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2"/>
    <p:restoredTop sz="94679"/>
  </p:normalViewPr>
  <p:slideViewPr>
    <p:cSldViewPr snapToGrid="0" snapToObjects="1">
      <p:cViewPr varScale="1">
        <p:scale>
          <a:sx n="216" d="100"/>
          <a:sy n="21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D7AB-985B-8147-BA57-4FFD49483648}" type="datetimeFigureOut">
              <a:rPr lang="en-VN" smtClean="0"/>
              <a:t>5/16/20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F738B-AB84-2240-B62D-F7E28EA38A7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09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F738B-AB84-2240-B62D-F7E28EA38A72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8510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C1C2-AFE5-7544-A433-C0510C2E3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94EAE-1711-7948-9CA8-96864A662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78E3-F4AF-2C49-83A8-864046B0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9E29-F4DD-8247-A27A-C01421C0AD3F}" type="datetimeFigureOut">
              <a:rPr lang="en-VN" smtClean="0"/>
              <a:t>5/16/20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29086-C75D-CC4F-81CE-D1B0970A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BA42-A6A2-8B4F-A323-E13C48E8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1CEA-C05F-5E4C-8279-1A4E1D8B98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677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63C7-33DB-C340-89EA-A35B61C2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25A6D-7D9A-CC4C-A53B-D090BD82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4EA4-F268-CE4A-8460-9A4DED93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9E29-F4DD-8247-A27A-C01421C0AD3F}" type="datetimeFigureOut">
              <a:rPr lang="en-VN" smtClean="0"/>
              <a:t>5/16/20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44DD-1AAE-BA4D-8942-18F5C177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F6EE0-D865-0D43-BAE9-6D676A6C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1CEA-C05F-5E4C-8279-1A4E1D8B98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163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B621B-AEB6-CF45-9190-A4D4490F8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CD15A-DDB3-534D-AA69-7BE1B2F6D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A56C-B48F-6B4E-A28F-63AB6E99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9E29-F4DD-8247-A27A-C01421C0AD3F}" type="datetimeFigureOut">
              <a:rPr lang="en-VN" smtClean="0"/>
              <a:t>5/16/20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0122-8AFE-C34E-8139-02702E0C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FA8A7-90AE-6044-AC89-BC74ED13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1CEA-C05F-5E4C-8279-1A4E1D8B98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005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7BB8-6121-AA45-B7BB-CCAE955D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A0AB-8BEB-1346-B03E-F81B9044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D004-56CF-3045-BDE3-DFDB98CC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9E29-F4DD-8247-A27A-C01421C0AD3F}" type="datetimeFigureOut">
              <a:rPr lang="en-VN" smtClean="0"/>
              <a:t>5/16/20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3AB0A-63CF-A943-90D2-BB9DF5A6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9713-8827-654F-A2EF-D6C9CFAD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1CEA-C05F-5E4C-8279-1A4E1D8B98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2803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FF01-B47C-EA45-9671-A56E7211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70E6E-9BAB-5840-9556-4E655862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9082-DF13-124E-B13E-AB642F7E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9E29-F4DD-8247-A27A-C01421C0AD3F}" type="datetimeFigureOut">
              <a:rPr lang="en-VN" smtClean="0"/>
              <a:t>5/16/20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E52BA-1359-EA46-B1B5-BE19B2CE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0170-58D5-F243-AC1D-CAA6F5A9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1CEA-C05F-5E4C-8279-1A4E1D8B98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100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B485-6C78-3E4B-9AB7-40A9AD66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765C-5300-D343-B23C-960D486A0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9537-C4F9-1C42-9654-2FAABCB4F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F9081-6E9E-7941-A776-F9D058C5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9E29-F4DD-8247-A27A-C01421C0AD3F}" type="datetimeFigureOut">
              <a:rPr lang="en-VN" smtClean="0"/>
              <a:t>5/16/20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A6D34-4A64-0740-ACB7-F743D769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58F86-C600-CA42-BC29-3BF4E44F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1CEA-C05F-5E4C-8279-1A4E1D8B98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987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04C4-6AF0-664B-9796-03D4DE24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DE5B8-E7BA-8546-A73B-26E730AD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4E1E6-DB3F-ED4A-A0FA-92E3F8A2D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43DF8-DD7D-0941-85AF-C709E0433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9B9D6-7D1B-0E44-88D3-6039487AA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1D996-D8BF-2D4C-93B8-1F3C1DED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9E29-F4DD-8247-A27A-C01421C0AD3F}" type="datetimeFigureOut">
              <a:rPr lang="en-VN" smtClean="0"/>
              <a:t>5/16/20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BE232-A726-6947-98C8-1878C464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B1570-CAE0-5A43-BF1E-82C106D9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1CEA-C05F-5E4C-8279-1A4E1D8B98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23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77CF-B50C-4843-BABB-331E836D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F3627-170F-0B48-ADE5-2D4F4279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9E29-F4DD-8247-A27A-C01421C0AD3F}" type="datetimeFigureOut">
              <a:rPr lang="en-VN" smtClean="0"/>
              <a:t>5/16/20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68B82-7CD6-CB4D-977C-43CD03DB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D0F1E-DE4E-C54F-B060-9D3A18BC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1CEA-C05F-5E4C-8279-1A4E1D8B98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2762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EC1B0-EBD5-C043-BA3E-43F31022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9E29-F4DD-8247-A27A-C01421C0AD3F}" type="datetimeFigureOut">
              <a:rPr lang="en-VN" smtClean="0"/>
              <a:t>5/16/20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C06B5-E4CB-3541-B20B-17C5F467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D00C8-AA6E-3B40-97F8-F2F9890A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1CEA-C05F-5E4C-8279-1A4E1D8B98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342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77CB-38B5-1F4C-BC90-B4531774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20FF-C75D-8149-80B0-55E1943A0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C4422-7F87-4942-BACC-7BB71A238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48211-62A0-F144-883A-04935337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9E29-F4DD-8247-A27A-C01421C0AD3F}" type="datetimeFigureOut">
              <a:rPr lang="en-VN" smtClean="0"/>
              <a:t>5/16/20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E6C2F-E705-AA46-A5C3-B1EB8C95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F8C99-D751-6045-9A70-DE2D7168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1CEA-C05F-5E4C-8279-1A4E1D8B98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839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45C3-B9FB-1648-8C2A-591A9C73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D620A-8F20-4949-8DC0-3DAEE2BFF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6184D-D219-BB4A-8C6E-554E8CF1D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83CD4-9E05-3A44-A671-B514E75F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9E29-F4DD-8247-A27A-C01421C0AD3F}" type="datetimeFigureOut">
              <a:rPr lang="en-VN" smtClean="0"/>
              <a:t>5/16/20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AC9E9-8457-004F-9519-A9106FF9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FAD92-620C-094F-80CB-F5294D43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1CEA-C05F-5E4C-8279-1A4E1D8B98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071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B96B6-CA8E-3F49-AC1B-371458C8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5EE41-03C7-B147-82BD-D22A1896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1716-5ED6-6E44-BFC4-8AB7B3FCE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9E29-F4DD-8247-A27A-C01421C0AD3F}" type="datetimeFigureOut">
              <a:rPr lang="en-VN" smtClean="0"/>
              <a:t>5/16/20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DCF8-84CA-6742-A326-77CD2B715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7E2A-8A8A-8044-B1FF-938745541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1CEA-C05F-5E4C-8279-1A4E1D8B98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970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76DA-E684-EE4E-BEFB-AE61EA8CD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Buổi 2</a:t>
            </a:r>
            <a:br>
              <a:rPr lang="en-VN" dirty="0"/>
            </a:b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BEBCC-8568-6A48-8004-229850EE3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0746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934F-CE3E-8C43-9DAD-EC6094D1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1BA4-B119-4340-B529-9F8532BD8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VN" dirty="0"/>
              <a:t>unction as argument</a:t>
            </a:r>
          </a:p>
          <a:p>
            <a:r>
              <a:rPr lang="en-US" dirty="0"/>
              <a:t>D</a:t>
            </a:r>
            <a:r>
              <a:rPr lang="en-VN" dirty="0"/>
              <a:t>efault value for parameter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2036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7FBB-190A-984C-842F-D9F8F451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Các cách để define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2C28-60E4-3C44-AF37-8FD77DFE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way</a:t>
            </a:r>
          </a:p>
          <a:p>
            <a:r>
              <a:rPr lang="en-US" dirty="0"/>
              <a:t>Anonymous function ( a function without a name )</a:t>
            </a:r>
          </a:p>
          <a:p>
            <a:r>
              <a:rPr lang="en-US" dirty="0"/>
              <a:t>A</a:t>
            </a:r>
            <a:r>
              <a:rPr lang="en-VN" dirty="0"/>
              <a:t>s a variable</a:t>
            </a:r>
          </a:p>
          <a:p>
            <a:r>
              <a:rPr lang="en-VN" dirty="0"/>
              <a:t>Arrow function</a:t>
            </a:r>
          </a:p>
          <a:p>
            <a:r>
              <a:rPr lang="en-VN" dirty="0"/>
              <a:t>IIFE ( immediately invoked function expression )</a:t>
            </a:r>
          </a:p>
          <a:p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7143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3410-6DB8-7148-96C5-38D4D30E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Bản chất của == và ===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A680-1CBF-FC4E-93BF-DFD1072C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== là check `value`</a:t>
            </a:r>
          </a:p>
          <a:p>
            <a:pPr marL="0" indent="0">
              <a:buNone/>
            </a:pPr>
            <a:r>
              <a:rPr lang="en-VN" dirty="0"/>
              <a:t>=== là check `value` &amp; `type`</a:t>
            </a:r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r>
              <a:rPr lang="en-VN" dirty="0"/>
              <a:t> </a:t>
            </a:r>
            <a:r>
              <a:rPr lang="en-VN" dirty="0">
                <a:solidFill>
                  <a:srgbClr val="FF0000"/>
                </a:solidFill>
              </a:rPr>
              <a:t>NOT SO TRUE</a:t>
            </a:r>
          </a:p>
          <a:p>
            <a:pPr marL="0" indent="0">
              <a:buNone/>
            </a:pPr>
            <a:r>
              <a:rPr lang="en-VN" dirty="0">
                <a:solidFill>
                  <a:srgbClr val="FF0000"/>
                </a:solidFill>
              </a:rPr>
              <a:t>== là check sự bằng nhau về GIÁ TRỊ MÀ CHO PHÉP ÉP KIỂU</a:t>
            </a:r>
          </a:p>
          <a:p>
            <a:pPr marL="0" indent="0">
              <a:buNone/>
            </a:pPr>
            <a:r>
              <a:rPr lang="en-VN" dirty="0">
                <a:solidFill>
                  <a:srgbClr val="FF0000"/>
                </a:solidFill>
              </a:rPr>
              <a:t>=== là check sự bằng nhau về GIÁ TRỊ MÀ KHÔNG CHO PHÉP ÉP KIỂU</a:t>
            </a:r>
          </a:p>
          <a:p>
            <a:pPr marL="0" indent="0">
              <a:buNone/>
            </a:pPr>
            <a:endParaRPr lang="en-V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9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227A-329F-2346-9C46-09C3B83E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1 vài ví dụ</a:t>
            </a:r>
            <a:br>
              <a:rPr lang="en-VN" dirty="0"/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65A6-0178-A643-8D6F-B49DECD3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“42”;</a:t>
            </a:r>
          </a:p>
          <a:p>
            <a:pPr marL="0" indent="0">
              <a:buNone/>
            </a:pPr>
            <a:r>
              <a:rPr lang="en-US" dirty="0"/>
              <a:t>var b = 42;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a == b;              //true</a:t>
            </a:r>
          </a:p>
          <a:p>
            <a:pPr marL="0" indent="0">
              <a:buNone/>
            </a:pPr>
            <a:r>
              <a:rPr lang="en-US" dirty="0"/>
              <a:t>2. a === b;           //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1, JS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ra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`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`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( 2 </a:t>
            </a:r>
            <a:r>
              <a:rPr lang="en-US" dirty="0" err="1"/>
              <a:t>cách</a:t>
            </a:r>
            <a:r>
              <a:rPr lang="en-US" dirty="0"/>
              <a:t> : 42 = 42 </a:t>
            </a:r>
            <a:r>
              <a:rPr lang="en-US" dirty="0" err="1"/>
              <a:t>hoặc</a:t>
            </a:r>
            <a:r>
              <a:rPr lang="en-US" dirty="0"/>
              <a:t> “42” = ”42” )</a:t>
            </a:r>
          </a:p>
        </p:txBody>
      </p:sp>
    </p:spTree>
    <p:extLst>
      <p:ext uri="{BB962C8B-B14F-4D97-AF65-F5344CB8AC3E}">
        <p14:creationId xmlns:p14="http://schemas.microsoft.com/office/powerpoint/2010/main" val="1974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FE56-855F-0E40-AE15-8D83A5FD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B02E-5ADB-3E4C-B64E-7ABB56C7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Ở</a:t>
            </a:r>
            <a:r>
              <a:rPr lang="en-VN" dirty="0"/>
              <a:t> câu số 2, nhận thấy dấu === thì JS hiểu ko thể ép kiểu được, bắt buộc so sánh ngay lập tức và hiển nhiên là sẽ trả về false</a:t>
            </a:r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r>
              <a:rPr lang="en-VN" dirty="0">
                <a:solidFill>
                  <a:srgbClr val="FF0000"/>
                </a:solidFill>
              </a:rPr>
              <a:t>Rất nhiều người nghĩ rằng cách dùng === là đơn giản dễ hiểu và chính xác hơn và họ từ bỏ sử dụng == ( feeling pro ? ) nhưng thực tế là như vậy là không linh động </a:t>
            </a:r>
          </a:p>
          <a:p>
            <a:pPr marL="0" indent="0">
              <a:buNone/>
            </a:pPr>
            <a:endParaRPr lang="en-V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VN" dirty="0">
                <a:solidFill>
                  <a:srgbClr val="FF0000"/>
                </a:solidFill>
              </a:rPr>
              <a:t>í dụ: trang detail của 1 sản phẩm, đang có list sản phẩm, cần tìm sản phẩm đó</a:t>
            </a:r>
          </a:p>
          <a:p>
            <a:pPr marL="0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368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4A9F-CFFC-5D49-A5A9-0C871770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Simple RULES you should follow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1C38-5274-C941-B29C-B6418959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VN" dirty="0"/>
              <a:t>If neither value ( side ) in a comparison could be the `true` or `false` value, avoid == and use ===</a:t>
            </a:r>
          </a:p>
          <a:p>
            <a:r>
              <a:rPr lang="en-VN" dirty="0"/>
              <a:t>If either value in a comparison could be of these specific values (0, “”, []) , avoid == and use ===</a:t>
            </a:r>
          </a:p>
          <a:p>
            <a:r>
              <a:rPr lang="en-VN" dirty="0"/>
              <a:t>In all other cases, you are safe to use == . Not only is it safe, but in many cases, it simplifies your code in a way that improves read-ability</a:t>
            </a:r>
          </a:p>
          <a:p>
            <a:r>
              <a:rPr lang="en-VN" dirty="0">
                <a:solidFill>
                  <a:srgbClr val="FF0000"/>
                </a:solidFill>
              </a:rPr>
              <a:t>DONT use both of these for non-primitive values because those values are actually help by references, js will only look for references match and doesn’t care about underlying values</a:t>
            </a:r>
          </a:p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VN" dirty="0">
                <a:solidFill>
                  <a:srgbClr val="FF0000"/>
                </a:solidFill>
              </a:rPr>
              <a:t>x: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VN" dirty="0">
                <a:solidFill>
                  <a:srgbClr val="FF0000"/>
                </a:solidFill>
              </a:rPr>
              <a:t>ar a = [1,2,3];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VN" dirty="0">
                <a:solidFill>
                  <a:srgbClr val="FF0000"/>
                </a:solidFill>
              </a:rPr>
              <a:t>ar b = [1,2,3];</a:t>
            </a:r>
          </a:p>
          <a:p>
            <a:pPr marL="457200" lvl="1" indent="0">
              <a:buNone/>
            </a:pPr>
            <a:r>
              <a:rPr lang="en-VN" dirty="0">
                <a:solidFill>
                  <a:srgbClr val="FF0000"/>
                </a:solidFill>
              </a:rPr>
              <a:t>var c = ”1,2,3”;</a:t>
            </a:r>
          </a:p>
          <a:p>
            <a:pPr marL="457200" lvl="1" indent="0">
              <a:buNone/>
            </a:pPr>
            <a:endParaRPr lang="en-V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VN" dirty="0">
                <a:solidFill>
                  <a:srgbClr val="FF0000"/>
                </a:solidFill>
              </a:rPr>
              <a:t>a == c;   // ?</a:t>
            </a:r>
          </a:p>
          <a:p>
            <a:pPr marL="457200" lvl="1" indent="0">
              <a:buNone/>
            </a:pPr>
            <a:r>
              <a:rPr lang="en-VN" dirty="0">
                <a:solidFill>
                  <a:srgbClr val="FF0000"/>
                </a:solidFill>
              </a:rPr>
              <a:t>a == b;  // 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b == c;  // ?</a:t>
            </a:r>
            <a:endParaRPr lang="en-V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VN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endParaRPr lang="en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A83A-9CD7-DD47-983D-30371341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&lt; ,  &gt; , &lt;=, &gt;=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AE31-8DCD-8945-9F6F-0EFCF334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VN" dirty="0">
                <a:solidFill>
                  <a:srgbClr val="FF0000"/>
                </a:solidFill>
              </a:rPr>
              <a:t>CHO PHÉP ÉP KIỂU</a:t>
            </a:r>
          </a:p>
          <a:p>
            <a:pPr marL="0" indent="0">
              <a:buNone/>
            </a:pPr>
            <a:r>
              <a:rPr lang="en-VN" dirty="0"/>
              <a:t>Nếu ”thật sự” là String thì sẽ compare theo alphabet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VN" dirty="0"/>
              <a:t>ếu là Number thì compare bt</a:t>
            </a:r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r>
              <a:rPr lang="en-VN" dirty="0">
                <a:solidFill>
                  <a:srgbClr val="FF0000"/>
                </a:solidFill>
              </a:rPr>
              <a:t>Ex1:</a:t>
            </a:r>
          </a:p>
          <a:p>
            <a:pPr marL="0" indent="0">
              <a:buNone/>
            </a:pPr>
            <a:r>
              <a:rPr lang="en-US" dirty="0"/>
              <a:t> var a = 41;</a:t>
            </a:r>
          </a:p>
          <a:p>
            <a:pPr marL="0" indent="0">
              <a:buNone/>
            </a:pPr>
            <a:r>
              <a:rPr lang="en-US" dirty="0"/>
              <a:t> var b = “42”;</a:t>
            </a:r>
          </a:p>
          <a:p>
            <a:pPr marL="0" indent="0">
              <a:buNone/>
            </a:pPr>
            <a:r>
              <a:rPr lang="en-US" dirty="0"/>
              <a:t> var c = “43”;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VN" dirty="0"/>
              <a:t> a &gt; b ? </a:t>
            </a:r>
          </a:p>
          <a:p>
            <a:pPr marL="0" indent="0">
              <a:buNone/>
            </a:pPr>
            <a:r>
              <a:rPr lang="en-VN" dirty="0"/>
              <a:t> a &lt; b?</a:t>
            </a:r>
          </a:p>
          <a:p>
            <a:pPr marL="0" indent="0">
              <a:buNone/>
            </a:pPr>
            <a:r>
              <a:rPr lang="en-VN" dirty="0"/>
              <a:t> b &lt; c ?</a:t>
            </a:r>
          </a:p>
          <a:p>
            <a:pPr marL="0" indent="0">
              <a:buNone/>
            </a:pPr>
            <a:r>
              <a:rPr lang="en-VN" dirty="0">
                <a:solidFill>
                  <a:srgbClr val="FF0000"/>
                </a:solidFill>
              </a:rPr>
              <a:t>Ex2:</a:t>
            </a:r>
          </a:p>
          <a:p>
            <a:pPr marL="0" indent="0">
              <a:buNone/>
            </a:pPr>
            <a:r>
              <a:rPr lang="en-VN" dirty="0">
                <a:solidFill>
                  <a:srgbClr val="FF0000"/>
                </a:solidFill>
              </a:rPr>
              <a:t>  var a = 42;</a:t>
            </a:r>
          </a:p>
          <a:p>
            <a:pPr marL="0" indent="0">
              <a:buNone/>
            </a:pPr>
            <a:r>
              <a:rPr lang="en-VN" dirty="0">
                <a:solidFill>
                  <a:srgbClr val="FF0000"/>
                </a:solidFill>
              </a:rPr>
              <a:t>  var b = “foo”;</a:t>
            </a:r>
          </a:p>
          <a:p>
            <a:pPr marL="0" indent="0">
              <a:buNone/>
            </a:pPr>
            <a:r>
              <a:rPr lang="en-VN" dirty="0">
                <a:solidFill>
                  <a:srgbClr val="FF0000"/>
                </a:solidFill>
              </a:rPr>
              <a:t>  a &lt; b ? </a:t>
            </a:r>
            <a:br>
              <a:rPr lang="en-VN" dirty="0">
                <a:solidFill>
                  <a:srgbClr val="FF0000"/>
                </a:solidFill>
              </a:rPr>
            </a:br>
            <a:r>
              <a:rPr lang="en-VN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a &gt; b 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a == b ?</a:t>
            </a:r>
            <a:endParaRPr lang="en-V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76585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F72A-E9F2-E947-8738-49F73FCD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9060-06C8-4341-85F5-913566FA9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Là 1 tập hợp của nhiều statement để thực hiện 1 hành động nào đó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VN" dirty="0"/>
              <a:t>hường là có input -&gt; output</a:t>
            </a:r>
          </a:p>
          <a:p>
            <a:pPr marL="0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32392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3D0C-3214-3042-A0F4-276DA1BE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EE3F-D385-C643-A3D7-03754187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Math.max(</a:t>
            </a:r>
            <a:r>
              <a:rPr lang="en-VN" dirty="0">
                <a:solidFill>
                  <a:srgbClr val="FF0000"/>
                </a:solidFill>
              </a:rPr>
              <a:t>10, 12</a:t>
            </a:r>
            <a:r>
              <a:rPr lang="en-VN" dirty="0"/>
              <a:t>)</a:t>
            </a:r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r>
              <a:rPr lang="en-VN" dirty="0"/>
              <a:t>Argument là `data` được PASS vào trong function, nếu có nhiều arguments thì cách nhau bằng dấu phẩy , được pass vào theo 1 thứ tự đã định từ trước ĐỂ function có thể thực hiện</a:t>
            </a:r>
          </a:p>
          <a:p>
            <a:pPr marL="0" indent="0">
              <a:buNone/>
            </a:pPr>
            <a:r>
              <a:rPr lang="en-VN" dirty="0"/>
              <a:t>Các dữ liệu này là dữ liệu quan trọng để thực hiện các action ( tính toán ) để đưa ra kết quả </a:t>
            </a:r>
          </a:p>
        </p:txBody>
      </p:sp>
    </p:spTree>
    <p:extLst>
      <p:ext uri="{BB962C8B-B14F-4D97-AF65-F5344CB8AC3E}">
        <p14:creationId xmlns:p14="http://schemas.microsoft.com/office/powerpoint/2010/main" val="267052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49C1-C628-BD4E-B969-2EAC260B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246F8-2DD1-3C43-AEB1-8C14010B8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558" y="1825625"/>
            <a:ext cx="8130883" cy="4351338"/>
          </a:xfrm>
        </p:spPr>
      </p:pic>
    </p:spTree>
    <p:extLst>
      <p:ext uri="{BB962C8B-B14F-4D97-AF65-F5344CB8AC3E}">
        <p14:creationId xmlns:p14="http://schemas.microsoft.com/office/powerpoint/2010/main" val="181640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636</Words>
  <Application>Microsoft Macintosh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Buổi 2 </vt:lpstr>
      <vt:lpstr>Bản chất của == và ===</vt:lpstr>
      <vt:lpstr>1 vài ví dụ </vt:lpstr>
      <vt:lpstr>PowerPoint Presentation</vt:lpstr>
      <vt:lpstr>Simple RULES you should follow </vt:lpstr>
      <vt:lpstr>&lt; ,  &gt; , &lt;=, &gt;=</vt:lpstr>
      <vt:lpstr>Functions</vt:lpstr>
      <vt:lpstr>Function Arguments</vt:lpstr>
      <vt:lpstr>PowerPoint Presentation</vt:lpstr>
      <vt:lpstr>PowerPoint Presentation</vt:lpstr>
      <vt:lpstr>Các cách để define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2 </dc:title>
  <dc:creator>Microsoft Office User</dc:creator>
  <cp:lastModifiedBy>Microsoft Office User</cp:lastModifiedBy>
  <cp:revision>13</cp:revision>
  <dcterms:created xsi:type="dcterms:W3CDTF">2020-05-16T09:40:04Z</dcterms:created>
  <dcterms:modified xsi:type="dcterms:W3CDTF">2020-05-17T03:56:53Z</dcterms:modified>
</cp:coreProperties>
</file>