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80559"/>
  </p:normalViewPr>
  <p:slideViewPr>
    <p:cSldViewPr snapToGrid="0" snapToObjects="1">
      <p:cViewPr varScale="1">
        <p:scale>
          <a:sx n="104" d="100"/>
          <a:sy n="104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E7BA7-DA27-9147-9562-8CE74660FD2D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82522-12DC-2E4D-BBB9-5C7581EB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HTML elements can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provide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about an element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are always specified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 tag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usually come in name/value pairs like: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name="value"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8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0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2522-12DC-2E4D-BBB9-5C7581EBB5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D736-A1E8-4849-BFB7-5C69817F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484F1-0B70-F848-B4E8-4B45E0DB9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0CE-9562-1A47-86A5-45ED6F4B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F3A4-6565-8343-B7E9-3226AFA6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2491-AFAC-6849-9499-7CAE405E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6ACE-8951-FF4E-B2A5-E1D1EFE4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C60FD-BECF-9B4B-A934-074F829A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013-1F96-8642-8AB9-6EFD388E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6179-A484-7841-8AB1-44ABDEAC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DD80-E378-D442-9801-D8218AA3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29EFD-C270-814D-AA59-8A773B78D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5550-04E5-514F-B85B-E01F98EC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7927-AC3C-154C-B288-7703A14E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2C0F-ECF0-7348-A75A-15489D44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00AD-1350-A243-8305-D870EA18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AE15-B126-A542-BD4E-449D0092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830D-FAC9-EA43-861F-654BBBB0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2D92-6B5B-DA42-A8BE-CCF44EBD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9123-C801-3A41-BE13-8DA96002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D0E2-324B-4E4D-BD5A-6202613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C3D6-9524-C445-A8B0-A08817C8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8CFD6-6C77-1F47-8AB1-DE35F127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79CE-2AF1-F14C-9591-8FFA64DA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B481-B6AC-764E-A279-DDA98A06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3879-9CBB-DE43-BA55-B04975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3918-E9CB-9A45-B29A-64EB1877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83AA-80F0-124C-AB52-7F568D50C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33DAE-5875-FE45-A7B1-6E81199FD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DFCC-3E12-1C40-B49B-1C4E120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F6D2-ABBC-004B-BF01-8BCA4F48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CD030-5C83-AE41-9871-9DD73402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6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AF2F-DD2E-EA4F-AA1D-F2997F7C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81308-2C36-F848-B80D-6030BE57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FF002-496C-DB4A-9555-9173BCAE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9B71A-3BDD-6444-9EB2-D2A7744F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F1886-3909-3143-96CA-675E25B2D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4DFD-79F2-1B4F-A766-BC553138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93CE7-4615-124A-8A3A-D0C92873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96C97-BC61-F64D-9733-CB581F64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8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BD42-9BF5-974F-A67E-BC27E35A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B8AB1-B80F-DC4A-9ACF-1387C16A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27261-EE64-3A47-8FB5-0761D94D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4FD71-4DDD-D841-9BB8-F3BF162C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88ED5-C3D8-C243-BCEB-33DE5003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1BFB9-59F1-A447-9085-1469081B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17428-FFC9-D446-962C-67C0291C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EADA-2BC5-2348-BCFD-29B48F88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69C8-39CD-7F43-90DE-D45A6570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5292A-EFB5-5645-9849-0D49B01F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E880-8807-024B-ADCB-7CFFF35B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CD89-B525-A540-8168-B167CAC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66572-99C5-1E4A-9D27-448FC52F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5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E222-F303-1C44-9E3D-5B0BD9A7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A9A7-2B1D-874C-BF06-92171E5D5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CD54E-9C7A-A24B-902D-BD66CDB1C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7F4A-7627-4246-A766-596F5158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F554E-C7AA-3145-BBB4-14C1BEB9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E5608-2A54-3740-862C-A1B547C9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A0003-13FC-3143-94E0-F99F79D8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A701-6A2D-1C42-AC5C-2C69F442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3C61-1235-AB43-8CD2-DB28E01C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5942-F6E6-F04C-AF40-EB257FA167C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4635-5884-464F-8079-41731F55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F8A7-8F04-9E49-ABD5-4ECFA1758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EFB1-3BE3-7F4B-A199-BB519016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DA6C-755C-DE49-A345-50101F104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HTML CSS Basic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BDF47-8B22-5742-BC9F-EA07861D3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1839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 numCol="2">
            <a:normAutofit/>
          </a:bodyPr>
          <a:lstStyle/>
          <a:p>
            <a:r>
              <a:rPr lang="en-US" dirty="0">
                <a:latin typeface="Helvetica" pitchFamily="2" charset="0"/>
              </a:rPr>
              <a:t>Select by tag name</a:t>
            </a:r>
          </a:p>
          <a:p>
            <a:r>
              <a:rPr lang="en-US" dirty="0">
                <a:latin typeface="Helvetica" pitchFamily="2" charset="0"/>
              </a:rPr>
              <a:t>Select by ID</a:t>
            </a:r>
          </a:p>
          <a:p>
            <a:r>
              <a:rPr lang="en-US" dirty="0">
                <a:latin typeface="Helvetica" pitchFamily="2" charset="0"/>
              </a:rPr>
              <a:t>Select by class name</a:t>
            </a:r>
          </a:p>
          <a:p>
            <a:r>
              <a:rPr lang="en-US" dirty="0">
                <a:latin typeface="Helvetica" pitchFamily="2" charset="0"/>
              </a:rPr>
              <a:t>Select a group</a:t>
            </a:r>
          </a:p>
        </p:txBody>
      </p:sp>
    </p:spTree>
    <p:extLst>
      <p:ext uri="{BB962C8B-B14F-4D97-AF65-F5344CB8AC3E}">
        <p14:creationId xmlns:p14="http://schemas.microsoft.com/office/powerpoint/2010/main" val="250479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Padding &amp;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517A3-D5A7-E646-A234-67D45FF9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455008"/>
            <a:ext cx="11595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Padding &amp; margin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A6135F-24DA-6640-A6B4-A4168FC9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75501"/>
            <a:ext cx="11541211" cy="4351338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margin-top</a:t>
            </a:r>
          </a:p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margin-right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margin-bottom</a:t>
            </a:r>
          </a:p>
          <a:p>
            <a:r>
              <a:rPr lang="en-US" dirty="0">
                <a:solidFill>
                  <a:srgbClr val="00B0F0"/>
                </a:solidFill>
                <a:latin typeface="Helvetica" pitchFamily="2" charset="0"/>
              </a:rPr>
              <a:t>margin-left</a:t>
            </a:r>
          </a:p>
          <a:p>
            <a:r>
              <a:rPr lang="en-US" dirty="0">
                <a:latin typeface="Helvetica" pitchFamily="2" charset="0"/>
              </a:rPr>
              <a:t>margin: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10px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10px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10px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Helvetica" pitchFamily="2" charset="0"/>
              </a:rPr>
              <a:t>10px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padding-top</a:t>
            </a:r>
          </a:p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padding-right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padding-bottom</a:t>
            </a:r>
          </a:p>
          <a:p>
            <a:r>
              <a:rPr lang="en-US" dirty="0">
                <a:solidFill>
                  <a:srgbClr val="00B0F0"/>
                </a:solidFill>
                <a:latin typeface="Helvetica" pitchFamily="2" charset="0"/>
              </a:rPr>
              <a:t>padding-left</a:t>
            </a:r>
          </a:p>
          <a:p>
            <a:r>
              <a:rPr lang="en-US" dirty="0">
                <a:latin typeface="Helvetica" pitchFamily="2" charset="0"/>
              </a:rPr>
              <a:t>padding: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10px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10px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10px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Helvetica" pitchFamily="2" charset="0"/>
              </a:rPr>
              <a:t>10px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6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 numCol="1">
            <a:normAutofit/>
          </a:bodyPr>
          <a:lstStyle/>
          <a:p>
            <a:r>
              <a:rPr lang="en-US" dirty="0">
                <a:latin typeface="Helvetica" pitchFamily="2" charset="0"/>
              </a:rPr>
              <a:t>border-width: 1px</a:t>
            </a:r>
          </a:p>
          <a:p>
            <a:r>
              <a:rPr lang="en-US" dirty="0">
                <a:latin typeface="Helvetica" pitchFamily="2" charset="0"/>
              </a:rPr>
              <a:t>border-style: solid | dashed | dotted …</a:t>
            </a:r>
          </a:p>
          <a:p>
            <a:r>
              <a:rPr lang="en-US" dirty="0">
                <a:latin typeface="Helvetica" pitchFamily="2" charset="0"/>
              </a:rPr>
              <a:t>border-color: red</a:t>
            </a:r>
          </a:p>
          <a:p>
            <a:r>
              <a:rPr lang="en-US" dirty="0">
                <a:latin typeface="Helvetica" pitchFamily="2" charset="0"/>
              </a:rPr>
              <a:t>border: 1px solid red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4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Styling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 numCol="1">
            <a:normAutofit/>
          </a:bodyPr>
          <a:lstStyle/>
          <a:p>
            <a:r>
              <a:rPr lang="en-US" dirty="0">
                <a:latin typeface="Helvetica" pitchFamily="2" charset="0"/>
              </a:rPr>
              <a:t>color: red</a:t>
            </a:r>
          </a:p>
          <a:p>
            <a:r>
              <a:rPr lang="en-US" dirty="0">
                <a:latin typeface="Helvetica" pitchFamily="2" charset="0"/>
              </a:rPr>
              <a:t>text-align: center | left | right | justify;</a:t>
            </a:r>
          </a:p>
          <a:p>
            <a:r>
              <a:rPr lang="en-US" dirty="0">
                <a:latin typeface="Helvetica" pitchFamily="2" charset="0"/>
              </a:rPr>
              <a:t>text-decoration: none | underline | overline | line-through</a:t>
            </a:r>
          </a:p>
          <a:p>
            <a:r>
              <a:rPr lang="en-US" dirty="0">
                <a:latin typeface="Helvetica" pitchFamily="2" charset="0"/>
              </a:rPr>
              <a:t>text-transform: uppercase | lowercase | capitalize</a:t>
            </a:r>
          </a:p>
          <a:p>
            <a:r>
              <a:rPr lang="en-US" dirty="0">
                <a:latin typeface="Helvetica" pitchFamily="2" charset="0"/>
              </a:rPr>
              <a:t>text-indent: 10px</a:t>
            </a:r>
          </a:p>
          <a:p>
            <a:r>
              <a:rPr lang="en-US" dirty="0">
                <a:latin typeface="Helvetica" pitchFamily="2" charset="0"/>
              </a:rPr>
              <a:t>letter-spacing: 5px</a:t>
            </a:r>
          </a:p>
          <a:p>
            <a:r>
              <a:rPr lang="en-US" dirty="0">
                <a:latin typeface="Helvetica" pitchFamily="2" charset="0"/>
              </a:rPr>
              <a:t>word-spacing: 10px</a:t>
            </a:r>
          </a:p>
          <a:p>
            <a:r>
              <a:rPr lang="en-US" dirty="0">
                <a:latin typeface="Helvetica" pitchFamily="2" charset="0"/>
              </a:rPr>
              <a:t>line-height: 2 | 20px</a:t>
            </a:r>
          </a:p>
        </p:txBody>
      </p:sp>
    </p:spTree>
    <p:extLst>
      <p:ext uri="{BB962C8B-B14F-4D97-AF65-F5344CB8AC3E}">
        <p14:creationId xmlns:p14="http://schemas.microsoft.com/office/powerpoint/2010/main" val="183055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 numCol="1">
            <a:normAutofit/>
          </a:bodyPr>
          <a:lstStyle/>
          <a:p>
            <a:r>
              <a:rPr lang="en-US" dirty="0">
                <a:latin typeface="Helvetica" pitchFamily="2" charset="0"/>
              </a:rPr>
              <a:t>background-color: red</a:t>
            </a:r>
          </a:p>
          <a:p>
            <a:r>
              <a:rPr lang="en-US" dirty="0">
                <a:latin typeface="Helvetica" pitchFamily="2" charset="0"/>
              </a:rPr>
              <a:t>background-image: </a:t>
            </a:r>
            <a:r>
              <a:rPr lang="en-US" dirty="0" err="1">
                <a:latin typeface="Helvetica" pitchFamily="2" charset="0"/>
              </a:rPr>
              <a:t>url</a:t>
            </a:r>
            <a:r>
              <a:rPr lang="en-US" dirty="0">
                <a:latin typeface="Helvetica" pitchFamily="2" charset="0"/>
              </a:rPr>
              <a:t>(“link to image”)</a:t>
            </a:r>
          </a:p>
          <a:p>
            <a:r>
              <a:rPr lang="en-US" dirty="0">
                <a:latin typeface="Helvetica" pitchFamily="2" charset="0"/>
              </a:rPr>
              <a:t>background-repeat: no-repeat | repeat-x | repeat-y</a:t>
            </a:r>
          </a:p>
          <a:p>
            <a:r>
              <a:rPr lang="en-US" dirty="0">
                <a:latin typeface="Helvetica" pitchFamily="2" charset="0"/>
              </a:rPr>
              <a:t>background-position: center | left | right…</a:t>
            </a:r>
          </a:p>
          <a:p>
            <a:r>
              <a:rPr lang="en-US" dirty="0">
                <a:latin typeface="Helvetica" pitchFamily="2" charset="0"/>
              </a:rPr>
              <a:t>background: red </a:t>
            </a:r>
            <a:r>
              <a:rPr lang="en-US" dirty="0" err="1">
                <a:latin typeface="Helvetica" pitchFamily="2" charset="0"/>
              </a:rPr>
              <a:t>url</a:t>
            </a:r>
            <a:r>
              <a:rPr lang="en-US" dirty="0">
                <a:latin typeface="Helvetica" pitchFamily="2" charset="0"/>
              </a:rPr>
              <a:t>(“image”) no-repeat center;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Cấu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trúc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cơ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bản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của</a:t>
            </a:r>
            <a:r>
              <a:rPr lang="en-US" dirty="0">
                <a:latin typeface="Helvetica" pitchFamily="2" charset="0"/>
              </a:rPr>
              <a:t> file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676" y="1875501"/>
            <a:ext cx="71752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html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	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&gt;Document&lt;/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Hello World!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html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1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Verdana" panose="020B0604030504040204" pitchFamily="34" charset="0"/>
              </a:rPr>
              <a:t>tagname</a:t>
            </a: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Content goes here...</a:t>
            </a: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Verdana" panose="020B0604030504040204" pitchFamily="34" charset="0"/>
              </a:rPr>
              <a:t>tagname</a:t>
            </a: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&gt;</a:t>
            </a:r>
            <a:br>
              <a:rPr lang="en-US" dirty="0"/>
            </a:br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4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19A66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Menlo" panose="020B0609030804020204" pitchFamily="49" charset="0"/>
              </a:rPr>
              <a:t>"http://</a:t>
            </a:r>
            <a:r>
              <a:rPr lang="en-US" dirty="0" err="1">
                <a:solidFill>
                  <a:srgbClr val="98C379"/>
                </a:solidFill>
                <a:latin typeface="Menlo" panose="020B0609030804020204" pitchFamily="49" charset="0"/>
              </a:rPr>
              <a:t>google.com</a:t>
            </a:r>
            <a:r>
              <a:rPr lang="en-US" dirty="0">
                <a:solidFill>
                  <a:srgbClr val="98C379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&gt;Google&lt;/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278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Các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nhóm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thẻ</a:t>
            </a:r>
            <a:r>
              <a:rPr lang="en-US" dirty="0">
                <a:latin typeface="Helvetica" pitchFamily="2" charset="0"/>
              </a:rPr>
              <a:t>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/>
          <a:lstStyle/>
          <a:p>
            <a:r>
              <a:rPr lang="en-US" dirty="0" err="1">
                <a:latin typeface="Helvetica" pitchFamily="2" charset="0"/>
              </a:rPr>
              <a:t>Các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thẻ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sử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dụng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trong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phần</a:t>
            </a:r>
            <a:r>
              <a:rPr lang="en-US" dirty="0">
                <a:latin typeface="Helvetica" pitchFamily="2" charset="0"/>
              </a:rPr>
              <a:t> head</a:t>
            </a:r>
          </a:p>
          <a:p>
            <a:r>
              <a:rPr lang="en-US" dirty="0" err="1">
                <a:latin typeface="Helvetica" pitchFamily="2" charset="0"/>
              </a:rPr>
              <a:t>Các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thẻ</a:t>
            </a:r>
            <a:r>
              <a:rPr lang="en-US" dirty="0">
                <a:latin typeface="Helvetica" pitchFamily="2" charset="0"/>
              </a:rPr>
              <a:t> block</a:t>
            </a:r>
          </a:p>
          <a:p>
            <a:r>
              <a:rPr lang="en-US" dirty="0" err="1">
                <a:latin typeface="Helvetica" pitchFamily="2" charset="0"/>
              </a:rPr>
              <a:t>Các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thẻ</a:t>
            </a:r>
            <a:r>
              <a:rPr lang="en-US" dirty="0">
                <a:latin typeface="Helvetica" pitchFamily="2" charset="0"/>
              </a:rPr>
              <a:t> inline</a:t>
            </a:r>
          </a:p>
        </p:txBody>
      </p:sp>
    </p:spTree>
    <p:extLst>
      <p:ext uri="{BB962C8B-B14F-4D97-AF65-F5344CB8AC3E}">
        <p14:creationId xmlns:p14="http://schemas.microsoft.com/office/powerpoint/2010/main" val="73819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Các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thẻ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sử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dụng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trong</a:t>
            </a:r>
            <a:r>
              <a:rPr lang="en-US" dirty="0">
                <a:latin typeface="Helvetica" pitchFamily="2" charset="0"/>
              </a:rPr>
              <a:t>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/>
          <a:lstStyle/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meta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script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5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Các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thẻ</a:t>
            </a:r>
            <a:r>
              <a:rPr lang="en-US" dirty="0">
                <a:latin typeface="Helvetica" pitchFamily="2" charset="0"/>
              </a:rPr>
              <a:t>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 numCol="2">
            <a:normAutofit lnSpcReduction="10000"/>
          </a:bodyPr>
          <a:lstStyle/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form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footer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section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table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E06C75"/>
                </a:solidFill>
                <a:latin typeface="Menlo" panose="020B0609030804020204" pitchFamily="49" charset="0"/>
              </a:rPr>
              <a:t>br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E06C75"/>
                </a:solidFill>
                <a:latin typeface="Menlo" panose="020B0609030804020204" pitchFamily="49" charset="0"/>
              </a:rPr>
              <a:t>hr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ul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E06C75"/>
                </a:solidFill>
                <a:latin typeface="Menlo" panose="020B0609030804020204" pitchFamily="49" charset="0"/>
              </a:rPr>
              <a:t>ol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li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1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Các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thẻ</a:t>
            </a:r>
            <a:r>
              <a:rPr lang="en-US" dirty="0">
                <a:latin typeface="Helvetica" pitchFamily="2" charset="0"/>
              </a:rPr>
              <a:t>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 numCol="2">
            <a:normAutofit lnSpcReduction="10000"/>
          </a:bodyPr>
          <a:lstStyle/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big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E06C75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E06C75"/>
                </a:solidFill>
                <a:latin typeface="Menlo" panose="020B0609030804020204" pitchFamily="49" charset="0"/>
              </a:rPr>
              <a:t>img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input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label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small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span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E06C75"/>
                </a:solidFill>
                <a:latin typeface="Menlo" panose="020B0609030804020204" pitchFamily="49" charset="0"/>
              </a:rPr>
              <a:t>textarea</a:t>
            </a:r>
            <a:r>
              <a:rPr lang="en-US" dirty="0">
                <a:solidFill>
                  <a:srgbClr val="ABB2BF"/>
                </a:solidFill>
                <a:latin typeface="Menlo" panose="020B0609030804020204" pitchFamily="49" charset="0"/>
              </a:rPr>
              <a:t>&gt;</a:t>
            </a:r>
          </a:p>
          <a:p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0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FC9-EB5C-6241-992C-8223342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Sử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dụng</a:t>
            </a:r>
            <a:r>
              <a:rPr lang="en-US" dirty="0">
                <a:latin typeface="Helvetica" pitchFamily="2" charset="0"/>
              </a:rPr>
              <a:t> CSS </a:t>
            </a:r>
            <a:r>
              <a:rPr lang="en-US" dirty="0" err="1">
                <a:latin typeface="Helvetica" pitchFamily="2" charset="0"/>
              </a:rPr>
              <a:t>trong</a:t>
            </a:r>
            <a:r>
              <a:rPr lang="en-US" dirty="0">
                <a:latin typeface="Helvetica" pitchFamily="2" charset="0"/>
              </a:rPr>
              <a:t>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EDA2-5F01-C740-99BC-9D55EBB5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1875501"/>
            <a:ext cx="10120045" cy="4351338"/>
          </a:xfrm>
        </p:spPr>
        <p:txBody>
          <a:bodyPr numCol="2">
            <a:normAutofit/>
          </a:bodyPr>
          <a:lstStyle/>
          <a:p>
            <a:r>
              <a:rPr lang="en-US" dirty="0">
                <a:latin typeface="Helvetica" pitchFamily="2" charset="0"/>
              </a:rPr>
              <a:t>Inline</a:t>
            </a:r>
          </a:p>
          <a:p>
            <a:r>
              <a:rPr lang="en-US" dirty="0">
                <a:latin typeface="Helvetica" pitchFamily="2" charset="0"/>
              </a:rPr>
              <a:t>Internal</a:t>
            </a:r>
          </a:p>
          <a:p>
            <a:r>
              <a:rPr lang="en-US" dirty="0">
                <a:latin typeface="Helvetica" pitchFamily="2" charset="0"/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281881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351</Words>
  <Application>Microsoft Macintosh PowerPoint</Application>
  <PresentationFormat>Widescreen</PresentationFormat>
  <Paragraphs>121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Menlo</vt:lpstr>
      <vt:lpstr>Verdana</vt:lpstr>
      <vt:lpstr>Office Theme</vt:lpstr>
      <vt:lpstr>HTML CSS Basic</vt:lpstr>
      <vt:lpstr>Cấu trúc cơ bản của file html</vt:lpstr>
      <vt:lpstr>HTML element</vt:lpstr>
      <vt:lpstr>HTML attributes</vt:lpstr>
      <vt:lpstr>Các nhóm thẻ HTML</vt:lpstr>
      <vt:lpstr>Các thẻ sử dụng trong head</vt:lpstr>
      <vt:lpstr>Các thẻ block</vt:lpstr>
      <vt:lpstr>Các thẻ inline</vt:lpstr>
      <vt:lpstr>Sử dụng CSS trong HTML</vt:lpstr>
      <vt:lpstr>CSS selector</vt:lpstr>
      <vt:lpstr>Padding &amp; margin</vt:lpstr>
      <vt:lpstr>Padding &amp; margin</vt:lpstr>
      <vt:lpstr>Border</vt:lpstr>
      <vt:lpstr>Styling text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Vuth</dc:creator>
  <cp:lastModifiedBy>Vuth</cp:lastModifiedBy>
  <cp:revision>35</cp:revision>
  <dcterms:created xsi:type="dcterms:W3CDTF">2020-02-22T14:33:28Z</dcterms:created>
  <dcterms:modified xsi:type="dcterms:W3CDTF">2020-02-22T16:16:38Z</dcterms:modified>
</cp:coreProperties>
</file>