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2" r:id="rId4"/>
    <p:sldId id="283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14" r:id="rId23"/>
    <p:sldId id="301" r:id="rId24"/>
    <p:sldId id="302" r:id="rId25"/>
    <p:sldId id="303" r:id="rId26"/>
    <p:sldId id="304" r:id="rId27"/>
    <p:sldId id="315" r:id="rId28"/>
    <p:sldId id="305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275" r:id="rId37"/>
    <p:sldId id="30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3" autoAdjust="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CBA879-2B14-41AD-AE3A-17DF1D6D1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6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84493E6-2F23-4018-8452-3E74E41A7FE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3AAAB-62FA-4767-A01F-59C2414D2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2792F-C1B3-4739-AFD6-09FE573B3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0FAEB7D-5673-45FA-9E04-CFD7C2DBA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16F10-F3E9-44FE-9534-91CE57A44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3749E-703F-42D5-813A-B4C55DC91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B9F3F-69E8-48EE-8294-51263A8D66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B0DDD-C8B3-427C-B3FD-893461D8FE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8AE3D-8638-4C8C-87EE-ADCE846E2B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E9C53-2688-451E-A4AF-3529311C7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CA193-D804-4320-9D15-99C33F2AAC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0860D-ABD7-40D0-92C3-AFEE10F5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9F3E5A-1E61-4102-A86C-3C6E338FAF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ed.googlecode.com/sv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p</a:t>
            </a:r>
            <a:r>
              <a:rPr lang="en-US" sz="6600" dirty="0" err="1" smtClean="0">
                <a:solidFill>
                  <a:srgbClr val="FF0000"/>
                </a:solidFill>
              </a:rPr>
              <a:t>L</a:t>
            </a:r>
            <a:r>
              <a:rPr lang="en-US" sz="6600" dirty="0" err="1" smtClean="0">
                <a:solidFill>
                  <a:srgbClr val="0DFF35"/>
                </a:solidFill>
              </a:rPr>
              <a:t>E</a:t>
            </a:r>
            <a:r>
              <a:rPr lang="en-US" sz="6600" dirty="0" err="1" smtClean="0">
                <a:solidFill>
                  <a:srgbClr val="00B0F0"/>
                </a:solidFill>
              </a:rPr>
              <a:t>D</a:t>
            </a:r>
            <a:r>
              <a:rPr lang="en-US" sz="6600" dirty="0" smtClean="0"/>
              <a:t> 2014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33800"/>
            <a:ext cx="5410199" cy="457200"/>
          </a:xfrm>
        </p:spPr>
        <p:txBody>
          <a:bodyPr/>
          <a:lstStyle/>
          <a:p>
            <a:r>
              <a:rPr lang="en-US" sz="1800" dirty="0" smtClean="0"/>
              <a:t>Propeller LED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Extraordinary Display</a:t>
            </a:r>
          </a:p>
        </p:txBody>
      </p:sp>
      <p:pic>
        <p:nvPicPr>
          <p:cNvPr id="7" name="Picture 6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Risk Management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experiences </a:t>
            </a:r>
            <a:r>
              <a:rPr lang="en-US" b="1" dirty="0" smtClean="0"/>
              <a:t>design hardware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Uncontrollable </a:t>
            </a:r>
            <a:r>
              <a:rPr lang="en-US" b="1" dirty="0" smtClean="0"/>
              <a:t>outsourcing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Limited physical 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Less experiences </a:t>
            </a:r>
            <a:r>
              <a:rPr lang="en-US" b="1" dirty="0" smtClean="0"/>
              <a:t>estimate time and resource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Role and Responsibilities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477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Configuration Management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Using </a:t>
            </a:r>
            <a:r>
              <a:rPr lang="en-US" dirty="0" err="1" smtClean="0"/>
              <a:t>google</a:t>
            </a:r>
            <a:r>
              <a:rPr lang="en-US" dirty="0" smtClean="0"/>
              <a:t> code : </a:t>
            </a:r>
            <a:r>
              <a:rPr lang="en-US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https://pled.googlecode.com/svn</a:t>
            </a:r>
            <a:r>
              <a:rPr lang="en-US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/</a:t>
            </a:r>
            <a:endParaRPr lang="en-US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and file must be save on right folder SVN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of document must be increase if it was changed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commit file and document into SVN member must be write comment or message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User Requirements</a:t>
            </a:r>
            <a:endParaRPr lang="en-US" sz="3200" b="1" u="sng" dirty="0" smtClean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Real – Time Clock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Decorating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Student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System demo when learn Embedded System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Requirement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clock real-time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digital, analog clock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image, text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Using Remote Control to change mode display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Multiple color  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digital 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analog 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Setup time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Non - Functional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stable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Picture display smoothly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User can use product after 5 minutes when they read guideline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Safety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Avoid electric shock- proof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Infrastructure and Tools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Hardware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PIC16F887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DS1307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EEPROM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Frequency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Shift </a:t>
            </a:r>
            <a:r>
              <a:rPr lang="en-US" sz="2400" dirty="0" smtClean="0">
                <a:solidFill>
                  <a:schemeClr val="tx1"/>
                </a:solidFill>
              </a:rPr>
              <a:t>Register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IC 7805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Infrastructure and Tools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IDE CCS C 5.015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ISIS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Protues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Pickit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2, ICD2 Program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.NET 4.0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Altium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Designer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multi-meter</a:t>
            </a:r>
          </a:p>
          <a:p>
            <a:pPr lvl="0">
              <a:buFont typeface="Wingdings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 case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91" y="2323531"/>
            <a:ext cx="59531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2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Team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Vertical Scroll 42"/>
          <p:cNvSpPr/>
          <p:nvPr/>
        </p:nvSpPr>
        <p:spPr>
          <a:xfrm>
            <a:off x="762000" y="1722032"/>
            <a:ext cx="7772400" cy="4754968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828800" y="2531677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: PM, Designer, Tester</a:t>
            </a: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1828800" y="3125679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Long:  Technical Leader, Developer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1828800" y="3756021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Ban: Mechanic, Tester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1828800" y="4371589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Bách</a:t>
            </a:r>
            <a:r>
              <a:rPr lang="en-US" dirty="0" smtClean="0"/>
              <a:t>: QA, Test Leader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1853181" y="5017920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: Developer, Designer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2117725" y="1725282"/>
            <a:ext cx="506095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0DFF35"/>
                </a:solidFill>
              </a:rPr>
              <a:t>E</a:t>
            </a:r>
            <a:r>
              <a:rPr lang="en-US" dirty="0" err="1" smtClean="0">
                <a:solidFill>
                  <a:srgbClr val="00B0F0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 Design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Block Diagram</a:t>
            </a:r>
          </a:p>
          <a:p>
            <a:pPr marL="571500" indent="-571500">
              <a:buFont typeface="+mj-lt"/>
              <a:buAutoNum type="romanUcPeriod" startAt="2"/>
            </a:pPr>
            <a:endParaRPr lang="en-US" sz="24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257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 </a:t>
            </a:r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</a:p>
          <a:p>
            <a:pPr marL="0" indent="0">
              <a:buNone/>
            </a:pPr>
            <a:r>
              <a:rPr lang="en-US" sz="3200" dirty="0"/>
              <a:t>Supply power for main board using Rolling-element bearing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Mechanical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1325532" y="2238180"/>
            <a:ext cx="2132092" cy="7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VCC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655" y="2819400"/>
            <a:ext cx="4492625" cy="3124200"/>
            <a:chOff x="457200" y="1600200"/>
            <a:chExt cx="4495800" cy="4343400"/>
          </a:xfrm>
        </p:grpSpPr>
        <p:sp>
          <p:nvSpPr>
            <p:cNvPr id="7" name="Flowchart: Direct Access Storage 6"/>
            <p:cNvSpPr/>
            <p:nvPr/>
          </p:nvSpPr>
          <p:spPr>
            <a:xfrm>
              <a:off x="457200" y="1828800"/>
              <a:ext cx="3276600" cy="4114800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irect Access Storage 7"/>
            <p:cNvSpPr/>
            <p:nvPr/>
          </p:nvSpPr>
          <p:spPr>
            <a:xfrm>
              <a:off x="3048000" y="2590800"/>
              <a:ext cx="1905000" cy="2590800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8"/>
            <p:cNvCxnSpPr/>
            <p:nvPr/>
          </p:nvCxnSpPr>
          <p:spPr>
            <a:xfrm>
              <a:off x="914400" y="1600200"/>
              <a:ext cx="3276600" cy="990600"/>
            </a:xfrm>
            <a:prstGeom prst="bentConnector3">
              <a:avLst>
                <a:gd name="adj1" fmla="val 87210"/>
              </a:avLst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90600" y="3657600"/>
              <a:ext cx="1066800" cy="51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</a:rPr>
                <a:t>Motor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3657600"/>
              <a:ext cx="1066800" cy="51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Bearing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1953" y="3939088"/>
            <a:ext cx="2322458" cy="1151021"/>
            <a:chOff x="4572000" y="3124200"/>
            <a:chExt cx="2971800" cy="1600200"/>
          </a:xfrm>
        </p:grpSpPr>
        <p:sp>
          <p:nvSpPr>
            <p:cNvPr id="13" name="Flowchart: Direct Access Storage 12"/>
            <p:cNvSpPr/>
            <p:nvPr/>
          </p:nvSpPr>
          <p:spPr>
            <a:xfrm>
              <a:off x="4572000" y="3124200"/>
              <a:ext cx="838200" cy="1600200"/>
            </a:xfrm>
            <a:prstGeom prst="flowChartMagneticDrum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 rot="5400000">
              <a:off x="5486400" y="2667000"/>
              <a:ext cx="1600200" cy="251460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Elbow Connector 14"/>
          <p:cNvCxnSpPr/>
          <p:nvPr/>
        </p:nvCxnSpPr>
        <p:spPr>
          <a:xfrm flipV="1">
            <a:off x="4994668" y="3352798"/>
            <a:ext cx="1678136" cy="568241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33736" y="2746759"/>
            <a:ext cx="106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VCC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36071" y="4329933"/>
            <a:ext cx="121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Shaft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36071" y="5695888"/>
            <a:ext cx="1066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Plastic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198709" y="5047761"/>
            <a:ext cx="776592" cy="6495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Schematic, PCB </a:t>
            </a:r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Design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640" y="2362200"/>
            <a:ext cx="61531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Printed Circuit Design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23" name="Picture 3" descr="C:\Users\Dinh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38400"/>
            <a:ext cx="84550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</a:t>
            </a:r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c-motor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63233"/>
            <a:ext cx="3352800" cy="275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3790" y="2224629"/>
            <a:ext cx="1938831" cy="159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Nut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7806" y="2733251"/>
            <a:ext cx="1348660" cy="136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Bolt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54534" y="5078421"/>
            <a:ext cx="1025295" cy="106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prings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8831" y="4814935"/>
            <a:ext cx="1648512" cy="117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0" y="4991766"/>
            <a:ext cx="178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Motor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0766" y="3954983"/>
            <a:ext cx="178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Rolling-element bearing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951" y="4091752"/>
            <a:ext cx="178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Nut and bolt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0766" y="6317183"/>
            <a:ext cx="178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2857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C:\Users\Dinh\Downloads\CAM004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133600"/>
            <a:ext cx="5486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Board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Board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Contents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Vertical Scroll 32"/>
          <p:cNvSpPr/>
          <p:nvPr/>
        </p:nvSpPr>
        <p:spPr>
          <a:xfrm>
            <a:off x="228600" y="1693968"/>
            <a:ext cx="4572000" cy="4495800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838199" y="2427813"/>
            <a:ext cx="762000" cy="665162"/>
            <a:chOff x="1110" y="2656"/>
            <a:chExt cx="1549" cy="1351"/>
          </a:xfrm>
        </p:grpSpPr>
        <p:sp>
          <p:nvSpPr>
            <p:cNvPr id="3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95000"/>
                    </a:schemeClr>
                  </a:solidFill>
                </a:rPr>
                <a:t>1</a:t>
              </a:r>
              <a:endParaRPr lang="en-US" b="1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844594" y="3316094"/>
            <a:ext cx="762000" cy="665162"/>
            <a:chOff x="3174" y="2656"/>
            <a:chExt cx="1549" cy="1351"/>
          </a:xfrm>
        </p:grpSpPr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3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43" name="Vertical Scroll 42"/>
          <p:cNvSpPr/>
          <p:nvPr/>
        </p:nvSpPr>
        <p:spPr>
          <a:xfrm>
            <a:off x="4419600" y="1682644"/>
            <a:ext cx="4572000" cy="4495800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839921" y="5040807"/>
            <a:ext cx="762000" cy="665162"/>
            <a:chOff x="3174" y="2656"/>
            <a:chExt cx="1549" cy="1351"/>
          </a:xfrm>
        </p:grpSpPr>
        <p:sp>
          <p:nvSpPr>
            <p:cNvPr id="4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gray">
            <a:xfrm>
              <a:off x="326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4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5041548" y="2439137"/>
            <a:ext cx="762000" cy="665162"/>
            <a:chOff x="1110" y="2656"/>
            <a:chExt cx="1549" cy="1351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5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52" name="Group 3"/>
          <p:cNvGrpSpPr>
            <a:grpSpLocks/>
          </p:cNvGrpSpPr>
          <p:nvPr/>
        </p:nvGrpSpPr>
        <p:grpSpPr bwMode="auto">
          <a:xfrm>
            <a:off x="841397" y="4179676"/>
            <a:ext cx="762000" cy="665162"/>
            <a:chOff x="1110" y="2656"/>
            <a:chExt cx="1549" cy="1351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1193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3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5041548" y="3304770"/>
            <a:ext cx="762000" cy="665162"/>
            <a:chOff x="3174" y="2656"/>
            <a:chExt cx="1549" cy="1351"/>
          </a:xfrm>
        </p:grpSpPr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6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5058069" y="4168352"/>
            <a:ext cx="762000" cy="665162"/>
            <a:chOff x="1110" y="2656"/>
            <a:chExt cx="1549" cy="1351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1193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7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Group 7"/>
          <p:cNvGrpSpPr>
            <a:grpSpLocks/>
          </p:cNvGrpSpPr>
          <p:nvPr/>
        </p:nvGrpSpPr>
        <p:grpSpPr bwMode="auto">
          <a:xfrm>
            <a:off x="5061938" y="5080195"/>
            <a:ext cx="762000" cy="665162"/>
            <a:chOff x="3174" y="2656"/>
            <a:chExt cx="1549" cy="1351"/>
          </a:xfrm>
        </p:grpSpPr>
        <p:sp>
          <p:nvSpPr>
            <p:cNvPr id="6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0"/>
            <p:cNvSpPr>
              <a:spLocks noChangeArrowheads="1"/>
            </p:cNvSpPr>
            <p:nvPr/>
          </p:nvSpPr>
          <p:spPr bwMode="gray">
            <a:xfrm>
              <a:off x="326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8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sp>
        <p:nvSpPr>
          <p:cNvPr id="77" name="Line 11"/>
          <p:cNvSpPr>
            <a:spLocks noChangeShapeType="1"/>
          </p:cNvSpPr>
          <p:nvPr/>
        </p:nvSpPr>
        <p:spPr bwMode="auto">
          <a:xfrm flipV="1">
            <a:off x="1530598" y="3009590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 flipV="1">
            <a:off x="1493067" y="3913374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V="1">
            <a:off x="1493067" y="4756693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577771" y="5647038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1558194" y="2586041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/>
              <a:t>  Introduction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1640529" y="3459489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Management Plan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1600199" y="4112620"/>
            <a:ext cx="29314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Requirement</a:t>
            </a:r>
          </a:p>
          <a:p>
            <a:r>
              <a:rPr lang="en-US" sz="2000" dirty="0" smtClean="0"/>
              <a:t> Specifications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1577771" y="5152589"/>
            <a:ext cx="29314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Design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5722632" y="3042263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5722631" y="3930544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5715807" y="4779890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5715806" y="5694645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5803548" y="2557977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Implementation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5823938" y="3265488"/>
            <a:ext cx="26250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Testing and</a:t>
            </a:r>
            <a:br>
              <a:rPr lang="en-US" sz="2000" dirty="0" smtClean="0"/>
            </a:br>
            <a:r>
              <a:rPr lang="en-US" sz="2000" dirty="0" smtClean="0"/>
              <a:t> Quality Assurance</a:t>
            </a: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5797093" y="4338127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Demo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5800239" y="4962609"/>
            <a:ext cx="26250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Conclusion and </a:t>
            </a:r>
            <a:br>
              <a:rPr lang="en-US" sz="2000" dirty="0" smtClean="0"/>
            </a:br>
            <a:r>
              <a:rPr lang="en-US" sz="2000" dirty="0" smtClean="0"/>
              <a:t> Q&amp;A</a:t>
            </a:r>
          </a:p>
          <a:p>
            <a:pPr algn="ctr" eaLnBrk="0" hangingPunc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9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Coding 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Modify Driver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Defect Log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62200"/>
            <a:ext cx="8334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Test Report 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Quality Assurance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 bugs after release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 bugs into 1 issue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Conclusion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ropeller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have 16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LEDs 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6858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pic>
        <p:nvPicPr>
          <p:cNvPr id="6" name="Picture 5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6858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219200" y="2743200"/>
            <a:ext cx="72390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Question and Answer</a:t>
            </a:r>
            <a:endParaRPr 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5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Persistent of Vision </a:t>
            </a:r>
            <a:r>
              <a:rPr lang="en-US" dirty="0" smtClean="0"/>
              <a:t>: The phenomenon of the eye by which an after-image is thought to persist for approximately one twenty-fifth of a second on the retina, create 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illusion </a:t>
            </a:r>
            <a:r>
              <a:rPr lang="en-US" dirty="0" smtClean="0">
                <a:solidFill>
                  <a:schemeClr val="tx1"/>
                </a:solidFill>
              </a:rPr>
              <a:t>of existing object when there was none.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Idea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 of Vision </a:t>
            </a:r>
            <a:r>
              <a:rPr lang="en-US" dirty="0" smtClean="0"/>
              <a:t>phenomenon, we have made a device that can create a clock, a picture, a animation screen in front of audiences. The purpose of this device is to pure entertainment and amaze anyone have seen it the first time. Also this provide a opportunity for team member to be more proficiency in Embedded System field.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Scope</a:t>
            </a:r>
          </a:p>
          <a:p>
            <a:pPr marL="0" indent="0">
              <a:buNone/>
            </a:pPr>
            <a:r>
              <a:rPr lang="en-US" dirty="0" smtClean="0"/>
              <a:t>System will: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Display 4 modes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Remote control using radio frequency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Display Real – Time Clock (GMT + 7)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Store data  and require one-time setup only	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Run stable in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Existed product </a:t>
            </a:r>
            <a:r>
              <a:rPr lang="en-US" dirty="0" smtClean="0"/>
              <a:t>: “Bob </a:t>
            </a:r>
            <a:r>
              <a:rPr lang="en-US" dirty="0" err="1" smtClean="0"/>
              <a:t>Blick‘s</a:t>
            </a:r>
            <a:r>
              <a:rPr lang="en-US" dirty="0" smtClean="0"/>
              <a:t> propeller clock”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440367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3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Existed product </a:t>
            </a:r>
            <a:r>
              <a:rPr lang="en-US" dirty="0" smtClean="0"/>
              <a:t>: “</a:t>
            </a:r>
            <a:r>
              <a:rPr lang="en-US" dirty="0" err="1" smtClean="0"/>
              <a:t>AVClock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7" name="Picture 5" descr="https://encrypted-tbn3.gstatic.com/images?q=tbn:ANd9GcS0GG-iEnNGAHhk_kCskP2yr46JYdfQQJUmp2lIwTdu4amR0R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7219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Software Process Model</a:t>
            </a:r>
            <a:r>
              <a:rPr lang="en-US" dirty="0" smtClean="0"/>
              <a:t>: Iterative and Increment Development (IID)</a:t>
            </a:r>
          </a:p>
          <a:p>
            <a:r>
              <a:rPr lang="en-US" sz="3200" b="1" dirty="0" smtClean="0"/>
              <a:t>Delivery</a:t>
            </a:r>
            <a:r>
              <a:rPr lang="en-US" sz="3200" dirty="0" smtClean="0"/>
              <a:t> </a:t>
            </a:r>
            <a:r>
              <a:rPr lang="en-US" dirty="0" smtClean="0"/>
              <a:t>: 17/4/2014</a:t>
            </a:r>
          </a:p>
          <a:p>
            <a:r>
              <a:rPr lang="en-US" sz="3200" b="1" dirty="0" smtClean="0"/>
              <a:t>Efforts</a:t>
            </a:r>
            <a:r>
              <a:rPr lang="en-US" dirty="0" smtClean="0"/>
              <a:t> : 5 </a:t>
            </a:r>
            <a:r>
              <a:rPr lang="en-US" dirty="0" err="1" smtClean="0"/>
              <a:t>mem</a:t>
            </a:r>
            <a:r>
              <a:rPr lang="en-US" dirty="0" smtClean="0"/>
              <a:t>/month</a:t>
            </a:r>
          </a:p>
          <a:p>
            <a:r>
              <a:rPr lang="en-US" sz="3200" b="1" dirty="0" smtClean="0"/>
              <a:t>Duration</a:t>
            </a:r>
            <a:r>
              <a:rPr lang="en-US" dirty="0" smtClean="0"/>
              <a:t> : 3 months </a:t>
            </a:r>
          </a:p>
          <a:p>
            <a:r>
              <a:rPr lang="en-US" sz="3200" b="1" dirty="0" smtClean="0"/>
              <a:t>Budget</a:t>
            </a:r>
            <a:r>
              <a:rPr lang="en-US" dirty="0" smtClean="0"/>
              <a:t>: 121 million </a:t>
            </a:r>
            <a:r>
              <a:rPr lang="en-US" dirty="0" smtClean="0"/>
              <a:t>VND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473</Words>
  <Application>Microsoft Office PowerPoint</Application>
  <PresentationFormat>On-screen Show (4:3)</PresentationFormat>
  <Paragraphs>179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cdb2004169gl</vt:lpstr>
      <vt:lpstr>Image</vt:lpstr>
      <vt:lpstr>pLED 2014</vt:lpstr>
      <vt:lpstr>Introduction Team</vt:lpstr>
      <vt:lpstr>Contents</vt:lpstr>
      <vt:lpstr>Introduction</vt:lpstr>
      <vt:lpstr>Introduction</vt:lpstr>
      <vt:lpstr>Introduction</vt:lpstr>
      <vt:lpstr>Introduction</vt:lpstr>
      <vt:lpstr>Introduction</vt:lpstr>
      <vt:lpstr>Management Plan</vt:lpstr>
      <vt:lpstr>Management Plan</vt:lpstr>
      <vt:lpstr>Management Plan</vt:lpstr>
      <vt:lpstr>Management Plan</vt:lpstr>
      <vt:lpstr>Requirement Specifications</vt:lpstr>
      <vt:lpstr>Requirement Specifications</vt:lpstr>
      <vt:lpstr>Requirement Specifications</vt:lpstr>
      <vt:lpstr>Requirement Specifications</vt:lpstr>
      <vt:lpstr>Requirement Specifications</vt:lpstr>
      <vt:lpstr>Requirement Specifications</vt:lpstr>
      <vt:lpstr>Design</vt:lpstr>
      <vt:lpstr>Design</vt:lpstr>
      <vt:lpstr>Design</vt:lpstr>
      <vt:lpstr>Design</vt:lpstr>
      <vt:lpstr>Design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 &amp;QA</vt:lpstr>
      <vt:lpstr>Testing &amp;QA</vt:lpstr>
      <vt:lpstr>Testing &amp;QA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pLED 2014</dc:title>
  <dc:creator>Dinh Bach</dc:creator>
  <cp:lastModifiedBy>Dinh Bach</cp:lastModifiedBy>
  <cp:revision>133</cp:revision>
  <dcterms:created xsi:type="dcterms:W3CDTF">2014-04-15T16:40:41Z</dcterms:created>
  <dcterms:modified xsi:type="dcterms:W3CDTF">2014-04-16T09:00:35Z</dcterms:modified>
</cp:coreProperties>
</file>