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82" r:id="rId4"/>
    <p:sldId id="283" r:id="rId5"/>
    <p:sldId id="258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8" r:id="rId29"/>
    <p:sldId id="309" r:id="rId30"/>
    <p:sldId id="310" r:id="rId31"/>
    <p:sldId id="311" r:id="rId32"/>
    <p:sldId id="312" r:id="rId33"/>
    <p:sldId id="313" r:id="rId34"/>
    <p:sldId id="275" r:id="rId35"/>
    <p:sldId id="307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92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93" autoAdjust="0"/>
    <p:restoredTop sz="94660"/>
  </p:normalViewPr>
  <p:slideViewPr>
    <p:cSldViewPr>
      <p:cViewPr varScale="1">
        <p:scale>
          <a:sx n="70" d="100"/>
          <a:sy n="70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758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CCBA879-2B14-41AD-AE3A-17DF1D6D13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067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Freeform 17"/>
          <p:cNvSpPr>
            <a:spLocks/>
          </p:cNvSpPr>
          <p:nvPr/>
        </p:nvSpPr>
        <p:spPr bwMode="gray">
          <a:xfrm>
            <a:off x="-9525" y="1447800"/>
            <a:ext cx="9164638" cy="3832225"/>
          </a:xfrm>
          <a:custGeom>
            <a:avLst/>
            <a:gdLst>
              <a:gd name="T0" fmla="*/ 12 w 5773"/>
              <a:gd name="T1" fmla="*/ 124 h 2414"/>
              <a:gd name="T2" fmla="*/ 1381 w 5773"/>
              <a:gd name="T3" fmla="*/ 12 h 2414"/>
              <a:gd name="T4" fmla="*/ 4064 w 5773"/>
              <a:gd name="T5" fmla="*/ 581 h 2414"/>
              <a:gd name="T6" fmla="*/ 5773 w 5773"/>
              <a:gd name="T7" fmla="*/ 118 h 2414"/>
              <a:gd name="T8" fmla="*/ 5766 w 5773"/>
              <a:gd name="T9" fmla="*/ 2151 h 2414"/>
              <a:gd name="T10" fmla="*/ 3966 w 5773"/>
              <a:gd name="T11" fmla="*/ 2263 h 2414"/>
              <a:gd name="T12" fmla="*/ 1963 w 5773"/>
              <a:gd name="T13" fmla="*/ 1897 h 2414"/>
              <a:gd name="T14" fmla="*/ 6 w 5773"/>
              <a:gd name="T15" fmla="*/ 2407 h 2414"/>
              <a:gd name="T16" fmla="*/ 12 w 5773"/>
              <a:gd name="T17" fmla="*/ 124 h 2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73" h="2414">
                <a:moveTo>
                  <a:pt x="12" y="124"/>
                </a:moveTo>
                <a:cubicBezTo>
                  <a:pt x="150" y="76"/>
                  <a:pt x="581" y="0"/>
                  <a:pt x="1381" y="12"/>
                </a:cubicBezTo>
                <a:cubicBezTo>
                  <a:pt x="2181" y="23"/>
                  <a:pt x="3370" y="437"/>
                  <a:pt x="4064" y="581"/>
                </a:cubicBezTo>
                <a:cubicBezTo>
                  <a:pt x="4758" y="725"/>
                  <a:pt x="5635" y="219"/>
                  <a:pt x="5773" y="118"/>
                </a:cubicBezTo>
                <a:lnTo>
                  <a:pt x="5766" y="2151"/>
                </a:lnTo>
                <a:cubicBezTo>
                  <a:pt x="4994" y="2407"/>
                  <a:pt x="4326" y="2311"/>
                  <a:pt x="3966" y="2263"/>
                </a:cubicBezTo>
                <a:cubicBezTo>
                  <a:pt x="3606" y="2215"/>
                  <a:pt x="2715" y="1873"/>
                  <a:pt x="1963" y="1897"/>
                </a:cubicBezTo>
                <a:cubicBezTo>
                  <a:pt x="1305" y="1893"/>
                  <a:pt x="0" y="2402"/>
                  <a:pt x="6" y="2407"/>
                </a:cubicBezTo>
                <a:cubicBezTo>
                  <a:pt x="12" y="2414"/>
                  <a:pt x="12" y="568"/>
                  <a:pt x="12" y="124"/>
                </a:cubicBezTo>
                <a:close/>
              </a:path>
            </a:pathLst>
          </a:custGeom>
          <a:solidFill>
            <a:schemeClr val="accent1">
              <a:alpha val="41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0" name="Freeform 18"/>
          <p:cNvSpPr>
            <a:spLocks/>
          </p:cNvSpPr>
          <p:nvPr/>
        </p:nvSpPr>
        <p:spPr bwMode="gray">
          <a:xfrm>
            <a:off x="-9525" y="1730375"/>
            <a:ext cx="9150350" cy="3265488"/>
          </a:xfrm>
          <a:custGeom>
            <a:avLst/>
            <a:gdLst>
              <a:gd name="T0" fmla="*/ 6 w 5764"/>
              <a:gd name="T1" fmla="*/ 272 h 2057"/>
              <a:gd name="T2" fmla="*/ 1453 w 5764"/>
              <a:gd name="T3" fmla="*/ 10 h 2057"/>
              <a:gd name="T4" fmla="*/ 4182 w 5764"/>
              <a:gd name="T5" fmla="*/ 482 h 2057"/>
              <a:gd name="T6" fmla="*/ 5764 w 5764"/>
              <a:gd name="T7" fmla="*/ 154 h 2057"/>
              <a:gd name="T8" fmla="*/ 5764 w 5764"/>
              <a:gd name="T9" fmla="*/ 1806 h 2057"/>
              <a:gd name="T10" fmla="*/ 4005 w 5764"/>
              <a:gd name="T11" fmla="*/ 1994 h 2057"/>
              <a:gd name="T12" fmla="*/ 1891 w 5764"/>
              <a:gd name="T13" fmla="*/ 1522 h 2057"/>
              <a:gd name="T14" fmla="*/ 6 w 5764"/>
              <a:gd name="T15" fmla="*/ 1967 h 2057"/>
              <a:gd name="T16" fmla="*/ 6 w 5764"/>
              <a:gd name="T17" fmla="*/ 272 h 2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64" h="2057">
                <a:moveTo>
                  <a:pt x="6" y="272"/>
                </a:moveTo>
                <a:cubicBezTo>
                  <a:pt x="144" y="233"/>
                  <a:pt x="656" y="0"/>
                  <a:pt x="1453" y="10"/>
                </a:cubicBezTo>
                <a:cubicBezTo>
                  <a:pt x="2250" y="20"/>
                  <a:pt x="3475" y="403"/>
                  <a:pt x="4182" y="482"/>
                </a:cubicBezTo>
                <a:cubicBezTo>
                  <a:pt x="4890" y="561"/>
                  <a:pt x="5626" y="237"/>
                  <a:pt x="5764" y="154"/>
                </a:cubicBezTo>
                <a:lnTo>
                  <a:pt x="5764" y="1806"/>
                </a:lnTo>
                <a:cubicBezTo>
                  <a:pt x="4919" y="2052"/>
                  <a:pt x="4485" y="2057"/>
                  <a:pt x="4005" y="1994"/>
                </a:cubicBezTo>
                <a:cubicBezTo>
                  <a:pt x="3526" y="1929"/>
                  <a:pt x="2640" y="1502"/>
                  <a:pt x="1891" y="1522"/>
                </a:cubicBezTo>
                <a:cubicBezTo>
                  <a:pt x="1234" y="1519"/>
                  <a:pt x="0" y="1962"/>
                  <a:pt x="6" y="1967"/>
                </a:cubicBezTo>
                <a:cubicBezTo>
                  <a:pt x="12" y="1972"/>
                  <a:pt x="6" y="641"/>
                  <a:pt x="6" y="2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91" name="Group 19"/>
          <p:cNvGrpSpPr>
            <a:grpSpLocks/>
          </p:cNvGrpSpPr>
          <p:nvPr/>
        </p:nvGrpSpPr>
        <p:grpSpPr bwMode="auto">
          <a:xfrm>
            <a:off x="7086600" y="1947863"/>
            <a:ext cx="533400" cy="533400"/>
            <a:chOff x="4752" y="1200"/>
            <a:chExt cx="288" cy="288"/>
          </a:xfrm>
        </p:grpSpPr>
        <p:sp>
          <p:nvSpPr>
            <p:cNvPr id="3092" name="Oval 20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Oval 21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94" name="Group 22"/>
          <p:cNvGrpSpPr>
            <a:grpSpLocks/>
          </p:cNvGrpSpPr>
          <p:nvPr/>
        </p:nvGrpSpPr>
        <p:grpSpPr bwMode="auto">
          <a:xfrm>
            <a:off x="7620000" y="1371600"/>
            <a:ext cx="914400" cy="914400"/>
            <a:chOff x="4992" y="816"/>
            <a:chExt cx="576" cy="576"/>
          </a:xfrm>
        </p:grpSpPr>
        <p:sp>
          <p:nvSpPr>
            <p:cNvPr id="3095" name="Oval 23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Oval 24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97" name="Group 25"/>
          <p:cNvGrpSpPr>
            <a:grpSpLocks/>
          </p:cNvGrpSpPr>
          <p:nvPr/>
        </p:nvGrpSpPr>
        <p:grpSpPr bwMode="auto">
          <a:xfrm>
            <a:off x="304800" y="3429000"/>
            <a:ext cx="1295400" cy="1371600"/>
            <a:chOff x="4992" y="816"/>
            <a:chExt cx="576" cy="576"/>
          </a:xfrm>
        </p:grpSpPr>
        <p:sp>
          <p:nvSpPr>
            <p:cNvPr id="3098" name="Oval 26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Oval 27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</p:spPr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>
              <a:defRPr sz="1200"/>
            </a:lvl1pPr>
          </a:lstStyle>
          <a:p>
            <a:fld id="{684493E6-2F23-4018-8452-3E74E41A7FEE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88" name="Group 16"/>
          <p:cNvGrpSpPr>
            <a:grpSpLocks/>
          </p:cNvGrpSpPr>
          <p:nvPr/>
        </p:nvGrpSpPr>
        <p:grpSpPr bwMode="auto">
          <a:xfrm>
            <a:off x="228600" y="304800"/>
            <a:ext cx="1079500" cy="633413"/>
            <a:chOff x="2680" y="3678"/>
            <a:chExt cx="680" cy="399"/>
          </a:xfrm>
        </p:grpSpPr>
        <p:sp>
          <p:nvSpPr>
            <p:cNvPr id="3086" name="Text Box 14"/>
            <p:cNvSpPr txBox="1">
              <a:spLocks noChangeArrowheads="1"/>
            </p:cNvSpPr>
            <p:nvPr/>
          </p:nvSpPr>
          <p:spPr bwMode="gray">
            <a:xfrm>
              <a:off x="2680" y="3789"/>
              <a:ext cx="6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400" b="1">
                  <a:solidFill>
                    <a:schemeClr val="tx2"/>
                  </a:solidFill>
                </a:rPr>
                <a:t>LOGO</a:t>
              </a:r>
            </a:p>
          </p:txBody>
        </p:sp>
        <p:sp>
          <p:nvSpPr>
            <p:cNvPr id="3087" name="AutoShape 15"/>
            <p:cNvSpPr>
              <a:spLocks noChangeArrowheads="1"/>
            </p:cNvSpPr>
            <p:nvPr/>
          </p:nvSpPr>
          <p:spPr bwMode="gray">
            <a:xfrm rot="5400000">
              <a:off x="2928" y="3493"/>
              <a:ext cx="172" cy="542"/>
            </a:xfrm>
            <a:prstGeom prst="moon">
              <a:avLst>
                <a:gd name="adj" fmla="val 21208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2590800"/>
            <a:ext cx="7086600" cy="1012825"/>
          </a:xfrm>
          <a:effectLst>
            <a:outerShdw dist="53882" dir="2700000" algn="ctr" rotWithShape="0">
              <a:schemeClr val="tx1"/>
            </a:outerShdw>
          </a:effectLst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295400" y="3581400"/>
            <a:ext cx="67056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53AAAB-62FA-4767-A01F-59C2414D29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6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85800"/>
            <a:ext cx="20574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0"/>
            <a:ext cx="60198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D2792F-C1B3-4739-AFD6-09FE573B3F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88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828800"/>
            <a:ext cx="8229600" cy="44958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10FAEB7D-5673-45FA-9E04-CFD7C2DBAC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0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716F10-F3E9-44FE-9534-91CE57A444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34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F3749E-703F-42D5-813A-B4C55DC914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6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FB9F3F-69E8-48EE-8294-51263A8D66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96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3B0DDD-C8B3-427C-B3FD-893461D8FE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2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48AE3D-8638-4C8C-87EE-ADCE846E2B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60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9E9C53-2688-451E-A4AF-3529311C76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45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BCA193-D804-4320-9D15-99C33F2AAC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68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60860D-ABD7-40D0-92C3-AFEE10F5BB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90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1" name="Object 27"/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" name="Image" r:id="rId15" imgW="9561905" imgH="1600000" progId="Photoshop.Image.6">
                  <p:embed/>
                </p:oleObj>
              </mc:Choice>
              <mc:Fallback>
                <p:oleObj name="Image" r:id="rId15" imgW="9561905" imgH="1600000" progId="Photoshop.Image.6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white"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" name="Freeform 16"/>
          <p:cNvSpPr>
            <a:spLocks/>
          </p:cNvSpPr>
          <p:nvPr/>
        </p:nvSpPr>
        <p:spPr bwMode="gray">
          <a:xfrm>
            <a:off x="-11113" y="280988"/>
            <a:ext cx="9155113" cy="1620837"/>
          </a:xfrm>
          <a:custGeom>
            <a:avLst/>
            <a:gdLst>
              <a:gd name="T0" fmla="*/ 6 w 5767"/>
              <a:gd name="T1" fmla="*/ 109 h 1021"/>
              <a:gd name="T2" fmla="*/ 1427 w 5767"/>
              <a:gd name="T3" fmla="*/ 46 h 1021"/>
              <a:gd name="T4" fmla="*/ 4032 w 5767"/>
              <a:gd name="T5" fmla="*/ 255 h 1021"/>
              <a:gd name="T6" fmla="*/ 5767 w 5767"/>
              <a:gd name="T7" fmla="*/ 0 h 1021"/>
              <a:gd name="T8" fmla="*/ 5767 w 5767"/>
              <a:gd name="T9" fmla="*/ 776 h 1021"/>
              <a:gd name="T10" fmla="*/ 4065 w 5767"/>
              <a:gd name="T11" fmla="*/ 831 h 1021"/>
              <a:gd name="T12" fmla="*/ 1984 w 5767"/>
              <a:gd name="T13" fmla="*/ 674 h 1021"/>
              <a:gd name="T14" fmla="*/ 14 w 5767"/>
              <a:gd name="T15" fmla="*/ 995 h 1021"/>
              <a:gd name="T16" fmla="*/ 6 w 5767"/>
              <a:gd name="T17" fmla="*/ 109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1" name="Freeform 17"/>
          <p:cNvSpPr>
            <a:spLocks/>
          </p:cNvSpPr>
          <p:nvPr/>
        </p:nvSpPr>
        <p:spPr bwMode="gray">
          <a:xfrm>
            <a:off x="-20638" y="533400"/>
            <a:ext cx="9161463" cy="1006475"/>
          </a:xfrm>
          <a:custGeom>
            <a:avLst/>
            <a:gdLst>
              <a:gd name="T0" fmla="*/ 20 w 5771"/>
              <a:gd name="T1" fmla="*/ 109 h 634"/>
              <a:gd name="T2" fmla="*/ 1442 w 5771"/>
              <a:gd name="T3" fmla="*/ 3 h 634"/>
              <a:gd name="T4" fmla="*/ 4150 w 5771"/>
              <a:gd name="T5" fmla="*/ 148 h 634"/>
              <a:gd name="T6" fmla="*/ 5771 w 5771"/>
              <a:gd name="T7" fmla="*/ 37 h 634"/>
              <a:gd name="T8" fmla="*/ 5771 w 5771"/>
              <a:gd name="T9" fmla="*/ 557 h 634"/>
              <a:gd name="T10" fmla="*/ 3942 w 5771"/>
              <a:gd name="T11" fmla="*/ 592 h 634"/>
              <a:gd name="T12" fmla="*/ 1839 w 5771"/>
              <a:gd name="T13" fmla="*/ 456 h 634"/>
              <a:gd name="T14" fmla="*/ 6 w 5771"/>
              <a:gd name="T15" fmla="*/ 620 h 634"/>
              <a:gd name="T16" fmla="*/ 20 w 5771"/>
              <a:gd name="T17" fmla="*/ 109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42" name="Group 18"/>
          <p:cNvGrpSpPr>
            <a:grpSpLocks/>
          </p:cNvGrpSpPr>
          <p:nvPr/>
        </p:nvGrpSpPr>
        <p:grpSpPr bwMode="auto">
          <a:xfrm>
            <a:off x="7740650" y="347663"/>
            <a:ext cx="387350" cy="366712"/>
            <a:chOff x="4752" y="1200"/>
            <a:chExt cx="288" cy="288"/>
          </a:xfrm>
        </p:grpSpPr>
        <p:sp>
          <p:nvSpPr>
            <p:cNvPr id="1043" name="Oval 19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" name="Oval 20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45" name="Group 21"/>
          <p:cNvGrpSpPr>
            <a:grpSpLocks/>
          </p:cNvGrpSpPr>
          <p:nvPr/>
        </p:nvGrpSpPr>
        <p:grpSpPr bwMode="auto">
          <a:xfrm>
            <a:off x="8153400" y="53975"/>
            <a:ext cx="609600" cy="592138"/>
            <a:chOff x="4992" y="816"/>
            <a:chExt cx="576" cy="576"/>
          </a:xfrm>
        </p:grpSpPr>
        <p:sp>
          <p:nvSpPr>
            <p:cNvPr id="1046" name="Oval 22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7" name="Oval 23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48" name="Group 24"/>
          <p:cNvGrpSpPr>
            <a:grpSpLocks/>
          </p:cNvGrpSpPr>
          <p:nvPr/>
        </p:nvGrpSpPr>
        <p:grpSpPr bwMode="auto">
          <a:xfrm>
            <a:off x="171450" y="819150"/>
            <a:ext cx="720725" cy="762000"/>
            <a:chOff x="4992" y="816"/>
            <a:chExt cx="576" cy="576"/>
          </a:xfrm>
        </p:grpSpPr>
        <p:sp>
          <p:nvSpPr>
            <p:cNvPr id="1049" name="Oval 25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0" name="Oval 26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F9F3E5A-1E61-4102-A86C-3C6E338FAFB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914400" y="685800"/>
            <a:ext cx="73914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pled.googlecode.com/svn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err="1" smtClean="0"/>
              <a:t>p</a:t>
            </a:r>
            <a:r>
              <a:rPr lang="en-US" sz="6600" dirty="0" err="1" smtClean="0">
                <a:solidFill>
                  <a:srgbClr val="FF0000"/>
                </a:solidFill>
              </a:rPr>
              <a:t>L</a:t>
            </a:r>
            <a:r>
              <a:rPr lang="en-US" sz="6600" dirty="0" err="1" smtClean="0">
                <a:solidFill>
                  <a:srgbClr val="0DFF35"/>
                </a:solidFill>
              </a:rPr>
              <a:t>E</a:t>
            </a:r>
            <a:r>
              <a:rPr lang="en-US" sz="6600" dirty="0" err="1" smtClean="0">
                <a:solidFill>
                  <a:srgbClr val="00B0F0"/>
                </a:solidFill>
              </a:rPr>
              <a:t>D</a:t>
            </a:r>
            <a:r>
              <a:rPr lang="en-US" sz="6600" dirty="0" smtClean="0"/>
              <a:t> 2014</a:t>
            </a:r>
            <a:endParaRPr lang="en-US" sz="6600" dirty="0">
              <a:solidFill>
                <a:schemeClr val="bg2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3733800"/>
            <a:ext cx="5410199" cy="457200"/>
          </a:xfrm>
        </p:spPr>
        <p:txBody>
          <a:bodyPr/>
          <a:lstStyle/>
          <a:p>
            <a:r>
              <a:rPr lang="en-US" sz="1800" dirty="0" smtClean="0"/>
              <a:t>Propeller LED</a:t>
            </a:r>
            <a:r>
              <a:rPr lang="en-US" sz="1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smtClean="0"/>
              <a:t>Extraordinary Display</a:t>
            </a:r>
            <a:endParaRPr lang="en-US" sz="1800" dirty="0" smtClean="0"/>
          </a:p>
        </p:txBody>
      </p:sp>
      <p:pic>
        <p:nvPicPr>
          <p:cNvPr id="7" name="Picture 6" descr="http://vietnamteachingjobs.com/wp-content/uploads/2013/04/logo_fpt_university_doc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3" t="12375" r="10809" b="9563"/>
          <a:stretch/>
        </p:blipFill>
        <p:spPr bwMode="auto">
          <a:xfrm>
            <a:off x="76200" y="0"/>
            <a:ext cx="1963683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cs typeface="Times New Roman" pitchFamily="18" charset="0"/>
              </a:rPr>
              <a:t>Management Plan</a:t>
            </a:r>
            <a:endParaRPr lang="en-US" sz="4000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82000" cy="4648200"/>
          </a:xfrm>
        </p:spPr>
        <p:txBody>
          <a:bodyPr/>
          <a:lstStyle/>
          <a:p>
            <a:r>
              <a:rPr lang="en-US" sz="3200" b="1" dirty="0" smtClean="0"/>
              <a:t>Risk Management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No experiences </a:t>
            </a:r>
            <a:r>
              <a:rPr lang="en-US" b="1" dirty="0" smtClean="0"/>
              <a:t>design hardware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Uncontrollable </a:t>
            </a:r>
            <a:r>
              <a:rPr lang="en-US" b="1" dirty="0" smtClean="0"/>
              <a:t>outsourcing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Limited physical components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Less</a:t>
            </a:r>
            <a:r>
              <a:rPr lang="en-US" dirty="0" smtClean="0"/>
              <a:t> experiences </a:t>
            </a:r>
            <a:r>
              <a:rPr lang="en-US" b="1" dirty="0" smtClean="0"/>
              <a:t>e</a:t>
            </a:r>
            <a:r>
              <a:rPr lang="en-US" b="1" dirty="0" smtClean="0"/>
              <a:t>stimate time and resource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2" name="AutoShape 2" descr="data:image/jpeg;base64,/9j/4AAQSkZJRgABAQAAAQABAAD/2wCEAAkGBxQSEhQUEhQWFhQVGBYYFBcVFxcXGhkWFRYYFiAXGBoYHSggGBonGxUYIjEhJSorMC4uFx8zODMsNyotLisBCgoKDg0OGxAQGiskHSUrLy8yNDI0LCs3Nyw3LSwwLCssLiwyNzcwLSwsMDQ1NywsLDQvNSwyLDQ3LCwsLCwsLP/AABEIAKAAoAMBIgACEQEDEQH/xAAcAAEAAAcBAAAAAAAAAAAAAAAAAQIEBQYHCAP/xAA/EAABAwIEAwQGCAQGAwAAAAABAAIDBBEFEiFBBjFRBxMiYTJxgZGhsRQjM0JSYsHwQ3LR4RUkc6Ky8TREgv/EABkBAQADAQEAAAAAAAAAAAAAAAABAgMFBP/EACoRAAIBAwMDAgYDAAAAAAAAAAABAgMEERIhMUFRcROBYaGxwdHhIiMz/9oADAMBAAIRAxEAPwDeKIiAIiIAiIgCIiAKF0K0h2tdp2bPR0LtNWzzNPPYxxkfFw9Q8gNy4fiUU7S6GRkjWuLCWODgHNNiNN7qrXJvAvGE2GT95H4o3WE0V7B7RuOjhrYrp/AMchrIGT07szHe8HdrhsQpwC5oiKAEREAREQBERAEREAREQBERAFC6g4rRvax2md5npKJ3g1E0zT6W3ds8up/prOAT9rXabnz0dC/w6tnmafS2LIyNurvctMr1ZH19ym7sK6iDxCybgTjOXDJ+8Z4on276K9g8DcdHDYqwCMdFLIzRTgHYOCYxFVwsmgeHxv5EbHoRsR0VwXJ/AXGk2Fz52eOJ5AmiJsHAbtP3XgHmun8BxqGshZPA8OjeNDuDu1w2cNws2gXFERQAiIgCIiAIiIAiIgClcULlontW7TO+zUlE76rVssrf4n5Gfk6ne6IE3ax2md7mpKJ/1erZpmn0+rGEfd6uHO+i1PFFufZ5KeKHc89h0VbTUpdc3s0ek48vV6/JapYLQhKctMUUgYqqlw2WT7ON7rc8rSfkrlhro2yxjJ4C4Znu5lt7HLfQfFZjxDTPa2ZsTaV8TPSDHZ5BGNy4k5Ommq99G2c8LjyTOVClLTJtv4ceMvr7GDP4cqQLmGT2McffYaK3OpyNN1sukrI5aSeRzIwxgAjjhb9ZE8k5HulPiLDlO59ix5tVMYe8lyTRB2QiVwLwbXGvpge/klW0qRWyzgtCdvNtZcfn9DEXwq/8CcYzYXPmYM8T7d9FewcBu3o8DkV6z4Y2RpkpyTYXfE7V7B1BHpt89lYpoP30Xh05Qq0pU+eDrPA8Yhq4WzQPD43jQ7jyI2I6K4LlfgTjKXC5i5oL4Xkd9FewcB95vR4268iumcGxeKqhZNA7PG/kR8QehCyawZFeiIoAREQBERAFK51v7o91tdhzWhu1btK+kZqSjd9RqJZRzl/IzozTU736ICbtX7TO+zUlG76nVssoP2h/Az8mmp39muroIbann8l5048R8gFVAq8SCopKfObXsLEuPQDmf31CzKThhskbmR587BEGXs2IvlucrS6xc7KBqOh05K18O0EL2PbPIYg5mfOLaBpsAevMmw6BZJPDIyFzp8tXDGQ6OZkxaRlLW5RzIzC2nxO3VtaUXHL9iLus6SVKL3fP2XhdUYhVPIYI5e872M5GhzvCxg5tykelmPVXKl4gEUbmwwhkj2tZI/MXNc1pB9Bw5ki5N1asSrDNI+R1gXkuIHLU7XVIArTuPTlpRlo1L+RkmKcTd7E6JkTIhK4Pmyk+N7bWNjo31DRWqeTvcgbE1pY3Ke7abut953nrb2hUSuWA4xJSTNmiPiHMbOG7T5Fa0rnW8YGhRWxldLQxUFMDUsDqp5JhY24kZmblu9w5C+trdee2KY3ACc7W5CdJWWtkePLYGxNttVkNTgb6uSKYB5ZMO8nfcODA550aTbVrW2ynovHF6gPjhjdM2eRwkJkbe4DrODXg6k3uQfNwtoouaUHDUnv1/BpYVlKfoS31edn09mYJPD/ZX3gPjOXC5y4Avhfbvor+lbk5uwePj7FbSOqo6qOw+S40jRprk62wfFoqqJk0Dw+N4u0j5HoRuFXLlrs/42lwyYkAvgkI76K/PbOy+gfb32F9l0xhGKRVMTZoXh8bxdrh8j0I6LNkFaiIoAUCoogNOdvmP1cLI4GNyU0wdnkadXuHOI6eAW189ehWixIuwOKsBirqaSnmHheNDu1w5Pb5grkziXApaGokp5hZ7Dz2c08nt8iFKB50Z5qpCpaPkfWqkFGyY7tIudY6zrfhDQPY0fqkdc4MdGCQ1xaXDqWZre7MVLX/AGjvOx94BXiFtSrSisJmt2k60vLJ7qJK8wVOozlmBG6ZlKSoK8ZOPAKhtQ4NLQ45XaltzY2va43tcpTy2e09CD7ivC69aNmZ7B1cPmrVK85Rw2a20f7Y47omrm2keOjiPcVRVJ8JVVWSZnuPUk/FUdWfCV5VwWuP9ZY7soFlXZ/x3Jhkx0L4Hkd7GDbyzs2Dx033WHyPXthWGy1MrYYGF8jzZrR8z0HUqWYnYeE4lFURMmheHxvF2uG/9COirVhvZlwX/hdM6N0hkklcHy88jXWtZg9XN2/uWZKoCIiAhZYF2s8DDEqfPGP81CCYvzt5mI+u1x0PrKz5QsgOJwSwnmCDYg6G42I2VdFJm/VbX7dOBcpOIU7fCf8AymgcjtKB0PJ3sO5Wn6N2p96sC/1BzNjf1GU/zNsPkQV4ApQSA3jcbB1rH8LhcA+rUgo9haSHCxHMfvZKa3wequtaVVdefJEKe6yTA6WB1JK6paWsa9ojkj+0L3c22Phc0CxsferXVYZlh79rw6MyGNlwWuNm5s+XWwtt8V1Y2bxsc31o5wy3FQWQScMub9IBe3NBGySzRmzNf57W9RU+I4aySkjqIG5cn1VQNdH8w/XqDr0R2bxkhXEO5jiq8P0Dn/hFh/M64H9VTQxF7g1vM/vU7L2rphYMYbtbv+Jx5n9/qubUWHpOpbL0060unHn9FK4qmrHi1r6qaaYNHnsFcuDOD58UmLY/DG23eykXawHbzd0CoeVtt5ZbeHeHZ6+cQ07czj6RPosb1cdgul+AuBoMMiys8czgO9mIsXEbN/C3y+auPCvDUFBCIadthpmcfSeR95x3PyV6sobIIoiKAEREAREQEk0Qe0tcAWuBDgdQQRYg+Vly72l8Euwupsy5p5bugcdbWteMnqL+0epdSqzcV8PRV9M+nmGjvRda5Y8cnj1fHVEDkxj7q5wVTXANk0sPC8akeRG4VBj2EzUVRJTzCz4za45OB1Dm9QRqpGFaLnJpTquHjsZhj1Zmgp4oge6haSXXBBkda7tOXLQkDmfbcKyv+j0VGwRxvziR7hI3MLkgAjxaGxOywilqnMPhcW+o2VcMUfuGG/VjfibaroU7xrnco7e3eNLcd845+eTPMSxNkVZFLKLRz0wDhY6BzbaaHcK100baWKW04cZmZbBv1YHV2b0nW2aNOqxf/FX7ZW/ytaD77KmlnLjdxJPU3KvK9eMRKU7W2p7OTl7YXwz1KuarDQWRaA+k483f0HkrZPNblz+S856i3JZ72Y9mb64tqKq7KXm0cnTer8LPPfbquZLnJvVrSqPfpwuxbezzgCbE353Ex0zTZ8ltXkc2R35nz5DzPLpDCMKipomwwMDI28gPmep81UUlK2JjWRtDWNADWtFgANgF7KjZkERFACIiAIiIAiIgCgQoPeALk2HU6K3T4/TM9KeP2OB+V0BifazwKMQg7yIf5qEHJb+I3mYz15XHQ+srmyN9tD/15Ls6GQPaHNILXAEEbgrRfbrwY2J30+EANe4Nnby+sdyeOt9x7eqlMGq84UwlVGCgV8grRMvKap0+a8CVkXA2OU1FP31TTGosB3YzBuR19XZSCHnlblaxUZBn/Zh2VGTLVV7bM0McBGrvzSdB0bvzK3kxoAAAsBoAOgWrKTtzoHenFUM6ktY4f7XX+CvFN2u4W82+kFv88b2/EhVYM9RUOD4tDVRiWnkEkZJAc29iRobX81XKAEREAREQBERAEREBovGZCZpe8JcQ94Jcb8nEW+HJW+nyNbZjQGjyP6q6cWsyVc4A/iOPv8R+atDwR6Nrb6c7AD32WTBtig4igo8LhnqHhrWxgW3c4G2Vo3OnJc98e8bz4pNmf4ImX7qIG4aDufxPPX2BZjjHAtfiUMEkD2vijEjGxvflyuEjrkaWN9FidZ2a4nFcupHuHWMtePcDf4LVAxVpUVVV2GzQfbQyxf6kb2f8gFS5x1VsgIooQmQSuCkXqAvagoTNNFE3nLIyMet7g39VDB1T2aYd9HwykjtY921zvXJ4/wBVk6kgjDWhrRYNAAHkBYKdQAiIgCIiAIiIAiIgNOdorAytkvYZg12vmAFjLqkakX9g/VbzxHh6nqJBJNGHuAsL35KppMJgit3cMbSORDRf381TTuDHOy6/0M3BA715bfcENNx7SVl4CiiugQsrbWcPUst+8poX35kxsv77XVzRAYbW9l2Fyf8AqtZ/pucz/iVj9f2HULvs5Z4v/prx/ubf4raSIDRtZ2DSD7GtY7ykhLfi15+S9ODuyaqpK+CaZ0T4o3F5LCb5g05RlI6n4Ld1lCyABRUFT2f1G9r/AA/fmgKi6iqUNfe40vbnY/JGh9wT0113QFUiprv+fTqLfC6mhz/e6fF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2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cs typeface="Times New Roman" pitchFamily="18" charset="0"/>
              </a:rPr>
              <a:t>Management Plan</a:t>
            </a:r>
            <a:endParaRPr lang="en-US" sz="4000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82000" cy="4648200"/>
          </a:xfrm>
        </p:spPr>
        <p:txBody>
          <a:bodyPr/>
          <a:lstStyle/>
          <a:p>
            <a:r>
              <a:rPr lang="en-US" sz="3200" b="1" dirty="0" smtClean="0"/>
              <a:t>Role and Responsibilities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2" name="AutoShape 2" descr="data:image/jpeg;base64,/9j/4AAQSkZJRgABAQAAAQABAAD/2wCEAAkGBxQSEhQUEhQWFhQVGBYYFBcVFxcXGhkWFRYYFiAXGBoYHSggGBonGxUYIjEhJSorMC4uFx8zODMsNyotLisBCgoKDg0OGxAQGiskHSUrLy8yNDI0LCs3Nyw3LSwwLCssLiwyNzcwLSwsMDQ1NywsLDQvNSwyLDQ3LCwsLCwsLP/AABEIAKAAoAMBIgACEQEDEQH/xAAcAAEAAAcBAAAAAAAAAAAAAAAAAQIEBQYHCAP/xAA/EAABAwIEAwQGCAQGAwAAAAABAAIDBBEFEiFBBjFRBxMiYTJxgZGhsRQjM0JSYsHwQ3LR4RUkc6Ky8TREgv/EABkBAQADAQEAAAAAAAAAAAAAAAABAgMFBP/EACoRAAIBAwMDAgYDAAAAAAAAAAABAgMEERIhMUFRcROBYaGxwdHhIiMz/9oADAMBAAIRAxEAPwDeKIiAIiIAiIgCIiAKF0K0h2tdp2bPR0LtNWzzNPPYxxkfFw9Q8gNy4fiUU7S6GRkjWuLCWODgHNNiNN7qrXJvAvGE2GT95H4o3WE0V7B7RuOjhrYrp/AMchrIGT07szHe8HdrhsQpwC5oiKAEREAREQBERAEREAREQBERAFC6g4rRvax2md5npKJ3g1E0zT6W3ds8up/prOAT9rXabnz0dC/w6tnmafS2LIyNurvctMr1ZH19ym7sK6iDxCybgTjOXDJ+8Z4on276K9g8DcdHDYqwCMdFLIzRTgHYOCYxFVwsmgeHxv5EbHoRsR0VwXJ/AXGk2Fz52eOJ5AmiJsHAbtP3XgHmun8BxqGshZPA8OjeNDuDu1w2cNws2gXFERQAiIgCIiAIiIAiIgClcULlontW7TO+zUlE76rVssrf4n5Gfk6ne6IE3ax2md7mpKJ/1erZpmn0+rGEfd6uHO+i1PFFufZ5KeKHc89h0VbTUpdc3s0ek48vV6/JapYLQhKctMUUgYqqlw2WT7ON7rc8rSfkrlhro2yxjJ4C4Znu5lt7HLfQfFZjxDTPa2ZsTaV8TPSDHZ5BGNy4k5Ommq99G2c8LjyTOVClLTJtv4ceMvr7GDP4cqQLmGT2McffYaK3OpyNN1sukrI5aSeRzIwxgAjjhb9ZE8k5HulPiLDlO59ix5tVMYe8lyTRB2QiVwLwbXGvpge/klW0qRWyzgtCdvNtZcfn9DEXwq/8CcYzYXPmYM8T7d9FewcBu3o8DkV6z4Y2RpkpyTYXfE7V7B1BHpt89lYpoP30Xh05Qq0pU+eDrPA8Yhq4WzQPD43jQ7jyI2I6K4LlfgTjKXC5i5oL4Xkd9FewcB95vR4268iumcGxeKqhZNA7PG/kR8QehCyawZFeiIoAREQBERAFK51v7o91tdhzWhu1btK+kZqSjd9RqJZRzl/IzozTU736ICbtX7TO+zUlG76nVssoP2h/Az8mmp39muroIbann8l5048R8gFVAq8SCopKfObXsLEuPQDmf31CzKThhskbmR587BEGXs2IvlucrS6xc7KBqOh05K18O0EL2PbPIYg5mfOLaBpsAevMmw6BZJPDIyFzp8tXDGQ6OZkxaRlLW5RzIzC2nxO3VtaUXHL9iLus6SVKL3fP2XhdUYhVPIYI5e872M5GhzvCxg5tykelmPVXKl4gEUbmwwhkj2tZI/MXNc1pB9Bw5ki5N1asSrDNI+R1gXkuIHLU7XVIArTuPTlpRlo1L+RkmKcTd7E6JkTIhK4Pmyk+N7bWNjo31DRWqeTvcgbE1pY3Ke7abut953nrb2hUSuWA4xJSTNmiPiHMbOG7T5Fa0rnW8YGhRWxldLQxUFMDUsDqp5JhY24kZmblu9w5C+trdee2KY3ACc7W5CdJWWtkePLYGxNttVkNTgb6uSKYB5ZMO8nfcODA550aTbVrW2ynovHF6gPjhjdM2eRwkJkbe4DrODXg6k3uQfNwtoouaUHDUnv1/BpYVlKfoS31edn09mYJPD/ZX3gPjOXC5y4Avhfbvor+lbk5uwePj7FbSOqo6qOw+S40jRprk62wfFoqqJk0Dw+N4u0j5HoRuFXLlrs/42lwyYkAvgkI76K/PbOy+gfb32F9l0xhGKRVMTZoXh8bxdrh8j0I6LNkFaiIoAUCoogNOdvmP1cLI4GNyU0wdnkadXuHOI6eAW189ehWixIuwOKsBirqaSnmHheNDu1w5Pb5grkziXApaGokp5hZ7Dz2c08nt8iFKB50Z5qpCpaPkfWqkFGyY7tIudY6zrfhDQPY0fqkdc4MdGCQ1xaXDqWZre7MVLX/AGjvOx94BXiFtSrSisJmt2k60vLJ7qJK8wVOozlmBG6ZlKSoK8ZOPAKhtQ4NLQ45XaltzY2va43tcpTy2e09CD7ivC69aNmZ7B1cPmrVK85Rw2a20f7Y47omrm2keOjiPcVRVJ8JVVWSZnuPUk/FUdWfCV5VwWuP9ZY7soFlXZ/x3Jhkx0L4Hkd7GDbyzs2Dx033WHyPXthWGy1MrYYGF8jzZrR8z0HUqWYnYeE4lFURMmheHxvF2uG/9COirVhvZlwX/hdM6N0hkklcHy88jXWtZg9XN2/uWZKoCIiAhZYF2s8DDEqfPGP81CCYvzt5mI+u1x0PrKz5QsgOJwSwnmCDYg6G42I2VdFJm/VbX7dOBcpOIU7fCf8AymgcjtKB0PJ3sO5Wn6N2p96sC/1BzNjf1GU/zNsPkQV4ApQSA3jcbB1rH8LhcA+rUgo9haSHCxHMfvZKa3wequtaVVdefJEKe6yTA6WB1JK6paWsa9ojkj+0L3c22Phc0CxsferXVYZlh79rw6MyGNlwWuNm5s+XWwtt8V1Y2bxsc31o5wy3FQWQScMub9IBe3NBGySzRmzNf57W9RU+I4aySkjqIG5cn1VQNdH8w/XqDr0R2bxkhXEO5jiq8P0Dn/hFh/M64H9VTQxF7g1vM/vU7L2rphYMYbtbv+Jx5n9/qubUWHpOpbL0060unHn9FK4qmrHi1r6qaaYNHnsFcuDOD58UmLY/DG23eykXawHbzd0CoeVtt5ZbeHeHZ6+cQ07czj6RPosb1cdgul+AuBoMMiys8czgO9mIsXEbN/C3y+auPCvDUFBCIadthpmcfSeR95x3PyV6sobIIoiKAEREAREQEk0Qe0tcAWuBDgdQQRYg+Vly72l8Euwupsy5p5bugcdbWteMnqL+0epdSqzcV8PRV9M+nmGjvRda5Y8cnj1fHVEDkxj7q5wVTXANk0sPC8akeRG4VBj2EzUVRJTzCz4za45OB1Dm9QRqpGFaLnJpTquHjsZhj1Zmgp4oge6haSXXBBkda7tOXLQkDmfbcKyv+j0VGwRxvziR7hI3MLkgAjxaGxOywilqnMPhcW+o2VcMUfuGG/VjfibaroU7xrnco7e3eNLcd845+eTPMSxNkVZFLKLRz0wDhY6BzbaaHcK100baWKW04cZmZbBv1YHV2b0nW2aNOqxf/FX7ZW/ytaD77KmlnLjdxJPU3KvK9eMRKU7W2p7OTl7YXwz1KuarDQWRaA+k483f0HkrZPNblz+S856i3JZ72Y9mb64tqKq7KXm0cnTer8LPPfbquZLnJvVrSqPfpwuxbezzgCbE353Ex0zTZ8ltXkc2R35nz5DzPLpDCMKipomwwMDI28gPmep81UUlK2JjWRtDWNADWtFgANgF7KjZkERFACIiAIiIAiIgCgQoPeALk2HU6K3T4/TM9KeP2OB+V0BifazwKMQg7yIf5qEHJb+I3mYz15XHQ+srmyN9tD/15Ls6GQPaHNILXAEEbgrRfbrwY2J30+EANe4Nnby+sdyeOt9x7eqlMGq84UwlVGCgV8grRMvKap0+a8CVkXA2OU1FP31TTGosB3YzBuR19XZSCHnlblaxUZBn/Zh2VGTLVV7bM0McBGrvzSdB0bvzK3kxoAAAsBoAOgWrKTtzoHenFUM6ktY4f7XX+CvFN2u4W82+kFv88b2/EhVYM9RUOD4tDVRiWnkEkZJAc29iRobX81XKAEREAREQBERAEREBovGZCZpe8JcQ94Jcb8nEW+HJW+nyNbZjQGjyP6q6cWsyVc4A/iOPv8R+atDwR6Nrb6c7AD32WTBtig4igo8LhnqHhrWxgW3c4G2Vo3OnJc98e8bz4pNmf4ImX7qIG4aDufxPPX2BZjjHAtfiUMEkD2vijEjGxvflyuEjrkaWN9FidZ2a4nFcupHuHWMtePcDf4LVAxVpUVVV2GzQfbQyxf6kb2f8gFS5x1VsgIooQmQSuCkXqAvagoTNNFE3nLIyMet7g39VDB1T2aYd9HwykjtY921zvXJ4/wBVk6kgjDWhrRYNAAHkBYKdQAiIgCIiAIiIAiIgNOdorAytkvYZg12vmAFjLqkakX9g/VbzxHh6nqJBJNGHuAsL35KppMJgit3cMbSORDRf381TTuDHOy6/0M3BA715bfcENNx7SVl4CiiugQsrbWcPUst+8poX35kxsv77XVzRAYbW9l2Fyf8AqtZ/pucz/iVj9f2HULvs5Z4v/prx/ubf4raSIDRtZ2DSD7GtY7ykhLfi15+S9ODuyaqpK+CaZ0T4o3F5LCb5g05RlI6n4Ld1lCyABRUFT2f1G9r/AA/fmgKi6iqUNfe40vbnY/JGh9wT0113QFUiprv+fTqLfC6mhz/e6fF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62200"/>
            <a:ext cx="7239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108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cs typeface="Times New Roman" pitchFamily="18" charset="0"/>
              </a:rPr>
              <a:t>Management Plan</a:t>
            </a:r>
            <a:endParaRPr lang="en-US" sz="4000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82000" cy="4648200"/>
          </a:xfrm>
        </p:spPr>
        <p:txBody>
          <a:bodyPr/>
          <a:lstStyle/>
          <a:p>
            <a:r>
              <a:rPr lang="en-US" sz="3200" b="1" dirty="0" smtClean="0"/>
              <a:t>Configuration Management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Using </a:t>
            </a:r>
            <a:r>
              <a:rPr lang="en-US" dirty="0" err="1" smtClean="0"/>
              <a:t>google</a:t>
            </a:r>
            <a:r>
              <a:rPr lang="en-US" dirty="0" smtClean="0"/>
              <a:t> code : </a:t>
            </a:r>
            <a:r>
              <a:rPr lang="en-US" u="sng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https://pled.googlecode.com/svn</a:t>
            </a:r>
            <a:r>
              <a:rPr lang="en-US" u="sng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/</a:t>
            </a:r>
            <a:endParaRPr lang="en-US" u="sng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buFont typeface="Wingdings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 and file must be save on right folder SVN</a:t>
            </a:r>
          </a:p>
          <a:p>
            <a:pPr lvl="0">
              <a:buFont typeface="Wingdings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Version of document must be increase if it was changed</a:t>
            </a:r>
          </a:p>
          <a:p>
            <a:pPr lvl="0">
              <a:buFont typeface="Wingdings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commit file and document into SVN member must be write comment or message</a:t>
            </a:r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2" name="AutoShape 2" descr="data:image/jpeg;base64,/9j/4AAQSkZJRgABAQAAAQABAAD/2wCEAAkGBxQSEhQUEhQWFhQVGBYYFBcVFxcXGhkWFRYYFiAXGBoYHSggGBonGxUYIjEhJSorMC4uFx8zODMsNyotLisBCgoKDg0OGxAQGiskHSUrLy8yNDI0LCs3Nyw3LSwwLCssLiwyNzcwLSwsMDQ1NywsLDQvNSwyLDQ3LCwsLCwsLP/AABEIAKAAoAMBIgACEQEDEQH/xAAcAAEAAAcBAAAAAAAAAAAAAAAAAQIEBQYHCAP/xAA/EAABAwIEAwQGCAQGAwAAAAABAAIDBBEFEiFBBjFRBxMiYTJxgZGhsRQjM0JSYsHwQ3LR4RUkc6Ky8TREgv/EABkBAQADAQEAAAAAAAAAAAAAAAABAgMFBP/EACoRAAIBAwMDAgYDAAAAAAAAAAABAgMEERIhMUFRcROBYaGxwdHhIiMz/9oADAMBAAIRAxEAPwDeKIiAIiIAiIgCIiAKF0K0h2tdp2bPR0LtNWzzNPPYxxkfFw9Q8gNy4fiUU7S6GRkjWuLCWODgHNNiNN7qrXJvAvGE2GT95H4o3WE0V7B7RuOjhrYrp/AMchrIGT07szHe8HdrhsQpwC5oiKAEREAREQBERAEREAREQBERAFC6g4rRvax2md5npKJ3g1E0zT6W3ds8up/prOAT9rXabnz0dC/w6tnmafS2LIyNurvctMr1ZH19ym7sK6iDxCybgTjOXDJ+8Z4on276K9g8DcdHDYqwCMdFLIzRTgHYOCYxFVwsmgeHxv5EbHoRsR0VwXJ/AXGk2Fz52eOJ5AmiJsHAbtP3XgHmun8BxqGshZPA8OjeNDuDu1w2cNws2gXFERQAiIgCIiAIiIAiIgClcULlontW7TO+zUlE76rVssrf4n5Gfk6ne6IE3ax2md7mpKJ/1erZpmn0+rGEfd6uHO+i1PFFufZ5KeKHc89h0VbTUpdc3s0ek48vV6/JapYLQhKctMUUgYqqlw2WT7ON7rc8rSfkrlhro2yxjJ4C4Znu5lt7HLfQfFZjxDTPa2ZsTaV8TPSDHZ5BGNy4k5Ommq99G2c8LjyTOVClLTJtv4ceMvr7GDP4cqQLmGT2McffYaK3OpyNN1sukrI5aSeRzIwxgAjjhb9ZE8k5HulPiLDlO59ix5tVMYe8lyTRB2QiVwLwbXGvpge/klW0qRWyzgtCdvNtZcfn9DEXwq/8CcYzYXPmYM8T7d9FewcBu3o8DkV6z4Y2RpkpyTYXfE7V7B1BHpt89lYpoP30Xh05Qq0pU+eDrPA8Yhq4WzQPD43jQ7jyI2I6K4LlfgTjKXC5i5oL4Xkd9FewcB95vR4268iumcGxeKqhZNA7PG/kR8QehCyawZFeiIoAREQBERAFK51v7o91tdhzWhu1btK+kZqSjd9RqJZRzl/IzozTU736ICbtX7TO+zUlG76nVssoP2h/Az8mmp39muroIbann8l5048R8gFVAq8SCopKfObXsLEuPQDmf31CzKThhskbmR587BEGXs2IvlucrS6xc7KBqOh05K18O0EL2PbPIYg5mfOLaBpsAevMmw6BZJPDIyFzp8tXDGQ6OZkxaRlLW5RzIzC2nxO3VtaUXHL9iLus6SVKL3fP2XhdUYhVPIYI5e872M5GhzvCxg5tykelmPVXKl4gEUbmwwhkj2tZI/MXNc1pB9Bw5ki5N1asSrDNI+R1gXkuIHLU7XVIArTuPTlpRlo1L+RkmKcTd7E6JkTIhK4Pmyk+N7bWNjo31DRWqeTvcgbE1pY3Ke7abut953nrb2hUSuWA4xJSTNmiPiHMbOG7T5Fa0rnW8YGhRWxldLQxUFMDUsDqp5JhY24kZmblu9w5C+trdee2KY3ACc7W5CdJWWtkePLYGxNttVkNTgb6uSKYB5ZMO8nfcODA550aTbVrW2ynovHF6gPjhjdM2eRwkJkbe4DrODXg6k3uQfNwtoouaUHDUnv1/BpYVlKfoS31edn09mYJPD/ZX3gPjOXC5y4Avhfbvor+lbk5uwePj7FbSOqo6qOw+S40jRprk62wfFoqqJk0Dw+N4u0j5HoRuFXLlrs/42lwyYkAvgkI76K/PbOy+gfb32F9l0xhGKRVMTZoXh8bxdrh8j0I6LNkFaiIoAUCoogNOdvmP1cLI4GNyU0wdnkadXuHOI6eAW189ehWixIuwOKsBirqaSnmHheNDu1w5Pb5grkziXApaGokp5hZ7Dz2c08nt8iFKB50Z5qpCpaPkfWqkFGyY7tIudY6zrfhDQPY0fqkdc4MdGCQ1xaXDqWZre7MVLX/AGjvOx94BXiFtSrSisJmt2k60vLJ7qJK8wVOozlmBG6ZlKSoK8ZOPAKhtQ4NLQ45XaltzY2va43tcpTy2e09CD7ivC69aNmZ7B1cPmrVK85Rw2a20f7Y47omrm2keOjiPcVRVJ8JVVWSZnuPUk/FUdWfCV5VwWuP9ZY7soFlXZ/x3Jhkx0L4Hkd7GDbyzs2Dx033WHyPXthWGy1MrYYGF8jzZrR8z0HUqWYnYeE4lFURMmheHxvF2uG/9COirVhvZlwX/hdM6N0hkklcHy88jXWtZg9XN2/uWZKoCIiAhZYF2s8DDEqfPGP81CCYvzt5mI+u1x0PrKz5QsgOJwSwnmCDYg6G42I2VdFJm/VbX7dOBcpOIU7fCf8AymgcjtKB0PJ3sO5Wn6N2p96sC/1BzNjf1GU/zNsPkQV4ApQSA3jcbB1rH8LhcA+rUgo9haSHCxHMfvZKa3wequtaVVdefJEKe6yTA6WB1JK6paWsa9ojkj+0L3c22Phc0CxsferXVYZlh79rw6MyGNlwWuNm5s+XWwtt8V1Y2bxsc31o5wy3FQWQScMub9IBe3NBGySzRmzNf57W9RU+I4aySkjqIG5cn1VQNdH8w/XqDr0R2bxkhXEO5jiq8P0Dn/hFh/M64H9VTQxF7g1vM/vU7L2rphYMYbtbv+Jx5n9/qubUWHpOpbL0060unHn9FK4qmrHi1r6qaaYNHnsFcuDOD58UmLY/DG23eykXawHbzd0CoeVtt5ZbeHeHZ6+cQ07czj6RPosb1cdgul+AuBoMMiys8czgO9mIsXEbN/C3y+auPCvDUFBCIadthpmcfSeR95x3PyV6sobIIoiKAEREAREQEk0Qe0tcAWuBDgdQQRYg+Vly72l8Euwupsy5p5bugcdbWteMnqL+0epdSqzcV8PRV9M+nmGjvRda5Y8cnj1fHVEDkxj7q5wVTXANk0sPC8akeRG4VBj2EzUVRJTzCz4za45OB1Dm9QRqpGFaLnJpTquHjsZhj1Zmgp4oge6haSXXBBkda7tOXLQkDmfbcKyv+j0VGwRxvziR7hI3MLkgAjxaGxOywilqnMPhcW+o2VcMUfuGG/VjfibaroU7xrnco7e3eNLcd845+eTPMSxNkVZFLKLRz0wDhY6BzbaaHcK100baWKW04cZmZbBv1YHV2b0nW2aNOqxf/FX7ZW/ytaD77KmlnLjdxJPU3KvK9eMRKU7W2p7OTl7YXwz1KuarDQWRaA+k483f0HkrZPNblz+S856i3JZ72Y9mb64tqKq7KXm0cnTer8LPPfbquZLnJvVrSqPfpwuxbezzgCbE353Ex0zTZ8ltXkc2R35nz5DzPLpDCMKipomwwMDI28gPmep81UUlK2JjWRtDWNADWtFgANgF7KjZkERFACIiAIiIAiIgCgQoPeALk2HU6K3T4/TM9KeP2OB+V0BifazwKMQg7yIf5qEHJb+I3mYz15XHQ+srmyN9tD/15Ls6GQPaHNILXAEEbgrRfbrwY2J30+EANe4Nnby+sdyeOt9x7eqlMGq84UwlVGCgV8grRMvKap0+a8CVkXA2OU1FP31TTGosB3YzBuR19XZSCHnlblaxUZBn/Zh2VGTLVV7bM0McBGrvzSdB0bvzK3kxoAAAsBoAOgWrKTtzoHenFUM6ktY4f7XX+CvFN2u4W82+kFv88b2/EhVYM9RUOD4tDVRiWnkEkZJAc29iRobX81XKAEREAREQBERAEREBovGZCZpe8JcQ94Jcb8nEW+HJW+nyNbZjQGjyP6q6cWsyVc4A/iOPv8R+atDwR6Nrb6c7AD32WTBtig4igo8LhnqHhrWxgW3c4G2Vo3OnJc98e8bz4pNmf4ImX7qIG4aDufxPPX2BZjjHAtfiUMEkD2vijEjGxvflyuEjrkaWN9FidZ2a4nFcupHuHWMtePcDf4LVAxVpUVVV2GzQfbQyxf6kb2f8gFS5x1VsgIooQmQSuCkXqAvagoTNNFE3nLIyMet7g39VDB1T2aYd9HwykjtY921zvXJ4/wBVk6kgjDWhrRYNAAHkBYKdQAiIgCIiAIiIAiIgNOdorAytkvYZg12vmAFjLqkakX9g/VbzxHh6nqJBJNGHuAsL35KppMJgit3cMbSORDRf381TTuDHOy6/0M3BA715bfcENNx7SVl4CiiugQsrbWcPUst+8poX35kxsv77XVzRAYbW9l2Fyf8AqtZ/pucz/iVj9f2HULvs5Z4v/prx/ubf4raSIDRtZ2DSD7GtY7ykhLfi15+S9ODuyaqpK+CaZ0T4o3F5LCb5g05RlI6n4Ld1lCyABRUFT2f1G9r/AA/fmgKi6iqUNfe40vbnY/JGh9wT0113QFUiprv+fTqLfC6mhz/e6fF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1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cs typeface="Times New Roman" pitchFamily="18" charset="0"/>
              </a:rPr>
              <a:t>Requirement Specifications</a:t>
            </a:r>
            <a:endParaRPr lang="en-US" sz="4000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491" y="1828800"/>
            <a:ext cx="8382000" cy="4648200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User Requirements</a:t>
            </a:r>
            <a:endParaRPr lang="en-US" sz="3200" b="1" u="sng" dirty="0" smtClean="0">
              <a:solidFill>
                <a:schemeClr val="accent5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User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Real – Time Clock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Decorating</a:t>
            </a:r>
            <a:endParaRPr lang="en-US" dirty="0"/>
          </a:p>
          <a:p>
            <a:pPr>
              <a:buFont typeface="Wingdings" pitchFamily="2" charset="2"/>
              <a:buChar char="ü"/>
            </a:pPr>
            <a:endParaRPr lang="en-US" dirty="0"/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Student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System demo </a:t>
            </a:r>
            <a:r>
              <a:rPr lang="en-US" dirty="0" smtClean="0"/>
              <a:t>when </a:t>
            </a:r>
            <a:r>
              <a:rPr lang="en-US" dirty="0" smtClean="0"/>
              <a:t>learn Embedded System</a:t>
            </a:r>
          </a:p>
        </p:txBody>
      </p:sp>
      <p:sp>
        <p:nvSpPr>
          <p:cNvPr id="2" name="AutoShape 2" descr="data:image/jpeg;base64,/9j/4AAQSkZJRgABAQAAAQABAAD/2wCEAAkGBxQSEhQUEhQWFhQVGBYYFBcVFxcXGhkWFRYYFiAXGBoYHSggGBonGxUYIjEhJSorMC4uFx8zODMsNyotLisBCgoKDg0OGxAQGiskHSUrLy8yNDI0LCs3Nyw3LSwwLCssLiwyNzcwLSwsMDQ1NywsLDQvNSwyLDQ3LCwsLCwsLP/AABEIAKAAoAMBIgACEQEDEQH/xAAcAAEAAAcBAAAAAAAAAAAAAAAAAQIEBQYHCAP/xAA/EAABAwIEAwQGCAQGAwAAAAABAAIDBBEFEiFBBjFRBxMiYTJxgZGhsRQjM0JSYsHwQ3LR4RUkc6Ky8TREgv/EABkBAQADAQEAAAAAAAAAAAAAAAABAgMFBP/EACoRAAIBAwMDAgYDAAAAAAAAAAABAgMEERIhMUFRcROBYaGxwdHhIiMz/9oADAMBAAIRAxEAPwDeKIiAIiIAiIgCIiAKF0K0h2tdp2bPR0LtNWzzNPPYxxkfFw9Q8gNy4fiUU7S6GRkjWuLCWODgHNNiNN7qrXJvAvGE2GT95H4o3WE0V7B7RuOjhrYrp/AMchrIGT07szHe8HdrhsQpwC5oiKAEREAREQBERAEREAREQBERAFC6g4rRvax2md5npKJ3g1E0zT6W3ds8up/prOAT9rXabnz0dC/w6tnmafS2LIyNurvctMr1ZH19ym7sK6iDxCybgTjOXDJ+8Z4on276K9g8DcdHDYqwCMdFLIzRTgHYOCYxFVwsmgeHxv5EbHoRsR0VwXJ/AXGk2Fz52eOJ5AmiJsHAbtP3XgHmun8BxqGshZPA8OjeNDuDu1w2cNws2gXFERQAiIgCIiAIiIAiIgClcULlontW7TO+zUlE76rVssrf4n5Gfk6ne6IE3ax2md7mpKJ/1erZpmn0+rGEfd6uHO+i1PFFufZ5KeKHc89h0VbTUpdc3s0ek48vV6/JapYLQhKctMUUgYqqlw2WT7ON7rc8rSfkrlhro2yxjJ4C4Znu5lt7HLfQfFZjxDTPa2ZsTaV8TPSDHZ5BGNy4k5Ommq99G2c8LjyTOVClLTJtv4ceMvr7GDP4cqQLmGT2McffYaK3OpyNN1sukrI5aSeRzIwxgAjjhb9ZE8k5HulPiLDlO59ix5tVMYe8lyTRB2QiVwLwbXGvpge/klW0qRWyzgtCdvNtZcfn9DEXwq/8CcYzYXPmYM8T7d9FewcBu3o8DkV6z4Y2RpkpyTYXfE7V7B1BHpt89lYpoP30Xh05Qq0pU+eDrPA8Yhq4WzQPD43jQ7jyI2I6K4LlfgTjKXC5i5oL4Xkd9FewcB95vR4268iumcGxeKqhZNA7PG/kR8QehCyawZFeiIoAREQBERAFK51v7o91tdhzWhu1btK+kZqSjd9RqJZRzl/IzozTU736ICbtX7TO+zUlG76nVssoP2h/Az8mmp39muroIbann8l5048R8gFVAq8SCopKfObXsLEuPQDmf31CzKThhskbmR587BEGXs2IvlucrS6xc7KBqOh05K18O0EL2PbPIYg5mfOLaBpsAevMmw6BZJPDIyFzp8tXDGQ6OZkxaRlLW5RzIzC2nxO3VtaUXHL9iLus6SVKL3fP2XhdUYhVPIYI5e872M5GhzvCxg5tykelmPVXKl4gEUbmwwhkj2tZI/MXNc1pB9Bw5ki5N1asSrDNI+R1gXkuIHLU7XVIArTuPTlpRlo1L+RkmKcTd7E6JkTIhK4Pmyk+N7bWNjo31DRWqeTvcgbE1pY3Ke7abut953nrb2hUSuWA4xJSTNmiPiHMbOG7T5Fa0rnW8YGhRWxldLQxUFMDUsDqp5JhY24kZmblu9w5C+trdee2KY3ACc7W5CdJWWtkePLYGxNttVkNTgb6uSKYB5ZMO8nfcODA550aTbVrW2ynovHF6gPjhjdM2eRwkJkbe4DrODXg6k3uQfNwtoouaUHDUnv1/BpYVlKfoS31edn09mYJPD/ZX3gPjOXC5y4Avhfbvor+lbk5uwePj7FbSOqo6qOw+S40jRprk62wfFoqqJk0Dw+N4u0j5HoRuFXLlrs/42lwyYkAvgkI76K/PbOy+gfb32F9l0xhGKRVMTZoXh8bxdrh8j0I6LNkFaiIoAUCoogNOdvmP1cLI4GNyU0wdnkadXuHOI6eAW189ehWixIuwOKsBirqaSnmHheNDu1w5Pb5grkziXApaGokp5hZ7Dz2c08nt8iFKB50Z5qpCpaPkfWqkFGyY7tIudY6zrfhDQPY0fqkdc4MdGCQ1xaXDqWZre7MVLX/AGjvOx94BXiFtSrSisJmt2k60vLJ7qJK8wVOozlmBG6ZlKSoK8ZOPAKhtQ4NLQ45XaltzY2va43tcpTy2e09CD7ivC69aNmZ7B1cPmrVK85Rw2a20f7Y47omrm2keOjiPcVRVJ8JVVWSZnuPUk/FUdWfCV5VwWuP9ZY7soFlXZ/x3Jhkx0L4Hkd7GDbyzs2Dx033WHyPXthWGy1MrYYGF8jzZrR8z0HUqWYnYeE4lFURMmheHxvF2uG/9COirVhvZlwX/hdM6N0hkklcHy88jXWtZg9XN2/uWZKoCIiAhZYF2s8DDEqfPGP81CCYvzt5mI+u1x0PrKz5QsgOJwSwnmCDYg6G42I2VdFJm/VbX7dOBcpOIU7fCf8AymgcjtKB0PJ3sO5Wn6N2p96sC/1BzNjf1GU/zNsPkQV4ApQSA3jcbB1rH8LhcA+rUgo9haSHCxHMfvZKa3wequtaVVdefJEKe6yTA6WB1JK6paWsa9ojkj+0L3c22Phc0CxsferXVYZlh79rw6MyGNlwWuNm5s+XWwtt8V1Y2bxsc31o5wy3FQWQScMub9IBe3NBGySzRmzNf57W9RU+I4aySkjqIG5cn1VQNdH8w/XqDr0R2bxkhXEO5jiq8P0Dn/hFh/M64H9VTQxF7g1vM/vU7L2rphYMYbtbv+Jx5n9/qubUWHpOpbL0060unHn9FK4qmrHi1r6qaaYNHnsFcuDOD58UmLY/DG23eykXawHbzd0CoeVtt5ZbeHeHZ6+cQ07czj6RPosb1cdgul+AuBoMMiys8czgO9mIsXEbN/C3y+auPCvDUFBCIadthpmcfSeR95x3PyV6sobIIoiKAEREAREQEk0Qe0tcAWuBDgdQQRYg+Vly72l8Euwupsy5p5bugcdbWteMnqL+0epdSqzcV8PRV9M+nmGjvRda5Y8cnj1fHVEDkxj7q5wVTXANk0sPC8akeRG4VBj2EzUVRJTzCz4za45OB1Dm9QRqpGFaLnJpTquHjsZhj1Zmgp4oge6haSXXBBkda7tOXLQkDmfbcKyv+j0VGwRxvziR7hI3MLkgAjxaGxOywilqnMPhcW+o2VcMUfuGG/VjfibaroU7xrnco7e3eNLcd845+eTPMSxNkVZFLKLRz0wDhY6BzbaaHcK100baWKW04cZmZbBv1YHV2b0nW2aNOqxf/FX7ZW/ytaD77KmlnLjdxJPU3KvK9eMRKU7W2p7OTl7YXwz1KuarDQWRaA+k483f0HkrZPNblz+S856i3JZ72Y9mb64tqKq7KXm0cnTer8LPPfbquZLnJvVrSqPfpwuxbezzgCbE353Ex0zTZ8ltXkc2R35nz5DzPLpDCMKipomwwMDI28gPmep81UUlK2JjWRtDWNADWtFgANgF7KjZkERFACIiAIiIAiIgCgQoPeALk2HU6K3T4/TM9KeP2OB+V0BifazwKMQg7yIf5qEHJb+I3mYz15XHQ+srmyN9tD/15Ls6GQPaHNILXAEEbgrRfbrwY2J30+EANe4Nnby+sdyeOt9x7eqlMGq84UwlVGCgV8grRMvKap0+a8CVkXA2OU1FP31TTGosB3YzBuR19XZSCHnlblaxUZBn/Zh2VGTLVV7bM0McBGrvzSdB0bvzK3kxoAAAsBoAOgWrKTtzoHenFUM6ktY4f7XX+CvFN2u4W82+kFv88b2/EhVYM9RUOD4tDVRiWnkEkZJAc29iRobX81XKAEREAREQBERAEREBovGZCZpe8JcQ94Jcb8nEW+HJW+nyNbZjQGjyP6q6cWsyVc4A/iOPv8R+atDwR6Nrb6c7AD32WTBtig4igo8LhnqHhrWxgW3c4G2Vo3OnJc98e8bz4pNmf4ImX7qIG4aDufxPPX2BZjjHAtfiUMEkD2vijEjGxvflyuEjrkaWN9FidZ2a4nFcupHuHWMtePcDf4LVAxVpUVVV2GzQfbQyxf6kb2f8gFS5x1VsgIooQmQSuCkXqAvagoTNNFE3nLIyMet7g39VDB1T2aYd9HwykjtY921zvXJ4/wBVk6kgjDWhrRYNAAHkBYKdQAiIgCIiAIiIAiIgNOdorAytkvYZg12vmAFjLqkakX9g/VbzxHh6nqJBJNGHuAsL35KppMJgit3cMbSORDRf381TTuDHOy6/0M3BA715bfcENNx7SVl4CiiugQsrbWcPUst+8poX35kxsv77XVzRAYbW9l2Fyf8AqtZ/pucz/iVj9f2HULvs5Z4v/prx/ubf4raSIDRtZ2DSD7GtY7ykhLfi15+S9ODuyaqpK+CaZ0T4o3F5LCb5g05RlI6n4Ld1lCyABRUFT2f1G9r/AA/fmgKi6iqUNfe40vbnY/JGh9wT0113QFUiprv+fTqLfC6mhz/e6fF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1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cs typeface="Times New Roman" pitchFamily="18" charset="0"/>
              </a:rPr>
              <a:t>Requirement Specifications</a:t>
            </a:r>
            <a:endParaRPr lang="en-US" sz="4000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491" y="1828800"/>
            <a:ext cx="8382000" cy="4648200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System Requirement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Display clock real-time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Display digital, analog clock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Display image, text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Using Remote Control to change mode display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Multiple color  </a:t>
            </a:r>
          </a:p>
        </p:txBody>
      </p:sp>
      <p:sp>
        <p:nvSpPr>
          <p:cNvPr id="2" name="AutoShape 2" descr="data:image/jpeg;base64,/9j/4AAQSkZJRgABAQAAAQABAAD/2wCEAAkGBxQSEhQUEhQWFhQVGBYYFBcVFxcXGhkWFRYYFiAXGBoYHSggGBonGxUYIjEhJSorMC4uFx8zODMsNyotLisBCgoKDg0OGxAQGiskHSUrLy8yNDI0LCs3Nyw3LSwwLCssLiwyNzcwLSwsMDQ1NywsLDQvNSwyLDQ3LCwsLCwsLP/AABEIAKAAoAMBIgACEQEDEQH/xAAcAAEAAAcBAAAAAAAAAAAAAAAAAQIEBQYHCAP/xAA/EAABAwIEAwQGCAQGAwAAAAABAAIDBBEFEiFBBjFRBxMiYTJxgZGhsRQjM0JSYsHwQ3LR4RUkc6Ky8TREgv/EABkBAQADAQEAAAAAAAAAAAAAAAABAgMFBP/EACoRAAIBAwMDAgYDAAAAAAAAAAABAgMEERIhMUFRcROBYaGxwdHhIiMz/9oADAMBAAIRAxEAPwDeKIiAIiIAiIgCIiAKF0K0h2tdp2bPR0LtNWzzNPPYxxkfFw9Q8gNy4fiUU7S6GRkjWuLCWODgHNNiNN7qrXJvAvGE2GT95H4o3WE0V7B7RuOjhrYrp/AMchrIGT07szHe8HdrhsQpwC5oiKAEREAREQBERAEREAREQBERAFC6g4rRvax2md5npKJ3g1E0zT6W3ds8up/prOAT9rXabnz0dC/w6tnmafS2LIyNurvctMr1ZH19ym7sK6iDxCybgTjOXDJ+8Z4on276K9g8DcdHDYqwCMdFLIzRTgHYOCYxFVwsmgeHxv5EbHoRsR0VwXJ/AXGk2Fz52eOJ5AmiJsHAbtP3XgHmun8BxqGshZPA8OjeNDuDu1w2cNws2gXFERQAiIgCIiAIiIAiIgClcULlontW7TO+zUlE76rVssrf4n5Gfk6ne6IE3ax2md7mpKJ/1erZpmn0+rGEfd6uHO+i1PFFufZ5KeKHc89h0VbTUpdc3s0ek48vV6/JapYLQhKctMUUgYqqlw2WT7ON7rc8rSfkrlhro2yxjJ4C4Znu5lt7HLfQfFZjxDTPa2ZsTaV8TPSDHZ5BGNy4k5Ommq99G2c8LjyTOVClLTJtv4ceMvr7GDP4cqQLmGT2McffYaK3OpyNN1sukrI5aSeRzIwxgAjjhb9ZE8k5HulPiLDlO59ix5tVMYe8lyTRB2QiVwLwbXGvpge/klW0qRWyzgtCdvNtZcfn9DEXwq/8CcYzYXPmYM8T7d9FewcBu3o8DkV6z4Y2RpkpyTYXfE7V7B1BHpt89lYpoP30Xh05Qq0pU+eDrPA8Yhq4WzQPD43jQ7jyI2I6K4LlfgTjKXC5i5oL4Xkd9FewcB95vR4268iumcGxeKqhZNA7PG/kR8QehCyawZFeiIoAREQBERAFK51v7o91tdhzWhu1btK+kZqSjd9RqJZRzl/IzozTU736ICbtX7TO+zUlG76nVssoP2h/Az8mmp39muroIbann8l5048R8gFVAq8SCopKfObXsLEuPQDmf31CzKThhskbmR587BEGXs2IvlucrS6xc7KBqOh05K18O0EL2PbPIYg5mfOLaBpsAevMmw6BZJPDIyFzp8tXDGQ6OZkxaRlLW5RzIzC2nxO3VtaUXHL9iLus6SVKL3fP2XhdUYhVPIYI5e872M5GhzvCxg5tykelmPVXKl4gEUbmwwhkj2tZI/MXNc1pB9Bw5ki5N1asSrDNI+R1gXkuIHLU7XVIArTuPTlpRlo1L+RkmKcTd7E6JkTIhK4Pmyk+N7bWNjo31DRWqeTvcgbE1pY3Ke7abut953nrb2hUSuWA4xJSTNmiPiHMbOG7T5Fa0rnW8YGhRWxldLQxUFMDUsDqp5JhY24kZmblu9w5C+trdee2KY3ACc7W5CdJWWtkePLYGxNttVkNTgb6uSKYB5ZMO8nfcODA550aTbVrW2ynovHF6gPjhjdM2eRwkJkbe4DrODXg6k3uQfNwtoouaUHDUnv1/BpYVlKfoS31edn09mYJPD/ZX3gPjOXC5y4Avhfbvor+lbk5uwePj7FbSOqo6qOw+S40jRprk62wfFoqqJk0Dw+N4u0j5HoRuFXLlrs/42lwyYkAvgkI76K/PbOy+gfb32F9l0xhGKRVMTZoXh8bxdrh8j0I6LNkFaiIoAUCoogNOdvmP1cLI4GNyU0wdnkadXuHOI6eAW189ehWixIuwOKsBirqaSnmHheNDu1w5Pb5grkziXApaGokp5hZ7Dz2c08nt8iFKB50Z5qpCpaPkfWqkFGyY7tIudY6zrfhDQPY0fqkdc4MdGCQ1xaXDqWZre7MVLX/AGjvOx94BXiFtSrSisJmt2k60vLJ7qJK8wVOozlmBG6ZlKSoK8ZOPAKhtQ4NLQ45XaltzY2va43tcpTy2e09CD7ivC69aNmZ7B1cPmrVK85Rw2a20f7Y47omrm2keOjiPcVRVJ8JVVWSZnuPUk/FUdWfCV5VwWuP9ZY7soFlXZ/x3Jhkx0L4Hkd7GDbyzs2Dx033WHyPXthWGy1MrYYGF8jzZrR8z0HUqWYnYeE4lFURMmheHxvF2uG/9COirVhvZlwX/hdM6N0hkklcHy88jXWtZg9XN2/uWZKoCIiAhZYF2s8DDEqfPGP81CCYvzt5mI+u1x0PrKz5QsgOJwSwnmCDYg6G42I2VdFJm/VbX7dOBcpOIU7fCf8AymgcjtKB0PJ3sO5Wn6N2p96sC/1BzNjf1GU/zNsPkQV4ApQSA3jcbB1rH8LhcA+rUgo9haSHCxHMfvZKa3wequtaVVdefJEKe6yTA6WB1JK6paWsa9ojkj+0L3c22Phc0CxsferXVYZlh79rw6MyGNlwWuNm5s+XWwtt8V1Y2bxsc31o5wy3FQWQScMub9IBe3NBGySzRmzNf57W9RU+I4aySkjqIG5cn1VQNdH8w/XqDr0R2bxkhXEO5jiq8P0Dn/hFh/M64H9VTQxF7g1vM/vU7L2rphYMYbtbv+Jx5n9/qubUWHpOpbL0060unHn9FK4qmrHi1r6qaaYNHnsFcuDOD58UmLY/DG23eykXawHbzd0CoeVtt5ZbeHeHZ6+cQ07czj6RPosb1cdgul+AuBoMMiys8czgO9mIsXEbN/C3y+auPCvDUFBCIadthpmcfSeR95x3PyV6sobIIoiKAEREAREQEk0Qe0tcAWuBDgdQQRYg+Vly72l8Euwupsy5p5bugcdbWteMnqL+0epdSqzcV8PRV9M+nmGjvRda5Y8cnj1fHVEDkxj7q5wVTXANk0sPC8akeRG4VBj2EzUVRJTzCz4za45OB1Dm9QRqpGFaLnJpTquHjsZhj1Zmgp4oge6haSXXBBkda7tOXLQkDmfbcKyv+j0VGwRxvziR7hI3MLkgAjxaGxOywilqnMPhcW+o2VcMUfuGG/VjfibaroU7xrnco7e3eNLcd845+eTPMSxNkVZFLKLRz0wDhY6BzbaaHcK100baWKW04cZmZbBv1YHV2b0nW2aNOqxf/FX7ZW/ytaD77KmlnLjdxJPU3KvK9eMRKU7W2p7OTl7YXwz1KuarDQWRaA+k483f0HkrZPNblz+S856i3JZ72Y9mb64tqKq7KXm0cnTer8LPPfbquZLnJvVrSqPfpwuxbezzgCbE353Ex0zTZ8ltXkc2R35nz5DzPLpDCMKipomwwMDI28gPmep81UUlK2JjWRtDWNADWtFgANgF7KjZkERFACIiAIiIAiIgCgQoPeALk2HU6K3T4/TM9KeP2OB+V0BifazwKMQg7yIf5qEHJb+I3mYz15XHQ+srmyN9tD/15Ls6GQPaHNILXAEEbgrRfbrwY2J30+EANe4Nnby+sdyeOt9x7eqlMGq84UwlVGCgV8grRMvKap0+a8CVkXA2OU1FP31TTGosB3YzBuR19XZSCHnlblaxUZBn/Zh2VGTLVV7bM0McBGrvzSdB0bvzK3kxoAAAsBoAOgWrKTtzoHenFUM6ktY4f7XX+CvFN2u4W82+kFv88b2/EhVYM9RUOD4tDVRiWnkEkZJAc29iRobX81XKAEREAREQBERAEREBovGZCZpe8JcQ94Jcb8nEW+HJW+nyNbZjQGjyP6q6cWsyVc4A/iOPv8R+atDwR6Nrb6c7AD32WTBtig4igo8LhnqHhrWxgW3c4G2Vo3OnJc98e8bz4pNmf4ImX7qIG4aDufxPPX2BZjjHAtfiUMEkD2vijEjGxvflyuEjrkaWN9FidZ2a4nFcupHuHWMtePcDf4LVAxVpUVVV2GzQfbQyxf6kb2f8gFS5x1VsgIooQmQSuCkXqAvagoTNNFE3nLIyMet7g39VDB1T2aYd9HwykjtY921zvXJ4/wBVk6kgjDWhrRYNAAHkBYKdQAiIgCIiAIiIAiIgNOdorAytkvYZg12vmAFjLqkakX9g/VbzxHh6nqJBJNGHuAsL35KppMJgit3cMbSORDRf381TTuDHOy6/0M3BA715bfcENNx7SVl4CiiugQsrbWcPUst+8poX35kxsv77XVzRAYbW9l2Fyf8AqtZ/pucz/iVj9f2HULvs5Z4v/prx/ubf4raSIDRtZ2DSD7GtY7ykhLfi15+S9ODuyaqpK+CaZ0T4o3F5LCb5g05RlI6n4Ld1lCyABRUFT2f1G9r/AA/fmgKi6iqUNfe40vbnY/JGh9wT0113QFUiprv+fTqLfC6mhz/e6fF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cs typeface="Times New Roman" pitchFamily="18" charset="0"/>
              </a:rPr>
              <a:t>Requirement Specifications</a:t>
            </a:r>
            <a:endParaRPr lang="en-US" sz="4000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491" y="1828800"/>
            <a:ext cx="8382000" cy="4648200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Functional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Display digital clock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Display analog clock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Display image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Display text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Setup time</a:t>
            </a:r>
          </a:p>
        </p:txBody>
      </p:sp>
      <p:sp>
        <p:nvSpPr>
          <p:cNvPr id="2" name="AutoShape 2" descr="data:image/jpeg;base64,/9j/4AAQSkZJRgABAQAAAQABAAD/2wCEAAkGBxQSEhQUEhQWFhQVGBYYFBcVFxcXGhkWFRYYFiAXGBoYHSggGBonGxUYIjEhJSorMC4uFx8zODMsNyotLisBCgoKDg0OGxAQGiskHSUrLy8yNDI0LCs3Nyw3LSwwLCssLiwyNzcwLSwsMDQ1NywsLDQvNSwyLDQ3LCwsLCwsLP/AABEIAKAAoAMBIgACEQEDEQH/xAAcAAEAAAcBAAAAAAAAAAAAAAAAAQIEBQYHCAP/xAA/EAABAwIEAwQGCAQGAwAAAAABAAIDBBEFEiFBBjFRBxMiYTJxgZGhsRQjM0JSYsHwQ3LR4RUkc6Ky8TREgv/EABkBAQADAQEAAAAAAAAAAAAAAAABAgMFBP/EACoRAAIBAwMDAgYDAAAAAAAAAAABAgMEERIhMUFRcROBYaGxwdHhIiMz/9oADAMBAAIRAxEAPwDeKIiAIiIAiIgCIiAKF0K0h2tdp2bPR0LtNWzzNPPYxxkfFw9Q8gNy4fiUU7S6GRkjWuLCWODgHNNiNN7qrXJvAvGE2GT95H4o3WE0V7B7RuOjhrYrp/AMchrIGT07szHe8HdrhsQpwC5oiKAEREAREQBERAEREAREQBERAFC6g4rRvax2md5npKJ3g1E0zT6W3ds8up/prOAT9rXabnz0dC/w6tnmafS2LIyNurvctMr1ZH19ym7sK6iDxCybgTjOXDJ+8Z4on276K9g8DcdHDYqwCMdFLIzRTgHYOCYxFVwsmgeHxv5EbHoRsR0VwXJ/AXGk2Fz52eOJ5AmiJsHAbtP3XgHmun8BxqGshZPA8OjeNDuDu1w2cNws2gXFERQAiIgCIiAIiIAiIgClcULlontW7TO+zUlE76rVssrf4n5Gfk6ne6IE3ax2md7mpKJ/1erZpmn0+rGEfd6uHO+i1PFFufZ5KeKHc89h0VbTUpdc3s0ek48vV6/JapYLQhKctMUUgYqqlw2WT7ON7rc8rSfkrlhro2yxjJ4C4Znu5lt7HLfQfFZjxDTPa2ZsTaV8TPSDHZ5BGNy4k5Ommq99G2c8LjyTOVClLTJtv4ceMvr7GDP4cqQLmGT2McffYaK3OpyNN1sukrI5aSeRzIwxgAjjhb9ZE8k5HulPiLDlO59ix5tVMYe8lyTRB2QiVwLwbXGvpge/klW0qRWyzgtCdvNtZcfn9DEXwq/8CcYzYXPmYM8T7d9FewcBu3o8DkV6z4Y2RpkpyTYXfE7V7B1BHpt89lYpoP30Xh05Qq0pU+eDrPA8Yhq4WzQPD43jQ7jyI2I6K4LlfgTjKXC5i5oL4Xkd9FewcB95vR4268iumcGxeKqhZNA7PG/kR8QehCyawZFeiIoAREQBERAFK51v7o91tdhzWhu1btK+kZqSjd9RqJZRzl/IzozTU736ICbtX7TO+zUlG76nVssoP2h/Az8mmp39muroIbann8l5048R8gFVAq8SCopKfObXsLEuPQDmf31CzKThhskbmR587BEGXs2IvlucrS6xc7KBqOh05K18O0EL2PbPIYg5mfOLaBpsAevMmw6BZJPDIyFzp8tXDGQ6OZkxaRlLW5RzIzC2nxO3VtaUXHL9iLus6SVKL3fP2XhdUYhVPIYI5e872M5GhzvCxg5tykelmPVXKl4gEUbmwwhkj2tZI/MXNc1pB9Bw5ki5N1asSrDNI+R1gXkuIHLU7XVIArTuPTlpRlo1L+RkmKcTd7E6JkTIhK4Pmyk+N7bWNjo31DRWqeTvcgbE1pY3Ke7abut953nrb2hUSuWA4xJSTNmiPiHMbOG7T5Fa0rnW8YGhRWxldLQxUFMDUsDqp5JhY24kZmblu9w5C+trdee2KY3ACc7W5CdJWWtkePLYGxNttVkNTgb6uSKYB5ZMO8nfcODA550aTbVrW2ynovHF6gPjhjdM2eRwkJkbe4DrODXg6k3uQfNwtoouaUHDUnv1/BpYVlKfoS31edn09mYJPD/ZX3gPjOXC5y4Avhfbvor+lbk5uwePj7FbSOqo6qOw+S40jRprk62wfFoqqJk0Dw+N4u0j5HoRuFXLlrs/42lwyYkAvgkI76K/PbOy+gfb32F9l0xhGKRVMTZoXh8bxdrh8j0I6LNkFaiIoAUCoogNOdvmP1cLI4GNyU0wdnkadXuHOI6eAW189ehWixIuwOKsBirqaSnmHheNDu1w5Pb5grkziXApaGokp5hZ7Dz2c08nt8iFKB50Z5qpCpaPkfWqkFGyY7tIudY6zrfhDQPY0fqkdc4MdGCQ1xaXDqWZre7MVLX/AGjvOx94BXiFtSrSisJmt2k60vLJ7qJK8wVOozlmBG6ZlKSoK8ZOPAKhtQ4NLQ45XaltzY2va43tcpTy2e09CD7ivC69aNmZ7B1cPmrVK85Rw2a20f7Y47omrm2keOjiPcVRVJ8JVVWSZnuPUk/FUdWfCV5VwWuP9ZY7soFlXZ/x3Jhkx0L4Hkd7GDbyzs2Dx033WHyPXthWGy1MrYYGF8jzZrR8z0HUqWYnYeE4lFURMmheHxvF2uG/9COirVhvZlwX/hdM6N0hkklcHy88jXWtZg9XN2/uWZKoCIiAhZYF2s8DDEqfPGP81CCYvzt5mI+u1x0PrKz5QsgOJwSwnmCDYg6G42I2VdFJm/VbX7dOBcpOIU7fCf8AymgcjtKB0PJ3sO5Wn6N2p96sC/1BzNjf1GU/zNsPkQV4ApQSA3jcbB1rH8LhcA+rUgo9haSHCxHMfvZKa3wequtaVVdefJEKe6yTA6WB1JK6paWsa9ojkj+0L3c22Phc0CxsferXVYZlh79rw6MyGNlwWuNm5s+XWwtt8V1Y2bxsc31o5wy3FQWQScMub9IBe3NBGySzRmzNf57W9RU+I4aySkjqIG5cn1VQNdH8w/XqDr0R2bxkhXEO5jiq8P0Dn/hFh/M64H9VTQxF7g1vM/vU7L2rphYMYbtbv+Jx5n9/qubUWHpOpbL0060unHn9FK4qmrHi1r6qaaYNHnsFcuDOD58UmLY/DG23eykXawHbzd0CoeVtt5ZbeHeHZ6+cQ07czj6RPosb1cdgul+AuBoMMiys8czgO9mIsXEbN/C3y+auPCvDUFBCIadthpmcfSeR95x3PyV6sobIIoiKAEREAREQEk0Qe0tcAWuBDgdQQRYg+Vly72l8Euwupsy5p5bugcdbWteMnqL+0epdSqzcV8PRV9M+nmGjvRda5Y8cnj1fHVEDkxj7q5wVTXANk0sPC8akeRG4VBj2EzUVRJTzCz4za45OB1Dm9QRqpGFaLnJpTquHjsZhj1Zmgp4oge6haSXXBBkda7tOXLQkDmfbcKyv+j0VGwRxvziR7hI3MLkgAjxaGxOywilqnMPhcW+o2VcMUfuGG/VjfibaroU7xrnco7e3eNLcd845+eTPMSxNkVZFLKLRz0wDhY6BzbaaHcK100baWKW04cZmZbBv1YHV2b0nW2aNOqxf/FX7ZW/ytaD77KmlnLjdxJPU3KvK9eMRKU7W2p7OTl7YXwz1KuarDQWRaA+k483f0HkrZPNblz+S856i3JZ72Y9mb64tqKq7KXm0cnTer8LPPfbquZLnJvVrSqPfpwuxbezzgCbE353Ex0zTZ8ltXkc2R35nz5DzPLpDCMKipomwwMDI28gPmep81UUlK2JjWRtDWNADWtFgANgF7KjZkERFACIiAIiIAiIgCgQoPeALk2HU6K3T4/TM9KeP2OB+V0BifazwKMQg7yIf5qEHJb+I3mYz15XHQ+srmyN9tD/15Ls6GQPaHNILXAEEbgrRfbrwY2J30+EANe4Nnby+sdyeOt9x7eqlMGq84UwlVGCgV8grRMvKap0+a8CVkXA2OU1FP31TTGosB3YzBuR19XZSCHnlblaxUZBn/Zh2VGTLVV7bM0McBGrvzSdB0bvzK3kxoAAAsBoAOgWrKTtzoHenFUM6ktY4f7XX+CvFN2u4W82+kFv88b2/EhVYM9RUOD4tDVRiWnkEkZJAc29iRobX81XKAEREAREQBERAEREBovGZCZpe8JcQ94Jcb8nEW+HJW+nyNbZjQGjyP6q6cWsyVc4A/iOPv8R+atDwR6Nrb6c7AD32WTBtig4igo8LhnqHhrWxgW3c4G2Vo3OnJc98e8bz4pNmf4ImX7qIG4aDufxPPX2BZjjHAtfiUMEkD2vijEjGxvflyuEjrkaWN9FidZ2a4nFcupHuHWMtePcDf4LVAxVpUVVV2GzQfbQyxf6kb2f8gFS5x1VsgIooQmQSuCkXqAvagoTNNFE3nLIyMet7g39VDB1T2aYd9HwykjtY921zvXJ4/wBVk6kgjDWhrRYNAAHkBYKdQAiIgCIiAIiIAiIgNOdorAytkvYZg12vmAFjLqkakX9g/VbzxHh6nqJBJNGHuAsL35KppMJgit3cMbSORDRf381TTuDHOy6/0M3BA715bfcENNx7SVl4CiiugQsrbWcPUst+8poX35kxsv77XVzRAYbW9l2Fyf8AqtZ/pucz/iVj9f2HULvs5Z4v/prx/ubf4raSIDRtZ2DSD7GtY7ykhLfi15+S9ODuyaqpK+CaZ0T4o3F5LCb5g05RlI6n4Ld1lCyABRUFT2f1G9r/AA/fmgKi6iqUNfe40vbnY/JGh9wT0113QFUiprv+fTqLfC6mhz/e6fF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1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cs typeface="Times New Roman" pitchFamily="18" charset="0"/>
              </a:rPr>
              <a:t>Requirement Specifications</a:t>
            </a:r>
            <a:endParaRPr lang="en-US" sz="4000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491" y="1828800"/>
            <a:ext cx="8382000" cy="4648200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Non - Functional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System stable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Picture display smoothly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User can use product after 5 minutes when they read guideline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Safety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Avoid electric shock- proof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chemeClr val="accent5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AutoShape 2" descr="data:image/jpeg;base64,/9j/4AAQSkZJRgABAQAAAQABAAD/2wCEAAkGBxQSEhQUEhQWFhQVGBYYFBcVFxcXGhkWFRYYFiAXGBoYHSggGBonGxUYIjEhJSorMC4uFx8zODMsNyotLisBCgoKDg0OGxAQGiskHSUrLy8yNDI0LCs3Nyw3LSwwLCssLiwyNzcwLSwsMDQ1NywsLDQvNSwyLDQ3LCwsLCwsLP/AABEIAKAAoAMBIgACEQEDEQH/xAAcAAEAAAcBAAAAAAAAAAAAAAAAAQIEBQYHCAP/xAA/EAABAwIEAwQGCAQGAwAAAAABAAIDBBEFEiFBBjFRBxMiYTJxgZGhsRQjM0JSYsHwQ3LR4RUkc6Ky8TREgv/EABkBAQADAQEAAAAAAAAAAAAAAAABAgMFBP/EACoRAAIBAwMDAgYDAAAAAAAAAAABAgMEERIhMUFRcROBYaGxwdHhIiMz/9oADAMBAAIRAxEAPwDeKIiAIiIAiIgCIiAKF0K0h2tdp2bPR0LtNWzzNPPYxxkfFw9Q8gNy4fiUU7S6GRkjWuLCWODgHNNiNN7qrXJvAvGE2GT95H4o3WE0V7B7RuOjhrYrp/AMchrIGT07szHe8HdrhsQpwC5oiKAEREAREQBERAEREAREQBERAFC6g4rRvax2md5npKJ3g1E0zT6W3ds8up/prOAT9rXabnz0dC/w6tnmafS2LIyNurvctMr1ZH19ym7sK6iDxCybgTjOXDJ+8Z4on276K9g8DcdHDYqwCMdFLIzRTgHYOCYxFVwsmgeHxv5EbHoRsR0VwXJ/AXGk2Fz52eOJ5AmiJsHAbtP3XgHmun8BxqGshZPA8OjeNDuDu1w2cNws2gXFERQAiIgCIiAIiIAiIgClcULlontW7TO+zUlE76rVssrf4n5Gfk6ne6IE3ax2md7mpKJ/1erZpmn0+rGEfd6uHO+i1PFFufZ5KeKHc89h0VbTUpdc3s0ek48vV6/JapYLQhKctMUUgYqqlw2WT7ON7rc8rSfkrlhro2yxjJ4C4Znu5lt7HLfQfFZjxDTPa2ZsTaV8TPSDHZ5BGNy4k5Ommq99G2c8LjyTOVClLTJtv4ceMvr7GDP4cqQLmGT2McffYaK3OpyNN1sukrI5aSeRzIwxgAjjhb9ZE8k5HulPiLDlO59ix5tVMYe8lyTRB2QiVwLwbXGvpge/klW0qRWyzgtCdvNtZcfn9DEXwq/8CcYzYXPmYM8T7d9FewcBu3o8DkV6z4Y2RpkpyTYXfE7V7B1BHpt89lYpoP30Xh05Qq0pU+eDrPA8Yhq4WzQPD43jQ7jyI2I6K4LlfgTjKXC5i5oL4Xkd9FewcB95vR4268iumcGxeKqhZNA7PG/kR8QehCyawZFeiIoAREQBERAFK51v7o91tdhzWhu1btK+kZqSjd9RqJZRzl/IzozTU736ICbtX7TO+zUlG76nVssoP2h/Az8mmp39muroIbann8l5048R8gFVAq8SCopKfObXsLEuPQDmf31CzKThhskbmR587BEGXs2IvlucrS6xc7KBqOh05K18O0EL2PbPIYg5mfOLaBpsAevMmw6BZJPDIyFzp8tXDGQ6OZkxaRlLW5RzIzC2nxO3VtaUXHL9iLus6SVKL3fP2XhdUYhVPIYI5e872M5GhzvCxg5tykelmPVXKl4gEUbmwwhkj2tZI/MXNc1pB9Bw5ki5N1asSrDNI+R1gXkuIHLU7XVIArTuPTlpRlo1L+RkmKcTd7E6JkTIhK4Pmyk+N7bWNjo31DRWqeTvcgbE1pY3Ke7abut953nrb2hUSuWA4xJSTNmiPiHMbOG7T5Fa0rnW8YGhRWxldLQxUFMDUsDqp5JhY24kZmblu9w5C+trdee2KY3ACc7W5CdJWWtkePLYGxNttVkNTgb6uSKYB5ZMO8nfcODA550aTbVrW2ynovHF6gPjhjdM2eRwkJkbe4DrODXg6k3uQfNwtoouaUHDUnv1/BpYVlKfoS31edn09mYJPD/ZX3gPjOXC5y4Avhfbvor+lbk5uwePj7FbSOqo6qOw+S40jRprk62wfFoqqJk0Dw+N4u0j5HoRuFXLlrs/42lwyYkAvgkI76K/PbOy+gfb32F9l0xhGKRVMTZoXh8bxdrh8j0I6LNkFaiIoAUCoogNOdvmP1cLI4GNyU0wdnkadXuHOI6eAW189ehWixIuwOKsBirqaSnmHheNDu1w5Pb5grkziXApaGokp5hZ7Dz2c08nt8iFKB50Z5qpCpaPkfWqkFGyY7tIudY6zrfhDQPY0fqkdc4MdGCQ1xaXDqWZre7MVLX/AGjvOx94BXiFtSrSisJmt2k60vLJ7qJK8wVOozlmBG6ZlKSoK8ZOPAKhtQ4NLQ45XaltzY2va43tcpTy2e09CD7ivC69aNmZ7B1cPmrVK85Rw2a20f7Y47omrm2keOjiPcVRVJ8JVVWSZnuPUk/FUdWfCV5VwWuP9ZY7soFlXZ/x3Jhkx0L4Hkd7GDbyzs2Dx033WHyPXthWGy1MrYYGF8jzZrR8z0HUqWYnYeE4lFURMmheHxvF2uG/9COirVhvZlwX/hdM6N0hkklcHy88jXWtZg9XN2/uWZKoCIiAhZYF2s8DDEqfPGP81CCYvzt5mI+u1x0PrKz5QsgOJwSwnmCDYg6G42I2VdFJm/VbX7dOBcpOIU7fCf8AymgcjtKB0PJ3sO5Wn6N2p96sC/1BzNjf1GU/zNsPkQV4ApQSA3jcbB1rH8LhcA+rUgo9haSHCxHMfvZKa3wequtaVVdefJEKe6yTA6WB1JK6paWsa9ojkj+0L3c22Phc0CxsferXVYZlh79rw6MyGNlwWuNm5s+XWwtt8V1Y2bxsc31o5wy3FQWQScMub9IBe3NBGySzRmzNf57W9RU+I4aySkjqIG5cn1VQNdH8w/XqDr0R2bxkhXEO5jiq8P0Dn/hFh/M64H9VTQxF7g1vM/vU7L2rphYMYbtbv+Jx5n9/qubUWHpOpbL0060unHn9FK4qmrHi1r6qaaYNHnsFcuDOD58UmLY/DG23eykXawHbzd0CoeVtt5ZbeHeHZ6+cQ07czj6RPosb1cdgul+AuBoMMiys8czgO9mIsXEbN/C3y+auPCvDUFBCIadthpmcfSeR95x3PyV6sobIIoiKAEREAREQEk0Qe0tcAWuBDgdQQRYg+Vly72l8Euwupsy5p5bugcdbWteMnqL+0epdSqzcV8PRV9M+nmGjvRda5Y8cnj1fHVEDkxj7q5wVTXANk0sPC8akeRG4VBj2EzUVRJTzCz4za45OB1Dm9QRqpGFaLnJpTquHjsZhj1Zmgp4oge6haSXXBBkda7tOXLQkDmfbcKyv+j0VGwRxvziR7hI3MLkgAjxaGxOywilqnMPhcW+o2VcMUfuGG/VjfibaroU7xrnco7e3eNLcd845+eTPMSxNkVZFLKLRz0wDhY6BzbaaHcK100baWKW04cZmZbBv1YHV2b0nW2aNOqxf/FX7ZW/ytaD77KmlnLjdxJPU3KvK9eMRKU7W2p7OTl7YXwz1KuarDQWRaA+k483f0HkrZPNblz+S856i3JZ72Y9mb64tqKq7KXm0cnTer8LPPfbquZLnJvVrSqPfpwuxbezzgCbE353Ex0zTZ8ltXkc2R35nz5DzPLpDCMKipomwwMDI28gPmep81UUlK2JjWRtDWNADWtFgANgF7KjZkERFACIiAIiIAiIgCgQoPeALk2HU6K3T4/TM9KeP2OB+V0BifazwKMQg7yIf5qEHJb+I3mYz15XHQ+srmyN9tD/15Ls6GQPaHNILXAEEbgrRfbrwY2J30+EANe4Nnby+sdyeOt9x7eqlMGq84UwlVGCgV8grRMvKap0+a8CVkXA2OU1FP31TTGosB3YzBuR19XZSCHnlblaxUZBn/Zh2VGTLVV7bM0McBGrvzSdB0bvzK3kxoAAAsBoAOgWrKTtzoHenFUM6ktY4f7XX+CvFN2u4W82+kFv88b2/EhVYM9RUOD4tDVRiWnkEkZJAc29iRobX81XKAEREAREQBERAEREBovGZCZpe8JcQ94Jcb8nEW+HJW+nyNbZjQGjyP6q6cWsyVc4A/iOPv8R+atDwR6Nrb6c7AD32WTBtig4igo8LhnqHhrWxgW3c4G2Vo3OnJc98e8bz4pNmf4ImX7qIG4aDufxPPX2BZjjHAtfiUMEkD2vijEjGxvflyuEjrkaWN9FidZ2a4nFcupHuHWMtePcDf4LVAxVpUVVV2GzQfbQyxf6kb2f8gFS5x1VsgIooQmQSuCkXqAvagoTNNFE3nLIyMet7g39VDB1T2aYd9HwykjtY921zvXJ4/wBVk6kgjDWhrRYNAAHkBYKdQAiIgCIiAIiIAiIgNOdorAytkvYZg12vmAFjLqkakX9g/VbzxHh6nqJBJNGHuAsL35KppMJgit3cMbSORDRf381TTuDHOy6/0M3BA715bfcENNx7SVl4CiiugQsrbWcPUst+8poX35kxsv77XVzRAYbW9l2Fyf8AqtZ/pucz/iVj9f2HULvs5Z4v/prx/ubf4raSIDRtZ2DSD7GtY7ykhLfi15+S9ODuyaqpK+CaZ0T4o3F5LCb5g05RlI6n4Ld1lCyABRUFT2f1G9r/AA/fmgKi6iqUNfe40vbnY/JGh9wT0113QFUiprv+fTqLfC6mhz/e6fF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4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cs typeface="Times New Roman" pitchFamily="18" charset="0"/>
              </a:rPr>
              <a:t>Requirement Specifications</a:t>
            </a:r>
            <a:endParaRPr lang="en-US" sz="4000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491" y="1828800"/>
            <a:ext cx="8382000" cy="4648200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Infrastructure and Tools</a:t>
            </a:r>
            <a:endParaRPr lang="en-US" dirty="0">
              <a:solidFill>
                <a:schemeClr val="accent5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en-US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Hardware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PIC16F887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DS1307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EEPROM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LED 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RGB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Radio Frequency 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Module</a:t>
            </a:r>
            <a:endParaRPr lang="en-US" sz="24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Wingdings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Shift </a:t>
            </a:r>
            <a:r>
              <a:rPr lang="en-US" sz="2400" dirty="0" smtClean="0">
                <a:solidFill>
                  <a:schemeClr val="tx1"/>
                </a:solidFill>
              </a:rPr>
              <a:t>Register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IC 7805</a:t>
            </a:r>
            <a:endParaRPr lang="en-US" sz="2400" dirty="0" smtClean="0">
              <a:solidFill>
                <a:schemeClr val="accent5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AutoShape 2" descr="data:image/jpeg;base64,/9j/4AAQSkZJRgABAQAAAQABAAD/2wCEAAkGBxQSEhQUEhQWFhQVGBYYFBcVFxcXGhkWFRYYFiAXGBoYHSggGBonGxUYIjEhJSorMC4uFx8zODMsNyotLisBCgoKDg0OGxAQGiskHSUrLy8yNDI0LCs3Nyw3LSwwLCssLiwyNzcwLSwsMDQ1NywsLDQvNSwyLDQ3LCwsLCwsLP/AABEIAKAAoAMBIgACEQEDEQH/xAAcAAEAAAcBAAAAAAAAAAAAAAAAAQIEBQYHCAP/xAA/EAABAwIEAwQGCAQGAwAAAAABAAIDBBEFEiFBBjFRBxMiYTJxgZGhsRQjM0JSYsHwQ3LR4RUkc6Ky8TREgv/EABkBAQADAQEAAAAAAAAAAAAAAAABAgMFBP/EACoRAAIBAwMDAgYDAAAAAAAAAAABAgMEERIhMUFRcROBYaGxwdHhIiMz/9oADAMBAAIRAxEAPwDeKIiAIiIAiIgCIiAKF0K0h2tdp2bPR0LtNWzzNPPYxxkfFw9Q8gNy4fiUU7S6GRkjWuLCWODgHNNiNN7qrXJvAvGE2GT95H4o3WE0V7B7RuOjhrYrp/AMchrIGT07szHe8HdrhsQpwC5oiKAEREAREQBERAEREAREQBERAFC6g4rRvax2md5npKJ3g1E0zT6W3ds8up/prOAT9rXabnz0dC/w6tnmafS2LIyNurvctMr1ZH19ym7sK6iDxCybgTjOXDJ+8Z4on276K9g8DcdHDYqwCMdFLIzRTgHYOCYxFVwsmgeHxv5EbHoRsR0VwXJ/AXGk2Fz52eOJ5AmiJsHAbtP3XgHmun8BxqGshZPA8OjeNDuDu1w2cNws2gXFERQAiIgCIiAIiIAiIgClcULlontW7TO+zUlE76rVssrf4n5Gfk6ne6IE3ax2md7mpKJ/1erZpmn0+rGEfd6uHO+i1PFFufZ5KeKHc89h0VbTUpdc3s0ek48vV6/JapYLQhKctMUUgYqqlw2WT7ON7rc8rSfkrlhro2yxjJ4C4Znu5lt7HLfQfFZjxDTPa2ZsTaV8TPSDHZ5BGNy4k5Ommq99G2c8LjyTOVClLTJtv4ceMvr7GDP4cqQLmGT2McffYaK3OpyNN1sukrI5aSeRzIwxgAjjhb9ZE8k5HulPiLDlO59ix5tVMYe8lyTRB2QiVwLwbXGvpge/klW0qRWyzgtCdvNtZcfn9DEXwq/8CcYzYXPmYM8T7d9FewcBu3o8DkV6z4Y2RpkpyTYXfE7V7B1BHpt89lYpoP30Xh05Qq0pU+eDrPA8Yhq4WzQPD43jQ7jyI2I6K4LlfgTjKXC5i5oL4Xkd9FewcB95vR4268iumcGxeKqhZNA7PG/kR8QehCyawZFeiIoAREQBERAFK51v7o91tdhzWhu1btK+kZqSjd9RqJZRzl/IzozTU736ICbtX7TO+zUlG76nVssoP2h/Az8mmp39muroIbann8l5048R8gFVAq8SCopKfObXsLEuPQDmf31CzKThhskbmR587BEGXs2IvlucrS6xc7KBqOh05K18O0EL2PbPIYg5mfOLaBpsAevMmw6BZJPDIyFzp8tXDGQ6OZkxaRlLW5RzIzC2nxO3VtaUXHL9iLus6SVKL3fP2XhdUYhVPIYI5e872M5GhzvCxg5tykelmPVXKl4gEUbmwwhkj2tZI/MXNc1pB9Bw5ki5N1asSrDNI+R1gXkuIHLU7XVIArTuPTlpRlo1L+RkmKcTd7E6JkTIhK4Pmyk+N7bWNjo31DRWqeTvcgbE1pY3Ke7abut953nrb2hUSuWA4xJSTNmiPiHMbOG7T5Fa0rnW8YGhRWxldLQxUFMDUsDqp5JhY24kZmblu9w5C+trdee2KY3ACc7W5CdJWWtkePLYGxNttVkNTgb6uSKYB5ZMO8nfcODA550aTbVrW2ynovHF6gPjhjdM2eRwkJkbe4DrODXg6k3uQfNwtoouaUHDUnv1/BpYVlKfoS31edn09mYJPD/ZX3gPjOXC5y4Avhfbvor+lbk5uwePj7FbSOqo6qOw+S40jRprk62wfFoqqJk0Dw+N4u0j5HoRuFXLlrs/42lwyYkAvgkI76K/PbOy+gfb32F9l0xhGKRVMTZoXh8bxdrh8j0I6LNkFaiIoAUCoogNOdvmP1cLI4GNyU0wdnkadXuHOI6eAW189ehWixIuwOKsBirqaSnmHheNDu1w5Pb5grkziXApaGokp5hZ7Dz2c08nt8iFKB50Z5qpCpaPkfWqkFGyY7tIudY6zrfhDQPY0fqkdc4MdGCQ1xaXDqWZre7MVLX/AGjvOx94BXiFtSrSisJmt2k60vLJ7qJK8wVOozlmBG6ZlKSoK8ZOPAKhtQ4NLQ45XaltzY2va43tcpTy2e09CD7ivC69aNmZ7B1cPmrVK85Rw2a20f7Y47omrm2keOjiPcVRVJ8JVVWSZnuPUk/FUdWfCV5VwWuP9ZY7soFlXZ/x3Jhkx0L4Hkd7GDbyzs2Dx033WHyPXthWGy1MrYYGF8jzZrR8z0HUqWYnYeE4lFURMmheHxvF2uG/9COirVhvZlwX/hdM6N0hkklcHy88jXWtZg9XN2/uWZKoCIiAhZYF2s8DDEqfPGP81CCYvzt5mI+u1x0PrKz5QsgOJwSwnmCDYg6G42I2VdFJm/VbX7dOBcpOIU7fCf8AymgcjtKB0PJ3sO5Wn6N2p96sC/1BzNjf1GU/zNsPkQV4ApQSA3jcbB1rH8LhcA+rUgo9haSHCxHMfvZKa3wequtaVVdefJEKe6yTA6WB1JK6paWsa9ojkj+0L3c22Phc0CxsferXVYZlh79rw6MyGNlwWuNm5s+XWwtt8V1Y2bxsc31o5wy3FQWQScMub9IBe3NBGySzRmzNf57W9RU+I4aySkjqIG5cn1VQNdH8w/XqDr0R2bxkhXEO5jiq8P0Dn/hFh/M64H9VTQxF7g1vM/vU7L2rphYMYbtbv+Jx5n9/qubUWHpOpbL0060unHn9FK4qmrHi1r6qaaYNHnsFcuDOD58UmLY/DG23eykXawHbzd0CoeVtt5ZbeHeHZ6+cQ07czj6RPosb1cdgul+AuBoMMiys8czgO9mIsXEbN/C3y+auPCvDUFBCIadthpmcfSeR95x3PyV6sobIIoiKAEREAREQEk0Qe0tcAWuBDgdQQRYg+Vly72l8Euwupsy5p5bugcdbWteMnqL+0epdSqzcV8PRV9M+nmGjvRda5Y8cnj1fHVEDkxj7q5wVTXANk0sPC8akeRG4VBj2EzUVRJTzCz4za45OB1Dm9QRqpGFaLnJpTquHjsZhj1Zmgp4oge6haSXXBBkda7tOXLQkDmfbcKyv+j0VGwRxvziR7hI3MLkgAjxaGxOywilqnMPhcW+o2VcMUfuGG/VjfibaroU7xrnco7e3eNLcd845+eTPMSxNkVZFLKLRz0wDhY6BzbaaHcK100baWKW04cZmZbBv1YHV2b0nW2aNOqxf/FX7ZW/ytaD77KmlnLjdxJPU3KvK9eMRKU7W2p7OTl7YXwz1KuarDQWRaA+k483f0HkrZPNblz+S856i3JZ72Y9mb64tqKq7KXm0cnTer8LPPfbquZLnJvVrSqPfpwuxbezzgCbE353Ex0zTZ8ltXkc2R35nz5DzPLpDCMKipomwwMDI28gPmep81UUlK2JjWRtDWNADWtFgANgF7KjZkERFACIiAIiIAiIgCgQoPeALk2HU6K3T4/TM9KeP2OB+V0BifazwKMQg7yIf5qEHJb+I3mYz15XHQ+srmyN9tD/15Ls6GQPaHNILXAEEbgrRfbrwY2J30+EANe4Nnby+sdyeOt9x7eqlMGq84UwlVGCgV8grRMvKap0+a8CVkXA2OU1FP31TTGosB3YzBuR19XZSCHnlblaxUZBn/Zh2VGTLVV7bM0McBGrvzSdB0bvzK3kxoAAAsBoAOgWrKTtzoHenFUM6ktY4f7XX+CvFN2u4W82+kFv88b2/EhVYM9RUOD4tDVRiWnkEkZJAc29iRobX81XKAEREAREQBERAEREBovGZCZpe8JcQ94Jcb8nEW+HJW+nyNbZjQGjyP6q6cWsyVc4A/iOPv8R+atDwR6Nrb6c7AD32WTBtig4igo8LhnqHhrWxgW3c4G2Vo3OnJc98e8bz4pNmf4ImX7qIG4aDufxPPX2BZjjHAtfiUMEkD2vijEjGxvflyuEjrkaWN9FidZ2a4nFcupHuHWMtePcDf4LVAxVpUVVV2GzQfbQyxf6kb2f8gFS5x1VsgIooQmQSuCkXqAvagoTNNFE3nLIyMet7g39VDB1T2aYd9HwykjtY921zvXJ4/wBVk6kgjDWhrRYNAAHkBYKdQAiIgCIiAIiIAiIgNOdorAytkvYZg12vmAFjLqkakX9g/VbzxHh6nqJBJNGHuAsL35KppMJgit3cMbSORDRf381TTuDHOy6/0M3BA715bfcENNx7SVl4CiiugQsrbWcPUst+8poX35kxsv77XVzRAYbW9l2Fyf8AqtZ/pucz/iVj9f2HULvs5Z4v/prx/ubf4raSIDRtZ2DSD7GtY7ykhLfi15+S9ODuyaqpK+CaZ0T4o3F5LCb5g05RlI6n4Ld1lCyABRUFT2f1G9r/AA/fmgKi6iqUNfe40vbnY/JGh9wT0113QFUiprv+fTqLfC6mhz/e6fF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cs typeface="Times New Roman" pitchFamily="18" charset="0"/>
              </a:rPr>
              <a:t>Requirement Specifications</a:t>
            </a:r>
            <a:endParaRPr lang="en-US" sz="4000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491" y="1828800"/>
            <a:ext cx="8382000" cy="4648200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Infrastructure and Tools</a:t>
            </a:r>
          </a:p>
          <a:p>
            <a:pPr marL="571500" indent="-571500">
              <a:buFont typeface="+mj-lt"/>
              <a:buAutoNum type="romanUcPeriod" startAt="2"/>
            </a:pPr>
            <a:r>
              <a:rPr lang="en-US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Software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IDE CCS C 5.015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ISIS </a:t>
            </a:r>
            <a:r>
              <a:rPr lang="en-US" sz="2400" dirty="0" err="1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Protues</a:t>
            </a:r>
            <a:endParaRPr lang="en-US" sz="2400" dirty="0" smtClean="0">
              <a:solidFill>
                <a:schemeClr val="accent5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400" dirty="0" err="1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Pickit</a:t>
            </a:r>
            <a:r>
              <a:rPr lang="en-US" sz="2400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2, ICD2 Program</a:t>
            </a:r>
          </a:p>
          <a:p>
            <a:pPr lvl="0">
              <a:buFont typeface="Wingdings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Visual Studio 2012 </a:t>
            </a:r>
            <a:r>
              <a:rPr lang="en-US" sz="24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vs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.NET 4.0</a:t>
            </a:r>
            <a:endParaRPr lang="en-US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buFont typeface="Wingdings" pitchFamily="2" charset="2"/>
              <a:buChar char="ü"/>
            </a:pPr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Altium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Designer 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</a:t>
            </a:r>
            <a:endParaRPr lang="en-US" sz="2400" dirty="0" smtClean="0">
              <a:solidFill>
                <a:schemeClr val="accent5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Electronic multi-meter</a:t>
            </a:r>
          </a:p>
          <a:p>
            <a:pPr lvl="0">
              <a:buFont typeface="Wingdings" pitchFamily="2" charset="2"/>
              <a:buChar char="ü"/>
            </a:pPr>
            <a:endParaRPr lang="en-US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AutoShape 2" descr="data:image/jpeg;base64,/9j/4AAQSkZJRgABAQAAAQABAAD/2wCEAAkGBxQSEhQUEhQWFhQVGBYYFBcVFxcXGhkWFRYYFiAXGBoYHSggGBonGxUYIjEhJSorMC4uFx8zODMsNyotLisBCgoKDg0OGxAQGiskHSUrLy8yNDI0LCs3Nyw3LSwwLCssLiwyNzcwLSwsMDQ1NywsLDQvNSwyLDQ3LCwsLCwsLP/AABEIAKAAoAMBIgACEQEDEQH/xAAcAAEAAAcBAAAAAAAAAAAAAAAAAQIEBQYHCAP/xAA/EAABAwIEAwQGCAQGAwAAAAABAAIDBBEFEiFBBjFRBxMiYTJxgZGhsRQjM0JSYsHwQ3LR4RUkc6Ky8TREgv/EABkBAQADAQEAAAAAAAAAAAAAAAABAgMFBP/EACoRAAIBAwMDAgYDAAAAAAAAAAABAgMEERIhMUFRcROBYaGxwdHhIiMz/9oADAMBAAIRAxEAPwDeKIiAIiIAiIgCIiAKF0K0h2tdp2bPR0LtNWzzNPPYxxkfFw9Q8gNy4fiUU7S6GRkjWuLCWODgHNNiNN7qrXJvAvGE2GT95H4o3WE0V7B7RuOjhrYrp/AMchrIGT07szHe8HdrhsQpwC5oiKAEREAREQBERAEREAREQBERAFC6g4rRvax2md5npKJ3g1E0zT6W3ds8up/prOAT9rXabnz0dC/w6tnmafS2LIyNurvctMr1ZH19ym7sK6iDxCybgTjOXDJ+8Z4on276K9g8DcdHDYqwCMdFLIzRTgHYOCYxFVwsmgeHxv5EbHoRsR0VwXJ/AXGk2Fz52eOJ5AmiJsHAbtP3XgHmun8BxqGshZPA8OjeNDuDu1w2cNws2gXFERQAiIgCIiAIiIAiIgClcULlontW7TO+zUlE76rVssrf4n5Gfk6ne6IE3ax2md7mpKJ/1erZpmn0+rGEfd6uHO+i1PFFufZ5KeKHc89h0VbTUpdc3s0ek48vV6/JapYLQhKctMUUgYqqlw2WT7ON7rc8rSfkrlhro2yxjJ4C4Znu5lt7HLfQfFZjxDTPa2ZsTaV8TPSDHZ5BGNy4k5Ommq99G2c8LjyTOVClLTJtv4ceMvr7GDP4cqQLmGT2McffYaK3OpyNN1sukrI5aSeRzIwxgAjjhb9ZE8k5HulPiLDlO59ix5tVMYe8lyTRB2QiVwLwbXGvpge/klW0qRWyzgtCdvNtZcfn9DEXwq/8CcYzYXPmYM8T7d9FewcBu3o8DkV6z4Y2RpkpyTYXfE7V7B1BHpt89lYpoP30Xh05Qq0pU+eDrPA8Yhq4WzQPD43jQ7jyI2I6K4LlfgTjKXC5i5oL4Xkd9FewcB95vR4268iumcGxeKqhZNA7PG/kR8QehCyawZFeiIoAREQBERAFK51v7o91tdhzWhu1btK+kZqSjd9RqJZRzl/IzozTU736ICbtX7TO+zUlG76nVssoP2h/Az8mmp39muroIbann8l5048R8gFVAq8SCopKfObXsLEuPQDmf31CzKThhskbmR587BEGXs2IvlucrS6xc7KBqOh05K18O0EL2PbPIYg5mfOLaBpsAevMmw6BZJPDIyFzp8tXDGQ6OZkxaRlLW5RzIzC2nxO3VtaUXHL9iLus6SVKL3fP2XhdUYhVPIYI5e872M5GhzvCxg5tykelmPVXKl4gEUbmwwhkj2tZI/MXNc1pB9Bw5ki5N1asSrDNI+R1gXkuIHLU7XVIArTuPTlpRlo1L+RkmKcTd7E6JkTIhK4Pmyk+N7bWNjo31DRWqeTvcgbE1pY3Ke7abut953nrb2hUSuWA4xJSTNmiPiHMbOG7T5Fa0rnW8YGhRWxldLQxUFMDUsDqp5JhY24kZmblu9w5C+trdee2KY3ACc7W5CdJWWtkePLYGxNttVkNTgb6uSKYB5ZMO8nfcODA550aTbVrW2ynovHF6gPjhjdM2eRwkJkbe4DrODXg6k3uQfNwtoouaUHDUnv1/BpYVlKfoS31edn09mYJPD/ZX3gPjOXC5y4Avhfbvor+lbk5uwePj7FbSOqo6qOw+S40jRprk62wfFoqqJk0Dw+N4u0j5HoRuFXLlrs/42lwyYkAvgkI76K/PbOy+gfb32F9l0xhGKRVMTZoXh8bxdrh8j0I6LNkFaiIoAUCoogNOdvmP1cLI4GNyU0wdnkadXuHOI6eAW189ehWixIuwOKsBirqaSnmHheNDu1w5Pb5grkziXApaGokp5hZ7Dz2c08nt8iFKB50Z5qpCpaPkfWqkFGyY7tIudY6zrfhDQPY0fqkdc4MdGCQ1xaXDqWZre7MVLX/AGjvOx94BXiFtSrSisJmt2k60vLJ7qJK8wVOozlmBG6ZlKSoK8ZOPAKhtQ4NLQ45XaltzY2va43tcpTy2e09CD7ivC69aNmZ7B1cPmrVK85Rw2a20f7Y47omrm2keOjiPcVRVJ8JVVWSZnuPUk/FUdWfCV5VwWuP9ZY7soFlXZ/x3Jhkx0L4Hkd7GDbyzs2Dx033WHyPXthWGy1MrYYGF8jzZrR8z0HUqWYnYeE4lFURMmheHxvF2uG/9COirVhvZlwX/hdM6N0hkklcHy88jXWtZg9XN2/uWZKoCIiAhZYF2s8DDEqfPGP81CCYvzt5mI+u1x0PrKz5QsgOJwSwnmCDYg6G42I2VdFJm/VbX7dOBcpOIU7fCf8AymgcjtKB0PJ3sO5Wn6N2p96sC/1BzNjf1GU/zNsPkQV4ApQSA3jcbB1rH8LhcA+rUgo9haSHCxHMfvZKa3wequtaVVdefJEKe6yTA6WB1JK6paWsa9ojkj+0L3c22Phc0CxsferXVYZlh79rw6MyGNlwWuNm5s+XWwtt8V1Y2bxsc31o5wy3FQWQScMub9IBe3NBGySzRmzNf57W9RU+I4aySkjqIG5cn1VQNdH8w/XqDr0R2bxkhXEO5jiq8P0Dn/hFh/M64H9VTQxF7g1vM/vU7L2rphYMYbtbv+Jx5n9/qubUWHpOpbL0060unHn9FK4qmrHi1r6qaaYNHnsFcuDOD58UmLY/DG23eykXawHbzd0CoeVtt5ZbeHeHZ6+cQ07czj6RPosb1cdgul+AuBoMMiys8czgO9mIsXEbN/C3y+auPCvDUFBCIadthpmcfSeR95x3PyV6sobIIoiKAEREAREQEk0Qe0tcAWuBDgdQQRYg+Vly72l8Euwupsy5p5bugcdbWteMnqL+0epdSqzcV8PRV9M+nmGjvRda5Y8cnj1fHVEDkxj7q5wVTXANk0sPC8akeRG4VBj2EzUVRJTzCz4za45OB1Dm9QRqpGFaLnJpTquHjsZhj1Zmgp4oge6haSXXBBkda7tOXLQkDmfbcKyv+j0VGwRxvziR7hI3MLkgAjxaGxOywilqnMPhcW+o2VcMUfuGG/VjfibaroU7xrnco7e3eNLcd845+eTPMSxNkVZFLKLRz0wDhY6BzbaaHcK100baWKW04cZmZbBv1YHV2b0nW2aNOqxf/FX7ZW/ytaD77KmlnLjdxJPU3KvK9eMRKU7W2p7OTl7YXwz1KuarDQWRaA+k483f0HkrZPNblz+S856i3JZ72Y9mb64tqKq7KXm0cnTer8LPPfbquZLnJvVrSqPfpwuxbezzgCbE353Ex0zTZ8ltXkc2R35nz5DzPLpDCMKipomwwMDI28gPmep81UUlK2JjWRtDWNADWtFgANgF7KjZkERFACIiAIiIAiIgCgQoPeALk2HU6K3T4/TM9KeP2OB+V0BifazwKMQg7yIf5qEHJb+I3mYz15XHQ+srmyN9tD/15Ls6GQPaHNILXAEEbgrRfbrwY2J30+EANe4Nnby+sdyeOt9x7eqlMGq84UwlVGCgV8grRMvKap0+a8CVkXA2OU1FP31TTGosB3YzBuR19XZSCHnlblaxUZBn/Zh2VGTLVV7bM0McBGrvzSdB0bvzK3kxoAAAsBoAOgWrKTtzoHenFUM6ktY4f7XX+CvFN2u4W82+kFv88b2/EhVYM9RUOD4tDVRiWnkEkZJAc29iRobX81XKAEREAREQBERAEREBovGZCZpe8JcQ94Jcb8nEW+HJW+nyNbZjQGjyP6q6cWsyVc4A/iOPv8R+atDwR6Nrb6c7AD32WTBtig4igo8LhnqHhrWxgW3c4G2Vo3OnJc98e8bz4pNmf4ImX7qIG4aDufxPPX2BZjjHAtfiUMEkD2vijEjGxvflyuEjrkaWN9FidZ2a4nFcupHuHWMtePcDf4LVAxVpUVVV2GzQfbQyxf6kb2f8gFS5x1VsgIooQmQSuCkXqAvagoTNNFE3nLIyMet7g39VDB1T2aYd9HwykjtY921zvXJ4/wBVk6kgjDWhrRYNAAHkBYKdQAiIgCIiAIiIAiIgNOdorAytkvYZg12vmAFjLqkakX9g/VbzxHh6nqJBJNGHuAsL35KppMJgit3cMbSORDRf381TTuDHOy6/0M3BA715bfcENNx7SVl4CiiugQsrbWcPUst+8poX35kxsv77XVzRAYbW9l2Fyf8AqtZ/pucz/iVj9f2HULvs5Z4v/prx/ubf4raSIDRtZ2DSD7GtY7ykhLfi15+S9ODuyaqpK+CaZ0T4o3F5LCb5g05RlI6n4Ld1lCyABRUFT2f1G9r/AA/fmgKi6iqUNfe40vbnY/JGh9wT0113QFUiprv+fTqLfC6mhz/e6fF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3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cs typeface="Times New Roman" pitchFamily="18" charset="0"/>
              </a:rPr>
              <a:t>Design</a:t>
            </a:r>
            <a:endParaRPr lang="en-US" sz="4000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491" y="1828800"/>
            <a:ext cx="8382000" cy="4648200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Architecture Design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400" b="1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Use case</a:t>
            </a:r>
          </a:p>
          <a:p>
            <a:pPr marL="0" indent="0">
              <a:buNone/>
            </a:pPr>
            <a:endParaRPr lang="en-US" sz="2400" b="1" dirty="0" smtClean="0">
              <a:solidFill>
                <a:schemeClr val="accent5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AutoShape 2" descr="data:image/jpeg;base64,/9j/4AAQSkZJRgABAQAAAQABAAD/2wCEAAkGBxQSEhQUEhQWFhQVGBYYFBcVFxcXGhkWFRYYFiAXGBoYHSggGBonGxUYIjEhJSorMC4uFx8zODMsNyotLisBCgoKDg0OGxAQGiskHSUrLy8yNDI0LCs3Nyw3LSwwLCssLiwyNzcwLSwsMDQ1NywsLDQvNSwyLDQ3LCwsLCwsLP/AABEIAKAAoAMBIgACEQEDEQH/xAAcAAEAAAcBAAAAAAAAAAAAAAAAAQIEBQYHCAP/xAA/EAABAwIEAwQGCAQGAwAAAAABAAIDBBEFEiFBBjFRBxMiYTJxgZGhsRQjM0JSYsHwQ3LR4RUkc6Ky8TREgv/EABkBAQADAQEAAAAAAAAAAAAAAAABAgMFBP/EACoRAAIBAwMDAgYDAAAAAAAAAAABAgMEERIhMUFRcROBYaGxwdHhIiMz/9oADAMBAAIRAxEAPwDeKIiAIiIAiIgCIiAKF0K0h2tdp2bPR0LtNWzzNPPYxxkfFw9Q8gNy4fiUU7S6GRkjWuLCWODgHNNiNN7qrXJvAvGE2GT95H4o3WE0V7B7RuOjhrYrp/AMchrIGT07szHe8HdrhsQpwC5oiKAEREAREQBERAEREAREQBERAFC6g4rRvax2md5npKJ3g1E0zT6W3ds8up/prOAT9rXabnz0dC/w6tnmafS2LIyNurvctMr1ZH19ym7sK6iDxCybgTjOXDJ+8Z4on276K9g8DcdHDYqwCMdFLIzRTgHYOCYxFVwsmgeHxv5EbHoRsR0VwXJ/AXGk2Fz52eOJ5AmiJsHAbtP3XgHmun8BxqGshZPA8OjeNDuDu1w2cNws2gXFERQAiIgCIiAIiIAiIgClcULlontW7TO+zUlE76rVssrf4n5Gfk6ne6IE3ax2md7mpKJ/1erZpmn0+rGEfd6uHO+i1PFFufZ5KeKHc89h0VbTUpdc3s0ek48vV6/JapYLQhKctMUUgYqqlw2WT7ON7rc8rSfkrlhro2yxjJ4C4Znu5lt7HLfQfFZjxDTPa2ZsTaV8TPSDHZ5BGNy4k5Ommq99G2c8LjyTOVClLTJtv4ceMvr7GDP4cqQLmGT2McffYaK3OpyNN1sukrI5aSeRzIwxgAjjhb9ZE8k5HulPiLDlO59ix5tVMYe8lyTRB2QiVwLwbXGvpge/klW0qRWyzgtCdvNtZcfn9DEXwq/8CcYzYXPmYM8T7d9FewcBu3o8DkV6z4Y2RpkpyTYXfE7V7B1BHpt89lYpoP30Xh05Qq0pU+eDrPA8Yhq4WzQPD43jQ7jyI2I6K4LlfgTjKXC5i5oL4Xkd9FewcB95vR4268iumcGxeKqhZNA7PG/kR8QehCyawZFeiIoAREQBERAFK51v7o91tdhzWhu1btK+kZqSjd9RqJZRzl/IzozTU736ICbtX7TO+zUlG76nVssoP2h/Az8mmp39muroIbann8l5048R8gFVAq8SCopKfObXsLEuPQDmf31CzKThhskbmR587BEGXs2IvlucrS6xc7KBqOh05K18O0EL2PbPIYg5mfOLaBpsAevMmw6BZJPDIyFzp8tXDGQ6OZkxaRlLW5RzIzC2nxO3VtaUXHL9iLus6SVKL3fP2XhdUYhVPIYI5e872M5GhzvCxg5tykelmPVXKl4gEUbmwwhkj2tZI/MXNc1pB9Bw5ki5N1asSrDNI+R1gXkuIHLU7XVIArTuPTlpRlo1L+RkmKcTd7E6JkTIhK4Pmyk+N7bWNjo31DRWqeTvcgbE1pY3Ke7abut953nrb2hUSuWA4xJSTNmiPiHMbOG7T5Fa0rnW8YGhRWxldLQxUFMDUsDqp5JhY24kZmblu9w5C+trdee2KY3ACc7W5CdJWWtkePLYGxNttVkNTgb6uSKYB5ZMO8nfcODA550aTbVrW2ynovHF6gPjhjdM2eRwkJkbe4DrODXg6k3uQfNwtoouaUHDUnv1/BpYVlKfoS31edn09mYJPD/ZX3gPjOXC5y4Avhfbvor+lbk5uwePj7FbSOqo6qOw+S40jRprk62wfFoqqJk0Dw+N4u0j5HoRuFXLlrs/42lwyYkAvgkI76K/PbOy+gfb32F9l0xhGKRVMTZoXh8bxdrh8j0I6LNkFaiIoAUCoogNOdvmP1cLI4GNyU0wdnkadXuHOI6eAW189ehWixIuwOKsBirqaSnmHheNDu1w5Pb5grkziXApaGokp5hZ7Dz2c08nt8iFKB50Z5qpCpaPkfWqkFGyY7tIudY6zrfhDQPY0fqkdc4MdGCQ1xaXDqWZre7MVLX/AGjvOx94BXiFtSrSisJmt2k60vLJ7qJK8wVOozlmBG6ZlKSoK8ZOPAKhtQ4NLQ45XaltzY2va43tcpTy2e09CD7ivC69aNmZ7B1cPmrVK85Rw2a20f7Y47omrm2keOjiPcVRVJ8JVVWSZnuPUk/FUdWfCV5VwWuP9ZY7soFlXZ/x3Jhkx0L4Hkd7GDbyzs2Dx033WHyPXthWGy1MrYYGF8jzZrR8z0HUqWYnYeE4lFURMmheHxvF2uG/9COirVhvZlwX/hdM6N0hkklcHy88jXWtZg9XN2/uWZKoCIiAhZYF2s8DDEqfPGP81CCYvzt5mI+u1x0PrKz5QsgOJwSwnmCDYg6G42I2VdFJm/VbX7dOBcpOIU7fCf8AymgcjtKB0PJ3sO5Wn6N2p96sC/1BzNjf1GU/zNsPkQV4ApQSA3jcbB1rH8LhcA+rUgo9haSHCxHMfvZKa3wequtaVVdefJEKe6yTA6WB1JK6paWsa9ojkj+0L3c22Phc0CxsferXVYZlh79rw6MyGNlwWuNm5s+XWwtt8V1Y2bxsc31o5wy3FQWQScMub9IBe3NBGySzRmzNf57W9RU+I4aySkjqIG5cn1VQNdH8w/XqDr0R2bxkhXEO5jiq8P0Dn/hFh/M64H9VTQxF7g1vM/vU7L2rphYMYbtbv+Jx5n9/qubUWHpOpbL0060unHn9FK4qmrHi1r6qaaYNHnsFcuDOD58UmLY/DG23eykXawHbzd0CoeVtt5ZbeHeHZ6+cQ07czj6RPosb1cdgul+AuBoMMiys8czgO9mIsXEbN/C3y+auPCvDUFBCIadthpmcfSeR95x3PyV6sobIIoiKAEREAREQEk0Qe0tcAWuBDgdQQRYg+Vly72l8Euwupsy5p5bugcdbWteMnqL+0epdSqzcV8PRV9M+nmGjvRda5Y8cnj1fHVEDkxj7q5wVTXANk0sPC8akeRG4VBj2EzUVRJTzCz4za45OB1Dm9QRqpGFaLnJpTquHjsZhj1Zmgp4oge6haSXXBBkda7tOXLQkDmfbcKyv+j0VGwRxvziR7hI3MLkgAjxaGxOywilqnMPhcW+o2VcMUfuGG/VjfibaroU7xrnco7e3eNLcd845+eTPMSxNkVZFLKLRz0wDhY6BzbaaHcK100baWKW04cZmZbBv1YHV2b0nW2aNOqxf/FX7ZW/ytaD77KmlnLjdxJPU3KvK9eMRKU7W2p7OTl7YXwz1KuarDQWRaA+k483f0HkrZPNblz+S856i3JZ72Y9mb64tqKq7KXm0cnTer8LPPfbquZLnJvVrSqPfpwuxbezzgCbE353Ex0zTZ8ltXkc2R35nz5DzPLpDCMKipomwwMDI28gPmep81UUlK2JjWRtDWNADWtFgANgF7KjZkERFACIiAIiIAiIgCgQoPeALk2HU6K3T4/TM9KeP2OB+V0BifazwKMQg7yIf5qEHJb+I3mYz15XHQ+srmyN9tD/15Ls6GQPaHNILXAEEbgrRfbrwY2J30+EANe4Nnby+sdyeOt9x7eqlMGq84UwlVGCgV8grRMvKap0+a8CVkXA2OU1FP31TTGosB3YzBuR19XZSCHnlblaxUZBn/Zh2VGTLVV7bM0McBGrvzSdB0bvzK3kxoAAAsBoAOgWrKTtzoHenFUM6ktY4f7XX+CvFN2u4W82+kFv88b2/EhVYM9RUOD4tDVRiWnkEkZJAc29iRobX81XKAEREAREQBERAEREBovGZCZpe8JcQ94Jcb8nEW+HJW+nyNbZjQGjyP6q6cWsyVc4A/iOPv8R+atDwR6Nrb6c7AD32WTBtig4igo8LhnqHhrWxgW3c4G2Vo3OnJc98e8bz4pNmf4ImX7qIG4aDufxPPX2BZjjHAtfiUMEkD2vijEjGxvflyuEjrkaWN9FidZ2a4nFcupHuHWMtePcDf4LVAxVpUVVV2GzQfbQyxf6kb2f8gFS5x1VsgIooQmQSuCkXqAvagoTNNFE3nLIyMet7g39VDB1T2aYd9HwykjtY921zvXJ4/wBVk6kgjDWhrRYNAAHkBYKdQAiIgCIiAIiIAiIgNOdorAytkvYZg12vmAFjLqkakX9g/VbzxHh6nqJBJNGHuAsL35KppMJgit3cMbSORDRf381TTuDHOy6/0M3BA715bfcENNx7SVl4CiiugQsrbWcPUst+8poX35kxsv77XVzRAYbW9l2Fyf8AqtZ/pucz/iVj9f2HULvs5Z4v/prx/ubf4raSIDRtZ2DSD7GtY7ykhLfi15+S9ODuyaqpK+CaZ0T4o3F5LCb5g05RlI6n4Ld1lCyABRUFT2f1G9r/AA/fmgKi6iqUNfe40vbnY/JGh9wT0113QFUiprv+fTqLfC6mhz/e6fF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191" y="2323531"/>
            <a:ext cx="5953125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720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Introduction Team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gray">
          <a:xfrm>
            <a:off x="2025650" y="21224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gray">
          <a:xfrm>
            <a:off x="2025650" y="30368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3" name="Vertical Scroll 42"/>
          <p:cNvSpPr/>
          <p:nvPr/>
        </p:nvSpPr>
        <p:spPr>
          <a:xfrm>
            <a:off x="762000" y="1722032"/>
            <a:ext cx="7772400" cy="4754968"/>
          </a:xfrm>
          <a:prstGeom prst="verticalScroll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96" name="Text Box 6"/>
          <p:cNvSpPr txBox="1">
            <a:spLocks noChangeArrowheads="1"/>
          </p:cNvSpPr>
          <p:nvPr/>
        </p:nvSpPr>
        <p:spPr bwMode="auto">
          <a:xfrm>
            <a:off x="1828800" y="2531677"/>
            <a:ext cx="5791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Tùng</a:t>
            </a:r>
            <a:r>
              <a:rPr lang="en-US" dirty="0" smtClean="0"/>
              <a:t> : PM, Designer, Tester</a:t>
            </a:r>
          </a:p>
        </p:txBody>
      </p:sp>
      <p:sp>
        <p:nvSpPr>
          <p:cNvPr id="97" name="Text Box 6"/>
          <p:cNvSpPr txBox="1">
            <a:spLocks noChangeArrowheads="1"/>
          </p:cNvSpPr>
          <p:nvPr/>
        </p:nvSpPr>
        <p:spPr bwMode="auto">
          <a:xfrm>
            <a:off x="1828800" y="3125679"/>
            <a:ext cx="5791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Long:  Technical Leader, Developer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98" name="Text Box 6"/>
          <p:cNvSpPr txBox="1">
            <a:spLocks noChangeArrowheads="1"/>
          </p:cNvSpPr>
          <p:nvPr/>
        </p:nvSpPr>
        <p:spPr bwMode="auto">
          <a:xfrm>
            <a:off x="1828800" y="3756021"/>
            <a:ext cx="5791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err="1" smtClean="0"/>
              <a:t>Đỗ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Ban: Mechanic, Tester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99" name="Text Box 6"/>
          <p:cNvSpPr txBox="1">
            <a:spLocks noChangeArrowheads="1"/>
          </p:cNvSpPr>
          <p:nvPr/>
        </p:nvSpPr>
        <p:spPr bwMode="auto">
          <a:xfrm>
            <a:off x="1828800" y="4371589"/>
            <a:ext cx="5791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err="1" smtClean="0"/>
              <a:t>Đinh</a:t>
            </a:r>
            <a:r>
              <a:rPr lang="en-US" dirty="0" smtClean="0"/>
              <a:t> </a:t>
            </a:r>
            <a:r>
              <a:rPr lang="en-US" dirty="0" err="1" smtClean="0"/>
              <a:t>Xuân</a:t>
            </a:r>
            <a:r>
              <a:rPr lang="en-US" dirty="0" smtClean="0"/>
              <a:t> </a:t>
            </a:r>
            <a:r>
              <a:rPr lang="en-US" dirty="0" err="1" smtClean="0"/>
              <a:t>Bách</a:t>
            </a:r>
            <a:r>
              <a:rPr lang="en-US" dirty="0" smtClean="0"/>
              <a:t>: QA, Test Leader</a:t>
            </a:r>
          </a:p>
        </p:txBody>
      </p:sp>
      <p:sp>
        <p:nvSpPr>
          <p:cNvPr id="100" name="Text Box 6"/>
          <p:cNvSpPr txBox="1">
            <a:spLocks noChangeArrowheads="1"/>
          </p:cNvSpPr>
          <p:nvPr/>
        </p:nvSpPr>
        <p:spPr bwMode="auto">
          <a:xfrm>
            <a:off x="1853181" y="5017920"/>
            <a:ext cx="5791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err="1" smtClean="0"/>
              <a:t>Đinh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Hải</a:t>
            </a:r>
            <a:r>
              <a:rPr lang="en-US" dirty="0" smtClean="0"/>
              <a:t>: Developer, Designer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02" name="Text Box 6"/>
          <p:cNvSpPr txBox="1">
            <a:spLocks noChangeArrowheads="1"/>
          </p:cNvSpPr>
          <p:nvPr/>
        </p:nvSpPr>
        <p:spPr bwMode="auto">
          <a:xfrm>
            <a:off x="2117725" y="1725282"/>
            <a:ext cx="5060950" cy="560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dirty="0" err="1" smtClean="0"/>
              <a:t>p</a:t>
            </a:r>
            <a:r>
              <a:rPr lang="en-US" dirty="0" err="1" smtClean="0">
                <a:solidFill>
                  <a:srgbClr val="FF0000"/>
                </a:solidFill>
              </a:rPr>
              <a:t>L</a:t>
            </a:r>
            <a:r>
              <a:rPr lang="en-US" dirty="0" err="1" smtClean="0">
                <a:solidFill>
                  <a:srgbClr val="0DFF35"/>
                </a:solidFill>
              </a:rPr>
              <a:t>E</a:t>
            </a:r>
            <a:r>
              <a:rPr lang="en-US" dirty="0" err="1" smtClean="0">
                <a:solidFill>
                  <a:srgbClr val="00B0F0"/>
                </a:solidFill>
              </a:rPr>
              <a:t>D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Team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cs typeface="Times New Roman" pitchFamily="18" charset="0"/>
              </a:rPr>
              <a:t>Design</a:t>
            </a:r>
            <a:endParaRPr lang="en-US" sz="4000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491" y="1828800"/>
            <a:ext cx="8382000" cy="4648200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Architecture Design</a:t>
            </a:r>
          </a:p>
          <a:p>
            <a:pPr marL="571500" indent="-571500">
              <a:buFont typeface="+mj-lt"/>
              <a:buAutoNum type="romanUcPeriod" startAt="2"/>
            </a:pPr>
            <a:r>
              <a:rPr lang="en-US" sz="2400" b="1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Block Diagram</a:t>
            </a:r>
          </a:p>
          <a:p>
            <a:pPr marL="571500" indent="-571500">
              <a:buFont typeface="+mj-lt"/>
              <a:buAutoNum type="romanUcPeriod" startAt="2"/>
            </a:pPr>
            <a:endParaRPr lang="en-US" sz="2400" b="1" dirty="0" smtClean="0">
              <a:solidFill>
                <a:schemeClr val="accent5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AutoShape 2" descr="data:image/jpeg;base64,/9j/4AAQSkZJRgABAQAAAQABAAD/2wCEAAkGBxQSEhQUEhQWFhQVGBYYFBcVFxcXGhkWFRYYFiAXGBoYHSggGBonGxUYIjEhJSorMC4uFx8zODMsNyotLisBCgoKDg0OGxAQGiskHSUrLy8yNDI0LCs3Nyw3LSwwLCssLiwyNzcwLSwsMDQ1NywsLDQvNSwyLDQ3LCwsLCwsLP/AABEIAKAAoAMBIgACEQEDEQH/xAAcAAEAAAcBAAAAAAAAAAAAAAAAAQIEBQYHCAP/xAA/EAABAwIEAwQGCAQGAwAAAAABAAIDBBEFEiFBBjFRBxMiYTJxgZGhsRQjM0JSYsHwQ3LR4RUkc6Ky8TREgv/EABkBAQADAQEAAAAAAAAAAAAAAAABAgMFBP/EACoRAAIBAwMDAgYDAAAAAAAAAAABAgMEERIhMUFRcROBYaGxwdHhIiMz/9oADAMBAAIRAxEAPwDeKIiAIiIAiIgCIiAKF0K0h2tdp2bPR0LtNWzzNPPYxxkfFw9Q8gNy4fiUU7S6GRkjWuLCWODgHNNiNN7qrXJvAvGE2GT95H4o3WE0V7B7RuOjhrYrp/AMchrIGT07szHe8HdrhsQpwC5oiKAEREAREQBERAEREAREQBERAFC6g4rRvax2md5npKJ3g1E0zT6W3ds8up/prOAT9rXabnz0dC/w6tnmafS2LIyNurvctMr1ZH19ym7sK6iDxCybgTjOXDJ+8Z4on276K9g8DcdHDYqwCMdFLIzRTgHYOCYxFVwsmgeHxv5EbHoRsR0VwXJ/AXGk2Fz52eOJ5AmiJsHAbtP3XgHmun8BxqGshZPA8OjeNDuDu1w2cNws2gXFERQAiIgCIiAIiIAiIgClcULlontW7TO+zUlE76rVssrf4n5Gfk6ne6IE3ax2md7mpKJ/1erZpmn0+rGEfd6uHO+i1PFFufZ5KeKHc89h0VbTUpdc3s0ek48vV6/JapYLQhKctMUUgYqqlw2WT7ON7rc8rSfkrlhro2yxjJ4C4Znu5lt7HLfQfFZjxDTPa2ZsTaV8TPSDHZ5BGNy4k5Ommq99G2c8LjyTOVClLTJtv4ceMvr7GDP4cqQLmGT2McffYaK3OpyNN1sukrI5aSeRzIwxgAjjhb9ZE8k5HulPiLDlO59ix5tVMYe8lyTRB2QiVwLwbXGvpge/klW0qRWyzgtCdvNtZcfn9DEXwq/8CcYzYXPmYM8T7d9FewcBu3o8DkV6z4Y2RpkpyTYXfE7V7B1BHpt89lYpoP30Xh05Qq0pU+eDrPA8Yhq4WzQPD43jQ7jyI2I6K4LlfgTjKXC5i5oL4Xkd9FewcB95vR4268iumcGxeKqhZNA7PG/kR8QehCyawZFeiIoAREQBERAFK51v7o91tdhzWhu1btK+kZqSjd9RqJZRzl/IzozTU736ICbtX7TO+zUlG76nVssoP2h/Az8mmp39muroIbann8l5048R8gFVAq8SCopKfObXsLEuPQDmf31CzKThhskbmR587BEGXs2IvlucrS6xc7KBqOh05K18O0EL2PbPIYg5mfOLaBpsAevMmw6BZJPDIyFzp8tXDGQ6OZkxaRlLW5RzIzC2nxO3VtaUXHL9iLus6SVKL3fP2XhdUYhVPIYI5e872M5GhzvCxg5tykelmPVXKl4gEUbmwwhkj2tZI/MXNc1pB9Bw5ki5N1asSrDNI+R1gXkuIHLU7XVIArTuPTlpRlo1L+RkmKcTd7E6JkTIhK4Pmyk+N7bWNjo31DRWqeTvcgbE1pY3Ke7abut953nrb2hUSuWA4xJSTNmiPiHMbOG7T5Fa0rnW8YGhRWxldLQxUFMDUsDqp5JhY24kZmblu9w5C+trdee2KY3ACc7W5CdJWWtkePLYGxNttVkNTgb6uSKYB5ZMO8nfcODA550aTbVrW2ynovHF6gPjhjdM2eRwkJkbe4DrODXg6k3uQfNwtoouaUHDUnv1/BpYVlKfoS31edn09mYJPD/ZX3gPjOXC5y4Avhfbvor+lbk5uwePj7FbSOqo6qOw+S40jRprk62wfFoqqJk0Dw+N4u0j5HoRuFXLlrs/42lwyYkAvgkI76K/PbOy+gfb32F9l0xhGKRVMTZoXh8bxdrh8j0I6LNkFaiIoAUCoogNOdvmP1cLI4GNyU0wdnkadXuHOI6eAW189ehWixIuwOKsBirqaSnmHheNDu1w5Pb5grkziXApaGokp5hZ7Dz2c08nt8iFKB50Z5qpCpaPkfWqkFGyY7tIudY6zrfhDQPY0fqkdc4MdGCQ1xaXDqWZre7MVLX/AGjvOx94BXiFtSrSisJmt2k60vLJ7qJK8wVOozlmBG6ZlKSoK8ZOPAKhtQ4NLQ45XaltzY2va43tcpTy2e09CD7ivC69aNmZ7B1cPmrVK85Rw2a20f7Y47omrm2keOjiPcVRVJ8JVVWSZnuPUk/FUdWfCV5VwWuP9ZY7soFlXZ/x3Jhkx0L4Hkd7GDbyzs2Dx033WHyPXthWGy1MrYYGF8jzZrR8z0HUqWYnYeE4lFURMmheHxvF2uG/9COirVhvZlwX/hdM6N0hkklcHy88jXWtZg9XN2/uWZKoCIiAhZYF2s8DDEqfPGP81CCYvzt5mI+u1x0PrKz5QsgOJwSwnmCDYg6G42I2VdFJm/VbX7dOBcpOIU7fCf8AymgcjtKB0PJ3sO5Wn6N2p96sC/1BzNjf1GU/zNsPkQV4ApQSA3jcbB1rH8LhcA+rUgo9haSHCxHMfvZKa3wequtaVVdefJEKe6yTA6WB1JK6paWsa9ojkj+0L3c22Phc0CxsferXVYZlh79rw6MyGNlwWuNm5s+XWwtt8V1Y2bxsc31o5wy3FQWQScMub9IBe3NBGySzRmzNf57W9RU+I4aySkjqIG5cn1VQNdH8w/XqDr0R2bxkhXEO5jiq8P0Dn/hFh/M64H9VTQxF7g1vM/vU7L2rphYMYbtbv+Jx5n9/qubUWHpOpbL0060unHn9FK4qmrHi1r6qaaYNHnsFcuDOD58UmLY/DG23eykXawHbzd0CoeVtt5ZbeHeHZ6+cQ07czj6RPosb1cdgul+AuBoMMiys8czgO9mIsXEbN/C3y+auPCvDUFBCIadthpmcfSeR95x3PyV6sobIIoiKAEREAREQEk0Qe0tcAWuBDgdQQRYg+Vly72l8Euwupsy5p5bugcdbWteMnqL+0epdSqzcV8PRV9M+nmGjvRda5Y8cnj1fHVEDkxj7q5wVTXANk0sPC8akeRG4VBj2EzUVRJTzCz4za45OB1Dm9QRqpGFaLnJpTquHjsZhj1Zmgp4oge6haSXXBBkda7tOXLQkDmfbcKyv+j0VGwRxvziR7hI3MLkgAjxaGxOywilqnMPhcW+o2VcMUfuGG/VjfibaroU7xrnco7e3eNLcd845+eTPMSxNkVZFLKLRz0wDhY6BzbaaHcK100baWKW04cZmZbBv1YHV2b0nW2aNOqxf/FX7ZW/ytaD77KmlnLjdxJPU3KvK9eMRKU7W2p7OTl7YXwz1KuarDQWRaA+k483f0HkrZPNblz+S856i3JZ72Y9mb64tqKq7KXm0cnTer8LPPfbquZLnJvVrSqPfpwuxbezzgCbE353Ex0zTZ8ltXkc2R35nz5DzPLpDCMKipomwwMDI28gPmep81UUlK2JjWRtDWNADWtFgANgF7KjZkERFACIiAIiIAiIgCgQoPeALk2HU6K3T4/TM9KeP2OB+V0BifazwKMQg7yIf5qEHJb+I3mYz15XHQ+srmyN9tD/15Ls6GQPaHNILXAEEbgrRfbrwY2J30+EANe4Nnby+sdyeOt9x7eqlMGq84UwlVGCgV8grRMvKap0+a8CVkXA2OU1FP31TTGosB3YzBuR19XZSCHnlblaxUZBn/Zh2VGTLVV7bM0McBGrvzSdB0bvzK3kxoAAAsBoAOgWrKTtzoHenFUM6ktY4f7XX+CvFN2u4W82+kFv88b2/EhVYM9RUOD4tDVRiWnkEkZJAc29iRobX81XKAEREAREQBERAEREBovGZCZpe8JcQ94Jcb8nEW+HJW+nyNbZjQGjyP6q6cWsyVc4A/iOPv8R+atDwR6Nrb6c7AD32WTBtig4igo8LhnqHhrWxgW3c4G2Vo3OnJc98e8bz4pNmf4ImX7qIG4aDufxPPX2BZjjHAtfiUMEkD2vijEjGxvflyuEjrkaWN9FidZ2a4nFcupHuHWMtePcDf4LVAxVpUVVV2GzQfbQyxf6kb2f8gFS5x1VsgIooQmQSuCkXqAvagoTNNFE3nLIyMet7g39VDB1T2aYd9HwykjtY921zvXJ4/wBVk6kgjDWhrRYNAAHkBYKdQAiIgCIiAIiIAiIgNOdorAytkvYZg12vmAFjLqkakX9g/VbzxHh6nqJBJNGHuAsL35KppMJgit3cMbSORDRf381TTuDHOy6/0M3BA715bfcENNx7SVl4CiiugQsrbWcPUst+8poX35kxsv77XVzRAYbW9l2Fyf8AqtZ/pucz/iVj9f2HULvs5Z4v/prx/ubf4raSIDRtZ2DSD7GtY7ykhLfi15+S9ODuyaqpK+CaZ0T4o3F5LCb5g05RlI6n4Ld1lCyABRUFT2f1G9r/AA/fmgKi6iqUNfe40vbnY/JGh9wT0113QFUiprv+fTqLfC6mhz/e6fF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590800"/>
            <a:ext cx="52578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333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cs typeface="Times New Roman" pitchFamily="18" charset="0"/>
              </a:rPr>
              <a:t>Design</a:t>
            </a:r>
            <a:endParaRPr lang="en-US" sz="4000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491" y="1828800"/>
            <a:ext cx="8382000" cy="4648200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Mechanical Design</a:t>
            </a:r>
          </a:p>
        </p:txBody>
      </p:sp>
      <p:sp>
        <p:nvSpPr>
          <p:cNvPr id="2" name="AutoShape 2" descr="data:image/jpeg;base64,/9j/4AAQSkZJRgABAQAAAQABAAD/2wCEAAkGBxQSEhQUEhQWFhQVGBYYFBcVFxcXGhkWFRYYFiAXGBoYHSggGBonGxUYIjEhJSorMC4uFx8zODMsNyotLisBCgoKDg0OGxAQGiskHSUrLy8yNDI0LCs3Nyw3LSwwLCssLiwyNzcwLSwsMDQ1NywsLDQvNSwyLDQ3LCwsLCwsLP/AABEIAKAAoAMBIgACEQEDEQH/xAAcAAEAAAcBAAAAAAAAAAAAAAAAAQIEBQYHCAP/xAA/EAABAwIEAwQGCAQGAwAAAAABAAIDBBEFEiFBBjFRBxMiYTJxgZGhsRQjM0JSYsHwQ3LR4RUkc6Ky8TREgv/EABkBAQADAQEAAAAAAAAAAAAAAAABAgMFBP/EACoRAAIBAwMDAgYDAAAAAAAAAAABAgMEERIhMUFRcROBYaGxwdHhIiMz/9oADAMBAAIRAxEAPwDeKIiAIiIAiIgCIiAKF0K0h2tdp2bPR0LtNWzzNPPYxxkfFw9Q8gNy4fiUU7S6GRkjWuLCWODgHNNiNN7qrXJvAvGE2GT95H4o3WE0V7B7RuOjhrYrp/AMchrIGT07szHe8HdrhsQpwC5oiKAEREAREQBERAEREAREQBERAFC6g4rRvax2md5npKJ3g1E0zT6W3ds8up/prOAT9rXabnz0dC/w6tnmafS2LIyNurvctMr1ZH19ym7sK6iDxCybgTjOXDJ+8Z4on276K9g8DcdHDYqwCMdFLIzRTgHYOCYxFVwsmgeHxv5EbHoRsR0VwXJ/AXGk2Fz52eOJ5AmiJsHAbtP3XgHmun8BxqGshZPA8OjeNDuDu1w2cNws2gXFERQAiIgCIiAIiIAiIgClcULlontW7TO+zUlE76rVssrf4n5Gfk6ne6IE3ax2md7mpKJ/1erZpmn0+rGEfd6uHO+i1PFFufZ5KeKHc89h0VbTUpdc3s0ek48vV6/JapYLQhKctMUUgYqqlw2WT7ON7rc8rSfkrlhro2yxjJ4C4Znu5lt7HLfQfFZjxDTPa2ZsTaV8TPSDHZ5BGNy4k5Ommq99G2c8LjyTOVClLTJtv4ceMvr7GDP4cqQLmGT2McffYaK3OpyNN1sukrI5aSeRzIwxgAjjhb9ZE8k5HulPiLDlO59ix5tVMYe8lyTRB2QiVwLwbXGvpge/klW0qRWyzgtCdvNtZcfn9DEXwq/8CcYzYXPmYM8T7d9FewcBu3o8DkV6z4Y2RpkpyTYXfE7V7B1BHpt89lYpoP30Xh05Qq0pU+eDrPA8Yhq4WzQPD43jQ7jyI2I6K4LlfgTjKXC5i5oL4Xkd9FewcB95vR4268iumcGxeKqhZNA7PG/kR8QehCyawZFeiIoAREQBERAFK51v7o91tdhzWhu1btK+kZqSjd9RqJZRzl/IzozTU736ICbtX7TO+zUlG76nVssoP2h/Az8mmp39muroIbann8l5048R8gFVAq8SCopKfObXsLEuPQDmf31CzKThhskbmR587BEGXs2IvlucrS6xc7KBqOh05K18O0EL2PbPIYg5mfOLaBpsAevMmw6BZJPDIyFzp8tXDGQ6OZkxaRlLW5RzIzC2nxO3VtaUXHL9iLus6SVKL3fP2XhdUYhVPIYI5e872M5GhzvCxg5tykelmPVXKl4gEUbmwwhkj2tZI/MXNc1pB9Bw5ki5N1asSrDNI+R1gXkuIHLU7XVIArTuPTlpRlo1L+RkmKcTd7E6JkTIhK4Pmyk+N7bWNjo31DRWqeTvcgbE1pY3Ke7abut953nrb2hUSuWA4xJSTNmiPiHMbOG7T5Fa0rnW8YGhRWxldLQxUFMDUsDqp5JhY24kZmblu9w5C+trdee2KY3ACc7W5CdJWWtkePLYGxNttVkNTgb6uSKYB5ZMO8nfcODA550aTbVrW2ynovHF6gPjhjdM2eRwkJkbe4DrODXg6k3uQfNwtoouaUHDUnv1/BpYVlKfoS31edn09mYJPD/ZX3gPjOXC5y4Avhfbvor+lbk5uwePj7FbSOqo6qOw+S40jRprk62wfFoqqJk0Dw+N4u0j5HoRuFXLlrs/42lwyYkAvgkI76K/PbOy+gfb32F9l0xhGKRVMTZoXh8bxdrh8j0I6LNkFaiIoAUCoogNOdvmP1cLI4GNyU0wdnkadXuHOI6eAW189ehWixIuwOKsBirqaSnmHheNDu1w5Pb5grkziXApaGokp5hZ7Dz2c08nt8iFKB50Z5qpCpaPkfWqkFGyY7tIudY6zrfhDQPY0fqkdc4MdGCQ1xaXDqWZre7MVLX/AGjvOx94BXiFtSrSisJmt2k60vLJ7qJK8wVOozlmBG6ZlKSoK8ZOPAKhtQ4NLQ45XaltzY2va43tcpTy2e09CD7ivC69aNmZ7B1cPmrVK85Rw2a20f7Y47omrm2keOjiPcVRVJ8JVVWSZnuPUk/FUdWfCV5VwWuP9ZY7soFlXZ/x3Jhkx0L4Hkd7GDbyzs2Dx033WHyPXthWGy1MrYYGF8jzZrR8z0HUqWYnYeE4lFURMmheHxvF2uG/9COirVhvZlwX/hdM6N0hkklcHy88jXWtZg9XN2/uWZKoCIiAhZYF2s8DDEqfPGP81CCYvzt5mI+u1x0PrKz5QsgOJwSwnmCDYg6G42I2VdFJm/VbX7dOBcpOIU7fCf8AymgcjtKB0PJ3sO5Wn6N2p96sC/1BzNjf1GU/zNsPkQV4ApQSA3jcbB1rH8LhcA+rUgo9haSHCxHMfvZKa3wequtaVVdefJEKe6yTA6WB1JK6paWsa9ojkj+0L3c22Phc0CxsferXVYZlh79rw6MyGNlwWuNm5s+XWwtt8V1Y2bxsc31o5wy3FQWQScMub9IBe3NBGySzRmzNf57W9RU+I4aySkjqIG5cn1VQNdH8w/XqDr0R2bxkhXEO5jiq8P0Dn/hFh/M64H9VTQxF7g1vM/vU7L2rphYMYbtbv+Jx5n9/qubUWHpOpbL0060unHn9FK4qmrHi1r6qaaYNHnsFcuDOD58UmLY/DG23eykXawHbzd0CoeVtt5ZbeHeHZ6+cQ07czj6RPosb1cdgul+AuBoMMiys8czgO9mIsXEbN/C3y+auPCvDUFBCIadthpmcfSeR95x3PyV6sobIIoiKAEREAREQEk0Qe0tcAWuBDgdQQRYg+Vly72l8Euwupsy5p5bugcdbWteMnqL+0epdSqzcV8PRV9M+nmGjvRda5Y8cnj1fHVEDkxj7q5wVTXANk0sPC8akeRG4VBj2EzUVRJTzCz4za45OB1Dm9QRqpGFaLnJpTquHjsZhj1Zmgp4oge6haSXXBBkda7tOXLQkDmfbcKyv+j0VGwRxvziR7hI3MLkgAjxaGxOywilqnMPhcW+o2VcMUfuGG/VjfibaroU7xrnco7e3eNLcd845+eTPMSxNkVZFLKLRz0wDhY6BzbaaHcK100baWKW04cZmZbBv1YHV2b0nW2aNOqxf/FX7ZW/ytaD77KmlnLjdxJPU3KvK9eMRKU7W2p7OTl7YXwz1KuarDQWRaA+k483f0HkrZPNblz+S856i3JZ72Y9mb64tqKq7KXm0cnTer8LPPfbquZLnJvVrSqPfpwuxbezzgCbE353Ex0zTZ8ltXkc2R35nz5DzPLpDCMKipomwwMDI28gPmep81UUlK2JjWRtDWNADWtFgANgF7KjZkERFACIiAIiIAiIgCgQoPeALk2HU6K3T4/TM9KeP2OB+V0BifazwKMQg7yIf5qEHJb+I3mYz15XHQ+srmyN9tD/15Ls6GQPaHNILXAEEbgrRfbrwY2J30+EANe4Nnby+sdyeOt9x7eqlMGq84UwlVGCgV8grRMvKap0+a8CVkXA2OU1FP31TTGosB3YzBuR19XZSCHnlblaxUZBn/Zh2VGTLVV7bM0McBGrvzSdB0bvzK3kxoAAAsBoAOgWrKTtzoHenFUM6ktY4f7XX+CvFN2u4W82+kFv88b2/EhVYM9RUOD4tDVRiWnkEkZJAc29iRobX81XKAEREAREQBERAEREBovGZCZpe8JcQ94Jcb8nEW+HJW+nyNbZjQGjyP6q6cWsyVc4A/iOPv8R+atDwR6Nrb6c7AD32WTBtig4igo8LhnqHhrWxgW3c4G2Vo3OnJc98e8bz4pNmf4ImX7qIG4aDufxPPX2BZjjHAtfiUMEkD2vijEjGxvflyuEjrkaWN9FidZ2a4nFcupHuHWMtePcDf4LVAxVpUVVV2GzQfbQyxf6kb2f8gFS5x1VsgIooQmQSuCkXqAvagoTNNFE3nLIyMet7g39VDB1T2aYd9HwykjtY921zvXJ4/wBVk6kgjDWhrRYNAAHkBYKdQAiIgCIiAIiIAiIgNOdorAytkvYZg12vmAFjLqkakX9g/VbzxHh6nqJBJNGHuAsL35KppMJgit3cMbSORDRf381TTuDHOy6/0M3BA715bfcENNx7SVl4CiiugQsrbWcPUst+8poX35kxsv77XVzRAYbW9l2Fyf8AqtZ/pucz/iVj9f2HULvs5Z4v/prx/ubf4raSIDRtZ2DSD7GtY7ykhLfi15+S9ODuyaqpK+CaZ0T4o3F5LCb5g05RlI6n4Ld1lCyABRUFT2f1G9r/AA/fmgKi6iqUNfe40vbnY/JGh9wT0113QFUiprv+fTqLfC6mhz/e6fF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1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cs typeface="Times New Roman" pitchFamily="18" charset="0"/>
              </a:rPr>
              <a:t>Design</a:t>
            </a:r>
            <a:endParaRPr lang="en-US" sz="4000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491" y="1828800"/>
            <a:ext cx="8382000" cy="4648200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Schematic, PCB Design</a:t>
            </a:r>
          </a:p>
        </p:txBody>
      </p:sp>
      <p:sp>
        <p:nvSpPr>
          <p:cNvPr id="2" name="AutoShape 2" descr="data:image/jpeg;base64,/9j/4AAQSkZJRgABAQAAAQABAAD/2wCEAAkGBxQSEhQUEhQWFhQVGBYYFBcVFxcXGhkWFRYYFiAXGBoYHSggGBonGxUYIjEhJSorMC4uFx8zODMsNyotLisBCgoKDg0OGxAQGiskHSUrLy8yNDI0LCs3Nyw3LSwwLCssLiwyNzcwLSwsMDQ1NywsLDQvNSwyLDQ3LCwsLCwsLP/AABEIAKAAoAMBIgACEQEDEQH/xAAcAAEAAAcBAAAAAAAAAAAAAAAAAQIEBQYHCAP/xAA/EAABAwIEAwQGCAQGAwAAAAABAAIDBBEFEiFBBjFRBxMiYTJxgZGhsRQjM0JSYsHwQ3LR4RUkc6Ky8TREgv/EABkBAQADAQEAAAAAAAAAAAAAAAABAgMFBP/EACoRAAIBAwMDAgYDAAAAAAAAAAABAgMEERIhMUFRcROBYaGxwdHhIiMz/9oADAMBAAIRAxEAPwDeKIiAIiIAiIgCIiAKF0K0h2tdp2bPR0LtNWzzNPPYxxkfFw9Q8gNy4fiUU7S6GRkjWuLCWODgHNNiNN7qrXJvAvGE2GT95H4o3WE0V7B7RuOjhrYrp/AMchrIGT07szHe8HdrhsQpwC5oiKAEREAREQBERAEREAREQBERAFC6g4rRvax2md5npKJ3g1E0zT6W3ds8up/prOAT9rXabnz0dC/w6tnmafS2LIyNurvctMr1ZH19ym7sK6iDxCybgTjOXDJ+8Z4on276K9g8DcdHDYqwCMdFLIzRTgHYOCYxFVwsmgeHxv5EbHoRsR0VwXJ/AXGk2Fz52eOJ5AmiJsHAbtP3XgHmun8BxqGshZPA8OjeNDuDu1w2cNws2gXFERQAiIgCIiAIiIAiIgClcULlontW7TO+zUlE76rVssrf4n5Gfk6ne6IE3ax2md7mpKJ/1erZpmn0+rGEfd6uHO+i1PFFufZ5KeKHc89h0VbTUpdc3s0ek48vV6/JapYLQhKctMUUgYqqlw2WT7ON7rc8rSfkrlhro2yxjJ4C4Znu5lt7HLfQfFZjxDTPa2ZsTaV8TPSDHZ5BGNy4k5Ommq99G2c8LjyTOVClLTJtv4ceMvr7GDP4cqQLmGT2McffYaK3OpyNN1sukrI5aSeRzIwxgAjjhb9ZE8k5HulPiLDlO59ix5tVMYe8lyTRB2QiVwLwbXGvpge/klW0qRWyzgtCdvNtZcfn9DEXwq/8CcYzYXPmYM8T7d9FewcBu3o8DkV6z4Y2RpkpyTYXfE7V7B1BHpt89lYpoP30Xh05Qq0pU+eDrPA8Yhq4WzQPD43jQ7jyI2I6K4LlfgTjKXC5i5oL4Xkd9FewcB95vR4268iumcGxeKqhZNA7PG/kR8QehCyawZFeiIoAREQBERAFK51v7o91tdhzWhu1btK+kZqSjd9RqJZRzl/IzozTU736ICbtX7TO+zUlG76nVssoP2h/Az8mmp39muroIbann8l5048R8gFVAq8SCopKfObXsLEuPQDmf31CzKThhskbmR587BEGXs2IvlucrS6xc7KBqOh05K18O0EL2PbPIYg5mfOLaBpsAevMmw6BZJPDIyFzp8tXDGQ6OZkxaRlLW5RzIzC2nxO3VtaUXHL9iLus6SVKL3fP2XhdUYhVPIYI5e872M5GhzvCxg5tykelmPVXKl4gEUbmwwhkj2tZI/MXNc1pB9Bw5ki5N1asSrDNI+R1gXkuIHLU7XVIArTuPTlpRlo1L+RkmKcTd7E6JkTIhK4Pmyk+N7bWNjo31DRWqeTvcgbE1pY3Ke7abut953nrb2hUSuWA4xJSTNmiPiHMbOG7T5Fa0rnW8YGhRWxldLQxUFMDUsDqp5JhY24kZmblu9w5C+trdee2KY3ACc7W5CdJWWtkePLYGxNttVkNTgb6uSKYB5ZMO8nfcODA550aTbVrW2ynovHF6gPjhjdM2eRwkJkbe4DrODXg6k3uQfNwtoouaUHDUnv1/BpYVlKfoS31edn09mYJPD/ZX3gPjOXC5y4Avhfbvor+lbk5uwePj7FbSOqo6qOw+S40jRprk62wfFoqqJk0Dw+N4u0j5HoRuFXLlrs/42lwyYkAvgkI76K/PbOy+gfb32F9l0xhGKRVMTZoXh8bxdrh8j0I6LNkFaiIoAUCoogNOdvmP1cLI4GNyU0wdnkadXuHOI6eAW189ehWixIuwOKsBirqaSnmHheNDu1w5Pb5grkziXApaGokp5hZ7Dz2c08nt8iFKB50Z5qpCpaPkfWqkFGyY7tIudY6zrfhDQPY0fqkdc4MdGCQ1xaXDqWZre7MVLX/AGjvOx94BXiFtSrSisJmt2k60vLJ7qJK8wVOozlmBG6ZlKSoK8ZOPAKhtQ4NLQ45XaltzY2va43tcpTy2e09CD7ivC69aNmZ7B1cPmrVK85Rw2a20f7Y47omrm2keOjiPcVRVJ8JVVWSZnuPUk/FUdWfCV5VwWuP9ZY7soFlXZ/x3Jhkx0L4Hkd7GDbyzs2Dx033WHyPXthWGy1MrYYGF8jzZrR8z0HUqWYnYeE4lFURMmheHxvF2uG/9COirVhvZlwX/hdM6N0hkklcHy88jXWtZg9XN2/uWZKoCIiAhZYF2s8DDEqfPGP81CCYvzt5mI+u1x0PrKz5QsgOJwSwnmCDYg6G42I2VdFJm/VbX7dOBcpOIU7fCf8AymgcjtKB0PJ3sO5Wn6N2p96sC/1BzNjf1GU/zNsPkQV4ApQSA3jcbB1rH8LhcA+rUgo9haSHCxHMfvZKa3wequtaVVdefJEKe6yTA6WB1JK6paWsa9ojkj+0L3c22Phc0CxsferXVYZlh79rw6MyGNlwWuNm5s+XWwtt8V1Y2bxsc31o5wy3FQWQScMub9IBe3NBGySzRmzNf57W9RU+I4aySkjqIG5cn1VQNdH8w/XqDr0R2bxkhXEO5jiq8P0Dn/hFh/M64H9VTQxF7g1vM/vU7L2rphYMYbtbv+Jx5n9/qubUWHpOpbL0060unHn9FK4qmrHi1r6qaaYNHnsFcuDOD58UmLY/DG23eykXawHbzd0CoeVtt5ZbeHeHZ6+cQ07czj6RPosb1cdgul+AuBoMMiys8czgO9mIsXEbN/C3y+auPCvDUFBCIadthpmcfSeR95x3PyV6sobIIoiKAEREAREQEk0Qe0tcAWuBDgdQQRYg+Vly72l8Euwupsy5p5bugcdbWteMnqL+0epdSqzcV8PRV9M+nmGjvRda5Y8cnj1fHVEDkxj7q5wVTXANk0sPC8akeRG4VBj2EzUVRJTzCz4za45OB1Dm9QRqpGFaLnJpTquHjsZhj1Zmgp4oge6haSXXBBkda7tOXLQkDmfbcKyv+j0VGwRxvziR7hI3MLkgAjxaGxOywilqnMPhcW+o2VcMUfuGG/VjfibaroU7xrnco7e3eNLcd845+eTPMSxNkVZFLKLRz0wDhY6BzbaaHcK100baWKW04cZmZbBv1YHV2b0nW2aNOqxf/FX7ZW/ytaD77KmlnLjdxJPU3KvK9eMRKU7W2p7OTl7YXwz1KuarDQWRaA+k483f0HkrZPNblz+S856i3JZ72Y9mb64tqKq7KXm0cnTer8LPPfbquZLnJvVrSqPfpwuxbezzgCbE353Ex0zTZ8ltXkc2R35nz5DzPLpDCMKipomwwMDI28gPmep81UUlK2JjWRtDWNADWtFgANgF7KjZkERFACIiAIiIAiIgCgQoPeALk2HU6K3T4/TM9KeP2OB+V0BifazwKMQg7yIf5qEHJb+I3mYz15XHQ+srmyN9tD/15Ls6GQPaHNILXAEEbgrRfbrwY2J30+EANe4Nnby+sdyeOt9x7eqlMGq84UwlVGCgV8grRMvKap0+a8CVkXA2OU1FP31TTGosB3YzBuR19XZSCHnlblaxUZBn/Zh2VGTLVV7bM0McBGrvzSdB0bvzK3kxoAAAsBoAOgWrKTtzoHenFUM6ktY4f7XX+CvFN2u4W82+kFv88b2/EhVYM9RUOD4tDVRiWnkEkZJAc29iRobX81XKAEREAREQBERAEREBovGZCZpe8JcQ94Jcb8nEW+HJW+nyNbZjQGjyP6q6cWsyVc4A/iOPv8R+atDwR6Nrb6c7AD32WTBtig4igo8LhnqHhrWxgW3c4G2Vo3OnJc98e8bz4pNmf4ImX7qIG4aDufxPPX2BZjjHAtfiUMEkD2vijEjGxvflyuEjrkaWN9FidZ2a4nFcupHuHWMtePcDf4LVAxVpUVVV2GzQfbQyxf6kb2f8gFS5x1VsgIooQmQSuCkXqAvagoTNNFE3nLIyMet7g39VDB1T2aYd9HwykjtY921zvXJ4/wBVk6kgjDWhrRYNAAHkBYKdQAiIgCIiAIiIAiIgNOdorAytkvYZg12vmAFjLqkakX9g/VbzxHh6nqJBJNGHuAsL35KppMJgit3cMbSORDRf381TTuDHOy6/0M3BA715bfcENNx7SVl4CiiugQsrbWcPUst+8poX35kxsv77XVzRAYbW9l2Fyf8AqtZ/pucz/iVj9f2HULvs5Z4v/prx/ubf4raSIDRtZ2DSD7GtY7ykhLfi15+S9ODuyaqpK+CaZ0T4o3F5LCb5g05RlI6n4Ld1lCyABRUFT2f1G9r/AA/fmgKi6iqUNfe40vbnY/JGh9wT0113QFUiprv+fTqLfC6mhz/e6fF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433" y="2362200"/>
            <a:ext cx="5743575" cy="4365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862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cs typeface="Times New Roman" pitchFamily="18" charset="0"/>
              </a:rPr>
              <a:t>Design</a:t>
            </a:r>
            <a:endParaRPr lang="en-US" sz="4000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491" y="1828800"/>
            <a:ext cx="8382000" cy="4648200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Printed Circuit Design</a:t>
            </a:r>
          </a:p>
          <a:p>
            <a:endParaRPr lang="en-US" sz="3200" b="1" dirty="0" smtClean="0">
              <a:solidFill>
                <a:schemeClr val="accent5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AutoShape 2" descr="data:image/jpeg;base64,/9j/4AAQSkZJRgABAQAAAQABAAD/2wCEAAkGBxQSEhQUEhQWFhQVGBYYFBcVFxcXGhkWFRYYFiAXGBoYHSggGBonGxUYIjEhJSorMC4uFx8zODMsNyotLisBCgoKDg0OGxAQGiskHSUrLy8yNDI0LCs3Nyw3LSwwLCssLiwyNzcwLSwsMDQ1NywsLDQvNSwyLDQ3LCwsLCwsLP/AABEIAKAAoAMBIgACEQEDEQH/xAAcAAEAAAcBAAAAAAAAAAAAAAAAAQIEBQYHCAP/xAA/EAABAwIEAwQGCAQGAwAAAAABAAIDBBEFEiFBBjFRBxMiYTJxgZGhsRQjM0JSYsHwQ3LR4RUkc6Ky8TREgv/EABkBAQADAQEAAAAAAAAAAAAAAAABAgMFBP/EACoRAAIBAwMDAgYDAAAAAAAAAAABAgMEERIhMUFRcROBYaGxwdHhIiMz/9oADAMBAAIRAxEAPwDeKIiAIiIAiIgCIiAKF0K0h2tdp2bPR0LtNWzzNPPYxxkfFw9Q8gNy4fiUU7S6GRkjWuLCWODgHNNiNN7qrXJvAvGE2GT95H4o3WE0V7B7RuOjhrYrp/AMchrIGT07szHe8HdrhsQpwC5oiKAEREAREQBERAEREAREQBERAFC6g4rRvax2md5npKJ3g1E0zT6W3ds8up/prOAT9rXabnz0dC/w6tnmafS2LIyNurvctMr1ZH19ym7sK6iDxCybgTjOXDJ+8Z4on276K9g8DcdHDYqwCMdFLIzRTgHYOCYxFVwsmgeHxv5EbHoRsR0VwXJ/AXGk2Fz52eOJ5AmiJsHAbtP3XgHmun8BxqGshZPA8OjeNDuDu1w2cNws2gXFERQAiIgCIiAIiIAiIgClcULlontW7TO+zUlE76rVssrf4n5Gfk6ne6IE3ax2md7mpKJ/1erZpmn0+rGEfd6uHO+i1PFFufZ5KeKHc89h0VbTUpdc3s0ek48vV6/JapYLQhKctMUUgYqqlw2WT7ON7rc8rSfkrlhro2yxjJ4C4Znu5lt7HLfQfFZjxDTPa2ZsTaV8TPSDHZ5BGNy4k5Ommq99G2c8LjyTOVClLTJtv4ceMvr7GDP4cqQLmGT2McffYaK3OpyNN1sukrI5aSeRzIwxgAjjhb9ZE8k5HulPiLDlO59ix5tVMYe8lyTRB2QiVwLwbXGvpge/klW0qRWyzgtCdvNtZcfn9DEXwq/8CcYzYXPmYM8T7d9FewcBu3o8DkV6z4Y2RpkpyTYXfE7V7B1BHpt89lYpoP30Xh05Qq0pU+eDrPA8Yhq4WzQPD43jQ7jyI2I6K4LlfgTjKXC5i5oL4Xkd9FewcB95vR4268iumcGxeKqhZNA7PG/kR8QehCyawZFeiIoAREQBERAFK51v7o91tdhzWhu1btK+kZqSjd9RqJZRzl/IzozTU736ICbtX7TO+zUlG76nVssoP2h/Az8mmp39muroIbann8l5048R8gFVAq8SCopKfObXsLEuPQDmf31CzKThhskbmR587BEGXs2IvlucrS6xc7KBqOh05K18O0EL2PbPIYg5mfOLaBpsAevMmw6BZJPDIyFzp8tXDGQ6OZkxaRlLW5RzIzC2nxO3VtaUXHL9iLus6SVKL3fP2XhdUYhVPIYI5e872M5GhzvCxg5tykelmPVXKl4gEUbmwwhkj2tZI/MXNc1pB9Bw5ki5N1asSrDNI+R1gXkuIHLU7XVIArTuPTlpRlo1L+RkmKcTd7E6JkTIhK4Pmyk+N7bWNjo31DRWqeTvcgbE1pY3Ke7abut953nrb2hUSuWA4xJSTNmiPiHMbOG7T5Fa0rnW8YGhRWxldLQxUFMDUsDqp5JhY24kZmblu9w5C+trdee2KY3ACc7W5CdJWWtkePLYGxNttVkNTgb6uSKYB5ZMO8nfcODA550aTbVrW2ynovHF6gPjhjdM2eRwkJkbe4DrODXg6k3uQfNwtoouaUHDUnv1/BpYVlKfoS31edn09mYJPD/ZX3gPjOXC5y4Avhfbvor+lbk5uwePj7FbSOqo6qOw+S40jRprk62wfFoqqJk0Dw+N4u0j5HoRuFXLlrs/42lwyYkAvgkI76K/PbOy+gfb32F9l0xhGKRVMTZoXh8bxdrh8j0I6LNkFaiIoAUCoogNOdvmP1cLI4GNyU0wdnkadXuHOI6eAW189ehWixIuwOKsBirqaSnmHheNDu1w5Pb5grkziXApaGokp5hZ7Dz2c08nt8iFKB50Z5qpCpaPkfWqkFGyY7tIudY6zrfhDQPY0fqkdc4MdGCQ1xaXDqWZre7MVLX/AGjvOx94BXiFtSrSisJmt2k60vLJ7qJK8wVOozlmBG6ZlKSoK8ZOPAKhtQ4NLQ45XaltzY2va43tcpTy2e09CD7ivC69aNmZ7B1cPmrVK85Rw2a20f7Y47omrm2keOjiPcVRVJ8JVVWSZnuPUk/FUdWfCV5VwWuP9ZY7soFlXZ/x3Jhkx0L4Hkd7GDbyzs2Dx033WHyPXthWGy1MrYYGF8jzZrR8z0HUqWYnYeE4lFURMmheHxvF2uG/9COirVhvZlwX/hdM6N0hkklcHy88jXWtZg9XN2/uWZKoCIiAhZYF2s8DDEqfPGP81CCYvzt5mI+u1x0PrKz5QsgOJwSwnmCDYg6G42I2VdFJm/VbX7dOBcpOIU7fCf8AymgcjtKB0PJ3sO5Wn6N2p96sC/1BzNjf1GU/zNsPkQV4ApQSA3jcbB1rH8LhcA+rUgo9haSHCxHMfvZKa3wequtaVVdefJEKe6yTA6WB1JK6paWsa9ojkj+0L3c22Phc0CxsferXVYZlh79rw6MyGNlwWuNm5s+XWwtt8V1Y2bxsc31o5wy3FQWQScMub9IBe3NBGySzRmzNf57W9RU+I4aySkjqIG5cn1VQNdH8w/XqDr0R2bxkhXEO5jiq8P0Dn/hFh/M64H9VTQxF7g1vM/vU7L2rphYMYbtbv+Jx5n9/qubUWHpOpbL0060unHn9FK4qmrHi1r6qaaYNHnsFcuDOD58UmLY/DG23eykXawHbzd0CoeVtt5ZbeHeHZ6+cQ07czj6RPosb1cdgul+AuBoMMiys8czgO9mIsXEbN/C3y+auPCvDUFBCIadthpmcfSeR95x3PyV6sobIIoiKAEREAREQEk0Qe0tcAWuBDgdQQRYg+Vly72l8Euwupsy5p5bugcdbWteMnqL+0epdSqzcV8PRV9M+nmGjvRda5Y8cnj1fHVEDkxj7q5wVTXANk0sPC8akeRG4VBj2EzUVRJTzCz4za45OB1Dm9QRqpGFaLnJpTquHjsZhj1Zmgp4oge6haSXXBBkda7tOXLQkDmfbcKyv+j0VGwRxvziR7hI3MLkgAjxaGxOywilqnMPhcW+o2VcMUfuGG/VjfibaroU7xrnco7e3eNLcd845+eTPMSxNkVZFLKLRz0wDhY6BzbaaHcK100baWKW04cZmZbBv1YHV2b0nW2aNOqxf/FX7ZW/ytaD77KmlnLjdxJPU3KvK9eMRKU7W2p7OTl7YXwz1KuarDQWRaA+k483f0HkrZPNblz+S856i3JZ72Y9mb64tqKq7KXm0cnTer8LPPfbquZLnJvVrSqPfpwuxbezzgCbE353Ex0zTZ8ltXkc2R35nz5DzPLpDCMKipomwwMDI28gPmep81UUlK2JjWRtDWNADWtFgANgF7KjZkERFACIiAIiIAiIgCgQoPeALk2HU6K3T4/TM9KeP2OB+V0BifazwKMQg7yIf5qEHJb+I3mYz15XHQ+srmyN9tD/15Ls6GQPaHNILXAEEbgrRfbrwY2J30+EANe4Nnby+sdyeOt9x7eqlMGq84UwlVGCgV8grRMvKap0+a8CVkXA2OU1FP31TTGosB3YzBuR19XZSCHnlblaxUZBn/Zh2VGTLVV7bM0McBGrvzSdB0bvzK3kxoAAAsBoAOgWrKTtzoHenFUM6ktY4f7XX+CvFN2u4W82+kFv88b2/EhVYM9RUOD4tDVRiWnkEkZJAc29iRobX81XKAEREAREQBERAEREBovGZCZpe8JcQ94Jcb8nEW+HJW+nyNbZjQGjyP6q6cWsyVc4A/iOPv8R+atDwR6Nrb6c7AD32WTBtig4igo8LhnqHhrWxgW3c4G2Vo3OnJc98e8bz4pNmf4ImX7qIG4aDufxPPX2BZjjHAtfiUMEkD2vijEjGxvflyuEjrkaWN9FidZ2a4nFcupHuHWMtePcDf4LVAxVpUVVV2GzQfbQyxf6kb2f8gFS5x1VsgIooQmQSuCkXqAvagoTNNFE3nLIyMet7g39VDB1T2aYd9HwykjtY921zvXJ4/wBVk6kgjDWhrRYNAAHkBYKdQAiIgCIiAIiIAiIgNOdorAytkvYZg12vmAFjLqkakX9g/VbzxHh6nqJBJNGHuAsL35KppMJgit3cMbSORDRf381TTuDHOy6/0M3BA715bfcENNx7SVl4CiiugQsrbWcPUst+8poX35kxsv77XVzRAYbW9l2Fyf8AqtZ/pucz/iVj9f2HULvs5Z4v/prx/ubf4raSIDRtZ2DSD7GtY7ykhLfi15+S9ODuyaqpK+CaZ0T4o3F5LCb5g05RlI6n4Ld1lCyABRUFT2f1G9r/AA/fmgKi6iqUNfe40vbnY/JGh9wT0113QFUiprv+fTqLfC6mhz/e6fF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23" name="Picture 3" descr="C:\Users\Dinh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438400"/>
            <a:ext cx="8455025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66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cs typeface="Times New Roman" pitchFamily="18" charset="0"/>
              </a:rPr>
              <a:t>Design</a:t>
            </a:r>
            <a:endParaRPr lang="en-US" sz="4000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491" y="1828800"/>
            <a:ext cx="8382000" cy="4648200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Algorithm</a:t>
            </a:r>
          </a:p>
        </p:txBody>
      </p:sp>
      <p:sp>
        <p:nvSpPr>
          <p:cNvPr id="2" name="AutoShape 2" descr="data:image/jpeg;base64,/9j/4AAQSkZJRgABAQAAAQABAAD/2wCEAAkGBxQSEhQUEhQWFhQVGBYYFBcVFxcXGhkWFRYYFiAXGBoYHSggGBonGxUYIjEhJSorMC4uFx8zODMsNyotLisBCgoKDg0OGxAQGiskHSUrLy8yNDI0LCs3Nyw3LSwwLCssLiwyNzcwLSwsMDQ1NywsLDQvNSwyLDQ3LCwsLCwsLP/AABEIAKAAoAMBIgACEQEDEQH/xAAcAAEAAAcBAAAAAAAAAAAAAAAAAQIEBQYHCAP/xAA/EAABAwIEAwQGCAQGAwAAAAABAAIDBBEFEiFBBjFRBxMiYTJxgZGhsRQjM0JSYsHwQ3LR4RUkc6Ky8TREgv/EABkBAQADAQEAAAAAAAAAAAAAAAABAgMFBP/EACoRAAIBAwMDAgYDAAAAAAAAAAABAgMEERIhMUFRcROBYaGxwdHhIiMz/9oADAMBAAIRAxEAPwDeKIiAIiIAiIgCIiAKF0K0h2tdp2bPR0LtNWzzNPPYxxkfFw9Q8gNy4fiUU7S6GRkjWuLCWODgHNNiNN7qrXJvAvGE2GT95H4o3WE0V7B7RuOjhrYrp/AMchrIGT07szHe8HdrhsQpwC5oiKAEREAREQBERAEREAREQBERAFC6g4rRvax2md5npKJ3g1E0zT6W3ds8up/prOAT9rXabnz0dC/w6tnmafS2LIyNurvctMr1ZH19ym7sK6iDxCybgTjOXDJ+8Z4on276K9g8DcdHDYqwCMdFLIzRTgHYOCYxFVwsmgeHxv5EbHoRsR0VwXJ/AXGk2Fz52eOJ5AmiJsHAbtP3XgHmun8BxqGshZPA8OjeNDuDu1w2cNws2gXFERQAiIgCIiAIiIAiIgClcULlontW7TO+zUlE76rVssrf4n5Gfk6ne6IE3ax2md7mpKJ/1erZpmn0+rGEfd6uHO+i1PFFufZ5KeKHc89h0VbTUpdc3s0ek48vV6/JapYLQhKctMUUgYqqlw2WT7ON7rc8rSfkrlhro2yxjJ4C4Znu5lt7HLfQfFZjxDTPa2ZsTaV8TPSDHZ5BGNy4k5Ommq99G2c8LjyTOVClLTJtv4ceMvr7GDP4cqQLmGT2McffYaK3OpyNN1sukrI5aSeRzIwxgAjjhb9ZE8k5HulPiLDlO59ix5tVMYe8lyTRB2QiVwLwbXGvpge/klW0qRWyzgtCdvNtZcfn9DEXwq/8CcYzYXPmYM8T7d9FewcBu3o8DkV6z4Y2RpkpyTYXfE7V7B1BHpt89lYpoP30Xh05Qq0pU+eDrPA8Yhq4WzQPD43jQ7jyI2I6K4LlfgTjKXC5i5oL4Xkd9FewcB95vR4268iumcGxeKqhZNA7PG/kR8QehCyawZFeiIoAREQBERAFK51v7o91tdhzWhu1btK+kZqSjd9RqJZRzl/IzozTU736ICbtX7TO+zUlG76nVssoP2h/Az8mmp39muroIbann8l5048R8gFVAq8SCopKfObXsLEuPQDmf31CzKThhskbmR587BEGXs2IvlucrS6xc7KBqOh05K18O0EL2PbPIYg5mfOLaBpsAevMmw6BZJPDIyFzp8tXDGQ6OZkxaRlLW5RzIzC2nxO3VtaUXHL9iLus6SVKL3fP2XhdUYhVPIYI5e872M5GhzvCxg5tykelmPVXKl4gEUbmwwhkj2tZI/MXNc1pB9Bw5ki5N1asSrDNI+R1gXkuIHLU7XVIArTuPTlpRlo1L+RkmKcTd7E6JkTIhK4Pmyk+N7bWNjo31DRWqeTvcgbE1pY3Ke7abut953nrb2hUSuWA4xJSTNmiPiHMbOG7T5Fa0rnW8YGhRWxldLQxUFMDUsDqp5JhY24kZmblu9w5C+trdee2KY3ACc7W5CdJWWtkePLYGxNttVkNTgb6uSKYB5ZMO8nfcODA550aTbVrW2ynovHF6gPjhjdM2eRwkJkbe4DrODXg6k3uQfNwtoouaUHDUnv1/BpYVlKfoS31edn09mYJPD/ZX3gPjOXC5y4Avhfbvor+lbk5uwePj7FbSOqo6qOw+S40jRprk62wfFoqqJk0Dw+N4u0j5HoRuFXLlrs/42lwyYkAvgkI76K/PbOy+gfb32F9l0xhGKRVMTZoXh8bxdrh8j0I6LNkFaiIoAUCoogNOdvmP1cLI4GNyU0wdnkadXuHOI6eAW189ehWixIuwOKsBirqaSnmHheNDu1w5Pb5grkziXApaGokp5hZ7Dz2c08nt8iFKB50Z5qpCpaPkfWqkFGyY7tIudY6zrfhDQPY0fqkdc4MdGCQ1xaXDqWZre7MVLX/AGjvOx94BXiFtSrSisJmt2k60vLJ7qJK8wVOozlmBG6ZlKSoK8ZOPAKhtQ4NLQ45XaltzY2va43tcpTy2e09CD7ivC69aNmZ7B1cPmrVK85Rw2a20f7Y47omrm2keOjiPcVRVJ8JVVWSZnuPUk/FUdWfCV5VwWuP9ZY7soFlXZ/x3Jhkx0L4Hkd7GDbyzs2Dx033WHyPXthWGy1MrYYGF8jzZrR8z0HUqWYnYeE4lFURMmheHxvF2uG/9COirVhvZlwX/hdM6N0hkklcHy88jXWtZg9XN2/uWZKoCIiAhZYF2s8DDEqfPGP81CCYvzt5mI+u1x0PrKz5QsgOJwSwnmCDYg6G42I2VdFJm/VbX7dOBcpOIU7fCf8AymgcjtKB0PJ3sO5Wn6N2p96sC/1BzNjf1GU/zNsPkQV4ApQSA3jcbB1rH8LhcA+rUgo9haSHCxHMfvZKa3wequtaVVdefJEKe6yTA6WB1JK6paWsa9ojkj+0L3c22Phc0CxsferXVYZlh79rw6MyGNlwWuNm5s+XWwtt8V1Y2bxsc31o5wy3FQWQScMub9IBe3NBGySzRmzNf57W9RU+I4aySkjqIG5cn1VQNdH8w/XqDr0R2bxkhXEO5jiq8P0Dn/hFh/M64H9VTQxF7g1vM/vU7L2rphYMYbtbv+Jx5n9/qubUWHpOpbL0060unHn9FK4qmrHi1r6qaaYNHnsFcuDOD58UmLY/DG23eykXawHbzd0CoeVtt5ZbeHeHZ6+cQ07czj6RPosb1cdgul+AuBoMMiys8czgO9mIsXEbN/C3y+auPCvDUFBCIadthpmcfSeR95x3PyV6sobIIoiKAEREAREQEk0Qe0tcAWuBDgdQQRYg+Vly72l8Euwupsy5p5bugcdbWteMnqL+0epdSqzcV8PRV9M+nmGjvRda5Y8cnj1fHVEDkxj7q5wVTXANk0sPC8akeRG4VBj2EzUVRJTzCz4za45OB1Dm9QRqpGFaLnJpTquHjsZhj1Zmgp4oge6haSXXBBkda7tOXLQkDmfbcKyv+j0VGwRxvziR7hI3MLkgAjxaGxOywilqnMPhcW+o2VcMUfuGG/VjfibaroU7xrnco7e3eNLcd845+eTPMSxNkVZFLKLRz0wDhY6BzbaaHcK100baWKW04cZmZbBv1YHV2b0nW2aNOqxf/FX7ZW/ytaD77KmlnLjdxJPU3KvK9eMRKU7W2p7OTl7YXwz1KuarDQWRaA+k483f0HkrZPNblz+S856i3JZ72Y9mb64tqKq7KXm0cnTer8LPPfbquZLnJvVrSqPfpwuxbezzgCbE353Ex0zTZ8ltXkc2R35nz5DzPLpDCMKipomwwMDI28gPmep81UUlK2JjWRtDWNADWtFgANgF7KjZkERFACIiAIiIAiIgCgQoPeALk2HU6K3T4/TM9KeP2OB+V0BifazwKMQg7yIf5qEHJb+I3mYz15XHQ+srmyN9tD/15Ls6GQPaHNILXAEEbgrRfbrwY2J30+EANe4Nnby+sdyeOt9x7eqlMGq84UwlVGCgV8grRMvKap0+a8CVkXA2OU1FP31TTGosB3YzBuR19XZSCHnlblaxUZBn/Zh2VGTLVV7bM0McBGrvzSdB0bvzK3kxoAAAsBoAOgWrKTtzoHenFUM6ktY4f7XX+CvFN2u4W82+kFv88b2/EhVYM9RUOD4tDVRiWnkEkZJAc29iRobX81XKAEREAREQBERAEREBovGZCZpe8JcQ94Jcb8nEW+HJW+nyNbZjQGjyP6q6cWsyVc4A/iOPv8R+atDwR6Nrb6c7AD32WTBtig4igo8LhnqHhrWxgW3c4G2Vo3OnJc98e8bz4pNmf4ImX7qIG4aDufxPPX2BZjjHAtfiUMEkD2vijEjGxvflyuEjrkaWN9FidZ2a4nFcupHuHWMtePcDf4LVAxVpUVVV2GzQfbQyxf6kb2f8gFS5x1VsgIooQmQSuCkXqAvagoTNNFE3nLIyMet7g39VDB1T2aYd9HwykjtY921zvXJ4/wBVk6kgjDWhrRYNAAHkBYKdQAiIgCIiAIiIAiIgNOdorAytkvYZg12vmAFjLqkakX9g/VbzxHh6nqJBJNGHuAsL35KppMJgit3cMbSORDRf381TTuDHOy6/0M3BA715bfcENNx7SVl4CiiugQsrbWcPUst+8poX35kxsv77XVzRAYbW9l2Fyf8AqtZ/pucz/iVj9f2HULvs5Z4v/prx/ubf4raSIDRtZ2DSD7GtY7ykhLfi15+S9ODuyaqpK+CaZ0T4o3F5LCb5g05RlI6n4Ld1lCyABRUFT2f1G9r/AA/fmgKi6iqUNfe40vbnY/JGh9wT0113QFUiprv+fTqLfC6mhz/e6fF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4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cs typeface="Times New Roman" pitchFamily="18" charset="0"/>
              </a:rPr>
              <a:t>Implementation</a:t>
            </a:r>
            <a:endParaRPr lang="en-US" sz="4000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491" y="1828800"/>
            <a:ext cx="8382000" cy="4648200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Mechanical</a:t>
            </a:r>
          </a:p>
        </p:txBody>
      </p:sp>
      <p:sp>
        <p:nvSpPr>
          <p:cNvPr id="2" name="AutoShape 2" descr="data:image/jpeg;base64,/9j/4AAQSkZJRgABAQAAAQABAAD/2wCEAAkGBxQSEhQUEhQWFhQVGBYYFBcVFxcXGhkWFRYYFiAXGBoYHSggGBonGxUYIjEhJSorMC4uFx8zODMsNyotLisBCgoKDg0OGxAQGiskHSUrLy8yNDI0LCs3Nyw3LSwwLCssLiwyNzcwLSwsMDQ1NywsLDQvNSwyLDQ3LCwsLCwsLP/AABEIAKAAoAMBIgACEQEDEQH/xAAcAAEAAAcBAAAAAAAAAAAAAAAAAQIEBQYHCAP/xAA/EAABAwIEAwQGCAQGAwAAAAABAAIDBBEFEiFBBjFRBxMiYTJxgZGhsRQjM0JSYsHwQ3LR4RUkc6Ky8TREgv/EABkBAQADAQEAAAAAAAAAAAAAAAABAgMFBP/EACoRAAIBAwMDAgYDAAAAAAAAAAABAgMEERIhMUFRcROBYaGxwdHhIiMz/9oADAMBAAIRAxEAPwDeKIiAIiIAiIgCIiAKF0K0h2tdp2bPR0LtNWzzNPPYxxkfFw9Q8gNy4fiUU7S6GRkjWuLCWODgHNNiNN7qrXJvAvGE2GT95H4o3WE0V7B7RuOjhrYrp/AMchrIGT07szHe8HdrhsQpwC5oiKAEREAREQBERAEREAREQBERAFC6g4rRvax2md5npKJ3g1E0zT6W3ds8up/prOAT9rXabnz0dC/w6tnmafS2LIyNurvctMr1ZH19ym7sK6iDxCybgTjOXDJ+8Z4on276K9g8DcdHDYqwCMdFLIzRTgHYOCYxFVwsmgeHxv5EbHoRsR0VwXJ/AXGk2Fz52eOJ5AmiJsHAbtP3XgHmun8BxqGshZPA8OjeNDuDu1w2cNws2gXFERQAiIgCIiAIiIAiIgClcULlontW7TO+zUlE76rVssrf4n5Gfk6ne6IE3ax2md7mpKJ/1erZpmn0+rGEfd6uHO+i1PFFufZ5KeKHc89h0VbTUpdc3s0ek48vV6/JapYLQhKctMUUgYqqlw2WT7ON7rc8rSfkrlhro2yxjJ4C4Znu5lt7HLfQfFZjxDTPa2ZsTaV8TPSDHZ5BGNy4k5Ommq99G2c8LjyTOVClLTJtv4ceMvr7GDP4cqQLmGT2McffYaK3OpyNN1sukrI5aSeRzIwxgAjjhb9ZE8k5HulPiLDlO59ix5tVMYe8lyTRB2QiVwLwbXGvpge/klW0qRWyzgtCdvNtZcfn9DEXwq/8CcYzYXPmYM8T7d9FewcBu3o8DkV6z4Y2RpkpyTYXfE7V7B1BHpt89lYpoP30Xh05Qq0pU+eDrPA8Yhq4WzQPD43jQ7jyI2I6K4LlfgTjKXC5i5oL4Xkd9FewcB95vR4268iumcGxeKqhZNA7PG/kR8QehCyawZFeiIoAREQBERAFK51v7o91tdhzWhu1btK+kZqSjd9RqJZRzl/IzozTU736ICbtX7TO+zUlG76nVssoP2h/Az8mmp39muroIbann8l5048R8gFVAq8SCopKfObXsLEuPQDmf31CzKThhskbmR587BEGXs2IvlucrS6xc7KBqOh05K18O0EL2PbPIYg5mfOLaBpsAevMmw6BZJPDIyFzp8tXDGQ6OZkxaRlLW5RzIzC2nxO3VtaUXHL9iLus6SVKL3fP2XhdUYhVPIYI5e872M5GhzvCxg5tykelmPVXKl4gEUbmwwhkj2tZI/MXNc1pB9Bw5ki5N1asSrDNI+R1gXkuIHLU7XVIArTuPTlpRlo1L+RkmKcTd7E6JkTIhK4Pmyk+N7bWNjo31DRWqeTvcgbE1pY3Ke7abut953nrb2hUSuWA4xJSTNmiPiHMbOG7T5Fa0rnW8YGhRWxldLQxUFMDUsDqp5JhY24kZmblu9w5C+trdee2KY3ACc7W5CdJWWtkePLYGxNttVkNTgb6uSKYB5ZMO8nfcODA550aTbVrW2ynovHF6gPjhjdM2eRwkJkbe4DrODXg6k3uQfNwtoouaUHDUnv1/BpYVlKfoS31edn09mYJPD/ZX3gPjOXC5y4Avhfbvor+lbk5uwePj7FbSOqo6qOw+S40jRprk62wfFoqqJk0Dw+N4u0j5HoRuFXLlrs/42lwyYkAvgkI76K/PbOy+gfb32F9l0xhGKRVMTZoXh8bxdrh8j0I6LNkFaiIoAUCoogNOdvmP1cLI4GNyU0wdnkadXuHOI6eAW189ehWixIuwOKsBirqaSnmHheNDu1w5Pb5grkziXApaGokp5hZ7Dz2c08nt8iFKB50Z5qpCpaPkfWqkFGyY7tIudY6zrfhDQPY0fqkdc4MdGCQ1xaXDqWZre7MVLX/AGjvOx94BXiFtSrSisJmt2k60vLJ7qJK8wVOozlmBG6ZlKSoK8ZOPAKhtQ4NLQ45XaltzY2va43tcpTy2e09CD7ivC69aNmZ7B1cPmrVK85Rw2a20f7Y47omrm2keOjiPcVRVJ8JVVWSZnuPUk/FUdWfCV5VwWuP9ZY7soFlXZ/x3Jhkx0L4Hkd7GDbyzs2Dx033WHyPXthWGy1MrYYGF8jzZrR8z0HUqWYnYeE4lFURMmheHxvF2uG/9COirVhvZlwX/hdM6N0hkklcHy88jXWtZg9XN2/uWZKoCIiAhZYF2s8DDEqfPGP81CCYvzt5mI+u1x0PrKz5QsgOJwSwnmCDYg6G42I2VdFJm/VbX7dOBcpOIU7fCf8AymgcjtKB0PJ3sO5Wn6N2p96sC/1BzNjf1GU/zNsPkQV4ApQSA3jcbB1rH8LhcA+rUgo9haSHCxHMfvZKa3wequtaVVdefJEKe6yTA6WB1JK6paWsa9ojkj+0L3c22Phc0CxsferXVYZlh79rw6MyGNlwWuNm5s+XWwtt8V1Y2bxsc31o5wy3FQWQScMub9IBe3NBGySzRmzNf57W9RU+I4aySkjqIG5cn1VQNdH8w/XqDr0R2bxkhXEO5jiq8P0Dn/hFh/M64H9VTQxF7g1vM/vU7L2rphYMYbtbv+Jx5n9/qubUWHpOpbL0060unHn9FK4qmrHi1r6qaaYNHnsFcuDOD58UmLY/DG23eykXawHbzd0CoeVtt5ZbeHeHZ6+cQ07czj6RPosb1cdgul+AuBoMMiys8czgO9mIsXEbN/C3y+auPCvDUFBCIadthpmcfSeR95x3PyV6sobIIoiKAEREAREQEk0Qe0tcAWuBDgdQQRYg+Vly72l8Euwupsy5p5bugcdbWteMnqL+0epdSqzcV8PRV9M+nmGjvRda5Y8cnj1fHVEDkxj7q5wVTXANk0sPC8akeRG4VBj2EzUVRJTzCz4za45OB1Dm9QRqpGFaLnJpTquHjsZhj1Zmgp4oge6haSXXBBkda7tOXLQkDmfbcKyv+j0VGwRxvziR7hI3MLkgAjxaGxOywilqnMPhcW+o2VcMUfuGG/VjfibaroU7xrnco7e3eNLcd845+eTPMSxNkVZFLKLRz0wDhY6BzbaaHcK100baWKW04cZmZbBv1YHV2b0nW2aNOqxf/FX7ZW/ytaD77KmlnLjdxJPU3KvK9eMRKU7W2p7OTl7YXwz1KuarDQWRaA+k483f0HkrZPNblz+S856i3JZ72Y9mb64tqKq7KXm0cnTer8LPPfbquZLnJvVrSqPfpwuxbezzgCbE353Ex0zTZ8ltXkc2R35nz5DzPLpDCMKipomwwMDI28gPmep81UUlK2JjWRtDWNADWtFgANgF7KjZkERFACIiAIiIAiIgCgQoPeALk2HU6K3T4/TM9KeP2OB+V0BifazwKMQg7yIf5qEHJb+I3mYz15XHQ+srmyN9tD/15Ls6GQPaHNILXAEEbgrRfbrwY2J30+EANe4Nnby+sdyeOt9x7eqlMGq84UwlVGCgV8grRMvKap0+a8CVkXA2OU1FP31TTGosB3YzBuR19XZSCHnlblaxUZBn/Zh2VGTLVV7bM0McBGrvzSdB0bvzK3kxoAAAsBoAOgWrKTtzoHenFUM6ktY4f7XX+CvFN2u4W82+kFv88b2/EhVYM9RUOD4tDVRiWnkEkZJAc29iRobX81XKAEREAREQBERAEREBovGZCZpe8JcQ94Jcb8nEW+HJW+nyNbZjQGjyP6q6cWsyVc4A/iOPv8R+atDwR6Nrb6c7AD32WTBtig4igo8LhnqHhrWxgW3c4G2Vo3OnJc98e8bz4pNmf4ImX7qIG4aDufxPPX2BZjjHAtfiUMEkD2vijEjGxvflyuEjrkaWN9FidZ2a4nFcupHuHWMtePcDf4LVAxVpUVVV2GzQfbQyxf6kb2f8gFS5x1VsgIooQmQSuCkXqAvagoTNNFE3nLIyMet7g39VDB1T2aYd9HwykjtY921zvXJ4/wBVk6kgjDWhrRYNAAHkBYKdQAiIgCIiAIiIAiIgNOdorAytkvYZg12vmAFjLqkakX9g/VbzxHh6nqJBJNGHuAsL35KppMJgit3cMbSORDRf381TTuDHOy6/0M3BA715bfcENNx7SVl4CiiugQsrbWcPUst+8poX35kxsv77XVzRAYbW9l2Fyf8AqtZ/pucz/iVj9f2HULvs5Z4v/prx/ubf4raSIDRtZ2DSD7GtY7ykhLfi15+S9ODuyaqpK+CaZ0T4o3F5LCb5g05RlI6n4Ld1lCyABRUFT2f1G9r/AA/fmgKi6iqUNfe40vbnY/JGh9wT0113QFUiprv+fTqLfC6mhz/e6fF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9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cs typeface="Times New Roman" pitchFamily="18" charset="0"/>
              </a:rPr>
              <a:t>Implementation</a:t>
            </a:r>
            <a:endParaRPr lang="en-US" sz="4000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491" y="1828800"/>
            <a:ext cx="8382000" cy="4648200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Board</a:t>
            </a:r>
          </a:p>
        </p:txBody>
      </p:sp>
      <p:sp>
        <p:nvSpPr>
          <p:cNvPr id="2" name="AutoShape 2" descr="data:image/jpeg;base64,/9j/4AAQSkZJRgABAQAAAQABAAD/2wCEAAkGBxQSEhQUEhQWFhQVGBYYFBcVFxcXGhkWFRYYFiAXGBoYHSggGBonGxUYIjEhJSorMC4uFx8zODMsNyotLisBCgoKDg0OGxAQGiskHSUrLy8yNDI0LCs3Nyw3LSwwLCssLiwyNzcwLSwsMDQ1NywsLDQvNSwyLDQ3LCwsLCwsLP/AABEIAKAAoAMBIgACEQEDEQH/xAAcAAEAAAcBAAAAAAAAAAAAAAAAAQIEBQYHCAP/xAA/EAABAwIEAwQGCAQGAwAAAAABAAIDBBEFEiFBBjFRBxMiYTJxgZGhsRQjM0JSYsHwQ3LR4RUkc6Ky8TREgv/EABkBAQADAQEAAAAAAAAAAAAAAAABAgMFBP/EACoRAAIBAwMDAgYDAAAAAAAAAAABAgMEERIhMUFRcROBYaGxwdHhIiMz/9oADAMBAAIRAxEAPwDeKIiAIiIAiIgCIiAKF0K0h2tdp2bPR0LtNWzzNPPYxxkfFw9Q8gNy4fiUU7S6GRkjWuLCWODgHNNiNN7qrXJvAvGE2GT95H4o3WE0V7B7RuOjhrYrp/AMchrIGT07szHe8HdrhsQpwC5oiKAEREAREQBERAEREAREQBERAFC6g4rRvax2md5npKJ3g1E0zT6W3ds8up/prOAT9rXabnz0dC/w6tnmafS2LIyNurvctMr1ZH19ym7sK6iDxCybgTjOXDJ+8Z4on276K9g8DcdHDYqwCMdFLIzRTgHYOCYxFVwsmgeHxv5EbHoRsR0VwXJ/AXGk2Fz52eOJ5AmiJsHAbtP3XgHmun8BxqGshZPA8OjeNDuDu1w2cNws2gXFERQAiIgCIiAIiIAiIgClcULlontW7TO+zUlE76rVssrf4n5Gfk6ne6IE3ax2md7mpKJ/1erZpmn0+rGEfd6uHO+i1PFFufZ5KeKHc89h0VbTUpdc3s0ek48vV6/JapYLQhKctMUUgYqqlw2WT7ON7rc8rSfkrlhro2yxjJ4C4Znu5lt7HLfQfFZjxDTPa2ZsTaV8TPSDHZ5BGNy4k5Ommq99G2c8LjyTOVClLTJtv4ceMvr7GDP4cqQLmGT2McffYaK3OpyNN1sukrI5aSeRzIwxgAjjhb9ZE8k5HulPiLDlO59ix5tVMYe8lyTRB2QiVwLwbXGvpge/klW0qRWyzgtCdvNtZcfn9DEXwq/8CcYzYXPmYM8T7d9FewcBu3o8DkV6z4Y2RpkpyTYXfE7V7B1BHpt89lYpoP30Xh05Qq0pU+eDrPA8Yhq4WzQPD43jQ7jyI2I6K4LlfgTjKXC5i5oL4Xkd9FewcB95vR4268iumcGxeKqhZNA7PG/kR8QehCyawZFeiIoAREQBERAFK51v7o91tdhzWhu1btK+kZqSjd9RqJZRzl/IzozTU736ICbtX7TO+zUlG76nVssoP2h/Az8mmp39muroIbann8l5048R8gFVAq8SCopKfObXsLEuPQDmf31CzKThhskbmR587BEGXs2IvlucrS6xc7KBqOh05K18O0EL2PbPIYg5mfOLaBpsAevMmw6BZJPDIyFzp8tXDGQ6OZkxaRlLW5RzIzC2nxO3VtaUXHL9iLus6SVKL3fP2XhdUYhVPIYI5e872M5GhzvCxg5tykelmPVXKl4gEUbmwwhkj2tZI/MXNc1pB9Bw5ki5N1asSrDNI+R1gXkuIHLU7XVIArTuPTlpRlo1L+RkmKcTd7E6JkTIhK4Pmyk+N7bWNjo31DRWqeTvcgbE1pY3Ke7abut953nrb2hUSuWA4xJSTNmiPiHMbOG7T5Fa0rnW8YGhRWxldLQxUFMDUsDqp5JhY24kZmblu9w5C+trdee2KY3ACc7W5CdJWWtkePLYGxNttVkNTgb6uSKYB5ZMO8nfcODA550aTbVrW2ynovHF6gPjhjdM2eRwkJkbe4DrODXg6k3uQfNwtoouaUHDUnv1/BpYVlKfoS31edn09mYJPD/ZX3gPjOXC5y4Avhfbvor+lbk5uwePj7FbSOqo6qOw+S40jRprk62wfFoqqJk0Dw+N4u0j5HoRuFXLlrs/42lwyYkAvgkI76K/PbOy+gfb32F9l0xhGKRVMTZoXh8bxdrh8j0I6LNkFaiIoAUCoogNOdvmP1cLI4GNyU0wdnkadXuHOI6eAW189ehWixIuwOKsBirqaSnmHheNDu1w5Pb5grkziXApaGokp5hZ7Dz2c08nt8iFKB50Z5qpCpaPkfWqkFGyY7tIudY6zrfhDQPY0fqkdc4MdGCQ1xaXDqWZre7MVLX/AGjvOx94BXiFtSrSisJmt2k60vLJ7qJK8wVOozlmBG6ZlKSoK8ZOPAKhtQ4NLQ45XaltzY2va43tcpTy2e09CD7ivC69aNmZ7B1cPmrVK85Rw2a20f7Y47omrm2keOjiPcVRVJ8JVVWSZnuPUk/FUdWfCV5VwWuP9ZY7soFlXZ/x3Jhkx0L4Hkd7GDbyzs2Dx033WHyPXthWGy1MrYYGF8jzZrR8z0HUqWYnYeE4lFURMmheHxvF2uG/9COirVhvZlwX/hdM6N0hkklcHy88jXWtZg9XN2/uWZKoCIiAhZYF2s8DDEqfPGP81CCYvzt5mI+u1x0PrKz5QsgOJwSwnmCDYg6G42I2VdFJm/VbX7dOBcpOIU7fCf8AymgcjtKB0PJ3sO5Wn6N2p96sC/1BzNjf1GU/zNsPkQV4ApQSA3jcbB1rH8LhcA+rUgo9haSHCxHMfvZKa3wequtaVVdefJEKe6yTA6WB1JK6paWsa9ojkj+0L3c22Phc0CxsferXVYZlh79rw6MyGNlwWuNm5s+XWwtt8V1Y2bxsc31o5wy3FQWQScMub9IBe3NBGySzRmzNf57W9RU+I4aySkjqIG5cn1VQNdH8w/XqDr0R2bxkhXEO5jiq8P0Dn/hFh/M64H9VTQxF7g1vM/vU7L2rphYMYbtbv+Jx5n9/qubUWHpOpbL0060unHn9FK4qmrHi1r6qaaYNHnsFcuDOD58UmLY/DG23eykXawHbzd0CoeVtt5ZbeHeHZ6+cQ07czj6RPosb1cdgul+AuBoMMiys8czgO9mIsXEbN/C3y+auPCvDUFBCIadthpmcfSeR95x3PyV6sobIIoiKAEREAREQEk0Qe0tcAWuBDgdQQRYg+Vly72l8Euwupsy5p5bugcdbWteMnqL+0epdSqzcV8PRV9M+nmGjvRda5Y8cnj1fHVEDkxj7q5wVTXANk0sPC8akeRG4VBj2EzUVRJTzCz4za45OB1Dm9QRqpGFaLnJpTquHjsZhj1Zmgp4oge6haSXXBBkda7tOXLQkDmfbcKyv+j0VGwRxvziR7hI3MLkgAjxaGxOywilqnMPhcW+o2VcMUfuGG/VjfibaroU7xrnco7e3eNLcd845+eTPMSxNkVZFLKLRz0wDhY6BzbaaHcK100baWKW04cZmZbBv1YHV2b0nW2aNOqxf/FX7ZW/ytaD77KmlnLjdxJPU3KvK9eMRKU7W2p7OTl7YXwz1KuarDQWRaA+k483f0HkrZPNblz+S856i3JZ72Y9mb64tqKq7KXm0cnTer8LPPfbquZLnJvVrSqPfpwuxbezzgCbE353Ex0zTZ8ltXkc2R35nz5DzPLpDCMKipomwwMDI28gPmep81UUlK2JjWRtDWNADWtFgANgF7KjZkERFACIiAIiIAiIgCgQoPeALk2HU6K3T4/TM9KeP2OB+V0BifazwKMQg7yIf5qEHJb+I3mYz15XHQ+srmyN9tD/15Ls6GQPaHNILXAEEbgrRfbrwY2J30+EANe4Nnby+sdyeOt9x7eqlMGq84UwlVGCgV8grRMvKap0+a8CVkXA2OU1FP31TTGosB3YzBuR19XZSCHnlblaxUZBn/Zh2VGTLVV7bM0McBGrvzSdB0bvzK3kxoAAAsBoAOgWrKTtzoHenFUM6ktY4f7XX+CvFN2u4W82+kFv88b2/EhVYM9RUOD4tDVRiWnkEkZJAc29iRobX81XKAEREAREQBERAEREBovGZCZpe8JcQ94Jcb8nEW+HJW+nyNbZjQGjyP6q6cWsyVc4A/iOPv8R+atDwR6Nrb6c7AD32WTBtig4igo8LhnqHhrWxgW3c4G2Vo3OnJc98e8bz4pNmf4ImX7qIG4aDufxPPX2BZjjHAtfiUMEkD2vijEjGxvflyuEjrkaWN9FidZ2a4nFcupHuHWMtePcDf4LVAxVpUVVV2GzQfbQyxf6kb2f8gFS5x1VsgIooQmQSuCkXqAvagoTNNFE3nLIyMet7g39VDB1T2aYd9HwykjtY921zvXJ4/wBVk6kgjDWhrRYNAAHkBYKdQAiIgCIiAIiIAiIgNOdorAytkvYZg12vmAFjLqkakX9g/VbzxHh6nqJBJNGHuAsL35KppMJgit3cMbSORDRf381TTuDHOy6/0M3BA715bfcENNx7SVl4CiiugQsrbWcPUst+8poX35kxsv77XVzRAYbW9l2Fyf8AqtZ/pucz/iVj9f2HULvs5Z4v/prx/ubf4raSIDRtZ2DSD7GtY7ykhLfi15+S9ODuyaqpK+CaZ0T4o3F5LCb5g05RlI6n4Ld1lCyABRUFT2f1G9r/AA/fmgKi6iqUNfe40vbnY/JGh9wT0113QFUiprv+fTqLfC6mhz/e6fF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17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cs typeface="Times New Roman" pitchFamily="18" charset="0"/>
              </a:rPr>
              <a:t>Implementation</a:t>
            </a:r>
            <a:endParaRPr lang="en-US" sz="4000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491" y="1828800"/>
            <a:ext cx="8382000" cy="4648200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Board</a:t>
            </a:r>
          </a:p>
        </p:txBody>
      </p:sp>
      <p:sp>
        <p:nvSpPr>
          <p:cNvPr id="2" name="AutoShape 2" descr="data:image/jpeg;base64,/9j/4AAQSkZJRgABAQAAAQABAAD/2wCEAAkGBxQSEhQUEhQWFhQVGBYYFBcVFxcXGhkWFRYYFiAXGBoYHSggGBonGxUYIjEhJSorMC4uFx8zODMsNyotLisBCgoKDg0OGxAQGiskHSUrLy8yNDI0LCs3Nyw3LSwwLCssLiwyNzcwLSwsMDQ1NywsLDQvNSwyLDQ3LCwsLCwsLP/AABEIAKAAoAMBIgACEQEDEQH/xAAcAAEAAAcBAAAAAAAAAAAAAAAAAQIEBQYHCAP/xAA/EAABAwIEAwQGCAQGAwAAAAABAAIDBBEFEiFBBjFRBxMiYTJxgZGhsRQjM0JSYsHwQ3LR4RUkc6Ky8TREgv/EABkBAQADAQEAAAAAAAAAAAAAAAABAgMFBP/EACoRAAIBAwMDAgYDAAAAAAAAAAABAgMEERIhMUFRcROBYaGxwdHhIiMz/9oADAMBAAIRAxEAPwDeKIiAIiIAiIgCIiAKF0K0h2tdp2bPR0LtNWzzNPPYxxkfFw9Q8gNy4fiUU7S6GRkjWuLCWODgHNNiNN7qrXJvAvGE2GT95H4o3WE0V7B7RuOjhrYrp/AMchrIGT07szHe8HdrhsQpwC5oiKAEREAREQBERAEREAREQBERAFC6g4rRvax2md5npKJ3g1E0zT6W3ds8up/prOAT9rXabnz0dC/w6tnmafS2LIyNurvctMr1ZH19ym7sK6iDxCybgTjOXDJ+8Z4on276K9g8DcdHDYqwCMdFLIzRTgHYOCYxFVwsmgeHxv5EbHoRsR0VwXJ/AXGk2Fz52eOJ5AmiJsHAbtP3XgHmun8BxqGshZPA8OjeNDuDu1w2cNws2gXFERQAiIgCIiAIiIAiIgClcULlontW7TO+zUlE76rVssrf4n5Gfk6ne6IE3ax2md7mpKJ/1erZpmn0+rGEfd6uHO+i1PFFufZ5KeKHc89h0VbTUpdc3s0ek48vV6/JapYLQhKctMUUgYqqlw2WT7ON7rc8rSfkrlhro2yxjJ4C4Znu5lt7HLfQfFZjxDTPa2ZsTaV8TPSDHZ5BGNy4k5Ommq99G2c8LjyTOVClLTJtv4ceMvr7GDP4cqQLmGT2McffYaK3OpyNN1sukrI5aSeRzIwxgAjjhb9ZE8k5HulPiLDlO59ix5tVMYe8lyTRB2QiVwLwbXGvpge/klW0qRWyzgtCdvNtZcfn9DEXwq/8CcYzYXPmYM8T7d9FewcBu3o8DkV6z4Y2RpkpyTYXfE7V7B1BHpt89lYpoP30Xh05Qq0pU+eDrPA8Yhq4WzQPD43jQ7jyI2I6K4LlfgTjKXC5i5oL4Xkd9FewcB95vR4268iumcGxeKqhZNA7PG/kR8QehCyawZFeiIoAREQBERAFK51v7o91tdhzWhu1btK+kZqSjd9RqJZRzl/IzozTU736ICbtX7TO+zUlG76nVssoP2h/Az8mmp39muroIbann8l5048R8gFVAq8SCopKfObXsLEuPQDmf31CzKThhskbmR587BEGXs2IvlucrS6xc7KBqOh05K18O0EL2PbPIYg5mfOLaBpsAevMmw6BZJPDIyFzp8tXDGQ6OZkxaRlLW5RzIzC2nxO3VtaUXHL9iLus6SVKL3fP2XhdUYhVPIYI5e872M5GhzvCxg5tykelmPVXKl4gEUbmwwhkj2tZI/MXNc1pB9Bw5ki5N1asSrDNI+R1gXkuIHLU7XVIArTuPTlpRlo1L+RkmKcTd7E6JkTIhK4Pmyk+N7bWNjo31DRWqeTvcgbE1pY3Ke7abut953nrb2hUSuWA4xJSTNmiPiHMbOG7T5Fa0rnW8YGhRWxldLQxUFMDUsDqp5JhY24kZmblu9w5C+trdee2KY3ACc7W5CdJWWtkePLYGxNttVkNTgb6uSKYB5ZMO8nfcODA550aTbVrW2ynovHF6gPjhjdM2eRwkJkbe4DrODXg6k3uQfNwtoouaUHDUnv1/BpYVlKfoS31edn09mYJPD/ZX3gPjOXC5y4Avhfbvor+lbk5uwePj7FbSOqo6qOw+S40jRprk62wfFoqqJk0Dw+N4u0j5HoRuFXLlrs/42lwyYkAvgkI76K/PbOy+gfb32F9l0xhGKRVMTZoXh8bxdrh8j0I6LNkFaiIoAUCoogNOdvmP1cLI4GNyU0wdnkadXuHOI6eAW189ehWixIuwOKsBirqaSnmHheNDu1w5Pb5grkziXApaGokp5hZ7Dz2c08nt8iFKB50Z5qpCpaPkfWqkFGyY7tIudY6zrfhDQPY0fqkdc4MdGCQ1xaXDqWZre7MVLX/AGjvOx94BXiFtSrSisJmt2k60vLJ7qJK8wVOozlmBG6ZlKSoK8ZOPAKhtQ4NLQ45XaltzY2va43tcpTy2e09CD7ivC69aNmZ7B1cPmrVK85Rw2a20f7Y47omrm2keOjiPcVRVJ8JVVWSZnuPUk/FUdWfCV5VwWuP9ZY7soFlXZ/x3Jhkx0L4Hkd7GDbyzs2Dx033WHyPXthWGy1MrYYGF8jzZrR8z0HUqWYnYeE4lFURMmheHxvF2uG/9COirVhvZlwX/hdM6N0hkklcHy88jXWtZg9XN2/uWZKoCIiAhZYF2s8DDEqfPGP81CCYvzt5mI+u1x0PrKz5QsgOJwSwnmCDYg6G42I2VdFJm/VbX7dOBcpOIU7fCf8AymgcjtKB0PJ3sO5Wn6N2p96sC/1BzNjf1GU/zNsPkQV4ApQSA3jcbB1rH8LhcA+rUgo9haSHCxHMfvZKa3wequtaVVdefJEKe6yTA6WB1JK6paWsa9ojkj+0L3c22Phc0CxsferXVYZlh79rw6MyGNlwWuNm5s+XWwtt8V1Y2bxsc31o5wy3FQWQScMub9IBe3NBGySzRmzNf57W9RU+I4aySkjqIG5cn1VQNdH8w/XqDr0R2bxkhXEO5jiq8P0Dn/hFh/M64H9VTQxF7g1vM/vU7L2rphYMYbtbv+Jx5n9/qubUWHpOpbL0060unHn9FK4qmrHi1r6qaaYNHnsFcuDOD58UmLY/DG23eykXawHbzd0CoeVtt5ZbeHeHZ6+cQ07czj6RPosb1cdgul+AuBoMMiys8czgO9mIsXEbN/C3y+auPCvDUFBCIadthpmcfSeR95x3PyV6sobIIoiKAEREAREQEk0Qe0tcAWuBDgdQQRYg+Vly72l8Euwupsy5p5bugcdbWteMnqL+0epdSqzcV8PRV9M+nmGjvRda5Y8cnj1fHVEDkxj7q5wVTXANk0sPC8akeRG4VBj2EzUVRJTzCz4za45OB1Dm9QRqpGFaLnJpTquHjsZhj1Zmgp4oge6haSXXBBkda7tOXLQkDmfbcKyv+j0VGwRxvziR7hI3MLkgAjxaGxOywilqnMPhcW+o2VcMUfuGG/VjfibaroU7xrnco7e3eNLcd845+eTPMSxNkVZFLKLRz0wDhY6BzbaaHcK100baWKW04cZmZbBv1YHV2b0nW2aNOqxf/FX7ZW/ytaD77KmlnLjdxJPU3KvK9eMRKU7W2p7OTl7YXwz1KuarDQWRaA+k483f0HkrZPNblz+S856i3JZ72Y9mb64tqKq7KXm0cnTer8LPPfbquZLnJvVrSqPfpwuxbezzgCbE353Ex0zTZ8ltXkc2R35nz5DzPLpDCMKipomwwMDI28gPmep81UUlK2JjWRtDWNADWtFgANgF7KjZkERFACIiAIiIAiIgCgQoPeALk2HU6K3T4/TM9KeP2OB+V0BifazwKMQg7yIf5qEHJb+I3mYz15XHQ+srmyN9tD/15Ls6GQPaHNILXAEEbgrRfbrwY2J30+EANe4Nnby+sdyeOt9x7eqlMGq84UwlVGCgV8grRMvKap0+a8CVkXA2OU1FP31TTGosB3YzBuR19XZSCHnlblaxUZBn/Zh2VGTLVV7bM0McBGrvzSdB0bvzK3kxoAAAsBoAOgWrKTtzoHenFUM6ktY4f7XX+CvFN2u4W82+kFv88b2/EhVYM9RUOD4tDVRiWnkEkZJAc29iRobX81XKAEREAREQBERAEREBovGZCZpe8JcQ94Jcb8nEW+HJW+nyNbZjQGjyP6q6cWsyVc4A/iOPv8R+atDwR6Nrb6c7AD32WTBtig4igo8LhnqHhrWxgW3c4G2Vo3OnJc98e8bz4pNmf4ImX7qIG4aDufxPPX2BZjjHAtfiUMEkD2vijEjGxvflyuEjrkaWN9FidZ2a4nFcupHuHWMtePcDf4LVAxVpUVVV2GzQfbQyxf6kb2f8gFS5x1VsgIooQmQSuCkXqAvagoTNNFE3nLIyMet7g39VDB1T2aYd9HwykjtY921zvXJ4/wBVk6kgjDWhrRYNAAHkBYKdQAiIgCIiAIiIAiIgNOdorAytkvYZg12vmAFjLqkakX9g/VbzxHh6nqJBJNGHuAsL35KppMJgit3cMbSORDRf381TTuDHOy6/0M3BA715bfcENNx7SVl4CiiugQsrbWcPUst+8poX35kxsv77XVzRAYbW9l2Fyf8AqtZ/pucz/iVj9f2HULvs5Z4v/prx/ubf4raSIDRtZ2DSD7GtY7ykhLfi15+S9ODuyaqpK+CaZ0T4o3F5LCb5g05RlI6n4Ld1lCyABRUFT2f1G9r/AA/fmgKi6iqUNfe40vbnY/JGh9wT0113QFUiprv+fTqLfC6mhz/e6fF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cs typeface="Times New Roman" pitchFamily="18" charset="0"/>
              </a:rPr>
              <a:t>Implementation</a:t>
            </a:r>
            <a:endParaRPr lang="en-US" sz="4000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491" y="1828800"/>
            <a:ext cx="8382000" cy="4648200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Coding </a:t>
            </a:r>
          </a:p>
        </p:txBody>
      </p:sp>
      <p:sp>
        <p:nvSpPr>
          <p:cNvPr id="2" name="AutoShape 2" descr="data:image/jpeg;base64,/9j/4AAQSkZJRgABAQAAAQABAAD/2wCEAAkGBxQSEhQUEhQWFhQVGBYYFBcVFxcXGhkWFRYYFiAXGBoYHSggGBonGxUYIjEhJSorMC4uFx8zODMsNyotLisBCgoKDg0OGxAQGiskHSUrLy8yNDI0LCs3Nyw3LSwwLCssLiwyNzcwLSwsMDQ1NywsLDQvNSwyLDQ3LCwsLCwsLP/AABEIAKAAoAMBIgACEQEDEQH/xAAcAAEAAAcBAAAAAAAAAAAAAAAAAQIEBQYHCAP/xAA/EAABAwIEAwQGCAQGAwAAAAABAAIDBBEFEiFBBjFRBxMiYTJxgZGhsRQjM0JSYsHwQ3LR4RUkc6Ky8TREgv/EABkBAQADAQEAAAAAAAAAAAAAAAABAgMFBP/EACoRAAIBAwMDAgYDAAAAAAAAAAABAgMEERIhMUFRcROBYaGxwdHhIiMz/9oADAMBAAIRAxEAPwDeKIiAIiIAiIgCIiAKF0K0h2tdp2bPR0LtNWzzNPPYxxkfFw9Q8gNy4fiUU7S6GRkjWuLCWODgHNNiNN7qrXJvAvGE2GT95H4o3WE0V7B7RuOjhrYrp/AMchrIGT07szHe8HdrhsQpwC5oiKAEREAREQBERAEREAREQBERAFC6g4rRvax2md5npKJ3g1E0zT6W3ds8up/prOAT9rXabnz0dC/w6tnmafS2LIyNurvctMr1ZH19ym7sK6iDxCybgTjOXDJ+8Z4on276K9g8DcdHDYqwCMdFLIzRTgHYOCYxFVwsmgeHxv5EbHoRsR0VwXJ/AXGk2Fz52eOJ5AmiJsHAbtP3XgHmun8BxqGshZPA8OjeNDuDu1w2cNws2gXFERQAiIgCIiAIiIAiIgClcULlontW7TO+zUlE76rVssrf4n5Gfk6ne6IE3ax2md7mpKJ/1erZpmn0+rGEfd6uHO+i1PFFufZ5KeKHc89h0VbTUpdc3s0ek48vV6/JapYLQhKctMUUgYqqlw2WT7ON7rc8rSfkrlhro2yxjJ4C4Znu5lt7HLfQfFZjxDTPa2ZsTaV8TPSDHZ5BGNy4k5Ommq99G2c8LjyTOVClLTJtv4ceMvr7GDP4cqQLmGT2McffYaK3OpyNN1sukrI5aSeRzIwxgAjjhb9ZE8k5HulPiLDlO59ix5tVMYe8lyTRB2QiVwLwbXGvpge/klW0qRWyzgtCdvNtZcfn9DEXwq/8CcYzYXPmYM8T7d9FewcBu3o8DkV6z4Y2RpkpyTYXfE7V7B1BHpt89lYpoP30Xh05Qq0pU+eDrPA8Yhq4WzQPD43jQ7jyI2I6K4LlfgTjKXC5i5oL4Xkd9FewcB95vR4268iumcGxeKqhZNA7PG/kR8QehCyawZFeiIoAREQBERAFK51v7o91tdhzWhu1btK+kZqSjd9RqJZRzl/IzozTU736ICbtX7TO+zUlG76nVssoP2h/Az8mmp39muroIbann8l5048R8gFVAq8SCopKfObXsLEuPQDmf31CzKThhskbmR587BEGXs2IvlucrS6xc7KBqOh05K18O0EL2PbPIYg5mfOLaBpsAevMmw6BZJPDIyFzp8tXDGQ6OZkxaRlLW5RzIzC2nxO3VtaUXHL9iLus6SVKL3fP2XhdUYhVPIYI5e872M5GhzvCxg5tykelmPVXKl4gEUbmwwhkj2tZI/MXNc1pB9Bw5ki5N1asSrDNI+R1gXkuIHLU7XVIArTuPTlpRlo1L+RkmKcTd7E6JkTIhK4Pmyk+N7bWNjo31DRWqeTvcgbE1pY3Ke7abut953nrb2hUSuWA4xJSTNmiPiHMbOG7T5Fa0rnW8YGhRWxldLQxUFMDUsDqp5JhY24kZmblu9w5C+trdee2KY3ACc7W5CdJWWtkePLYGxNttVkNTgb6uSKYB5ZMO8nfcODA550aTbVrW2ynovHF6gPjhjdM2eRwkJkbe4DrODXg6k3uQfNwtoouaUHDUnv1/BpYVlKfoS31edn09mYJPD/ZX3gPjOXC5y4Avhfbvor+lbk5uwePj7FbSOqo6qOw+S40jRprk62wfFoqqJk0Dw+N4u0j5HoRuFXLlrs/42lwyYkAvgkI76K/PbOy+gfb32F9l0xhGKRVMTZoXh8bxdrh8j0I6LNkFaiIoAUCoogNOdvmP1cLI4GNyU0wdnkadXuHOI6eAW189ehWixIuwOKsBirqaSnmHheNDu1w5Pb5grkziXApaGokp5hZ7Dz2c08nt8iFKB50Z5qpCpaPkfWqkFGyY7tIudY6zrfhDQPY0fqkdc4MdGCQ1xaXDqWZre7MVLX/AGjvOx94BXiFtSrSisJmt2k60vLJ7qJK8wVOozlmBG6ZlKSoK8ZOPAKhtQ4NLQ45XaltzY2va43tcpTy2e09CD7ivC69aNmZ7B1cPmrVK85Rw2a20f7Y47omrm2keOjiPcVRVJ8JVVWSZnuPUk/FUdWfCV5VwWuP9ZY7soFlXZ/x3Jhkx0L4Hkd7GDbyzs2Dx033WHyPXthWGy1MrYYGF8jzZrR8z0HUqWYnYeE4lFURMmheHxvF2uG/9COirVhvZlwX/hdM6N0hkklcHy88jXWtZg9XN2/uWZKoCIiAhZYF2s8DDEqfPGP81CCYvzt5mI+u1x0PrKz5QsgOJwSwnmCDYg6G42I2VdFJm/VbX7dOBcpOIU7fCf8AymgcjtKB0PJ3sO5Wn6N2p96sC/1BzNjf1GU/zNsPkQV4ApQSA3jcbB1rH8LhcA+rUgo9haSHCxHMfvZKa3wequtaVVdefJEKe6yTA6WB1JK6paWsa9ojkj+0L3c22Phc0CxsferXVYZlh79rw6MyGNlwWuNm5s+XWwtt8V1Y2bxsc31o5wy3FQWQScMub9IBe3NBGySzRmzNf57W9RU+I4aySkjqIG5cn1VQNdH8w/XqDr0R2bxkhXEO5jiq8P0Dn/hFh/M64H9VTQxF7g1vM/vU7L2rphYMYbtbv+Jx5n9/qubUWHpOpbL0060unHn9FK4qmrHi1r6qaaYNHnsFcuDOD58UmLY/DG23eykXawHbzd0CoeVtt5ZbeHeHZ6+cQ07czj6RPosb1cdgul+AuBoMMiys8czgO9mIsXEbN/C3y+auPCvDUFBCIadthpmcfSeR95x3PyV6sobIIoiKAEREAREQEk0Qe0tcAWuBDgdQQRYg+Vly72l8Euwupsy5p5bugcdbWteMnqL+0epdSqzcV8PRV9M+nmGjvRda5Y8cnj1fHVEDkxj7q5wVTXANk0sPC8akeRG4VBj2EzUVRJTzCz4za45OB1Dm9QRqpGFaLnJpTquHjsZhj1Zmgp4oge6haSXXBBkda7tOXLQkDmfbcKyv+j0VGwRxvziR7hI3MLkgAjxaGxOywilqnMPhcW+o2VcMUfuGG/VjfibaroU7xrnco7e3eNLcd845+eTPMSxNkVZFLKLRz0wDhY6BzbaaHcK100baWKW04cZmZbBv1YHV2b0nW2aNOqxf/FX7ZW/ytaD77KmlnLjdxJPU3KvK9eMRKU7W2p7OTl7YXwz1KuarDQWRaA+k483f0HkrZPNblz+S856i3JZ72Y9mb64tqKq7KXm0cnTer8LPPfbquZLnJvVrSqPfpwuxbezzgCbE353Ex0zTZ8ltXkc2R35nz5DzPLpDCMKipomwwMDI28gPmep81UUlK2JjWRtDWNADWtFgANgF7KjZkERFACIiAIiIAiIgCgQoPeALk2HU6K3T4/TM9KeP2OB+V0BifazwKMQg7yIf5qEHJb+I3mYz15XHQ+srmyN9tD/15Ls6GQPaHNILXAEEbgrRfbrwY2J30+EANe4Nnby+sdyeOt9x7eqlMGq84UwlVGCgV8grRMvKap0+a8CVkXA2OU1FP31TTGosB3YzBuR19XZSCHnlblaxUZBn/Zh2VGTLVV7bM0McBGrvzSdB0bvzK3kxoAAAsBoAOgWrKTtzoHenFUM6ktY4f7XX+CvFN2u4W82+kFv88b2/EhVYM9RUOD4tDVRiWnkEkZJAc29iRobX81XKAEREAREQBERAEREBovGZCZpe8JcQ94Jcb8nEW+HJW+nyNbZjQGjyP6q6cWsyVc4A/iOPv8R+atDwR6Nrb6c7AD32WTBtig4igo8LhnqHhrWxgW3c4G2Vo3OnJc98e8bz4pNmf4ImX7qIG4aDufxPPX2BZjjHAtfiUMEkD2vijEjGxvflyuEjrkaWN9FidZ2a4nFcupHuHWMtePcDf4LVAxVpUVVV2GzQfbQyxf6kb2f8gFS5x1VsgIooQmQSuCkXqAvagoTNNFE3nLIyMet7g39VDB1T2aYd9HwykjtY921zvXJ4/wBVk6kgjDWhrRYNAAHkBYKdQAiIgCIiAIiIAiIgNOdorAytkvYZg12vmAFjLqkakX9g/VbzxHh6nqJBJNGHuAsL35KppMJgit3cMbSORDRf381TTuDHOy6/0M3BA715bfcENNx7SVl4CiiugQsrbWcPUst+8poX35kxsv77XVzRAYbW9l2Fyf8AqtZ/pucz/iVj9f2HULvs5Z4v/prx/ubf4raSIDRtZ2DSD7GtY7ykhLfi15+S9ODuyaqpK+CaZ0T4o3F5LCb5g05RlI6n4Ld1lCyABRUFT2f1G9r/AA/fmgKi6iqUNfe40vbnY/JGh9wT0113QFUiprv+fTqLfC6mhz/e6fF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5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cs typeface="Times New Roman" pitchFamily="18" charset="0"/>
              </a:rPr>
              <a:t>Implementation</a:t>
            </a:r>
            <a:endParaRPr lang="en-US" sz="4000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491" y="1828800"/>
            <a:ext cx="8382000" cy="4648200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Modify Driver</a:t>
            </a:r>
          </a:p>
        </p:txBody>
      </p:sp>
      <p:sp>
        <p:nvSpPr>
          <p:cNvPr id="2" name="AutoShape 2" descr="data:image/jpeg;base64,/9j/4AAQSkZJRgABAQAAAQABAAD/2wCEAAkGBxQSEhQUEhQWFhQVGBYYFBcVFxcXGhkWFRYYFiAXGBoYHSggGBonGxUYIjEhJSorMC4uFx8zODMsNyotLisBCgoKDg0OGxAQGiskHSUrLy8yNDI0LCs3Nyw3LSwwLCssLiwyNzcwLSwsMDQ1NywsLDQvNSwyLDQ3LCwsLCwsLP/AABEIAKAAoAMBIgACEQEDEQH/xAAcAAEAAAcBAAAAAAAAAAAAAAAAAQIEBQYHCAP/xAA/EAABAwIEAwQGCAQGAwAAAAABAAIDBBEFEiFBBjFRBxMiYTJxgZGhsRQjM0JSYsHwQ3LR4RUkc6Ky8TREgv/EABkBAQADAQEAAAAAAAAAAAAAAAABAgMFBP/EACoRAAIBAwMDAgYDAAAAAAAAAAABAgMEERIhMUFRcROBYaGxwdHhIiMz/9oADAMBAAIRAxEAPwDeKIiAIiIAiIgCIiAKF0K0h2tdp2bPR0LtNWzzNPPYxxkfFw9Q8gNy4fiUU7S6GRkjWuLCWODgHNNiNN7qrXJvAvGE2GT95H4o3WE0V7B7RuOjhrYrp/AMchrIGT07szHe8HdrhsQpwC5oiKAEREAREQBERAEREAREQBERAFC6g4rRvax2md5npKJ3g1E0zT6W3ds8up/prOAT9rXabnz0dC/w6tnmafS2LIyNurvctMr1ZH19ym7sK6iDxCybgTjOXDJ+8Z4on276K9g8DcdHDYqwCMdFLIzRTgHYOCYxFVwsmgeHxv5EbHoRsR0VwXJ/AXGk2Fz52eOJ5AmiJsHAbtP3XgHmun8BxqGshZPA8OjeNDuDu1w2cNws2gXFERQAiIgCIiAIiIAiIgClcULlontW7TO+zUlE76rVssrf4n5Gfk6ne6IE3ax2md7mpKJ/1erZpmn0+rGEfd6uHO+i1PFFufZ5KeKHc89h0VbTUpdc3s0ek48vV6/JapYLQhKctMUUgYqqlw2WT7ON7rc8rSfkrlhro2yxjJ4C4Znu5lt7HLfQfFZjxDTPa2ZsTaV8TPSDHZ5BGNy4k5Ommq99G2c8LjyTOVClLTJtv4ceMvr7GDP4cqQLmGT2McffYaK3OpyNN1sukrI5aSeRzIwxgAjjhb9ZE8k5HulPiLDlO59ix5tVMYe8lyTRB2QiVwLwbXGvpge/klW0qRWyzgtCdvNtZcfn9DEXwq/8CcYzYXPmYM8T7d9FewcBu3o8DkV6z4Y2RpkpyTYXfE7V7B1BHpt89lYpoP30Xh05Qq0pU+eDrPA8Yhq4WzQPD43jQ7jyI2I6K4LlfgTjKXC5i5oL4Xkd9FewcB95vR4268iumcGxeKqhZNA7PG/kR8QehCyawZFeiIoAREQBERAFK51v7o91tdhzWhu1btK+kZqSjd9RqJZRzl/IzozTU736ICbtX7TO+zUlG76nVssoP2h/Az8mmp39muroIbann8l5048R8gFVAq8SCopKfObXsLEuPQDmf31CzKThhskbmR587BEGXs2IvlucrS6xc7KBqOh05K18O0EL2PbPIYg5mfOLaBpsAevMmw6BZJPDIyFzp8tXDGQ6OZkxaRlLW5RzIzC2nxO3VtaUXHL9iLus6SVKL3fP2XhdUYhVPIYI5e872M5GhzvCxg5tykelmPVXKl4gEUbmwwhkj2tZI/MXNc1pB9Bw5ki5N1asSrDNI+R1gXkuIHLU7XVIArTuPTlpRlo1L+RkmKcTd7E6JkTIhK4Pmyk+N7bWNjo31DRWqeTvcgbE1pY3Ke7abut953nrb2hUSuWA4xJSTNmiPiHMbOG7T5Fa0rnW8YGhRWxldLQxUFMDUsDqp5JhY24kZmblu9w5C+trdee2KY3ACc7W5CdJWWtkePLYGxNttVkNTgb6uSKYB5ZMO8nfcODA550aTbVrW2ynovHF6gPjhjdM2eRwkJkbe4DrODXg6k3uQfNwtoouaUHDUnv1/BpYVlKfoS31edn09mYJPD/ZX3gPjOXC5y4Avhfbvor+lbk5uwePj7FbSOqo6qOw+S40jRprk62wfFoqqJk0Dw+N4u0j5HoRuFXLlrs/42lwyYkAvgkI76K/PbOy+gfb32F9l0xhGKRVMTZoXh8bxdrh8j0I6LNkFaiIoAUCoogNOdvmP1cLI4GNyU0wdnkadXuHOI6eAW189ehWixIuwOKsBirqaSnmHheNDu1w5Pb5grkziXApaGokp5hZ7Dz2c08nt8iFKB50Z5qpCpaPkfWqkFGyY7tIudY6zrfhDQPY0fqkdc4MdGCQ1xaXDqWZre7MVLX/AGjvOx94BXiFtSrSisJmt2k60vLJ7qJK8wVOozlmBG6ZlKSoK8ZOPAKhtQ4NLQ45XaltzY2va43tcpTy2e09CD7ivC69aNmZ7B1cPmrVK85Rw2a20f7Y47omrm2keOjiPcVRVJ8JVVWSZnuPUk/FUdWfCV5VwWuP9ZY7soFlXZ/x3Jhkx0L4Hkd7GDbyzs2Dx033WHyPXthWGy1MrYYGF8jzZrR8z0HUqWYnYeE4lFURMmheHxvF2uG/9COirVhvZlwX/hdM6N0hkklcHy88jXWtZg9XN2/uWZKoCIiAhZYF2s8DDEqfPGP81CCYvzt5mI+u1x0PrKz5QsgOJwSwnmCDYg6G42I2VdFJm/VbX7dOBcpOIU7fCf8AymgcjtKB0PJ3sO5Wn6N2p96sC/1BzNjf1GU/zNsPkQV4ApQSA3jcbB1rH8LhcA+rUgo9haSHCxHMfvZKa3wequtaVVdefJEKe6yTA6WB1JK6paWsa9ojkj+0L3c22Phc0CxsferXVYZlh79rw6MyGNlwWuNm5s+XWwtt8V1Y2bxsc31o5wy3FQWQScMub9IBe3NBGySzRmzNf57W9RU+I4aySkjqIG5cn1VQNdH8w/XqDr0R2bxkhXEO5jiq8P0Dn/hFh/M64H9VTQxF7g1vM/vU7L2rphYMYbtbv+Jx5n9/qubUWHpOpbL0060unHn9FK4qmrHi1r6qaaYNHnsFcuDOD58UmLY/DG23eykXawHbzd0CoeVtt5ZbeHeHZ6+cQ07czj6RPosb1cdgul+AuBoMMiys8czgO9mIsXEbN/C3y+auPCvDUFBCIadthpmcfSeR95x3PyV6sobIIoiKAEREAREQEk0Qe0tcAWuBDgdQQRYg+Vly72l8Euwupsy5p5bugcdbWteMnqL+0epdSqzcV8PRV9M+nmGjvRda5Y8cnj1fHVEDkxj7q5wVTXANk0sPC8akeRG4VBj2EzUVRJTzCz4za45OB1Dm9QRqpGFaLnJpTquHjsZhj1Zmgp4oge6haSXXBBkda7tOXLQkDmfbcKyv+j0VGwRxvziR7hI3MLkgAjxaGxOywilqnMPhcW+o2VcMUfuGG/VjfibaroU7xrnco7e3eNLcd845+eTPMSxNkVZFLKLRz0wDhY6BzbaaHcK100baWKW04cZmZbBv1YHV2b0nW2aNOqxf/FX7ZW/ytaD77KmlnLjdxJPU3KvK9eMRKU7W2p7OTl7YXwz1KuarDQWRaA+k483f0HkrZPNblz+S856i3JZ72Y9mb64tqKq7KXm0cnTer8LPPfbquZLnJvVrSqPfpwuxbezzgCbE353Ex0zTZ8ltXkc2R35nz5DzPLpDCMKipomwwMDI28gPmep81UUlK2JjWRtDWNADWtFgANgF7KjZkERFACIiAIiIAiIgCgQoPeALk2HU6K3T4/TM9KeP2OB+V0BifazwKMQg7yIf5qEHJb+I3mYz15XHQ+srmyN9tD/15Ls6GQPaHNILXAEEbgrRfbrwY2J30+EANe4Nnby+sdyeOt9x7eqlMGq84UwlVGCgV8grRMvKap0+a8CVkXA2OU1FP31TTGosB3YzBuR19XZSCHnlblaxUZBn/Zh2VGTLVV7bM0McBGrvzSdB0bvzK3kxoAAAsBoAOgWrKTtzoHenFUM6ktY4f7XX+CvFN2u4W82+kFv88b2/EhVYM9RUOD4tDVRiWnkEkZJAc29iRobX81XKAEREAREQBERAEREBovGZCZpe8JcQ94Jcb8nEW+HJW+nyNbZjQGjyP6q6cWsyVc4A/iOPv8R+atDwR6Nrb6c7AD32WTBtig4igo8LhnqHhrWxgW3c4G2Vo3OnJc98e8bz4pNmf4ImX7qIG4aDufxPPX2BZjjHAtfiUMEkD2vijEjGxvflyuEjrkaWN9FidZ2a4nFcupHuHWMtePcDf4LVAxVpUVVV2GzQfbQyxf6kb2f8gFS5x1VsgIooQmQSuCkXqAvagoTNNFE3nLIyMet7g39VDB1T2aYd9HwykjtY921zvXJ4/wBVk6kgjDWhrRYNAAHkBYKdQAiIgCIiAIiIAiIgNOdorAytkvYZg12vmAFjLqkakX9g/VbzxHh6nqJBJNGHuAsL35KppMJgit3cMbSORDRf381TTuDHOy6/0M3BA715bfcENNx7SVl4CiiugQsrbWcPUst+8poX35kxsv77XVzRAYbW9l2Fyf8AqtZ/pucz/iVj9f2HULvs5Z4v/prx/ubf4raSIDRtZ2DSD7GtY7ykhLfi15+S9ODuyaqpK+CaZ0T4o3F5LCb5g05RlI6n4Ld1lCyABRUFT2f1G9r/AA/fmgKi6iqUNfe40vbnY/JGh9wT0113QFUiprv+fTqLfC6mhz/e6fF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6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Contents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gray">
          <a:xfrm>
            <a:off x="2025650" y="21224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gray">
          <a:xfrm>
            <a:off x="2025650" y="30368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3" name="Vertical Scroll 32"/>
          <p:cNvSpPr/>
          <p:nvPr/>
        </p:nvSpPr>
        <p:spPr>
          <a:xfrm>
            <a:off x="228600" y="1693968"/>
            <a:ext cx="4572000" cy="4495800"/>
          </a:xfrm>
          <a:prstGeom prst="verticalScroll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grpSp>
        <p:nvGrpSpPr>
          <p:cNvPr id="34" name="Group 3"/>
          <p:cNvGrpSpPr>
            <a:grpSpLocks/>
          </p:cNvGrpSpPr>
          <p:nvPr/>
        </p:nvGrpSpPr>
        <p:grpSpPr bwMode="auto">
          <a:xfrm>
            <a:off x="838199" y="2427813"/>
            <a:ext cx="762000" cy="665162"/>
            <a:chOff x="1110" y="2656"/>
            <a:chExt cx="1549" cy="1351"/>
          </a:xfrm>
        </p:grpSpPr>
        <p:sp>
          <p:nvSpPr>
            <p:cNvPr id="35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accent3">
                      <a:lumMod val="95000"/>
                    </a:schemeClr>
                  </a:solidFill>
                </a:rPr>
                <a:t>1</a:t>
              </a:r>
              <a:endParaRPr lang="en-US" b="1" dirty="0">
                <a:solidFill>
                  <a:schemeClr val="accent3">
                    <a:lumMod val="95000"/>
                  </a:schemeClr>
                </a:solidFill>
              </a:endParaRPr>
            </a:p>
          </p:txBody>
        </p:sp>
      </p:grpSp>
      <p:grpSp>
        <p:nvGrpSpPr>
          <p:cNvPr id="38" name="Group 7"/>
          <p:cNvGrpSpPr>
            <a:grpSpLocks/>
          </p:cNvGrpSpPr>
          <p:nvPr/>
        </p:nvGrpSpPr>
        <p:grpSpPr bwMode="auto">
          <a:xfrm>
            <a:off x="844594" y="3316094"/>
            <a:ext cx="762000" cy="665162"/>
            <a:chOff x="3174" y="2656"/>
            <a:chExt cx="1549" cy="1351"/>
          </a:xfrm>
        </p:grpSpPr>
        <p:sp>
          <p:nvSpPr>
            <p:cNvPr id="39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accent3">
                      <a:lumMod val="95000"/>
                    </a:schemeClr>
                  </a:solidFill>
                </a:rPr>
                <a:t>2</a:t>
              </a:r>
            </a:p>
          </p:txBody>
        </p:sp>
      </p:grpSp>
      <p:sp>
        <p:nvSpPr>
          <p:cNvPr id="43" name="Vertical Scroll 42"/>
          <p:cNvSpPr/>
          <p:nvPr/>
        </p:nvSpPr>
        <p:spPr>
          <a:xfrm>
            <a:off x="4419600" y="1682644"/>
            <a:ext cx="4572000" cy="4495800"/>
          </a:xfrm>
          <a:prstGeom prst="verticalScroll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44" name="Group 7"/>
          <p:cNvGrpSpPr>
            <a:grpSpLocks/>
          </p:cNvGrpSpPr>
          <p:nvPr/>
        </p:nvGrpSpPr>
        <p:grpSpPr bwMode="auto">
          <a:xfrm>
            <a:off x="839921" y="5040807"/>
            <a:ext cx="762000" cy="665162"/>
            <a:chOff x="3174" y="2656"/>
            <a:chExt cx="1549" cy="1351"/>
          </a:xfrm>
        </p:grpSpPr>
        <p:sp>
          <p:nvSpPr>
            <p:cNvPr id="45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AutoShape 10"/>
            <p:cNvSpPr>
              <a:spLocks noChangeArrowheads="1"/>
            </p:cNvSpPr>
            <p:nvPr/>
          </p:nvSpPr>
          <p:spPr bwMode="gray">
            <a:xfrm>
              <a:off x="326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accent3">
                      <a:lumMod val="95000"/>
                    </a:schemeClr>
                  </a:solidFill>
                </a:rPr>
                <a:t>4</a:t>
              </a:r>
              <a:endParaRPr lang="en-US" dirty="0">
                <a:solidFill>
                  <a:schemeClr val="accent3">
                    <a:lumMod val="95000"/>
                  </a:schemeClr>
                </a:solidFill>
              </a:endParaRPr>
            </a:p>
          </p:txBody>
        </p:sp>
      </p:grpSp>
      <p:grpSp>
        <p:nvGrpSpPr>
          <p:cNvPr id="48" name="Group 3"/>
          <p:cNvGrpSpPr>
            <a:grpSpLocks/>
          </p:cNvGrpSpPr>
          <p:nvPr/>
        </p:nvGrpSpPr>
        <p:grpSpPr bwMode="auto">
          <a:xfrm>
            <a:off x="5041548" y="2439137"/>
            <a:ext cx="762000" cy="665162"/>
            <a:chOff x="1110" y="2656"/>
            <a:chExt cx="1549" cy="1351"/>
          </a:xfrm>
        </p:grpSpPr>
        <p:sp>
          <p:nvSpPr>
            <p:cNvPr id="49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accent3">
                      <a:lumMod val="95000"/>
                    </a:schemeClr>
                  </a:solidFill>
                </a:rPr>
                <a:t>5</a:t>
              </a:r>
              <a:endParaRPr lang="en-US" dirty="0">
                <a:solidFill>
                  <a:schemeClr val="accent3">
                    <a:lumMod val="95000"/>
                  </a:schemeClr>
                </a:solidFill>
              </a:endParaRPr>
            </a:p>
          </p:txBody>
        </p:sp>
      </p:grpSp>
      <p:grpSp>
        <p:nvGrpSpPr>
          <p:cNvPr id="52" name="Group 3"/>
          <p:cNvGrpSpPr>
            <a:grpSpLocks/>
          </p:cNvGrpSpPr>
          <p:nvPr/>
        </p:nvGrpSpPr>
        <p:grpSpPr bwMode="auto">
          <a:xfrm>
            <a:off x="841397" y="4179676"/>
            <a:ext cx="762000" cy="665162"/>
            <a:chOff x="1110" y="2656"/>
            <a:chExt cx="1549" cy="1351"/>
          </a:xfrm>
        </p:grpSpPr>
        <p:sp>
          <p:nvSpPr>
            <p:cNvPr id="53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AutoShape 6"/>
            <p:cNvSpPr>
              <a:spLocks noChangeArrowheads="1"/>
            </p:cNvSpPr>
            <p:nvPr/>
          </p:nvSpPr>
          <p:spPr bwMode="gray">
            <a:xfrm>
              <a:off x="1193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accent3">
                      <a:lumMod val="95000"/>
                    </a:schemeClr>
                  </a:solidFill>
                </a:rPr>
                <a:t>3</a:t>
              </a:r>
              <a:endParaRPr lang="en-US" dirty="0">
                <a:solidFill>
                  <a:schemeClr val="accent3">
                    <a:lumMod val="95000"/>
                  </a:schemeClr>
                </a:solidFill>
              </a:endParaRPr>
            </a:p>
          </p:txBody>
        </p:sp>
      </p:grpSp>
      <p:grpSp>
        <p:nvGrpSpPr>
          <p:cNvPr id="57" name="Group 7"/>
          <p:cNvGrpSpPr>
            <a:grpSpLocks/>
          </p:cNvGrpSpPr>
          <p:nvPr/>
        </p:nvGrpSpPr>
        <p:grpSpPr bwMode="auto">
          <a:xfrm>
            <a:off x="5041548" y="3304770"/>
            <a:ext cx="762000" cy="665162"/>
            <a:chOff x="3174" y="2656"/>
            <a:chExt cx="1549" cy="1351"/>
          </a:xfrm>
        </p:grpSpPr>
        <p:sp>
          <p:nvSpPr>
            <p:cNvPr id="58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accent3">
                      <a:lumMod val="95000"/>
                    </a:schemeClr>
                  </a:solidFill>
                </a:rPr>
                <a:t>6</a:t>
              </a:r>
              <a:endParaRPr lang="en-US" dirty="0">
                <a:solidFill>
                  <a:schemeClr val="accent3">
                    <a:lumMod val="95000"/>
                  </a:schemeClr>
                </a:solidFill>
              </a:endParaRPr>
            </a:p>
          </p:txBody>
        </p:sp>
      </p:grpSp>
      <p:grpSp>
        <p:nvGrpSpPr>
          <p:cNvPr id="61" name="Group 3"/>
          <p:cNvGrpSpPr>
            <a:grpSpLocks/>
          </p:cNvGrpSpPr>
          <p:nvPr/>
        </p:nvGrpSpPr>
        <p:grpSpPr bwMode="auto">
          <a:xfrm>
            <a:off x="5058069" y="4168352"/>
            <a:ext cx="762000" cy="665162"/>
            <a:chOff x="1110" y="2656"/>
            <a:chExt cx="1549" cy="1351"/>
          </a:xfrm>
        </p:grpSpPr>
        <p:sp>
          <p:nvSpPr>
            <p:cNvPr id="62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AutoShape 6"/>
            <p:cNvSpPr>
              <a:spLocks noChangeArrowheads="1"/>
            </p:cNvSpPr>
            <p:nvPr/>
          </p:nvSpPr>
          <p:spPr bwMode="gray">
            <a:xfrm>
              <a:off x="1193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accent3">
                      <a:lumMod val="95000"/>
                    </a:schemeClr>
                  </a:solidFill>
                </a:rPr>
                <a:t>7</a:t>
              </a:r>
              <a:endParaRPr lang="en-US" dirty="0">
                <a:solidFill>
                  <a:schemeClr val="accent3">
                    <a:lumMod val="95000"/>
                  </a:schemeClr>
                </a:solidFill>
              </a:endParaRPr>
            </a:p>
          </p:txBody>
        </p:sp>
      </p:grpSp>
      <p:grpSp>
        <p:nvGrpSpPr>
          <p:cNvPr id="65" name="Group 7"/>
          <p:cNvGrpSpPr>
            <a:grpSpLocks/>
          </p:cNvGrpSpPr>
          <p:nvPr/>
        </p:nvGrpSpPr>
        <p:grpSpPr bwMode="auto">
          <a:xfrm>
            <a:off x="5061938" y="5080195"/>
            <a:ext cx="762000" cy="665162"/>
            <a:chOff x="3174" y="2656"/>
            <a:chExt cx="1549" cy="1351"/>
          </a:xfrm>
        </p:grpSpPr>
        <p:sp>
          <p:nvSpPr>
            <p:cNvPr id="66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AutoShape 10"/>
            <p:cNvSpPr>
              <a:spLocks noChangeArrowheads="1"/>
            </p:cNvSpPr>
            <p:nvPr/>
          </p:nvSpPr>
          <p:spPr bwMode="gray">
            <a:xfrm>
              <a:off x="326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>
                  <a:solidFill>
                    <a:schemeClr val="accent3">
                      <a:lumMod val="95000"/>
                    </a:schemeClr>
                  </a:solidFill>
                </a:rPr>
                <a:t>8</a:t>
              </a:r>
              <a:endParaRPr lang="en-US" dirty="0">
                <a:solidFill>
                  <a:schemeClr val="accent3">
                    <a:lumMod val="95000"/>
                  </a:schemeClr>
                </a:solidFill>
              </a:endParaRPr>
            </a:p>
          </p:txBody>
        </p:sp>
      </p:grpSp>
      <p:sp>
        <p:nvSpPr>
          <p:cNvPr id="77" name="Line 11"/>
          <p:cNvSpPr>
            <a:spLocks noChangeShapeType="1"/>
          </p:cNvSpPr>
          <p:nvPr/>
        </p:nvSpPr>
        <p:spPr bwMode="auto">
          <a:xfrm flipV="1">
            <a:off x="1530598" y="3009590"/>
            <a:ext cx="2585923" cy="26109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Line 11"/>
          <p:cNvSpPr>
            <a:spLocks noChangeShapeType="1"/>
          </p:cNvSpPr>
          <p:nvPr/>
        </p:nvSpPr>
        <p:spPr bwMode="auto">
          <a:xfrm flipV="1">
            <a:off x="1493067" y="3913374"/>
            <a:ext cx="2585923" cy="26109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Line 11"/>
          <p:cNvSpPr>
            <a:spLocks noChangeShapeType="1"/>
          </p:cNvSpPr>
          <p:nvPr/>
        </p:nvSpPr>
        <p:spPr bwMode="auto">
          <a:xfrm flipV="1">
            <a:off x="1493067" y="4756693"/>
            <a:ext cx="2585923" cy="26109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Line 11"/>
          <p:cNvSpPr>
            <a:spLocks noChangeShapeType="1"/>
          </p:cNvSpPr>
          <p:nvPr/>
        </p:nvSpPr>
        <p:spPr bwMode="auto">
          <a:xfrm flipV="1">
            <a:off x="1577771" y="5647038"/>
            <a:ext cx="2585923" cy="26109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Text Box 12"/>
          <p:cNvSpPr txBox="1">
            <a:spLocks noChangeArrowheads="1"/>
          </p:cNvSpPr>
          <p:nvPr/>
        </p:nvSpPr>
        <p:spPr bwMode="auto">
          <a:xfrm>
            <a:off x="1558194" y="2586041"/>
            <a:ext cx="262507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 smtClean="0"/>
              <a:t>  Introduction</a:t>
            </a:r>
          </a:p>
          <a:p>
            <a:pPr algn="ctr" eaLnBrk="0" hangingPunct="0"/>
            <a:endParaRPr lang="en-US" sz="2400" dirty="0"/>
          </a:p>
        </p:txBody>
      </p:sp>
      <p:sp>
        <p:nvSpPr>
          <p:cNvPr id="83" name="Text Box 12"/>
          <p:cNvSpPr txBox="1">
            <a:spLocks noChangeArrowheads="1"/>
          </p:cNvSpPr>
          <p:nvPr/>
        </p:nvSpPr>
        <p:spPr bwMode="auto">
          <a:xfrm>
            <a:off x="1640529" y="3459489"/>
            <a:ext cx="262507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/>
              <a:t> Management Plan</a:t>
            </a:r>
          </a:p>
          <a:p>
            <a:pPr algn="ctr" eaLnBrk="0" hangingPunct="0"/>
            <a:endParaRPr lang="en-US" sz="2400" dirty="0"/>
          </a:p>
        </p:txBody>
      </p:sp>
      <p:sp>
        <p:nvSpPr>
          <p:cNvPr id="84" name="Text Box 12"/>
          <p:cNvSpPr txBox="1">
            <a:spLocks noChangeArrowheads="1"/>
          </p:cNvSpPr>
          <p:nvPr/>
        </p:nvSpPr>
        <p:spPr bwMode="auto">
          <a:xfrm>
            <a:off x="1600199" y="4112620"/>
            <a:ext cx="293147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/>
              <a:t> Requirement</a:t>
            </a:r>
          </a:p>
          <a:p>
            <a:r>
              <a:rPr lang="en-US" sz="2000" dirty="0" smtClean="0"/>
              <a:t> Specifications</a:t>
            </a:r>
          </a:p>
          <a:p>
            <a:pPr algn="ctr" eaLnBrk="0" hangingPunct="0"/>
            <a:endParaRPr lang="en-US" sz="2400" dirty="0"/>
          </a:p>
        </p:txBody>
      </p:sp>
      <p:sp>
        <p:nvSpPr>
          <p:cNvPr id="85" name="Text Box 12"/>
          <p:cNvSpPr txBox="1">
            <a:spLocks noChangeArrowheads="1"/>
          </p:cNvSpPr>
          <p:nvPr/>
        </p:nvSpPr>
        <p:spPr bwMode="auto">
          <a:xfrm>
            <a:off x="1577771" y="5152589"/>
            <a:ext cx="293147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/>
              <a:t> Design</a:t>
            </a:r>
          </a:p>
          <a:p>
            <a:pPr algn="ctr" eaLnBrk="0" hangingPunct="0"/>
            <a:endParaRPr lang="en-US" sz="2400" dirty="0"/>
          </a:p>
        </p:txBody>
      </p:sp>
      <p:sp>
        <p:nvSpPr>
          <p:cNvPr id="87" name="Line 14"/>
          <p:cNvSpPr>
            <a:spLocks noChangeShapeType="1"/>
          </p:cNvSpPr>
          <p:nvPr/>
        </p:nvSpPr>
        <p:spPr bwMode="auto">
          <a:xfrm>
            <a:off x="5722632" y="3042263"/>
            <a:ext cx="2633209" cy="5768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Line 14"/>
          <p:cNvSpPr>
            <a:spLocks noChangeShapeType="1"/>
          </p:cNvSpPr>
          <p:nvPr/>
        </p:nvSpPr>
        <p:spPr bwMode="auto">
          <a:xfrm>
            <a:off x="5722631" y="3930544"/>
            <a:ext cx="2633209" cy="5768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Line 14"/>
          <p:cNvSpPr>
            <a:spLocks noChangeShapeType="1"/>
          </p:cNvSpPr>
          <p:nvPr/>
        </p:nvSpPr>
        <p:spPr bwMode="auto">
          <a:xfrm>
            <a:off x="5715807" y="4779890"/>
            <a:ext cx="2633209" cy="5768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Line 14"/>
          <p:cNvSpPr>
            <a:spLocks noChangeShapeType="1"/>
          </p:cNvSpPr>
          <p:nvPr/>
        </p:nvSpPr>
        <p:spPr bwMode="auto">
          <a:xfrm>
            <a:off x="5715806" y="5694645"/>
            <a:ext cx="2633209" cy="5768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Text Box 12"/>
          <p:cNvSpPr txBox="1">
            <a:spLocks noChangeArrowheads="1"/>
          </p:cNvSpPr>
          <p:nvPr/>
        </p:nvSpPr>
        <p:spPr bwMode="auto">
          <a:xfrm>
            <a:off x="5803548" y="2557977"/>
            <a:ext cx="262507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smtClean="0"/>
              <a:t>Implementation</a:t>
            </a:r>
          </a:p>
          <a:p>
            <a:pPr algn="ctr" eaLnBrk="0" hangingPunct="0"/>
            <a:endParaRPr lang="en-US" sz="2400" dirty="0"/>
          </a:p>
        </p:txBody>
      </p:sp>
      <p:sp>
        <p:nvSpPr>
          <p:cNvPr id="92" name="Text Box 12"/>
          <p:cNvSpPr txBox="1">
            <a:spLocks noChangeArrowheads="1"/>
          </p:cNvSpPr>
          <p:nvPr/>
        </p:nvSpPr>
        <p:spPr bwMode="auto">
          <a:xfrm>
            <a:off x="5823938" y="3265488"/>
            <a:ext cx="262507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 smtClean="0"/>
              <a:t>Testing and</a:t>
            </a:r>
            <a:br>
              <a:rPr lang="en-US" sz="2000" dirty="0" smtClean="0"/>
            </a:br>
            <a:r>
              <a:rPr lang="en-US" sz="2000" dirty="0" smtClean="0"/>
              <a:t> Quality Assurance</a:t>
            </a:r>
          </a:p>
        </p:txBody>
      </p:sp>
      <p:sp>
        <p:nvSpPr>
          <p:cNvPr id="93" name="Text Box 12"/>
          <p:cNvSpPr txBox="1">
            <a:spLocks noChangeArrowheads="1"/>
          </p:cNvSpPr>
          <p:nvPr/>
        </p:nvSpPr>
        <p:spPr bwMode="auto">
          <a:xfrm>
            <a:off x="5797093" y="4338127"/>
            <a:ext cx="262507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smtClean="0"/>
              <a:t>Demo</a:t>
            </a:r>
          </a:p>
          <a:p>
            <a:pPr algn="ctr" eaLnBrk="0" hangingPunct="0"/>
            <a:endParaRPr lang="en-US" sz="2400" dirty="0"/>
          </a:p>
        </p:txBody>
      </p:sp>
      <p:sp>
        <p:nvSpPr>
          <p:cNvPr id="94" name="Text Box 12"/>
          <p:cNvSpPr txBox="1">
            <a:spLocks noChangeArrowheads="1"/>
          </p:cNvSpPr>
          <p:nvPr/>
        </p:nvSpPr>
        <p:spPr bwMode="auto">
          <a:xfrm>
            <a:off x="5800239" y="4962609"/>
            <a:ext cx="262507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 smtClean="0"/>
              <a:t>Conclusion and </a:t>
            </a:r>
            <a:br>
              <a:rPr lang="en-US" sz="2000" dirty="0" smtClean="0"/>
            </a:br>
            <a:r>
              <a:rPr lang="en-US" sz="2000" dirty="0" smtClean="0"/>
              <a:t> </a:t>
            </a:r>
            <a:r>
              <a:rPr lang="en-US" sz="2000" dirty="0" smtClean="0"/>
              <a:t>Q&amp;A</a:t>
            </a:r>
          </a:p>
          <a:p>
            <a:pPr algn="ctr" eaLnBrk="0" hangingPunct="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898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cs typeface="Times New Roman" pitchFamily="18" charset="0"/>
              </a:rPr>
              <a:t>Testing &amp;QA</a:t>
            </a:r>
            <a:endParaRPr lang="en-US" sz="4000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491" y="1828800"/>
            <a:ext cx="8382000" cy="4648200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Defect Log</a:t>
            </a:r>
          </a:p>
          <a:p>
            <a:endParaRPr lang="en-US" sz="3200" b="1" dirty="0" smtClean="0">
              <a:solidFill>
                <a:schemeClr val="accent5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AutoShape 2" descr="data:image/jpeg;base64,/9j/4AAQSkZJRgABAQAAAQABAAD/2wCEAAkGBxQSEhQUEhQWFhQVGBYYFBcVFxcXGhkWFRYYFiAXGBoYHSggGBonGxUYIjEhJSorMC4uFx8zODMsNyotLisBCgoKDg0OGxAQGiskHSUrLy8yNDI0LCs3Nyw3LSwwLCssLiwyNzcwLSwsMDQ1NywsLDQvNSwyLDQ3LCwsLCwsLP/AABEIAKAAoAMBIgACEQEDEQH/xAAcAAEAAAcBAAAAAAAAAAAAAAAAAQIEBQYHCAP/xAA/EAABAwIEAwQGCAQGAwAAAAABAAIDBBEFEiFBBjFRBxMiYTJxgZGhsRQjM0JSYsHwQ3LR4RUkc6Ky8TREgv/EABkBAQADAQEAAAAAAAAAAAAAAAABAgMFBP/EACoRAAIBAwMDAgYDAAAAAAAAAAABAgMEERIhMUFRcROBYaGxwdHhIiMz/9oADAMBAAIRAxEAPwDeKIiAIiIAiIgCIiAKF0K0h2tdp2bPR0LtNWzzNPPYxxkfFw9Q8gNy4fiUU7S6GRkjWuLCWODgHNNiNN7qrXJvAvGE2GT95H4o3WE0V7B7RuOjhrYrp/AMchrIGT07szHe8HdrhsQpwC5oiKAEREAREQBERAEREAREQBERAFC6g4rRvax2md5npKJ3g1E0zT6W3ds8up/prOAT9rXabnz0dC/w6tnmafS2LIyNurvctMr1ZH19ym7sK6iDxCybgTjOXDJ+8Z4on276K9g8DcdHDYqwCMdFLIzRTgHYOCYxFVwsmgeHxv5EbHoRsR0VwXJ/AXGk2Fz52eOJ5AmiJsHAbtP3XgHmun8BxqGshZPA8OjeNDuDu1w2cNws2gXFERQAiIgCIiAIiIAiIgClcULlontW7TO+zUlE76rVssrf4n5Gfk6ne6IE3ax2md7mpKJ/1erZpmn0+rGEfd6uHO+i1PFFufZ5KeKHc89h0VbTUpdc3s0ek48vV6/JapYLQhKctMUUgYqqlw2WT7ON7rc8rSfkrlhro2yxjJ4C4Znu5lt7HLfQfFZjxDTPa2ZsTaV8TPSDHZ5BGNy4k5Ommq99G2c8LjyTOVClLTJtv4ceMvr7GDP4cqQLmGT2McffYaK3OpyNN1sukrI5aSeRzIwxgAjjhb9ZE8k5HulPiLDlO59ix5tVMYe8lyTRB2QiVwLwbXGvpge/klW0qRWyzgtCdvNtZcfn9DEXwq/8CcYzYXPmYM8T7d9FewcBu3o8DkV6z4Y2RpkpyTYXfE7V7B1BHpt89lYpoP30Xh05Qq0pU+eDrPA8Yhq4WzQPD43jQ7jyI2I6K4LlfgTjKXC5i5oL4Xkd9FewcB95vR4268iumcGxeKqhZNA7PG/kR8QehCyawZFeiIoAREQBERAFK51v7o91tdhzWhu1btK+kZqSjd9RqJZRzl/IzozTU736ICbtX7TO+zUlG76nVssoP2h/Az8mmp39muroIbann8l5048R8gFVAq8SCopKfObXsLEuPQDmf31CzKThhskbmR587BEGXs2IvlucrS6xc7KBqOh05K18O0EL2PbPIYg5mfOLaBpsAevMmw6BZJPDIyFzp8tXDGQ6OZkxaRlLW5RzIzC2nxO3VtaUXHL9iLus6SVKL3fP2XhdUYhVPIYI5e872M5GhzvCxg5tykelmPVXKl4gEUbmwwhkj2tZI/MXNc1pB9Bw5ki5N1asSrDNI+R1gXkuIHLU7XVIArTuPTlpRlo1L+RkmKcTd7E6JkTIhK4Pmyk+N7bWNjo31DRWqeTvcgbE1pY3Ke7abut953nrb2hUSuWA4xJSTNmiPiHMbOG7T5Fa0rnW8YGhRWxldLQxUFMDUsDqp5JhY24kZmblu9w5C+trdee2KY3ACc7W5CdJWWtkePLYGxNttVkNTgb6uSKYB5ZMO8nfcODA550aTbVrW2ynovHF6gPjhjdM2eRwkJkbe4DrODXg6k3uQfNwtoouaUHDUnv1/BpYVlKfoS31edn09mYJPD/ZX3gPjOXC5y4Avhfbvor+lbk5uwePj7FbSOqo6qOw+S40jRprk62wfFoqqJk0Dw+N4u0j5HoRuFXLlrs/42lwyYkAvgkI76K/PbOy+gfb32F9l0xhGKRVMTZoXh8bxdrh8j0I6LNkFaiIoAUCoogNOdvmP1cLI4GNyU0wdnkadXuHOI6eAW189ehWixIuwOKsBirqaSnmHheNDu1w5Pb5grkziXApaGokp5hZ7Dz2c08nt8iFKB50Z5qpCpaPkfWqkFGyY7tIudY6zrfhDQPY0fqkdc4MdGCQ1xaXDqWZre7MVLX/AGjvOx94BXiFtSrSisJmt2k60vLJ7qJK8wVOozlmBG6ZlKSoK8ZOPAKhtQ4NLQ45XaltzY2va43tcpTy2e09CD7ivC69aNmZ7B1cPmrVK85Rw2a20f7Y47omrm2keOjiPcVRVJ8JVVWSZnuPUk/FUdWfCV5VwWuP9ZY7soFlXZ/x3Jhkx0L4Hkd7GDbyzs2Dx033WHyPXthWGy1MrYYGF8jzZrR8z0HUqWYnYeE4lFURMmheHxvF2uG/9COirVhvZlwX/hdM6N0hkklcHy88jXWtZg9XN2/uWZKoCIiAhZYF2s8DDEqfPGP81CCYvzt5mI+u1x0PrKz5QsgOJwSwnmCDYg6G42I2VdFJm/VbX7dOBcpOIU7fCf8AymgcjtKB0PJ3sO5Wn6N2p96sC/1BzNjf1GU/zNsPkQV4ApQSA3jcbB1rH8LhcA+rUgo9haSHCxHMfvZKa3wequtaVVdefJEKe6yTA6WB1JK6paWsa9ojkj+0L3c22Phc0CxsferXVYZlh79rw6MyGNlwWuNm5s+XWwtt8V1Y2bxsc31o5wy3FQWQScMub9IBe3NBGySzRmzNf57W9RU+I4aySkjqIG5cn1VQNdH8w/XqDr0R2bxkhXEO5jiq8P0Dn/hFh/M64H9VTQxF7g1vM/vU7L2rphYMYbtbv+Jx5n9/qubUWHpOpbL0060unHn9FK4qmrHi1r6qaaYNHnsFcuDOD58UmLY/DG23eykXawHbzd0CoeVtt5ZbeHeHZ6+cQ07czj6RPosb1cdgul+AuBoMMiys8czgO9mIsXEbN/C3y+auPCvDUFBCIadthpmcfSeR95x3PyV6sobIIoiKAEREAREQEk0Qe0tcAWuBDgdQQRYg+Vly72l8Euwupsy5p5bugcdbWteMnqL+0epdSqzcV8PRV9M+nmGjvRda5Y8cnj1fHVEDkxj7q5wVTXANk0sPC8akeRG4VBj2EzUVRJTzCz4za45OB1Dm9QRqpGFaLnJpTquHjsZhj1Zmgp4oge6haSXXBBkda7tOXLQkDmfbcKyv+j0VGwRxvziR7hI3MLkgAjxaGxOywilqnMPhcW+o2VcMUfuGG/VjfibaroU7xrnco7e3eNLcd845+eTPMSxNkVZFLKLRz0wDhY6BzbaaHcK100baWKW04cZmZbBv1YHV2b0nW2aNOqxf/FX7ZW/ytaD77KmlnLjdxJPU3KvK9eMRKU7W2p7OTl7YXwz1KuarDQWRaA+k483f0HkrZPNblz+S856i3JZ72Y9mb64tqKq7KXm0cnTer8LPPfbquZLnJvVrSqPfpwuxbezzgCbE353Ex0zTZ8ltXkc2R35nz5DzPLpDCMKipomwwMDI28gPmep81UUlK2JjWRtDWNADWtFgANgF7KjZkERFACIiAIiIAiIgCgQoPeALk2HU6K3T4/TM9KeP2OB+V0BifazwKMQg7yIf5qEHJb+I3mYz15XHQ+srmyN9tD/15Ls6GQPaHNILXAEEbgrRfbrwY2J30+EANe4Nnby+sdyeOt9x7eqlMGq84UwlVGCgV8grRMvKap0+a8CVkXA2OU1FP31TTGosB3YzBuR19XZSCHnlblaxUZBn/Zh2VGTLVV7bM0McBGrvzSdB0bvzK3kxoAAAsBoAOgWrKTtzoHenFUM6ktY4f7XX+CvFN2u4W82+kFv88b2/EhVYM9RUOD4tDVRiWnkEkZJAc29iRobX81XKAEREAREQBERAEREBovGZCZpe8JcQ94Jcb8nEW+HJW+nyNbZjQGjyP6q6cWsyVc4A/iOPv8R+atDwR6Nrb6c7AD32WTBtig4igo8LhnqHhrWxgW3c4G2Vo3OnJc98e8bz4pNmf4ImX7qIG4aDufxPPX2BZjjHAtfiUMEkD2vijEjGxvflyuEjrkaWN9FidZ2a4nFcupHuHWMtePcDf4LVAxVpUVVV2GzQfbQyxf6kb2f8gFS5x1VsgIooQmQSuCkXqAvagoTNNFE3nLIyMet7g39VDB1T2aYd9HwykjtY921zvXJ4/wBVk6kgjDWhrRYNAAHkBYKdQAiIgCIiAIiIAiIgNOdorAytkvYZg12vmAFjLqkakX9g/VbzxHh6nqJBJNGHuAsL35KppMJgit3cMbSORDRf381TTuDHOy6/0M3BA715bfcENNx7SVl4CiiugQsrbWcPUst+8poX35kxsv77XVzRAYbW9l2Fyf8AqtZ/pucz/iVj9f2HULvs5Z4v/prx/ubf4raSIDRtZ2DSD7GtY7ykhLfi15+S9ODuyaqpK+CaZ0T4o3F5LCb5g05RlI6n4Ld1lCyABRUFT2f1G9r/AA/fmgKi6iqUNfe40vbnY/JGh9wT0113QFUiprv+fTqLfC6mhz/e6fF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362200"/>
            <a:ext cx="8334375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21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cs typeface="Times New Roman" pitchFamily="18" charset="0"/>
              </a:rPr>
              <a:t>Testing &amp;QA</a:t>
            </a:r>
            <a:endParaRPr lang="en-US" sz="4000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491" y="1828800"/>
            <a:ext cx="8382000" cy="4648200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Test Report </a:t>
            </a:r>
          </a:p>
          <a:p>
            <a:endParaRPr lang="en-US" sz="3200" b="1" dirty="0" smtClean="0">
              <a:solidFill>
                <a:schemeClr val="accent5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AutoShape 2" descr="data:image/jpeg;base64,/9j/4AAQSkZJRgABAQAAAQABAAD/2wCEAAkGBxQSEhQUEhQWFhQVGBYYFBcVFxcXGhkWFRYYFiAXGBoYHSggGBonGxUYIjEhJSorMC4uFx8zODMsNyotLisBCgoKDg0OGxAQGiskHSUrLy8yNDI0LCs3Nyw3LSwwLCssLiwyNzcwLSwsMDQ1NywsLDQvNSwyLDQ3LCwsLCwsLP/AABEIAKAAoAMBIgACEQEDEQH/xAAcAAEAAAcBAAAAAAAAAAAAAAAAAQIEBQYHCAP/xAA/EAABAwIEAwQGCAQGAwAAAAABAAIDBBEFEiFBBjFRBxMiYTJxgZGhsRQjM0JSYsHwQ3LR4RUkc6Ky8TREgv/EABkBAQADAQEAAAAAAAAAAAAAAAABAgMFBP/EACoRAAIBAwMDAgYDAAAAAAAAAAABAgMEERIhMUFRcROBYaGxwdHhIiMz/9oADAMBAAIRAxEAPwDeKIiAIiIAiIgCIiAKF0K0h2tdp2bPR0LtNWzzNPPYxxkfFw9Q8gNy4fiUU7S6GRkjWuLCWODgHNNiNN7qrXJvAvGE2GT95H4o3WE0V7B7RuOjhrYrp/AMchrIGT07szHe8HdrhsQpwC5oiKAEREAREQBERAEREAREQBERAFC6g4rRvax2md5npKJ3g1E0zT6W3ds8up/prOAT9rXabnz0dC/w6tnmafS2LIyNurvctMr1ZH19ym7sK6iDxCybgTjOXDJ+8Z4on276K9g8DcdHDYqwCMdFLIzRTgHYOCYxFVwsmgeHxv5EbHoRsR0VwXJ/AXGk2Fz52eOJ5AmiJsHAbtP3XgHmun8BxqGshZPA8OjeNDuDu1w2cNws2gXFERQAiIgCIiAIiIAiIgClcULlontW7TO+zUlE76rVssrf4n5Gfk6ne6IE3ax2md7mpKJ/1erZpmn0+rGEfd6uHO+i1PFFufZ5KeKHc89h0VbTUpdc3s0ek48vV6/JapYLQhKctMUUgYqqlw2WT7ON7rc8rSfkrlhro2yxjJ4C4Znu5lt7HLfQfFZjxDTPa2ZsTaV8TPSDHZ5BGNy4k5Ommq99G2c8LjyTOVClLTJtv4ceMvr7GDP4cqQLmGT2McffYaK3OpyNN1sukrI5aSeRzIwxgAjjhb9ZE8k5HulPiLDlO59ix5tVMYe8lyTRB2QiVwLwbXGvpge/klW0qRWyzgtCdvNtZcfn9DEXwq/8CcYzYXPmYM8T7d9FewcBu3o8DkV6z4Y2RpkpyTYXfE7V7B1BHpt89lYpoP30Xh05Qq0pU+eDrPA8Yhq4WzQPD43jQ7jyI2I6K4LlfgTjKXC5i5oL4Xkd9FewcB95vR4268iumcGxeKqhZNA7PG/kR8QehCyawZFeiIoAREQBERAFK51v7o91tdhzWhu1btK+kZqSjd9RqJZRzl/IzozTU736ICbtX7TO+zUlG76nVssoP2h/Az8mmp39muroIbann8l5048R8gFVAq8SCopKfObXsLEuPQDmf31CzKThhskbmR587BEGXs2IvlucrS6xc7KBqOh05K18O0EL2PbPIYg5mfOLaBpsAevMmw6BZJPDIyFzp8tXDGQ6OZkxaRlLW5RzIzC2nxO3VtaUXHL9iLus6SVKL3fP2XhdUYhVPIYI5e872M5GhzvCxg5tykelmPVXKl4gEUbmwwhkj2tZI/MXNc1pB9Bw5ki5N1asSrDNI+R1gXkuIHLU7XVIArTuPTlpRlo1L+RkmKcTd7E6JkTIhK4Pmyk+N7bWNjo31DRWqeTvcgbE1pY3Ke7abut953nrb2hUSuWA4xJSTNmiPiHMbOG7T5Fa0rnW8YGhRWxldLQxUFMDUsDqp5JhY24kZmblu9w5C+trdee2KY3ACc7W5CdJWWtkePLYGxNttVkNTgb6uSKYB5ZMO8nfcODA550aTbVrW2ynovHF6gPjhjdM2eRwkJkbe4DrODXg6k3uQfNwtoouaUHDUnv1/BpYVlKfoS31edn09mYJPD/ZX3gPjOXC5y4Avhfbvor+lbk5uwePj7FbSOqo6qOw+S40jRprk62wfFoqqJk0Dw+N4u0j5HoRuFXLlrs/42lwyYkAvgkI76K/PbOy+gfb32F9l0xhGKRVMTZoXh8bxdrh8j0I6LNkFaiIoAUCoogNOdvmP1cLI4GNyU0wdnkadXuHOI6eAW189ehWixIuwOKsBirqaSnmHheNDu1w5Pb5grkziXApaGokp5hZ7Dz2c08nt8iFKB50Z5qpCpaPkfWqkFGyY7tIudY6zrfhDQPY0fqkdc4MdGCQ1xaXDqWZre7MVLX/AGjvOx94BXiFtSrSisJmt2k60vLJ7qJK8wVOozlmBG6ZlKSoK8ZOPAKhtQ4NLQ45XaltzY2va43tcpTy2e09CD7ivC69aNmZ7B1cPmrVK85Rw2a20f7Y47omrm2keOjiPcVRVJ8JVVWSZnuPUk/FUdWfCV5VwWuP9ZY7soFlXZ/x3Jhkx0L4Hkd7GDbyzs2Dx033WHyPXthWGy1MrYYGF8jzZrR8z0HUqWYnYeE4lFURMmheHxvF2uG/9COirVhvZlwX/hdM6N0hkklcHy88jXWtZg9XN2/uWZKoCIiAhZYF2s8DDEqfPGP81CCYvzt5mI+u1x0PrKz5QsgOJwSwnmCDYg6G42I2VdFJm/VbX7dOBcpOIU7fCf8AymgcjtKB0PJ3sO5Wn6N2p96sC/1BzNjf1GU/zNsPkQV4ApQSA3jcbB1rH8LhcA+rUgo9haSHCxHMfvZKa3wequtaVVdefJEKe6yTA6WB1JK6paWsa9ojkj+0L3c22Phc0CxsferXVYZlh79rw6MyGNlwWuNm5s+XWwtt8V1Y2bxsc31o5wy3FQWQScMub9IBe3NBGySzRmzNf57W9RU+I4aySkjqIG5cn1VQNdH8w/XqDr0R2bxkhXEO5jiq8P0Dn/hFh/M64H9VTQxF7g1vM/vU7L2rphYMYbtbv+Jx5n9/qubUWHpOpbL0060unHn9FK4qmrHi1r6qaaYNHnsFcuDOD58UmLY/DG23eykXawHbzd0CoeVtt5ZbeHeHZ6+cQ07czj6RPosb1cdgul+AuBoMMiys8czgO9mIsXEbN/C3y+auPCvDUFBCIadthpmcfSeR95x3PyV6sobIIoiKAEREAREQEk0Qe0tcAWuBDgdQQRYg+Vly72l8Euwupsy5p5bugcdbWteMnqL+0epdSqzcV8PRV9M+nmGjvRda5Y8cnj1fHVEDkxj7q5wVTXANk0sPC8akeRG4VBj2EzUVRJTzCz4za45OB1Dm9QRqpGFaLnJpTquHjsZhj1Zmgp4oge6haSXXBBkda7tOXLQkDmfbcKyv+j0VGwRxvziR7hI3MLkgAjxaGxOywilqnMPhcW+o2VcMUfuGG/VjfibaroU7xrnco7e3eNLcd845+eTPMSxNkVZFLKLRz0wDhY6BzbaaHcK100baWKW04cZmZbBv1YHV2b0nW2aNOqxf/FX7ZW/ytaD77KmlnLjdxJPU3KvK9eMRKU7W2p7OTl7YXwz1KuarDQWRaA+k483f0HkrZPNblz+S856i3JZ72Y9mb64tqKq7KXm0cnTer8LPPfbquZLnJvVrSqPfpwuxbezzgCbE353Ex0zTZ8ltXkc2R35nz5DzPLpDCMKipomwwMDI28gPmep81UUlK2JjWRtDWNADWtFgANgF7KjZkERFACIiAIiIAiIgCgQoPeALk2HU6K3T4/TM9KeP2OB+V0BifazwKMQg7yIf5qEHJb+I3mYz15XHQ+srmyN9tD/15Ls6GQPaHNILXAEEbgrRfbrwY2J30+EANe4Nnby+sdyeOt9x7eqlMGq84UwlVGCgV8grRMvKap0+a8CVkXA2OU1FP31TTGosB3YzBuR19XZSCHnlblaxUZBn/Zh2VGTLVV7bM0McBGrvzSdB0bvzK3kxoAAAsBoAOgWrKTtzoHenFUM6ktY4f7XX+CvFN2u4W82+kFv88b2/EhVYM9RUOD4tDVRiWnkEkZJAc29iRobX81XKAEREAREQBERAEREBovGZCZpe8JcQ94Jcb8nEW+HJW+nyNbZjQGjyP6q6cWsyVc4A/iOPv8R+atDwR6Nrb6c7AD32WTBtig4igo8LhnqHhrWxgW3c4G2Vo3OnJc98e8bz4pNmf4ImX7qIG4aDufxPPX2BZjjHAtfiUMEkD2vijEjGxvflyuEjrkaWN9FidZ2a4nFcupHuHWMtePcDf4LVAxVpUVVV2GzQfbQyxf6kb2f8gFS5x1VsgIooQmQSuCkXqAvagoTNNFE3nLIyMet7g39VDB1T2aYd9HwykjtY921zvXJ4/wBVk6kgjDWhrRYNAAHkBYKdQAiIgCIiAIiIAiIgNOdorAytkvYZg12vmAFjLqkakX9g/VbzxHh6nqJBJNGHuAsL35KppMJgit3cMbSORDRf381TTuDHOy6/0M3BA715bfcENNx7SVl4CiiugQsrbWcPUst+8poX35kxsv77XVzRAYbW9l2Fyf8AqtZ/pucz/iVj9f2HULvs5Z4v/prx/ubf4raSIDRtZ2DSD7GtY7ykhLfi15+S9ODuyaqpK+CaZ0T4o3F5LCb5g05RlI6n4Ld1lCyABRUFT2f1G9r/AA/fmgKi6iqUNfe40vbnY/JGh9wT0113QFUiprv+fTqLfC6mhz/e6fF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90800"/>
            <a:ext cx="69342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46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cs typeface="Times New Roman" pitchFamily="18" charset="0"/>
              </a:rPr>
              <a:t>Testing &amp;QA</a:t>
            </a:r>
            <a:endParaRPr lang="en-US" sz="4000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491" y="1828800"/>
            <a:ext cx="8382000" cy="4648200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Quality Assurance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4 bugs after release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accent5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4 bugs into 1 issue</a:t>
            </a:r>
          </a:p>
        </p:txBody>
      </p:sp>
      <p:sp>
        <p:nvSpPr>
          <p:cNvPr id="2" name="AutoShape 2" descr="data:image/jpeg;base64,/9j/4AAQSkZJRgABAQAAAQABAAD/2wCEAAkGBxQSEhQUEhQWFhQVGBYYFBcVFxcXGhkWFRYYFiAXGBoYHSggGBonGxUYIjEhJSorMC4uFx8zODMsNyotLisBCgoKDg0OGxAQGiskHSUrLy8yNDI0LCs3Nyw3LSwwLCssLiwyNzcwLSwsMDQ1NywsLDQvNSwyLDQ3LCwsLCwsLP/AABEIAKAAoAMBIgACEQEDEQH/xAAcAAEAAAcBAAAAAAAAAAAAAAAAAQIEBQYHCAP/xAA/EAABAwIEAwQGCAQGAwAAAAABAAIDBBEFEiFBBjFRBxMiYTJxgZGhsRQjM0JSYsHwQ3LR4RUkc6Ky8TREgv/EABkBAQADAQEAAAAAAAAAAAAAAAABAgMFBP/EACoRAAIBAwMDAgYDAAAAAAAAAAABAgMEERIhMUFRcROBYaGxwdHhIiMz/9oADAMBAAIRAxEAPwDeKIiAIiIAiIgCIiAKF0K0h2tdp2bPR0LtNWzzNPPYxxkfFw9Q8gNy4fiUU7S6GRkjWuLCWODgHNNiNN7qrXJvAvGE2GT95H4o3WE0V7B7RuOjhrYrp/AMchrIGT07szHe8HdrhsQpwC5oiKAEREAREQBERAEREAREQBERAFC6g4rRvax2md5npKJ3g1E0zT6W3ds8up/prOAT9rXabnz0dC/w6tnmafS2LIyNurvctMr1ZH19ym7sK6iDxCybgTjOXDJ+8Z4on276K9g8DcdHDYqwCMdFLIzRTgHYOCYxFVwsmgeHxv5EbHoRsR0VwXJ/AXGk2Fz52eOJ5AmiJsHAbtP3XgHmun8BxqGshZPA8OjeNDuDu1w2cNws2gXFERQAiIgCIiAIiIAiIgClcULlontW7TO+zUlE76rVssrf4n5Gfk6ne6IE3ax2md7mpKJ/1erZpmn0+rGEfd6uHO+i1PFFufZ5KeKHc89h0VbTUpdc3s0ek48vV6/JapYLQhKctMUUgYqqlw2WT7ON7rc8rSfkrlhro2yxjJ4C4Znu5lt7HLfQfFZjxDTPa2ZsTaV8TPSDHZ5BGNy4k5Ommq99G2c8LjyTOVClLTJtv4ceMvr7GDP4cqQLmGT2McffYaK3OpyNN1sukrI5aSeRzIwxgAjjhb9ZE8k5HulPiLDlO59ix5tVMYe8lyTRB2QiVwLwbXGvpge/klW0qRWyzgtCdvNtZcfn9DEXwq/8CcYzYXPmYM8T7d9FewcBu3o8DkV6z4Y2RpkpyTYXfE7V7B1BHpt89lYpoP30Xh05Qq0pU+eDrPA8Yhq4WzQPD43jQ7jyI2I6K4LlfgTjKXC5i5oL4Xkd9FewcB95vR4268iumcGxeKqhZNA7PG/kR8QehCyawZFeiIoAREQBERAFK51v7o91tdhzWhu1btK+kZqSjd9RqJZRzl/IzozTU736ICbtX7TO+zUlG76nVssoP2h/Az8mmp39muroIbann8l5048R8gFVAq8SCopKfObXsLEuPQDmf31CzKThhskbmR587BEGXs2IvlucrS6xc7KBqOh05K18O0EL2PbPIYg5mfOLaBpsAevMmw6BZJPDIyFzp8tXDGQ6OZkxaRlLW5RzIzC2nxO3VtaUXHL9iLus6SVKL3fP2XhdUYhVPIYI5e872M5GhzvCxg5tykelmPVXKl4gEUbmwwhkj2tZI/MXNc1pB9Bw5ki5N1asSrDNI+R1gXkuIHLU7XVIArTuPTlpRlo1L+RkmKcTd7E6JkTIhK4Pmyk+N7bWNjo31DRWqeTvcgbE1pY3Ke7abut953nrb2hUSuWA4xJSTNmiPiHMbOG7T5Fa0rnW8YGhRWxldLQxUFMDUsDqp5JhY24kZmblu9w5C+trdee2KY3ACc7W5CdJWWtkePLYGxNttVkNTgb6uSKYB5ZMO8nfcODA550aTbVrW2ynovHF6gPjhjdM2eRwkJkbe4DrODXg6k3uQfNwtoouaUHDUnv1/BpYVlKfoS31edn09mYJPD/ZX3gPjOXC5y4Avhfbvor+lbk5uwePj7FbSOqo6qOw+S40jRprk62wfFoqqJk0Dw+N4u0j5HoRuFXLlrs/42lwyYkAvgkI76K/PbOy+gfb32F9l0xhGKRVMTZoXh8bxdrh8j0I6LNkFaiIoAUCoogNOdvmP1cLI4GNyU0wdnkadXuHOI6eAW189ehWixIuwOKsBirqaSnmHheNDu1w5Pb5grkziXApaGokp5hZ7Dz2c08nt8iFKB50Z5qpCpaPkfWqkFGyY7tIudY6zrfhDQPY0fqkdc4MdGCQ1xaXDqWZre7MVLX/AGjvOx94BXiFtSrSisJmt2k60vLJ7qJK8wVOozlmBG6ZlKSoK8ZOPAKhtQ4NLQ45XaltzY2va43tcpTy2e09CD7ivC69aNmZ7B1cPmrVK85Rw2a20f7Y47omrm2keOjiPcVRVJ8JVVWSZnuPUk/FUdWfCV5VwWuP9ZY7soFlXZ/x3Jhkx0L4Hkd7GDbyzs2Dx033WHyPXthWGy1MrYYGF8jzZrR8z0HUqWYnYeE4lFURMmheHxvF2uG/9COirVhvZlwX/hdM6N0hkklcHy88jXWtZg9XN2/uWZKoCIiAhZYF2s8DDEqfPGP81CCYvzt5mI+u1x0PrKz5QsgOJwSwnmCDYg6G42I2VdFJm/VbX7dOBcpOIU7fCf8AymgcjtKB0PJ3sO5Wn6N2p96sC/1BzNjf1GU/zNsPkQV4ApQSA3jcbB1rH8LhcA+rUgo9haSHCxHMfvZKa3wequtaVVdefJEKe6yTA6WB1JK6paWsa9ojkj+0L3c22Phc0CxsferXVYZlh79rw6MyGNlwWuNm5s+XWwtt8V1Y2bxsc31o5wy3FQWQScMub9IBe3NBGySzRmzNf57W9RU+I4aySkjqIG5cn1VQNdH8w/XqDr0R2bxkhXEO5jiq8P0Dn/hFh/M64H9VTQxF7g1vM/vU7L2rphYMYbtbv+Jx5n9/qubUWHpOpbL0060unHn9FK4qmrHi1r6qaaYNHnsFcuDOD58UmLY/DG23eykXawHbzd0CoeVtt5ZbeHeHZ6+cQ07czj6RPosb1cdgul+AuBoMMiys8czgO9mIsXEbN/C3y+auPCvDUFBCIadthpmcfSeR95x3PyV6sobIIoiKAEREAREQEk0Qe0tcAWuBDgdQQRYg+Vly72l8Euwupsy5p5bugcdbWteMnqL+0epdSqzcV8PRV9M+nmGjvRda5Y8cnj1fHVEDkxj7q5wVTXANk0sPC8akeRG4VBj2EzUVRJTzCz4za45OB1Dm9QRqpGFaLnJpTquHjsZhj1Zmgp4oge6haSXXBBkda7tOXLQkDmfbcKyv+j0VGwRxvziR7hI3MLkgAjxaGxOywilqnMPhcW+o2VcMUfuGG/VjfibaroU7xrnco7e3eNLcd845+eTPMSxNkVZFLKLRz0wDhY6BzbaaHcK100baWKW04cZmZbBv1YHV2b0nW2aNOqxf/FX7ZW/ytaD77KmlnLjdxJPU3KvK9eMRKU7W2p7OTl7YXwz1KuarDQWRaA+k483f0HkrZPNblz+S856i3JZ72Y9mb64tqKq7KXm0cnTer8LPPfbquZLnJvVrSqPfpwuxbezzgCbE353Ex0zTZ8ltXkc2R35nz5DzPLpDCMKipomwwMDI28gPmep81UUlK2JjWRtDWNADWtFgANgF7KjZkERFACIiAIiIAiIgCgQoPeALk2HU6K3T4/TM9KeP2OB+V0BifazwKMQg7yIf5qEHJb+I3mYz15XHQ+srmyN9tD/15Ls6GQPaHNILXAEEbgrRfbrwY2J30+EANe4Nnby+sdyeOt9x7eqlMGq84UwlVGCgV8grRMvKap0+a8CVkXA2OU1FP31TTGosB3YzBuR19XZSCHnlblaxUZBn/Zh2VGTLVV7bM0McBGrvzSdB0bvzK3kxoAAAsBoAOgWrKTtzoHenFUM6ktY4f7XX+CvFN2u4W82+kFv88b2/EhVYM9RUOD4tDVRiWnkEkZJAc29iRobX81XKAEREAREQBERAEREBovGZCZpe8JcQ94Jcb8nEW+HJW+nyNbZjQGjyP6q6cWsyVc4A/iOPv8R+atDwR6Nrb6c7AD32WTBtig4igo8LhnqHhrWxgW3c4G2Vo3OnJc98e8bz4pNmf4ImX7qIG4aDufxPPX2BZjjHAtfiUMEkD2vijEjGxvflyuEjrkaWN9FidZ2a4nFcupHuHWMtePcDf4LVAxVpUVVV2GzQfbQyxf6kb2f8gFS5x1VsgIooQmQSuCkXqAvagoTNNFE3nLIyMet7g39VDB1T2aYd9HwykjtY921zvXJ4/wBVk6kgjDWhrRYNAAHkBYKdQAiIgCIiAIiIAiIgNOdorAytkvYZg12vmAFjLqkakX9g/VbzxHh6nqJBJNGHuAsL35KppMJgit3cMbSORDRf381TTuDHOy6/0M3BA715bfcENNx7SVl4CiiugQsrbWcPUst+8poX35kxsv77XVzRAYbW9l2Fyf8AqtZ/pucz/iVj9f2HULvs5Z4v/prx/ubf4raSIDRtZ2DSD7GtY7ykhLfi15+S9ODuyaqpK+CaZ0T4o3F5LCb5g05RlI6n4Ld1lCyABRUFT2f1G9r/AA/fmgKi6iqUNfe40vbnY/JGh9wT0113QFUiprv+fTqLfC6mhz/e6fF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1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cs typeface="Times New Roman" pitchFamily="18" charset="0"/>
              </a:rPr>
              <a:t>Conclusion</a:t>
            </a:r>
            <a:endParaRPr lang="en-US" sz="4000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491" y="1828800"/>
            <a:ext cx="8382000" cy="46482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P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ropeller 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 have 16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LEDs </a:t>
            </a:r>
            <a:endParaRPr lang="en-US" dirty="0" smtClean="0">
              <a:solidFill>
                <a:schemeClr val="accent5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AutoShape 2" descr="data:image/jpeg;base64,/9j/4AAQSkZJRgABAQAAAQABAAD/2wCEAAkGBxQSEhQUEhQWFhQVGBYYFBcVFxcXGhkWFRYYFiAXGBoYHSggGBonGxUYIjEhJSorMC4uFx8zODMsNyotLisBCgoKDg0OGxAQGiskHSUrLy8yNDI0LCs3Nyw3LSwwLCssLiwyNzcwLSwsMDQ1NywsLDQvNSwyLDQ3LCwsLCwsLP/AABEIAKAAoAMBIgACEQEDEQH/xAAcAAEAAAcBAAAAAAAAAAAAAAAAAQIEBQYHCAP/xAA/EAABAwIEAwQGCAQGAwAAAAABAAIDBBEFEiFBBjFRBxMiYTJxgZGhsRQjM0JSYsHwQ3LR4RUkc6Ky8TREgv/EABkBAQADAQEAAAAAAAAAAAAAAAABAgMFBP/EACoRAAIBAwMDAgYDAAAAAAAAAAABAgMEERIhMUFRcROBYaGxwdHhIiMz/9oADAMBAAIRAxEAPwDeKIiAIiIAiIgCIiAKF0K0h2tdp2bPR0LtNWzzNPPYxxkfFw9Q8gNy4fiUU7S6GRkjWuLCWODgHNNiNN7qrXJvAvGE2GT95H4o3WE0V7B7RuOjhrYrp/AMchrIGT07szHe8HdrhsQpwC5oiKAEREAREQBERAEREAREQBERAFC6g4rRvax2md5npKJ3g1E0zT6W3ds8up/prOAT9rXabnz0dC/w6tnmafS2LIyNurvctMr1ZH19ym7sK6iDxCybgTjOXDJ+8Z4on276K9g8DcdHDYqwCMdFLIzRTgHYOCYxFVwsmgeHxv5EbHoRsR0VwXJ/AXGk2Fz52eOJ5AmiJsHAbtP3XgHmun8BxqGshZPA8OjeNDuDu1w2cNws2gXFERQAiIgCIiAIiIAiIgClcULlontW7TO+zUlE76rVssrf4n5Gfk6ne6IE3ax2md7mpKJ/1erZpmn0+rGEfd6uHO+i1PFFufZ5KeKHc89h0VbTUpdc3s0ek48vV6/JapYLQhKctMUUgYqqlw2WT7ON7rc8rSfkrlhro2yxjJ4C4Znu5lt7HLfQfFZjxDTPa2ZsTaV8TPSDHZ5BGNy4k5Ommq99G2c8LjyTOVClLTJtv4ceMvr7GDP4cqQLmGT2McffYaK3OpyNN1sukrI5aSeRzIwxgAjjhb9ZE8k5HulPiLDlO59ix5tVMYe8lyTRB2QiVwLwbXGvpge/klW0qRWyzgtCdvNtZcfn9DEXwq/8CcYzYXPmYM8T7d9FewcBu3o8DkV6z4Y2RpkpyTYXfE7V7B1BHpt89lYpoP30Xh05Qq0pU+eDrPA8Yhq4WzQPD43jQ7jyI2I6K4LlfgTjKXC5i5oL4Xkd9FewcB95vR4268iumcGxeKqhZNA7PG/kR8QehCyawZFeiIoAREQBERAFK51v7o91tdhzWhu1btK+kZqSjd9RqJZRzl/IzozTU736ICbtX7TO+zUlG76nVssoP2h/Az8mmp39muroIbann8l5048R8gFVAq8SCopKfObXsLEuPQDmf31CzKThhskbmR587BEGXs2IvlucrS6xc7KBqOh05K18O0EL2PbPIYg5mfOLaBpsAevMmw6BZJPDIyFzp8tXDGQ6OZkxaRlLW5RzIzC2nxO3VtaUXHL9iLus6SVKL3fP2XhdUYhVPIYI5e872M5GhzvCxg5tykelmPVXKl4gEUbmwwhkj2tZI/MXNc1pB9Bw5ki5N1asSrDNI+R1gXkuIHLU7XVIArTuPTlpRlo1L+RkmKcTd7E6JkTIhK4Pmyk+N7bWNjo31DRWqeTvcgbE1pY3Ke7abut953nrb2hUSuWA4xJSTNmiPiHMbOG7T5Fa0rnW8YGhRWxldLQxUFMDUsDqp5JhY24kZmblu9w5C+trdee2KY3ACc7W5CdJWWtkePLYGxNttVkNTgb6uSKYB5ZMO8nfcODA550aTbVrW2ynovHF6gPjhjdM2eRwkJkbe4DrODXg6k3uQfNwtoouaUHDUnv1/BpYVlKfoS31edn09mYJPD/ZX3gPjOXC5y4Avhfbvor+lbk5uwePj7FbSOqo6qOw+S40jRprk62wfFoqqJk0Dw+N4u0j5HoRuFXLlrs/42lwyYkAvgkI76K/PbOy+gfb32F9l0xhGKRVMTZoXh8bxdrh8j0I6LNkFaiIoAUCoogNOdvmP1cLI4GNyU0wdnkadXuHOI6eAW189ehWixIuwOKsBirqaSnmHheNDu1w5Pb5grkziXApaGokp5hZ7Dz2c08nt8iFKB50Z5qpCpaPkfWqkFGyY7tIudY6zrfhDQPY0fqkdc4MdGCQ1xaXDqWZre7MVLX/AGjvOx94BXiFtSrSisJmt2k60vLJ7qJK8wVOozlmBG6ZlKSoK8ZOPAKhtQ4NLQ45XaltzY2va43tcpTy2e09CD7ivC69aNmZ7B1cPmrVK85Rw2a20f7Y47omrm2keOjiPcVRVJ8JVVWSZnuPUk/FUdWfCV5VwWuP9ZY7soFlXZ/x3Jhkx0L4Hkd7GDbyzs2Dx033WHyPXthWGy1MrYYGF8jzZrR8z0HUqWYnYeE4lFURMmheHxvF2uG/9COirVhvZlwX/hdM6N0hkklcHy88jXWtZg9XN2/uWZKoCIiAhZYF2s8DDEqfPGP81CCYvzt5mI+u1x0PrKz5QsgOJwSwnmCDYg6G42I2VdFJm/VbX7dOBcpOIU7fCf8AymgcjtKB0PJ3sO5Wn6N2p96sC/1BzNjf1GU/zNsPkQV4ApQSA3jcbB1rH8LhcA+rUgo9haSHCxHMfvZKa3wequtaVVdefJEKe6yTA6WB1JK6paWsa9ojkj+0L3c22Phc0CxsferXVYZlh79rw6MyGNlwWuNm5s+XWwtt8V1Y2bxsc31o5wy3FQWQScMub9IBe3NBGySzRmzNf57W9RU+I4aySkjqIG5cn1VQNdH8w/XqDr0R2bxkhXEO5jiq8P0Dn/hFh/M64H9VTQxF7g1vM/vU7L2rphYMYbtbv+Jx5n9/qubUWHpOpbL0060unHn9FK4qmrHi1r6qaaYNHnsFcuDOD58UmLY/DG23eykXawHbzd0CoeVtt5ZbeHeHZ6+cQ07czj6RPosb1cdgul+AuBoMMiys8czgO9mIsXEbN/C3y+auPCvDUFBCIadthpmcfSeR95x3PyV6sobIIoiKAEREAREQEk0Qe0tcAWuBDgdQQRYg+Vly72l8Euwupsy5p5bugcdbWteMnqL+0epdSqzcV8PRV9M+nmGjvRda5Y8cnj1fHVEDkxj7q5wVTXANk0sPC8akeRG4VBj2EzUVRJTzCz4za45OB1Dm9QRqpGFaLnJpTquHjsZhj1Zmgp4oge6haSXXBBkda7tOXLQkDmfbcKyv+j0VGwRxvziR7hI3MLkgAjxaGxOywilqnMPhcW+o2VcMUfuGG/VjfibaroU7xrnco7e3eNLcd845+eTPMSxNkVZFLKLRz0wDhY6BzbaaHcK100baWKW04cZmZbBv1YHV2b0nW2aNOqxf/FX7ZW/ytaD77KmlnLjdxJPU3KvK9eMRKU7W2p7OTl7YXwz1KuarDQWRaA+k483f0HkrZPNblz+S856i3JZ72Y9mb64tqKq7KXm0cnTer8LPPfbquZLnJvVrSqPfpwuxbezzgCbE353Ex0zTZ8ltXkc2R35nz5DzPLpDCMKipomwwMDI28gPmep81UUlK2JjWRtDWNADWtFgANgF7KjZkERFACIiAIiIAiIgCgQoPeALk2HU6K3T4/TM9KeP2OB+V0BifazwKMQg7yIf5qEHJb+I3mYz15XHQ+srmyN9tD/15Ls6GQPaHNILXAEEbgrRfbrwY2J30+EANe4Nnby+sdyeOt9x7eqlMGq84UwlVGCgV8grRMvKap0+a8CVkXA2OU1FP31TTGosB3YzBuR19XZSCHnlblaxUZBn/Zh2VGTLVV7bM0McBGrvzSdB0bvzK3kxoAAAsBoAOgWrKTtzoHenFUM6ktY4f7XX+CvFN2u4W82+kFv88b2/EhVYM9RUOD4tDVRiWnkEkZJAc29iRobX81XKAEREAREQBERAEREBovGZCZpe8JcQ94Jcb8nEW+HJW+nyNbZjQGjyP6q6cWsyVc4A/iOPv8R+atDwR6Nrb6c7AD32WTBtig4igo8LhnqHhrWxgW3c4G2Vo3OnJc98e8bz4pNmf4ImX7qIG4aDufxPPX2BZjjHAtfiUMEkD2vijEjGxvflyuEjrkaWN9FidZ2a4nFcupHuHWMtePcDf4LVAxVpUVVV2GzQfbQyxf6kb2f8gFS5x1VsgIooQmQSuCkXqAvagoTNNFE3nLIyMet7g39VDB1T2aYd9HwykjtY921zvXJ4/wBVk6kgjDWhrRYNAAHkBYKdQAiIgCIiAIiIAiIgNOdorAytkvYZg12vmAFjLqkakX9g/VbzxHh6nqJBJNGHuAsL35KppMJgit3cMbSORDRf381TTuDHOy6/0M3BA715bfcENNx7SVl4CiiugQsrbWcPUst+8poX35kxsv77XVzRAYbW9l2Fyf8AqtZ/pucz/iVj9f2HULvs5Z4v/prx/ubf4raSIDRtZ2DSD7GtY7ykhLfi15+S9ODuyaqpK+CaZ0T4o3F5LCb5g05RlI6n4Ld1lCyABRUFT2f1G9r/AA/fmgKi6iqUNfe40vbnY/JGh9wT0113QFUiprv+fTqLfC6mhz/e6fF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0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505200"/>
            <a:ext cx="6400800" cy="685800"/>
          </a:xfrm>
        </p:spPr>
        <p:txBody>
          <a:bodyPr/>
          <a:lstStyle/>
          <a:p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</p:txBody>
      </p:sp>
      <p:sp>
        <p:nvSpPr>
          <p:cNvPr id="59395" name="WordArt 3"/>
          <p:cNvSpPr>
            <a:spLocks noChangeArrowheads="1" noChangeShapeType="1" noTextEdit="1"/>
          </p:cNvSpPr>
          <p:nvPr/>
        </p:nvSpPr>
        <p:spPr bwMode="gray">
          <a:xfrm>
            <a:off x="2133600" y="2743200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5400" b="1" kern="10" dirty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hlink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Thank You !</a:t>
            </a:r>
          </a:p>
        </p:txBody>
      </p:sp>
      <p:pic>
        <p:nvPicPr>
          <p:cNvPr id="6" name="Picture 5" descr="http://vietnamteachingjobs.com/wp-content/uploads/2013/04/logo_fpt_university_doc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3" t="12375" r="10809" b="9563"/>
          <a:stretch/>
        </p:blipFill>
        <p:spPr bwMode="auto">
          <a:xfrm>
            <a:off x="76200" y="0"/>
            <a:ext cx="1963683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505200"/>
            <a:ext cx="6400800" cy="685800"/>
          </a:xfrm>
        </p:spPr>
        <p:txBody>
          <a:bodyPr/>
          <a:lstStyle/>
          <a:p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</p:txBody>
      </p:sp>
      <p:sp>
        <p:nvSpPr>
          <p:cNvPr id="59395" name="WordArt 3"/>
          <p:cNvSpPr>
            <a:spLocks noChangeArrowheads="1" noChangeShapeType="1" noTextEdit="1"/>
          </p:cNvSpPr>
          <p:nvPr/>
        </p:nvSpPr>
        <p:spPr bwMode="gray">
          <a:xfrm>
            <a:off x="1219200" y="2743200"/>
            <a:ext cx="7239000" cy="9144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5400" b="1" kern="10" dirty="0" smtClean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hlink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Question and Answer</a:t>
            </a:r>
            <a:endParaRPr lang="en-US" sz="5400" b="1" kern="10" dirty="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hlink"/>
                  </a:gs>
                </a:gsLst>
                <a:lin ang="5400000" scaled="1"/>
              </a:gradFill>
              <a:effectLst>
                <a:outerShdw dist="10776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ea typeface="Verdana"/>
              <a:cs typeface="Verdana"/>
            </a:endParaRPr>
          </a:p>
        </p:txBody>
      </p:sp>
      <p:pic>
        <p:nvPicPr>
          <p:cNvPr id="6" name="Picture 5" descr="http://vietnamteachingjobs.com/wp-content/uploads/2013/04/logo_fpt_university_doc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3" t="12375" r="10809" b="9563"/>
          <a:stretch/>
        </p:blipFill>
        <p:spPr bwMode="auto">
          <a:xfrm>
            <a:off x="76200" y="0"/>
            <a:ext cx="1963683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94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4000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82000" cy="4648200"/>
          </a:xfrm>
        </p:spPr>
        <p:txBody>
          <a:bodyPr/>
          <a:lstStyle/>
          <a:p>
            <a:r>
              <a:rPr lang="en-US" sz="3200" b="1" dirty="0" smtClean="0"/>
              <a:t>Persistent of Vision </a:t>
            </a:r>
            <a:r>
              <a:rPr lang="en-US" dirty="0" smtClean="0"/>
              <a:t>: The phenomenon of the eye by which an after-image is thought to persist for approximately one twenty-fifth of a second on the retina, create a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illusion </a:t>
            </a:r>
            <a:r>
              <a:rPr lang="en-US" dirty="0" smtClean="0">
                <a:solidFill>
                  <a:schemeClr val="tx1"/>
                </a:solidFill>
              </a:rPr>
              <a:t>of existing object when there was none.</a:t>
            </a:r>
            <a:endParaRPr lang="en-US" dirty="0" smtClean="0">
              <a:solidFill>
                <a:schemeClr val="bg2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34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4000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82000" cy="4648200"/>
          </a:xfrm>
        </p:spPr>
        <p:txBody>
          <a:bodyPr/>
          <a:lstStyle/>
          <a:p>
            <a:r>
              <a:rPr lang="en-US" sz="3200" b="1" dirty="0" smtClean="0"/>
              <a:t>Idea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Base on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Persistence of Vision </a:t>
            </a:r>
            <a:r>
              <a:rPr lang="en-US" dirty="0" smtClean="0"/>
              <a:t>phenomenon, we have made a device that can create a clock, a picture, a animation screen in front of audiences. The purpose of this device is to pure entertainment and amaze anyone have seen it the first time. Also this provide a opportunity for team member to be more proficiency in Embedded System field.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4000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82000" cy="4648200"/>
          </a:xfrm>
        </p:spPr>
        <p:txBody>
          <a:bodyPr/>
          <a:lstStyle/>
          <a:p>
            <a:r>
              <a:rPr lang="en-US" sz="3200" b="1" dirty="0" smtClean="0"/>
              <a:t>Scope</a:t>
            </a:r>
          </a:p>
          <a:p>
            <a:pPr marL="0" indent="0">
              <a:buNone/>
            </a:pPr>
            <a:r>
              <a:rPr lang="en-US" dirty="0" smtClean="0"/>
              <a:t>System will: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Display 4 modes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Remote control using radio frequency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Display Real – Time Clock (GMT + 7)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Store data  and require one-time setup only	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Run stable in 2 hours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96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4000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82000" cy="4648200"/>
          </a:xfrm>
        </p:spPr>
        <p:txBody>
          <a:bodyPr/>
          <a:lstStyle/>
          <a:p>
            <a:r>
              <a:rPr lang="en-US" sz="3200" b="1" dirty="0" smtClean="0"/>
              <a:t>Existed product</a:t>
            </a:r>
            <a:r>
              <a:rPr lang="en-US" sz="3200" b="1" dirty="0" smtClean="0"/>
              <a:t> </a:t>
            </a:r>
            <a:r>
              <a:rPr lang="en-US" dirty="0" smtClean="0"/>
              <a:t>: “</a:t>
            </a:r>
            <a:r>
              <a:rPr lang="en-US" dirty="0" smtClean="0"/>
              <a:t>Bob </a:t>
            </a:r>
            <a:r>
              <a:rPr lang="en-US" dirty="0" err="1" smtClean="0"/>
              <a:t>Blick‘s</a:t>
            </a:r>
            <a:r>
              <a:rPr lang="en-US" dirty="0" smtClean="0"/>
              <a:t> propeller clock”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971800"/>
            <a:ext cx="440367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939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4000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82000" cy="4648200"/>
          </a:xfrm>
        </p:spPr>
        <p:txBody>
          <a:bodyPr/>
          <a:lstStyle/>
          <a:p>
            <a:r>
              <a:rPr lang="en-US" sz="3200" b="1" dirty="0" smtClean="0"/>
              <a:t>Existed product </a:t>
            </a:r>
            <a:r>
              <a:rPr lang="en-US" dirty="0" smtClean="0"/>
              <a:t>: “</a:t>
            </a:r>
            <a:r>
              <a:rPr lang="en-US" dirty="0" err="1" smtClean="0"/>
              <a:t>AVClock</a:t>
            </a:r>
            <a:r>
              <a:rPr lang="en-US" dirty="0" smtClean="0"/>
              <a:t>”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2" name="AutoShape 2" descr="data:image/jpeg;base64,/9j/4AAQSkZJRgABAQAAAQABAAD/2wCEAAkGBxQSEhQUEhQWFhQVGBYYFBcVFxcXGhkWFRYYFiAXGBoYHSggGBonGxUYIjEhJSorMC4uFx8zODMsNyotLisBCgoKDg0OGxAQGiskHSUrLy8yNDI0LCs3Nyw3LSwwLCssLiwyNzcwLSwsMDQ1NywsLDQvNSwyLDQ3LCwsLCwsLP/AABEIAKAAoAMBIgACEQEDEQH/xAAcAAEAAAcBAAAAAAAAAAAAAAAAAQIEBQYHCAP/xAA/EAABAwIEAwQGCAQGAwAAAAABAAIDBBEFEiFBBjFRBxMiYTJxgZGhsRQjM0JSYsHwQ3LR4RUkc6Ky8TREgv/EABkBAQADAQEAAAAAAAAAAAAAAAABAgMFBP/EACoRAAIBAwMDAgYDAAAAAAAAAAABAgMEERIhMUFRcROBYaGxwdHhIiMz/9oADAMBAAIRAxEAPwDeKIiAIiIAiIgCIiAKF0K0h2tdp2bPR0LtNWzzNPPYxxkfFw9Q8gNy4fiUU7S6GRkjWuLCWODgHNNiNN7qrXJvAvGE2GT95H4o3WE0V7B7RuOjhrYrp/AMchrIGT07szHe8HdrhsQpwC5oiKAEREAREQBERAEREAREQBERAFC6g4rRvax2md5npKJ3g1E0zT6W3ds8up/prOAT9rXabnz0dC/w6tnmafS2LIyNurvctMr1ZH19ym7sK6iDxCybgTjOXDJ+8Z4on276K9g8DcdHDYqwCMdFLIzRTgHYOCYxFVwsmgeHxv5EbHoRsR0VwXJ/AXGk2Fz52eOJ5AmiJsHAbtP3XgHmun8BxqGshZPA8OjeNDuDu1w2cNws2gXFERQAiIgCIiAIiIAiIgClcULlontW7TO+zUlE76rVssrf4n5Gfk6ne6IE3ax2md7mpKJ/1erZpmn0+rGEfd6uHO+i1PFFufZ5KeKHc89h0VbTUpdc3s0ek48vV6/JapYLQhKctMUUgYqqlw2WT7ON7rc8rSfkrlhro2yxjJ4C4Znu5lt7HLfQfFZjxDTPa2ZsTaV8TPSDHZ5BGNy4k5Ommq99G2c8LjyTOVClLTJtv4ceMvr7GDP4cqQLmGT2McffYaK3OpyNN1sukrI5aSeRzIwxgAjjhb9ZE8k5HulPiLDlO59ix5tVMYe8lyTRB2QiVwLwbXGvpge/klW0qRWyzgtCdvNtZcfn9DEXwq/8CcYzYXPmYM8T7d9FewcBu3o8DkV6z4Y2RpkpyTYXfE7V7B1BHpt89lYpoP30Xh05Qq0pU+eDrPA8Yhq4WzQPD43jQ7jyI2I6K4LlfgTjKXC5i5oL4Xkd9FewcB95vR4268iumcGxeKqhZNA7PG/kR8QehCyawZFeiIoAREQBERAFK51v7o91tdhzWhu1btK+kZqSjd9RqJZRzl/IzozTU736ICbtX7TO+zUlG76nVssoP2h/Az8mmp39muroIbann8l5048R8gFVAq8SCopKfObXsLEuPQDmf31CzKThhskbmR587BEGXs2IvlucrS6xc7KBqOh05K18O0EL2PbPIYg5mfOLaBpsAevMmw6BZJPDIyFzp8tXDGQ6OZkxaRlLW5RzIzC2nxO3VtaUXHL9iLus6SVKL3fP2XhdUYhVPIYI5e872M5GhzvCxg5tykelmPVXKl4gEUbmwwhkj2tZI/MXNc1pB9Bw5ki5N1asSrDNI+R1gXkuIHLU7XVIArTuPTlpRlo1L+RkmKcTd7E6JkTIhK4Pmyk+N7bWNjo31DRWqeTvcgbE1pY3Ke7abut953nrb2hUSuWA4xJSTNmiPiHMbOG7T5Fa0rnW8YGhRWxldLQxUFMDUsDqp5JhY24kZmblu9w5C+trdee2KY3ACc7W5CdJWWtkePLYGxNttVkNTgb6uSKYB5ZMO8nfcODA550aTbVrW2ynovHF6gPjhjdM2eRwkJkbe4DrODXg6k3uQfNwtoouaUHDUnv1/BpYVlKfoS31edn09mYJPD/ZX3gPjOXC5y4Avhfbvor+lbk5uwePj7FbSOqo6qOw+S40jRprk62wfFoqqJk0Dw+N4u0j5HoRuFXLlrs/42lwyYkAvgkI76K/PbOy+gfb32F9l0xhGKRVMTZoXh8bxdrh8j0I6LNkFaiIoAUCoogNOdvmP1cLI4GNyU0wdnkadXuHOI6eAW189ehWixIuwOKsBirqaSnmHheNDu1w5Pb5grkziXApaGokp5hZ7Dz2c08nt8iFKB50Z5qpCpaPkfWqkFGyY7tIudY6zrfhDQPY0fqkdc4MdGCQ1xaXDqWZre7MVLX/AGjvOx94BXiFtSrSisJmt2k60vLJ7qJK8wVOozlmBG6ZlKSoK8ZOPAKhtQ4NLQ45XaltzY2va43tcpTy2e09CD7ivC69aNmZ7B1cPmrVK85Rw2a20f7Y47omrm2keOjiPcVRVJ8JVVWSZnuPUk/FUdWfCV5VwWuP9ZY7soFlXZ/x3Jhkx0L4Hkd7GDbyzs2Dx033WHyPXthWGy1MrYYGF8jzZrR8z0HUqWYnYeE4lFURMmheHxvF2uG/9COirVhvZlwX/hdM6N0hkklcHy88jXWtZg9XN2/uWZKoCIiAhZYF2s8DDEqfPGP81CCYvzt5mI+u1x0PrKz5QsgOJwSwnmCDYg6G42I2VdFJm/VbX7dOBcpOIU7fCf8AymgcjtKB0PJ3sO5Wn6N2p96sC/1BzNjf1GU/zNsPkQV4ApQSA3jcbB1rH8LhcA+rUgo9haSHCxHMfvZKa3wequtaVVdefJEKe6yTA6WB1JK6paWsa9ojkj+0L3c22Phc0CxsferXVYZlh79rw6MyGNlwWuNm5s+XWwtt8V1Y2bxsc31o5wy3FQWQScMub9IBe3NBGySzRmzNf57W9RU+I4aySkjqIG5cn1VQNdH8w/XqDr0R2bxkhXEO5jiq8P0Dn/hFh/M64H9VTQxF7g1vM/vU7L2rphYMYbtbv+Jx5n9/qubUWHpOpbL0060unHn9FK4qmrHi1r6qaaYNHnsFcuDOD58UmLY/DG23eykXawHbzd0CoeVtt5ZbeHeHZ6+cQ07czj6RPosb1cdgul+AuBoMMiys8czgO9mIsXEbN/C3y+auPCvDUFBCIadthpmcfSeR95x3PyV6sobIIoiKAEREAREQEk0Qe0tcAWuBDgdQQRYg+Vly72l8Euwupsy5p5bugcdbWteMnqL+0epdSqzcV8PRV9M+nmGjvRda5Y8cnj1fHVEDkxj7q5wVTXANk0sPC8akeRG4VBj2EzUVRJTzCz4za45OB1Dm9QRqpGFaLnJpTquHjsZhj1Zmgp4oge6haSXXBBkda7tOXLQkDmfbcKyv+j0VGwRxvziR7hI3MLkgAjxaGxOywilqnMPhcW+o2VcMUfuGG/VjfibaroU7xrnco7e3eNLcd845+eTPMSxNkVZFLKLRz0wDhY6BzbaaHcK100baWKW04cZmZbBv1YHV2b0nW2aNOqxf/FX7ZW/ytaD77KmlnLjdxJPU3KvK9eMRKU7W2p7OTl7YXwz1KuarDQWRaA+k483f0HkrZPNblz+S856i3JZ72Y9mb64tqKq7KXm0cnTer8LPPfbquZLnJvVrSqPfpwuxbezzgCbE353Ex0zTZ8ltXkc2R35nz5DzPLpDCMKipomwwMDI28gPmep81UUlK2JjWRtDWNADWtFgANgF7KjZkERFACIiAIiIAiIgCgQoPeALk2HU6K3T4/TM9KeP2OB+V0BifazwKMQg7yIf5qEHJb+I3mYz15XHQ+srmyN9tD/15Ls6GQPaHNILXAEEbgrRfbrwY2J30+EANe4Nnby+sdyeOt9x7eqlMGq84UwlVGCgV8grRMvKap0+a8CVkXA2OU1FP31TTGosB3YzBuR19XZSCHnlblaxUZBn/Zh2VGTLVV7bM0McBGrvzSdB0bvzK3kxoAAAsBoAOgWrKTtzoHenFUM6ktY4f7XX+CvFN2u4W82+kFv88b2/EhVYM9RUOD4tDVRiWnkEkZJAc29iRobX81XKAEREAREQBERAEREBovGZCZpe8JcQ94Jcb8nEW+HJW+nyNbZjQGjyP6q6cWsyVc4A/iOPv8R+atDwR6Nrb6c7AD32WTBtig4igo8LhnqHhrWxgW3c4G2Vo3OnJc98e8bz4pNmf4ImX7qIG4aDufxPPX2BZjjHAtfiUMEkD2vijEjGxvflyuEjrkaWN9FidZ2a4nFcupHuHWMtePcDf4LVAxVpUVVV2GzQfbQyxf6kb2f8gFS5x1VsgIooQmQSuCkXqAvagoTNNFE3nLIyMet7g39VDB1T2aYd9HwykjtY921zvXJ4/wBVk6kgjDWhrRYNAAHkBYKdQAiIgCIiAIiIAiIgNOdorAytkvYZg12vmAFjLqkakX9g/VbzxHh6nqJBJNGHuAsL35KppMJgit3cMbSORDRf381TTuDHOy6/0M3BA715bfcENNx7SVl4CiiugQsrbWcPUst+8poX35kxsv77XVzRAYbW9l2Fyf8AqtZ/pucz/iVj9f2HULvs5Z4v/prx/ubf4raSIDRtZ2DSD7GtY7ykhLfi15+S9ODuyaqpK+CaZ0T4o3F5LCb5g05RlI6n4Ld1lCyABRUFT2f1G9r/AA/fmgKi6iqUNfe40vbnY/JGh9wT0113QFUiprv+fTqLfC6mhz/e6fF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9637" name="Picture 5" descr="https://encrypted-tbn3.gstatic.com/images?q=tbn:ANd9GcS0GG-iEnNGAHhk_kCskP2yr46JYdfQQJUmp2lIwTdu4amR0R0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438400"/>
            <a:ext cx="672193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13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cs typeface="Times New Roman" pitchFamily="18" charset="0"/>
              </a:rPr>
              <a:t>Management Plan</a:t>
            </a:r>
            <a:endParaRPr lang="en-US" sz="4000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82000" cy="4648200"/>
          </a:xfrm>
        </p:spPr>
        <p:txBody>
          <a:bodyPr/>
          <a:lstStyle/>
          <a:p>
            <a:r>
              <a:rPr lang="en-US" sz="3200" b="1" dirty="0" smtClean="0"/>
              <a:t>Software Process Model</a:t>
            </a:r>
            <a:r>
              <a:rPr lang="en-US" dirty="0" smtClean="0"/>
              <a:t>: </a:t>
            </a:r>
            <a:r>
              <a:rPr lang="en-US" dirty="0" smtClean="0"/>
              <a:t>Iterative and Increment Development (IID)</a:t>
            </a:r>
          </a:p>
          <a:p>
            <a:r>
              <a:rPr lang="en-US" sz="3200" b="1" dirty="0" smtClean="0"/>
              <a:t>Delivery</a:t>
            </a:r>
            <a:r>
              <a:rPr lang="en-US" sz="3200" dirty="0" smtClean="0"/>
              <a:t> </a:t>
            </a:r>
            <a:r>
              <a:rPr lang="en-US" dirty="0" smtClean="0"/>
              <a:t>: 17/4/2014</a:t>
            </a:r>
          </a:p>
          <a:p>
            <a:r>
              <a:rPr lang="en-US" sz="3200" b="1" dirty="0" smtClean="0"/>
              <a:t>Efforts</a:t>
            </a:r>
            <a:r>
              <a:rPr lang="en-US" dirty="0" smtClean="0"/>
              <a:t> : 5 </a:t>
            </a:r>
            <a:r>
              <a:rPr lang="en-US" dirty="0" err="1" smtClean="0"/>
              <a:t>mem</a:t>
            </a:r>
            <a:r>
              <a:rPr lang="en-US" dirty="0" smtClean="0"/>
              <a:t>/month</a:t>
            </a:r>
          </a:p>
          <a:p>
            <a:r>
              <a:rPr lang="en-US" sz="3200" b="1" dirty="0" smtClean="0"/>
              <a:t>Duration</a:t>
            </a:r>
            <a:r>
              <a:rPr lang="en-US" dirty="0" smtClean="0"/>
              <a:t> : 3 months </a:t>
            </a:r>
          </a:p>
          <a:p>
            <a:r>
              <a:rPr lang="en-US" sz="3200" b="1" dirty="0" smtClean="0"/>
              <a:t>Budget</a:t>
            </a:r>
            <a:r>
              <a:rPr lang="en-US" dirty="0" smtClean="0"/>
              <a:t>: 121 million VND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2" name="AutoShape 2" descr="data:image/jpeg;base64,/9j/4AAQSkZJRgABAQAAAQABAAD/2wCEAAkGBxQSEhQUEhQWFhQVGBYYFBcVFxcXGhkWFRYYFiAXGBoYHSggGBonGxUYIjEhJSorMC4uFx8zODMsNyotLisBCgoKDg0OGxAQGiskHSUrLy8yNDI0LCs3Nyw3LSwwLCssLiwyNzcwLSwsMDQ1NywsLDQvNSwyLDQ3LCwsLCwsLP/AABEIAKAAoAMBIgACEQEDEQH/xAAcAAEAAAcBAAAAAAAAAAAAAAAAAQIEBQYHCAP/xAA/EAABAwIEAwQGCAQGAwAAAAABAAIDBBEFEiFBBjFRBxMiYTJxgZGhsRQjM0JSYsHwQ3LR4RUkc6Ky8TREgv/EABkBAQADAQEAAAAAAAAAAAAAAAABAgMFBP/EACoRAAIBAwMDAgYDAAAAAAAAAAABAgMEERIhMUFRcROBYaGxwdHhIiMz/9oADAMBAAIRAxEAPwDeKIiAIiIAiIgCIiAKF0K0h2tdp2bPR0LtNWzzNPPYxxkfFw9Q8gNy4fiUU7S6GRkjWuLCWODgHNNiNN7qrXJvAvGE2GT95H4o3WE0V7B7RuOjhrYrp/AMchrIGT07szHe8HdrhsQpwC5oiKAEREAREQBERAEREAREQBERAFC6g4rRvax2md5npKJ3g1E0zT6W3ds8up/prOAT9rXabnz0dC/w6tnmafS2LIyNurvctMr1ZH19ym7sK6iDxCybgTjOXDJ+8Z4on276K9g8DcdHDYqwCMdFLIzRTgHYOCYxFVwsmgeHxv5EbHoRsR0VwXJ/AXGk2Fz52eOJ5AmiJsHAbtP3XgHmun8BxqGshZPA8OjeNDuDu1w2cNws2gXFERQAiIgCIiAIiIAiIgClcULlontW7TO+zUlE76rVssrf4n5Gfk6ne6IE3ax2md7mpKJ/1erZpmn0+rGEfd6uHO+i1PFFufZ5KeKHc89h0VbTUpdc3s0ek48vV6/JapYLQhKctMUUgYqqlw2WT7ON7rc8rSfkrlhro2yxjJ4C4Znu5lt7HLfQfFZjxDTPa2ZsTaV8TPSDHZ5BGNy4k5Ommq99G2c8LjyTOVClLTJtv4ceMvr7GDP4cqQLmGT2McffYaK3OpyNN1sukrI5aSeRzIwxgAjjhb9ZE8k5HulPiLDlO59ix5tVMYe8lyTRB2QiVwLwbXGvpge/klW0qRWyzgtCdvNtZcfn9DEXwq/8CcYzYXPmYM8T7d9FewcBu3o8DkV6z4Y2RpkpyTYXfE7V7B1BHpt89lYpoP30Xh05Qq0pU+eDrPA8Yhq4WzQPD43jQ7jyI2I6K4LlfgTjKXC5i5oL4Xkd9FewcB95vR4268iumcGxeKqhZNA7PG/kR8QehCyawZFeiIoAREQBERAFK51v7o91tdhzWhu1btK+kZqSjd9RqJZRzl/IzozTU736ICbtX7TO+zUlG76nVssoP2h/Az8mmp39muroIbann8l5048R8gFVAq8SCopKfObXsLEuPQDmf31CzKThhskbmR587BEGXs2IvlucrS6xc7KBqOh05K18O0EL2PbPIYg5mfOLaBpsAevMmw6BZJPDIyFzp8tXDGQ6OZkxaRlLW5RzIzC2nxO3VtaUXHL9iLus6SVKL3fP2XhdUYhVPIYI5e872M5GhzvCxg5tykelmPVXKl4gEUbmwwhkj2tZI/MXNc1pB9Bw5ki5N1asSrDNI+R1gXkuIHLU7XVIArTuPTlpRlo1L+RkmKcTd7E6JkTIhK4Pmyk+N7bWNjo31DRWqeTvcgbE1pY3Ke7abut953nrb2hUSuWA4xJSTNmiPiHMbOG7T5Fa0rnW8YGhRWxldLQxUFMDUsDqp5JhY24kZmblu9w5C+trdee2KY3ACc7W5CdJWWtkePLYGxNttVkNTgb6uSKYB5ZMO8nfcODA550aTbVrW2ynovHF6gPjhjdM2eRwkJkbe4DrODXg6k3uQfNwtoouaUHDUnv1/BpYVlKfoS31edn09mYJPD/ZX3gPjOXC5y4Avhfbvor+lbk5uwePj7FbSOqo6qOw+S40jRprk62wfFoqqJk0Dw+N4u0j5HoRuFXLlrs/42lwyYkAvgkI76K/PbOy+gfb32F9l0xhGKRVMTZoXh8bxdrh8j0I6LNkFaiIoAUCoogNOdvmP1cLI4GNyU0wdnkadXuHOI6eAW189ehWixIuwOKsBirqaSnmHheNDu1w5Pb5grkziXApaGokp5hZ7Dz2c08nt8iFKB50Z5qpCpaPkfWqkFGyY7tIudY6zrfhDQPY0fqkdc4MdGCQ1xaXDqWZre7MVLX/AGjvOx94BXiFtSrSisJmt2k60vLJ7qJK8wVOozlmBG6ZlKSoK8ZOPAKhtQ4NLQ45XaltzY2va43tcpTy2e09CD7ivC69aNmZ7B1cPmrVK85Rw2a20f7Y47omrm2keOjiPcVRVJ8JVVWSZnuPUk/FUdWfCV5VwWuP9ZY7soFlXZ/x3Jhkx0L4Hkd7GDbyzs2Dx033WHyPXthWGy1MrYYGF8jzZrR8z0HUqWYnYeE4lFURMmheHxvF2uG/9COirVhvZlwX/hdM6N0hkklcHy88jXWtZg9XN2/uWZKoCIiAhZYF2s8DDEqfPGP81CCYvzt5mI+u1x0PrKz5QsgOJwSwnmCDYg6G42I2VdFJm/VbX7dOBcpOIU7fCf8AymgcjtKB0PJ3sO5Wn6N2p96sC/1BzNjf1GU/zNsPkQV4ApQSA3jcbB1rH8LhcA+rUgo9haSHCxHMfvZKa3wequtaVVdefJEKe6yTA6WB1JK6paWsa9ojkj+0L3c22Phc0CxsferXVYZlh79rw6MyGNlwWuNm5s+XWwtt8V1Y2bxsc31o5wy3FQWQScMub9IBe3NBGySzRmzNf57W9RU+I4aySkjqIG5cn1VQNdH8w/XqDr0R2bxkhXEO5jiq8P0Dn/hFh/M64H9VTQxF7g1vM/vU7L2rphYMYbtbv+Jx5n9/qubUWHpOpbL0060unHn9FK4qmrHi1r6qaaYNHnsFcuDOD58UmLY/DG23eykXawHbzd0CoeVtt5ZbeHeHZ6+cQ07czj6RPosb1cdgul+AuBoMMiys8czgO9mIsXEbN/C3y+auPCvDUFBCIadthpmcfSeR95x3PyV6sobIIoiKAEREAREQEk0Qe0tcAWuBDgdQQRYg+Vly72l8Euwupsy5p5bugcdbWteMnqL+0epdSqzcV8PRV9M+nmGjvRda5Y8cnj1fHVEDkxj7q5wVTXANk0sPC8akeRG4VBj2EzUVRJTzCz4za45OB1Dm9QRqpGFaLnJpTquHjsZhj1Zmgp4oge6haSXXBBkda7tOXLQkDmfbcKyv+j0VGwRxvziR7hI3MLkgAjxaGxOywilqnMPhcW+o2VcMUfuGG/VjfibaroU7xrnco7e3eNLcd845+eTPMSxNkVZFLKLRz0wDhY6BzbaaHcK100baWKW04cZmZbBv1YHV2b0nW2aNOqxf/FX7ZW/ytaD77KmlnLjdxJPU3KvK9eMRKU7W2p7OTl7YXwz1KuarDQWRaA+k483f0HkrZPNblz+S856i3JZ72Y9mb64tqKq7KXm0cnTer8LPPfbquZLnJvVrSqPfpwuxbezzgCbE353Ex0zTZ8ltXkc2R35nz5DzPLpDCMKipomwwMDI28gPmep81UUlK2JjWRtDWNADWtFgANgF7KjZkERFACIiAIiIAiIgCgQoPeALk2HU6K3T4/TM9KeP2OB+V0BifazwKMQg7yIf5qEHJb+I3mYz15XHQ+srmyN9tD/15Ls6GQPaHNILXAEEbgrRfbrwY2J30+EANe4Nnby+sdyeOt9x7eqlMGq84UwlVGCgV8grRMvKap0+a8CVkXA2OU1FP31TTGosB3YzBuR19XZSCHnlblaxUZBn/Zh2VGTLVV7bM0McBGrvzSdB0bvzK3kxoAAAsBoAOgWrKTtzoHenFUM6ktY4f7XX+CvFN2u4W82+kFv88b2/EhVYM9RUOD4tDVRiWnkEkZJAc29iRobX81XKAEREAREQBERAEREBovGZCZpe8JcQ94Jcb8nEW+HJW+nyNbZjQGjyP6q6cWsyVc4A/iOPv8R+atDwR6Nrb6c7AD32WTBtig4igo8LhnqHhrWxgW3c4G2Vo3OnJc98e8bz4pNmf4ImX7qIG4aDufxPPX2BZjjHAtfiUMEkD2vijEjGxvflyuEjrkaWN9FidZ2a4nFcupHuHWMtePcDf4LVAxVpUVVV2GzQfbQyxf6kb2f8gFS5x1VsgIooQmQSuCkXqAvagoTNNFE3nLIyMet7g39VDB1T2aYd9HwykjtY921zvXJ4/wBVk6kgjDWhrRYNAAHkBYKdQAiIgCIiAIiIAiIgNOdorAytkvYZg12vmAFjLqkakX9g/VbzxHh6nqJBJNGHuAsL35KppMJgit3cMbSORDRf381TTuDHOy6/0M3BA715bfcENNx7SVl4CiiugQsrbWcPUst+8poX35kxsv77XVzRAYbW9l2Fyf8AqtZ/pucz/iVj9f2HULvs5Z4v/prx/ubf4raSIDRtZ2DSD7GtY7ykhLfi15+S9ODuyaqpK+CaZ0T4o3F5LCb5g05RlI6n4Ld1lCyABRUFT2f1G9r/AA/fmgKi6iqUNfe40vbnY/JGh9wT0113QFUiprv+fTqLfC6mhz/e6fF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4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169gl">
  <a:themeElements>
    <a:clrScheme name="Office Theme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</TotalTime>
  <Words>447</Words>
  <Application>Microsoft Office PowerPoint</Application>
  <PresentationFormat>On-screen Show (4:3)</PresentationFormat>
  <Paragraphs>164</Paragraphs>
  <Slides>35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Wingdings</vt:lpstr>
      <vt:lpstr>Verdana</vt:lpstr>
      <vt:lpstr>cdb2004169gl</vt:lpstr>
      <vt:lpstr>Adobe Photoshop Image</vt:lpstr>
      <vt:lpstr>pLED 2014</vt:lpstr>
      <vt:lpstr>Introduction Team</vt:lpstr>
      <vt:lpstr>Contents</vt:lpstr>
      <vt:lpstr>Introduction</vt:lpstr>
      <vt:lpstr>Introduction</vt:lpstr>
      <vt:lpstr>Introduction</vt:lpstr>
      <vt:lpstr>Introduction</vt:lpstr>
      <vt:lpstr>Introduction</vt:lpstr>
      <vt:lpstr>Management Plan</vt:lpstr>
      <vt:lpstr>Management Plan</vt:lpstr>
      <vt:lpstr>Management Plan</vt:lpstr>
      <vt:lpstr>Management Plan</vt:lpstr>
      <vt:lpstr>Requirement Specifications</vt:lpstr>
      <vt:lpstr>Requirement Specifications</vt:lpstr>
      <vt:lpstr>Requirement Specifications</vt:lpstr>
      <vt:lpstr>Requirement Specifications</vt:lpstr>
      <vt:lpstr>Requirement Specifications</vt:lpstr>
      <vt:lpstr>Requirement Specifications</vt:lpstr>
      <vt:lpstr>Design</vt:lpstr>
      <vt:lpstr>Design</vt:lpstr>
      <vt:lpstr>Design</vt:lpstr>
      <vt:lpstr>Design</vt:lpstr>
      <vt:lpstr>Design</vt:lpstr>
      <vt:lpstr>Design</vt:lpstr>
      <vt:lpstr>Implementation</vt:lpstr>
      <vt:lpstr>Implementation</vt:lpstr>
      <vt:lpstr>Implementation</vt:lpstr>
      <vt:lpstr>Implementation</vt:lpstr>
      <vt:lpstr>Implementation</vt:lpstr>
      <vt:lpstr>Testing &amp;QA</vt:lpstr>
      <vt:lpstr>Testing &amp;QA</vt:lpstr>
      <vt:lpstr>Testing &amp;QA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pLED 2014</dc:title>
  <dc:creator>Dinh Bach</dc:creator>
  <cp:lastModifiedBy>Dinh Bach</cp:lastModifiedBy>
  <cp:revision>106</cp:revision>
  <dcterms:created xsi:type="dcterms:W3CDTF">2014-04-15T16:40:41Z</dcterms:created>
  <dcterms:modified xsi:type="dcterms:W3CDTF">2014-04-15T19:41:28Z</dcterms:modified>
</cp:coreProperties>
</file>