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4" r:id="rId5"/>
    <p:sldId id="266" r:id="rId6"/>
    <p:sldId id="267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6" autoAdjust="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43438" y="1989138"/>
            <a:ext cx="4500184" cy="324008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5256213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8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349500"/>
            <a:ext cx="6335713" cy="2592388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52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3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916114"/>
            <a:ext cx="5256213" cy="1225550"/>
          </a:xfrm>
        </p:spPr>
        <p:txBody>
          <a:bodyPr bIns="50400" anchor="b" anchorCtr="0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5256213" cy="244881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87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6335713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 userDrawn="1"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65" r:id="rId4"/>
    <p:sldLayoutId id="2147483667" r:id="rId5"/>
    <p:sldLayoutId id="2147483660" r:id="rId6"/>
    <p:sldLayoutId id="2147483662" r:id="rId7"/>
    <p:sldLayoutId id="2147483657" r:id="rId8"/>
    <p:sldLayoutId id="2147483659" r:id="rId9"/>
    <p:sldLayoutId id="2147483666" r:id="rId10"/>
    <p:sldLayoutId id="2147483661" r:id="rId11"/>
    <p:sldLayoutId id="2147483663" r:id="rId12"/>
    <p:sldLayoutId id="2147483658" r:id="rId13"/>
    <p:sldLayoutId id="2147483664" r:id="rId14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4000" indent="-324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89615" y="4242695"/>
            <a:ext cx="3346281" cy="5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89616" y="3680613"/>
            <a:ext cx="4354392" cy="5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89616" y="3118835"/>
            <a:ext cx="4498408" cy="56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9616" y="2557761"/>
            <a:ext cx="4642602" cy="56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6840438" cy="792162"/>
          </a:xfrm>
        </p:spPr>
        <p:txBody>
          <a:bodyPr/>
          <a:lstStyle/>
          <a:p>
            <a:r>
              <a:rPr lang="de-DE" dirty="0"/>
              <a:t>Niklas Bacher, Jonas Schrade</a:t>
            </a:r>
            <a:endParaRPr lang="de-DE" b="1" u="sng" dirty="0">
              <a:uFill>
                <a:solidFill>
                  <a:schemeClr val="accent1"/>
                </a:solidFill>
              </a:uFill>
            </a:endParaRPr>
          </a:p>
          <a:p>
            <a:r>
              <a:rPr lang="de-DE" b="0" u="none" dirty="0"/>
              <a:t>Konstanz, 21.04.2021, </a:t>
            </a:r>
            <a:r>
              <a:rPr lang="de-DE" b="0" u="none" dirty="0" err="1"/>
              <a:t>Statistics</a:t>
            </a:r>
            <a:r>
              <a:rPr lang="de-DE" b="0" u="non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Tutorial 1</a:t>
            </a:r>
            <a:br>
              <a:rPr lang="de-DE" dirty="0"/>
            </a:br>
            <a:r>
              <a:rPr lang="de-DE" dirty="0"/>
              <a:t>Simple Linear</a:t>
            </a:r>
            <a:br>
              <a:rPr lang="de-DE" dirty="0"/>
            </a:br>
            <a:r>
              <a:rPr lang="de-DE" dirty="0"/>
              <a:t>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339349"/>
            <a:ext cx="6335713" cy="792088"/>
          </a:xfrm>
        </p:spPr>
        <p:txBody>
          <a:bodyPr/>
          <a:lstStyle/>
          <a:p>
            <a:r>
              <a:rPr lang="de-DE" dirty="0"/>
              <a:t>Disclaimer!!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488510" cy="4103985"/>
          </a:xfrm>
        </p:spPr>
        <p:txBody>
          <a:bodyPr/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content of the slides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partly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relies on material of Philipp  Prinz, Philipp Scherer and Jens </a:t>
            </a:r>
            <a:r>
              <a:rPr lang="en-US" sz="1800" b="0" spc="-5" dirty="0" err="1">
                <a:solidFill>
                  <a:schemeClr val="tx1"/>
                </a:solidFill>
                <a:cs typeface="LM Sans 10"/>
              </a:rPr>
              <a:t>Wiederspohn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,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former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Statistics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tutors.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Like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us, they are students.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Therefore, 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we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provide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no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guarantee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the content of the slides  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other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data/information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the</a:t>
            </a:r>
            <a:r>
              <a:rPr lang="en-US" sz="1800" b="0" spc="1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tutorial.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298450" marR="225425" indent="-285750">
              <a:lnSpc>
                <a:spcPct val="1026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Please note that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slides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will not cover the entire lecture  content. </a:t>
            </a:r>
            <a:r>
              <a:rPr lang="en-US" sz="1800" b="0" spc="-60" dirty="0">
                <a:solidFill>
                  <a:schemeClr val="tx1"/>
                </a:solidFill>
                <a:cs typeface="LM Sans 10"/>
              </a:rPr>
              <a:t>To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pass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exam,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it is still absolutely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necessary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to  deal with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Wooldridge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detail!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Tutorial: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82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488510" cy="410398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800" spc="-10" dirty="0">
                <a:cs typeface="LM Sans 10"/>
              </a:rPr>
              <a:t>What </a:t>
            </a:r>
            <a:r>
              <a:rPr lang="en-US" sz="1800" spc="-5" dirty="0">
                <a:cs typeface="LM Sans 10"/>
              </a:rPr>
              <a:t>is econometrics all</a:t>
            </a:r>
            <a:r>
              <a:rPr lang="en-US" sz="1800" spc="-10" dirty="0">
                <a:cs typeface="LM Sans 10"/>
              </a:rPr>
              <a:t> </a:t>
            </a:r>
            <a:r>
              <a:rPr lang="en-US" sz="1800" dirty="0">
                <a:cs typeface="LM Sans 10"/>
              </a:rPr>
              <a:t>about?</a:t>
            </a:r>
          </a:p>
          <a:p>
            <a:pPr marL="575310" marR="5080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Econometrics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statistics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economists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politicians)</a:t>
            </a:r>
          </a:p>
          <a:p>
            <a:pPr marL="575310" marR="5080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Mathematical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tools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(e.g.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regression)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economic</a:t>
            </a:r>
            <a:r>
              <a:rPr lang="en-US" sz="1800" b="0" spc="8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problems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899310" marR="5080" lvl="2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Different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focus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and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interpretation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575310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Use of statistical methods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empirical data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to...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estimate (economic) relationships</a:t>
            </a: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test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 theories</a:t>
            </a:r>
            <a:endParaRPr lang="en-US" sz="1800" dirty="0">
              <a:cs typeface="LM Sans 10"/>
            </a:endParaRP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evaluate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policies</a:t>
            </a: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forecast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121.04.2021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Tutorial: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0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200478" cy="4103985"/>
          </a:xfrm>
        </p:spPr>
        <p:txBody>
          <a:bodyPr/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lang="en-US" sz="1800" spc="-10" dirty="0">
                <a:cs typeface="LM Sans 10"/>
              </a:rPr>
              <a:t>What </a:t>
            </a:r>
            <a:r>
              <a:rPr lang="en-US" sz="1800" spc="-5" dirty="0">
                <a:cs typeface="LM Sans 10"/>
              </a:rPr>
              <a:t>is an econometric </a:t>
            </a:r>
            <a:r>
              <a:rPr lang="en-US" sz="1800" dirty="0">
                <a:cs typeface="LM Sans 10"/>
              </a:rPr>
              <a:t>model </a:t>
            </a:r>
            <a:r>
              <a:rPr lang="en-US" sz="1800" spc="-5" dirty="0">
                <a:cs typeface="LM Sans 10"/>
              </a:rPr>
              <a:t>in</a:t>
            </a:r>
            <a:r>
              <a:rPr lang="en-US" sz="1800" spc="-20" dirty="0">
                <a:cs typeface="LM Sans 10"/>
              </a:rPr>
              <a:t> </a:t>
            </a:r>
            <a:r>
              <a:rPr lang="en-US" sz="1800" spc="-5" dirty="0">
                <a:cs typeface="LM Sans 10"/>
              </a:rPr>
              <a:t>general?</a:t>
            </a:r>
            <a:endParaRPr lang="en-US" sz="1800" dirty="0">
              <a:cs typeface="LM Sans 10"/>
            </a:endParaRPr>
          </a:p>
          <a:p>
            <a:pPr marL="612775" marR="561975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Econometric models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formalized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economic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models</a:t>
            </a:r>
          </a:p>
          <a:p>
            <a:pPr marL="936775" marR="561975" lvl="2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How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does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demand change if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prices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increased?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demand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i="1" spc="-44" baseline="-11904" dirty="0">
                <a:solidFill>
                  <a:schemeClr val="tx1"/>
                </a:solidFill>
                <a:cs typeface="LM Sans 8"/>
              </a:rPr>
              <a:t>0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i="1" spc="-44" baseline="-11904" dirty="0">
                <a:solidFill>
                  <a:schemeClr val="tx1"/>
                </a:solidFill>
                <a:cs typeface="LM Sans 8"/>
              </a:rPr>
              <a:t>1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price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+</a:t>
            </a:r>
            <a:r>
              <a:rPr lang="en-US" sz="1800" b="0" i="1" spc="-19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endParaRPr lang="en-US" sz="1800" i="1" baseline="-11904" dirty="0">
              <a:cs typeface="LM Sans 8"/>
            </a:endParaRPr>
          </a:p>
          <a:p>
            <a:pPr marL="936775" marR="561975" lvl="2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What is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election fraud on re-election</a:t>
            </a:r>
            <a:r>
              <a:rPr lang="en-US" sz="1800" b="0" spc="5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perspectives                                                            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votes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0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1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ability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2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integrity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3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fraud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</a:t>
            </a:r>
            <a:r>
              <a:rPr lang="en-US" sz="1800" b="0" spc="-9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endParaRPr lang="en-US" sz="1800" b="0" baseline="-11904" dirty="0">
              <a:solidFill>
                <a:schemeClr val="tx1"/>
              </a:solidFill>
              <a:cs typeface="LM Sans 8"/>
            </a:endParaRP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Relationship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between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dependent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independent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</a:t>
            </a:r>
            <a:r>
              <a:rPr lang="en-US" sz="1800" b="0" spc="-5" dirty="0" err="1">
                <a:solidFill>
                  <a:schemeClr val="tx1"/>
                </a:solidFill>
                <a:cs typeface="LM Sans 10"/>
              </a:rPr>
              <a:t>behaviour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is described with equations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Parameters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</a:t>
            </a:r>
            <a:r>
              <a:rPr lang="en-US" sz="1800" b="0" i="1" spc="-1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)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estimates of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size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 variable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Error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term 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(</a:t>
            </a:r>
            <a:r>
              <a:rPr lang="en-US" sz="1800" b="0" i="1" spc="10" dirty="0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)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contains all unobserved</a:t>
            </a:r>
            <a:r>
              <a:rPr lang="en-US" sz="1800" b="0" spc="-3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factors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937410" marR="214629" lvl="2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Specification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error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term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affects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models</a:t>
            </a:r>
            <a:r>
              <a:rPr lang="en-US" sz="1800" b="0" spc="2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massively!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200478" cy="41039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39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200478" cy="41039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5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9615" y="2550618"/>
            <a:ext cx="1330057" cy="5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89616" y="1988840"/>
            <a:ext cx="2338168" cy="5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6912446" cy="2448818"/>
          </a:xfrm>
        </p:spPr>
        <p:txBody>
          <a:bodyPr>
            <a:noAutofit/>
          </a:bodyPr>
          <a:lstStyle/>
          <a:p>
            <a:r>
              <a:rPr lang="de-DE" dirty="0"/>
              <a:t>Niklas Bacher    Jonas Schrade</a:t>
            </a:r>
          </a:p>
          <a:p>
            <a:r>
              <a:rPr lang="de-DE" b="0" dirty="0" err="1"/>
              <a:t>Statistics</a:t>
            </a:r>
            <a:r>
              <a:rPr lang="de-DE" b="0" dirty="0"/>
              <a:t> · Fachbereich Politik- und Verwaltungswissenschaft</a:t>
            </a:r>
          </a:p>
          <a:p>
            <a:endParaRPr lang="de-DE" b="0" u="none" dirty="0"/>
          </a:p>
          <a:p>
            <a:r>
              <a:rPr lang="de-DE" b="0" dirty="0"/>
              <a:t>niklas.bacher@uni-konstanz.de</a:t>
            </a:r>
          </a:p>
          <a:p>
            <a:r>
              <a:rPr lang="de-DE" b="0" dirty="0"/>
              <a:t>j</a:t>
            </a:r>
            <a:r>
              <a:rPr lang="de-DE" b="0" u="none" dirty="0"/>
              <a:t>onas.schrade@uni-konstanz.de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</a:t>
            </a:r>
            <a:br>
              <a:rPr lang="de-DE" dirty="0"/>
            </a:br>
            <a:r>
              <a:rPr lang="de-DE" dirty="0"/>
              <a:t>Dank!</a:t>
            </a:r>
          </a:p>
        </p:txBody>
      </p:sp>
    </p:spTree>
    <p:extLst>
      <p:ext uri="{BB962C8B-B14F-4D97-AF65-F5344CB8AC3E}">
        <p14:creationId xmlns:p14="http://schemas.microsoft.com/office/powerpoint/2010/main" val="4121719656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tiät Konstanz Desig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NIK_002_141014.potx" id="{9C2F710B-392A-4B68-A018-74A0C52CFF2B}" vid="{D1296413-1E1F-487E-A087-30B98FC1501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Vorlage-Praesentation-Exc16-de</Template>
  <TotalTime>0</TotalTime>
  <Words>314</Words>
  <Application>Microsoft Office PowerPoint</Application>
  <PresentationFormat>Bildschirmpräsentation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Universtiät Konstanz Design</vt:lpstr>
      <vt:lpstr>Tutorial 1 Simple Linear Regression</vt:lpstr>
      <vt:lpstr>Disclaimer!!</vt:lpstr>
      <vt:lpstr>Econometrics in General</vt:lpstr>
      <vt:lpstr>Econometrics in General</vt:lpstr>
      <vt:lpstr>2</vt:lpstr>
      <vt:lpstr>2</vt:lpstr>
      <vt:lpstr>Herzlichen Dank!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Niklas</dc:creator>
  <dc:description>Vorlage Praesentation – Office 2010;_x000d_
Version 003;_x000d_
2014-10-16;</dc:description>
  <cp:lastModifiedBy>Niklas Bacher</cp:lastModifiedBy>
  <cp:revision>15</cp:revision>
  <dcterms:created xsi:type="dcterms:W3CDTF">2021-05-12T07:09:24Z</dcterms:created>
  <dcterms:modified xsi:type="dcterms:W3CDTF">2022-03-23T15:01:44Z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003</vt:lpwstr>
  </property>
  <property fmtid="{D5CDD505-2E9C-101B-9397-08002B2CF9AE}" pid="6" name="Version vom">
    <vt:lpwstr>16.10.2014</vt:lpwstr>
  </property>
</Properties>
</file>