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5" r:id="rId4"/>
  </p:sldMasterIdLst>
  <p:notesMasterIdLst>
    <p:notesMasterId r:id="rId52"/>
  </p:notesMasterIdLst>
  <p:handoutMasterIdLst>
    <p:handoutMasterId r:id="rId53"/>
  </p:handoutMasterIdLst>
  <p:sldIdLst>
    <p:sldId id="2112" r:id="rId5"/>
    <p:sldId id="2148" r:id="rId6"/>
    <p:sldId id="2152" r:id="rId7"/>
    <p:sldId id="2154" r:id="rId8"/>
    <p:sldId id="2151" r:id="rId9"/>
    <p:sldId id="2157" r:id="rId10"/>
    <p:sldId id="2150" r:id="rId11"/>
    <p:sldId id="2183" r:id="rId12"/>
    <p:sldId id="2156" r:id="rId13"/>
    <p:sldId id="2180" r:id="rId14"/>
    <p:sldId id="2184" r:id="rId15"/>
    <p:sldId id="2181" r:id="rId16"/>
    <p:sldId id="2135" r:id="rId17"/>
    <p:sldId id="2136" r:id="rId18"/>
    <p:sldId id="2137" r:id="rId19"/>
    <p:sldId id="2158" r:id="rId20"/>
    <p:sldId id="2159" r:id="rId21"/>
    <p:sldId id="2168" r:id="rId22"/>
    <p:sldId id="2169" r:id="rId23"/>
    <p:sldId id="2170" r:id="rId24"/>
    <p:sldId id="2171" r:id="rId25"/>
    <p:sldId id="2172" r:id="rId26"/>
    <p:sldId id="2173" r:id="rId27"/>
    <p:sldId id="2174" r:id="rId28"/>
    <p:sldId id="2175" r:id="rId29"/>
    <p:sldId id="2176" r:id="rId30"/>
    <p:sldId id="2177" r:id="rId31"/>
    <p:sldId id="2190" r:id="rId32"/>
    <p:sldId id="2191" r:id="rId33"/>
    <p:sldId id="2197" r:id="rId34"/>
    <p:sldId id="2198" r:id="rId35"/>
    <p:sldId id="2192" r:id="rId36"/>
    <p:sldId id="2193" r:id="rId37"/>
    <p:sldId id="2200" r:id="rId38"/>
    <p:sldId id="2194" r:id="rId39"/>
    <p:sldId id="2195" r:id="rId40"/>
    <p:sldId id="2185" r:id="rId41"/>
    <p:sldId id="2186" r:id="rId42"/>
    <p:sldId id="2199" r:id="rId43"/>
    <p:sldId id="2165" r:id="rId44"/>
    <p:sldId id="2166" r:id="rId45"/>
    <p:sldId id="2161" r:id="rId46"/>
    <p:sldId id="2164" r:id="rId47"/>
    <p:sldId id="2163" r:id="rId48"/>
    <p:sldId id="285" r:id="rId49"/>
    <p:sldId id="2130" r:id="rId50"/>
    <p:sldId id="2128" r:id="rId5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CC4B714-CF09-1D4F-8557-026836CAAC25}">
          <p14:sldIdLst>
            <p14:sldId id="2112"/>
            <p14:sldId id="2148"/>
            <p14:sldId id="2152"/>
            <p14:sldId id="2154"/>
            <p14:sldId id="2151"/>
            <p14:sldId id="2157"/>
            <p14:sldId id="2150"/>
            <p14:sldId id="2183"/>
            <p14:sldId id="2156"/>
            <p14:sldId id="2180"/>
            <p14:sldId id="2184"/>
            <p14:sldId id="2181"/>
            <p14:sldId id="2135"/>
            <p14:sldId id="2136"/>
            <p14:sldId id="2137"/>
            <p14:sldId id="2158"/>
            <p14:sldId id="2159"/>
            <p14:sldId id="2168"/>
            <p14:sldId id="2169"/>
            <p14:sldId id="2170"/>
            <p14:sldId id="2171"/>
            <p14:sldId id="2172"/>
            <p14:sldId id="2173"/>
            <p14:sldId id="2174"/>
            <p14:sldId id="2175"/>
            <p14:sldId id="2176"/>
            <p14:sldId id="2177"/>
            <p14:sldId id="2190"/>
            <p14:sldId id="2191"/>
            <p14:sldId id="2197"/>
            <p14:sldId id="2198"/>
            <p14:sldId id="2192"/>
            <p14:sldId id="2193"/>
            <p14:sldId id="2200"/>
            <p14:sldId id="2194"/>
            <p14:sldId id="2195"/>
            <p14:sldId id="2185"/>
            <p14:sldId id="2186"/>
            <p14:sldId id="2199"/>
            <p14:sldId id="2165"/>
            <p14:sldId id="2166"/>
            <p14:sldId id="2161"/>
            <p14:sldId id="2164"/>
            <p14:sldId id="2163"/>
          </p14:sldIdLst>
        </p14:section>
        <p14:section name="Main Content Slides" id="{1A22F92B-4816-4B47-BC91-189589120950}">
          <p14:sldIdLst>
            <p14:sldId id="285"/>
          </p14:sldIdLst>
        </p14:section>
        <p14:section name="Divider Slides" id="{D255E154-F5F1-7149-8630-FB0EB740939B}">
          <p14:sldIdLst>
            <p14:sldId id="2130"/>
            <p14:sldId id="212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lbach, Chris (Cognizant)" initials="AC(" lastIdx="3" clrIdx="0">
    <p:extLst>
      <p:ext uri="{19B8F6BF-5375-455C-9EA6-DF929625EA0E}">
        <p15:presenceInfo xmlns:p15="http://schemas.microsoft.com/office/powerpoint/2012/main" userId="S-1-5-21-1178368992-402679808-390482200-2418934" providerId="AD"/>
      </p:ext>
    </p:extLst>
  </p:cmAuthor>
  <p:cmAuthor id="2" name="Holsinger, Sophie (Contractor)" initials="HS(" lastIdx="2" clrIdx="1">
    <p:extLst>
      <p:ext uri="{19B8F6BF-5375-455C-9EA6-DF929625EA0E}">
        <p15:presenceInfo xmlns:p15="http://schemas.microsoft.com/office/powerpoint/2012/main" userId="S::745207@cognizant.com::be76981d-d1d7-4226-a9d6-fb7fa2b102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0A0C40"/>
    <a:srgbClr val="328DFF"/>
    <a:srgbClr val="000063"/>
    <a:srgbClr val="00075F"/>
    <a:srgbClr val="00065E"/>
    <a:srgbClr val="050E48"/>
    <a:srgbClr val="221181"/>
    <a:srgbClr val="020B51"/>
    <a:srgbClr val="0211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12" autoAdjust="0"/>
    <p:restoredTop sz="85219" autoAdjust="0"/>
  </p:normalViewPr>
  <p:slideViewPr>
    <p:cSldViewPr snapToGrid="0">
      <p:cViewPr varScale="1">
        <p:scale>
          <a:sx n="82" d="100"/>
          <a:sy n="82" d="100"/>
        </p:scale>
        <p:origin x="900" y="84"/>
      </p:cViewPr>
      <p:guideLst/>
    </p:cSldViewPr>
  </p:slideViewPr>
  <p:outlineViewPr>
    <p:cViewPr>
      <p:scale>
        <a:sx n="33" d="100"/>
        <a:sy n="33" d="100"/>
      </p:scale>
      <p:origin x="0" y="-18822"/>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p:cViewPr varScale="1">
        <p:scale>
          <a:sx n="121" d="100"/>
          <a:sy n="121" d="100"/>
        </p:scale>
        <p:origin x="3904"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E40AD9-D9EF-4F52-A30E-B1F7D9B24B7A}"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n-US"/>
        </a:p>
      </dgm:t>
    </dgm:pt>
    <dgm:pt modelId="{78CF99BA-0B56-4130-9600-AF042EE8C898}">
      <dgm:prSet/>
      <dgm:spPr/>
      <dgm:t>
        <a:bodyPr/>
        <a:lstStyle/>
        <a:p>
          <a:r>
            <a:rPr lang="en-US" smtClean="0"/>
            <a:t>It is easy to contribute to open source projects via GitHub.</a:t>
          </a:r>
          <a:endParaRPr lang="en-US" dirty="0"/>
        </a:p>
      </dgm:t>
    </dgm:pt>
    <dgm:pt modelId="{ABF9E76B-0C33-4A72-9CBD-006BB89A5F23}" type="parTrans" cxnId="{16045A3A-FC88-4D7E-A652-A03DA7E4F8AC}">
      <dgm:prSet/>
      <dgm:spPr/>
      <dgm:t>
        <a:bodyPr/>
        <a:lstStyle/>
        <a:p>
          <a:endParaRPr lang="en-US"/>
        </a:p>
      </dgm:t>
    </dgm:pt>
    <dgm:pt modelId="{938F2691-F311-4664-B61C-129FF7557C31}" type="sibTrans" cxnId="{16045A3A-FC88-4D7E-A652-A03DA7E4F8AC}">
      <dgm:prSet/>
      <dgm:spPr/>
      <dgm:t>
        <a:bodyPr/>
        <a:lstStyle/>
        <a:p>
          <a:endParaRPr lang="en-US"/>
        </a:p>
      </dgm:t>
    </dgm:pt>
    <dgm:pt modelId="{E2364F44-417E-4E90-B802-D26DD241F36F}">
      <dgm:prSet/>
      <dgm:spPr/>
      <dgm:t>
        <a:bodyPr/>
        <a:lstStyle/>
        <a:p>
          <a:r>
            <a:rPr lang="en-US" smtClean="0"/>
            <a:t>It helps to create an excellent document.</a:t>
          </a:r>
          <a:endParaRPr lang="en-US" dirty="0" smtClean="0"/>
        </a:p>
      </dgm:t>
    </dgm:pt>
    <dgm:pt modelId="{D8F1ECAB-BEE0-4991-A11B-E0AE541813BD}" type="parTrans" cxnId="{4460E680-4FC3-4755-871E-C2035E87409D}">
      <dgm:prSet/>
      <dgm:spPr/>
      <dgm:t>
        <a:bodyPr/>
        <a:lstStyle/>
        <a:p>
          <a:endParaRPr lang="en-US"/>
        </a:p>
      </dgm:t>
    </dgm:pt>
    <dgm:pt modelId="{4248CCA8-4D88-44C3-A6B5-9D5440017DC0}" type="sibTrans" cxnId="{4460E680-4FC3-4755-871E-C2035E87409D}">
      <dgm:prSet/>
      <dgm:spPr/>
      <dgm:t>
        <a:bodyPr/>
        <a:lstStyle/>
        <a:p>
          <a:endParaRPr lang="en-US"/>
        </a:p>
      </dgm:t>
    </dgm:pt>
    <dgm:pt modelId="{E52037C5-B203-482D-B698-7F4C11713E9C}">
      <dgm:prSet/>
      <dgm:spPr/>
      <dgm:t>
        <a:bodyPr/>
        <a:lstStyle/>
        <a:p>
          <a:r>
            <a:rPr lang="en-US" smtClean="0"/>
            <a:t>Version control, Release Management, CI/CD</a:t>
          </a:r>
          <a:endParaRPr lang="en-US" dirty="0" smtClean="0"/>
        </a:p>
      </dgm:t>
    </dgm:pt>
    <dgm:pt modelId="{D1E68A80-2A97-4337-B576-BE768C035E58}" type="parTrans" cxnId="{BC1D42EF-9724-41BF-8869-731491066943}">
      <dgm:prSet/>
      <dgm:spPr/>
      <dgm:t>
        <a:bodyPr/>
        <a:lstStyle/>
        <a:p>
          <a:endParaRPr lang="en-US"/>
        </a:p>
      </dgm:t>
    </dgm:pt>
    <dgm:pt modelId="{23E49BBA-2E37-4AC4-B36B-D131DD2DA058}" type="sibTrans" cxnId="{BC1D42EF-9724-41BF-8869-731491066943}">
      <dgm:prSet/>
      <dgm:spPr/>
      <dgm:t>
        <a:bodyPr/>
        <a:lstStyle/>
        <a:p>
          <a:endParaRPr lang="en-US"/>
        </a:p>
      </dgm:t>
    </dgm:pt>
    <dgm:pt modelId="{706711AC-D327-4765-B272-72ED50367669}">
      <dgm:prSet/>
      <dgm:spPr/>
      <dgm:t>
        <a:bodyPr/>
        <a:lstStyle/>
        <a:p>
          <a:r>
            <a:rPr lang="en-US" smtClean="0"/>
            <a:t>GitHub also comes with an innovative feature called Markdown.</a:t>
          </a:r>
          <a:endParaRPr lang="en-US" dirty="0" smtClean="0"/>
        </a:p>
      </dgm:t>
    </dgm:pt>
    <dgm:pt modelId="{74F1C749-0F95-4226-8A44-E60BA332DCD0}" type="parTrans" cxnId="{1D537BA8-5D0F-4476-BD2A-B3B9A6B973A0}">
      <dgm:prSet/>
      <dgm:spPr/>
      <dgm:t>
        <a:bodyPr/>
        <a:lstStyle/>
        <a:p>
          <a:endParaRPr lang="en-US"/>
        </a:p>
      </dgm:t>
    </dgm:pt>
    <dgm:pt modelId="{3BAF5452-DB0B-4B35-A272-73125CB6CD93}" type="sibTrans" cxnId="{1D537BA8-5D0F-4476-BD2A-B3B9A6B973A0}">
      <dgm:prSet/>
      <dgm:spPr/>
      <dgm:t>
        <a:bodyPr/>
        <a:lstStyle/>
        <a:p>
          <a:endParaRPr lang="en-US"/>
        </a:p>
      </dgm:t>
    </dgm:pt>
    <dgm:pt modelId="{70C055E2-C9E4-42C4-AFFC-2052D21B97D4}">
      <dgm:prSet/>
      <dgm:spPr/>
      <dgm:t>
        <a:bodyPr/>
        <a:lstStyle/>
        <a:p>
          <a:r>
            <a:rPr lang="en-US" smtClean="0"/>
            <a:t>It can be easily integrated with Google cloud, Amazon and other common platforms.</a:t>
          </a:r>
          <a:endParaRPr lang="en-US" dirty="0"/>
        </a:p>
      </dgm:t>
    </dgm:pt>
    <dgm:pt modelId="{B2DD8A9F-0F45-49BD-988C-5828E142C607}" type="parTrans" cxnId="{ADDC8FA2-7001-4D88-AE45-B9D70777F8AA}">
      <dgm:prSet/>
      <dgm:spPr/>
      <dgm:t>
        <a:bodyPr/>
        <a:lstStyle/>
        <a:p>
          <a:endParaRPr lang="en-US"/>
        </a:p>
      </dgm:t>
    </dgm:pt>
    <dgm:pt modelId="{61143F3B-08B9-48FE-AF6C-DBEB27E5628F}" type="sibTrans" cxnId="{ADDC8FA2-7001-4D88-AE45-B9D70777F8AA}">
      <dgm:prSet/>
      <dgm:spPr/>
      <dgm:t>
        <a:bodyPr/>
        <a:lstStyle/>
        <a:p>
          <a:endParaRPr lang="en-US"/>
        </a:p>
      </dgm:t>
    </dgm:pt>
    <dgm:pt modelId="{4C3945E6-9125-48ED-8F68-CE09F0C66921}">
      <dgm:prSet/>
      <dgm:spPr/>
      <dgm:t>
        <a:bodyPr/>
        <a:lstStyle/>
        <a:p>
          <a:r>
            <a:rPr lang="en-US" dirty="0" smtClean="0"/>
            <a:t>You can track changes in your code across versions and makes collaborations easier</a:t>
          </a:r>
        </a:p>
      </dgm:t>
    </dgm:pt>
    <dgm:pt modelId="{BFA694A2-F9DF-49EC-85B7-F0939FB026D8}" type="parTrans" cxnId="{5FDBE313-1408-461E-BC28-6FF8ACB377FF}">
      <dgm:prSet/>
      <dgm:spPr/>
      <dgm:t>
        <a:bodyPr/>
        <a:lstStyle/>
        <a:p>
          <a:endParaRPr lang="en-US"/>
        </a:p>
      </dgm:t>
    </dgm:pt>
    <dgm:pt modelId="{4C286878-CB31-458F-9E5E-365B5622F05E}" type="sibTrans" cxnId="{5FDBE313-1408-461E-BC28-6FF8ACB377FF}">
      <dgm:prSet/>
      <dgm:spPr/>
      <dgm:t>
        <a:bodyPr/>
        <a:lstStyle/>
        <a:p>
          <a:endParaRPr lang="en-US"/>
        </a:p>
      </dgm:t>
    </dgm:pt>
    <dgm:pt modelId="{CF11CFD1-39BF-45C6-AEA8-0E2D10A98F87}">
      <dgm:prSet/>
      <dgm:spPr/>
      <dgm:t>
        <a:bodyPr/>
        <a:lstStyle/>
        <a:p>
          <a:r>
            <a:rPr lang="en-US" dirty="0" smtClean="0"/>
            <a:t>Provides backup &amp; visual interface for your repository.</a:t>
          </a:r>
        </a:p>
      </dgm:t>
    </dgm:pt>
    <dgm:pt modelId="{FB39ACBC-A798-48D3-A492-EECCEFE2EE2B}" type="parTrans" cxnId="{780EDAB4-026E-47C8-B80A-4AE128313C6C}">
      <dgm:prSet/>
      <dgm:spPr/>
      <dgm:t>
        <a:bodyPr/>
        <a:lstStyle/>
        <a:p>
          <a:endParaRPr lang="en-US"/>
        </a:p>
      </dgm:t>
    </dgm:pt>
    <dgm:pt modelId="{0B4D9D43-2CF6-4166-814D-D65DA2DB2AF2}" type="sibTrans" cxnId="{780EDAB4-026E-47C8-B80A-4AE128313C6C}">
      <dgm:prSet/>
      <dgm:spPr/>
      <dgm:t>
        <a:bodyPr/>
        <a:lstStyle/>
        <a:p>
          <a:endParaRPr lang="en-US"/>
        </a:p>
      </dgm:t>
    </dgm:pt>
    <dgm:pt modelId="{63EC1255-CA80-49BA-B319-8155B9AECB23}" type="pres">
      <dgm:prSet presAssocID="{30E40AD9-D9EF-4F52-A30E-B1F7D9B24B7A}" presName="Name0" presStyleCnt="0">
        <dgm:presLayoutVars>
          <dgm:chMax val="7"/>
          <dgm:chPref val="7"/>
          <dgm:dir/>
        </dgm:presLayoutVars>
      </dgm:prSet>
      <dgm:spPr/>
      <dgm:t>
        <a:bodyPr/>
        <a:lstStyle/>
        <a:p>
          <a:endParaRPr lang="en-US"/>
        </a:p>
      </dgm:t>
    </dgm:pt>
    <dgm:pt modelId="{1D7F8E71-DD7A-4BBE-B636-F576FA3CCD4C}" type="pres">
      <dgm:prSet presAssocID="{30E40AD9-D9EF-4F52-A30E-B1F7D9B24B7A}" presName="Name1" presStyleCnt="0"/>
      <dgm:spPr/>
    </dgm:pt>
    <dgm:pt modelId="{BEE5530B-D6BD-4D5C-9BAB-C8B5A2339A8C}" type="pres">
      <dgm:prSet presAssocID="{30E40AD9-D9EF-4F52-A30E-B1F7D9B24B7A}" presName="cycle" presStyleCnt="0"/>
      <dgm:spPr/>
    </dgm:pt>
    <dgm:pt modelId="{4F5AEF2B-4A12-4BE6-8202-8E5ACFA5F156}" type="pres">
      <dgm:prSet presAssocID="{30E40AD9-D9EF-4F52-A30E-B1F7D9B24B7A}" presName="srcNode" presStyleLbl="node1" presStyleIdx="0" presStyleCnt="7"/>
      <dgm:spPr/>
    </dgm:pt>
    <dgm:pt modelId="{0AC8B83E-C9D4-4276-B731-DCA73268354C}" type="pres">
      <dgm:prSet presAssocID="{30E40AD9-D9EF-4F52-A30E-B1F7D9B24B7A}" presName="conn" presStyleLbl="parChTrans1D2" presStyleIdx="0" presStyleCnt="1"/>
      <dgm:spPr/>
      <dgm:t>
        <a:bodyPr/>
        <a:lstStyle/>
        <a:p>
          <a:endParaRPr lang="en-US"/>
        </a:p>
      </dgm:t>
    </dgm:pt>
    <dgm:pt modelId="{00517643-0796-4AC0-8422-0823A59C1247}" type="pres">
      <dgm:prSet presAssocID="{30E40AD9-D9EF-4F52-A30E-B1F7D9B24B7A}" presName="extraNode" presStyleLbl="node1" presStyleIdx="0" presStyleCnt="7"/>
      <dgm:spPr/>
    </dgm:pt>
    <dgm:pt modelId="{910C6FFB-F70C-429A-8F66-7871BF0C4163}" type="pres">
      <dgm:prSet presAssocID="{30E40AD9-D9EF-4F52-A30E-B1F7D9B24B7A}" presName="dstNode" presStyleLbl="node1" presStyleIdx="0" presStyleCnt="7"/>
      <dgm:spPr/>
    </dgm:pt>
    <dgm:pt modelId="{C3FC66DA-7445-40C2-811A-D0B5D915FF98}" type="pres">
      <dgm:prSet presAssocID="{78CF99BA-0B56-4130-9600-AF042EE8C898}" presName="text_1" presStyleLbl="node1" presStyleIdx="0" presStyleCnt="7">
        <dgm:presLayoutVars>
          <dgm:bulletEnabled val="1"/>
        </dgm:presLayoutVars>
      </dgm:prSet>
      <dgm:spPr/>
      <dgm:t>
        <a:bodyPr/>
        <a:lstStyle/>
        <a:p>
          <a:endParaRPr lang="en-US"/>
        </a:p>
      </dgm:t>
    </dgm:pt>
    <dgm:pt modelId="{1924CCED-EA3E-461A-BA76-60D5AC88DD83}" type="pres">
      <dgm:prSet presAssocID="{78CF99BA-0B56-4130-9600-AF042EE8C898}" presName="accent_1" presStyleCnt="0"/>
      <dgm:spPr/>
    </dgm:pt>
    <dgm:pt modelId="{EE609581-9687-4EC0-A7A8-1A4DC3451A2B}" type="pres">
      <dgm:prSet presAssocID="{78CF99BA-0B56-4130-9600-AF042EE8C898}" presName="accentRepeatNode" presStyleLbl="solidFgAcc1" presStyleIdx="0" presStyleCnt="7"/>
      <dgm:spPr/>
    </dgm:pt>
    <dgm:pt modelId="{B98500E2-AFB1-4C10-871F-05FE43B2CB57}" type="pres">
      <dgm:prSet presAssocID="{E2364F44-417E-4E90-B802-D26DD241F36F}" presName="text_2" presStyleLbl="node1" presStyleIdx="1" presStyleCnt="7">
        <dgm:presLayoutVars>
          <dgm:bulletEnabled val="1"/>
        </dgm:presLayoutVars>
      </dgm:prSet>
      <dgm:spPr/>
      <dgm:t>
        <a:bodyPr/>
        <a:lstStyle/>
        <a:p>
          <a:endParaRPr lang="en-US"/>
        </a:p>
      </dgm:t>
    </dgm:pt>
    <dgm:pt modelId="{D90DBC6A-1519-4378-8B20-74E929BA703D}" type="pres">
      <dgm:prSet presAssocID="{E2364F44-417E-4E90-B802-D26DD241F36F}" presName="accent_2" presStyleCnt="0"/>
      <dgm:spPr/>
    </dgm:pt>
    <dgm:pt modelId="{4B0205CF-EAA9-45CF-A1B8-D963C3EF8BD5}" type="pres">
      <dgm:prSet presAssocID="{E2364F44-417E-4E90-B802-D26DD241F36F}" presName="accentRepeatNode" presStyleLbl="solidFgAcc1" presStyleIdx="1" presStyleCnt="7"/>
      <dgm:spPr/>
    </dgm:pt>
    <dgm:pt modelId="{A8569000-D4DA-40FC-BB1E-355C66453C4A}" type="pres">
      <dgm:prSet presAssocID="{E52037C5-B203-482D-B698-7F4C11713E9C}" presName="text_3" presStyleLbl="node1" presStyleIdx="2" presStyleCnt="7">
        <dgm:presLayoutVars>
          <dgm:bulletEnabled val="1"/>
        </dgm:presLayoutVars>
      </dgm:prSet>
      <dgm:spPr/>
      <dgm:t>
        <a:bodyPr/>
        <a:lstStyle/>
        <a:p>
          <a:endParaRPr lang="en-US"/>
        </a:p>
      </dgm:t>
    </dgm:pt>
    <dgm:pt modelId="{00471DC4-1A98-4B98-AA2F-D87935FCB535}" type="pres">
      <dgm:prSet presAssocID="{E52037C5-B203-482D-B698-7F4C11713E9C}" presName="accent_3" presStyleCnt="0"/>
      <dgm:spPr/>
    </dgm:pt>
    <dgm:pt modelId="{04B314A5-0E98-4435-B2D3-DF7C794759DB}" type="pres">
      <dgm:prSet presAssocID="{E52037C5-B203-482D-B698-7F4C11713E9C}" presName="accentRepeatNode" presStyleLbl="solidFgAcc1" presStyleIdx="2" presStyleCnt="7"/>
      <dgm:spPr/>
    </dgm:pt>
    <dgm:pt modelId="{F6466BEC-6F04-4869-8EC2-9268B49D56AB}" type="pres">
      <dgm:prSet presAssocID="{706711AC-D327-4765-B272-72ED50367669}" presName="text_4" presStyleLbl="node1" presStyleIdx="3" presStyleCnt="7">
        <dgm:presLayoutVars>
          <dgm:bulletEnabled val="1"/>
        </dgm:presLayoutVars>
      </dgm:prSet>
      <dgm:spPr/>
      <dgm:t>
        <a:bodyPr/>
        <a:lstStyle/>
        <a:p>
          <a:endParaRPr lang="en-US"/>
        </a:p>
      </dgm:t>
    </dgm:pt>
    <dgm:pt modelId="{9FA2CA69-B2C1-495C-9E84-29880403373C}" type="pres">
      <dgm:prSet presAssocID="{706711AC-D327-4765-B272-72ED50367669}" presName="accent_4" presStyleCnt="0"/>
      <dgm:spPr/>
    </dgm:pt>
    <dgm:pt modelId="{19D62DA3-E178-43A8-8B8C-136B220FC327}" type="pres">
      <dgm:prSet presAssocID="{706711AC-D327-4765-B272-72ED50367669}" presName="accentRepeatNode" presStyleLbl="solidFgAcc1" presStyleIdx="3" presStyleCnt="7"/>
      <dgm:spPr/>
    </dgm:pt>
    <dgm:pt modelId="{7DB97A03-FEB0-47A9-BF42-993BB6189134}" type="pres">
      <dgm:prSet presAssocID="{70C055E2-C9E4-42C4-AFFC-2052D21B97D4}" presName="text_5" presStyleLbl="node1" presStyleIdx="4" presStyleCnt="7">
        <dgm:presLayoutVars>
          <dgm:bulletEnabled val="1"/>
        </dgm:presLayoutVars>
      </dgm:prSet>
      <dgm:spPr/>
      <dgm:t>
        <a:bodyPr/>
        <a:lstStyle/>
        <a:p>
          <a:endParaRPr lang="en-US"/>
        </a:p>
      </dgm:t>
    </dgm:pt>
    <dgm:pt modelId="{0909CC48-676E-436B-AF3B-436487F64F84}" type="pres">
      <dgm:prSet presAssocID="{70C055E2-C9E4-42C4-AFFC-2052D21B97D4}" presName="accent_5" presStyleCnt="0"/>
      <dgm:spPr/>
    </dgm:pt>
    <dgm:pt modelId="{F41C475D-EBB3-4A79-8E9F-6A5561104762}" type="pres">
      <dgm:prSet presAssocID="{70C055E2-C9E4-42C4-AFFC-2052D21B97D4}" presName="accentRepeatNode" presStyleLbl="solidFgAcc1" presStyleIdx="4" presStyleCnt="7"/>
      <dgm:spPr/>
    </dgm:pt>
    <dgm:pt modelId="{9ADD6870-5D6D-4A92-BD65-0EE0F5901E0F}" type="pres">
      <dgm:prSet presAssocID="{4C3945E6-9125-48ED-8F68-CE09F0C66921}" presName="text_6" presStyleLbl="node1" presStyleIdx="5" presStyleCnt="7">
        <dgm:presLayoutVars>
          <dgm:bulletEnabled val="1"/>
        </dgm:presLayoutVars>
      </dgm:prSet>
      <dgm:spPr/>
      <dgm:t>
        <a:bodyPr/>
        <a:lstStyle/>
        <a:p>
          <a:endParaRPr lang="en-US"/>
        </a:p>
      </dgm:t>
    </dgm:pt>
    <dgm:pt modelId="{0512C1F0-7FFA-4D47-8A23-206E6B0CEF22}" type="pres">
      <dgm:prSet presAssocID="{4C3945E6-9125-48ED-8F68-CE09F0C66921}" presName="accent_6" presStyleCnt="0"/>
      <dgm:spPr/>
    </dgm:pt>
    <dgm:pt modelId="{ED9A341F-A062-41F4-939E-DDD2844D289B}" type="pres">
      <dgm:prSet presAssocID="{4C3945E6-9125-48ED-8F68-CE09F0C66921}" presName="accentRepeatNode" presStyleLbl="solidFgAcc1" presStyleIdx="5" presStyleCnt="7"/>
      <dgm:spPr/>
    </dgm:pt>
    <dgm:pt modelId="{63EF8AA0-C32D-4D76-9904-3EF9884ED0B1}" type="pres">
      <dgm:prSet presAssocID="{CF11CFD1-39BF-45C6-AEA8-0E2D10A98F87}" presName="text_7" presStyleLbl="node1" presStyleIdx="6" presStyleCnt="7">
        <dgm:presLayoutVars>
          <dgm:bulletEnabled val="1"/>
        </dgm:presLayoutVars>
      </dgm:prSet>
      <dgm:spPr/>
      <dgm:t>
        <a:bodyPr/>
        <a:lstStyle/>
        <a:p>
          <a:endParaRPr lang="en-US"/>
        </a:p>
      </dgm:t>
    </dgm:pt>
    <dgm:pt modelId="{DD8B5D3A-00DF-4F1A-A4A7-06F4423C3E5E}" type="pres">
      <dgm:prSet presAssocID="{CF11CFD1-39BF-45C6-AEA8-0E2D10A98F87}" presName="accent_7" presStyleCnt="0"/>
      <dgm:spPr/>
    </dgm:pt>
    <dgm:pt modelId="{A2A2EE9E-7755-44DA-877D-CC08F6CA72F1}" type="pres">
      <dgm:prSet presAssocID="{CF11CFD1-39BF-45C6-AEA8-0E2D10A98F87}" presName="accentRepeatNode" presStyleLbl="solidFgAcc1" presStyleIdx="6" presStyleCnt="7"/>
      <dgm:spPr/>
    </dgm:pt>
  </dgm:ptLst>
  <dgm:cxnLst>
    <dgm:cxn modelId="{5320AB5E-1BC6-480D-8266-B90BFD7684C4}" type="presOf" srcId="{938F2691-F311-4664-B61C-129FF7557C31}" destId="{0AC8B83E-C9D4-4276-B731-DCA73268354C}" srcOrd="0" destOrd="0" presId="urn:microsoft.com/office/officeart/2008/layout/VerticalCurvedList"/>
    <dgm:cxn modelId="{1D537BA8-5D0F-4476-BD2A-B3B9A6B973A0}" srcId="{30E40AD9-D9EF-4F52-A30E-B1F7D9B24B7A}" destId="{706711AC-D327-4765-B272-72ED50367669}" srcOrd="3" destOrd="0" parTransId="{74F1C749-0F95-4226-8A44-E60BA332DCD0}" sibTransId="{3BAF5452-DB0B-4B35-A272-73125CB6CD93}"/>
    <dgm:cxn modelId="{FF30ED59-13B1-423F-B78F-C6FE9754E027}" type="presOf" srcId="{78CF99BA-0B56-4130-9600-AF042EE8C898}" destId="{C3FC66DA-7445-40C2-811A-D0B5D915FF98}" srcOrd="0" destOrd="0" presId="urn:microsoft.com/office/officeart/2008/layout/VerticalCurvedList"/>
    <dgm:cxn modelId="{BC1D42EF-9724-41BF-8869-731491066943}" srcId="{30E40AD9-D9EF-4F52-A30E-B1F7D9B24B7A}" destId="{E52037C5-B203-482D-B698-7F4C11713E9C}" srcOrd="2" destOrd="0" parTransId="{D1E68A80-2A97-4337-B576-BE768C035E58}" sibTransId="{23E49BBA-2E37-4AC4-B36B-D131DD2DA058}"/>
    <dgm:cxn modelId="{780EDAB4-026E-47C8-B80A-4AE128313C6C}" srcId="{30E40AD9-D9EF-4F52-A30E-B1F7D9B24B7A}" destId="{CF11CFD1-39BF-45C6-AEA8-0E2D10A98F87}" srcOrd="6" destOrd="0" parTransId="{FB39ACBC-A798-48D3-A492-EECCEFE2EE2B}" sibTransId="{0B4D9D43-2CF6-4166-814D-D65DA2DB2AF2}"/>
    <dgm:cxn modelId="{560040A2-BA7F-4F7C-A3CE-9716A89C9F91}" type="presOf" srcId="{4C3945E6-9125-48ED-8F68-CE09F0C66921}" destId="{9ADD6870-5D6D-4A92-BD65-0EE0F5901E0F}" srcOrd="0" destOrd="0" presId="urn:microsoft.com/office/officeart/2008/layout/VerticalCurvedList"/>
    <dgm:cxn modelId="{8CA7870A-26FB-4F3B-932D-97A3C7AA709B}" type="presOf" srcId="{E2364F44-417E-4E90-B802-D26DD241F36F}" destId="{B98500E2-AFB1-4C10-871F-05FE43B2CB57}" srcOrd="0" destOrd="0" presId="urn:microsoft.com/office/officeart/2008/layout/VerticalCurvedList"/>
    <dgm:cxn modelId="{BE6BC942-11A1-4947-BE60-3FA112C552E0}" type="presOf" srcId="{70C055E2-C9E4-42C4-AFFC-2052D21B97D4}" destId="{7DB97A03-FEB0-47A9-BF42-993BB6189134}" srcOrd="0" destOrd="0" presId="urn:microsoft.com/office/officeart/2008/layout/VerticalCurvedList"/>
    <dgm:cxn modelId="{16045A3A-FC88-4D7E-A652-A03DA7E4F8AC}" srcId="{30E40AD9-D9EF-4F52-A30E-B1F7D9B24B7A}" destId="{78CF99BA-0B56-4130-9600-AF042EE8C898}" srcOrd="0" destOrd="0" parTransId="{ABF9E76B-0C33-4A72-9CBD-006BB89A5F23}" sibTransId="{938F2691-F311-4664-B61C-129FF7557C31}"/>
    <dgm:cxn modelId="{ADDC8FA2-7001-4D88-AE45-B9D70777F8AA}" srcId="{30E40AD9-D9EF-4F52-A30E-B1F7D9B24B7A}" destId="{70C055E2-C9E4-42C4-AFFC-2052D21B97D4}" srcOrd="4" destOrd="0" parTransId="{B2DD8A9F-0F45-49BD-988C-5828E142C607}" sibTransId="{61143F3B-08B9-48FE-AF6C-DBEB27E5628F}"/>
    <dgm:cxn modelId="{FD63F55E-B768-4E26-B09F-0C03E57E1E61}" type="presOf" srcId="{CF11CFD1-39BF-45C6-AEA8-0E2D10A98F87}" destId="{63EF8AA0-C32D-4D76-9904-3EF9884ED0B1}" srcOrd="0" destOrd="0" presId="urn:microsoft.com/office/officeart/2008/layout/VerticalCurvedList"/>
    <dgm:cxn modelId="{5FDBE313-1408-461E-BC28-6FF8ACB377FF}" srcId="{30E40AD9-D9EF-4F52-A30E-B1F7D9B24B7A}" destId="{4C3945E6-9125-48ED-8F68-CE09F0C66921}" srcOrd="5" destOrd="0" parTransId="{BFA694A2-F9DF-49EC-85B7-F0939FB026D8}" sibTransId="{4C286878-CB31-458F-9E5E-365B5622F05E}"/>
    <dgm:cxn modelId="{4460E680-4FC3-4755-871E-C2035E87409D}" srcId="{30E40AD9-D9EF-4F52-A30E-B1F7D9B24B7A}" destId="{E2364F44-417E-4E90-B802-D26DD241F36F}" srcOrd="1" destOrd="0" parTransId="{D8F1ECAB-BEE0-4991-A11B-E0AE541813BD}" sibTransId="{4248CCA8-4D88-44C3-A6B5-9D5440017DC0}"/>
    <dgm:cxn modelId="{2CB46DE6-7C4A-439D-8C90-4A97D9130DC3}" type="presOf" srcId="{E52037C5-B203-482D-B698-7F4C11713E9C}" destId="{A8569000-D4DA-40FC-BB1E-355C66453C4A}" srcOrd="0" destOrd="0" presId="urn:microsoft.com/office/officeart/2008/layout/VerticalCurvedList"/>
    <dgm:cxn modelId="{9E3517FF-901C-4709-A9B0-129020B55257}" type="presOf" srcId="{706711AC-D327-4765-B272-72ED50367669}" destId="{F6466BEC-6F04-4869-8EC2-9268B49D56AB}" srcOrd="0" destOrd="0" presId="urn:microsoft.com/office/officeart/2008/layout/VerticalCurvedList"/>
    <dgm:cxn modelId="{004A5BB9-EE1A-4FE7-861F-4D2CDD4DAB46}" type="presOf" srcId="{30E40AD9-D9EF-4F52-A30E-B1F7D9B24B7A}" destId="{63EC1255-CA80-49BA-B319-8155B9AECB23}" srcOrd="0" destOrd="0" presId="urn:microsoft.com/office/officeart/2008/layout/VerticalCurvedList"/>
    <dgm:cxn modelId="{618E7E67-D2E1-4A5E-A8E3-277821C797A3}" type="presParOf" srcId="{63EC1255-CA80-49BA-B319-8155B9AECB23}" destId="{1D7F8E71-DD7A-4BBE-B636-F576FA3CCD4C}" srcOrd="0" destOrd="0" presId="urn:microsoft.com/office/officeart/2008/layout/VerticalCurvedList"/>
    <dgm:cxn modelId="{FC7C8DC1-262E-4727-A20A-43053DBEAFB4}" type="presParOf" srcId="{1D7F8E71-DD7A-4BBE-B636-F576FA3CCD4C}" destId="{BEE5530B-D6BD-4D5C-9BAB-C8B5A2339A8C}" srcOrd="0" destOrd="0" presId="urn:microsoft.com/office/officeart/2008/layout/VerticalCurvedList"/>
    <dgm:cxn modelId="{6328642A-37E0-47F5-859B-F9471C2C5173}" type="presParOf" srcId="{BEE5530B-D6BD-4D5C-9BAB-C8B5A2339A8C}" destId="{4F5AEF2B-4A12-4BE6-8202-8E5ACFA5F156}" srcOrd="0" destOrd="0" presId="urn:microsoft.com/office/officeart/2008/layout/VerticalCurvedList"/>
    <dgm:cxn modelId="{4C8D513F-A006-4FAF-B4E1-78D85DA4201A}" type="presParOf" srcId="{BEE5530B-D6BD-4D5C-9BAB-C8B5A2339A8C}" destId="{0AC8B83E-C9D4-4276-B731-DCA73268354C}" srcOrd="1" destOrd="0" presId="urn:microsoft.com/office/officeart/2008/layout/VerticalCurvedList"/>
    <dgm:cxn modelId="{852F4A6D-5094-4925-A247-C57FAF77C793}" type="presParOf" srcId="{BEE5530B-D6BD-4D5C-9BAB-C8B5A2339A8C}" destId="{00517643-0796-4AC0-8422-0823A59C1247}" srcOrd="2" destOrd="0" presId="urn:microsoft.com/office/officeart/2008/layout/VerticalCurvedList"/>
    <dgm:cxn modelId="{AB1F2EFF-5FC6-4F2A-AF3B-91877D89BC1B}" type="presParOf" srcId="{BEE5530B-D6BD-4D5C-9BAB-C8B5A2339A8C}" destId="{910C6FFB-F70C-429A-8F66-7871BF0C4163}" srcOrd="3" destOrd="0" presId="urn:microsoft.com/office/officeart/2008/layout/VerticalCurvedList"/>
    <dgm:cxn modelId="{5D2DE7FF-9D1C-45D0-86DC-1D6E936E79FC}" type="presParOf" srcId="{1D7F8E71-DD7A-4BBE-B636-F576FA3CCD4C}" destId="{C3FC66DA-7445-40C2-811A-D0B5D915FF98}" srcOrd="1" destOrd="0" presId="urn:microsoft.com/office/officeart/2008/layout/VerticalCurvedList"/>
    <dgm:cxn modelId="{FA7573F2-BCB4-4731-B20E-E0544B03040B}" type="presParOf" srcId="{1D7F8E71-DD7A-4BBE-B636-F576FA3CCD4C}" destId="{1924CCED-EA3E-461A-BA76-60D5AC88DD83}" srcOrd="2" destOrd="0" presId="urn:microsoft.com/office/officeart/2008/layout/VerticalCurvedList"/>
    <dgm:cxn modelId="{ECC0AB94-CAD9-46AD-8C5C-7F2A1FA333A7}" type="presParOf" srcId="{1924CCED-EA3E-461A-BA76-60D5AC88DD83}" destId="{EE609581-9687-4EC0-A7A8-1A4DC3451A2B}" srcOrd="0" destOrd="0" presId="urn:microsoft.com/office/officeart/2008/layout/VerticalCurvedList"/>
    <dgm:cxn modelId="{E80AF0FD-8675-4E1A-9651-293EF04666E5}" type="presParOf" srcId="{1D7F8E71-DD7A-4BBE-B636-F576FA3CCD4C}" destId="{B98500E2-AFB1-4C10-871F-05FE43B2CB57}" srcOrd="3" destOrd="0" presId="urn:microsoft.com/office/officeart/2008/layout/VerticalCurvedList"/>
    <dgm:cxn modelId="{F5304CD9-48CA-4193-9326-B0DCA456E17B}" type="presParOf" srcId="{1D7F8E71-DD7A-4BBE-B636-F576FA3CCD4C}" destId="{D90DBC6A-1519-4378-8B20-74E929BA703D}" srcOrd="4" destOrd="0" presId="urn:microsoft.com/office/officeart/2008/layout/VerticalCurvedList"/>
    <dgm:cxn modelId="{3548CC1B-61EF-448C-BEBD-C1E73797B95D}" type="presParOf" srcId="{D90DBC6A-1519-4378-8B20-74E929BA703D}" destId="{4B0205CF-EAA9-45CF-A1B8-D963C3EF8BD5}" srcOrd="0" destOrd="0" presId="urn:microsoft.com/office/officeart/2008/layout/VerticalCurvedList"/>
    <dgm:cxn modelId="{9CDA8F86-9557-45A5-BC50-15B5AE9EF314}" type="presParOf" srcId="{1D7F8E71-DD7A-4BBE-B636-F576FA3CCD4C}" destId="{A8569000-D4DA-40FC-BB1E-355C66453C4A}" srcOrd="5" destOrd="0" presId="urn:microsoft.com/office/officeart/2008/layout/VerticalCurvedList"/>
    <dgm:cxn modelId="{9AFFEE12-8D9E-428A-98B6-13AE3F20FE64}" type="presParOf" srcId="{1D7F8E71-DD7A-4BBE-B636-F576FA3CCD4C}" destId="{00471DC4-1A98-4B98-AA2F-D87935FCB535}" srcOrd="6" destOrd="0" presId="urn:microsoft.com/office/officeart/2008/layout/VerticalCurvedList"/>
    <dgm:cxn modelId="{F91E6787-666D-4AA5-A96D-4429B8EEEF78}" type="presParOf" srcId="{00471DC4-1A98-4B98-AA2F-D87935FCB535}" destId="{04B314A5-0E98-4435-B2D3-DF7C794759DB}" srcOrd="0" destOrd="0" presId="urn:microsoft.com/office/officeart/2008/layout/VerticalCurvedList"/>
    <dgm:cxn modelId="{0807DA33-D07C-47C2-A394-B41606548A8A}" type="presParOf" srcId="{1D7F8E71-DD7A-4BBE-B636-F576FA3CCD4C}" destId="{F6466BEC-6F04-4869-8EC2-9268B49D56AB}" srcOrd="7" destOrd="0" presId="urn:microsoft.com/office/officeart/2008/layout/VerticalCurvedList"/>
    <dgm:cxn modelId="{E650B15A-DF92-4E77-8ECA-44539AEE2117}" type="presParOf" srcId="{1D7F8E71-DD7A-4BBE-B636-F576FA3CCD4C}" destId="{9FA2CA69-B2C1-495C-9E84-29880403373C}" srcOrd="8" destOrd="0" presId="urn:microsoft.com/office/officeart/2008/layout/VerticalCurvedList"/>
    <dgm:cxn modelId="{039C156B-739B-48FA-BA34-0F4C3F469EAC}" type="presParOf" srcId="{9FA2CA69-B2C1-495C-9E84-29880403373C}" destId="{19D62DA3-E178-43A8-8B8C-136B220FC327}" srcOrd="0" destOrd="0" presId="urn:microsoft.com/office/officeart/2008/layout/VerticalCurvedList"/>
    <dgm:cxn modelId="{21F998B5-6621-46AE-8BE4-FA2CB59120E9}" type="presParOf" srcId="{1D7F8E71-DD7A-4BBE-B636-F576FA3CCD4C}" destId="{7DB97A03-FEB0-47A9-BF42-993BB6189134}" srcOrd="9" destOrd="0" presId="urn:microsoft.com/office/officeart/2008/layout/VerticalCurvedList"/>
    <dgm:cxn modelId="{9B7729F1-CFBA-4F8A-9BB1-F6C27EFB74F6}" type="presParOf" srcId="{1D7F8E71-DD7A-4BBE-B636-F576FA3CCD4C}" destId="{0909CC48-676E-436B-AF3B-436487F64F84}" srcOrd="10" destOrd="0" presId="urn:microsoft.com/office/officeart/2008/layout/VerticalCurvedList"/>
    <dgm:cxn modelId="{F3BC241A-5EE5-4041-AD55-A3AF056A56AA}" type="presParOf" srcId="{0909CC48-676E-436B-AF3B-436487F64F84}" destId="{F41C475D-EBB3-4A79-8E9F-6A5561104762}" srcOrd="0" destOrd="0" presId="urn:microsoft.com/office/officeart/2008/layout/VerticalCurvedList"/>
    <dgm:cxn modelId="{42441E35-317B-49DB-B391-5FAD3FCA4733}" type="presParOf" srcId="{1D7F8E71-DD7A-4BBE-B636-F576FA3CCD4C}" destId="{9ADD6870-5D6D-4A92-BD65-0EE0F5901E0F}" srcOrd="11" destOrd="0" presId="urn:microsoft.com/office/officeart/2008/layout/VerticalCurvedList"/>
    <dgm:cxn modelId="{312FAD21-BE12-43EC-A3F3-3CF58C1DA2E9}" type="presParOf" srcId="{1D7F8E71-DD7A-4BBE-B636-F576FA3CCD4C}" destId="{0512C1F0-7FFA-4D47-8A23-206E6B0CEF22}" srcOrd="12" destOrd="0" presId="urn:microsoft.com/office/officeart/2008/layout/VerticalCurvedList"/>
    <dgm:cxn modelId="{2E5F0ED9-4BC5-48C4-831D-3C01F1B3A24A}" type="presParOf" srcId="{0512C1F0-7FFA-4D47-8A23-206E6B0CEF22}" destId="{ED9A341F-A062-41F4-939E-DDD2844D289B}" srcOrd="0" destOrd="0" presId="urn:microsoft.com/office/officeart/2008/layout/VerticalCurvedList"/>
    <dgm:cxn modelId="{5F9EEAB5-52E7-4978-9135-3CEF7D4B5B1B}" type="presParOf" srcId="{1D7F8E71-DD7A-4BBE-B636-F576FA3CCD4C}" destId="{63EF8AA0-C32D-4D76-9904-3EF9884ED0B1}" srcOrd="13" destOrd="0" presId="urn:microsoft.com/office/officeart/2008/layout/VerticalCurvedList"/>
    <dgm:cxn modelId="{AF6F5A83-13D2-4D8D-821E-70C0B3B7505E}" type="presParOf" srcId="{1D7F8E71-DD7A-4BBE-B636-F576FA3CCD4C}" destId="{DD8B5D3A-00DF-4F1A-A4A7-06F4423C3E5E}" srcOrd="14" destOrd="0" presId="urn:microsoft.com/office/officeart/2008/layout/VerticalCurvedList"/>
    <dgm:cxn modelId="{A09BF214-AC20-4056-A068-002FC7F4E2E0}" type="presParOf" srcId="{DD8B5D3A-00DF-4F1A-A4A7-06F4423C3E5E}" destId="{A2A2EE9E-7755-44DA-877D-CC08F6CA72F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6A8BCB-FEEB-403E-80D8-C4F3730944FF}"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9783EB7A-D940-489E-AD31-54644D742442}">
      <dgm:prSet phldrT="[Text]"/>
      <dgm:spPr/>
      <dgm:t>
        <a:bodyPr/>
        <a:lstStyle/>
        <a:p>
          <a:r>
            <a:rPr lang="en-US" dirty="0" smtClean="0"/>
            <a:t>Collaboration</a:t>
          </a:r>
          <a:endParaRPr lang="en-US" dirty="0"/>
        </a:p>
      </dgm:t>
    </dgm:pt>
    <dgm:pt modelId="{754CBC6F-EBFB-451D-9AF7-D20807C355AB}" type="parTrans" cxnId="{2EC2B94B-9980-475E-BD9C-4CF21AECF433}">
      <dgm:prSet/>
      <dgm:spPr/>
      <dgm:t>
        <a:bodyPr/>
        <a:lstStyle/>
        <a:p>
          <a:endParaRPr lang="en-US"/>
        </a:p>
      </dgm:t>
    </dgm:pt>
    <dgm:pt modelId="{A40C2E9D-8710-49B2-86F1-D98B898910FC}" type="sibTrans" cxnId="{2EC2B94B-9980-475E-BD9C-4CF21AECF433}">
      <dgm:prSet/>
      <dgm:spPr/>
      <dgm:t>
        <a:bodyPr/>
        <a:lstStyle/>
        <a:p>
          <a:endParaRPr lang="en-US"/>
        </a:p>
      </dgm:t>
    </dgm:pt>
    <dgm:pt modelId="{ECEAC76E-9E14-4DE3-8DE5-5F508BD7BDDB}">
      <dgm:prSet phldrT="[Text]"/>
      <dgm:spPr/>
      <dgm:t>
        <a:bodyPr/>
        <a:lstStyle/>
        <a:p>
          <a:r>
            <a:rPr lang="en-US" dirty="0" smtClean="0"/>
            <a:t>Git Repositories</a:t>
          </a:r>
          <a:endParaRPr lang="en-US" dirty="0"/>
        </a:p>
      </dgm:t>
    </dgm:pt>
    <dgm:pt modelId="{D312C0A6-69EA-4AE6-9053-B0A7C078D75F}" type="parTrans" cxnId="{45BA6547-3955-4A40-8F89-8B7E9435184D}">
      <dgm:prSet/>
      <dgm:spPr/>
      <dgm:t>
        <a:bodyPr/>
        <a:lstStyle/>
        <a:p>
          <a:endParaRPr lang="en-US"/>
        </a:p>
      </dgm:t>
    </dgm:pt>
    <dgm:pt modelId="{DDDC4E90-6D38-4BC0-B15F-29B05D969812}" type="sibTrans" cxnId="{45BA6547-3955-4A40-8F89-8B7E9435184D}">
      <dgm:prSet/>
      <dgm:spPr/>
      <dgm:t>
        <a:bodyPr/>
        <a:lstStyle/>
        <a:p>
          <a:endParaRPr lang="en-US"/>
        </a:p>
      </dgm:t>
    </dgm:pt>
    <dgm:pt modelId="{42612F43-6AC0-4DB2-88D8-9A3FCCFB8430}">
      <dgm:prSet phldrT="[Text]"/>
      <dgm:spPr/>
      <dgm:t>
        <a:bodyPr/>
        <a:lstStyle/>
        <a:p>
          <a:r>
            <a:rPr lang="en-US" dirty="0" smtClean="0"/>
            <a:t>Project Management</a:t>
          </a:r>
          <a:endParaRPr lang="en-US" dirty="0"/>
        </a:p>
      </dgm:t>
    </dgm:pt>
    <dgm:pt modelId="{E771F100-A1A4-4519-A0B2-CD29DDF88AA7}" type="parTrans" cxnId="{7BC5C566-DCD7-4FEF-ABF6-A9A48397D422}">
      <dgm:prSet/>
      <dgm:spPr/>
      <dgm:t>
        <a:bodyPr/>
        <a:lstStyle/>
        <a:p>
          <a:endParaRPr lang="en-US"/>
        </a:p>
      </dgm:t>
    </dgm:pt>
    <dgm:pt modelId="{A376C4CB-D3C3-4166-A277-CA926BEABC58}" type="sibTrans" cxnId="{7BC5C566-DCD7-4FEF-ABF6-A9A48397D422}">
      <dgm:prSet/>
      <dgm:spPr/>
      <dgm:t>
        <a:bodyPr/>
        <a:lstStyle/>
        <a:p>
          <a:endParaRPr lang="en-US"/>
        </a:p>
      </dgm:t>
    </dgm:pt>
    <dgm:pt modelId="{DB1D4B86-4A7A-4A69-B899-591BF0CD9C36}">
      <dgm:prSet phldrT="[Text]"/>
      <dgm:spPr/>
      <dgm:t>
        <a:bodyPr/>
        <a:lstStyle/>
        <a:p>
          <a:r>
            <a:rPr lang="en-US" dirty="0" smtClean="0"/>
            <a:t>Team Management</a:t>
          </a:r>
          <a:endParaRPr lang="en-US" dirty="0"/>
        </a:p>
      </dgm:t>
    </dgm:pt>
    <dgm:pt modelId="{02A0282B-A748-4C97-92DE-12E5714C7EB8}" type="parTrans" cxnId="{CA64D899-3A6A-4AB2-B80F-BFC8F4648CAF}">
      <dgm:prSet/>
      <dgm:spPr/>
      <dgm:t>
        <a:bodyPr/>
        <a:lstStyle/>
        <a:p>
          <a:endParaRPr lang="en-US"/>
        </a:p>
      </dgm:t>
    </dgm:pt>
    <dgm:pt modelId="{7523C38C-BF2D-4DCC-A398-64081183E76B}" type="sibTrans" cxnId="{CA64D899-3A6A-4AB2-B80F-BFC8F4648CAF}">
      <dgm:prSet/>
      <dgm:spPr/>
      <dgm:t>
        <a:bodyPr/>
        <a:lstStyle/>
        <a:p>
          <a:endParaRPr lang="en-US"/>
        </a:p>
      </dgm:t>
    </dgm:pt>
    <dgm:pt modelId="{8D65DA8B-60C7-4274-873F-9F0FEBD0AC57}">
      <dgm:prSet phldrT="[Text]"/>
      <dgm:spPr/>
      <dgm:t>
        <a:bodyPr/>
        <a:lstStyle/>
        <a:p>
          <a:r>
            <a:rPr lang="en-US" dirty="0" smtClean="0"/>
            <a:t>Code Hosting</a:t>
          </a:r>
          <a:endParaRPr lang="en-US" dirty="0"/>
        </a:p>
      </dgm:t>
    </dgm:pt>
    <dgm:pt modelId="{EC52744A-9040-4584-8883-B9C712D66152}" type="parTrans" cxnId="{BF9CF145-3F0B-447F-96C0-867DBD36D000}">
      <dgm:prSet/>
      <dgm:spPr/>
      <dgm:t>
        <a:bodyPr/>
        <a:lstStyle/>
        <a:p>
          <a:endParaRPr lang="en-US"/>
        </a:p>
      </dgm:t>
    </dgm:pt>
    <dgm:pt modelId="{D7860F40-5B74-40FD-A8D4-56C421E0AC22}" type="sibTrans" cxnId="{BF9CF145-3F0B-447F-96C0-867DBD36D000}">
      <dgm:prSet/>
      <dgm:spPr/>
      <dgm:t>
        <a:bodyPr/>
        <a:lstStyle/>
        <a:p>
          <a:endParaRPr lang="en-US"/>
        </a:p>
      </dgm:t>
    </dgm:pt>
    <dgm:pt modelId="{3412FD49-34A1-4C96-8552-F2AC4ACDACE1}">
      <dgm:prSet phldrT="[Text]"/>
      <dgm:spPr/>
      <dgm:t>
        <a:bodyPr/>
        <a:lstStyle/>
        <a:p>
          <a:r>
            <a:rPr lang="en-US" dirty="0" smtClean="0"/>
            <a:t>Bug Tracking</a:t>
          </a:r>
          <a:endParaRPr lang="en-US" dirty="0"/>
        </a:p>
      </dgm:t>
    </dgm:pt>
    <dgm:pt modelId="{0F5CE417-F9DC-4B5E-8261-E375CA3DBC4D}" type="parTrans" cxnId="{5E401A13-4C17-46CC-BD06-B6DAC444335A}">
      <dgm:prSet/>
      <dgm:spPr/>
      <dgm:t>
        <a:bodyPr/>
        <a:lstStyle/>
        <a:p>
          <a:endParaRPr lang="en-US"/>
        </a:p>
      </dgm:t>
    </dgm:pt>
    <dgm:pt modelId="{46B34586-767B-4C87-B3BF-DEE00371310E}" type="sibTrans" cxnId="{5E401A13-4C17-46CC-BD06-B6DAC444335A}">
      <dgm:prSet/>
      <dgm:spPr/>
      <dgm:t>
        <a:bodyPr/>
        <a:lstStyle/>
        <a:p>
          <a:endParaRPr lang="en-US"/>
        </a:p>
      </dgm:t>
    </dgm:pt>
    <dgm:pt modelId="{98173BFA-90C7-4E08-AC40-9AEE2AE8BFEC}">
      <dgm:prSet phldrT="[Text]"/>
      <dgm:spPr/>
      <dgm:t>
        <a:bodyPr/>
        <a:lstStyle/>
        <a:p>
          <a:r>
            <a:rPr lang="en-US" dirty="0" smtClean="0"/>
            <a:t>Branches</a:t>
          </a:r>
          <a:endParaRPr lang="en-US" dirty="0"/>
        </a:p>
      </dgm:t>
    </dgm:pt>
    <dgm:pt modelId="{CB0047C2-C186-4FAE-9D1F-0B471A613869}" type="parTrans" cxnId="{4ADB7A65-5885-4601-92BA-D7D806F8DFB8}">
      <dgm:prSet/>
      <dgm:spPr/>
      <dgm:t>
        <a:bodyPr/>
        <a:lstStyle/>
        <a:p>
          <a:endParaRPr lang="en-US"/>
        </a:p>
      </dgm:t>
    </dgm:pt>
    <dgm:pt modelId="{5AB76E25-ABF7-4D75-9943-05C8ABBAC74D}" type="sibTrans" cxnId="{4ADB7A65-5885-4601-92BA-D7D806F8DFB8}">
      <dgm:prSet/>
      <dgm:spPr/>
      <dgm:t>
        <a:bodyPr/>
        <a:lstStyle/>
        <a:p>
          <a:endParaRPr lang="en-US"/>
        </a:p>
      </dgm:t>
    </dgm:pt>
    <dgm:pt modelId="{25CE4FCB-17D2-47FF-B476-82317E5D2800}">
      <dgm:prSet phldrT="[Text]"/>
      <dgm:spPr/>
      <dgm:t>
        <a:bodyPr/>
        <a:lstStyle/>
        <a:p>
          <a:r>
            <a:rPr lang="en-US" dirty="0" smtClean="0"/>
            <a:t>Track and assign Tasks</a:t>
          </a:r>
          <a:endParaRPr lang="en-US" dirty="0"/>
        </a:p>
      </dgm:t>
    </dgm:pt>
    <dgm:pt modelId="{049F40F1-AFDE-4A00-8BEC-39B254683D9A}" type="parTrans" cxnId="{4AE575A1-AA44-4EC9-AC1F-CCBBE6CC4E2D}">
      <dgm:prSet/>
      <dgm:spPr/>
      <dgm:t>
        <a:bodyPr/>
        <a:lstStyle/>
        <a:p>
          <a:endParaRPr lang="en-US"/>
        </a:p>
      </dgm:t>
    </dgm:pt>
    <dgm:pt modelId="{EF9BE9DD-E5B2-4257-BDD7-5A782BFD7E00}" type="sibTrans" cxnId="{4AE575A1-AA44-4EC9-AC1F-CCBBE6CC4E2D}">
      <dgm:prSet/>
      <dgm:spPr/>
      <dgm:t>
        <a:bodyPr/>
        <a:lstStyle/>
        <a:p>
          <a:endParaRPr lang="en-US"/>
        </a:p>
      </dgm:t>
    </dgm:pt>
    <dgm:pt modelId="{9DF42230-52C3-47B7-A61E-BBB83C936F08}" type="pres">
      <dgm:prSet presAssocID="{C66A8BCB-FEEB-403E-80D8-C4F3730944FF}" presName="diagram" presStyleCnt="0">
        <dgm:presLayoutVars>
          <dgm:dir/>
          <dgm:resizeHandles val="exact"/>
        </dgm:presLayoutVars>
      </dgm:prSet>
      <dgm:spPr/>
      <dgm:t>
        <a:bodyPr/>
        <a:lstStyle/>
        <a:p>
          <a:endParaRPr lang="en-US"/>
        </a:p>
      </dgm:t>
    </dgm:pt>
    <dgm:pt modelId="{D9E77D5D-F99B-4074-BBD2-BE9B64B425DE}" type="pres">
      <dgm:prSet presAssocID="{9783EB7A-D940-489E-AD31-54644D742442}" presName="node" presStyleLbl="node1" presStyleIdx="0" presStyleCnt="8" custLinFactNeighborX="160" custLinFactNeighborY="2365">
        <dgm:presLayoutVars>
          <dgm:bulletEnabled val="1"/>
        </dgm:presLayoutVars>
      </dgm:prSet>
      <dgm:spPr/>
      <dgm:t>
        <a:bodyPr/>
        <a:lstStyle/>
        <a:p>
          <a:endParaRPr lang="en-US"/>
        </a:p>
      </dgm:t>
    </dgm:pt>
    <dgm:pt modelId="{4B049FA7-6E24-4D05-9A7A-09104E9B52EA}" type="pres">
      <dgm:prSet presAssocID="{A40C2E9D-8710-49B2-86F1-D98B898910FC}" presName="sibTrans" presStyleCnt="0"/>
      <dgm:spPr/>
    </dgm:pt>
    <dgm:pt modelId="{BB8D0A4C-9768-453C-A51E-BFCE4DE75D1B}" type="pres">
      <dgm:prSet presAssocID="{3412FD49-34A1-4C96-8552-F2AC4ACDACE1}" presName="node" presStyleLbl="node1" presStyleIdx="1" presStyleCnt="8">
        <dgm:presLayoutVars>
          <dgm:bulletEnabled val="1"/>
        </dgm:presLayoutVars>
      </dgm:prSet>
      <dgm:spPr/>
      <dgm:t>
        <a:bodyPr/>
        <a:lstStyle/>
        <a:p>
          <a:endParaRPr lang="en-US"/>
        </a:p>
      </dgm:t>
    </dgm:pt>
    <dgm:pt modelId="{B19B4AE9-7DE4-4F4A-899B-87FE69B27A71}" type="pres">
      <dgm:prSet presAssocID="{46B34586-767B-4C87-B3BF-DEE00371310E}" presName="sibTrans" presStyleCnt="0"/>
      <dgm:spPr/>
    </dgm:pt>
    <dgm:pt modelId="{B21A76F8-146F-44F2-8518-41D0F1D4F63B}" type="pres">
      <dgm:prSet presAssocID="{98173BFA-90C7-4E08-AC40-9AEE2AE8BFEC}" presName="node" presStyleLbl="node1" presStyleIdx="2" presStyleCnt="8">
        <dgm:presLayoutVars>
          <dgm:bulletEnabled val="1"/>
        </dgm:presLayoutVars>
      </dgm:prSet>
      <dgm:spPr/>
      <dgm:t>
        <a:bodyPr/>
        <a:lstStyle/>
        <a:p>
          <a:endParaRPr lang="en-US"/>
        </a:p>
      </dgm:t>
    </dgm:pt>
    <dgm:pt modelId="{C87C3444-6A85-4737-85DB-5AC423FF0DFE}" type="pres">
      <dgm:prSet presAssocID="{5AB76E25-ABF7-4D75-9943-05C8ABBAC74D}" presName="sibTrans" presStyleCnt="0"/>
      <dgm:spPr/>
    </dgm:pt>
    <dgm:pt modelId="{B3F2CD41-BD70-45B8-B02E-573D6F1298E7}" type="pres">
      <dgm:prSet presAssocID="{ECEAC76E-9E14-4DE3-8DE5-5F508BD7BDDB}" presName="node" presStyleLbl="node1" presStyleIdx="3" presStyleCnt="8">
        <dgm:presLayoutVars>
          <dgm:bulletEnabled val="1"/>
        </dgm:presLayoutVars>
      </dgm:prSet>
      <dgm:spPr/>
      <dgm:t>
        <a:bodyPr/>
        <a:lstStyle/>
        <a:p>
          <a:endParaRPr lang="en-US"/>
        </a:p>
      </dgm:t>
    </dgm:pt>
    <dgm:pt modelId="{C81FB282-CC99-4650-93A6-6AD1B1DCBAA8}" type="pres">
      <dgm:prSet presAssocID="{DDDC4E90-6D38-4BC0-B15F-29B05D969812}" presName="sibTrans" presStyleCnt="0"/>
      <dgm:spPr/>
    </dgm:pt>
    <dgm:pt modelId="{C5543A27-D7FB-4D71-A204-1172DDB4073D}" type="pres">
      <dgm:prSet presAssocID="{42612F43-6AC0-4DB2-88D8-9A3FCCFB8430}" presName="node" presStyleLbl="node1" presStyleIdx="4" presStyleCnt="8">
        <dgm:presLayoutVars>
          <dgm:bulletEnabled val="1"/>
        </dgm:presLayoutVars>
      </dgm:prSet>
      <dgm:spPr/>
      <dgm:t>
        <a:bodyPr/>
        <a:lstStyle/>
        <a:p>
          <a:endParaRPr lang="en-US"/>
        </a:p>
      </dgm:t>
    </dgm:pt>
    <dgm:pt modelId="{BA665DB0-6430-45C9-9188-258278BFD172}" type="pres">
      <dgm:prSet presAssocID="{A376C4CB-D3C3-4166-A277-CA926BEABC58}" presName="sibTrans" presStyleCnt="0"/>
      <dgm:spPr/>
    </dgm:pt>
    <dgm:pt modelId="{FA116CDF-7440-4F15-B789-ABAFDFEFBDB1}" type="pres">
      <dgm:prSet presAssocID="{DB1D4B86-4A7A-4A69-B899-591BF0CD9C36}" presName="node" presStyleLbl="node1" presStyleIdx="5" presStyleCnt="8">
        <dgm:presLayoutVars>
          <dgm:bulletEnabled val="1"/>
        </dgm:presLayoutVars>
      </dgm:prSet>
      <dgm:spPr/>
      <dgm:t>
        <a:bodyPr/>
        <a:lstStyle/>
        <a:p>
          <a:endParaRPr lang="en-US"/>
        </a:p>
      </dgm:t>
    </dgm:pt>
    <dgm:pt modelId="{0C19CE87-688C-48FC-9A78-41D7EEC2BAF2}" type="pres">
      <dgm:prSet presAssocID="{7523C38C-BF2D-4DCC-A398-64081183E76B}" presName="sibTrans" presStyleCnt="0"/>
      <dgm:spPr/>
    </dgm:pt>
    <dgm:pt modelId="{77A8E92A-139A-4633-B61A-2D58D12F4765}" type="pres">
      <dgm:prSet presAssocID="{8D65DA8B-60C7-4274-873F-9F0FEBD0AC57}" presName="node" presStyleLbl="node1" presStyleIdx="6" presStyleCnt="8">
        <dgm:presLayoutVars>
          <dgm:bulletEnabled val="1"/>
        </dgm:presLayoutVars>
      </dgm:prSet>
      <dgm:spPr/>
      <dgm:t>
        <a:bodyPr/>
        <a:lstStyle/>
        <a:p>
          <a:endParaRPr lang="en-US"/>
        </a:p>
      </dgm:t>
    </dgm:pt>
    <dgm:pt modelId="{71A82409-EE84-424E-AC3E-70ACA86468E7}" type="pres">
      <dgm:prSet presAssocID="{D7860F40-5B74-40FD-A8D4-56C421E0AC22}" presName="sibTrans" presStyleCnt="0"/>
      <dgm:spPr/>
    </dgm:pt>
    <dgm:pt modelId="{92F0FB9A-E351-4E57-AB93-5386925E5C4C}" type="pres">
      <dgm:prSet presAssocID="{25CE4FCB-17D2-47FF-B476-82317E5D2800}" presName="node" presStyleLbl="node1" presStyleIdx="7" presStyleCnt="8">
        <dgm:presLayoutVars>
          <dgm:bulletEnabled val="1"/>
        </dgm:presLayoutVars>
      </dgm:prSet>
      <dgm:spPr/>
      <dgm:t>
        <a:bodyPr/>
        <a:lstStyle/>
        <a:p>
          <a:endParaRPr lang="en-US"/>
        </a:p>
      </dgm:t>
    </dgm:pt>
  </dgm:ptLst>
  <dgm:cxnLst>
    <dgm:cxn modelId="{63DC32C0-0DCA-4543-A12D-A7200A6D4DA7}" type="presOf" srcId="{8D65DA8B-60C7-4274-873F-9F0FEBD0AC57}" destId="{77A8E92A-139A-4633-B61A-2D58D12F4765}" srcOrd="0" destOrd="0" presId="urn:microsoft.com/office/officeart/2005/8/layout/default"/>
    <dgm:cxn modelId="{9E52E674-F0D4-435D-A1C1-51B6A42FFF90}" type="presOf" srcId="{3412FD49-34A1-4C96-8552-F2AC4ACDACE1}" destId="{BB8D0A4C-9768-453C-A51E-BFCE4DE75D1B}" srcOrd="0" destOrd="0" presId="urn:microsoft.com/office/officeart/2005/8/layout/default"/>
    <dgm:cxn modelId="{CA64D899-3A6A-4AB2-B80F-BFC8F4648CAF}" srcId="{C66A8BCB-FEEB-403E-80D8-C4F3730944FF}" destId="{DB1D4B86-4A7A-4A69-B899-591BF0CD9C36}" srcOrd="5" destOrd="0" parTransId="{02A0282B-A748-4C97-92DE-12E5714C7EB8}" sibTransId="{7523C38C-BF2D-4DCC-A398-64081183E76B}"/>
    <dgm:cxn modelId="{4ADB7A65-5885-4601-92BA-D7D806F8DFB8}" srcId="{C66A8BCB-FEEB-403E-80D8-C4F3730944FF}" destId="{98173BFA-90C7-4E08-AC40-9AEE2AE8BFEC}" srcOrd="2" destOrd="0" parTransId="{CB0047C2-C186-4FAE-9D1F-0B471A613869}" sibTransId="{5AB76E25-ABF7-4D75-9943-05C8ABBAC74D}"/>
    <dgm:cxn modelId="{BF9CF145-3F0B-447F-96C0-867DBD36D000}" srcId="{C66A8BCB-FEEB-403E-80D8-C4F3730944FF}" destId="{8D65DA8B-60C7-4274-873F-9F0FEBD0AC57}" srcOrd="6" destOrd="0" parTransId="{EC52744A-9040-4584-8883-B9C712D66152}" sibTransId="{D7860F40-5B74-40FD-A8D4-56C421E0AC22}"/>
    <dgm:cxn modelId="{45BA6547-3955-4A40-8F89-8B7E9435184D}" srcId="{C66A8BCB-FEEB-403E-80D8-C4F3730944FF}" destId="{ECEAC76E-9E14-4DE3-8DE5-5F508BD7BDDB}" srcOrd="3" destOrd="0" parTransId="{D312C0A6-69EA-4AE6-9053-B0A7C078D75F}" sibTransId="{DDDC4E90-6D38-4BC0-B15F-29B05D969812}"/>
    <dgm:cxn modelId="{7219367A-763B-4C7B-AA3E-C64B2FBB037A}" type="presOf" srcId="{9783EB7A-D940-489E-AD31-54644D742442}" destId="{D9E77D5D-F99B-4074-BBD2-BE9B64B425DE}" srcOrd="0" destOrd="0" presId="urn:microsoft.com/office/officeart/2005/8/layout/default"/>
    <dgm:cxn modelId="{65021B92-0DF6-493A-BBD0-0FDC38F4A7A8}" type="presOf" srcId="{ECEAC76E-9E14-4DE3-8DE5-5F508BD7BDDB}" destId="{B3F2CD41-BD70-45B8-B02E-573D6F1298E7}" srcOrd="0" destOrd="0" presId="urn:microsoft.com/office/officeart/2005/8/layout/default"/>
    <dgm:cxn modelId="{2EC2B94B-9980-475E-BD9C-4CF21AECF433}" srcId="{C66A8BCB-FEEB-403E-80D8-C4F3730944FF}" destId="{9783EB7A-D940-489E-AD31-54644D742442}" srcOrd="0" destOrd="0" parTransId="{754CBC6F-EBFB-451D-9AF7-D20807C355AB}" sibTransId="{A40C2E9D-8710-49B2-86F1-D98B898910FC}"/>
    <dgm:cxn modelId="{6916C3B5-32FC-478E-B41C-B1E732407795}" type="presOf" srcId="{C66A8BCB-FEEB-403E-80D8-C4F3730944FF}" destId="{9DF42230-52C3-47B7-A61E-BBB83C936F08}" srcOrd="0" destOrd="0" presId="urn:microsoft.com/office/officeart/2005/8/layout/default"/>
    <dgm:cxn modelId="{7BC5C566-DCD7-4FEF-ABF6-A9A48397D422}" srcId="{C66A8BCB-FEEB-403E-80D8-C4F3730944FF}" destId="{42612F43-6AC0-4DB2-88D8-9A3FCCFB8430}" srcOrd="4" destOrd="0" parTransId="{E771F100-A1A4-4519-A0B2-CD29DDF88AA7}" sibTransId="{A376C4CB-D3C3-4166-A277-CA926BEABC58}"/>
    <dgm:cxn modelId="{65C31894-DE7C-4842-92D0-83C73AF5E997}" type="presOf" srcId="{98173BFA-90C7-4E08-AC40-9AEE2AE8BFEC}" destId="{B21A76F8-146F-44F2-8518-41D0F1D4F63B}" srcOrd="0" destOrd="0" presId="urn:microsoft.com/office/officeart/2005/8/layout/default"/>
    <dgm:cxn modelId="{5E401A13-4C17-46CC-BD06-B6DAC444335A}" srcId="{C66A8BCB-FEEB-403E-80D8-C4F3730944FF}" destId="{3412FD49-34A1-4C96-8552-F2AC4ACDACE1}" srcOrd="1" destOrd="0" parTransId="{0F5CE417-F9DC-4B5E-8261-E375CA3DBC4D}" sibTransId="{46B34586-767B-4C87-B3BF-DEE00371310E}"/>
    <dgm:cxn modelId="{2B322E8A-5650-4C64-8010-D23892BA0728}" type="presOf" srcId="{42612F43-6AC0-4DB2-88D8-9A3FCCFB8430}" destId="{C5543A27-D7FB-4D71-A204-1172DDB4073D}" srcOrd="0" destOrd="0" presId="urn:microsoft.com/office/officeart/2005/8/layout/default"/>
    <dgm:cxn modelId="{A6B28E4A-5E7E-4992-AD2B-50CDDD93F5ED}" type="presOf" srcId="{25CE4FCB-17D2-47FF-B476-82317E5D2800}" destId="{92F0FB9A-E351-4E57-AB93-5386925E5C4C}" srcOrd="0" destOrd="0" presId="urn:microsoft.com/office/officeart/2005/8/layout/default"/>
    <dgm:cxn modelId="{4AE575A1-AA44-4EC9-AC1F-CCBBE6CC4E2D}" srcId="{C66A8BCB-FEEB-403E-80D8-C4F3730944FF}" destId="{25CE4FCB-17D2-47FF-B476-82317E5D2800}" srcOrd="7" destOrd="0" parTransId="{049F40F1-AFDE-4A00-8BEC-39B254683D9A}" sibTransId="{EF9BE9DD-E5B2-4257-BDD7-5A782BFD7E00}"/>
    <dgm:cxn modelId="{AB85D534-8FED-49D2-A27C-E819D0C0AFC9}" type="presOf" srcId="{DB1D4B86-4A7A-4A69-B899-591BF0CD9C36}" destId="{FA116CDF-7440-4F15-B789-ABAFDFEFBDB1}" srcOrd="0" destOrd="0" presId="urn:microsoft.com/office/officeart/2005/8/layout/default"/>
    <dgm:cxn modelId="{15293CAB-49DC-4F0E-8F84-4A5C58B65842}" type="presParOf" srcId="{9DF42230-52C3-47B7-A61E-BBB83C936F08}" destId="{D9E77D5D-F99B-4074-BBD2-BE9B64B425DE}" srcOrd="0" destOrd="0" presId="urn:microsoft.com/office/officeart/2005/8/layout/default"/>
    <dgm:cxn modelId="{299159BD-654A-49FF-A169-0DF82E7F2FDA}" type="presParOf" srcId="{9DF42230-52C3-47B7-A61E-BBB83C936F08}" destId="{4B049FA7-6E24-4D05-9A7A-09104E9B52EA}" srcOrd="1" destOrd="0" presId="urn:microsoft.com/office/officeart/2005/8/layout/default"/>
    <dgm:cxn modelId="{BD75DE7E-3A5D-4551-858D-611FC3EA917A}" type="presParOf" srcId="{9DF42230-52C3-47B7-A61E-BBB83C936F08}" destId="{BB8D0A4C-9768-453C-A51E-BFCE4DE75D1B}" srcOrd="2" destOrd="0" presId="urn:microsoft.com/office/officeart/2005/8/layout/default"/>
    <dgm:cxn modelId="{6431B585-F5F1-4F37-A90E-AEEF1865BFEF}" type="presParOf" srcId="{9DF42230-52C3-47B7-A61E-BBB83C936F08}" destId="{B19B4AE9-7DE4-4F4A-899B-87FE69B27A71}" srcOrd="3" destOrd="0" presId="urn:microsoft.com/office/officeart/2005/8/layout/default"/>
    <dgm:cxn modelId="{CC70B0ED-E8D7-47EE-A4E1-6DC4F20F0C3F}" type="presParOf" srcId="{9DF42230-52C3-47B7-A61E-BBB83C936F08}" destId="{B21A76F8-146F-44F2-8518-41D0F1D4F63B}" srcOrd="4" destOrd="0" presId="urn:microsoft.com/office/officeart/2005/8/layout/default"/>
    <dgm:cxn modelId="{67FBF81B-AF8D-4712-8FEF-75806AE848B8}" type="presParOf" srcId="{9DF42230-52C3-47B7-A61E-BBB83C936F08}" destId="{C87C3444-6A85-4737-85DB-5AC423FF0DFE}" srcOrd="5" destOrd="0" presId="urn:microsoft.com/office/officeart/2005/8/layout/default"/>
    <dgm:cxn modelId="{7577D7F3-9803-4F1E-91B5-56D679BA080E}" type="presParOf" srcId="{9DF42230-52C3-47B7-A61E-BBB83C936F08}" destId="{B3F2CD41-BD70-45B8-B02E-573D6F1298E7}" srcOrd="6" destOrd="0" presId="urn:microsoft.com/office/officeart/2005/8/layout/default"/>
    <dgm:cxn modelId="{E55DC99C-193A-44A6-83A2-3419B085AC30}" type="presParOf" srcId="{9DF42230-52C3-47B7-A61E-BBB83C936F08}" destId="{C81FB282-CC99-4650-93A6-6AD1B1DCBAA8}" srcOrd="7" destOrd="0" presId="urn:microsoft.com/office/officeart/2005/8/layout/default"/>
    <dgm:cxn modelId="{425B0313-6783-4778-9FF8-75962451011F}" type="presParOf" srcId="{9DF42230-52C3-47B7-A61E-BBB83C936F08}" destId="{C5543A27-D7FB-4D71-A204-1172DDB4073D}" srcOrd="8" destOrd="0" presId="urn:microsoft.com/office/officeart/2005/8/layout/default"/>
    <dgm:cxn modelId="{9169384E-CE5D-4856-930D-F1FAF94DE2D3}" type="presParOf" srcId="{9DF42230-52C3-47B7-A61E-BBB83C936F08}" destId="{BA665DB0-6430-45C9-9188-258278BFD172}" srcOrd="9" destOrd="0" presId="urn:microsoft.com/office/officeart/2005/8/layout/default"/>
    <dgm:cxn modelId="{4C91528F-5AC1-4CD9-B082-2CF8CC501EE8}" type="presParOf" srcId="{9DF42230-52C3-47B7-A61E-BBB83C936F08}" destId="{FA116CDF-7440-4F15-B789-ABAFDFEFBDB1}" srcOrd="10" destOrd="0" presId="urn:microsoft.com/office/officeart/2005/8/layout/default"/>
    <dgm:cxn modelId="{46AFACDE-DCE2-4861-8BF3-ECC7242F1AA6}" type="presParOf" srcId="{9DF42230-52C3-47B7-A61E-BBB83C936F08}" destId="{0C19CE87-688C-48FC-9A78-41D7EEC2BAF2}" srcOrd="11" destOrd="0" presId="urn:microsoft.com/office/officeart/2005/8/layout/default"/>
    <dgm:cxn modelId="{5A64D55E-48E8-40BB-A92E-CE6074C33B74}" type="presParOf" srcId="{9DF42230-52C3-47B7-A61E-BBB83C936F08}" destId="{77A8E92A-139A-4633-B61A-2D58D12F4765}" srcOrd="12" destOrd="0" presId="urn:microsoft.com/office/officeart/2005/8/layout/default"/>
    <dgm:cxn modelId="{1DEDFA21-1E3E-4745-9688-DD9400D95557}" type="presParOf" srcId="{9DF42230-52C3-47B7-A61E-BBB83C936F08}" destId="{71A82409-EE84-424E-AC3E-70ACA86468E7}" srcOrd="13" destOrd="0" presId="urn:microsoft.com/office/officeart/2005/8/layout/default"/>
    <dgm:cxn modelId="{DE5376A2-764F-4114-9A65-E8C980B969DF}" type="presParOf" srcId="{9DF42230-52C3-47B7-A61E-BBB83C936F08}" destId="{92F0FB9A-E351-4E57-AB93-5386925E5C4C}"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6B8447-B109-4B5F-B17E-6BFF85554815}" type="doc">
      <dgm:prSet loTypeId="urn:microsoft.com/office/officeart/2008/layout/SquareAccentList" loCatId="list" qsTypeId="urn:microsoft.com/office/officeart/2005/8/quickstyle/3d2" qsCatId="3D" csTypeId="urn:microsoft.com/office/officeart/2005/8/colors/colorful1" csCatId="colorful" phldr="1"/>
      <dgm:spPr/>
      <dgm:t>
        <a:bodyPr/>
        <a:lstStyle/>
        <a:p>
          <a:endParaRPr lang="en-US"/>
        </a:p>
      </dgm:t>
    </dgm:pt>
    <dgm:pt modelId="{C9451918-CD34-4A2D-B4D5-FDD2966333D7}">
      <dgm:prSet phldrT="[Text]" custT="1"/>
      <dgm:spPr/>
      <dgm:t>
        <a:bodyPr/>
        <a:lstStyle/>
        <a:p>
          <a:r>
            <a:rPr lang="en-US" sz="1200" b="1" i="0" u="none" dirty="0" err="1" smtClean="0">
              <a:solidFill>
                <a:schemeClr val="tx2">
                  <a:lumMod val="60000"/>
                  <a:lumOff val="40000"/>
                </a:schemeClr>
              </a:solidFill>
            </a:rPr>
            <a:t>Bitbucket</a:t>
          </a:r>
          <a:endParaRPr lang="en-US" sz="1200" b="1" dirty="0">
            <a:solidFill>
              <a:schemeClr val="tx2">
                <a:lumMod val="60000"/>
                <a:lumOff val="40000"/>
              </a:schemeClr>
            </a:solidFill>
          </a:endParaRPr>
        </a:p>
      </dgm:t>
    </dgm:pt>
    <dgm:pt modelId="{E88CB7C1-D7C6-42E0-83D4-B7D23FB66D45}" type="parTrans" cxnId="{1E1DAE0C-051B-4C21-BADA-FD5F00BCF18C}">
      <dgm:prSet/>
      <dgm:spPr/>
      <dgm:t>
        <a:bodyPr/>
        <a:lstStyle/>
        <a:p>
          <a:endParaRPr lang="en-US" sz="800"/>
        </a:p>
      </dgm:t>
    </dgm:pt>
    <dgm:pt modelId="{B26DC148-D2C1-4865-A99B-9AAE576B010A}" type="sibTrans" cxnId="{1E1DAE0C-051B-4C21-BADA-FD5F00BCF18C}">
      <dgm:prSet/>
      <dgm:spPr/>
      <dgm:t>
        <a:bodyPr/>
        <a:lstStyle/>
        <a:p>
          <a:endParaRPr lang="en-US" sz="800"/>
        </a:p>
      </dgm:t>
    </dgm:pt>
    <dgm:pt modelId="{03B37EDD-955E-4D22-8E2B-9A4612CCA8F5}">
      <dgm:prSet phldrT="[Text]" custT="1"/>
      <dgm:spPr/>
      <dgm:t>
        <a:bodyPr/>
        <a:lstStyle/>
        <a:p>
          <a:r>
            <a:rPr lang="en-US" sz="800" b="0" i="0" u="none" dirty="0" smtClean="0">
              <a:solidFill>
                <a:schemeClr val="tx2">
                  <a:lumMod val="60000"/>
                  <a:lumOff val="40000"/>
                </a:schemeClr>
              </a:solidFill>
            </a:rPr>
            <a:t>2008</a:t>
          </a:r>
          <a:endParaRPr lang="en-US" sz="800" dirty="0">
            <a:solidFill>
              <a:schemeClr val="tx2">
                <a:lumMod val="60000"/>
                <a:lumOff val="40000"/>
              </a:schemeClr>
            </a:solidFill>
          </a:endParaRPr>
        </a:p>
      </dgm:t>
    </dgm:pt>
    <dgm:pt modelId="{BFA6DDDD-9A90-4886-8774-B955A88ADE90}" type="parTrans" cxnId="{27B20B74-E3A4-4188-94E5-23DA15E8D790}">
      <dgm:prSet/>
      <dgm:spPr/>
      <dgm:t>
        <a:bodyPr/>
        <a:lstStyle/>
        <a:p>
          <a:endParaRPr lang="en-US" sz="800"/>
        </a:p>
      </dgm:t>
    </dgm:pt>
    <dgm:pt modelId="{0B842C5E-2C5B-496B-9609-3154D3156DEC}" type="sibTrans" cxnId="{27B20B74-E3A4-4188-94E5-23DA15E8D790}">
      <dgm:prSet/>
      <dgm:spPr/>
      <dgm:t>
        <a:bodyPr/>
        <a:lstStyle/>
        <a:p>
          <a:endParaRPr lang="en-US" sz="800"/>
        </a:p>
      </dgm:t>
    </dgm:pt>
    <dgm:pt modelId="{BEF4C1FA-55C2-4071-87E9-2C9E832C32EB}">
      <dgm:prSet phldrT="[Text]" custT="1"/>
      <dgm:spPr/>
      <dgm:t>
        <a:bodyPr/>
        <a:lstStyle/>
        <a:p>
          <a:r>
            <a:rPr lang="en-US" sz="1200" b="1" dirty="0" smtClean="0">
              <a:solidFill>
                <a:schemeClr val="tx2">
                  <a:lumMod val="60000"/>
                  <a:lumOff val="40000"/>
                </a:schemeClr>
              </a:solidFill>
            </a:rPr>
            <a:t>GitHub</a:t>
          </a:r>
          <a:endParaRPr lang="en-US" sz="1200" b="1" dirty="0">
            <a:solidFill>
              <a:schemeClr val="tx2">
                <a:lumMod val="60000"/>
                <a:lumOff val="40000"/>
              </a:schemeClr>
            </a:solidFill>
          </a:endParaRPr>
        </a:p>
      </dgm:t>
    </dgm:pt>
    <dgm:pt modelId="{5EC912E2-8718-4F1B-867F-2A2017074608}" type="parTrans" cxnId="{8E6A4935-7904-4F85-B2BF-E6329D687712}">
      <dgm:prSet/>
      <dgm:spPr/>
      <dgm:t>
        <a:bodyPr/>
        <a:lstStyle/>
        <a:p>
          <a:endParaRPr lang="en-US" sz="800"/>
        </a:p>
      </dgm:t>
    </dgm:pt>
    <dgm:pt modelId="{705318EC-F694-4BC6-B351-7369C31F8408}" type="sibTrans" cxnId="{8E6A4935-7904-4F85-B2BF-E6329D687712}">
      <dgm:prSet/>
      <dgm:spPr/>
      <dgm:t>
        <a:bodyPr/>
        <a:lstStyle/>
        <a:p>
          <a:endParaRPr lang="en-US" sz="800"/>
        </a:p>
      </dgm:t>
    </dgm:pt>
    <dgm:pt modelId="{F1C48F44-AF97-41B0-A685-C5E641331ECF}">
      <dgm:prSet phldrT="[Text]" custT="1"/>
      <dgm:spPr/>
      <dgm:t>
        <a:bodyPr/>
        <a:lstStyle/>
        <a:p>
          <a:r>
            <a:rPr lang="en-US" sz="800" b="0" i="0" u="none" smtClean="0">
              <a:solidFill>
                <a:schemeClr val="tx2">
                  <a:lumMod val="60000"/>
                  <a:lumOff val="40000"/>
                </a:schemeClr>
              </a:solidFill>
            </a:rPr>
            <a:t>2008</a:t>
          </a:r>
          <a:endParaRPr lang="en-US" sz="800" dirty="0">
            <a:solidFill>
              <a:schemeClr val="tx2">
                <a:lumMod val="60000"/>
                <a:lumOff val="40000"/>
              </a:schemeClr>
            </a:solidFill>
          </a:endParaRPr>
        </a:p>
      </dgm:t>
    </dgm:pt>
    <dgm:pt modelId="{7F87BA7D-94E3-4E9D-8DB8-7ACC6CC315C8}" type="parTrans" cxnId="{3B312090-C28D-4761-825F-E38BBF081293}">
      <dgm:prSet/>
      <dgm:spPr/>
      <dgm:t>
        <a:bodyPr/>
        <a:lstStyle/>
        <a:p>
          <a:endParaRPr lang="en-US" sz="800"/>
        </a:p>
      </dgm:t>
    </dgm:pt>
    <dgm:pt modelId="{6F90D24D-D98F-4C5A-BA81-30C32F0862D6}" type="sibTrans" cxnId="{3B312090-C28D-4761-825F-E38BBF081293}">
      <dgm:prSet/>
      <dgm:spPr/>
      <dgm:t>
        <a:bodyPr/>
        <a:lstStyle/>
        <a:p>
          <a:endParaRPr lang="en-US" sz="800"/>
        </a:p>
      </dgm:t>
    </dgm:pt>
    <dgm:pt modelId="{2B50E6FB-8330-4ED6-A1B4-5808FDDD8DA1}">
      <dgm:prSet phldrT="[Text]" custT="1"/>
      <dgm:spPr/>
      <dgm:t>
        <a:bodyPr/>
        <a:lstStyle/>
        <a:p>
          <a:r>
            <a:rPr lang="en-US" sz="1200" b="1" dirty="0" smtClean="0">
              <a:solidFill>
                <a:schemeClr val="tx2">
                  <a:lumMod val="60000"/>
                  <a:lumOff val="40000"/>
                </a:schemeClr>
              </a:solidFill>
            </a:rPr>
            <a:t>GitLab</a:t>
          </a:r>
          <a:endParaRPr lang="en-US" sz="1200" b="1" dirty="0">
            <a:solidFill>
              <a:schemeClr val="tx2">
                <a:lumMod val="60000"/>
                <a:lumOff val="40000"/>
              </a:schemeClr>
            </a:solidFill>
          </a:endParaRPr>
        </a:p>
      </dgm:t>
    </dgm:pt>
    <dgm:pt modelId="{0D566039-CD7A-41A5-99B7-0A777C0022F8}" type="parTrans" cxnId="{1800F6B9-27A0-4FA9-9B18-A8A32B756F3F}">
      <dgm:prSet/>
      <dgm:spPr/>
      <dgm:t>
        <a:bodyPr/>
        <a:lstStyle/>
        <a:p>
          <a:endParaRPr lang="en-US" sz="800"/>
        </a:p>
      </dgm:t>
    </dgm:pt>
    <dgm:pt modelId="{A857898F-BCBC-4E09-A1CE-119ABD7D9242}" type="sibTrans" cxnId="{1800F6B9-27A0-4FA9-9B18-A8A32B756F3F}">
      <dgm:prSet/>
      <dgm:spPr/>
      <dgm:t>
        <a:bodyPr/>
        <a:lstStyle/>
        <a:p>
          <a:endParaRPr lang="en-US" sz="800"/>
        </a:p>
      </dgm:t>
    </dgm:pt>
    <dgm:pt modelId="{6B438A5F-E02A-4BC4-9D92-0748F65262E4}">
      <dgm:prSet phldrT="[Text]" custT="1"/>
      <dgm:spPr/>
      <dgm:t>
        <a:bodyPr/>
        <a:lstStyle/>
        <a:p>
          <a:r>
            <a:rPr lang="en-US" sz="800" b="0" i="0" u="none" smtClean="0">
              <a:solidFill>
                <a:schemeClr val="tx2">
                  <a:lumMod val="60000"/>
                  <a:lumOff val="40000"/>
                </a:schemeClr>
              </a:solidFill>
            </a:rPr>
            <a:t>2011</a:t>
          </a:r>
          <a:endParaRPr lang="en-US" sz="800" dirty="0">
            <a:solidFill>
              <a:schemeClr val="tx2">
                <a:lumMod val="60000"/>
                <a:lumOff val="40000"/>
              </a:schemeClr>
            </a:solidFill>
          </a:endParaRPr>
        </a:p>
      </dgm:t>
    </dgm:pt>
    <dgm:pt modelId="{96FB4652-BEB4-4E72-B9CD-152B6FF2C5A8}" type="parTrans" cxnId="{24651CF4-B58D-4196-B403-63908CB31358}">
      <dgm:prSet/>
      <dgm:spPr/>
      <dgm:t>
        <a:bodyPr/>
        <a:lstStyle/>
        <a:p>
          <a:endParaRPr lang="en-US" sz="800"/>
        </a:p>
      </dgm:t>
    </dgm:pt>
    <dgm:pt modelId="{9E4F7638-B479-4868-BE1A-04C4E7186DDA}" type="sibTrans" cxnId="{24651CF4-B58D-4196-B403-63908CB31358}">
      <dgm:prSet/>
      <dgm:spPr/>
      <dgm:t>
        <a:bodyPr/>
        <a:lstStyle/>
        <a:p>
          <a:endParaRPr lang="en-US" sz="800"/>
        </a:p>
      </dgm:t>
    </dgm:pt>
    <dgm:pt modelId="{425FE1AA-9A9B-455B-A0CC-3D634EA88CDF}">
      <dgm:prSet custT="1"/>
      <dgm:spPr/>
      <dgm:t>
        <a:bodyPr/>
        <a:lstStyle/>
        <a:p>
          <a:r>
            <a:rPr lang="en-US" sz="800" b="0" i="0" u="none" smtClean="0">
              <a:solidFill>
                <a:schemeClr val="tx2">
                  <a:lumMod val="60000"/>
                  <a:lumOff val="40000"/>
                </a:schemeClr>
              </a:solidFill>
            </a:rPr>
            <a:t>Mercurial, Git</a:t>
          </a:r>
          <a:endParaRPr lang="en-US" sz="800">
            <a:solidFill>
              <a:schemeClr val="tx2">
                <a:lumMod val="60000"/>
                <a:lumOff val="40000"/>
              </a:schemeClr>
            </a:solidFill>
          </a:endParaRPr>
        </a:p>
      </dgm:t>
    </dgm:pt>
    <dgm:pt modelId="{1C8C105D-85DC-46AC-ABBA-3B0B262F2E0B}" type="parTrans" cxnId="{39644B30-EF71-4829-B02C-AEB327A304F4}">
      <dgm:prSet/>
      <dgm:spPr/>
      <dgm:t>
        <a:bodyPr/>
        <a:lstStyle/>
        <a:p>
          <a:endParaRPr lang="en-US" sz="800"/>
        </a:p>
      </dgm:t>
    </dgm:pt>
    <dgm:pt modelId="{5B59325D-D5B7-440C-A405-E3283175CB9A}" type="sibTrans" cxnId="{39644B30-EF71-4829-B02C-AEB327A304F4}">
      <dgm:prSet/>
      <dgm:spPr/>
      <dgm:t>
        <a:bodyPr/>
        <a:lstStyle/>
        <a:p>
          <a:endParaRPr lang="en-US" sz="800"/>
        </a:p>
      </dgm:t>
    </dgm:pt>
    <dgm:pt modelId="{37BFF5EB-B4FD-4760-819A-0C7F46CFCE78}">
      <dgm:prSet custT="1"/>
      <dgm:spPr/>
      <dgm:t>
        <a:bodyPr/>
        <a:lstStyle/>
        <a:p>
          <a:r>
            <a:rPr lang="en-US" sz="800" b="0" i="0" u="none" smtClean="0">
              <a:solidFill>
                <a:schemeClr val="tx2">
                  <a:lumMod val="60000"/>
                  <a:lumOff val="40000"/>
                </a:schemeClr>
              </a:solidFill>
            </a:rPr>
            <a:t>Free, unlimited</a:t>
          </a:r>
          <a:endParaRPr lang="en-US" sz="800">
            <a:solidFill>
              <a:schemeClr val="tx2">
                <a:lumMod val="60000"/>
                <a:lumOff val="40000"/>
              </a:schemeClr>
            </a:solidFill>
          </a:endParaRPr>
        </a:p>
      </dgm:t>
    </dgm:pt>
    <dgm:pt modelId="{4AB29446-AFD6-4DB6-BAF7-CB3097AA6680}" type="parTrans" cxnId="{A0C39244-4856-4579-A6F5-B791DF978294}">
      <dgm:prSet/>
      <dgm:spPr/>
      <dgm:t>
        <a:bodyPr/>
        <a:lstStyle/>
        <a:p>
          <a:endParaRPr lang="en-US" sz="800"/>
        </a:p>
      </dgm:t>
    </dgm:pt>
    <dgm:pt modelId="{75B745CE-25CA-4862-9F4A-6C7EDBD584C8}" type="sibTrans" cxnId="{A0C39244-4856-4579-A6F5-B791DF978294}">
      <dgm:prSet/>
      <dgm:spPr/>
      <dgm:t>
        <a:bodyPr/>
        <a:lstStyle/>
        <a:p>
          <a:endParaRPr lang="en-US" sz="800"/>
        </a:p>
      </dgm:t>
    </dgm:pt>
    <dgm:pt modelId="{313765F8-CC92-4A47-93CB-E0BC749C5C87}">
      <dgm:prSet custT="1"/>
      <dgm:spPr/>
      <dgm:t>
        <a:bodyPr/>
        <a:lstStyle/>
        <a:p>
          <a:r>
            <a:rPr lang="en-US" sz="800" b="0" i="0" u="none" smtClean="0">
              <a:solidFill>
                <a:schemeClr val="tx2">
                  <a:lumMod val="60000"/>
                  <a:lumOff val="40000"/>
                </a:schemeClr>
              </a:solidFill>
            </a:rPr>
            <a:t>Free up to 5 users</a:t>
          </a:r>
          <a:endParaRPr lang="en-US" sz="800">
            <a:solidFill>
              <a:schemeClr val="tx2">
                <a:lumMod val="60000"/>
                <a:lumOff val="40000"/>
              </a:schemeClr>
            </a:solidFill>
          </a:endParaRPr>
        </a:p>
      </dgm:t>
    </dgm:pt>
    <dgm:pt modelId="{CEFBFE44-9184-4153-AF6E-57D05CE8266A}" type="parTrans" cxnId="{574E5838-13F6-4020-AE1C-C90EFA318B22}">
      <dgm:prSet/>
      <dgm:spPr/>
      <dgm:t>
        <a:bodyPr/>
        <a:lstStyle/>
        <a:p>
          <a:endParaRPr lang="en-US" sz="800"/>
        </a:p>
      </dgm:t>
    </dgm:pt>
    <dgm:pt modelId="{A1F5D7BE-F900-4179-90C9-2868AB5DF14B}" type="sibTrans" cxnId="{574E5838-13F6-4020-AE1C-C90EFA318B22}">
      <dgm:prSet/>
      <dgm:spPr/>
      <dgm:t>
        <a:bodyPr/>
        <a:lstStyle/>
        <a:p>
          <a:endParaRPr lang="en-US" sz="800"/>
        </a:p>
      </dgm:t>
    </dgm:pt>
    <dgm:pt modelId="{7BBBC489-F091-4A86-A74B-6F3716E3C98F}">
      <dgm:prSet custT="1"/>
      <dgm:spPr/>
      <dgm:t>
        <a:bodyPr/>
        <a:lstStyle/>
        <a:p>
          <a:r>
            <a:rPr lang="en-US" sz="800" b="0" i="0" u="none" smtClean="0">
              <a:solidFill>
                <a:schemeClr val="tx2">
                  <a:lumMod val="60000"/>
                  <a:lumOff val="40000"/>
                </a:schemeClr>
              </a:solidFill>
            </a:rPr>
            <a:t>Python and uses the Django web framework.</a:t>
          </a:r>
          <a:endParaRPr lang="en-US" sz="800">
            <a:solidFill>
              <a:schemeClr val="tx2">
                <a:lumMod val="60000"/>
                <a:lumOff val="40000"/>
              </a:schemeClr>
            </a:solidFill>
          </a:endParaRPr>
        </a:p>
      </dgm:t>
    </dgm:pt>
    <dgm:pt modelId="{7367D67E-9CDE-4186-8F30-1C8C7EC828F2}" type="parTrans" cxnId="{2B9171B6-499F-4A98-BAFB-FCC3457AD01C}">
      <dgm:prSet/>
      <dgm:spPr/>
      <dgm:t>
        <a:bodyPr/>
        <a:lstStyle/>
        <a:p>
          <a:endParaRPr lang="en-US" sz="800"/>
        </a:p>
      </dgm:t>
    </dgm:pt>
    <dgm:pt modelId="{72298CDF-EAF4-4E85-9DDC-BEB0B6C69DC2}" type="sibTrans" cxnId="{2B9171B6-499F-4A98-BAFB-FCC3457AD01C}">
      <dgm:prSet/>
      <dgm:spPr/>
      <dgm:t>
        <a:bodyPr/>
        <a:lstStyle/>
        <a:p>
          <a:endParaRPr lang="en-US" sz="800"/>
        </a:p>
      </dgm:t>
    </dgm:pt>
    <dgm:pt modelId="{33E0CF78-C9E0-4C5A-AB7D-6DEED79117D5}">
      <dgm:prSet phldrT="[Text]" custT="1"/>
      <dgm:spPr/>
      <dgm:t>
        <a:bodyPr/>
        <a:lstStyle/>
        <a:p>
          <a:r>
            <a:rPr lang="en-US" sz="1200" b="1" i="0" u="none" dirty="0" smtClean="0">
              <a:solidFill>
                <a:schemeClr val="tx2">
                  <a:lumMod val="60000"/>
                  <a:lumOff val="40000"/>
                </a:schemeClr>
              </a:solidFill>
            </a:rPr>
            <a:t>Feature</a:t>
          </a:r>
          <a:endParaRPr lang="en-US" sz="1200" dirty="0">
            <a:solidFill>
              <a:schemeClr val="tx2">
                <a:lumMod val="60000"/>
                <a:lumOff val="40000"/>
              </a:schemeClr>
            </a:solidFill>
          </a:endParaRPr>
        </a:p>
      </dgm:t>
    </dgm:pt>
    <dgm:pt modelId="{7D7C081A-4D4C-4B90-979B-C9563CA44A11}" type="parTrans" cxnId="{120961B8-166F-43C6-B08A-DA76B9768234}">
      <dgm:prSet/>
      <dgm:spPr/>
      <dgm:t>
        <a:bodyPr/>
        <a:lstStyle/>
        <a:p>
          <a:endParaRPr lang="en-US" sz="800"/>
        </a:p>
      </dgm:t>
    </dgm:pt>
    <dgm:pt modelId="{C0D5157F-1D2F-41F2-9C89-EE41C9DDF66E}" type="sibTrans" cxnId="{120961B8-166F-43C6-B08A-DA76B9768234}">
      <dgm:prSet/>
      <dgm:spPr/>
      <dgm:t>
        <a:bodyPr/>
        <a:lstStyle/>
        <a:p>
          <a:endParaRPr lang="en-US" sz="800"/>
        </a:p>
      </dgm:t>
    </dgm:pt>
    <dgm:pt modelId="{432910E1-BAAA-4052-B7A2-CC6C9C5401C0}">
      <dgm:prSet custT="1"/>
      <dgm:spPr/>
      <dgm:t>
        <a:bodyPr/>
        <a:lstStyle/>
        <a:p>
          <a:r>
            <a:rPr lang="en-US" sz="800" b="1" i="0" u="none" dirty="0" smtClean="0">
              <a:solidFill>
                <a:schemeClr val="tx2">
                  <a:lumMod val="60000"/>
                  <a:lumOff val="40000"/>
                </a:schemeClr>
              </a:solidFill>
            </a:rPr>
            <a:t>Launched in </a:t>
          </a:r>
          <a:endParaRPr lang="en-US" sz="800" dirty="0">
            <a:solidFill>
              <a:schemeClr val="tx2">
                <a:lumMod val="60000"/>
                <a:lumOff val="40000"/>
              </a:schemeClr>
            </a:solidFill>
          </a:endParaRPr>
        </a:p>
      </dgm:t>
    </dgm:pt>
    <dgm:pt modelId="{7E93257E-36A9-4032-8C26-688D1BF7C439}" type="parTrans" cxnId="{8A30E916-0FEA-49C6-BC5A-796D266CB0E3}">
      <dgm:prSet/>
      <dgm:spPr/>
      <dgm:t>
        <a:bodyPr/>
        <a:lstStyle/>
        <a:p>
          <a:endParaRPr lang="en-US" sz="800"/>
        </a:p>
      </dgm:t>
    </dgm:pt>
    <dgm:pt modelId="{D5D592D7-FF0D-4070-938C-FB1B3C9720DC}" type="sibTrans" cxnId="{8A30E916-0FEA-49C6-BC5A-796D266CB0E3}">
      <dgm:prSet/>
      <dgm:spPr/>
      <dgm:t>
        <a:bodyPr/>
        <a:lstStyle/>
        <a:p>
          <a:endParaRPr lang="en-US" sz="800"/>
        </a:p>
      </dgm:t>
    </dgm:pt>
    <dgm:pt modelId="{0532A93C-C0C4-4EA2-B2EC-F25713175429}">
      <dgm:prSet custT="1"/>
      <dgm:spPr/>
      <dgm:t>
        <a:bodyPr/>
        <a:lstStyle/>
        <a:p>
          <a:r>
            <a:rPr lang="en-US" sz="800" b="1" i="0" u="none" dirty="0" smtClean="0">
              <a:solidFill>
                <a:schemeClr val="tx2">
                  <a:lumMod val="60000"/>
                  <a:lumOff val="40000"/>
                </a:schemeClr>
              </a:solidFill>
            </a:rPr>
            <a:t>Supported VCS</a:t>
          </a:r>
          <a:endParaRPr lang="en-US" sz="800" dirty="0">
            <a:solidFill>
              <a:schemeClr val="tx2">
                <a:lumMod val="60000"/>
                <a:lumOff val="40000"/>
              </a:schemeClr>
            </a:solidFill>
          </a:endParaRPr>
        </a:p>
      </dgm:t>
    </dgm:pt>
    <dgm:pt modelId="{04CDB327-8044-45B8-B16E-2FD9F1A8E1C4}" type="parTrans" cxnId="{3E498EA0-F9BD-4F5C-B7BE-0492D48C1018}">
      <dgm:prSet/>
      <dgm:spPr/>
      <dgm:t>
        <a:bodyPr/>
        <a:lstStyle/>
        <a:p>
          <a:endParaRPr lang="en-US" sz="800"/>
        </a:p>
      </dgm:t>
    </dgm:pt>
    <dgm:pt modelId="{981A706B-E343-4BCB-B731-C88BD3E8A710}" type="sibTrans" cxnId="{3E498EA0-F9BD-4F5C-B7BE-0492D48C1018}">
      <dgm:prSet/>
      <dgm:spPr/>
      <dgm:t>
        <a:bodyPr/>
        <a:lstStyle/>
        <a:p>
          <a:endParaRPr lang="en-US" sz="800"/>
        </a:p>
      </dgm:t>
    </dgm:pt>
    <dgm:pt modelId="{EEF16797-782B-4C24-8CDB-5062CF2F20DB}">
      <dgm:prSet custT="1"/>
      <dgm:spPr/>
      <dgm:t>
        <a:bodyPr/>
        <a:lstStyle/>
        <a:p>
          <a:r>
            <a:rPr lang="en-US" sz="800" b="1" i="0" u="none" dirty="0" smtClean="0">
              <a:solidFill>
                <a:schemeClr val="tx2">
                  <a:lumMod val="60000"/>
                  <a:lumOff val="40000"/>
                </a:schemeClr>
              </a:solidFill>
            </a:rPr>
            <a:t>Public repos</a:t>
          </a:r>
          <a:endParaRPr lang="en-US" sz="800" dirty="0">
            <a:solidFill>
              <a:schemeClr val="tx2">
                <a:lumMod val="60000"/>
                <a:lumOff val="40000"/>
              </a:schemeClr>
            </a:solidFill>
          </a:endParaRPr>
        </a:p>
      </dgm:t>
    </dgm:pt>
    <dgm:pt modelId="{38EAB976-FD2B-4C08-A50B-1D889A5371B3}" type="parTrans" cxnId="{860BF286-3206-4FDF-93A5-417A541CBD04}">
      <dgm:prSet/>
      <dgm:spPr/>
      <dgm:t>
        <a:bodyPr/>
        <a:lstStyle/>
        <a:p>
          <a:endParaRPr lang="en-US" sz="800"/>
        </a:p>
      </dgm:t>
    </dgm:pt>
    <dgm:pt modelId="{3260C2F6-2AA6-4BD6-A4C0-53F989B14A70}" type="sibTrans" cxnId="{860BF286-3206-4FDF-93A5-417A541CBD04}">
      <dgm:prSet/>
      <dgm:spPr/>
      <dgm:t>
        <a:bodyPr/>
        <a:lstStyle/>
        <a:p>
          <a:endParaRPr lang="en-US" sz="800"/>
        </a:p>
      </dgm:t>
    </dgm:pt>
    <dgm:pt modelId="{45D186A7-CEBA-474B-BA66-7B9684DA021F}">
      <dgm:prSet custT="1"/>
      <dgm:spPr/>
      <dgm:t>
        <a:bodyPr/>
        <a:lstStyle/>
        <a:p>
          <a:r>
            <a:rPr lang="en-US" sz="800" b="1" i="0" u="none" dirty="0" smtClean="0">
              <a:solidFill>
                <a:schemeClr val="tx2">
                  <a:lumMod val="60000"/>
                  <a:lumOff val="40000"/>
                </a:schemeClr>
              </a:solidFill>
            </a:rPr>
            <a:t>Private repos</a:t>
          </a:r>
          <a:endParaRPr lang="en-US" sz="800" dirty="0">
            <a:solidFill>
              <a:schemeClr val="tx2">
                <a:lumMod val="60000"/>
                <a:lumOff val="40000"/>
              </a:schemeClr>
            </a:solidFill>
          </a:endParaRPr>
        </a:p>
      </dgm:t>
    </dgm:pt>
    <dgm:pt modelId="{84E582B0-8E28-4BBD-858C-50660158F699}" type="parTrans" cxnId="{2373D3E5-0F8D-49A5-BB10-5BE15A20A437}">
      <dgm:prSet/>
      <dgm:spPr/>
      <dgm:t>
        <a:bodyPr/>
        <a:lstStyle/>
        <a:p>
          <a:endParaRPr lang="en-US" sz="800"/>
        </a:p>
      </dgm:t>
    </dgm:pt>
    <dgm:pt modelId="{2409467A-77FB-43B1-B1D1-1F76C1D6748E}" type="sibTrans" cxnId="{2373D3E5-0F8D-49A5-BB10-5BE15A20A437}">
      <dgm:prSet/>
      <dgm:spPr/>
      <dgm:t>
        <a:bodyPr/>
        <a:lstStyle/>
        <a:p>
          <a:endParaRPr lang="en-US" sz="800"/>
        </a:p>
      </dgm:t>
    </dgm:pt>
    <dgm:pt modelId="{07607DE7-A304-41B4-AB82-839BECB790FD}">
      <dgm:prSet custT="1"/>
      <dgm:spPr/>
      <dgm:t>
        <a:bodyPr/>
        <a:lstStyle/>
        <a:p>
          <a:r>
            <a:rPr lang="en-US" sz="800" b="1" i="0" u="none" dirty="0" smtClean="0">
              <a:solidFill>
                <a:schemeClr val="tx2">
                  <a:lumMod val="60000"/>
                  <a:lumOff val="40000"/>
                </a:schemeClr>
              </a:solidFill>
            </a:rPr>
            <a:t>Language </a:t>
          </a:r>
          <a:r>
            <a:rPr lang="en-US" sz="800" b="1" i="0" u="none" dirty="0" err="1" smtClean="0">
              <a:solidFill>
                <a:schemeClr val="tx2">
                  <a:lumMod val="60000"/>
                  <a:lumOff val="40000"/>
                </a:schemeClr>
              </a:solidFill>
            </a:rPr>
            <a:t>wriiten</a:t>
          </a:r>
          <a:r>
            <a:rPr lang="en-US" sz="800" b="1" i="0" u="none" dirty="0" smtClean="0">
              <a:solidFill>
                <a:schemeClr val="tx2">
                  <a:lumMod val="60000"/>
                  <a:lumOff val="40000"/>
                </a:schemeClr>
              </a:solidFill>
            </a:rPr>
            <a:t> in </a:t>
          </a:r>
          <a:endParaRPr lang="en-US" sz="800" dirty="0">
            <a:solidFill>
              <a:schemeClr val="tx2">
                <a:lumMod val="60000"/>
                <a:lumOff val="40000"/>
              </a:schemeClr>
            </a:solidFill>
          </a:endParaRPr>
        </a:p>
      </dgm:t>
    </dgm:pt>
    <dgm:pt modelId="{B5EB82F4-F725-437D-911C-6162D35844CF}" type="parTrans" cxnId="{26C37D82-A5A6-4720-B439-E9BDBF1A53DB}">
      <dgm:prSet/>
      <dgm:spPr/>
      <dgm:t>
        <a:bodyPr/>
        <a:lstStyle/>
        <a:p>
          <a:endParaRPr lang="en-US" sz="800"/>
        </a:p>
      </dgm:t>
    </dgm:pt>
    <dgm:pt modelId="{9D75CD8B-67E0-43A9-A3B6-A87BF05242D0}" type="sibTrans" cxnId="{26C37D82-A5A6-4720-B439-E9BDBF1A53DB}">
      <dgm:prSet/>
      <dgm:spPr/>
      <dgm:t>
        <a:bodyPr/>
        <a:lstStyle/>
        <a:p>
          <a:endParaRPr lang="en-US" sz="800"/>
        </a:p>
      </dgm:t>
    </dgm:pt>
    <dgm:pt modelId="{0E9E7988-C2DE-4AA4-894B-A5C9E0773BAD}">
      <dgm:prSet custT="1"/>
      <dgm:spPr/>
      <dgm:t>
        <a:bodyPr/>
        <a:lstStyle/>
        <a:p>
          <a:r>
            <a:rPr lang="en-US" sz="800" b="1" i="0" u="none" dirty="0" smtClean="0">
              <a:solidFill>
                <a:schemeClr val="tx2">
                  <a:lumMod val="60000"/>
                  <a:lumOff val="40000"/>
                </a:schemeClr>
              </a:solidFill>
            </a:rPr>
            <a:t>Integration</a:t>
          </a:r>
          <a:endParaRPr lang="en-US" sz="800" dirty="0">
            <a:solidFill>
              <a:schemeClr val="tx2">
                <a:lumMod val="60000"/>
                <a:lumOff val="40000"/>
              </a:schemeClr>
            </a:solidFill>
          </a:endParaRPr>
        </a:p>
      </dgm:t>
    </dgm:pt>
    <dgm:pt modelId="{8D098D8C-A707-46B8-8F2B-586597421A9F}" type="parTrans" cxnId="{360918BF-29AC-48B3-9F6E-21685F159805}">
      <dgm:prSet/>
      <dgm:spPr/>
      <dgm:t>
        <a:bodyPr/>
        <a:lstStyle/>
        <a:p>
          <a:endParaRPr lang="en-US" sz="800"/>
        </a:p>
      </dgm:t>
    </dgm:pt>
    <dgm:pt modelId="{28367F8F-913D-4B87-A758-CA767460EFA1}" type="sibTrans" cxnId="{360918BF-29AC-48B3-9F6E-21685F159805}">
      <dgm:prSet/>
      <dgm:spPr/>
      <dgm:t>
        <a:bodyPr/>
        <a:lstStyle/>
        <a:p>
          <a:endParaRPr lang="en-US" sz="800"/>
        </a:p>
      </dgm:t>
    </dgm:pt>
    <dgm:pt modelId="{C6801629-DD17-4453-B64E-7D71F2A57364}">
      <dgm:prSet custT="1"/>
      <dgm:spPr/>
      <dgm:t>
        <a:bodyPr/>
        <a:lstStyle/>
        <a:p>
          <a:r>
            <a:rPr lang="en-US" sz="800" b="1" i="0" u="none" dirty="0" smtClean="0">
              <a:solidFill>
                <a:schemeClr val="tx2">
                  <a:lumMod val="60000"/>
                  <a:lumOff val="40000"/>
                </a:schemeClr>
              </a:solidFill>
            </a:rPr>
            <a:t>Notable features</a:t>
          </a:r>
          <a:endParaRPr lang="en-US" sz="800" dirty="0">
            <a:solidFill>
              <a:schemeClr val="tx2">
                <a:lumMod val="60000"/>
                <a:lumOff val="40000"/>
              </a:schemeClr>
            </a:solidFill>
          </a:endParaRPr>
        </a:p>
      </dgm:t>
    </dgm:pt>
    <dgm:pt modelId="{78511378-D59B-46FF-8FE4-761E31BABA32}" type="parTrans" cxnId="{37C60291-29F9-4173-8839-81ACF993D754}">
      <dgm:prSet/>
      <dgm:spPr/>
      <dgm:t>
        <a:bodyPr/>
        <a:lstStyle/>
        <a:p>
          <a:endParaRPr lang="en-US" sz="800"/>
        </a:p>
      </dgm:t>
    </dgm:pt>
    <dgm:pt modelId="{F213CE49-C693-42B5-8535-64A5CBCF8852}" type="sibTrans" cxnId="{37C60291-29F9-4173-8839-81ACF993D754}">
      <dgm:prSet/>
      <dgm:spPr/>
      <dgm:t>
        <a:bodyPr/>
        <a:lstStyle/>
        <a:p>
          <a:endParaRPr lang="en-US" sz="800"/>
        </a:p>
      </dgm:t>
    </dgm:pt>
    <dgm:pt modelId="{AE73200C-1256-4570-B9E9-9B731785B901}">
      <dgm:prSet custT="1"/>
      <dgm:spPr/>
      <dgm:t>
        <a:bodyPr/>
        <a:lstStyle/>
        <a:p>
          <a:r>
            <a:rPr lang="en-US" sz="800" b="0" i="0" u="none" smtClean="0">
              <a:solidFill>
                <a:schemeClr val="tx2">
                  <a:lumMod val="60000"/>
                  <a:lumOff val="40000"/>
                </a:schemeClr>
              </a:solidFill>
            </a:rPr>
            <a:t>Git</a:t>
          </a:r>
          <a:endParaRPr lang="en-US" sz="800">
            <a:solidFill>
              <a:schemeClr val="tx2">
                <a:lumMod val="60000"/>
                <a:lumOff val="40000"/>
              </a:schemeClr>
            </a:solidFill>
          </a:endParaRPr>
        </a:p>
      </dgm:t>
    </dgm:pt>
    <dgm:pt modelId="{5DC65F09-E644-40BE-BD49-9773411DAF5E}" type="parTrans" cxnId="{951CCCE3-4BC2-48EA-97AC-638BF2D6D5A0}">
      <dgm:prSet/>
      <dgm:spPr/>
      <dgm:t>
        <a:bodyPr/>
        <a:lstStyle/>
        <a:p>
          <a:endParaRPr lang="en-US" sz="800"/>
        </a:p>
      </dgm:t>
    </dgm:pt>
    <dgm:pt modelId="{B8C29682-A1DF-4749-B219-07B0C22453EF}" type="sibTrans" cxnId="{951CCCE3-4BC2-48EA-97AC-638BF2D6D5A0}">
      <dgm:prSet/>
      <dgm:spPr/>
      <dgm:t>
        <a:bodyPr/>
        <a:lstStyle/>
        <a:p>
          <a:endParaRPr lang="en-US" sz="800"/>
        </a:p>
      </dgm:t>
    </dgm:pt>
    <dgm:pt modelId="{7405C03B-C905-466A-BA40-8FE17D4BE27B}">
      <dgm:prSet custT="1"/>
      <dgm:spPr/>
      <dgm:t>
        <a:bodyPr/>
        <a:lstStyle/>
        <a:p>
          <a:r>
            <a:rPr lang="en-US" sz="800" b="0" i="0" u="none" smtClean="0">
              <a:solidFill>
                <a:schemeClr val="tx2">
                  <a:lumMod val="60000"/>
                  <a:lumOff val="40000"/>
                </a:schemeClr>
              </a:solidFill>
            </a:rPr>
            <a:t>Free, unlimited</a:t>
          </a:r>
          <a:endParaRPr lang="en-US" sz="800">
            <a:solidFill>
              <a:schemeClr val="tx2">
                <a:lumMod val="60000"/>
                <a:lumOff val="40000"/>
              </a:schemeClr>
            </a:solidFill>
          </a:endParaRPr>
        </a:p>
      </dgm:t>
    </dgm:pt>
    <dgm:pt modelId="{40C018A5-53F8-4415-8CEC-6877A9A6BF99}" type="parTrans" cxnId="{3E6BC1B9-7D15-4AFC-B455-B7BE59D3163B}">
      <dgm:prSet/>
      <dgm:spPr/>
      <dgm:t>
        <a:bodyPr/>
        <a:lstStyle/>
        <a:p>
          <a:endParaRPr lang="en-US" sz="800"/>
        </a:p>
      </dgm:t>
    </dgm:pt>
    <dgm:pt modelId="{0600D9E5-E58D-425E-A992-6B8151EC53D5}" type="sibTrans" cxnId="{3E6BC1B9-7D15-4AFC-B455-B7BE59D3163B}">
      <dgm:prSet/>
      <dgm:spPr/>
      <dgm:t>
        <a:bodyPr/>
        <a:lstStyle/>
        <a:p>
          <a:endParaRPr lang="en-US" sz="800"/>
        </a:p>
      </dgm:t>
    </dgm:pt>
    <dgm:pt modelId="{CC1D56E8-B959-4794-9DAC-0F49B23D033B}">
      <dgm:prSet custT="1"/>
      <dgm:spPr/>
      <dgm:t>
        <a:bodyPr/>
        <a:lstStyle/>
        <a:p>
          <a:r>
            <a:rPr lang="en-US" sz="800" b="0" i="0" u="none" smtClean="0">
              <a:solidFill>
                <a:schemeClr val="tx2">
                  <a:lumMod val="60000"/>
                  <a:lumOff val="40000"/>
                </a:schemeClr>
              </a:solidFill>
            </a:rPr>
            <a:t>Free up to 3 collaborators</a:t>
          </a:r>
          <a:endParaRPr lang="en-US" sz="800">
            <a:solidFill>
              <a:schemeClr val="tx2">
                <a:lumMod val="60000"/>
                <a:lumOff val="40000"/>
              </a:schemeClr>
            </a:solidFill>
          </a:endParaRPr>
        </a:p>
      </dgm:t>
    </dgm:pt>
    <dgm:pt modelId="{3046CA9C-E659-4D6F-A1AC-7B0326607CE3}" type="parTrans" cxnId="{57EDB7E2-D718-486F-8C24-08F19B0E75C5}">
      <dgm:prSet/>
      <dgm:spPr/>
      <dgm:t>
        <a:bodyPr/>
        <a:lstStyle/>
        <a:p>
          <a:endParaRPr lang="en-US" sz="800"/>
        </a:p>
      </dgm:t>
    </dgm:pt>
    <dgm:pt modelId="{1C0FB87B-6B30-4B32-B0C8-7EFDA0610538}" type="sibTrans" cxnId="{57EDB7E2-D718-486F-8C24-08F19B0E75C5}">
      <dgm:prSet/>
      <dgm:spPr/>
      <dgm:t>
        <a:bodyPr/>
        <a:lstStyle/>
        <a:p>
          <a:endParaRPr lang="en-US" sz="800"/>
        </a:p>
      </dgm:t>
    </dgm:pt>
    <dgm:pt modelId="{BCEE79A7-F6FD-43EC-BD69-96AD313275C1}">
      <dgm:prSet custT="1"/>
      <dgm:spPr/>
      <dgm:t>
        <a:bodyPr/>
        <a:lstStyle/>
        <a:p>
          <a:r>
            <a:rPr lang="en-US" sz="800" b="0" i="0" u="none" smtClean="0">
              <a:solidFill>
                <a:schemeClr val="tx2">
                  <a:lumMod val="60000"/>
                  <a:lumOff val="40000"/>
                </a:schemeClr>
              </a:solidFill>
            </a:rPr>
            <a:t>Ruby and Erlang</a:t>
          </a:r>
          <a:endParaRPr lang="en-US" sz="800">
            <a:solidFill>
              <a:schemeClr val="tx2">
                <a:lumMod val="60000"/>
                <a:lumOff val="40000"/>
              </a:schemeClr>
            </a:solidFill>
          </a:endParaRPr>
        </a:p>
      </dgm:t>
    </dgm:pt>
    <dgm:pt modelId="{5E2025E0-7A63-4E6D-AC9D-0136B8594D1B}" type="parTrans" cxnId="{94AAF234-26FF-4468-A1F8-A63C024F6EE9}">
      <dgm:prSet/>
      <dgm:spPr/>
      <dgm:t>
        <a:bodyPr/>
        <a:lstStyle/>
        <a:p>
          <a:endParaRPr lang="en-US" sz="800"/>
        </a:p>
      </dgm:t>
    </dgm:pt>
    <dgm:pt modelId="{AD8D5085-8843-4208-983C-09F5D1187C99}" type="sibTrans" cxnId="{94AAF234-26FF-4468-A1F8-A63C024F6EE9}">
      <dgm:prSet/>
      <dgm:spPr/>
      <dgm:t>
        <a:bodyPr/>
        <a:lstStyle/>
        <a:p>
          <a:endParaRPr lang="en-US" sz="800"/>
        </a:p>
      </dgm:t>
    </dgm:pt>
    <dgm:pt modelId="{8C527D91-72DE-40C1-81BB-65AA94EEBE76}">
      <dgm:prSet custT="1"/>
      <dgm:spPr/>
      <dgm:t>
        <a:bodyPr/>
        <a:lstStyle/>
        <a:p>
          <a:r>
            <a:rPr lang="en-US" sz="800" b="0" i="0" u="none" smtClean="0">
              <a:solidFill>
                <a:schemeClr val="tx2">
                  <a:lumMod val="60000"/>
                  <a:lumOff val="40000"/>
                </a:schemeClr>
              </a:solidFill>
            </a:rPr>
            <a:t>Asana, Zendesk, CloudBees, Travis, CodeClimate, AWS, Windows Azure, Google Cloud, and Heroku</a:t>
          </a:r>
          <a:endParaRPr lang="en-US" sz="800">
            <a:solidFill>
              <a:schemeClr val="tx2">
                <a:lumMod val="60000"/>
                <a:lumOff val="40000"/>
              </a:schemeClr>
            </a:solidFill>
          </a:endParaRPr>
        </a:p>
      </dgm:t>
    </dgm:pt>
    <dgm:pt modelId="{E7713A84-C026-490F-A2F2-1D052192920D}" type="parTrans" cxnId="{2B154357-FF44-4278-858F-CEAD41EC2FFE}">
      <dgm:prSet/>
      <dgm:spPr/>
      <dgm:t>
        <a:bodyPr/>
        <a:lstStyle/>
        <a:p>
          <a:endParaRPr lang="en-US" sz="800"/>
        </a:p>
      </dgm:t>
    </dgm:pt>
    <dgm:pt modelId="{97781C9B-63FF-4C20-B5E9-D9D8B1650DD6}" type="sibTrans" cxnId="{2B154357-FF44-4278-858F-CEAD41EC2FFE}">
      <dgm:prSet/>
      <dgm:spPr/>
      <dgm:t>
        <a:bodyPr/>
        <a:lstStyle/>
        <a:p>
          <a:endParaRPr lang="en-US" sz="800"/>
        </a:p>
      </dgm:t>
    </dgm:pt>
    <dgm:pt modelId="{BDD62DD2-E12D-496C-91D0-3A5547FACD8B}">
      <dgm:prSet custT="1"/>
      <dgm:spPr/>
      <dgm:t>
        <a:bodyPr/>
        <a:lstStyle/>
        <a:p>
          <a:r>
            <a:rPr lang="en-US" sz="800" b="0" i="0" u="none" dirty="0" smtClean="0">
              <a:solidFill>
                <a:schemeClr val="tx2">
                  <a:lumMod val="60000"/>
                  <a:lumOff val="40000"/>
                </a:schemeClr>
              </a:solidFill>
            </a:rPr>
            <a:t>Issue Tracking.</a:t>
          </a:r>
          <a:br>
            <a:rPr lang="en-US" sz="800" b="0" i="0" u="none" dirty="0" smtClean="0">
              <a:solidFill>
                <a:schemeClr val="tx2">
                  <a:lumMod val="60000"/>
                  <a:lumOff val="40000"/>
                </a:schemeClr>
              </a:solidFill>
            </a:rPr>
          </a:br>
          <a:r>
            <a:rPr lang="en-US" sz="800" b="0" i="0" u="none" dirty="0" smtClean="0">
              <a:solidFill>
                <a:schemeClr val="tx2">
                  <a:lumMod val="60000"/>
                  <a:lumOff val="40000"/>
                </a:schemeClr>
              </a:solidFill>
            </a:rPr>
            <a:t>Commit History can be seen.</a:t>
          </a:r>
          <a:br>
            <a:rPr lang="en-US" sz="800" b="0" i="0" u="none" dirty="0" smtClean="0">
              <a:solidFill>
                <a:schemeClr val="tx2">
                  <a:lumMod val="60000"/>
                  <a:lumOff val="40000"/>
                </a:schemeClr>
              </a:solidFill>
            </a:rPr>
          </a:br>
          <a:r>
            <a:rPr lang="en-US" sz="800" b="0" i="0" u="none" dirty="0" smtClean="0">
              <a:solidFill>
                <a:schemeClr val="tx2">
                  <a:lumMod val="60000"/>
                  <a:lumOff val="40000"/>
                </a:schemeClr>
              </a:solidFill>
            </a:rPr>
            <a:t>Graphs, pulse, contributors, commits, code frequency, members of it.</a:t>
          </a:r>
          <a:br>
            <a:rPr lang="en-US" sz="800" b="0" i="0" u="none" dirty="0" smtClean="0">
              <a:solidFill>
                <a:schemeClr val="tx2">
                  <a:lumMod val="60000"/>
                  <a:lumOff val="40000"/>
                </a:schemeClr>
              </a:solidFill>
            </a:rPr>
          </a:br>
          <a:r>
            <a:rPr lang="en-US" sz="800" b="0" i="0" u="none" dirty="0" smtClean="0">
              <a:solidFill>
                <a:schemeClr val="tx2">
                  <a:lumMod val="60000"/>
                  <a:lumOff val="40000"/>
                </a:schemeClr>
              </a:solidFill>
            </a:rPr>
            <a:t>Pull requests with code review and comments.</a:t>
          </a:r>
          <a:br>
            <a:rPr lang="en-US" sz="800" b="0" i="0" u="none" dirty="0" smtClean="0">
              <a:solidFill>
                <a:schemeClr val="tx2">
                  <a:lumMod val="60000"/>
                  <a:lumOff val="40000"/>
                </a:schemeClr>
              </a:solidFill>
            </a:rPr>
          </a:br>
          <a:r>
            <a:rPr lang="en-US" sz="800" b="0" i="0" u="none" dirty="0" smtClean="0">
              <a:solidFill>
                <a:schemeClr val="tx2">
                  <a:lumMod val="60000"/>
                  <a:lumOff val="40000"/>
                </a:schemeClr>
              </a:solidFill>
            </a:rPr>
            <a:t>Email notifications.</a:t>
          </a:r>
          <a:br>
            <a:rPr lang="en-US" sz="800" b="0" i="0" u="none" dirty="0" smtClean="0">
              <a:solidFill>
                <a:schemeClr val="tx2">
                  <a:lumMod val="60000"/>
                  <a:lumOff val="40000"/>
                </a:schemeClr>
              </a:solidFill>
            </a:rPr>
          </a:br>
          <a:r>
            <a:rPr lang="en-US" sz="800" b="0" i="0" u="none" dirty="0" smtClean="0">
              <a:solidFill>
                <a:schemeClr val="tx2">
                  <a:lumMod val="60000"/>
                  <a:lumOff val="40000"/>
                </a:schemeClr>
              </a:solidFill>
            </a:rPr>
            <a:t>Two-factor authentication, GitHub Pages, GitHub Gists</a:t>
          </a:r>
          <a:endParaRPr lang="en-US" sz="800" dirty="0">
            <a:solidFill>
              <a:schemeClr val="tx2">
                <a:lumMod val="60000"/>
                <a:lumOff val="40000"/>
              </a:schemeClr>
            </a:solidFill>
          </a:endParaRPr>
        </a:p>
      </dgm:t>
    </dgm:pt>
    <dgm:pt modelId="{0DC56443-2C5A-4C92-AFEE-FA024C4B9E6A}" type="parTrans" cxnId="{4BD42093-1BA1-4903-9C3A-8134091DF095}">
      <dgm:prSet/>
      <dgm:spPr/>
      <dgm:t>
        <a:bodyPr/>
        <a:lstStyle/>
        <a:p>
          <a:endParaRPr lang="en-US" sz="800"/>
        </a:p>
      </dgm:t>
    </dgm:pt>
    <dgm:pt modelId="{E56498E1-8B88-4F03-A9F0-B74D99B596EA}" type="sibTrans" cxnId="{4BD42093-1BA1-4903-9C3A-8134091DF095}">
      <dgm:prSet/>
      <dgm:spPr/>
      <dgm:t>
        <a:bodyPr/>
        <a:lstStyle/>
        <a:p>
          <a:endParaRPr lang="en-US" sz="800"/>
        </a:p>
      </dgm:t>
    </dgm:pt>
    <dgm:pt modelId="{63FCAC47-37BD-4330-94F6-F155E877F8CD}">
      <dgm:prSet custT="1"/>
      <dgm:spPr/>
      <dgm:t>
        <a:bodyPr/>
        <a:lstStyle/>
        <a:p>
          <a:r>
            <a:rPr lang="en-US" sz="800" b="0" i="0" u="none" smtClean="0">
              <a:solidFill>
                <a:schemeClr val="tx2">
                  <a:lumMod val="60000"/>
                  <a:lumOff val="40000"/>
                </a:schemeClr>
              </a:solidFill>
            </a:rPr>
            <a:t>Git</a:t>
          </a:r>
          <a:endParaRPr lang="en-US" sz="800">
            <a:solidFill>
              <a:schemeClr val="tx2">
                <a:lumMod val="60000"/>
                <a:lumOff val="40000"/>
              </a:schemeClr>
            </a:solidFill>
          </a:endParaRPr>
        </a:p>
      </dgm:t>
    </dgm:pt>
    <dgm:pt modelId="{513CB018-0F23-4328-88D8-4DEC08B6C030}" type="parTrans" cxnId="{5C8235F4-D681-4141-824F-1457DA14C338}">
      <dgm:prSet/>
      <dgm:spPr/>
      <dgm:t>
        <a:bodyPr/>
        <a:lstStyle/>
        <a:p>
          <a:endParaRPr lang="en-US" sz="800"/>
        </a:p>
      </dgm:t>
    </dgm:pt>
    <dgm:pt modelId="{1CF77D17-41BA-4FF8-812A-ADAAE88BC0B2}" type="sibTrans" cxnId="{5C8235F4-D681-4141-824F-1457DA14C338}">
      <dgm:prSet/>
      <dgm:spPr/>
      <dgm:t>
        <a:bodyPr/>
        <a:lstStyle/>
        <a:p>
          <a:endParaRPr lang="en-US" sz="800"/>
        </a:p>
      </dgm:t>
    </dgm:pt>
    <dgm:pt modelId="{B09F8394-9662-4D2A-84BE-A7D8FFEE58F9}">
      <dgm:prSet custT="1"/>
      <dgm:spPr/>
      <dgm:t>
        <a:bodyPr/>
        <a:lstStyle/>
        <a:p>
          <a:r>
            <a:rPr lang="en-US" sz="800" b="0" i="0" u="none" smtClean="0">
              <a:solidFill>
                <a:schemeClr val="tx2">
                  <a:lumMod val="60000"/>
                  <a:lumOff val="40000"/>
                </a:schemeClr>
              </a:solidFill>
            </a:rPr>
            <a:t>Free, unlimited</a:t>
          </a:r>
          <a:endParaRPr lang="en-US" sz="800">
            <a:solidFill>
              <a:schemeClr val="tx2">
                <a:lumMod val="60000"/>
                <a:lumOff val="40000"/>
              </a:schemeClr>
            </a:solidFill>
          </a:endParaRPr>
        </a:p>
      </dgm:t>
    </dgm:pt>
    <dgm:pt modelId="{90D6E05E-3B3E-4118-B014-33A1E280A815}" type="parTrans" cxnId="{B16ADC6F-61A1-4104-A897-7C526DB23635}">
      <dgm:prSet/>
      <dgm:spPr/>
      <dgm:t>
        <a:bodyPr/>
        <a:lstStyle/>
        <a:p>
          <a:endParaRPr lang="en-US" sz="800"/>
        </a:p>
      </dgm:t>
    </dgm:pt>
    <dgm:pt modelId="{CC1AFA5A-DF71-43CA-8C0E-19FA2DC83BA7}" type="sibTrans" cxnId="{B16ADC6F-61A1-4104-A897-7C526DB23635}">
      <dgm:prSet/>
      <dgm:spPr/>
      <dgm:t>
        <a:bodyPr/>
        <a:lstStyle/>
        <a:p>
          <a:endParaRPr lang="en-US" sz="800"/>
        </a:p>
      </dgm:t>
    </dgm:pt>
    <dgm:pt modelId="{2D67191B-4068-4986-9143-092F11B5F583}">
      <dgm:prSet custT="1"/>
      <dgm:spPr/>
      <dgm:t>
        <a:bodyPr/>
        <a:lstStyle/>
        <a:p>
          <a:r>
            <a:rPr lang="en-US" sz="800" b="0" i="0" u="none" smtClean="0">
              <a:solidFill>
                <a:schemeClr val="tx2">
                  <a:lumMod val="60000"/>
                  <a:lumOff val="40000"/>
                </a:schemeClr>
              </a:solidFill>
            </a:rPr>
            <a:t>Unlimited</a:t>
          </a:r>
          <a:endParaRPr lang="en-US" sz="800">
            <a:solidFill>
              <a:schemeClr val="tx2">
                <a:lumMod val="60000"/>
                <a:lumOff val="40000"/>
              </a:schemeClr>
            </a:solidFill>
          </a:endParaRPr>
        </a:p>
      </dgm:t>
    </dgm:pt>
    <dgm:pt modelId="{DD107004-5F15-4659-8628-65D9DD7C02BA}" type="parTrans" cxnId="{CEF92858-F14E-4034-9431-2E018A20A0CE}">
      <dgm:prSet/>
      <dgm:spPr/>
      <dgm:t>
        <a:bodyPr/>
        <a:lstStyle/>
        <a:p>
          <a:endParaRPr lang="en-US" sz="800"/>
        </a:p>
      </dgm:t>
    </dgm:pt>
    <dgm:pt modelId="{84C92E08-406B-45B2-9629-5DCCB27933AD}" type="sibTrans" cxnId="{CEF92858-F14E-4034-9431-2E018A20A0CE}">
      <dgm:prSet/>
      <dgm:spPr/>
      <dgm:t>
        <a:bodyPr/>
        <a:lstStyle/>
        <a:p>
          <a:endParaRPr lang="en-US" sz="800"/>
        </a:p>
      </dgm:t>
    </dgm:pt>
    <dgm:pt modelId="{1E300357-F3F6-4A32-AFC5-525CBD0A6160}">
      <dgm:prSet custT="1"/>
      <dgm:spPr/>
      <dgm:t>
        <a:bodyPr/>
        <a:lstStyle/>
        <a:p>
          <a:r>
            <a:rPr lang="en-US" sz="800" b="0" i="0" u="none" smtClean="0">
              <a:solidFill>
                <a:schemeClr val="tx2">
                  <a:lumMod val="60000"/>
                  <a:lumOff val="40000"/>
                </a:schemeClr>
              </a:solidFill>
            </a:rPr>
            <a:t>Ruby and Go and Vue.jst</a:t>
          </a:r>
          <a:endParaRPr lang="en-US" sz="800">
            <a:solidFill>
              <a:schemeClr val="tx2">
                <a:lumMod val="60000"/>
                <a:lumOff val="40000"/>
              </a:schemeClr>
            </a:solidFill>
          </a:endParaRPr>
        </a:p>
      </dgm:t>
    </dgm:pt>
    <dgm:pt modelId="{B5EF36FE-EB0B-4333-AA5C-0FB04F2B84D9}" type="parTrans" cxnId="{8A15B5A6-21BD-46E1-B135-8D322596DC22}">
      <dgm:prSet/>
      <dgm:spPr/>
      <dgm:t>
        <a:bodyPr/>
        <a:lstStyle/>
        <a:p>
          <a:endParaRPr lang="en-US" sz="800"/>
        </a:p>
      </dgm:t>
    </dgm:pt>
    <dgm:pt modelId="{3EC6DF0D-5C92-47B7-A9E6-8E2F8763752D}" type="sibTrans" cxnId="{8A15B5A6-21BD-46E1-B135-8D322596DC22}">
      <dgm:prSet/>
      <dgm:spPr/>
      <dgm:t>
        <a:bodyPr/>
        <a:lstStyle/>
        <a:p>
          <a:endParaRPr lang="en-US" sz="800"/>
        </a:p>
      </dgm:t>
    </dgm:pt>
    <dgm:pt modelId="{A9DCCCEB-089F-437A-A1E2-35CD482EC0BA}">
      <dgm:prSet custT="1"/>
      <dgm:spPr/>
      <dgm:t>
        <a:bodyPr/>
        <a:lstStyle/>
        <a:p>
          <a:r>
            <a:rPr lang="en-US" sz="800" b="0" i="0" u="none" dirty="0" smtClean="0">
              <a:solidFill>
                <a:schemeClr val="tx2">
                  <a:lumMod val="60000"/>
                  <a:lumOff val="40000"/>
                </a:schemeClr>
              </a:solidFill>
            </a:rPr>
            <a:t>Jira,Redmine,Bugzilla,YouTrac</a:t>
          </a:r>
          <a:endParaRPr lang="en-US" sz="800" dirty="0">
            <a:solidFill>
              <a:schemeClr val="tx2">
                <a:lumMod val="60000"/>
                <a:lumOff val="40000"/>
              </a:schemeClr>
            </a:solidFill>
          </a:endParaRPr>
        </a:p>
      </dgm:t>
    </dgm:pt>
    <dgm:pt modelId="{81F9A4BF-0524-40B9-B7A4-68BAB5E2534D}" type="parTrans" cxnId="{EB2B2541-2CE5-4116-88AF-8FBD7A07BA0F}">
      <dgm:prSet/>
      <dgm:spPr/>
      <dgm:t>
        <a:bodyPr/>
        <a:lstStyle/>
        <a:p>
          <a:endParaRPr lang="en-US" sz="800"/>
        </a:p>
      </dgm:t>
    </dgm:pt>
    <dgm:pt modelId="{38BADF95-AC1B-4612-9B85-E2FAA3F0B9E7}" type="sibTrans" cxnId="{EB2B2541-2CE5-4116-88AF-8FBD7A07BA0F}">
      <dgm:prSet/>
      <dgm:spPr/>
      <dgm:t>
        <a:bodyPr/>
        <a:lstStyle/>
        <a:p>
          <a:endParaRPr lang="en-US" sz="800"/>
        </a:p>
      </dgm:t>
    </dgm:pt>
    <dgm:pt modelId="{B5EF4AC6-B61C-4A53-9645-1C01F14F17E9}">
      <dgm:prSet custT="1"/>
      <dgm:spPr/>
      <dgm:t>
        <a:bodyPr/>
        <a:lstStyle/>
        <a:p>
          <a:r>
            <a:rPr lang="en-US" sz="800" b="0" i="0" u="none" dirty="0" smtClean="0">
              <a:solidFill>
                <a:schemeClr val="tx2">
                  <a:lumMod val="60000"/>
                  <a:lumOff val="40000"/>
                </a:schemeClr>
              </a:solidFill>
            </a:rPr>
            <a:t>Issue Tracking.</a:t>
          </a:r>
          <a:br>
            <a:rPr lang="en-US" sz="800" b="0" i="0" u="none" dirty="0" smtClean="0">
              <a:solidFill>
                <a:schemeClr val="tx2">
                  <a:lumMod val="60000"/>
                  <a:lumOff val="40000"/>
                </a:schemeClr>
              </a:solidFill>
            </a:rPr>
          </a:br>
          <a:r>
            <a:rPr lang="en-US" sz="800" b="0" i="0" u="none" dirty="0" smtClean="0">
              <a:solidFill>
                <a:schemeClr val="tx2">
                  <a:lumMod val="60000"/>
                  <a:lumOff val="40000"/>
                </a:schemeClr>
              </a:solidFill>
            </a:rPr>
            <a:t>Commit graph and reporting tools.</a:t>
          </a:r>
          <a:br>
            <a:rPr lang="en-US" sz="800" b="0" i="0" u="none" dirty="0" smtClean="0">
              <a:solidFill>
                <a:schemeClr val="tx2">
                  <a:lumMod val="60000"/>
                  <a:lumOff val="40000"/>
                </a:schemeClr>
              </a:solidFill>
            </a:rPr>
          </a:br>
          <a:r>
            <a:rPr lang="en-US" sz="800" b="0" i="0" u="none" dirty="0" smtClean="0">
              <a:solidFill>
                <a:schemeClr val="tx2">
                  <a:lumMod val="60000"/>
                  <a:lumOff val="40000"/>
                </a:schemeClr>
              </a:solidFill>
            </a:rPr>
            <a:t>Create new issues from the Issue Board.</a:t>
          </a:r>
          <a:br>
            <a:rPr lang="en-US" sz="800" b="0" i="0" u="none" dirty="0" smtClean="0">
              <a:solidFill>
                <a:schemeClr val="tx2">
                  <a:lumMod val="60000"/>
                  <a:lumOff val="40000"/>
                </a:schemeClr>
              </a:solidFill>
            </a:rPr>
          </a:br>
          <a:r>
            <a:rPr lang="en-US" sz="800" b="0" i="0" u="none" dirty="0" smtClean="0">
              <a:solidFill>
                <a:schemeClr val="tx2">
                  <a:lumMod val="60000"/>
                  <a:lumOff val="40000"/>
                </a:schemeClr>
              </a:solidFill>
            </a:rPr>
            <a:t>Ease of migration from other providers.</a:t>
          </a:r>
          <a:br>
            <a:rPr lang="en-US" sz="800" b="0" i="0" u="none" dirty="0" smtClean="0">
              <a:solidFill>
                <a:schemeClr val="tx2">
                  <a:lumMod val="60000"/>
                  <a:lumOff val="40000"/>
                </a:schemeClr>
              </a:solidFill>
            </a:rPr>
          </a:br>
          <a:r>
            <a:rPr lang="en-US" sz="800" b="0" i="0" u="none" dirty="0" smtClean="0">
              <a:solidFill>
                <a:schemeClr val="tx2">
                  <a:lumMod val="60000"/>
                  <a:lumOff val="40000"/>
                </a:schemeClr>
              </a:solidFill>
            </a:rPr>
            <a:t>Jenkins ,Kerberos ,Akismet,Google reCAPTCHA  Integration.</a:t>
          </a:r>
          <a:endParaRPr lang="en-US" sz="800" dirty="0">
            <a:solidFill>
              <a:schemeClr val="tx2">
                <a:lumMod val="60000"/>
                <a:lumOff val="40000"/>
              </a:schemeClr>
            </a:solidFill>
          </a:endParaRPr>
        </a:p>
      </dgm:t>
    </dgm:pt>
    <dgm:pt modelId="{5AD4A839-38F0-471F-8722-CCDF83985DA9}" type="parTrans" cxnId="{6DC385BB-9763-4064-B05C-28E6260DC69A}">
      <dgm:prSet/>
      <dgm:spPr/>
      <dgm:t>
        <a:bodyPr/>
        <a:lstStyle/>
        <a:p>
          <a:endParaRPr lang="en-US" sz="800"/>
        </a:p>
      </dgm:t>
    </dgm:pt>
    <dgm:pt modelId="{818C7CA6-E566-429E-A136-5D6E0D92591A}" type="sibTrans" cxnId="{6DC385BB-9763-4064-B05C-28E6260DC69A}">
      <dgm:prSet/>
      <dgm:spPr/>
      <dgm:t>
        <a:bodyPr/>
        <a:lstStyle/>
        <a:p>
          <a:endParaRPr lang="en-US" sz="800"/>
        </a:p>
      </dgm:t>
    </dgm:pt>
    <dgm:pt modelId="{AAAB5AC9-B7B9-4655-97C4-8514FBBE1EA2}">
      <dgm:prSet custT="1"/>
      <dgm:spPr/>
      <dgm:t>
        <a:bodyPr/>
        <a:lstStyle/>
        <a:p>
          <a:r>
            <a:rPr lang="en-US" sz="800" b="0" i="0" u="none" dirty="0" smtClean="0">
              <a:solidFill>
                <a:schemeClr val="tx2">
                  <a:lumMod val="60000"/>
                  <a:lumOff val="40000"/>
                </a:schemeClr>
              </a:solidFill>
            </a:rPr>
            <a:t>Jira, Crucible, Jenkins, Bamboo</a:t>
          </a:r>
          <a:endParaRPr lang="en-US" sz="800" dirty="0">
            <a:solidFill>
              <a:schemeClr val="tx2">
                <a:lumMod val="60000"/>
                <a:lumOff val="40000"/>
              </a:schemeClr>
            </a:solidFill>
          </a:endParaRPr>
        </a:p>
      </dgm:t>
    </dgm:pt>
    <dgm:pt modelId="{BF353703-4C0D-4EF5-80A9-A00302423665}" type="parTrans" cxnId="{C060EE7B-47C8-4C37-961C-6EC6AFB79513}">
      <dgm:prSet/>
      <dgm:spPr/>
      <dgm:t>
        <a:bodyPr/>
        <a:lstStyle/>
        <a:p>
          <a:endParaRPr lang="en-US"/>
        </a:p>
      </dgm:t>
    </dgm:pt>
    <dgm:pt modelId="{66A85570-A5E7-4A14-ABBC-7C534057F1BF}" type="sibTrans" cxnId="{C060EE7B-47C8-4C37-961C-6EC6AFB79513}">
      <dgm:prSet/>
      <dgm:spPr/>
      <dgm:t>
        <a:bodyPr/>
        <a:lstStyle/>
        <a:p>
          <a:endParaRPr lang="en-US"/>
        </a:p>
      </dgm:t>
    </dgm:pt>
    <dgm:pt modelId="{D2C89E18-FAC9-46EB-915B-246DE333D381}">
      <dgm:prSet custT="1"/>
      <dgm:spPr/>
      <dgm:t>
        <a:bodyPr/>
        <a:lstStyle/>
        <a:p>
          <a:r>
            <a:rPr lang="en-US" sz="800" b="0" i="0" u="none" dirty="0" smtClean="0">
              <a:solidFill>
                <a:schemeClr val="tx2">
                  <a:lumMod val="60000"/>
                  <a:lumOff val="40000"/>
                </a:schemeClr>
              </a:solidFill>
            </a:rPr>
            <a:t>Issue tracking, REST APIs to build third party applications which can use any development language.</a:t>
          </a:r>
          <a:br>
            <a:rPr lang="en-US" sz="800" b="0" i="0" u="none" dirty="0" smtClean="0">
              <a:solidFill>
                <a:schemeClr val="tx2">
                  <a:lumMod val="60000"/>
                  <a:lumOff val="40000"/>
                </a:schemeClr>
              </a:solidFill>
            </a:rPr>
          </a:br>
          <a:r>
            <a:rPr lang="en-US" sz="800" b="0" i="0" u="none" dirty="0" smtClean="0">
              <a:solidFill>
                <a:schemeClr val="tx2">
                  <a:lumMod val="60000"/>
                  <a:lumOff val="40000"/>
                </a:schemeClr>
              </a:solidFill>
            </a:rPr>
            <a:t>Code search is possible.</a:t>
          </a:r>
          <a:br>
            <a:rPr lang="en-US" sz="800" b="0" i="0" u="none" dirty="0" smtClean="0">
              <a:solidFill>
                <a:schemeClr val="tx2">
                  <a:lumMod val="60000"/>
                  <a:lumOff val="40000"/>
                </a:schemeClr>
              </a:solidFill>
            </a:rPr>
          </a:br>
          <a:r>
            <a:rPr lang="en-US" sz="800" b="0" i="0" u="none" dirty="0" smtClean="0">
              <a:solidFill>
                <a:schemeClr val="tx2">
                  <a:lumMod val="60000"/>
                  <a:lumOff val="40000"/>
                </a:schemeClr>
              </a:solidFill>
            </a:rPr>
            <a:t>Pull requests with code review and comments.</a:t>
          </a:r>
          <a:br>
            <a:rPr lang="en-US" sz="800" b="0" i="0" u="none" dirty="0" smtClean="0">
              <a:solidFill>
                <a:schemeClr val="tx2">
                  <a:lumMod val="60000"/>
                  <a:lumOff val="40000"/>
                </a:schemeClr>
              </a:solidFill>
            </a:rPr>
          </a:br>
          <a:r>
            <a:rPr lang="en-US" sz="800" b="0" i="0" u="none" dirty="0" smtClean="0">
              <a:solidFill>
                <a:schemeClr val="tx2">
                  <a:lumMod val="60000"/>
                  <a:lumOff val="40000"/>
                </a:schemeClr>
              </a:solidFill>
            </a:rPr>
            <a:t>Snippets that allow developers to share code segments or files.</a:t>
          </a:r>
          <a:br>
            <a:rPr lang="en-US" sz="800" b="0" i="0" u="none" dirty="0" smtClean="0">
              <a:solidFill>
                <a:schemeClr val="tx2">
                  <a:lumMod val="60000"/>
                  <a:lumOff val="40000"/>
                </a:schemeClr>
              </a:solidFill>
            </a:rPr>
          </a:br>
          <a:r>
            <a:rPr lang="en-US" sz="800" b="0" i="0" u="none" dirty="0" smtClean="0">
              <a:solidFill>
                <a:schemeClr val="tx2">
                  <a:lumMod val="60000"/>
                  <a:lumOff val="40000"/>
                </a:schemeClr>
              </a:solidFill>
            </a:rPr>
            <a:t>Integration with Spoon, Jira.</a:t>
          </a:r>
          <a:br>
            <a:rPr lang="en-US" sz="800" b="0" i="0" u="none" dirty="0" smtClean="0">
              <a:solidFill>
                <a:schemeClr val="tx2">
                  <a:lumMod val="60000"/>
                  <a:lumOff val="40000"/>
                </a:schemeClr>
              </a:solidFill>
            </a:rPr>
          </a:br>
          <a:r>
            <a:rPr lang="en-US" sz="800" b="0" i="0" u="none" dirty="0" smtClean="0">
              <a:solidFill>
                <a:schemeClr val="tx2">
                  <a:lumMod val="60000"/>
                  <a:lumOff val="40000"/>
                </a:schemeClr>
              </a:solidFill>
            </a:rPr>
            <a:t>External authentication via GitHub, Twitter, Facebook, Google.</a:t>
          </a:r>
          <a:endParaRPr lang="en-US" sz="800" dirty="0">
            <a:solidFill>
              <a:schemeClr val="tx2">
                <a:lumMod val="60000"/>
                <a:lumOff val="40000"/>
              </a:schemeClr>
            </a:solidFill>
          </a:endParaRPr>
        </a:p>
      </dgm:t>
    </dgm:pt>
    <dgm:pt modelId="{9F1020D9-AD1F-45A5-B501-607C91B3CFDF}" type="parTrans" cxnId="{8BFD3B1B-FD00-48AD-B650-52A1CC25A55F}">
      <dgm:prSet/>
      <dgm:spPr/>
      <dgm:t>
        <a:bodyPr/>
        <a:lstStyle/>
        <a:p>
          <a:endParaRPr lang="en-US"/>
        </a:p>
      </dgm:t>
    </dgm:pt>
    <dgm:pt modelId="{BB1674F3-B54A-4259-AF66-13EA4DEB1C12}" type="sibTrans" cxnId="{8BFD3B1B-FD00-48AD-B650-52A1CC25A55F}">
      <dgm:prSet/>
      <dgm:spPr/>
      <dgm:t>
        <a:bodyPr/>
        <a:lstStyle/>
        <a:p>
          <a:endParaRPr lang="en-US"/>
        </a:p>
      </dgm:t>
    </dgm:pt>
    <dgm:pt modelId="{BA8C6611-0BE0-4818-A937-9AE9BF2F74BB}" type="pres">
      <dgm:prSet presAssocID="{496B8447-B109-4B5F-B17E-6BFF85554815}" presName="layout" presStyleCnt="0">
        <dgm:presLayoutVars>
          <dgm:chMax/>
          <dgm:chPref/>
          <dgm:dir/>
          <dgm:resizeHandles/>
        </dgm:presLayoutVars>
      </dgm:prSet>
      <dgm:spPr/>
      <dgm:t>
        <a:bodyPr/>
        <a:lstStyle/>
        <a:p>
          <a:endParaRPr lang="en-US"/>
        </a:p>
      </dgm:t>
    </dgm:pt>
    <dgm:pt modelId="{CE5837B5-D71C-497F-9B0A-A51AC3F895B2}" type="pres">
      <dgm:prSet presAssocID="{33E0CF78-C9E0-4C5A-AB7D-6DEED79117D5}" presName="root" presStyleCnt="0">
        <dgm:presLayoutVars>
          <dgm:chMax/>
          <dgm:chPref/>
        </dgm:presLayoutVars>
      </dgm:prSet>
      <dgm:spPr/>
      <dgm:t>
        <a:bodyPr/>
        <a:lstStyle/>
        <a:p>
          <a:endParaRPr lang="en-US"/>
        </a:p>
      </dgm:t>
    </dgm:pt>
    <dgm:pt modelId="{E6F30610-611D-48D3-83B6-3FEBCC6DD79E}" type="pres">
      <dgm:prSet presAssocID="{33E0CF78-C9E0-4C5A-AB7D-6DEED79117D5}" presName="rootComposite" presStyleCnt="0">
        <dgm:presLayoutVars/>
      </dgm:prSet>
      <dgm:spPr/>
      <dgm:t>
        <a:bodyPr/>
        <a:lstStyle/>
        <a:p>
          <a:endParaRPr lang="en-US"/>
        </a:p>
      </dgm:t>
    </dgm:pt>
    <dgm:pt modelId="{546921DB-00AC-4279-944D-AE017E370624}" type="pres">
      <dgm:prSet presAssocID="{33E0CF78-C9E0-4C5A-AB7D-6DEED79117D5}" presName="ParentAccent" presStyleLbl="alignNode1" presStyleIdx="0" presStyleCnt="4"/>
      <dgm:spPr/>
      <dgm:t>
        <a:bodyPr/>
        <a:lstStyle/>
        <a:p>
          <a:endParaRPr lang="en-US"/>
        </a:p>
      </dgm:t>
    </dgm:pt>
    <dgm:pt modelId="{0ADA6A42-E7DB-48BA-9D12-3E217FFA1EA4}" type="pres">
      <dgm:prSet presAssocID="{33E0CF78-C9E0-4C5A-AB7D-6DEED79117D5}" presName="ParentSmallAccent" presStyleLbl="fgAcc1" presStyleIdx="0" presStyleCnt="4"/>
      <dgm:spPr/>
      <dgm:t>
        <a:bodyPr/>
        <a:lstStyle/>
        <a:p>
          <a:endParaRPr lang="en-US"/>
        </a:p>
      </dgm:t>
    </dgm:pt>
    <dgm:pt modelId="{4525DC25-922D-43B0-8C3F-CCDB4BE6458B}" type="pres">
      <dgm:prSet presAssocID="{33E0CF78-C9E0-4C5A-AB7D-6DEED79117D5}" presName="Parent" presStyleLbl="revTx" presStyleIdx="0" presStyleCnt="32">
        <dgm:presLayoutVars>
          <dgm:chMax/>
          <dgm:chPref val="4"/>
          <dgm:bulletEnabled val="1"/>
        </dgm:presLayoutVars>
      </dgm:prSet>
      <dgm:spPr/>
      <dgm:t>
        <a:bodyPr/>
        <a:lstStyle/>
        <a:p>
          <a:endParaRPr lang="en-US"/>
        </a:p>
      </dgm:t>
    </dgm:pt>
    <dgm:pt modelId="{62648098-81A7-426F-A85A-5FF9B76C4D22}" type="pres">
      <dgm:prSet presAssocID="{33E0CF78-C9E0-4C5A-AB7D-6DEED79117D5}" presName="childShape" presStyleCnt="0">
        <dgm:presLayoutVars>
          <dgm:chMax val="0"/>
          <dgm:chPref val="0"/>
        </dgm:presLayoutVars>
      </dgm:prSet>
      <dgm:spPr/>
      <dgm:t>
        <a:bodyPr/>
        <a:lstStyle/>
        <a:p>
          <a:endParaRPr lang="en-US"/>
        </a:p>
      </dgm:t>
    </dgm:pt>
    <dgm:pt modelId="{32D1954A-EC53-4242-8329-B1AE021CCE6A}" type="pres">
      <dgm:prSet presAssocID="{432910E1-BAAA-4052-B7A2-CC6C9C5401C0}" presName="childComposite" presStyleCnt="0">
        <dgm:presLayoutVars>
          <dgm:chMax val="0"/>
          <dgm:chPref val="0"/>
        </dgm:presLayoutVars>
      </dgm:prSet>
      <dgm:spPr/>
      <dgm:t>
        <a:bodyPr/>
        <a:lstStyle/>
        <a:p>
          <a:endParaRPr lang="en-US"/>
        </a:p>
      </dgm:t>
    </dgm:pt>
    <dgm:pt modelId="{D9B0C2C7-53CC-4AC2-870A-320385E1F732}" type="pres">
      <dgm:prSet presAssocID="{432910E1-BAAA-4052-B7A2-CC6C9C5401C0}" presName="ChildAccent" presStyleLbl="solidFgAcc1" presStyleIdx="0" presStyleCnt="28"/>
      <dgm:spPr/>
      <dgm:t>
        <a:bodyPr/>
        <a:lstStyle/>
        <a:p>
          <a:endParaRPr lang="en-US"/>
        </a:p>
      </dgm:t>
    </dgm:pt>
    <dgm:pt modelId="{68A9428C-80C9-4F4E-85A1-EB065A502598}" type="pres">
      <dgm:prSet presAssocID="{432910E1-BAAA-4052-B7A2-CC6C9C5401C0}" presName="Child" presStyleLbl="revTx" presStyleIdx="1" presStyleCnt="32">
        <dgm:presLayoutVars>
          <dgm:chMax val="0"/>
          <dgm:chPref val="0"/>
          <dgm:bulletEnabled val="1"/>
        </dgm:presLayoutVars>
      </dgm:prSet>
      <dgm:spPr/>
      <dgm:t>
        <a:bodyPr/>
        <a:lstStyle/>
        <a:p>
          <a:endParaRPr lang="en-US"/>
        </a:p>
      </dgm:t>
    </dgm:pt>
    <dgm:pt modelId="{CE46ADE5-5E76-4280-B8F0-E8A81E8200BB}" type="pres">
      <dgm:prSet presAssocID="{0532A93C-C0C4-4EA2-B2EC-F25713175429}" presName="childComposite" presStyleCnt="0">
        <dgm:presLayoutVars>
          <dgm:chMax val="0"/>
          <dgm:chPref val="0"/>
        </dgm:presLayoutVars>
      </dgm:prSet>
      <dgm:spPr/>
      <dgm:t>
        <a:bodyPr/>
        <a:lstStyle/>
        <a:p>
          <a:endParaRPr lang="en-US"/>
        </a:p>
      </dgm:t>
    </dgm:pt>
    <dgm:pt modelId="{C94F3ECF-1F23-4E1C-BE40-61D11E338F73}" type="pres">
      <dgm:prSet presAssocID="{0532A93C-C0C4-4EA2-B2EC-F25713175429}" presName="ChildAccent" presStyleLbl="solidFgAcc1" presStyleIdx="1" presStyleCnt="28"/>
      <dgm:spPr/>
      <dgm:t>
        <a:bodyPr/>
        <a:lstStyle/>
        <a:p>
          <a:endParaRPr lang="en-US"/>
        </a:p>
      </dgm:t>
    </dgm:pt>
    <dgm:pt modelId="{B61434C9-9D58-4684-845F-8518343243DE}" type="pres">
      <dgm:prSet presAssocID="{0532A93C-C0C4-4EA2-B2EC-F25713175429}" presName="Child" presStyleLbl="revTx" presStyleIdx="2" presStyleCnt="32">
        <dgm:presLayoutVars>
          <dgm:chMax val="0"/>
          <dgm:chPref val="0"/>
          <dgm:bulletEnabled val="1"/>
        </dgm:presLayoutVars>
      </dgm:prSet>
      <dgm:spPr/>
      <dgm:t>
        <a:bodyPr/>
        <a:lstStyle/>
        <a:p>
          <a:endParaRPr lang="en-US"/>
        </a:p>
      </dgm:t>
    </dgm:pt>
    <dgm:pt modelId="{5E4620DB-3F75-4DA9-84B7-C166382D7CA9}" type="pres">
      <dgm:prSet presAssocID="{EEF16797-782B-4C24-8CDB-5062CF2F20DB}" presName="childComposite" presStyleCnt="0">
        <dgm:presLayoutVars>
          <dgm:chMax val="0"/>
          <dgm:chPref val="0"/>
        </dgm:presLayoutVars>
      </dgm:prSet>
      <dgm:spPr/>
      <dgm:t>
        <a:bodyPr/>
        <a:lstStyle/>
        <a:p>
          <a:endParaRPr lang="en-US"/>
        </a:p>
      </dgm:t>
    </dgm:pt>
    <dgm:pt modelId="{D3DA1CBB-BB88-4FF4-82B2-CD96E94965B9}" type="pres">
      <dgm:prSet presAssocID="{EEF16797-782B-4C24-8CDB-5062CF2F20DB}" presName="ChildAccent" presStyleLbl="solidFgAcc1" presStyleIdx="2" presStyleCnt="28"/>
      <dgm:spPr/>
      <dgm:t>
        <a:bodyPr/>
        <a:lstStyle/>
        <a:p>
          <a:endParaRPr lang="en-US"/>
        </a:p>
      </dgm:t>
    </dgm:pt>
    <dgm:pt modelId="{5E1F6461-C5C8-4258-BB63-FAD2DD70B756}" type="pres">
      <dgm:prSet presAssocID="{EEF16797-782B-4C24-8CDB-5062CF2F20DB}" presName="Child" presStyleLbl="revTx" presStyleIdx="3" presStyleCnt="32">
        <dgm:presLayoutVars>
          <dgm:chMax val="0"/>
          <dgm:chPref val="0"/>
          <dgm:bulletEnabled val="1"/>
        </dgm:presLayoutVars>
      </dgm:prSet>
      <dgm:spPr/>
      <dgm:t>
        <a:bodyPr/>
        <a:lstStyle/>
        <a:p>
          <a:endParaRPr lang="en-US"/>
        </a:p>
      </dgm:t>
    </dgm:pt>
    <dgm:pt modelId="{E7B8277A-C675-449A-A094-DB090160D35F}" type="pres">
      <dgm:prSet presAssocID="{45D186A7-CEBA-474B-BA66-7B9684DA021F}" presName="childComposite" presStyleCnt="0">
        <dgm:presLayoutVars>
          <dgm:chMax val="0"/>
          <dgm:chPref val="0"/>
        </dgm:presLayoutVars>
      </dgm:prSet>
      <dgm:spPr/>
      <dgm:t>
        <a:bodyPr/>
        <a:lstStyle/>
        <a:p>
          <a:endParaRPr lang="en-US"/>
        </a:p>
      </dgm:t>
    </dgm:pt>
    <dgm:pt modelId="{06271544-379B-4BB9-9D20-2C461C15A0B3}" type="pres">
      <dgm:prSet presAssocID="{45D186A7-CEBA-474B-BA66-7B9684DA021F}" presName="ChildAccent" presStyleLbl="solidFgAcc1" presStyleIdx="3" presStyleCnt="28"/>
      <dgm:spPr/>
      <dgm:t>
        <a:bodyPr/>
        <a:lstStyle/>
        <a:p>
          <a:endParaRPr lang="en-US"/>
        </a:p>
      </dgm:t>
    </dgm:pt>
    <dgm:pt modelId="{18DB1B54-0F13-48B7-8BAA-95547CE88314}" type="pres">
      <dgm:prSet presAssocID="{45D186A7-CEBA-474B-BA66-7B9684DA021F}" presName="Child" presStyleLbl="revTx" presStyleIdx="4" presStyleCnt="32">
        <dgm:presLayoutVars>
          <dgm:chMax val="0"/>
          <dgm:chPref val="0"/>
          <dgm:bulletEnabled val="1"/>
        </dgm:presLayoutVars>
      </dgm:prSet>
      <dgm:spPr/>
      <dgm:t>
        <a:bodyPr/>
        <a:lstStyle/>
        <a:p>
          <a:endParaRPr lang="en-US"/>
        </a:p>
      </dgm:t>
    </dgm:pt>
    <dgm:pt modelId="{85EC4517-AE99-4E20-ACDD-2F3A29961D0E}" type="pres">
      <dgm:prSet presAssocID="{07607DE7-A304-41B4-AB82-839BECB790FD}" presName="childComposite" presStyleCnt="0">
        <dgm:presLayoutVars>
          <dgm:chMax val="0"/>
          <dgm:chPref val="0"/>
        </dgm:presLayoutVars>
      </dgm:prSet>
      <dgm:spPr/>
      <dgm:t>
        <a:bodyPr/>
        <a:lstStyle/>
        <a:p>
          <a:endParaRPr lang="en-US"/>
        </a:p>
      </dgm:t>
    </dgm:pt>
    <dgm:pt modelId="{D95D9D4C-02C4-48BE-AFAA-32FCBA4A8C95}" type="pres">
      <dgm:prSet presAssocID="{07607DE7-A304-41B4-AB82-839BECB790FD}" presName="ChildAccent" presStyleLbl="solidFgAcc1" presStyleIdx="4" presStyleCnt="28"/>
      <dgm:spPr/>
      <dgm:t>
        <a:bodyPr/>
        <a:lstStyle/>
        <a:p>
          <a:endParaRPr lang="en-US"/>
        </a:p>
      </dgm:t>
    </dgm:pt>
    <dgm:pt modelId="{8004639F-DC42-4F0B-B5EA-E981434D6B4D}" type="pres">
      <dgm:prSet presAssocID="{07607DE7-A304-41B4-AB82-839BECB790FD}" presName="Child" presStyleLbl="revTx" presStyleIdx="5" presStyleCnt="32">
        <dgm:presLayoutVars>
          <dgm:chMax val="0"/>
          <dgm:chPref val="0"/>
          <dgm:bulletEnabled val="1"/>
        </dgm:presLayoutVars>
      </dgm:prSet>
      <dgm:spPr/>
      <dgm:t>
        <a:bodyPr/>
        <a:lstStyle/>
        <a:p>
          <a:endParaRPr lang="en-US"/>
        </a:p>
      </dgm:t>
    </dgm:pt>
    <dgm:pt modelId="{8D1156CE-7A6B-44F2-88E9-F957B1A3A8D8}" type="pres">
      <dgm:prSet presAssocID="{0E9E7988-C2DE-4AA4-894B-A5C9E0773BAD}" presName="childComposite" presStyleCnt="0">
        <dgm:presLayoutVars>
          <dgm:chMax val="0"/>
          <dgm:chPref val="0"/>
        </dgm:presLayoutVars>
      </dgm:prSet>
      <dgm:spPr/>
      <dgm:t>
        <a:bodyPr/>
        <a:lstStyle/>
        <a:p>
          <a:endParaRPr lang="en-US"/>
        </a:p>
      </dgm:t>
    </dgm:pt>
    <dgm:pt modelId="{6925AA5D-DA2D-4956-9D2C-34430AB0C2DE}" type="pres">
      <dgm:prSet presAssocID="{0E9E7988-C2DE-4AA4-894B-A5C9E0773BAD}" presName="ChildAccent" presStyleLbl="solidFgAcc1" presStyleIdx="5" presStyleCnt="28"/>
      <dgm:spPr/>
      <dgm:t>
        <a:bodyPr/>
        <a:lstStyle/>
        <a:p>
          <a:endParaRPr lang="en-US"/>
        </a:p>
      </dgm:t>
    </dgm:pt>
    <dgm:pt modelId="{FD398F05-77F4-4199-B828-F99E87A5D857}" type="pres">
      <dgm:prSet presAssocID="{0E9E7988-C2DE-4AA4-894B-A5C9E0773BAD}" presName="Child" presStyleLbl="revTx" presStyleIdx="6" presStyleCnt="32">
        <dgm:presLayoutVars>
          <dgm:chMax val="0"/>
          <dgm:chPref val="0"/>
          <dgm:bulletEnabled val="1"/>
        </dgm:presLayoutVars>
      </dgm:prSet>
      <dgm:spPr/>
      <dgm:t>
        <a:bodyPr/>
        <a:lstStyle/>
        <a:p>
          <a:endParaRPr lang="en-US"/>
        </a:p>
      </dgm:t>
    </dgm:pt>
    <dgm:pt modelId="{A5F474C5-138D-47B8-9678-E0E5026EDB49}" type="pres">
      <dgm:prSet presAssocID="{C6801629-DD17-4453-B64E-7D71F2A57364}" presName="childComposite" presStyleCnt="0">
        <dgm:presLayoutVars>
          <dgm:chMax val="0"/>
          <dgm:chPref val="0"/>
        </dgm:presLayoutVars>
      </dgm:prSet>
      <dgm:spPr/>
      <dgm:t>
        <a:bodyPr/>
        <a:lstStyle/>
        <a:p>
          <a:endParaRPr lang="en-US"/>
        </a:p>
      </dgm:t>
    </dgm:pt>
    <dgm:pt modelId="{B620ED93-34F3-4A22-96A2-9016E75FD7A7}" type="pres">
      <dgm:prSet presAssocID="{C6801629-DD17-4453-B64E-7D71F2A57364}" presName="ChildAccent" presStyleLbl="solidFgAcc1" presStyleIdx="6" presStyleCnt="28"/>
      <dgm:spPr/>
      <dgm:t>
        <a:bodyPr/>
        <a:lstStyle/>
        <a:p>
          <a:endParaRPr lang="en-US"/>
        </a:p>
      </dgm:t>
    </dgm:pt>
    <dgm:pt modelId="{C71E131B-E4DB-4CA4-B904-866A5ED2CED5}" type="pres">
      <dgm:prSet presAssocID="{C6801629-DD17-4453-B64E-7D71F2A57364}" presName="Child" presStyleLbl="revTx" presStyleIdx="7" presStyleCnt="32" custScaleY="332785">
        <dgm:presLayoutVars>
          <dgm:chMax val="0"/>
          <dgm:chPref val="0"/>
          <dgm:bulletEnabled val="1"/>
        </dgm:presLayoutVars>
      </dgm:prSet>
      <dgm:spPr/>
      <dgm:t>
        <a:bodyPr/>
        <a:lstStyle/>
        <a:p>
          <a:endParaRPr lang="en-US"/>
        </a:p>
      </dgm:t>
    </dgm:pt>
    <dgm:pt modelId="{13B894CA-923C-4E1D-A03D-D3FFB971CD35}" type="pres">
      <dgm:prSet presAssocID="{C9451918-CD34-4A2D-B4D5-FDD2966333D7}" presName="root" presStyleCnt="0">
        <dgm:presLayoutVars>
          <dgm:chMax/>
          <dgm:chPref/>
        </dgm:presLayoutVars>
      </dgm:prSet>
      <dgm:spPr/>
      <dgm:t>
        <a:bodyPr/>
        <a:lstStyle/>
        <a:p>
          <a:endParaRPr lang="en-US"/>
        </a:p>
      </dgm:t>
    </dgm:pt>
    <dgm:pt modelId="{ADB3ED73-60FB-4502-A828-3CA3F1FF9057}" type="pres">
      <dgm:prSet presAssocID="{C9451918-CD34-4A2D-B4D5-FDD2966333D7}" presName="rootComposite" presStyleCnt="0">
        <dgm:presLayoutVars/>
      </dgm:prSet>
      <dgm:spPr/>
      <dgm:t>
        <a:bodyPr/>
        <a:lstStyle/>
        <a:p>
          <a:endParaRPr lang="en-US"/>
        </a:p>
      </dgm:t>
    </dgm:pt>
    <dgm:pt modelId="{8108A5E8-3240-4C10-BDAD-AAF4942E7B2D}" type="pres">
      <dgm:prSet presAssocID="{C9451918-CD34-4A2D-B4D5-FDD2966333D7}" presName="ParentAccent" presStyleLbl="alignNode1" presStyleIdx="1" presStyleCnt="4"/>
      <dgm:spPr/>
      <dgm:t>
        <a:bodyPr/>
        <a:lstStyle/>
        <a:p>
          <a:endParaRPr lang="en-US"/>
        </a:p>
      </dgm:t>
    </dgm:pt>
    <dgm:pt modelId="{082C0216-76A9-4DC9-B6AA-102D637D6CB6}" type="pres">
      <dgm:prSet presAssocID="{C9451918-CD34-4A2D-B4D5-FDD2966333D7}" presName="ParentSmallAccent" presStyleLbl="fgAcc1" presStyleIdx="1" presStyleCnt="4"/>
      <dgm:spPr/>
      <dgm:t>
        <a:bodyPr/>
        <a:lstStyle/>
        <a:p>
          <a:endParaRPr lang="en-US"/>
        </a:p>
      </dgm:t>
    </dgm:pt>
    <dgm:pt modelId="{EDBEE022-395D-46CC-A13C-0E0FB5BECEDF}" type="pres">
      <dgm:prSet presAssocID="{C9451918-CD34-4A2D-B4D5-FDD2966333D7}" presName="Parent" presStyleLbl="revTx" presStyleIdx="8" presStyleCnt="32">
        <dgm:presLayoutVars>
          <dgm:chMax/>
          <dgm:chPref val="4"/>
          <dgm:bulletEnabled val="1"/>
        </dgm:presLayoutVars>
      </dgm:prSet>
      <dgm:spPr/>
      <dgm:t>
        <a:bodyPr/>
        <a:lstStyle/>
        <a:p>
          <a:endParaRPr lang="en-US"/>
        </a:p>
      </dgm:t>
    </dgm:pt>
    <dgm:pt modelId="{71CC7CB1-5399-4EE8-B879-68A6024F754F}" type="pres">
      <dgm:prSet presAssocID="{C9451918-CD34-4A2D-B4D5-FDD2966333D7}" presName="childShape" presStyleCnt="0">
        <dgm:presLayoutVars>
          <dgm:chMax val="0"/>
          <dgm:chPref val="0"/>
        </dgm:presLayoutVars>
      </dgm:prSet>
      <dgm:spPr/>
      <dgm:t>
        <a:bodyPr/>
        <a:lstStyle/>
        <a:p>
          <a:endParaRPr lang="en-US"/>
        </a:p>
      </dgm:t>
    </dgm:pt>
    <dgm:pt modelId="{E5607D3E-7104-447E-B13C-F15C4B883A41}" type="pres">
      <dgm:prSet presAssocID="{03B37EDD-955E-4D22-8E2B-9A4612CCA8F5}" presName="childComposite" presStyleCnt="0">
        <dgm:presLayoutVars>
          <dgm:chMax val="0"/>
          <dgm:chPref val="0"/>
        </dgm:presLayoutVars>
      </dgm:prSet>
      <dgm:spPr/>
      <dgm:t>
        <a:bodyPr/>
        <a:lstStyle/>
        <a:p>
          <a:endParaRPr lang="en-US"/>
        </a:p>
      </dgm:t>
    </dgm:pt>
    <dgm:pt modelId="{9653249C-C797-4012-A418-D3ED9F55164D}" type="pres">
      <dgm:prSet presAssocID="{03B37EDD-955E-4D22-8E2B-9A4612CCA8F5}" presName="ChildAccent" presStyleLbl="solidFgAcc1" presStyleIdx="7" presStyleCnt="28"/>
      <dgm:spPr/>
      <dgm:t>
        <a:bodyPr/>
        <a:lstStyle/>
        <a:p>
          <a:endParaRPr lang="en-US"/>
        </a:p>
      </dgm:t>
    </dgm:pt>
    <dgm:pt modelId="{E35FD0C4-D2C8-4482-9523-55DC35875749}" type="pres">
      <dgm:prSet presAssocID="{03B37EDD-955E-4D22-8E2B-9A4612CCA8F5}" presName="Child" presStyleLbl="revTx" presStyleIdx="9" presStyleCnt="32">
        <dgm:presLayoutVars>
          <dgm:chMax val="0"/>
          <dgm:chPref val="0"/>
          <dgm:bulletEnabled val="1"/>
        </dgm:presLayoutVars>
      </dgm:prSet>
      <dgm:spPr/>
      <dgm:t>
        <a:bodyPr/>
        <a:lstStyle/>
        <a:p>
          <a:endParaRPr lang="en-US"/>
        </a:p>
      </dgm:t>
    </dgm:pt>
    <dgm:pt modelId="{76723B98-06FD-4132-B7A6-81E91420F4D7}" type="pres">
      <dgm:prSet presAssocID="{425FE1AA-9A9B-455B-A0CC-3D634EA88CDF}" presName="childComposite" presStyleCnt="0">
        <dgm:presLayoutVars>
          <dgm:chMax val="0"/>
          <dgm:chPref val="0"/>
        </dgm:presLayoutVars>
      </dgm:prSet>
      <dgm:spPr/>
      <dgm:t>
        <a:bodyPr/>
        <a:lstStyle/>
        <a:p>
          <a:endParaRPr lang="en-US"/>
        </a:p>
      </dgm:t>
    </dgm:pt>
    <dgm:pt modelId="{C6B334A1-2D18-4604-9CD9-80247E8811EA}" type="pres">
      <dgm:prSet presAssocID="{425FE1AA-9A9B-455B-A0CC-3D634EA88CDF}" presName="ChildAccent" presStyleLbl="solidFgAcc1" presStyleIdx="8" presStyleCnt="28"/>
      <dgm:spPr/>
      <dgm:t>
        <a:bodyPr/>
        <a:lstStyle/>
        <a:p>
          <a:endParaRPr lang="en-US"/>
        </a:p>
      </dgm:t>
    </dgm:pt>
    <dgm:pt modelId="{6BC8CA33-0B6D-4767-88E5-C57C67003DBC}" type="pres">
      <dgm:prSet presAssocID="{425FE1AA-9A9B-455B-A0CC-3D634EA88CDF}" presName="Child" presStyleLbl="revTx" presStyleIdx="10" presStyleCnt="32">
        <dgm:presLayoutVars>
          <dgm:chMax val="0"/>
          <dgm:chPref val="0"/>
          <dgm:bulletEnabled val="1"/>
        </dgm:presLayoutVars>
      </dgm:prSet>
      <dgm:spPr/>
      <dgm:t>
        <a:bodyPr/>
        <a:lstStyle/>
        <a:p>
          <a:endParaRPr lang="en-US"/>
        </a:p>
      </dgm:t>
    </dgm:pt>
    <dgm:pt modelId="{F7EC259D-76C9-429D-AFAF-1D4B85D7A9FA}" type="pres">
      <dgm:prSet presAssocID="{37BFF5EB-B4FD-4760-819A-0C7F46CFCE78}" presName="childComposite" presStyleCnt="0">
        <dgm:presLayoutVars>
          <dgm:chMax val="0"/>
          <dgm:chPref val="0"/>
        </dgm:presLayoutVars>
      </dgm:prSet>
      <dgm:spPr/>
      <dgm:t>
        <a:bodyPr/>
        <a:lstStyle/>
        <a:p>
          <a:endParaRPr lang="en-US"/>
        </a:p>
      </dgm:t>
    </dgm:pt>
    <dgm:pt modelId="{DB1E3EA4-B3C1-409B-8A12-510AFE53F879}" type="pres">
      <dgm:prSet presAssocID="{37BFF5EB-B4FD-4760-819A-0C7F46CFCE78}" presName="ChildAccent" presStyleLbl="solidFgAcc1" presStyleIdx="9" presStyleCnt="28"/>
      <dgm:spPr/>
      <dgm:t>
        <a:bodyPr/>
        <a:lstStyle/>
        <a:p>
          <a:endParaRPr lang="en-US"/>
        </a:p>
      </dgm:t>
    </dgm:pt>
    <dgm:pt modelId="{60908CA0-165A-40A9-BE60-0089865AE706}" type="pres">
      <dgm:prSet presAssocID="{37BFF5EB-B4FD-4760-819A-0C7F46CFCE78}" presName="Child" presStyleLbl="revTx" presStyleIdx="11" presStyleCnt="32">
        <dgm:presLayoutVars>
          <dgm:chMax val="0"/>
          <dgm:chPref val="0"/>
          <dgm:bulletEnabled val="1"/>
        </dgm:presLayoutVars>
      </dgm:prSet>
      <dgm:spPr/>
      <dgm:t>
        <a:bodyPr/>
        <a:lstStyle/>
        <a:p>
          <a:endParaRPr lang="en-US"/>
        </a:p>
      </dgm:t>
    </dgm:pt>
    <dgm:pt modelId="{C3ABA02A-013F-46D2-9C0E-8147149366C9}" type="pres">
      <dgm:prSet presAssocID="{313765F8-CC92-4A47-93CB-E0BC749C5C87}" presName="childComposite" presStyleCnt="0">
        <dgm:presLayoutVars>
          <dgm:chMax val="0"/>
          <dgm:chPref val="0"/>
        </dgm:presLayoutVars>
      </dgm:prSet>
      <dgm:spPr/>
      <dgm:t>
        <a:bodyPr/>
        <a:lstStyle/>
        <a:p>
          <a:endParaRPr lang="en-US"/>
        </a:p>
      </dgm:t>
    </dgm:pt>
    <dgm:pt modelId="{81D25E42-262B-469D-87B2-69DFF2D31143}" type="pres">
      <dgm:prSet presAssocID="{313765F8-CC92-4A47-93CB-E0BC749C5C87}" presName="ChildAccent" presStyleLbl="solidFgAcc1" presStyleIdx="10" presStyleCnt="28"/>
      <dgm:spPr/>
      <dgm:t>
        <a:bodyPr/>
        <a:lstStyle/>
        <a:p>
          <a:endParaRPr lang="en-US"/>
        </a:p>
      </dgm:t>
    </dgm:pt>
    <dgm:pt modelId="{340FABBC-A723-4A51-A6BD-228CAC9EFE07}" type="pres">
      <dgm:prSet presAssocID="{313765F8-CC92-4A47-93CB-E0BC749C5C87}" presName="Child" presStyleLbl="revTx" presStyleIdx="12" presStyleCnt="32">
        <dgm:presLayoutVars>
          <dgm:chMax val="0"/>
          <dgm:chPref val="0"/>
          <dgm:bulletEnabled val="1"/>
        </dgm:presLayoutVars>
      </dgm:prSet>
      <dgm:spPr/>
      <dgm:t>
        <a:bodyPr/>
        <a:lstStyle/>
        <a:p>
          <a:endParaRPr lang="en-US"/>
        </a:p>
      </dgm:t>
    </dgm:pt>
    <dgm:pt modelId="{393E15CE-592D-4ED6-9C7F-D2841EF18FC2}" type="pres">
      <dgm:prSet presAssocID="{7BBBC489-F091-4A86-A74B-6F3716E3C98F}" presName="childComposite" presStyleCnt="0">
        <dgm:presLayoutVars>
          <dgm:chMax val="0"/>
          <dgm:chPref val="0"/>
        </dgm:presLayoutVars>
      </dgm:prSet>
      <dgm:spPr/>
      <dgm:t>
        <a:bodyPr/>
        <a:lstStyle/>
        <a:p>
          <a:endParaRPr lang="en-US"/>
        </a:p>
      </dgm:t>
    </dgm:pt>
    <dgm:pt modelId="{E203B636-F589-4D0E-9E9F-2AAD907AFF6D}" type="pres">
      <dgm:prSet presAssocID="{7BBBC489-F091-4A86-A74B-6F3716E3C98F}" presName="ChildAccent" presStyleLbl="solidFgAcc1" presStyleIdx="11" presStyleCnt="28"/>
      <dgm:spPr/>
      <dgm:t>
        <a:bodyPr/>
        <a:lstStyle/>
        <a:p>
          <a:endParaRPr lang="en-US"/>
        </a:p>
      </dgm:t>
    </dgm:pt>
    <dgm:pt modelId="{4F89857F-4130-48D4-9F8C-AE71C2834DC5}" type="pres">
      <dgm:prSet presAssocID="{7BBBC489-F091-4A86-A74B-6F3716E3C98F}" presName="Child" presStyleLbl="revTx" presStyleIdx="13" presStyleCnt="32">
        <dgm:presLayoutVars>
          <dgm:chMax val="0"/>
          <dgm:chPref val="0"/>
          <dgm:bulletEnabled val="1"/>
        </dgm:presLayoutVars>
      </dgm:prSet>
      <dgm:spPr/>
      <dgm:t>
        <a:bodyPr/>
        <a:lstStyle/>
        <a:p>
          <a:endParaRPr lang="en-US"/>
        </a:p>
      </dgm:t>
    </dgm:pt>
    <dgm:pt modelId="{89C533DA-AD06-463E-AAB0-56C0D38F8E70}" type="pres">
      <dgm:prSet presAssocID="{AAAB5AC9-B7B9-4655-97C4-8514FBBE1EA2}" presName="childComposite" presStyleCnt="0">
        <dgm:presLayoutVars>
          <dgm:chMax val="0"/>
          <dgm:chPref val="0"/>
        </dgm:presLayoutVars>
      </dgm:prSet>
      <dgm:spPr/>
    </dgm:pt>
    <dgm:pt modelId="{11A49963-923B-45A6-A1EA-6AD25FC30D76}" type="pres">
      <dgm:prSet presAssocID="{AAAB5AC9-B7B9-4655-97C4-8514FBBE1EA2}" presName="ChildAccent" presStyleLbl="solidFgAcc1" presStyleIdx="12" presStyleCnt="28"/>
      <dgm:spPr/>
    </dgm:pt>
    <dgm:pt modelId="{A51E039B-745C-4329-9EB7-0DC126C478D1}" type="pres">
      <dgm:prSet presAssocID="{AAAB5AC9-B7B9-4655-97C4-8514FBBE1EA2}" presName="Child" presStyleLbl="revTx" presStyleIdx="14" presStyleCnt="32">
        <dgm:presLayoutVars>
          <dgm:chMax val="0"/>
          <dgm:chPref val="0"/>
          <dgm:bulletEnabled val="1"/>
        </dgm:presLayoutVars>
      </dgm:prSet>
      <dgm:spPr/>
      <dgm:t>
        <a:bodyPr/>
        <a:lstStyle/>
        <a:p>
          <a:endParaRPr lang="en-US"/>
        </a:p>
      </dgm:t>
    </dgm:pt>
    <dgm:pt modelId="{BC8503E5-4449-4FCC-9E71-F288EBFA5EB0}" type="pres">
      <dgm:prSet presAssocID="{D2C89E18-FAC9-46EB-915B-246DE333D381}" presName="childComposite" presStyleCnt="0">
        <dgm:presLayoutVars>
          <dgm:chMax val="0"/>
          <dgm:chPref val="0"/>
        </dgm:presLayoutVars>
      </dgm:prSet>
      <dgm:spPr/>
    </dgm:pt>
    <dgm:pt modelId="{D31B9EF9-8C37-4730-9ECD-AB6D4CCEB6D4}" type="pres">
      <dgm:prSet presAssocID="{D2C89E18-FAC9-46EB-915B-246DE333D381}" presName="ChildAccent" presStyleLbl="solidFgAcc1" presStyleIdx="13" presStyleCnt="28"/>
      <dgm:spPr/>
    </dgm:pt>
    <dgm:pt modelId="{31A94BEB-143D-4AF1-8CC1-CA1ED87C3118}" type="pres">
      <dgm:prSet presAssocID="{D2C89E18-FAC9-46EB-915B-246DE333D381}" presName="Child" presStyleLbl="revTx" presStyleIdx="15" presStyleCnt="32" custScaleY="366191" custLinFactY="32422" custLinFactNeighborX="5048" custLinFactNeighborY="100000">
        <dgm:presLayoutVars>
          <dgm:chMax val="0"/>
          <dgm:chPref val="0"/>
          <dgm:bulletEnabled val="1"/>
        </dgm:presLayoutVars>
      </dgm:prSet>
      <dgm:spPr/>
      <dgm:t>
        <a:bodyPr/>
        <a:lstStyle/>
        <a:p>
          <a:endParaRPr lang="en-US"/>
        </a:p>
      </dgm:t>
    </dgm:pt>
    <dgm:pt modelId="{3110BE8B-7B80-463D-ACB5-9D447D66536D}" type="pres">
      <dgm:prSet presAssocID="{BEF4C1FA-55C2-4071-87E9-2C9E832C32EB}" presName="root" presStyleCnt="0">
        <dgm:presLayoutVars>
          <dgm:chMax/>
          <dgm:chPref/>
        </dgm:presLayoutVars>
      </dgm:prSet>
      <dgm:spPr/>
      <dgm:t>
        <a:bodyPr/>
        <a:lstStyle/>
        <a:p>
          <a:endParaRPr lang="en-US"/>
        </a:p>
      </dgm:t>
    </dgm:pt>
    <dgm:pt modelId="{08EF0B0D-0FDF-4478-819F-3B6AB992E7C3}" type="pres">
      <dgm:prSet presAssocID="{BEF4C1FA-55C2-4071-87E9-2C9E832C32EB}" presName="rootComposite" presStyleCnt="0">
        <dgm:presLayoutVars/>
      </dgm:prSet>
      <dgm:spPr/>
      <dgm:t>
        <a:bodyPr/>
        <a:lstStyle/>
        <a:p>
          <a:endParaRPr lang="en-US"/>
        </a:p>
      </dgm:t>
    </dgm:pt>
    <dgm:pt modelId="{2255F193-AF9D-488C-A956-37FF475C29D4}" type="pres">
      <dgm:prSet presAssocID="{BEF4C1FA-55C2-4071-87E9-2C9E832C32EB}" presName="ParentAccent" presStyleLbl="alignNode1" presStyleIdx="2" presStyleCnt="4"/>
      <dgm:spPr/>
      <dgm:t>
        <a:bodyPr/>
        <a:lstStyle/>
        <a:p>
          <a:endParaRPr lang="en-US"/>
        </a:p>
      </dgm:t>
    </dgm:pt>
    <dgm:pt modelId="{381FE67B-4F74-4BA5-9BCE-977CF939170A}" type="pres">
      <dgm:prSet presAssocID="{BEF4C1FA-55C2-4071-87E9-2C9E832C32EB}" presName="ParentSmallAccent" presStyleLbl="fgAcc1" presStyleIdx="2" presStyleCnt="4"/>
      <dgm:spPr/>
      <dgm:t>
        <a:bodyPr/>
        <a:lstStyle/>
        <a:p>
          <a:endParaRPr lang="en-US"/>
        </a:p>
      </dgm:t>
    </dgm:pt>
    <dgm:pt modelId="{1344EA92-3970-4351-8B43-66660239D5D3}" type="pres">
      <dgm:prSet presAssocID="{BEF4C1FA-55C2-4071-87E9-2C9E832C32EB}" presName="Parent" presStyleLbl="revTx" presStyleIdx="16" presStyleCnt="32">
        <dgm:presLayoutVars>
          <dgm:chMax/>
          <dgm:chPref val="4"/>
          <dgm:bulletEnabled val="1"/>
        </dgm:presLayoutVars>
      </dgm:prSet>
      <dgm:spPr/>
      <dgm:t>
        <a:bodyPr/>
        <a:lstStyle/>
        <a:p>
          <a:endParaRPr lang="en-US"/>
        </a:p>
      </dgm:t>
    </dgm:pt>
    <dgm:pt modelId="{41C54E2A-16F3-4D53-BD98-4D05D1EF007E}" type="pres">
      <dgm:prSet presAssocID="{BEF4C1FA-55C2-4071-87E9-2C9E832C32EB}" presName="childShape" presStyleCnt="0">
        <dgm:presLayoutVars>
          <dgm:chMax val="0"/>
          <dgm:chPref val="0"/>
        </dgm:presLayoutVars>
      </dgm:prSet>
      <dgm:spPr/>
      <dgm:t>
        <a:bodyPr/>
        <a:lstStyle/>
        <a:p>
          <a:endParaRPr lang="en-US"/>
        </a:p>
      </dgm:t>
    </dgm:pt>
    <dgm:pt modelId="{4BE30437-FE24-4ABC-9439-13D7F3F79F58}" type="pres">
      <dgm:prSet presAssocID="{F1C48F44-AF97-41B0-A685-C5E641331ECF}" presName="childComposite" presStyleCnt="0">
        <dgm:presLayoutVars>
          <dgm:chMax val="0"/>
          <dgm:chPref val="0"/>
        </dgm:presLayoutVars>
      </dgm:prSet>
      <dgm:spPr/>
      <dgm:t>
        <a:bodyPr/>
        <a:lstStyle/>
        <a:p>
          <a:endParaRPr lang="en-US"/>
        </a:p>
      </dgm:t>
    </dgm:pt>
    <dgm:pt modelId="{76D7565C-D096-46C0-97E4-B9BAA82BEF49}" type="pres">
      <dgm:prSet presAssocID="{F1C48F44-AF97-41B0-A685-C5E641331ECF}" presName="ChildAccent" presStyleLbl="solidFgAcc1" presStyleIdx="14" presStyleCnt="28"/>
      <dgm:spPr/>
      <dgm:t>
        <a:bodyPr/>
        <a:lstStyle/>
        <a:p>
          <a:endParaRPr lang="en-US"/>
        </a:p>
      </dgm:t>
    </dgm:pt>
    <dgm:pt modelId="{F914C650-1023-4CD7-9EC2-216DD4573CB3}" type="pres">
      <dgm:prSet presAssocID="{F1C48F44-AF97-41B0-A685-C5E641331ECF}" presName="Child" presStyleLbl="revTx" presStyleIdx="17" presStyleCnt="32">
        <dgm:presLayoutVars>
          <dgm:chMax val="0"/>
          <dgm:chPref val="0"/>
          <dgm:bulletEnabled val="1"/>
        </dgm:presLayoutVars>
      </dgm:prSet>
      <dgm:spPr/>
      <dgm:t>
        <a:bodyPr/>
        <a:lstStyle/>
        <a:p>
          <a:endParaRPr lang="en-US"/>
        </a:p>
      </dgm:t>
    </dgm:pt>
    <dgm:pt modelId="{9AC3C470-137C-4903-BECB-75676F94C293}" type="pres">
      <dgm:prSet presAssocID="{AE73200C-1256-4570-B9E9-9B731785B901}" presName="childComposite" presStyleCnt="0">
        <dgm:presLayoutVars>
          <dgm:chMax val="0"/>
          <dgm:chPref val="0"/>
        </dgm:presLayoutVars>
      </dgm:prSet>
      <dgm:spPr/>
      <dgm:t>
        <a:bodyPr/>
        <a:lstStyle/>
        <a:p>
          <a:endParaRPr lang="en-US"/>
        </a:p>
      </dgm:t>
    </dgm:pt>
    <dgm:pt modelId="{1695EA09-DADF-4C2D-8903-0EB98717E865}" type="pres">
      <dgm:prSet presAssocID="{AE73200C-1256-4570-B9E9-9B731785B901}" presName="ChildAccent" presStyleLbl="solidFgAcc1" presStyleIdx="15" presStyleCnt="28"/>
      <dgm:spPr/>
      <dgm:t>
        <a:bodyPr/>
        <a:lstStyle/>
        <a:p>
          <a:endParaRPr lang="en-US"/>
        </a:p>
      </dgm:t>
    </dgm:pt>
    <dgm:pt modelId="{22CDAC50-6437-448F-959F-E664B945BA92}" type="pres">
      <dgm:prSet presAssocID="{AE73200C-1256-4570-B9E9-9B731785B901}" presName="Child" presStyleLbl="revTx" presStyleIdx="18" presStyleCnt="32">
        <dgm:presLayoutVars>
          <dgm:chMax val="0"/>
          <dgm:chPref val="0"/>
          <dgm:bulletEnabled val="1"/>
        </dgm:presLayoutVars>
      </dgm:prSet>
      <dgm:spPr/>
      <dgm:t>
        <a:bodyPr/>
        <a:lstStyle/>
        <a:p>
          <a:endParaRPr lang="en-US"/>
        </a:p>
      </dgm:t>
    </dgm:pt>
    <dgm:pt modelId="{B2DE1DF6-33CF-459E-9859-6CE7D1C04F0A}" type="pres">
      <dgm:prSet presAssocID="{7405C03B-C905-466A-BA40-8FE17D4BE27B}" presName="childComposite" presStyleCnt="0">
        <dgm:presLayoutVars>
          <dgm:chMax val="0"/>
          <dgm:chPref val="0"/>
        </dgm:presLayoutVars>
      </dgm:prSet>
      <dgm:spPr/>
      <dgm:t>
        <a:bodyPr/>
        <a:lstStyle/>
        <a:p>
          <a:endParaRPr lang="en-US"/>
        </a:p>
      </dgm:t>
    </dgm:pt>
    <dgm:pt modelId="{7E7F78C5-A37C-4E8D-8C2B-C449EE2871F4}" type="pres">
      <dgm:prSet presAssocID="{7405C03B-C905-466A-BA40-8FE17D4BE27B}" presName="ChildAccent" presStyleLbl="solidFgAcc1" presStyleIdx="16" presStyleCnt="28"/>
      <dgm:spPr/>
      <dgm:t>
        <a:bodyPr/>
        <a:lstStyle/>
        <a:p>
          <a:endParaRPr lang="en-US"/>
        </a:p>
      </dgm:t>
    </dgm:pt>
    <dgm:pt modelId="{157EC1DF-BD27-4D19-BAD3-4051F48BAD59}" type="pres">
      <dgm:prSet presAssocID="{7405C03B-C905-466A-BA40-8FE17D4BE27B}" presName="Child" presStyleLbl="revTx" presStyleIdx="19" presStyleCnt="32">
        <dgm:presLayoutVars>
          <dgm:chMax val="0"/>
          <dgm:chPref val="0"/>
          <dgm:bulletEnabled val="1"/>
        </dgm:presLayoutVars>
      </dgm:prSet>
      <dgm:spPr/>
      <dgm:t>
        <a:bodyPr/>
        <a:lstStyle/>
        <a:p>
          <a:endParaRPr lang="en-US"/>
        </a:p>
      </dgm:t>
    </dgm:pt>
    <dgm:pt modelId="{18D09E28-1132-4CAF-A798-C550D81BDA9F}" type="pres">
      <dgm:prSet presAssocID="{CC1D56E8-B959-4794-9DAC-0F49B23D033B}" presName="childComposite" presStyleCnt="0">
        <dgm:presLayoutVars>
          <dgm:chMax val="0"/>
          <dgm:chPref val="0"/>
        </dgm:presLayoutVars>
      </dgm:prSet>
      <dgm:spPr/>
      <dgm:t>
        <a:bodyPr/>
        <a:lstStyle/>
        <a:p>
          <a:endParaRPr lang="en-US"/>
        </a:p>
      </dgm:t>
    </dgm:pt>
    <dgm:pt modelId="{9F0957A9-3675-4F47-8D25-B7D9865FF5DB}" type="pres">
      <dgm:prSet presAssocID="{CC1D56E8-B959-4794-9DAC-0F49B23D033B}" presName="ChildAccent" presStyleLbl="solidFgAcc1" presStyleIdx="17" presStyleCnt="28"/>
      <dgm:spPr/>
      <dgm:t>
        <a:bodyPr/>
        <a:lstStyle/>
        <a:p>
          <a:endParaRPr lang="en-US"/>
        </a:p>
      </dgm:t>
    </dgm:pt>
    <dgm:pt modelId="{73D8AE9B-17FA-4119-9671-C3D4330CF4FC}" type="pres">
      <dgm:prSet presAssocID="{CC1D56E8-B959-4794-9DAC-0F49B23D033B}" presName="Child" presStyleLbl="revTx" presStyleIdx="20" presStyleCnt="32">
        <dgm:presLayoutVars>
          <dgm:chMax val="0"/>
          <dgm:chPref val="0"/>
          <dgm:bulletEnabled val="1"/>
        </dgm:presLayoutVars>
      </dgm:prSet>
      <dgm:spPr/>
      <dgm:t>
        <a:bodyPr/>
        <a:lstStyle/>
        <a:p>
          <a:endParaRPr lang="en-US"/>
        </a:p>
      </dgm:t>
    </dgm:pt>
    <dgm:pt modelId="{77E8F80E-A5FA-484C-B154-DECF0949D705}" type="pres">
      <dgm:prSet presAssocID="{BCEE79A7-F6FD-43EC-BD69-96AD313275C1}" presName="childComposite" presStyleCnt="0">
        <dgm:presLayoutVars>
          <dgm:chMax val="0"/>
          <dgm:chPref val="0"/>
        </dgm:presLayoutVars>
      </dgm:prSet>
      <dgm:spPr/>
      <dgm:t>
        <a:bodyPr/>
        <a:lstStyle/>
        <a:p>
          <a:endParaRPr lang="en-US"/>
        </a:p>
      </dgm:t>
    </dgm:pt>
    <dgm:pt modelId="{DD1F2CEB-5C64-4982-A8B5-50267AF26B5B}" type="pres">
      <dgm:prSet presAssocID="{BCEE79A7-F6FD-43EC-BD69-96AD313275C1}" presName="ChildAccent" presStyleLbl="solidFgAcc1" presStyleIdx="18" presStyleCnt="28"/>
      <dgm:spPr/>
      <dgm:t>
        <a:bodyPr/>
        <a:lstStyle/>
        <a:p>
          <a:endParaRPr lang="en-US"/>
        </a:p>
      </dgm:t>
    </dgm:pt>
    <dgm:pt modelId="{04AE7338-D6F7-4AC0-9E91-28042317EB9B}" type="pres">
      <dgm:prSet presAssocID="{BCEE79A7-F6FD-43EC-BD69-96AD313275C1}" presName="Child" presStyleLbl="revTx" presStyleIdx="21" presStyleCnt="32">
        <dgm:presLayoutVars>
          <dgm:chMax val="0"/>
          <dgm:chPref val="0"/>
          <dgm:bulletEnabled val="1"/>
        </dgm:presLayoutVars>
      </dgm:prSet>
      <dgm:spPr/>
      <dgm:t>
        <a:bodyPr/>
        <a:lstStyle/>
        <a:p>
          <a:endParaRPr lang="en-US"/>
        </a:p>
      </dgm:t>
    </dgm:pt>
    <dgm:pt modelId="{8C7BAEFA-D7CB-4715-9879-B0D1BA476410}" type="pres">
      <dgm:prSet presAssocID="{8C527D91-72DE-40C1-81BB-65AA94EEBE76}" presName="childComposite" presStyleCnt="0">
        <dgm:presLayoutVars>
          <dgm:chMax val="0"/>
          <dgm:chPref val="0"/>
        </dgm:presLayoutVars>
      </dgm:prSet>
      <dgm:spPr/>
      <dgm:t>
        <a:bodyPr/>
        <a:lstStyle/>
        <a:p>
          <a:endParaRPr lang="en-US"/>
        </a:p>
      </dgm:t>
    </dgm:pt>
    <dgm:pt modelId="{E671AE9F-E1F4-4AB1-A666-9E82D1AE9E78}" type="pres">
      <dgm:prSet presAssocID="{8C527D91-72DE-40C1-81BB-65AA94EEBE76}" presName="ChildAccent" presStyleLbl="solidFgAcc1" presStyleIdx="19" presStyleCnt="28"/>
      <dgm:spPr/>
      <dgm:t>
        <a:bodyPr/>
        <a:lstStyle/>
        <a:p>
          <a:endParaRPr lang="en-US"/>
        </a:p>
      </dgm:t>
    </dgm:pt>
    <dgm:pt modelId="{E95FB1F9-D124-4547-ABEF-031A465191A2}" type="pres">
      <dgm:prSet presAssocID="{8C527D91-72DE-40C1-81BB-65AA94EEBE76}" presName="Child" presStyleLbl="revTx" presStyleIdx="22" presStyleCnt="32">
        <dgm:presLayoutVars>
          <dgm:chMax val="0"/>
          <dgm:chPref val="0"/>
          <dgm:bulletEnabled val="1"/>
        </dgm:presLayoutVars>
      </dgm:prSet>
      <dgm:spPr/>
      <dgm:t>
        <a:bodyPr/>
        <a:lstStyle/>
        <a:p>
          <a:endParaRPr lang="en-US"/>
        </a:p>
      </dgm:t>
    </dgm:pt>
    <dgm:pt modelId="{DD7667E8-E2CB-49C9-A72D-85159CC9BE78}" type="pres">
      <dgm:prSet presAssocID="{BDD62DD2-E12D-496C-91D0-3A5547FACD8B}" presName="childComposite" presStyleCnt="0">
        <dgm:presLayoutVars>
          <dgm:chMax val="0"/>
          <dgm:chPref val="0"/>
        </dgm:presLayoutVars>
      </dgm:prSet>
      <dgm:spPr/>
      <dgm:t>
        <a:bodyPr/>
        <a:lstStyle/>
        <a:p>
          <a:endParaRPr lang="en-US"/>
        </a:p>
      </dgm:t>
    </dgm:pt>
    <dgm:pt modelId="{D56E5FE2-267B-4751-B6CB-A383D21530E6}" type="pres">
      <dgm:prSet presAssocID="{BDD62DD2-E12D-496C-91D0-3A5547FACD8B}" presName="ChildAccent" presStyleLbl="solidFgAcc1" presStyleIdx="20" presStyleCnt="28"/>
      <dgm:spPr/>
      <dgm:t>
        <a:bodyPr/>
        <a:lstStyle/>
        <a:p>
          <a:endParaRPr lang="en-US"/>
        </a:p>
      </dgm:t>
    </dgm:pt>
    <dgm:pt modelId="{4558AED1-412B-47D8-B418-0E8174BE9294}" type="pres">
      <dgm:prSet presAssocID="{BDD62DD2-E12D-496C-91D0-3A5547FACD8B}" presName="Child" presStyleLbl="revTx" presStyleIdx="23" presStyleCnt="32" custScaleY="359679" custLinFactNeighborY="46076">
        <dgm:presLayoutVars>
          <dgm:chMax val="0"/>
          <dgm:chPref val="0"/>
          <dgm:bulletEnabled val="1"/>
        </dgm:presLayoutVars>
      </dgm:prSet>
      <dgm:spPr/>
      <dgm:t>
        <a:bodyPr/>
        <a:lstStyle/>
        <a:p>
          <a:endParaRPr lang="en-US"/>
        </a:p>
      </dgm:t>
    </dgm:pt>
    <dgm:pt modelId="{5F5B7C6B-D18F-431C-8C11-B13E218F3D6B}" type="pres">
      <dgm:prSet presAssocID="{2B50E6FB-8330-4ED6-A1B4-5808FDDD8DA1}" presName="root" presStyleCnt="0">
        <dgm:presLayoutVars>
          <dgm:chMax/>
          <dgm:chPref/>
        </dgm:presLayoutVars>
      </dgm:prSet>
      <dgm:spPr/>
      <dgm:t>
        <a:bodyPr/>
        <a:lstStyle/>
        <a:p>
          <a:endParaRPr lang="en-US"/>
        </a:p>
      </dgm:t>
    </dgm:pt>
    <dgm:pt modelId="{F264D4BC-98F6-4785-AB1F-3D2C00E54692}" type="pres">
      <dgm:prSet presAssocID="{2B50E6FB-8330-4ED6-A1B4-5808FDDD8DA1}" presName="rootComposite" presStyleCnt="0">
        <dgm:presLayoutVars/>
      </dgm:prSet>
      <dgm:spPr/>
      <dgm:t>
        <a:bodyPr/>
        <a:lstStyle/>
        <a:p>
          <a:endParaRPr lang="en-US"/>
        </a:p>
      </dgm:t>
    </dgm:pt>
    <dgm:pt modelId="{2F3C5A34-985D-4BAA-89A9-B8A45924E84C}" type="pres">
      <dgm:prSet presAssocID="{2B50E6FB-8330-4ED6-A1B4-5808FDDD8DA1}" presName="ParentAccent" presStyleLbl="alignNode1" presStyleIdx="3" presStyleCnt="4"/>
      <dgm:spPr/>
      <dgm:t>
        <a:bodyPr/>
        <a:lstStyle/>
        <a:p>
          <a:endParaRPr lang="en-US"/>
        </a:p>
      </dgm:t>
    </dgm:pt>
    <dgm:pt modelId="{145E8673-F4F7-49FE-8AE2-DDE5F92C02EA}" type="pres">
      <dgm:prSet presAssocID="{2B50E6FB-8330-4ED6-A1B4-5808FDDD8DA1}" presName="ParentSmallAccent" presStyleLbl="fgAcc1" presStyleIdx="3" presStyleCnt="4"/>
      <dgm:spPr/>
      <dgm:t>
        <a:bodyPr/>
        <a:lstStyle/>
        <a:p>
          <a:endParaRPr lang="en-US"/>
        </a:p>
      </dgm:t>
    </dgm:pt>
    <dgm:pt modelId="{24D196F6-C79D-4EC8-818D-CAFD33568990}" type="pres">
      <dgm:prSet presAssocID="{2B50E6FB-8330-4ED6-A1B4-5808FDDD8DA1}" presName="Parent" presStyleLbl="revTx" presStyleIdx="24" presStyleCnt="32">
        <dgm:presLayoutVars>
          <dgm:chMax/>
          <dgm:chPref val="4"/>
          <dgm:bulletEnabled val="1"/>
        </dgm:presLayoutVars>
      </dgm:prSet>
      <dgm:spPr/>
      <dgm:t>
        <a:bodyPr/>
        <a:lstStyle/>
        <a:p>
          <a:endParaRPr lang="en-US"/>
        </a:p>
      </dgm:t>
    </dgm:pt>
    <dgm:pt modelId="{40AD7F2A-CCF5-495B-9BA4-96B6AEBB7850}" type="pres">
      <dgm:prSet presAssocID="{2B50E6FB-8330-4ED6-A1B4-5808FDDD8DA1}" presName="childShape" presStyleCnt="0">
        <dgm:presLayoutVars>
          <dgm:chMax val="0"/>
          <dgm:chPref val="0"/>
        </dgm:presLayoutVars>
      </dgm:prSet>
      <dgm:spPr/>
      <dgm:t>
        <a:bodyPr/>
        <a:lstStyle/>
        <a:p>
          <a:endParaRPr lang="en-US"/>
        </a:p>
      </dgm:t>
    </dgm:pt>
    <dgm:pt modelId="{6CC1A2AC-735A-4CC4-A67E-F41AF476CB8B}" type="pres">
      <dgm:prSet presAssocID="{6B438A5F-E02A-4BC4-9D92-0748F65262E4}" presName="childComposite" presStyleCnt="0">
        <dgm:presLayoutVars>
          <dgm:chMax val="0"/>
          <dgm:chPref val="0"/>
        </dgm:presLayoutVars>
      </dgm:prSet>
      <dgm:spPr/>
      <dgm:t>
        <a:bodyPr/>
        <a:lstStyle/>
        <a:p>
          <a:endParaRPr lang="en-US"/>
        </a:p>
      </dgm:t>
    </dgm:pt>
    <dgm:pt modelId="{729C2C5E-A16B-474B-82DC-7605D198B455}" type="pres">
      <dgm:prSet presAssocID="{6B438A5F-E02A-4BC4-9D92-0748F65262E4}" presName="ChildAccent" presStyleLbl="solidFgAcc1" presStyleIdx="21" presStyleCnt="28"/>
      <dgm:spPr/>
      <dgm:t>
        <a:bodyPr/>
        <a:lstStyle/>
        <a:p>
          <a:endParaRPr lang="en-US"/>
        </a:p>
      </dgm:t>
    </dgm:pt>
    <dgm:pt modelId="{AFE9139D-FF19-4EA0-8812-23DB1D3B1C26}" type="pres">
      <dgm:prSet presAssocID="{6B438A5F-E02A-4BC4-9D92-0748F65262E4}" presName="Child" presStyleLbl="revTx" presStyleIdx="25" presStyleCnt="32">
        <dgm:presLayoutVars>
          <dgm:chMax val="0"/>
          <dgm:chPref val="0"/>
          <dgm:bulletEnabled val="1"/>
        </dgm:presLayoutVars>
      </dgm:prSet>
      <dgm:spPr/>
      <dgm:t>
        <a:bodyPr/>
        <a:lstStyle/>
        <a:p>
          <a:endParaRPr lang="en-US"/>
        </a:p>
      </dgm:t>
    </dgm:pt>
    <dgm:pt modelId="{B4E393FE-01EA-472E-B690-6465FAC38A16}" type="pres">
      <dgm:prSet presAssocID="{63FCAC47-37BD-4330-94F6-F155E877F8CD}" presName="childComposite" presStyleCnt="0">
        <dgm:presLayoutVars>
          <dgm:chMax val="0"/>
          <dgm:chPref val="0"/>
        </dgm:presLayoutVars>
      </dgm:prSet>
      <dgm:spPr/>
      <dgm:t>
        <a:bodyPr/>
        <a:lstStyle/>
        <a:p>
          <a:endParaRPr lang="en-US"/>
        </a:p>
      </dgm:t>
    </dgm:pt>
    <dgm:pt modelId="{44045B30-AC0F-486F-9143-76EC14266EE1}" type="pres">
      <dgm:prSet presAssocID="{63FCAC47-37BD-4330-94F6-F155E877F8CD}" presName="ChildAccent" presStyleLbl="solidFgAcc1" presStyleIdx="22" presStyleCnt="28"/>
      <dgm:spPr/>
      <dgm:t>
        <a:bodyPr/>
        <a:lstStyle/>
        <a:p>
          <a:endParaRPr lang="en-US"/>
        </a:p>
      </dgm:t>
    </dgm:pt>
    <dgm:pt modelId="{747A63F5-DDE3-4849-9F75-4C61CF70035F}" type="pres">
      <dgm:prSet presAssocID="{63FCAC47-37BD-4330-94F6-F155E877F8CD}" presName="Child" presStyleLbl="revTx" presStyleIdx="26" presStyleCnt="32">
        <dgm:presLayoutVars>
          <dgm:chMax val="0"/>
          <dgm:chPref val="0"/>
          <dgm:bulletEnabled val="1"/>
        </dgm:presLayoutVars>
      </dgm:prSet>
      <dgm:spPr/>
      <dgm:t>
        <a:bodyPr/>
        <a:lstStyle/>
        <a:p>
          <a:endParaRPr lang="en-US"/>
        </a:p>
      </dgm:t>
    </dgm:pt>
    <dgm:pt modelId="{9B5D9BB9-B89A-4EEA-8461-5F3D866BD61E}" type="pres">
      <dgm:prSet presAssocID="{B09F8394-9662-4D2A-84BE-A7D8FFEE58F9}" presName="childComposite" presStyleCnt="0">
        <dgm:presLayoutVars>
          <dgm:chMax val="0"/>
          <dgm:chPref val="0"/>
        </dgm:presLayoutVars>
      </dgm:prSet>
      <dgm:spPr/>
      <dgm:t>
        <a:bodyPr/>
        <a:lstStyle/>
        <a:p>
          <a:endParaRPr lang="en-US"/>
        </a:p>
      </dgm:t>
    </dgm:pt>
    <dgm:pt modelId="{0898ABE2-7E8B-4F09-A45B-5A4D5693C9CA}" type="pres">
      <dgm:prSet presAssocID="{B09F8394-9662-4D2A-84BE-A7D8FFEE58F9}" presName="ChildAccent" presStyleLbl="solidFgAcc1" presStyleIdx="23" presStyleCnt="28"/>
      <dgm:spPr/>
      <dgm:t>
        <a:bodyPr/>
        <a:lstStyle/>
        <a:p>
          <a:endParaRPr lang="en-US"/>
        </a:p>
      </dgm:t>
    </dgm:pt>
    <dgm:pt modelId="{068B87FB-AF26-4EA6-9E6F-12B9864D550F}" type="pres">
      <dgm:prSet presAssocID="{B09F8394-9662-4D2A-84BE-A7D8FFEE58F9}" presName="Child" presStyleLbl="revTx" presStyleIdx="27" presStyleCnt="32">
        <dgm:presLayoutVars>
          <dgm:chMax val="0"/>
          <dgm:chPref val="0"/>
          <dgm:bulletEnabled val="1"/>
        </dgm:presLayoutVars>
      </dgm:prSet>
      <dgm:spPr/>
      <dgm:t>
        <a:bodyPr/>
        <a:lstStyle/>
        <a:p>
          <a:endParaRPr lang="en-US"/>
        </a:p>
      </dgm:t>
    </dgm:pt>
    <dgm:pt modelId="{B58BD865-1767-41C6-AE92-03914F3F5E49}" type="pres">
      <dgm:prSet presAssocID="{2D67191B-4068-4986-9143-092F11B5F583}" presName="childComposite" presStyleCnt="0">
        <dgm:presLayoutVars>
          <dgm:chMax val="0"/>
          <dgm:chPref val="0"/>
        </dgm:presLayoutVars>
      </dgm:prSet>
      <dgm:spPr/>
      <dgm:t>
        <a:bodyPr/>
        <a:lstStyle/>
        <a:p>
          <a:endParaRPr lang="en-US"/>
        </a:p>
      </dgm:t>
    </dgm:pt>
    <dgm:pt modelId="{BA1A6480-4E68-4457-9746-34A05D8CF034}" type="pres">
      <dgm:prSet presAssocID="{2D67191B-4068-4986-9143-092F11B5F583}" presName="ChildAccent" presStyleLbl="solidFgAcc1" presStyleIdx="24" presStyleCnt="28"/>
      <dgm:spPr/>
      <dgm:t>
        <a:bodyPr/>
        <a:lstStyle/>
        <a:p>
          <a:endParaRPr lang="en-US"/>
        </a:p>
      </dgm:t>
    </dgm:pt>
    <dgm:pt modelId="{C6A4B289-BD72-41BA-B654-84768004D124}" type="pres">
      <dgm:prSet presAssocID="{2D67191B-4068-4986-9143-092F11B5F583}" presName="Child" presStyleLbl="revTx" presStyleIdx="28" presStyleCnt="32">
        <dgm:presLayoutVars>
          <dgm:chMax val="0"/>
          <dgm:chPref val="0"/>
          <dgm:bulletEnabled val="1"/>
        </dgm:presLayoutVars>
      </dgm:prSet>
      <dgm:spPr/>
      <dgm:t>
        <a:bodyPr/>
        <a:lstStyle/>
        <a:p>
          <a:endParaRPr lang="en-US"/>
        </a:p>
      </dgm:t>
    </dgm:pt>
    <dgm:pt modelId="{C32AEA0C-D791-4843-88A0-A72067A55B68}" type="pres">
      <dgm:prSet presAssocID="{1E300357-F3F6-4A32-AFC5-525CBD0A6160}" presName="childComposite" presStyleCnt="0">
        <dgm:presLayoutVars>
          <dgm:chMax val="0"/>
          <dgm:chPref val="0"/>
        </dgm:presLayoutVars>
      </dgm:prSet>
      <dgm:spPr/>
      <dgm:t>
        <a:bodyPr/>
        <a:lstStyle/>
        <a:p>
          <a:endParaRPr lang="en-US"/>
        </a:p>
      </dgm:t>
    </dgm:pt>
    <dgm:pt modelId="{71995B9F-6D29-4500-977F-78D3F13F4F96}" type="pres">
      <dgm:prSet presAssocID="{1E300357-F3F6-4A32-AFC5-525CBD0A6160}" presName="ChildAccent" presStyleLbl="solidFgAcc1" presStyleIdx="25" presStyleCnt="28"/>
      <dgm:spPr/>
      <dgm:t>
        <a:bodyPr/>
        <a:lstStyle/>
        <a:p>
          <a:endParaRPr lang="en-US"/>
        </a:p>
      </dgm:t>
    </dgm:pt>
    <dgm:pt modelId="{A2847790-50CD-411A-8E49-37CD85D45F1C}" type="pres">
      <dgm:prSet presAssocID="{1E300357-F3F6-4A32-AFC5-525CBD0A6160}" presName="Child" presStyleLbl="revTx" presStyleIdx="29" presStyleCnt="32">
        <dgm:presLayoutVars>
          <dgm:chMax val="0"/>
          <dgm:chPref val="0"/>
          <dgm:bulletEnabled val="1"/>
        </dgm:presLayoutVars>
      </dgm:prSet>
      <dgm:spPr/>
      <dgm:t>
        <a:bodyPr/>
        <a:lstStyle/>
        <a:p>
          <a:endParaRPr lang="en-US"/>
        </a:p>
      </dgm:t>
    </dgm:pt>
    <dgm:pt modelId="{2E15A189-ABFC-4CA6-9EDE-3591FAA52179}" type="pres">
      <dgm:prSet presAssocID="{A9DCCCEB-089F-437A-A1E2-35CD482EC0BA}" presName="childComposite" presStyleCnt="0">
        <dgm:presLayoutVars>
          <dgm:chMax val="0"/>
          <dgm:chPref val="0"/>
        </dgm:presLayoutVars>
      </dgm:prSet>
      <dgm:spPr/>
      <dgm:t>
        <a:bodyPr/>
        <a:lstStyle/>
        <a:p>
          <a:endParaRPr lang="en-US"/>
        </a:p>
      </dgm:t>
    </dgm:pt>
    <dgm:pt modelId="{43BAB049-5005-4D57-BF07-EF86A62D751E}" type="pres">
      <dgm:prSet presAssocID="{A9DCCCEB-089F-437A-A1E2-35CD482EC0BA}" presName="ChildAccent" presStyleLbl="solidFgAcc1" presStyleIdx="26" presStyleCnt="28"/>
      <dgm:spPr/>
      <dgm:t>
        <a:bodyPr/>
        <a:lstStyle/>
        <a:p>
          <a:endParaRPr lang="en-US"/>
        </a:p>
      </dgm:t>
    </dgm:pt>
    <dgm:pt modelId="{1E263432-B13D-42B9-97EA-4EA655CBCCCC}" type="pres">
      <dgm:prSet presAssocID="{A9DCCCEB-089F-437A-A1E2-35CD482EC0BA}" presName="Child" presStyleLbl="revTx" presStyleIdx="30" presStyleCnt="32" custScaleY="35559">
        <dgm:presLayoutVars>
          <dgm:chMax val="0"/>
          <dgm:chPref val="0"/>
          <dgm:bulletEnabled val="1"/>
        </dgm:presLayoutVars>
      </dgm:prSet>
      <dgm:spPr/>
      <dgm:t>
        <a:bodyPr/>
        <a:lstStyle/>
        <a:p>
          <a:endParaRPr lang="en-US"/>
        </a:p>
      </dgm:t>
    </dgm:pt>
    <dgm:pt modelId="{7F9D111C-1DCA-4714-981F-BDB3754C3198}" type="pres">
      <dgm:prSet presAssocID="{B5EF4AC6-B61C-4A53-9645-1C01F14F17E9}" presName="childComposite" presStyleCnt="0">
        <dgm:presLayoutVars>
          <dgm:chMax val="0"/>
          <dgm:chPref val="0"/>
        </dgm:presLayoutVars>
      </dgm:prSet>
      <dgm:spPr/>
      <dgm:t>
        <a:bodyPr/>
        <a:lstStyle/>
        <a:p>
          <a:endParaRPr lang="en-US"/>
        </a:p>
      </dgm:t>
    </dgm:pt>
    <dgm:pt modelId="{A9DDA2C2-413F-48C9-B311-6D4D5124489D}" type="pres">
      <dgm:prSet presAssocID="{B5EF4AC6-B61C-4A53-9645-1C01F14F17E9}" presName="ChildAccent" presStyleLbl="solidFgAcc1" presStyleIdx="27" presStyleCnt="28"/>
      <dgm:spPr/>
      <dgm:t>
        <a:bodyPr/>
        <a:lstStyle/>
        <a:p>
          <a:endParaRPr lang="en-US"/>
        </a:p>
      </dgm:t>
    </dgm:pt>
    <dgm:pt modelId="{3C168041-A379-45BB-9CF2-EEA627AC2C15}" type="pres">
      <dgm:prSet presAssocID="{B5EF4AC6-B61C-4A53-9645-1C01F14F17E9}" presName="Child" presStyleLbl="revTx" presStyleIdx="31" presStyleCnt="32" custScaleY="483429">
        <dgm:presLayoutVars>
          <dgm:chMax val="0"/>
          <dgm:chPref val="0"/>
          <dgm:bulletEnabled val="1"/>
        </dgm:presLayoutVars>
      </dgm:prSet>
      <dgm:spPr/>
      <dgm:t>
        <a:bodyPr/>
        <a:lstStyle/>
        <a:p>
          <a:endParaRPr lang="en-US"/>
        </a:p>
      </dgm:t>
    </dgm:pt>
  </dgm:ptLst>
  <dgm:cxnLst>
    <dgm:cxn modelId="{8A30E916-0FEA-49C6-BC5A-796D266CB0E3}" srcId="{33E0CF78-C9E0-4C5A-AB7D-6DEED79117D5}" destId="{432910E1-BAAA-4052-B7A2-CC6C9C5401C0}" srcOrd="0" destOrd="0" parTransId="{7E93257E-36A9-4032-8C26-688D1BF7C439}" sibTransId="{D5D592D7-FF0D-4070-938C-FB1B3C9720DC}"/>
    <dgm:cxn modelId="{94578256-94A3-4E01-99F5-082E37A33955}" type="presOf" srcId="{EEF16797-782B-4C24-8CDB-5062CF2F20DB}" destId="{5E1F6461-C5C8-4258-BB63-FAD2DD70B756}" srcOrd="0" destOrd="0" presId="urn:microsoft.com/office/officeart/2008/layout/SquareAccentList"/>
    <dgm:cxn modelId="{167C8E28-2E5A-40D7-A6FE-2ED081F94453}" type="presOf" srcId="{07607DE7-A304-41B4-AB82-839BECB790FD}" destId="{8004639F-DC42-4F0B-B5EA-E981434D6B4D}" srcOrd="0" destOrd="0" presId="urn:microsoft.com/office/officeart/2008/layout/SquareAccentList"/>
    <dgm:cxn modelId="{2CF7CC00-BCAE-44C4-A397-DBE19D06C385}" type="presOf" srcId="{432910E1-BAAA-4052-B7A2-CC6C9C5401C0}" destId="{68A9428C-80C9-4F4E-85A1-EB065A502598}" srcOrd="0" destOrd="0" presId="urn:microsoft.com/office/officeart/2008/layout/SquareAccentList"/>
    <dgm:cxn modelId="{A95C65F8-7ADE-478E-A312-42FDB40E34D4}" type="presOf" srcId="{2D67191B-4068-4986-9143-092F11B5F583}" destId="{C6A4B289-BD72-41BA-B654-84768004D124}" srcOrd="0" destOrd="0" presId="urn:microsoft.com/office/officeart/2008/layout/SquareAccentList"/>
    <dgm:cxn modelId="{E1183BC2-3B2E-4D5E-8708-9F7358B74AA2}" type="presOf" srcId="{BEF4C1FA-55C2-4071-87E9-2C9E832C32EB}" destId="{1344EA92-3970-4351-8B43-66660239D5D3}" srcOrd="0" destOrd="0" presId="urn:microsoft.com/office/officeart/2008/layout/SquareAccentList"/>
    <dgm:cxn modelId="{4BD42093-1BA1-4903-9C3A-8134091DF095}" srcId="{BEF4C1FA-55C2-4071-87E9-2C9E832C32EB}" destId="{BDD62DD2-E12D-496C-91D0-3A5547FACD8B}" srcOrd="6" destOrd="0" parTransId="{0DC56443-2C5A-4C92-AFEE-FA024C4B9E6A}" sibTransId="{E56498E1-8B88-4F03-A9F0-B74D99B596EA}"/>
    <dgm:cxn modelId="{3EB5DC2E-72F4-4EF9-962C-96B4754A8923}" type="presOf" srcId="{33E0CF78-C9E0-4C5A-AB7D-6DEED79117D5}" destId="{4525DC25-922D-43B0-8C3F-CCDB4BE6458B}" srcOrd="0" destOrd="0" presId="urn:microsoft.com/office/officeart/2008/layout/SquareAccentList"/>
    <dgm:cxn modelId="{8A15B5A6-21BD-46E1-B135-8D322596DC22}" srcId="{2B50E6FB-8330-4ED6-A1B4-5808FDDD8DA1}" destId="{1E300357-F3F6-4A32-AFC5-525CBD0A6160}" srcOrd="4" destOrd="0" parTransId="{B5EF36FE-EB0B-4333-AA5C-0FB04F2B84D9}" sibTransId="{3EC6DF0D-5C92-47B7-A9E6-8E2F8763752D}"/>
    <dgm:cxn modelId="{26C37D82-A5A6-4720-B439-E9BDBF1A53DB}" srcId="{33E0CF78-C9E0-4C5A-AB7D-6DEED79117D5}" destId="{07607DE7-A304-41B4-AB82-839BECB790FD}" srcOrd="4" destOrd="0" parTransId="{B5EB82F4-F725-437D-911C-6162D35844CF}" sibTransId="{9D75CD8B-67E0-43A9-A3B6-A87BF05242D0}"/>
    <dgm:cxn modelId="{BAAE9967-DFAC-4751-AA93-EE0E1C7B396D}" type="presOf" srcId="{1E300357-F3F6-4A32-AFC5-525CBD0A6160}" destId="{A2847790-50CD-411A-8E49-37CD85D45F1C}" srcOrd="0" destOrd="0" presId="urn:microsoft.com/office/officeart/2008/layout/SquareAccentList"/>
    <dgm:cxn modelId="{2373D3E5-0F8D-49A5-BB10-5BE15A20A437}" srcId="{33E0CF78-C9E0-4C5A-AB7D-6DEED79117D5}" destId="{45D186A7-CEBA-474B-BA66-7B9684DA021F}" srcOrd="3" destOrd="0" parTransId="{84E582B0-8E28-4BBD-858C-50660158F699}" sibTransId="{2409467A-77FB-43B1-B1D1-1F76C1D6748E}"/>
    <dgm:cxn modelId="{2B9171B6-499F-4A98-BAFB-FCC3457AD01C}" srcId="{C9451918-CD34-4A2D-B4D5-FDD2966333D7}" destId="{7BBBC489-F091-4A86-A74B-6F3716E3C98F}" srcOrd="4" destOrd="0" parTransId="{7367D67E-9CDE-4186-8F30-1C8C7EC828F2}" sibTransId="{72298CDF-EAF4-4E85-9DDC-BEB0B6C69DC2}"/>
    <dgm:cxn modelId="{37C60291-29F9-4173-8839-81ACF993D754}" srcId="{33E0CF78-C9E0-4C5A-AB7D-6DEED79117D5}" destId="{C6801629-DD17-4453-B64E-7D71F2A57364}" srcOrd="6" destOrd="0" parTransId="{78511378-D59B-46FF-8FE4-761E31BABA32}" sibTransId="{F213CE49-C693-42B5-8535-64A5CBCF8852}"/>
    <dgm:cxn modelId="{D6C71BBD-2E24-464D-8659-19CF6F30CB73}" type="presOf" srcId="{D2C89E18-FAC9-46EB-915B-246DE333D381}" destId="{31A94BEB-143D-4AF1-8CC1-CA1ED87C3118}" srcOrd="0" destOrd="0" presId="urn:microsoft.com/office/officeart/2008/layout/SquareAccentList"/>
    <dgm:cxn modelId="{C99474AB-A393-448A-9200-094E67700939}" type="presOf" srcId="{F1C48F44-AF97-41B0-A685-C5E641331ECF}" destId="{F914C650-1023-4CD7-9EC2-216DD4573CB3}" srcOrd="0" destOrd="0" presId="urn:microsoft.com/office/officeart/2008/layout/SquareAccentList"/>
    <dgm:cxn modelId="{8E6A4935-7904-4F85-B2BF-E6329D687712}" srcId="{496B8447-B109-4B5F-B17E-6BFF85554815}" destId="{BEF4C1FA-55C2-4071-87E9-2C9E832C32EB}" srcOrd="2" destOrd="0" parTransId="{5EC912E2-8718-4F1B-867F-2A2017074608}" sibTransId="{705318EC-F694-4BC6-B351-7369C31F8408}"/>
    <dgm:cxn modelId="{27B20B74-E3A4-4188-94E5-23DA15E8D790}" srcId="{C9451918-CD34-4A2D-B4D5-FDD2966333D7}" destId="{03B37EDD-955E-4D22-8E2B-9A4612CCA8F5}" srcOrd="0" destOrd="0" parTransId="{BFA6DDDD-9A90-4886-8774-B955A88ADE90}" sibTransId="{0B842C5E-2C5B-496B-9609-3154D3156DEC}"/>
    <dgm:cxn modelId="{39644B30-EF71-4829-B02C-AEB327A304F4}" srcId="{C9451918-CD34-4A2D-B4D5-FDD2966333D7}" destId="{425FE1AA-9A9B-455B-A0CC-3D634EA88CDF}" srcOrd="1" destOrd="0" parTransId="{1C8C105D-85DC-46AC-ABBA-3B0B262F2E0B}" sibTransId="{5B59325D-D5B7-440C-A405-E3283175CB9A}"/>
    <dgm:cxn modelId="{3E6BC1B9-7D15-4AFC-B455-B7BE59D3163B}" srcId="{BEF4C1FA-55C2-4071-87E9-2C9E832C32EB}" destId="{7405C03B-C905-466A-BA40-8FE17D4BE27B}" srcOrd="2" destOrd="0" parTransId="{40C018A5-53F8-4415-8CEC-6877A9A6BF99}" sibTransId="{0600D9E5-E58D-425E-A992-6B8151EC53D5}"/>
    <dgm:cxn modelId="{06DD9606-E411-4396-9989-770E7FB5116D}" type="presOf" srcId="{37BFF5EB-B4FD-4760-819A-0C7F46CFCE78}" destId="{60908CA0-165A-40A9-BE60-0089865AE706}" srcOrd="0" destOrd="0" presId="urn:microsoft.com/office/officeart/2008/layout/SquareAccentList"/>
    <dgm:cxn modelId="{DE58AB6C-F63B-4818-B981-355A253A30B0}" type="presOf" srcId="{AE73200C-1256-4570-B9E9-9B731785B901}" destId="{22CDAC50-6437-448F-959F-E664B945BA92}" srcOrd="0" destOrd="0" presId="urn:microsoft.com/office/officeart/2008/layout/SquareAccentList"/>
    <dgm:cxn modelId="{6DC385BB-9763-4064-B05C-28E6260DC69A}" srcId="{2B50E6FB-8330-4ED6-A1B4-5808FDDD8DA1}" destId="{B5EF4AC6-B61C-4A53-9645-1C01F14F17E9}" srcOrd="6" destOrd="0" parTransId="{5AD4A839-38F0-471F-8722-CCDF83985DA9}" sibTransId="{818C7CA6-E566-429E-A136-5D6E0D92591A}"/>
    <dgm:cxn modelId="{2B154357-FF44-4278-858F-CEAD41EC2FFE}" srcId="{BEF4C1FA-55C2-4071-87E9-2C9E832C32EB}" destId="{8C527D91-72DE-40C1-81BB-65AA94EEBE76}" srcOrd="5" destOrd="0" parTransId="{E7713A84-C026-490F-A2F2-1D052192920D}" sibTransId="{97781C9B-63FF-4C20-B5E9-D9D8B1650DD6}"/>
    <dgm:cxn modelId="{54129E48-28CD-44AE-B31A-1F4F32FFE5BF}" type="presOf" srcId="{496B8447-B109-4B5F-B17E-6BFF85554815}" destId="{BA8C6611-0BE0-4818-A937-9AE9BF2F74BB}" srcOrd="0" destOrd="0" presId="urn:microsoft.com/office/officeart/2008/layout/SquareAccentList"/>
    <dgm:cxn modelId="{574E5838-13F6-4020-AE1C-C90EFA318B22}" srcId="{C9451918-CD34-4A2D-B4D5-FDD2966333D7}" destId="{313765F8-CC92-4A47-93CB-E0BC749C5C87}" srcOrd="3" destOrd="0" parTransId="{CEFBFE44-9184-4153-AF6E-57D05CE8266A}" sibTransId="{A1F5D7BE-F900-4179-90C9-2868AB5DF14B}"/>
    <dgm:cxn modelId="{46B16727-0B8D-48E5-AAC0-DE330FB4A832}" type="presOf" srcId="{B09F8394-9662-4D2A-84BE-A7D8FFEE58F9}" destId="{068B87FB-AF26-4EA6-9E6F-12B9864D550F}" srcOrd="0" destOrd="0" presId="urn:microsoft.com/office/officeart/2008/layout/SquareAccentList"/>
    <dgm:cxn modelId="{23FD5970-8C6E-4356-8AE7-C4EB7018C1AB}" type="presOf" srcId="{425FE1AA-9A9B-455B-A0CC-3D634EA88CDF}" destId="{6BC8CA33-0B6D-4767-88E5-C57C67003DBC}" srcOrd="0" destOrd="0" presId="urn:microsoft.com/office/officeart/2008/layout/SquareAccentList"/>
    <dgm:cxn modelId="{FA052655-9FD4-4C93-A56F-3B5AB217DCCE}" type="presOf" srcId="{0532A93C-C0C4-4EA2-B2EC-F25713175429}" destId="{B61434C9-9D58-4684-845F-8518343243DE}" srcOrd="0" destOrd="0" presId="urn:microsoft.com/office/officeart/2008/layout/SquareAccentList"/>
    <dgm:cxn modelId="{8BFD3B1B-FD00-48AD-B650-52A1CC25A55F}" srcId="{C9451918-CD34-4A2D-B4D5-FDD2966333D7}" destId="{D2C89E18-FAC9-46EB-915B-246DE333D381}" srcOrd="6" destOrd="0" parTransId="{9F1020D9-AD1F-45A5-B501-607C91B3CFDF}" sibTransId="{BB1674F3-B54A-4259-AF66-13EA4DEB1C12}"/>
    <dgm:cxn modelId="{860BF286-3206-4FDF-93A5-417A541CBD04}" srcId="{33E0CF78-C9E0-4C5A-AB7D-6DEED79117D5}" destId="{EEF16797-782B-4C24-8CDB-5062CF2F20DB}" srcOrd="2" destOrd="0" parTransId="{38EAB976-FD2B-4C08-A50B-1D889A5371B3}" sibTransId="{3260C2F6-2AA6-4BD6-A4C0-53F989B14A70}"/>
    <dgm:cxn modelId="{A0C39244-4856-4579-A6F5-B791DF978294}" srcId="{C9451918-CD34-4A2D-B4D5-FDD2966333D7}" destId="{37BFF5EB-B4FD-4760-819A-0C7F46CFCE78}" srcOrd="2" destOrd="0" parTransId="{4AB29446-AFD6-4DB6-BAF7-CB3097AA6680}" sibTransId="{75B745CE-25CA-4862-9F4A-6C7EDBD584C8}"/>
    <dgm:cxn modelId="{EB2B2541-2CE5-4116-88AF-8FBD7A07BA0F}" srcId="{2B50E6FB-8330-4ED6-A1B4-5808FDDD8DA1}" destId="{A9DCCCEB-089F-437A-A1E2-35CD482EC0BA}" srcOrd="5" destOrd="0" parTransId="{81F9A4BF-0524-40B9-B7A4-68BAB5E2534D}" sibTransId="{38BADF95-AC1B-4612-9B85-E2FAA3F0B9E7}"/>
    <dgm:cxn modelId="{360918BF-29AC-48B3-9F6E-21685F159805}" srcId="{33E0CF78-C9E0-4C5A-AB7D-6DEED79117D5}" destId="{0E9E7988-C2DE-4AA4-894B-A5C9E0773BAD}" srcOrd="5" destOrd="0" parTransId="{8D098D8C-A707-46B8-8F2B-586597421A9F}" sibTransId="{28367F8F-913D-4B87-A758-CA767460EFA1}"/>
    <dgm:cxn modelId="{A3188CB8-2D5D-4106-B1E6-F29C8A17C045}" type="presOf" srcId="{AAAB5AC9-B7B9-4655-97C4-8514FBBE1EA2}" destId="{A51E039B-745C-4329-9EB7-0DC126C478D1}" srcOrd="0" destOrd="0" presId="urn:microsoft.com/office/officeart/2008/layout/SquareAccentList"/>
    <dgm:cxn modelId="{8AA59A03-6EE2-4B47-AAB8-658B80713D93}" type="presOf" srcId="{6B438A5F-E02A-4BC4-9D92-0748F65262E4}" destId="{AFE9139D-FF19-4EA0-8812-23DB1D3B1C26}" srcOrd="0" destOrd="0" presId="urn:microsoft.com/office/officeart/2008/layout/SquareAccentList"/>
    <dgm:cxn modelId="{951CCCE3-4BC2-48EA-97AC-638BF2D6D5A0}" srcId="{BEF4C1FA-55C2-4071-87E9-2C9E832C32EB}" destId="{AE73200C-1256-4570-B9E9-9B731785B901}" srcOrd="1" destOrd="0" parTransId="{5DC65F09-E644-40BE-BD49-9773411DAF5E}" sibTransId="{B8C29682-A1DF-4749-B219-07B0C22453EF}"/>
    <dgm:cxn modelId="{3B312090-C28D-4761-825F-E38BBF081293}" srcId="{BEF4C1FA-55C2-4071-87E9-2C9E832C32EB}" destId="{F1C48F44-AF97-41B0-A685-C5E641331ECF}" srcOrd="0" destOrd="0" parTransId="{7F87BA7D-94E3-4E9D-8DB8-7ACC6CC315C8}" sibTransId="{6F90D24D-D98F-4C5A-BA81-30C32F0862D6}"/>
    <dgm:cxn modelId="{3E498EA0-F9BD-4F5C-B7BE-0492D48C1018}" srcId="{33E0CF78-C9E0-4C5A-AB7D-6DEED79117D5}" destId="{0532A93C-C0C4-4EA2-B2EC-F25713175429}" srcOrd="1" destOrd="0" parTransId="{04CDB327-8044-45B8-B16E-2FD9F1A8E1C4}" sibTransId="{981A706B-E343-4BCB-B731-C88BD3E8A710}"/>
    <dgm:cxn modelId="{B16ADC6F-61A1-4104-A897-7C526DB23635}" srcId="{2B50E6FB-8330-4ED6-A1B4-5808FDDD8DA1}" destId="{B09F8394-9662-4D2A-84BE-A7D8FFEE58F9}" srcOrd="2" destOrd="0" parTransId="{90D6E05E-3B3E-4118-B014-33A1E280A815}" sibTransId="{CC1AFA5A-DF71-43CA-8C0E-19FA2DC83BA7}"/>
    <dgm:cxn modelId="{CEF92858-F14E-4034-9431-2E018A20A0CE}" srcId="{2B50E6FB-8330-4ED6-A1B4-5808FDDD8DA1}" destId="{2D67191B-4068-4986-9143-092F11B5F583}" srcOrd="3" destOrd="0" parTransId="{DD107004-5F15-4659-8628-65D9DD7C02BA}" sibTransId="{84C92E08-406B-45B2-9629-5DCCB27933AD}"/>
    <dgm:cxn modelId="{EE62FE3B-6C4C-49D6-9BB5-E8EE24594AE1}" type="presOf" srcId="{03B37EDD-955E-4D22-8E2B-9A4612CCA8F5}" destId="{E35FD0C4-D2C8-4482-9523-55DC35875749}" srcOrd="0" destOrd="0" presId="urn:microsoft.com/office/officeart/2008/layout/SquareAccentList"/>
    <dgm:cxn modelId="{57EDB7E2-D718-486F-8C24-08F19B0E75C5}" srcId="{BEF4C1FA-55C2-4071-87E9-2C9E832C32EB}" destId="{CC1D56E8-B959-4794-9DAC-0F49B23D033B}" srcOrd="3" destOrd="0" parTransId="{3046CA9C-E659-4D6F-A1AC-7B0326607CE3}" sibTransId="{1C0FB87B-6B30-4B32-B0C8-7EFDA0610538}"/>
    <dgm:cxn modelId="{035D274D-DD7E-48C1-A9A8-9C21FA49A56F}" type="presOf" srcId="{BDD62DD2-E12D-496C-91D0-3A5547FACD8B}" destId="{4558AED1-412B-47D8-B418-0E8174BE9294}" srcOrd="0" destOrd="0" presId="urn:microsoft.com/office/officeart/2008/layout/SquareAccentList"/>
    <dgm:cxn modelId="{EF7AC8D7-D6C4-49CA-AECB-3FCADF8E4BFA}" type="presOf" srcId="{7405C03B-C905-466A-BA40-8FE17D4BE27B}" destId="{157EC1DF-BD27-4D19-BAD3-4051F48BAD59}" srcOrd="0" destOrd="0" presId="urn:microsoft.com/office/officeart/2008/layout/SquareAccentList"/>
    <dgm:cxn modelId="{94AAF234-26FF-4468-A1F8-A63C024F6EE9}" srcId="{BEF4C1FA-55C2-4071-87E9-2C9E832C32EB}" destId="{BCEE79A7-F6FD-43EC-BD69-96AD313275C1}" srcOrd="4" destOrd="0" parTransId="{5E2025E0-7A63-4E6D-AC9D-0136B8594D1B}" sibTransId="{AD8D5085-8843-4208-983C-09F5D1187C99}"/>
    <dgm:cxn modelId="{24735B37-07D3-4112-B571-705A7DC73C32}" type="presOf" srcId="{CC1D56E8-B959-4794-9DAC-0F49B23D033B}" destId="{73D8AE9B-17FA-4119-9671-C3D4330CF4FC}" srcOrd="0" destOrd="0" presId="urn:microsoft.com/office/officeart/2008/layout/SquareAccentList"/>
    <dgm:cxn modelId="{B5A69037-DCAE-42D5-B90C-EC5D175FB3CB}" type="presOf" srcId="{0E9E7988-C2DE-4AA4-894B-A5C9E0773BAD}" destId="{FD398F05-77F4-4199-B828-F99E87A5D857}" srcOrd="0" destOrd="0" presId="urn:microsoft.com/office/officeart/2008/layout/SquareAccentList"/>
    <dgm:cxn modelId="{5C8235F4-D681-4141-824F-1457DA14C338}" srcId="{2B50E6FB-8330-4ED6-A1B4-5808FDDD8DA1}" destId="{63FCAC47-37BD-4330-94F6-F155E877F8CD}" srcOrd="1" destOrd="0" parTransId="{513CB018-0F23-4328-88D8-4DEC08B6C030}" sibTransId="{1CF77D17-41BA-4FF8-812A-ADAAE88BC0B2}"/>
    <dgm:cxn modelId="{412C0469-D807-460A-8252-B6EB6EC64621}" type="presOf" srcId="{C9451918-CD34-4A2D-B4D5-FDD2966333D7}" destId="{EDBEE022-395D-46CC-A13C-0E0FB5BECEDF}" srcOrd="0" destOrd="0" presId="urn:microsoft.com/office/officeart/2008/layout/SquareAccentList"/>
    <dgm:cxn modelId="{C060EE7B-47C8-4C37-961C-6EC6AFB79513}" srcId="{C9451918-CD34-4A2D-B4D5-FDD2966333D7}" destId="{AAAB5AC9-B7B9-4655-97C4-8514FBBE1EA2}" srcOrd="5" destOrd="0" parTransId="{BF353703-4C0D-4EF5-80A9-A00302423665}" sibTransId="{66A85570-A5E7-4A14-ABBC-7C534057F1BF}"/>
    <dgm:cxn modelId="{49AAF99B-842D-494F-AEC5-F61B3480DCB9}" type="presOf" srcId="{BCEE79A7-F6FD-43EC-BD69-96AD313275C1}" destId="{04AE7338-D6F7-4AC0-9E91-28042317EB9B}" srcOrd="0" destOrd="0" presId="urn:microsoft.com/office/officeart/2008/layout/SquareAccentList"/>
    <dgm:cxn modelId="{9271EBDF-EDBD-40A8-A8B9-41A6E0DCA2E2}" type="presOf" srcId="{2B50E6FB-8330-4ED6-A1B4-5808FDDD8DA1}" destId="{24D196F6-C79D-4EC8-818D-CAFD33568990}" srcOrd="0" destOrd="0" presId="urn:microsoft.com/office/officeart/2008/layout/SquareAccentList"/>
    <dgm:cxn modelId="{885ABCB5-EEB9-4932-A7FF-82BC44C2B731}" type="presOf" srcId="{7BBBC489-F091-4A86-A74B-6F3716E3C98F}" destId="{4F89857F-4130-48D4-9F8C-AE71C2834DC5}" srcOrd="0" destOrd="0" presId="urn:microsoft.com/office/officeart/2008/layout/SquareAccentList"/>
    <dgm:cxn modelId="{120961B8-166F-43C6-B08A-DA76B9768234}" srcId="{496B8447-B109-4B5F-B17E-6BFF85554815}" destId="{33E0CF78-C9E0-4C5A-AB7D-6DEED79117D5}" srcOrd="0" destOrd="0" parTransId="{7D7C081A-4D4C-4B90-979B-C9563CA44A11}" sibTransId="{C0D5157F-1D2F-41F2-9C89-EE41C9DDF66E}"/>
    <dgm:cxn modelId="{C3815824-45B7-495B-BA33-B8F4D277E007}" type="presOf" srcId="{45D186A7-CEBA-474B-BA66-7B9684DA021F}" destId="{18DB1B54-0F13-48B7-8BAA-95547CE88314}" srcOrd="0" destOrd="0" presId="urn:microsoft.com/office/officeart/2008/layout/SquareAccentList"/>
    <dgm:cxn modelId="{1800F6B9-27A0-4FA9-9B18-A8A32B756F3F}" srcId="{496B8447-B109-4B5F-B17E-6BFF85554815}" destId="{2B50E6FB-8330-4ED6-A1B4-5808FDDD8DA1}" srcOrd="3" destOrd="0" parTransId="{0D566039-CD7A-41A5-99B7-0A777C0022F8}" sibTransId="{A857898F-BCBC-4E09-A1CE-119ABD7D9242}"/>
    <dgm:cxn modelId="{BC9DCC4F-992F-4E28-8E87-6160D160E5B8}" type="presOf" srcId="{C6801629-DD17-4453-B64E-7D71F2A57364}" destId="{C71E131B-E4DB-4CA4-B904-866A5ED2CED5}" srcOrd="0" destOrd="0" presId="urn:microsoft.com/office/officeart/2008/layout/SquareAccentList"/>
    <dgm:cxn modelId="{D24A6C7C-99D2-4C3D-A8A9-085EE9849020}" type="presOf" srcId="{8C527D91-72DE-40C1-81BB-65AA94EEBE76}" destId="{E95FB1F9-D124-4547-ABEF-031A465191A2}" srcOrd="0" destOrd="0" presId="urn:microsoft.com/office/officeart/2008/layout/SquareAccentList"/>
    <dgm:cxn modelId="{F575F5DA-36E5-45EB-B54B-D59C91B6A1BD}" type="presOf" srcId="{313765F8-CC92-4A47-93CB-E0BC749C5C87}" destId="{340FABBC-A723-4A51-A6BD-228CAC9EFE07}" srcOrd="0" destOrd="0" presId="urn:microsoft.com/office/officeart/2008/layout/SquareAccentList"/>
    <dgm:cxn modelId="{8FE29B7D-B6C9-4B43-876E-0F22EEDC4036}" type="presOf" srcId="{A9DCCCEB-089F-437A-A1E2-35CD482EC0BA}" destId="{1E263432-B13D-42B9-97EA-4EA655CBCCCC}" srcOrd="0" destOrd="0" presId="urn:microsoft.com/office/officeart/2008/layout/SquareAccentList"/>
    <dgm:cxn modelId="{24651CF4-B58D-4196-B403-63908CB31358}" srcId="{2B50E6FB-8330-4ED6-A1B4-5808FDDD8DA1}" destId="{6B438A5F-E02A-4BC4-9D92-0748F65262E4}" srcOrd="0" destOrd="0" parTransId="{96FB4652-BEB4-4E72-B9CD-152B6FF2C5A8}" sibTransId="{9E4F7638-B479-4868-BE1A-04C4E7186DDA}"/>
    <dgm:cxn modelId="{FE74C2E9-720E-4825-BFFB-DA12CED9E15A}" type="presOf" srcId="{B5EF4AC6-B61C-4A53-9645-1C01F14F17E9}" destId="{3C168041-A379-45BB-9CF2-EEA627AC2C15}" srcOrd="0" destOrd="0" presId="urn:microsoft.com/office/officeart/2008/layout/SquareAccentList"/>
    <dgm:cxn modelId="{01A2ADF4-5BD0-480C-BA0C-F47DEFA22A7C}" type="presOf" srcId="{63FCAC47-37BD-4330-94F6-F155E877F8CD}" destId="{747A63F5-DDE3-4849-9F75-4C61CF70035F}" srcOrd="0" destOrd="0" presId="urn:microsoft.com/office/officeart/2008/layout/SquareAccentList"/>
    <dgm:cxn modelId="{1E1DAE0C-051B-4C21-BADA-FD5F00BCF18C}" srcId="{496B8447-B109-4B5F-B17E-6BFF85554815}" destId="{C9451918-CD34-4A2D-B4D5-FDD2966333D7}" srcOrd="1" destOrd="0" parTransId="{E88CB7C1-D7C6-42E0-83D4-B7D23FB66D45}" sibTransId="{B26DC148-D2C1-4865-A99B-9AAE576B010A}"/>
    <dgm:cxn modelId="{FADF053D-6EB5-487F-A712-2DAE73772DAE}" type="presParOf" srcId="{BA8C6611-0BE0-4818-A937-9AE9BF2F74BB}" destId="{CE5837B5-D71C-497F-9B0A-A51AC3F895B2}" srcOrd="0" destOrd="0" presId="urn:microsoft.com/office/officeart/2008/layout/SquareAccentList"/>
    <dgm:cxn modelId="{6BA0F025-067F-4CC3-950A-0BA5524B4BCF}" type="presParOf" srcId="{CE5837B5-D71C-497F-9B0A-A51AC3F895B2}" destId="{E6F30610-611D-48D3-83B6-3FEBCC6DD79E}" srcOrd="0" destOrd="0" presId="urn:microsoft.com/office/officeart/2008/layout/SquareAccentList"/>
    <dgm:cxn modelId="{AA5B6A6C-001D-4D81-8001-C230818AE38B}" type="presParOf" srcId="{E6F30610-611D-48D3-83B6-3FEBCC6DD79E}" destId="{546921DB-00AC-4279-944D-AE017E370624}" srcOrd="0" destOrd="0" presId="urn:microsoft.com/office/officeart/2008/layout/SquareAccentList"/>
    <dgm:cxn modelId="{5449B549-A814-4C2B-9D9B-8C76E140C9A9}" type="presParOf" srcId="{E6F30610-611D-48D3-83B6-3FEBCC6DD79E}" destId="{0ADA6A42-E7DB-48BA-9D12-3E217FFA1EA4}" srcOrd="1" destOrd="0" presId="urn:microsoft.com/office/officeart/2008/layout/SquareAccentList"/>
    <dgm:cxn modelId="{2B6A4916-E386-4701-8970-1A5437E79DFF}" type="presParOf" srcId="{E6F30610-611D-48D3-83B6-3FEBCC6DD79E}" destId="{4525DC25-922D-43B0-8C3F-CCDB4BE6458B}" srcOrd="2" destOrd="0" presId="urn:microsoft.com/office/officeart/2008/layout/SquareAccentList"/>
    <dgm:cxn modelId="{4AC505B8-6CAB-4C1C-BED6-9C3350B6F954}" type="presParOf" srcId="{CE5837B5-D71C-497F-9B0A-A51AC3F895B2}" destId="{62648098-81A7-426F-A85A-5FF9B76C4D22}" srcOrd="1" destOrd="0" presId="urn:microsoft.com/office/officeart/2008/layout/SquareAccentList"/>
    <dgm:cxn modelId="{EF74A0F1-894F-4A40-B64B-C97AB8F4ACD0}" type="presParOf" srcId="{62648098-81A7-426F-A85A-5FF9B76C4D22}" destId="{32D1954A-EC53-4242-8329-B1AE021CCE6A}" srcOrd="0" destOrd="0" presId="urn:microsoft.com/office/officeart/2008/layout/SquareAccentList"/>
    <dgm:cxn modelId="{D3C35C5A-9011-4720-AC26-CCF1310CEA48}" type="presParOf" srcId="{32D1954A-EC53-4242-8329-B1AE021CCE6A}" destId="{D9B0C2C7-53CC-4AC2-870A-320385E1F732}" srcOrd="0" destOrd="0" presId="urn:microsoft.com/office/officeart/2008/layout/SquareAccentList"/>
    <dgm:cxn modelId="{1464773A-3172-4580-887D-F1446FBE8B32}" type="presParOf" srcId="{32D1954A-EC53-4242-8329-B1AE021CCE6A}" destId="{68A9428C-80C9-4F4E-85A1-EB065A502598}" srcOrd="1" destOrd="0" presId="urn:microsoft.com/office/officeart/2008/layout/SquareAccentList"/>
    <dgm:cxn modelId="{755F05C3-1CD5-4EDD-A20A-3FF89ADE06A6}" type="presParOf" srcId="{62648098-81A7-426F-A85A-5FF9B76C4D22}" destId="{CE46ADE5-5E76-4280-B8F0-E8A81E8200BB}" srcOrd="1" destOrd="0" presId="urn:microsoft.com/office/officeart/2008/layout/SquareAccentList"/>
    <dgm:cxn modelId="{8B8BA9B0-9576-4AE1-B149-2BAD93920EEB}" type="presParOf" srcId="{CE46ADE5-5E76-4280-B8F0-E8A81E8200BB}" destId="{C94F3ECF-1F23-4E1C-BE40-61D11E338F73}" srcOrd="0" destOrd="0" presId="urn:microsoft.com/office/officeart/2008/layout/SquareAccentList"/>
    <dgm:cxn modelId="{2955AD09-2B30-4CB8-99E0-20136EE0D93D}" type="presParOf" srcId="{CE46ADE5-5E76-4280-B8F0-E8A81E8200BB}" destId="{B61434C9-9D58-4684-845F-8518343243DE}" srcOrd="1" destOrd="0" presId="urn:microsoft.com/office/officeart/2008/layout/SquareAccentList"/>
    <dgm:cxn modelId="{AD6FB816-DDED-4482-B8A1-9F6EC5736A90}" type="presParOf" srcId="{62648098-81A7-426F-A85A-5FF9B76C4D22}" destId="{5E4620DB-3F75-4DA9-84B7-C166382D7CA9}" srcOrd="2" destOrd="0" presId="urn:microsoft.com/office/officeart/2008/layout/SquareAccentList"/>
    <dgm:cxn modelId="{48C14CC6-21A7-4440-B150-9D00309985C0}" type="presParOf" srcId="{5E4620DB-3F75-4DA9-84B7-C166382D7CA9}" destId="{D3DA1CBB-BB88-4FF4-82B2-CD96E94965B9}" srcOrd="0" destOrd="0" presId="urn:microsoft.com/office/officeart/2008/layout/SquareAccentList"/>
    <dgm:cxn modelId="{E6DF1495-7BFC-42AD-A364-0A5F776D04CF}" type="presParOf" srcId="{5E4620DB-3F75-4DA9-84B7-C166382D7CA9}" destId="{5E1F6461-C5C8-4258-BB63-FAD2DD70B756}" srcOrd="1" destOrd="0" presId="urn:microsoft.com/office/officeart/2008/layout/SquareAccentList"/>
    <dgm:cxn modelId="{B522FBBD-3F5E-48FC-90C8-E9F830BAAD30}" type="presParOf" srcId="{62648098-81A7-426F-A85A-5FF9B76C4D22}" destId="{E7B8277A-C675-449A-A094-DB090160D35F}" srcOrd="3" destOrd="0" presId="urn:microsoft.com/office/officeart/2008/layout/SquareAccentList"/>
    <dgm:cxn modelId="{8FA1D3E9-A76F-42EE-BFBC-CAB012F2A106}" type="presParOf" srcId="{E7B8277A-C675-449A-A094-DB090160D35F}" destId="{06271544-379B-4BB9-9D20-2C461C15A0B3}" srcOrd="0" destOrd="0" presId="urn:microsoft.com/office/officeart/2008/layout/SquareAccentList"/>
    <dgm:cxn modelId="{EDDE7F5C-DECB-4E33-BE88-B2BE393F68FC}" type="presParOf" srcId="{E7B8277A-C675-449A-A094-DB090160D35F}" destId="{18DB1B54-0F13-48B7-8BAA-95547CE88314}" srcOrd="1" destOrd="0" presId="urn:microsoft.com/office/officeart/2008/layout/SquareAccentList"/>
    <dgm:cxn modelId="{8B2A1D70-D734-40F9-9ED6-DE585BBDC539}" type="presParOf" srcId="{62648098-81A7-426F-A85A-5FF9B76C4D22}" destId="{85EC4517-AE99-4E20-ACDD-2F3A29961D0E}" srcOrd="4" destOrd="0" presId="urn:microsoft.com/office/officeart/2008/layout/SquareAccentList"/>
    <dgm:cxn modelId="{E3BA8273-6F55-4559-97B3-6494A85CF228}" type="presParOf" srcId="{85EC4517-AE99-4E20-ACDD-2F3A29961D0E}" destId="{D95D9D4C-02C4-48BE-AFAA-32FCBA4A8C95}" srcOrd="0" destOrd="0" presId="urn:microsoft.com/office/officeart/2008/layout/SquareAccentList"/>
    <dgm:cxn modelId="{31C37611-E0F6-4658-B77C-4589C21BAA3A}" type="presParOf" srcId="{85EC4517-AE99-4E20-ACDD-2F3A29961D0E}" destId="{8004639F-DC42-4F0B-B5EA-E981434D6B4D}" srcOrd="1" destOrd="0" presId="urn:microsoft.com/office/officeart/2008/layout/SquareAccentList"/>
    <dgm:cxn modelId="{DDA03170-27C5-4198-97E8-D7230D42BCF7}" type="presParOf" srcId="{62648098-81A7-426F-A85A-5FF9B76C4D22}" destId="{8D1156CE-7A6B-44F2-88E9-F957B1A3A8D8}" srcOrd="5" destOrd="0" presId="urn:microsoft.com/office/officeart/2008/layout/SquareAccentList"/>
    <dgm:cxn modelId="{BC956CDD-35BE-4E49-B3A2-9D582CF18AE9}" type="presParOf" srcId="{8D1156CE-7A6B-44F2-88E9-F957B1A3A8D8}" destId="{6925AA5D-DA2D-4956-9D2C-34430AB0C2DE}" srcOrd="0" destOrd="0" presId="urn:microsoft.com/office/officeart/2008/layout/SquareAccentList"/>
    <dgm:cxn modelId="{31F89D6D-65EB-4D61-BC19-B0C255781F28}" type="presParOf" srcId="{8D1156CE-7A6B-44F2-88E9-F957B1A3A8D8}" destId="{FD398F05-77F4-4199-B828-F99E87A5D857}" srcOrd="1" destOrd="0" presId="urn:microsoft.com/office/officeart/2008/layout/SquareAccentList"/>
    <dgm:cxn modelId="{F940A5F5-0F31-46C0-A625-24A2BD610929}" type="presParOf" srcId="{62648098-81A7-426F-A85A-5FF9B76C4D22}" destId="{A5F474C5-138D-47B8-9678-E0E5026EDB49}" srcOrd="6" destOrd="0" presId="urn:microsoft.com/office/officeart/2008/layout/SquareAccentList"/>
    <dgm:cxn modelId="{27DFE630-A92A-48A2-8996-15EA68B5FCE3}" type="presParOf" srcId="{A5F474C5-138D-47B8-9678-E0E5026EDB49}" destId="{B620ED93-34F3-4A22-96A2-9016E75FD7A7}" srcOrd="0" destOrd="0" presId="urn:microsoft.com/office/officeart/2008/layout/SquareAccentList"/>
    <dgm:cxn modelId="{77CF6F49-E317-4406-92DA-A5645D604135}" type="presParOf" srcId="{A5F474C5-138D-47B8-9678-E0E5026EDB49}" destId="{C71E131B-E4DB-4CA4-B904-866A5ED2CED5}" srcOrd="1" destOrd="0" presId="urn:microsoft.com/office/officeart/2008/layout/SquareAccentList"/>
    <dgm:cxn modelId="{5B2BCB88-8683-4374-BF4C-10D7BA4D232B}" type="presParOf" srcId="{BA8C6611-0BE0-4818-A937-9AE9BF2F74BB}" destId="{13B894CA-923C-4E1D-A03D-D3FFB971CD35}" srcOrd="1" destOrd="0" presId="urn:microsoft.com/office/officeart/2008/layout/SquareAccentList"/>
    <dgm:cxn modelId="{51FDD49A-0C57-4500-8CC7-889926A28BE5}" type="presParOf" srcId="{13B894CA-923C-4E1D-A03D-D3FFB971CD35}" destId="{ADB3ED73-60FB-4502-A828-3CA3F1FF9057}" srcOrd="0" destOrd="0" presId="urn:microsoft.com/office/officeart/2008/layout/SquareAccentList"/>
    <dgm:cxn modelId="{7AB1FF94-F4F0-457D-A994-6126EF4C4D33}" type="presParOf" srcId="{ADB3ED73-60FB-4502-A828-3CA3F1FF9057}" destId="{8108A5E8-3240-4C10-BDAD-AAF4942E7B2D}" srcOrd="0" destOrd="0" presId="urn:microsoft.com/office/officeart/2008/layout/SquareAccentList"/>
    <dgm:cxn modelId="{2A63FFD2-1A95-4980-A160-DDA257D2C051}" type="presParOf" srcId="{ADB3ED73-60FB-4502-A828-3CA3F1FF9057}" destId="{082C0216-76A9-4DC9-B6AA-102D637D6CB6}" srcOrd="1" destOrd="0" presId="urn:microsoft.com/office/officeart/2008/layout/SquareAccentList"/>
    <dgm:cxn modelId="{4F5BAF06-2D37-4BED-AC22-81CA4CCC63EF}" type="presParOf" srcId="{ADB3ED73-60FB-4502-A828-3CA3F1FF9057}" destId="{EDBEE022-395D-46CC-A13C-0E0FB5BECEDF}" srcOrd="2" destOrd="0" presId="urn:microsoft.com/office/officeart/2008/layout/SquareAccentList"/>
    <dgm:cxn modelId="{9C4BB91A-7858-40E8-AD63-79420B06BF37}" type="presParOf" srcId="{13B894CA-923C-4E1D-A03D-D3FFB971CD35}" destId="{71CC7CB1-5399-4EE8-B879-68A6024F754F}" srcOrd="1" destOrd="0" presId="urn:microsoft.com/office/officeart/2008/layout/SquareAccentList"/>
    <dgm:cxn modelId="{BCEC6D33-C80F-4326-9ED5-C546C82155C3}" type="presParOf" srcId="{71CC7CB1-5399-4EE8-B879-68A6024F754F}" destId="{E5607D3E-7104-447E-B13C-F15C4B883A41}" srcOrd="0" destOrd="0" presId="urn:microsoft.com/office/officeart/2008/layout/SquareAccentList"/>
    <dgm:cxn modelId="{6D237677-8120-41BE-99D3-C632E09F4341}" type="presParOf" srcId="{E5607D3E-7104-447E-B13C-F15C4B883A41}" destId="{9653249C-C797-4012-A418-D3ED9F55164D}" srcOrd="0" destOrd="0" presId="urn:microsoft.com/office/officeart/2008/layout/SquareAccentList"/>
    <dgm:cxn modelId="{BF87F581-3E06-4211-B56A-0ECE6FA89A45}" type="presParOf" srcId="{E5607D3E-7104-447E-B13C-F15C4B883A41}" destId="{E35FD0C4-D2C8-4482-9523-55DC35875749}" srcOrd="1" destOrd="0" presId="urn:microsoft.com/office/officeart/2008/layout/SquareAccentList"/>
    <dgm:cxn modelId="{24122E2A-E53B-46D4-8141-E052398CFCDC}" type="presParOf" srcId="{71CC7CB1-5399-4EE8-B879-68A6024F754F}" destId="{76723B98-06FD-4132-B7A6-81E91420F4D7}" srcOrd="1" destOrd="0" presId="urn:microsoft.com/office/officeart/2008/layout/SquareAccentList"/>
    <dgm:cxn modelId="{F5626E96-02D2-4B1B-992B-8DFFB93963EA}" type="presParOf" srcId="{76723B98-06FD-4132-B7A6-81E91420F4D7}" destId="{C6B334A1-2D18-4604-9CD9-80247E8811EA}" srcOrd="0" destOrd="0" presId="urn:microsoft.com/office/officeart/2008/layout/SquareAccentList"/>
    <dgm:cxn modelId="{913B06A3-D2F9-4CC9-84B2-9832580D2F2A}" type="presParOf" srcId="{76723B98-06FD-4132-B7A6-81E91420F4D7}" destId="{6BC8CA33-0B6D-4767-88E5-C57C67003DBC}" srcOrd="1" destOrd="0" presId="urn:microsoft.com/office/officeart/2008/layout/SquareAccentList"/>
    <dgm:cxn modelId="{74EBFB1B-2CFB-4B3E-8991-BC17AE2E8340}" type="presParOf" srcId="{71CC7CB1-5399-4EE8-B879-68A6024F754F}" destId="{F7EC259D-76C9-429D-AFAF-1D4B85D7A9FA}" srcOrd="2" destOrd="0" presId="urn:microsoft.com/office/officeart/2008/layout/SquareAccentList"/>
    <dgm:cxn modelId="{A552ED3E-0BC7-48F3-BFDA-FA9D1669D97C}" type="presParOf" srcId="{F7EC259D-76C9-429D-AFAF-1D4B85D7A9FA}" destId="{DB1E3EA4-B3C1-409B-8A12-510AFE53F879}" srcOrd="0" destOrd="0" presId="urn:microsoft.com/office/officeart/2008/layout/SquareAccentList"/>
    <dgm:cxn modelId="{D2A8D0D2-C9E3-4F90-9659-CA61A6706223}" type="presParOf" srcId="{F7EC259D-76C9-429D-AFAF-1D4B85D7A9FA}" destId="{60908CA0-165A-40A9-BE60-0089865AE706}" srcOrd="1" destOrd="0" presId="urn:microsoft.com/office/officeart/2008/layout/SquareAccentList"/>
    <dgm:cxn modelId="{15BAAD68-68AE-483B-94E8-1A09DA907B34}" type="presParOf" srcId="{71CC7CB1-5399-4EE8-B879-68A6024F754F}" destId="{C3ABA02A-013F-46D2-9C0E-8147149366C9}" srcOrd="3" destOrd="0" presId="urn:microsoft.com/office/officeart/2008/layout/SquareAccentList"/>
    <dgm:cxn modelId="{429D1CA5-6425-42EE-B6F7-9DB6286C6B36}" type="presParOf" srcId="{C3ABA02A-013F-46D2-9C0E-8147149366C9}" destId="{81D25E42-262B-469D-87B2-69DFF2D31143}" srcOrd="0" destOrd="0" presId="urn:microsoft.com/office/officeart/2008/layout/SquareAccentList"/>
    <dgm:cxn modelId="{506F6C3C-21D5-4422-AD10-4DD7F01445DC}" type="presParOf" srcId="{C3ABA02A-013F-46D2-9C0E-8147149366C9}" destId="{340FABBC-A723-4A51-A6BD-228CAC9EFE07}" srcOrd="1" destOrd="0" presId="urn:microsoft.com/office/officeart/2008/layout/SquareAccentList"/>
    <dgm:cxn modelId="{30B36D9B-C926-40BA-85CE-8D8667F1C59A}" type="presParOf" srcId="{71CC7CB1-5399-4EE8-B879-68A6024F754F}" destId="{393E15CE-592D-4ED6-9C7F-D2841EF18FC2}" srcOrd="4" destOrd="0" presId="urn:microsoft.com/office/officeart/2008/layout/SquareAccentList"/>
    <dgm:cxn modelId="{C20210E3-6DD4-4A4C-807C-0BA5A2F5D965}" type="presParOf" srcId="{393E15CE-592D-4ED6-9C7F-D2841EF18FC2}" destId="{E203B636-F589-4D0E-9E9F-2AAD907AFF6D}" srcOrd="0" destOrd="0" presId="urn:microsoft.com/office/officeart/2008/layout/SquareAccentList"/>
    <dgm:cxn modelId="{481B1CA7-266C-4126-AABD-BA9BF5BBBD81}" type="presParOf" srcId="{393E15CE-592D-4ED6-9C7F-D2841EF18FC2}" destId="{4F89857F-4130-48D4-9F8C-AE71C2834DC5}" srcOrd="1" destOrd="0" presId="urn:microsoft.com/office/officeart/2008/layout/SquareAccentList"/>
    <dgm:cxn modelId="{0D5F74E1-3FDB-439D-A570-17B8B27CB115}" type="presParOf" srcId="{71CC7CB1-5399-4EE8-B879-68A6024F754F}" destId="{89C533DA-AD06-463E-AAB0-56C0D38F8E70}" srcOrd="5" destOrd="0" presId="urn:microsoft.com/office/officeart/2008/layout/SquareAccentList"/>
    <dgm:cxn modelId="{AD70D97A-E9F2-481A-BD99-24BD5635FFB2}" type="presParOf" srcId="{89C533DA-AD06-463E-AAB0-56C0D38F8E70}" destId="{11A49963-923B-45A6-A1EA-6AD25FC30D76}" srcOrd="0" destOrd="0" presId="urn:microsoft.com/office/officeart/2008/layout/SquareAccentList"/>
    <dgm:cxn modelId="{FDE265B4-92D0-4794-8665-F82F59F805E8}" type="presParOf" srcId="{89C533DA-AD06-463E-AAB0-56C0D38F8E70}" destId="{A51E039B-745C-4329-9EB7-0DC126C478D1}" srcOrd="1" destOrd="0" presId="urn:microsoft.com/office/officeart/2008/layout/SquareAccentList"/>
    <dgm:cxn modelId="{C8BCF8FF-FED2-40BC-B18D-997945E90781}" type="presParOf" srcId="{71CC7CB1-5399-4EE8-B879-68A6024F754F}" destId="{BC8503E5-4449-4FCC-9E71-F288EBFA5EB0}" srcOrd="6" destOrd="0" presId="urn:microsoft.com/office/officeart/2008/layout/SquareAccentList"/>
    <dgm:cxn modelId="{C005B175-42DE-40C8-941A-A93DE480106D}" type="presParOf" srcId="{BC8503E5-4449-4FCC-9E71-F288EBFA5EB0}" destId="{D31B9EF9-8C37-4730-9ECD-AB6D4CCEB6D4}" srcOrd="0" destOrd="0" presId="urn:microsoft.com/office/officeart/2008/layout/SquareAccentList"/>
    <dgm:cxn modelId="{F3AF0F1A-A9BC-4638-934F-083114172052}" type="presParOf" srcId="{BC8503E5-4449-4FCC-9E71-F288EBFA5EB0}" destId="{31A94BEB-143D-4AF1-8CC1-CA1ED87C3118}" srcOrd="1" destOrd="0" presId="urn:microsoft.com/office/officeart/2008/layout/SquareAccentList"/>
    <dgm:cxn modelId="{AA39FAA4-3EF4-4DB3-81D3-80748ADE2613}" type="presParOf" srcId="{BA8C6611-0BE0-4818-A937-9AE9BF2F74BB}" destId="{3110BE8B-7B80-463D-ACB5-9D447D66536D}" srcOrd="2" destOrd="0" presId="urn:microsoft.com/office/officeart/2008/layout/SquareAccentList"/>
    <dgm:cxn modelId="{C8944601-E24C-40A6-8766-EC264515F48E}" type="presParOf" srcId="{3110BE8B-7B80-463D-ACB5-9D447D66536D}" destId="{08EF0B0D-0FDF-4478-819F-3B6AB992E7C3}" srcOrd="0" destOrd="0" presId="urn:microsoft.com/office/officeart/2008/layout/SquareAccentList"/>
    <dgm:cxn modelId="{648C46C8-924B-49F9-83C5-82F65DD7BA4A}" type="presParOf" srcId="{08EF0B0D-0FDF-4478-819F-3B6AB992E7C3}" destId="{2255F193-AF9D-488C-A956-37FF475C29D4}" srcOrd="0" destOrd="0" presId="urn:microsoft.com/office/officeart/2008/layout/SquareAccentList"/>
    <dgm:cxn modelId="{5297D9F0-A785-4069-BBE7-AA2B43C28B1F}" type="presParOf" srcId="{08EF0B0D-0FDF-4478-819F-3B6AB992E7C3}" destId="{381FE67B-4F74-4BA5-9BCE-977CF939170A}" srcOrd="1" destOrd="0" presId="urn:microsoft.com/office/officeart/2008/layout/SquareAccentList"/>
    <dgm:cxn modelId="{73AD5850-F537-4BFD-B29E-F64AC5F018F2}" type="presParOf" srcId="{08EF0B0D-0FDF-4478-819F-3B6AB992E7C3}" destId="{1344EA92-3970-4351-8B43-66660239D5D3}" srcOrd="2" destOrd="0" presId="urn:microsoft.com/office/officeart/2008/layout/SquareAccentList"/>
    <dgm:cxn modelId="{B14BCF23-6163-4A1E-A9BD-E3018113A417}" type="presParOf" srcId="{3110BE8B-7B80-463D-ACB5-9D447D66536D}" destId="{41C54E2A-16F3-4D53-BD98-4D05D1EF007E}" srcOrd="1" destOrd="0" presId="urn:microsoft.com/office/officeart/2008/layout/SquareAccentList"/>
    <dgm:cxn modelId="{6A1BC5A3-3973-4D21-BE5B-5F5B410E3844}" type="presParOf" srcId="{41C54E2A-16F3-4D53-BD98-4D05D1EF007E}" destId="{4BE30437-FE24-4ABC-9439-13D7F3F79F58}" srcOrd="0" destOrd="0" presId="urn:microsoft.com/office/officeart/2008/layout/SquareAccentList"/>
    <dgm:cxn modelId="{AC73705D-FFF5-459B-8CBA-32DDBFE6B0FC}" type="presParOf" srcId="{4BE30437-FE24-4ABC-9439-13D7F3F79F58}" destId="{76D7565C-D096-46C0-97E4-B9BAA82BEF49}" srcOrd="0" destOrd="0" presId="urn:microsoft.com/office/officeart/2008/layout/SquareAccentList"/>
    <dgm:cxn modelId="{B9EEC757-18A9-4D83-BF4B-BF9E2D7A7659}" type="presParOf" srcId="{4BE30437-FE24-4ABC-9439-13D7F3F79F58}" destId="{F914C650-1023-4CD7-9EC2-216DD4573CB3}" srcOrd="1" destOrd="0" presId="urn:microsoft.com/office/officeart/2008/layout/SquareAccentList"/>
    <dgm:cxn modelId="{3523355E-4984-48C7-AA75-1212A05AE560}" type="presParOf" srcId="{41C54E2A-16F3-4D53-BD98-4D05D1EF007E}" destId="{9AC3C470-137C-4903-BECB-75676F94C293}" srcOrd="1" destOrd="0" presId="urn:microsoft.com/office/officeart/2008/layout/SquareAccentList"/>
    <dgm:cxn modelId="{012302C3-A337-482C-89C9-040C3C53BDD2}" type="presParOf" srcId="{9AC3C470-137C-4903-BECB-75676F94C293}" destId="{1695EA09-DADF-4C2D-8903-0EB98717E865}" srcOrd="0" destOrd="0" presId="urn:microsoft.com/office/officeart/2008/layout/SquareAccentList"/>
    <dgm:cxn modelId="{B8CA0A48-4896-49A9-85D5-D2AC3E77E473}" type="presParOf" srcId="{9AC3C470-137C-4903-BECB-75676F94C293}" destId="{22CDAC50-6437-448F-959F-E664B945BA92}" srcOrd="1" destOrd="0" presId="urn:microsoft.com/office/officeart/2008/layout/SquareAccentList"/>
    <dgm:cxn modelId="{09239E45-3A00-4CD4-B8EF-6CF89EF72A3B}" type="presParOf" srcId="{41C54E2A-16F3-4D53-BD98-4D05D1EF007E}" destId="{B2DE1DF6-33CF-459E-9859-6CE7D1C04F0A}" srcOrd="2" destOrd="0" presId="urn:microsoft.com/office/officeart/2008/layout/SquareAccentList"/>
    <dgm:cxn modelId="{911D3291-156D-4AAD-BE43-F58BE544C02F}" type="presParOf" srcId="{B2DE1DF6-33CF-459E-9859-6CE7D1C04F0A}" destId="{7E7F78C5-A37C-4E8D-8C2B-C449EE2871F4}" srcOrd="0" destOrd="0" presId="urn:microsoft.com/office/officeart/2008/layout/SquareAccentList"/>
    <dgm:cxn modelId="{7ADF30BB-F4A5-4D0D-A4B9-EA44BA9AB5CD}" type="presParOf" srcId="{B2DE1DF6-33CF-459E-9859-6CE7D1C04F0A}" destId="{157EC1DF-BD27-4D19-BAD3-4051F48BAD59}" srcOrd="1" destOrd="0" presId="urn:microsoft.com/office/officeart/2008/layout/SquareAccentList"/>
    <dgm:cxn modelId="{BED65A5F-C101-4E21-B1D7-F85C0811871B}" type="presParOf" srcId="{41C54E2A-16F3-4D53-BD98-4D05D1EF007E}" destId="{18D09E28-1132-4CAF-A798-C550D81BDA9F}" srcOrd="3" destOrd="0" presId="urn:microsoft.com/office/officeart/2008/layout/SquareAccentList"/>
    <dgm:cxn modelId="{44EFEC82-A86C-4257-8C78-12F2D86458A1}" type="presParOf" srcId="{18D09E28-1132-4CAF-A798-C550D81BDA9F}" destId="{9F0957A9-3675-4F47-8D25-B7D9865FF5DB}" srcOrd="0" destOrd="0" presId="urn:microsoft.com/office/officeart/2008/layout/SquareAccentList"/>
    <dgm:cxn modelId="{A5D8F9A4-3A46-4406-8625-1F68B3D9EE4E}" type="presParOf" srcId="{18D09E28-1132-4CAF-A798-C550D81BDA9F}" destId="{73D8AE9B-17FA-4119-9671-C3D4330CF4FC}" srcOrd="1" destOrd="0" presId="urn:microsoft.com/office/officeart/2008/layout/SquareAccentList"/>
    <dgm:cxn modelId="{981E2D90-8146-4C35-8FD9-70C5B74F5ECB}" type="presParOf" srcId="{41C54E2A-16F3-4D53-BD98-4D05D1EF007E}" destId="{77E8F80E-A5FA-484C-B154-DECF0949D705}" srcOrd="4" destOrd="0" presId="urn:microsoft.com/office/officeart/2008/layout/SquareAccentList"/>
    <dgm:cxn modelId="{FC83563F-391C-416E-92EC-EE1233095E13}" type="presParOf" srcId="{77E8F80E-A5FA-484C-B154-DECF0949D705}" destId="{DD1F2CEB-5C64-4982-A8B5-50267AF26B5B}" srcOrd="0" destOrd="0" presId="urn:microsoft.com/office/officeart/2008/layout/SquareAccentList"/>
    <dgm:cxn modelId="{DE14FB73-CD67-4A07-BE25-E05C1DFA60A2}" type="presParOf" srcId="{77E8F80E-A5FA-484C-B154-DECF0949D705}" destId="{04AE7338-D6F7-4AC0-9E91-28042317EB9B}" srcOrd="1" destOrd="0" presId="urn:microsoft.com/office/officeart/2008/layout/SquareAccentList"/>
    <dgm:cxn modelId="{1DD2C82F-17F4-4042-B2D1-B67C283713FA}" type="presParOf" srcId="{41C54E2A-16F3-4D53-BD98-4D05D1EF007E}" destId="{8C7BAEFA-D7CB-4715-9879-B0D1BA476410}" srcOrd="5" destOrd="0" presId="urn:microsoft.com/office/officeart/2008/layout/SquareAccentList"/>
    <dgm:cxn modelId="{89450422-DA7E-4E0C-A959-6C61CE47EF11}" type="presParOf" srcId="{8C7BAEFA-D7CB-4715-9879-B0D1BA476410}" destId="{E671AE9F-E1F4-4AB1-A666-9E82D1AE9E78}" srcOrd="0" destOrd="0" presId="urn:microsoft.com/office/officeart/2008/layout/SquareAccentList"/>
    <dgm:cxn modelId="{52FC0ECB-84D4-4A97-8757-5D972DC5E902}" type="presParOf" srcId="{8C7BAEFA-D7CB-4715-9879-B0D1BA476410}" destId="{E95FB1F9-D124-4547-ABEF-031A465191A2}" srcOrd="1" destOrd="0" presId="urn:microsoft.com/office/officeart/2008/layout/SquareAccentList"/>
    <dgm:cxn modelId="{F6BD3B72-E59F-4F05-88F7-7F4B9C9D8B16}" type="presParOf" srcId="{41C54E2A-16F3-4D53-BD98-4D05D1EF007E}" destId="{DD7667E8-E2CB-49C9-A72D-85159CC9BE78}" srcOrd="6" destOrd="0" presId="urn:microsoft.com/office/officeart/2008/layout/SquareAccentList"/>
    <dgm:cxn modelId="{84607C1D-C501-4476-8D69-AEDE331C4314}" type="presParOf" srcId="{DD7667E8-E2CB-49C9-A72D-85159CC9BE78}" destId="{D56E5FE2-267B-4751-B6CB-A383D21530E6}" srcOrd="0" destOrd="0" presId="urn:microsoft.com/office/officeart/2008/layout/SquareAccentList"/>
    <dgm:cxn modelId="{BBDBCEE4-B89C-47A3-B711-DE1316A78922}" type="presParOf" srcId="{DD7667E8-E2CB-49C9-A72D-85159CC9BE78}" destId="{4558AED1-412B-47D8-B418-0E8174BE9294}" srcOrd="1" destOrd="0" presId="urn:microsoft.com/office/officeart/2008/layout/SquareAccentList"/>
    <dgm:cxn modelId="{FF22FFD3-CEC1-4573-95DC-298CB3EEBFFC}" type="presParOf" srcId="{BA8C6611-0BE0-4818-A937-9AE9BF2F74BB}" destId="{5F5B7C6B-D18F-431C-8C11-B13E218F3D6B}" srcOrd="3" destOrd="0" presId="urn:microsoft.com/office/officeart/2008/layout/SquareAccentList"/>
    <dgm:cxn modelId="{E29C7CEF-C792-4F6A-B01A-1A678B823785}" type="presParOf" srcId="{5F5B7C6B-D18F-431C-8C11-B13E218F3D6B}" destId="{F264D4BC-98F6-4785-AB1F-3D2C00E54692}" srcOrd="0" destOrd="0" presId="urn:microsoft.com/office/officeart/2008/layout/SquareAccentList"/>
    <dgm:cxn modelId="{5737F346-D569-4761-AAE7-1927A6C10DC8}" type="presParOf" srcId="{F264D4BC-98F6-4785-AB1F-3D2C00E54692}" destId="{2F3C5A34-985D-4BAA-89A9-B8A45924E84C}" srcOrd="0" destOrd="0" presId="urn:microsoft.com/office/officeart/2008/layout/SquareAccentList"/>
    <dgm:cxn modelId="{2438D0CB-7F67-46E5-90E7-AC206D2EEED8}" type="presParOf" srcId="{F264D4BC-98F6-4785-AB1F-3D2C00E54692}" destId="{145E8673-F4F7-49FE-8AE2-DDE5F92C02EA}" srcOrd="1" destOrd="0" presId="urn:microsoft.com/office/officeart/2008/layout/SquareAccentList"/>
    <dgm:cxn modelId="{03EC86F2-B5D5-4084-ADD5-58369DB1AAE6}" type="presParOf" srcId="{F264D4BC-98F6-4785-AB1F-3D2C00E54692}" destId="{24D196F6-C79D-4EC8-818D-CAFD33568990}" srcOrd="2" destOrd="0" presId="urn:microsoft.com/office/officeart/2008/layout/SquareAccentList"/>
    <dgm:cxn modelId="{4B802BD8-6A5C-4F3B-A71E-9F7083414302}" type="presParOf" srcId="{5F5B7C6B-D18F-431C-8C11-B13E218F3D6B}" destId="{40AD7F2A-CCF5-495B-9BA4-96B6AEBB7850}" srcOrd="1" destOrd="0" presId="urn:microsoft.com/office/officeart/2008/layout/SquareAccentList"/>
    <dgm:cxn modelId="{E79E4263-6CE4-49E7-87A0-14F24DCB3035}" type="presParOf" srcId="{40AD7F2A-CCF5-495B-9BA4-96B6AEBB7850}" destId="{6CC1A2AC-735A-4CC4-A67E-F41AF476CB8B}" srcOrd="0" destOrd="0" presId="urn:microsoft.com/office/officeart/2008/layout/SquareAccentList"/>
    <dgm:cxn modelId="{77D490C4-3E30-4E61-AA68-D97E54459F02}" type="presParOf" srcId="{6CC1A2AC-735A-4CC4-A67E-F41AF476CB8B}" destId="{729C2C5E-A16B-474B-82DC-7605D198B455}" srcOrd="0" destOrd="0" presId="urn:microsoft.com/office/officeart/2008/layout/SquareAccentList"/>
    <dgm:cxn modelId="{9B5C8975-6D7D-4EF6-9074-89DDD7EDC67B}" type="presParOf" srcId="{6CC1A2AC-735A-4CC4-A67E-F41AF476CB8B}" destId="{AFE9139D-FF19-4EA0-8812-23DB1D3B1C26}" srcOrd="1" destOrd="0" presId="urn:microsoft.com/office/officeart/2008/layout/SquareAccentList"/>
    <dgm:cxn modelId="{36F8998F-44A5-4F10-B02A-937C5E085D44}" type="presParOf" srcId="{40AD7F2A-CCF5-495B-9BA4-96B6AEBB7850}" destId="{B4E393FE-01EA-472E-B690-6465FAC38A16}" srcOrd="1" destOrd="0" presId="urn:microsoft.com/office/officeart/2008/layout/SquareAccentList"/>
    <dgm:cxn modelId="{9407C78F-D831-48EF-8251-E70D122C818F}" type="presParOf" srcId="{B4E393FE-01EA-472E-B690-6465FAC38A16}" destId="{44045B30-AC0F-486F-9143-76EC14266EE1}" srcOrd="0" destOrd="0" presId="urn:microsoft.com/office/officeart/2008/layout/SquareAccentList"/>
    <dgm:cxn modelId="{782D13D1-66E9-4A90-999F-020EC2E1FE9C}" type="presParOf" srcId="{B4E393FE-01EA-472E-B690-6465FAC38A16}" destId="{747A63F5-DDE3-4849-9F75-4C61CF70035F}" srcOrd="1" destOrd="0" presId="urn:microsoft.com/office/officeart/2008/layout/SquareAccentList"/>
    <dgm:cxn modelId="{D1A84B5F-CBF2-4C15-9BB2-CFF96E980463}" type="presParOf" srcId="{40AD7F2A-CCF5-495B-9BA4-96B6AEBB7850}" destId="{9B5D9BB9-B89A-4EEA-8461-5F3D866BD61E}" srcOrd="2" destOrd="0" presId="urn:microsoft.com/office/officeart/2008/layout/SquareAccentList"/>
    <dgm:cxn modelId="{1520F67F-0C79-46C4-BBAA-E5FED5F1596A}" type="presParOf" srcId="{9B5D9BB9-B89A-4EEA-8461-5F3D866BD61E}" destId="{0898ABE2-7E8B-4F09-A45B-5A4D5693C9CA}" srcOrd="0" destOrd="0" presId="urn:microsoft.com/office/officeart/2008/layout/SquareAccentList"/>
    <dgm:cxn modelId="{4F5CD7B2-3920-4F92-BE7F-603D10D9A4D9}" type="presParOf" srcId="{9B5D9BB9-B89A-4EEA-8461-5F3D866BD61E}" destId="{068B87FB-AF26-4EA6-9E6F-12B9864D550F}" srcOrd="1" destOrd="0" presId="urn:microsoft.com/office/officeart/2008/layout/SquareAccentList"/>
    <dgm:cxn modelId="{1E10F24E-4A63-4E26-9512-C08A40CDC84A}" type="presParOf" srcId="{40AD7F2A-CCF5-495B-9BA4-96B6AEBB7850}" destId="{B58BD865-1767-41C6-AE92-03914F3F5E49}" srcOrd="3" destOrd="0" presId="urn:microsoft.com/office/officeart/2008/layout/SquareAccentList"/>
    <dgm:cxn modelId="{5D877DAD-3C3D-457C-AB3E-DDF0E68D0FB7}" type="presParOf" srcId="{B58BD865-1767-41C6-AE92-03914F3F5E49}" destId="{BA1A6480-4E68-4457-9746-34A05D8CF034}" srcOrd="0" destOrd="0" presId="urn:microsoft.com/office/officeart/2008/layout/SquareAccentList"/>
    <dgm:cxn modelId="{AC0A5F5D-8283-46A7-825C-06A17FA47C85}" type="presParOf" srcId="{B58BD865-1767-41C6-AE92-03914F3F5E49}" destId="{C6A4B289-BD72-41BA-B654-84768004D124}" srcOrd="1" destOrd="0" presId="urn:microsoft.com/office/officeart/2008/layout/SquareAccentList"/>
    <dgm:cxn modelId="{14D8ADE3-8090-4B1A-9743-D05E4E4F096A}" type="presParOf" srcId="{40AD7F2A-CCF5-495B-9BA4-96B6AEBB7850}" destId="{C32AEA0C-D791-4843-88A0-A72067A55B68}" srcOrd="4" destOrd="0" presId="urn:microsoft.com/office/officeart/2008/layout/SquareAccentList"/>
    <dgm:cxn modelId="{56A6393B-4184-40C1-B958-AB61E767184C}" type="presParOf" srcId="{C32AEA0C-D791-4843-88A0-A72067A55B68}" destId="{71995B9F-6D29-4500-977F-78D3F13F4F96}" srcOrd="0" destOrd="0" presId="urn:microsoft.com/office/officeart/2008/layout/SquareAccentList"/>
    <dgm:cxn modelId="{682FC5D0-F25A-4B96-AF17-0DB51645E5F7}" type="presParOf" srcId="{C32AEA0C-D791-4843-88A0-A72067A55B68}" destId="{A2847790-50CD-411A-8E49-37CD85D45F1C}" srcOrd="1" destOrd="0" presId="urn:microsoft.com/office/officeart/2008/layout/SquareAccentList"/>
    <dgm:cxn modelId="{E3E38893-B322-48CC-BFDB-8270F8ECB5A9}" type="presParOf" srcId="{40AD7F2A-CCF5-495B-9BA4-96B6AEBB7850}" destId="{2E15A189-ABFC-4CA6-9EDE-3591FAA52179}" srcOrd="5" destOrd="0" presId="urn:microsoft.com/office/officeart/2008/layout/SquareAccentList"/>
    <dgm:cxn modelId="{23FFF54F-E340-405E-B835-ADB2CD6F664F}" type="presParOf" srcId="{2E15A189-ABFC-4CA6-9EDE-3591FAA52179}" destId="{43BAB049-5005-4D57-BF07-EF86A62D751E}" srcOrd="0" destOrd="0" presId="urn:microsoft.com/office/officeart/2008/layout/SquareAccentList"/>
    <dgm:cxn modelId="{B16268F6-03F6-47CF-9EBE-9BB9AE5AC3CA}" type="presParOf" srcId="{2E15A189-ABFC-4CA6-9EDE-3591FAA52179}" destId="{1E263432-B13D-42B9-97EA-4EA655CBCCCC}" srcOrd="1" destOrd="0" presId="urn:microsoft.com/office/officeart/2008/layout/SquareAccentList"/>
    <dgm:cxn modelId="{815782C0-043E-40FC-B203-FE80BACB0CAC}" type="presParOf" srcId="{40AD7F2A-CCF5-495B-9BA4-96B6AEBB7850}" destId="{7F9D111C-1DCA-4714-981F-BDB3754C3198}" srcOrd="6" destOrd="0" presId="urn:microsoft.com/office/officeart/2008/layout/SquareAccentList"/>
    <dgm:cxn modelId="{E8D6C954-6916-42E7-A0F1-A0C83D4315DA}" type="presParOf" srcId="{7F9D111C-1DCA-4714-981F-BDB3754C3198}" destId="{A9DDA2C2-413F-48C9-B311-6D4D5124489D}" srcOrd="0" destOrd="0" presId="urn:microsoft.com/office/officeart/2008/layout/SquareAccentList"/>
    <dgm:cxn modelId="{6F5AEBBF-99D2-4332-AA7B-A6839D133018}" type="presParOf" srcId="{7F9D111C-1DCA-4714-981F-BDB3754C3198}" destId="{3C168041-A379-45BB-9CF2-EEA627AC2C15}"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C8B83E-C9D4-4276-B731-DCA73268354C}">
      <dsp:nvSpPr>
        <dsp:cNvPr id="0" name=""/>
        <dsp:cNvSpPr/>
      </dsp:nvSpPr>
      <dsp:spPr>
        <a:xfrm>
          <a:off x="-4593403" y="-704407"/>
          <a:ext cx="5472816" cy="5472816"/>
        </a:xfrm>
        <a:prstGeom prst="blockArc">
          <a:avLst>
            <a:gd name="adj1" fmla="val 18900000"/>
            <a:gd name="adj2" fmla="val 2700000"/>
            <a:gd name="adj3" fmla="val 395"/>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FC66DA-7445-40C2-811A-D0B5D915FF98}">
      <dsp:nvSpPr>
        <dsp:cNvPr id="0" name=""/>
        <dsp:cNvSpPr/>
      </dsp:nvSpPr>
      <dsp:spPr>
        <a:xfrm>
          <a:off x="285089" y="184749"/>
          <a:ext cx="5756656" cy="36933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161" tIns="27940" rIns="27940" bIns="27940" numCol="1" spcCol="1270" anchor="ctr" anchorCtr="0">
          <a:noAutofit/>
        </a:bodyPr>
        <a:lstStyle/>
        <a:p>
          <a:pPr lvl="0" algn="l" defTabSz="488950">
            <a:lnSpc>
              <a:spcPct val="90000"/>
            </a:lnSpc>
            <a:spcBef>
              <a:spcPct val="0"/>
            </a:spcBef>
            <a:spcAft>
              <a:spcPct val="35000"/>
            </a:spcAft>
          </a:pPr>
          <a:r>
            <a:rPr lang="en-US" sz="1100" kern="1200" smtClean="0"/>
            <a:t>It is easy to contribute to open source projects via GitHub.</a:t>
          </a:r>
          <a:endParaRPr lang="en-US" sz="1100" kern="1200" dirty="0"/>
        </a:p>
      </dsp:txBody>
      <dsp:txXfrm>
        <a:off x="285089" y="184749"/>
        <a:ext cx="5756656" cy="369336"/>
      </dsp:txXfrm>
    </dsp:sp>
    <dsp:sp modelId="{EE609581-9687-4EC0-A7A8-1A4DC3451A2B}">
      <dsp:nvSpPr>
        <dsp:cNvPr id="0" name=""/>
        <dsp:cNvSpPr/>
      </dsp:nvSpPr>
      <dsp:spPr>
        <a:xfrm>
          <a:off x="54254" y="138582"/>
          <a:ext cx="461670" cy="461670"/>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8500E2-AFB1-4C10-871F-05FE43B2CB57}">
      <dsp:nvSpPr>
        <dsp:cNvPr id="0" name=""/>
        <dsp:cNvSpPr/>
      </dsp:nvSpPr>
      <dsp:spPr>
        <a:xfrm>
          <a:off x="619556" y="739079"/>
          <a:ext cx="5422188" cy="36933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161" tIns="27940" rIns="27940" bIns="27940" numCol="1" spcCol="1270" anchor="ctr" anchorCtr="0">
          <a:noAutofit/>
        </a:bodyPr>
        <a:lstStyle/>
        <a:p>
          <a:pPr lvl="0" algn="l" defTabSz="488950">
            <a:lnSpc>
              <a:spcPct val="90000"/>
            </a:lnSpc>
            <a:spcBef>
              <a:spcPct val="0"/>
            </a:spcBef>
            <a:spcAft>
              <a:spcPct val="35000"/>
            </a:spcAft>
          </a:pPr>
          <a:r>
            <a:rPr lang="en-US" sz="1100" kern="1200" smtClean="0"/>
            <a:t>It helps to create an excellent document.</a:t>
          </a:r>
          <a:endParaRPr lang="en-US" sz="1100" kern="1200" dirty="0" smtClean="0"/>
        </a:p>
      </dsp:txBody>
      <dsp:txXfrm>
        <a:off x="619556" y="739079"/>
        <a:ext cx="5422188" cy="369336"/>
      </dsp:txXfrm>
    </dsp:sp>
    <dsp:sp modelId="{4B0205CF-EAA9-45CF-A1B8-D963C3EF8BD5}">
      <dsp:nvSpPr>
        <dsp:cNvPr id="0" name=""/>
        <dsp:cNvSpPr/>
      </dsp:nvSpPr>
      <dsp:spPr>
        <a:xfrm>
          <a:off x="388721" y="692912"/>
          <a:ext cx="461670" cy="461670"/>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569000-D4DA-40FC-BB1E-355C66453C4A}">
      <dsp:nvSpPr>
        <dsp:cNvPr id="0" name=""/>
        <dsp:cNvSpPr/>
      </dsp:nvSpPr>
      <dsp:spPr>
        <a:xfrm>
          <a:off x="802843" y="1293002"/>
          <a:ext cx="5238902" cy="36933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161" tIns="27940" rIns="27940" bIns="27940" numCol="1" spcCol="1270" anchor="ctr" anchorCtr="0">
          <a:noAutofit/>
        </a:bodyPr>
        <a:lstStyle/>
        <a:p>
          <a:pPr lvl="0" algn="l" defTabSz="488950">
            <a:lnSpc>
              <a:spcPct val="90000"/>
            </a:lnSpc>
            <a:spcBef>
              <a:spcPct val="0"/>
            </a:spcBef>
            <a:spcAft>
              <a:spcPct val="35000"/>
            </a:spcAft>
          </a:pPr>
          <a:r>
            <a:rPr lang="en-US" sz="1100" kern="1200" smtClean="0"/>
            <a:t>Version control, Release Management, CI/CD</a:t>
          </a:r>
          <a:endParaRPr lang="en-US" sz="1100" kern="1200" dirty="0" smtClean="0"/>
        </a:p>
      </dsp:txBody>
      <dsp:txXfrm>
        <a:off x="802843" y="1293002"/>
        <a:ext cx="5238902" cy="369336"/>
      </dsp:txXfrm>
    </dsp:sp>
    <dsp:sp modelId="{04B314A5-0E98-4435-B2D3-DF7C794759DB}">
      <dsp:nvSpPr>
        <dsp:cNvPr id="0" name=""/>
        <dsp:cNvSpPr/>
      </dsp:nvSpPr>
      <dsp:spPr>
        <a:xfrm>
          <a:off x="572007" y="1246835"/>
          <a:ext cx="461670" cy="461670"/>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466BEC-6F04-4869-8EC2-9268B49D56AB}">
      <dsp:nvSpPr>
        <dsp:cNvPr id="0" name=""/>
        <dsp:cNvSpPr/>
      </dsp:nvSpPr>
      <dsp:spPr>
        <a:xfrm>
          <a:off x="861364" y="1847331"/>
          <a:ext cx="5180380" cy="36933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161" tIns="27940" rIns="27940" bIns="27940" numCol="1" spcCol="1270" anchor="ctr" anchorCtr="0">
          <a:noAutofit/>
        </a:bodyPr>
        <a:lstStyle/>
        <a:p>
          <a:pPr lvl="0" algn="l" defTabSz="488950">
            <a:lnSpc>
              <a:spcPct val="90000"/>
            </a:lnSpc>
            <a:spcBef>
              <a:spcPct val="0"/>
            </a:spcBef>
            <a:spcAft>
              <a:spcPct val="35000"/>
            </a:spcAft>
          </a:pPr>
          <a:r>
            <a:rPr lang="en-US" sz="1100" kern="1200" smtClean="0"/>
            <a:t>GitHub also comes with an innovative feature called Markdown.</a:t>
          </a:r>
          <a:endParaRPr lang="en-US" sz="1100" kern="1200" dirty="0" smtClean="0"/>
        </a:p>
      </dsp:txBody>
      <dsp:txXfrm>
        <a:off x="861364" y="1847331"/>
        <a:ext cx="5180380" cy="369336"/>
      </dsp:txXfrm>
    </dsp:sp>
    <dsp:sp modelId="{19D62DA3-E178-43A8-8B8C-136B220FC327}">
      <dsp:nvSpPr>
        <dsp:cNvPr id="0" name=""/>
        <dsp:cNvSpPr/>
      </dsp:nvSpPr>
      <dsp:spPr>
        <a:xfrm>
          <a:off x="630529" y="1801164"/>
          <a:ext cx="461670" cy="461670"/>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B97A03-FEB0-47A9-BF42-993BB6189134}">
      <dsp:nvSpPr>
        <dsp:cNvPr id="0" name=""/>
        <dsp:cNvSpPr/>
      </dsp:nvSpPr>
      <dsp:spPr>
        <a:xfrm>
          <a:off x="802843" y="2401661"/>
          <a:ext cx="5238902" cy="36933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161" tIns="27940" rIns="27940" bIns="27940" numCol="1" spcCol="1270" anchor="ctr" anchorCtr="0">
          <a:noAutofit/>
        </a:bodyPr>
        <a:lstStyle/>
        <a:p>
          <a:pPr lvl="0" algn="l" defTabSz="488950">
            <a:lnSpc>
              <a:spcPct val="90000"/>
            </a:lnSpc>
            <a:spcBef>
              <a:spcPct val="0"/>
            </a:spcBef>
            <a:spcAft>
              <a:spcPct val="35000"/>
            </a:spcAft>
          </a:pPr>
          <a:r>
            <a:rPr lang="en-US" sz="1100" kern="1200" smtClean="0"/>
            <a:t>It can be easily integrated with Google cloud, Amazon and other common platforms.</a:t>
          </a:r>
          <a:endParaRPr lang="en-US" sz="1100" kern="1200" dirty="0"/>
        </a:p>
      </dsp:txBody>
      <dsp:txXfrm>
        <a:off x="802843" y="2401661"/>
        <a:ext cx="5238902" cy="369336"/>
      </dsp:txXfrm>
    </dsp:sp>
    <dsp:sp modelId="{F41C475D-EBB3-4A79-8E9F-6A5561104762}">
      <dsp:nvSpPr>
        <dsp:cNvPr id="0" name=""/>
        <dsp:cNvSpPr/>
      </dsp:nvSpPr>
      <dsp:spPr>
        <a:xfrm>
          <a:off x="572007" y="2355494"/>
          <a:ext cx="461670" cy="461670"/>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DD6870-5D6D-4A92-BD65-0EE0F5901E0F}">
      <dsp:nvSpPr>
        <dsp:cNvPr id="0" name=""/>
        <dsp:cNvSpPr/>
      </dsp:nvSpPr>
      <dsp:spPr>
        <a:xfrm>
          <a:off x="619556" y="2955584"/>
          <a:ext cx="5422188" cy="36933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161" tIns="27940" rIns="27940" bIns="27940" numCol="1" spcCol="1270" anchor="ctr" anchorCtr="0">
          <a:noAutofit/>
        </a:bodyPr>
        <a:lstStyle/>
        <a:p>
          <a:pPr lvl="0" algn="l" defTabSz="488950">
            <a:lnSpc>
              <a:spcPct val="90000"/>
            </a:lnSpc>
            <a:spcBef>
              <a:spcPct val="0"/>
            </a:spcBef>
            <a:spcAft>
              <a:spcPct val="35000"/>
            </a:spcAft>
          </a:pPr>
          <a:r>
            <a:rPr lang="en-US" sz="1100" kern="1200" dirty="0" smtClean="0"/>
            <a:t>You can track changes in your code across versions and makes collaborations easier</a:t>
          </a:r>
        </a:p>
      </dsp:txBody>
      <dsp:txXfrm>
        <a:off x="619556" y="2955584"/>
        <a:ext cx="5422188" cy="369336"/>
      </dsp:txXfrm>
    </dsp:sp>
    <dsp:sp modelId="{ED9A341F-A062-41F4-939E-DDD2844D289B}">
      <dsp:nvSpPr>
        <dsp:cNvPr id="0" name=""/>
        <dsp:cNvSpPr/>
      </dsp:nvSpPr>
      <dsp:spPr>
        <a:xfrm>
          <a:off x="388721" y="2909417"/>
          <a:ext cx="461670" cy="461670"/>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EF8AA0-C32D-4D76-9904-3EF9884ED0B1}">
      <dsp:nvSpPr>
        <dsp:cNvPr id="0" name=""/>
        <dsp:cNvSpPr/>
      </dsp:nvSpPr>
      <dsp:spPr>
        <a:xfrm>
          <a:off x="285089" y="3509914"/>
          <a:ext cx="5756656" cy="36933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161" tIns="27940" rIns="27940" bIns="27940" numCol="1" spcCol="1270" anchor="ctr" anchorCtr="0">
          <a:noAutofit/>
        </a:bodyPr>
        <a:lstStyle/>
        <a:p>
          <a:pPr lvl="0" algn="l" defTabSz="488950">
            <a:lnSpc>
              <a:spcPct val="90000"/>
            </a:lnSpc>
            <a:spcBef>
              <a:spcPct val="0"/>
            </a:spcBef>
            <a:spcAft>
              <a:spcPct val="35000"/>
            </a:spcAft>
          </a:pPr>
          <a:r>
            <a:rPr lang="en-US" sz="1100" kern="1200" dirty="0" smtClean="0"/>
            <a:t>Provides backup &amp; visual interface for your repository.</a:t>
          </a:r>
        </a:p>
      </dsp:txBody>
      <dsp:txXfrm>
        <a:off x="285089" y="3509914"/>
        <a:ext cx="5756656" cy="369336"/>
      </dsp:txXfrm>
    </dsp:sp>
    <dsp:sp modelId="{A2A2EE9E-7755-44DA-877D-CC08F6CA72F1}">
      <dsp:nvSpPr>
        <dsp:cNvPr id="0" name=""/>
        <dsp:cNvSpPr/>
      </dsp:nvSpPr>
      <dsp:spPr>
        <a:xfrm>
          <a:off x="54254" y="3463747"/>
          <a:ext cx="461670" cy="461670"/>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E77D5D-F99B-4074-BBD2-BE9B64B425DE}">
      <dsp:nvSpPr>
        <dsp:cNvPr id="0" name=""/>
        <dsp:cNvSpPr/>
      </dsp:nvSpPr>
      <dsp:spPr>
        <a:xfrm>
          <a:off x="5596" y="429556"/>
          <a:ext cx="1956307" cy="117378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Collaboration</a:t>
          </a:r>
          <a:endParaRPr lang="en-US" sz="2300" kern="1200" dirty="0"/>
        </a:p>
      </dsp:txBody>
      <dsp:txXfrm>
        <a:off x="5596" y="429556"/>
        <a:ext cx="1956307" cy="1173784"/>
      </dsp:txXfrm>
    </dsp:sp>
    <dsp:sp modelId="{BB8D0A4C-9768-453C-A51E-BFCE4DE75D1B}">
      <dsp:nvSpPr>
        <dsp:cNvPr id="0" name=""/>
        <dsp:cNvSpPr/>
      </dsp:nvSpPr>
      <dsp:spPr>
        <a:xfrm>
          <a:off x="2154403" y="401796"/>
          <a:ext cx="1956307" cy="117378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Bug Tracking</a:t>
          </a:r>
          <a:endParaRPr lang="en-US" sz="2300" kern="1200" dirty="0"/>
        </a:p>
      </dsp:txBody>
      <dsp:txXfrm>
        <a:off x="2154403" y="401796"/>
        <a:ext cx="1956307" cy="1173784"/>
      </dsp:txXfrm>
    </dsp:sp>
    <dsp:sp modelId="{B21A76F8-146F-44F2-8518-41D0F1D4F63B}">
      <dsp:nvSpPr>
        <dsp:cNvPr id="0" name=""/>
        <dsp:cNvSpPr/>
      </dsp:nvSpPr>
      <dsp:spPr>
        <a:xfrm>
          <a:off x="4306341" y="401796"/>
          <a:ext cx="1956307" cy="117378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Branches</a:t>
          </a:r>
          <a:endParaRPr lang="en-US" sz="2300" kern="1200" dirty="0"/>
        </a:p>
      </dsp:txBody>
      <dsp:txXfrm>
        <a:off x="4306341" y="401796"/>
        <a:ext cx="1956307" cy="1173784"/>
      </dsp:txXfrm>
    </dsp:sp>
    <dsp:sp modelId="{B3F2CD41-BD70-45B8-B02E-573D6F1298E7}">
      <dsp:nvSpPr>
        <dsp:cNvPr id="0" name=""/>
        <dsp:cNvSpPr/>
      </dsp:nvSpPr>
      <dsp:spPr>
        <a:xfrm>
          <a:off x="6458279" y="401796"/>
          <a:ext cx="1956307" cy="117378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Git Repositories</a:t>
          </a:r>
          <a:endParaRPr lang="en-US" sz="2300" kern="1200" dirty="0"/>
        </a:p>
      </dsp:txBody>
      <dsp:txXfrm>
        <a:off x="6458279" y="401796"/>
        <a:ext cx="1956307" cy="1173784"/>
      </dsp:txXfrm>
    </dsp:sp>
    <dsp:sp modelId="{C5543A27-D7FB-4D71-A204-1172DDB4073D}">
      <dsp:nvSpPr>
        <dsp:cNvPr id="0" name=""/>
        <dsp:cNvSpPr/>
      </dsp:nvSpPr>
      <dsp:spPr>
        <a:xfrm>
          <a:off x="2465" y="1771211"/>
          <a:ext cx="1956307" cy="117378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Project Management</a:t>
          </a:r>
          <a:endParaRPr lang="en-US" sz="2300" kern="1200" dirty="0"/>
        </a:p>
      </dsp:txBody>
      <dsp:txXfrm>
        <a:off x="2465" y="1771211"/>
        <a:ext cx="1956307" cy="1173784"/>
      </dsp:txXfrm>
    </dsp:sp>
    <dsp:sp modelId="{FA116CDF-7440-4F15-B789-ABAFDFEFBDB1}">
      <dsp:nvSpPr>
        <dsp:cNvPr id="0" name=""/>
        <dsp:cNvSpPr/>
      </dsp:nvSpPr>
      <dsp:spPr>
        <a:xfrm>
          <a:off x="2154403" y="1771211"/>
          <a:ext cx="1956307" cy="117378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Team Management</a:t>
          </a:r>
          <a:endParaRPr lang="en-US" sz="2300" kern="1200" dirty="0"/>
        </a:p>
      </dsp:txBody>
      <dsp:txXfrm>
        <a:off x="2154403" y="1771211"/>
        <a:ext cx="1956307" cy="1173784"/>
      </dsp:txXfrm>
    </dsp:sp>
    <dsp:sp modelId="{77A8E92A-139A-4633-B61A-2D58D12F4765}">
      <dsp:nvSpPr>
        <dsp:cNvPr id="0" name=""/>
        <dsp:cNvSpPr/>
      </dsp:nvSpPr>
      <dsp:spPr>
        <a:xfrm>
          <a:off x="4306341" y="1771211"/>
          <a:ext cx="1956307" cy="117378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Code Hosting</a:t>
          </a:r>
          <a:endParaRPr lang="en-US" sz="2300" kern="1200" dirty="0"/>
        </a:p>
      </dsp:txBody>
      <dsp:txXfrm>
        <a:off x="4306341" y="1771211"/>
        <a:ext cx="1956307" cy="1173784"/>
      </dsp:txXfrm>
    </dsp:sp>
    <dsp:sp modelId="{92F0FB9A-E351-4E57-AB93-5386925E5C4C}">
      <dsp:nvSpPr>
        <dsp:cNvPr id="0" name=""/>
        <dsp:cNvSpPr/>
      </dsp:nvSpPr>
      <dsp:spPr>
        <a:xfrm>
          <a:off x="6458279" y="1771211"/>
          <a:ext cx="1956307" cy="117378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Track and assign Tasks</a:t>
          </a:r>
          <a:endParaRPr lang="en-US" sz="2300" kern="1200" dirty="0"/>
        </a:p>
      </dsp:txBody>
      <dsp:txXfrm>
        <a:off x="6458279" y="1771211"/>
        <a:ext cx="1956307" cy="11737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1DB-00AC-4279-944D-AE017E370624}">
      <dsp:nvSpPr>
        <dsp:cNvPr id="0" name=""/>
        <dsp:cNvSpPr/>
      </dsp:nvSpPr>
      <dsp:spPr>
        <a:xfrm>
          <a:off x="453873" y="382413"/>
          <a:ext cx="1809440" cy="21287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ADA6A42-E7DB-48BA-9D12-3E217FFA1EA4}">
      <dsp:nvSpPr>
        <dsp:cNvPr id="0" name=""/>
        <dsp:cNvSpPr/>
      </dsp:nvSpPr>
      <dsp:spPr>
        <a:xfrm>
          <a:off x="453873" y="462360"/>
          <a:ext cx="132928" cy="132928"/>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4525DC25-922D-43B0-8C3F-CCDB4BE6458B}">
      <dsp:nvSpPr>
        <dsp:cNvPr id="0" name=""/>
        <dsp:cNvSpPr/>
      </dsp:nvSpPr>
      <dsp:spPr>
        <a:xfrm>
          <a:off x="453873" y="0"/>
          <a:ext cx="1809440" cy="38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l" defTabSz="533400">
            <a:lnSpc>
              <a:spcPct val="90000"/>
            </a:lnSpc>
            <a:spcBef>
              <a:spcPct val="0"/>
            </a:spcBef>
            <a:spcAft>
              <a:spcPct val="35000"/>
            </a:spcAft>
          </a:pPr>
          <a:r>
            <a:rPr lang="en-US" sz="1200" b="1" i="0" u="none" kern="1200" dirty="0" smtClean="0">
              <a:solidFill>
                <a:schemeClr val="tx2">
                  <a:lumMod val="60000"/>
                  <a:lumOff val="40000"/>
                </a:schemeClr>
              </a:solidFill>
            </a:rPr>
            <a:t>Feature</a:t>
          </a:r>
          <a:endParaRPr lang="en-US" sz="1200" kern="1200" dirty="0">
            <a:solidFill>
              <a:schemeClr val="tx2">
                <a:lumMod val="60000"/>
                <a:lumOff val="40000"/>
              </a:schemeClr>
            </a:solidFill>
          </a:endParaRPr>
        </a:p>
      </dsp:txBody>
      <dsp:txXfrm>
        <a:off x="453873" y="0"/>
        <a:ext cx="1809440" cy="382413"/>
      </dsp:txXfrm>
    </dsp:sp>
    <dsp:sp modelId="{D9B0C2C7-53CC-4AC2-870A-320385E1F732}">
      <dsp:nvSpPr>
        <dsp:cNvPr id="0" name=""/>
        <dsp:cNvSpPr/>
      </dsp:nvSpPr>
      <dsp:spPr>
        <a:xfrm>
          <a:off x="453873" y="772212"/>
          <a:ext cx="132924" cy="132924"/>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68A9428C-80C9-4F4E-85A1-EB065A502598}">
      <dsp:nvSpPr>
        <dsp:cNvPr id="0" name=""/>
        <dsp:cNvSpPr/>
      </dsp:nvSpPr>
      <dsp:spPr>
        <a:xfrm>
          <a:off x="580534" y="683750"/>
          <a:ext cx="1682779" cy="309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b="1" i="0" u="none" kern="1200" dirty="0" smtClean="0">
              <a:solidFill>
                <a:schemeClr val="tx2">
                  <a:lumMod val="60000"/>
                  <a:lumOff val="40000"/>
                </a:schemeClr>
              </a:solidFill>
            </a:rPr>
            <a:t>Launched in </a:t>
          </a:r>
          <a:endParaRPr lang="en-US" sz="800" kern="1200" dirty="0">
            <a:solidFill>
              <a:schemeClr val="tx2">
                <a:lumMod val="60000"/>
                <a:lumOff val="40000"/>
              </a:schemeClr>
            </a:solidFill>
          </a:endParaRPr>
        </a:p>
      </dsp:txBody>
      <dsp:txXfrm>
        <a:off x="580534" y="683750"/>
        <a:ext cx="1682779" cy="309847"/>
      </dsp:txXfrm>
    </dsp:sp>
    <dsp:sp modelId="{C94F3ECF-1F23-4E1C-BE40-61D11E338F73}">
      <dsp:nvSpPr>
        <dsp:cNvPr id="0" name=""/>
        <dsp:cNvSpPr/>
      </dsp:nvSpPr>
      <dsp:spPr>
        <a:xfrm>
          <a:off x="453873" y="1082060"/>
          <a:ext cx="132924" cy="132924"/>
        </a:xfrm>
        <a:prstGeom prst="rect">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B61434C9-9D58-4684-845F-8518343243DE}">
      <dsp:nvSpPr>
        <dsp:cNvPr id="0" name=""/>
        <dsp:cNvSpPr/>
      </dsp:nvSpPr>
      <dsp:spPr>
        <a:xfrm>
          <a:off x="580534" y="993598"/>
          <a:ext cx="1682779" cy="309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b="1" i="0" u="none" kern="1200" dirty="0" smtClean="0">
              <a:solidFill>
                <a:schemeClr val="tx2">
                  <a:lumMod val="60000"/>
                  <a:lumOff val="40000"/>
                </a:schemeClr>
              </a:solidFill>
            </a:rPr>
            <a:t>Supported VCS</a:t>
          </a:r>
          <a:endParaRPr lang="en-US" sz="800" kern="1200" dirty="0">
            <a:solidFill>
              <a:schemeClr val="tx2">
                <a:lumMod val="60000"/>
                <a:lumOff val="40000"/>
              </a:schemeClr>
            </a:solidFill>
          </a:endParaRPr>
        </a:p>
      </dsp:txBody>
      <dsp:txXfrm>
        <a:off x="580534" y="993598"/>
        <a:ext cx="1682779" cy="309847"/>
      </dsp:txXfrm>
    </dsp:sp>
    <dsp:sp modelId="{D3DA1CBB-BB88-4FF4-82B2-CD96E94965B9}">
      <dsp:nvSpPr>
        <dsp:cNvPr id="0" name=""/>
        <dsp:cNvSpPr/>
      </dsp:nvSpPr>
      <dsp:spPr>
        <a:xfrm>
          <a:off x="453873" y="1391908"/>
          <a:ext cx="132924" cy="132924"/>
        </a:xfrm>
        <a:prstGeom prst="rect">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5E1F6461-C5C8-4258-BB63-FAD2DD70B756}">
      <dsp:nvSpPr>
        <dsp:cNvPr id="0" name=""/>
        <dsp:cNvSpPr/>
      </dsp:nvSpPr>
      <dsp:spPr>
        <a:xfrm>
          <a:off x="580534" y="1303446"/>
          <a:ext cx="1682779" cy="309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b="1" i="0" u="none" kern="1200" dirty="0" smtClean="0">
              <a:solidFill>
                <a:schemeClr val="tx2">
                  <a:lumMod val="60000"/>
                  <a:lumOff val="40000"/>
                </a:schemeClr>
              </a:solidFill>
            </a:rPr>
            <a:t>Public repos</a:t>
          </a:r>
          <a:endParaRPr lang="en-US" sz="800" kern="1200" dirty="0">
            <a:solidFill>
              <a:schemeClr val="tx2">
                <a:lumMod val="60000"/>
                <a:lumOff val="40000"/>
              </a:schemeClr>
            </a:solidFill>
          </a:endParaRPr>
        </a:p>
      </dsp:txBody>
      <dsp:txXfrm>
        <a:off x="580534" y="1303446"/>
        <a:ext cx="1682779" cy="309847"/>
      </dsp:txXfrm>
    </dsp:sp>
    <dsp:sp modelId="{06271544-379B-4BB9-9D20-2C461C15A0B3}">
      <dsp:nvSpPr>
        <dsp:cNvPr id="0" name=""/>
        <dsp:cNvSpPr/>
      </dsp:nvSpPr>
      <dsp:spPr>
        <a:xfrm>
          <a:off x="453873" y="1701756"/>
          <a:ext cx="132924" cy="132924"/>
        </a:xfrm>
        <a:prstGeom prst="rect">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18DB1B54-0F13-48B7-8BAA-95547CE88314}">
      <dsp:nvSpPr>
        <dsp:cNvPr id="0" name=""/>
        <dsp:cNvSpPr/>
      </dsp:nvSpPr>
      <dsp:spPr>
        <a:xfrm>
          <a:off x="580534" y="1613294"/>
          <a:ext cx="1682779" cy="309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b="1" i="0" u="none" kern="1200" dirty="0" smtClean="0">
              <a:solidFill>
                <a:schemeClr val="tx2">
                  <a:lumMod val="60000"/>
                  <a:lumOff val="40000"/>
                </a:schemeClr>
              </a:solidFill>
            </a:rPr>
            <a:t>Private repos</a:t>
          </a:r>
          <a:endParaRPr lang="en-US" sz="800" kern="1200" dirty="0">
            <a:solidFill>
              <a:schemeClr val="tx2">
                <a:lumMod val="60000"/>
                <a:lumOff val="40000"/>
              </a:schemeClr>
            </a:solidFill>
          </a:endParaRPr>
        </a:p>
      </dsp:txBody>
      <dsp:txXfrm>
        <a:off x="580534" y="1613294"/>
        <a:ext cx="1682779" cy="309847"/>
      </dsp:txXfrm>
    </dsp:sp>
    <dsp:sp modelId="{D95D9D4C-02C4-48BE-AFAA-32FCBA4A8C95}">
      <dsp:nvSpPr>
        <dsp:cNvPr id="0" name=""/>
        <dsp:cNvSpPr/>
      </dsp:nvSpPr>
      <dsp:spPr>
        <a:xfrm>
          <a:off x="453873" y="2011603"/>
          <a:ext cx="132924" cy="132924"/>
        </a:xfrm>
        <a:prstGeom prst="rect">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8004639F-DC42-4F0B-B5EA-E981434D6B4D}">
      <dsp:nvSpPr>
        <dsp:cNvPr id="0" name=""/>
        <dsp:cNvSpPr/>
      </dsp:nvSpPr>
      <dsp:spPr>
        <a:xfrm>
          <a:off x="580534" y="1923142"/>
          <a:ext cx="1682779" cy="309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b="1" i="0" u="none" kern="1200" dirty="0" smtClean="0">
              <a:solidFill>
                <a:schemeClr val="tx2">
                  <a:lumMod val="60000"/>
                  <a:lumOff val="40000"/>
                </a:schemeClr>
              </a:solidFill>
            </a:rPr>
            <a:t>Language </a:t>
          </a:r>
          <a:r>
            <a:rPr lang="en-US" sz="800" b="1" i="0" u="none" kern="1200" dirty="0" err="1" smtClean="0">
              <a:solidFill>
                <a:schemeClr val="tx2">
                  <a:lumMod val="60000"/>
                  <a:lumOff val="40000"/>
                </a:schemeClr>
              </a:solidFill>
            </a:rPr>
            <a:t>wriiten</a:t>
          </a:r>
          <a:r>
            <a:rPr lang="en-US" sz="800" b="1" i="0" u="none" kern="1200" dirty="0" smtClean="0">
              <a:solidFill>
                <a:schemeClr val="tx2">
                  <a:lumMod val="60000"/>
                  <a:lumOff val="40000"/>
                </a:schemeClr>
              </a:solidFill>
            </a:rPr>
            <a:t> in </a:t>
          </a:r>
          <a:endParaRPr lang="en-US" sz="800" kern="1200" dirty="0">
            <a:solidFill>
              <a:schemeClr val="tx2">
                <a:lumMod val="60000"/>
                <a:lumOff val="40000"/>
              </a:schemeClr>
            </a:solidFill>
          </a:endParaRPr>
        </a:p>
      </dsp:txBody>
      <dsp:txXfrm>
        <a:off x="580534" y="1923142"/>
        <a:ext cx="1682779" cy="309847"/>
      </dsp:txXfrm>
    </dsp:sp>
    <dsp:sp modelId="{6925AA5D-DA2D-4956-9D2C-34430AB0C2DE}">
      <dsp:nvSpPr>
        <dsp:cNvPr id="0" name=""/>
        <dsp:cNvSpPr/>
      </dsp:nvSpPr>
      <dsp:spPr>
        <a:xfrm>
          <a:off x="453873" y="2321451"/>
          <a:ext cx="132924" cy="132924"/>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FD398F05-77F4-4199-B828-F99E87A5D857}">
      <dsp:nvSpPr>
        <dsp:cNvPr id="0" name=""/>
        <dsp:cNvSpPr/>
      </dsp:nvSpPr>
      <dsp:spPr>
        <a:xfrm>
          <a:off x="580534" y="2232990"/>
          <a:ext cx="1682779" cy="309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b="1" i="0" u="none" kern="1200" dirty="0" smtClean="0">
              <a:solidFill>
                <a:schemeClr val="tx2">
                  <a:lumMod val="60000"/>
                  <a:lumOff val="40000"/>
                </a:schemeClr>
              </a:solidFill>
            </a:rPr>
            <a:t>Integration</a:t>
          </a:r>
          <a:endParaRPr lang="en-US" sz="800" kern="1200" dirty="0">
            <a:solidFill>
              <a:schemeClr val="tx2">
                <a:lumMod val="60000"/>
                <a:lumOff val="40000"/>
              </a:schemeClr>
            </a:solidFill>
          </a:endParaRPr>
        </a:p>
      </dsp:txBody>
      <dsp:txXfrm>
        <a:off x="580534" y="2232990"/>
        <a:ext cx="1682779" cy="309847"/>
      </dsp:txXfrm>
    </dsp:sp>
    <dsp:sp modelId="{B620ED93-34F3-4A22-96A2-9016E75FD7A7}">
      <dsp:nvSpPr>
        <dsp:cNvPr id="0" name=""/>
        <dsp:cNvSpPr/>
      </dsp:nvSpPr>
      <dsp:spPr>
        <a:xfrm>
          <a:off x="453873" y="2991939"/>
          <a:ext cx="132924" cy="132924"/>
        </a:xfrm>
        <a:prstGeom prst="rect">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C71E131B-E4DB-4CA4-B904-866A5ED2CED5}">
      <dsp:nvSpPr>
        <dsp:cNvPr id="0" name=""/>
        <dsp:cNvSpPr/>
      </dsp:nvSpPr>
      <dsp:spPr>
        <a:xfrm>
          <a:off x="580534" y="2542838"/>
          <a:ext cx="1682779" cy="10311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b="1" i="0" u="none" kern="1200" dirty="0" smtClean="0">
              <a:solidFill>
                <a:schemeClr val="tx2">
                  <a:lumMod val="60000"/>
                  <a:lumOff val="40000"/>
                </a:schemeClr>
              </a:solidFill>
            </a:rPr>
            <a:t>Notable features</a:t>
          </a:r>
          <a:endParaRPr lang="en-US" sz="800" kern="1200" dirty="0">
            <a:solidFill>
              <a:schemeClr val="tx2">
                <a:lumMod val="60000"/>
                <a:lumOff val="40000"/>
              </a:schemeClr>
            </a:solidFill>
          </a:endParaRPr>
        </a:p>
      </dsp:txBody>
      <dsp:txXfrm>
        <a:off x="580534" y="2542838"/>
        <a:ext cx="1682779" cy="1031127"/>
      </dsp:txXfrm>
    </dsp:sp>
    <dsp:sp modelId="{8108A5E8-3240-4C10-BDAD-AAF4942E7B2D}">
      <dsp:nvSpPr>
        <dsp:cNvPr id="0" name=""/>
        <dsp:cNvSpPr/>
      </dsp:nvSpPr>
      <dsp:spPr>
        <a:xfrm>
          <a:off x="2353785" y="382413"/>
          <a:ext cx="1809440" cy="212875"/>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82C0216-76A9-4DC9-B6AA-102D637D6CB6}">
      <dsp:nvSpPr>
        <dsp:cNvPr id="0" name=""/>
        <dsp:cNvSpPr/>
      </dsp:nvSpPr>
      <dsp:spPr>
        <a:xfrm>
          <a:off x="2353785" y="462360"/>
          <a:ext cx="132928" cy="132928"/>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EDBEE022-395D-46CC-A13C-0E0FB5BECEDF}">
      <dsp:nvSpPr>
        <dsp:cNvPr id="0" name=""/>
        <dsp:cNvSpPr/>
      </dsp:nvSpPr>
      <dsp:spPr>
        <a:xfrm>
          <a:off x="2353785" y="0"/>
          <a:ext cx="1809440" cy="38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l" defTabSz="533400">
            <a:lnSpc>
              <a:spcPct val="90000"/>
            </a:lnSpc>
            <a:spcBef>
              <a:spcPct val="0"/>
            </a:spcBef>
            <a:spcAft>
              <a:spcPct val="35000"/>
            </a:spcAft>
          </a:pPr>
          <a:r>
            <a:rPr lang="en-US" sz="1200" b="1" i="0" u="none" kern="1200" dirty="0" err="1" smtClean="0">
              <a:solidFill>
                <a:schemeClr val="tx2">
                  <a:lumMod val="60000"/>
                  <a:lumOff val="40000"/>
                </a:schemeClr>
              </a:solidFill>
            </a:rPr>
            <a:t>Bitbucket</a:t>
          </a:r>
          <a:endParaRPr lang="en-US" sz="1200" b="1" kern="1200" dirty="0">
            <a:solidFill>
              <a:schemeClr val="tx2">
                <a:lumMod val="60000"/>
                <a:lumOff val="40000"/>
              </a:schemeClr>
            </a:solidFill>
          </a:endParaRPr>
        </a:p>
      </dsp:txBody>
      <dsp:txXfrm>
        <a:off x="2353785" y="0"/>
        <a:ext cx="1809440" cy="382413"/>
      </dsp:txXfrm>
    </dsp:sp>
    <dsp:sp modelId="{9653249C-C797-4012-A418-D3ED9F55164D}">
      <dsp:nvSpPr>
        <dsp:cNvPr id="0" name=""/>
        <dsp:cNvSpPr/>
      </dsp:nvSpPr>
      <dsp:spPr>
        <a:xfrm>
          <a:off x="2353785" y="772212"/>
          <a:ext cx="132924" cy="132924"/>
        </a:xfrm>
        <a:prstGeom prst="rect">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E35FD0C4-D2C8-4482-9523-55DC35875749}">
      <dsp:nvSpPr>
        <dsp:cNvPr id="0" name=""/>
        <dsp:cNvSpPr/>
      </dsp:nvSpPr>
      <dsp:spPr>
        <a:xfrm>
          <a:off x="2480446" y="683750"/>
          <a:ext cx="1682779" cy="309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b="0" i="0" u="none" kern="1200" dirty="0" smtClean="0">
              <a:solidFill>
                <a:schemeClr val="tx2">
                  <a:lumMod val="60000"/>
                  <a:lumOff val="40000"/>
                </a:schemeClr>
              </a:solidFill>
            </a:rPr>
            <a:t>2008</a:t>
          </a:r>
          <a:endParaRPr lang="en-US" sz="800" kern="1200" dirty="0">
            <a:solidFill>
              <a:schemeClr val="tx2">
                <a:lumMod val="60000"/>
                <a:lumOff val="40000"/>
              </a:schemeClr>
            </a:solidFill>
          </a:endParaRPr>
        </a:p>
      </dsp:txBody>
      <dsp:txXfrm>
        <a:off x="2480446" y="683750"/>
        <a:ext cx="1682779" cy="309847"/>
      </dsp:txXfrm>
    </dsp:sp>
    <dsp:sp modelId="{C6B334A1-2D18-4604-9CD9-80247E8811EA}">
      <dsp:nvSpPr>
        <dsp:cNvPr id="0" name=""/>
        <dsp:cNvSpPr/>
      </dsp:nvSpPr>
      <dsp:spPr>
        <a:xfrm>
          <a:off x="2353785" y="1082060"/>
          <a:ext cx="132924" cy="132924"/>
        </a:xfrm>
        <a:prstGeom prst="rect">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6BC8CA33-0B6D-4767-88E5-C57C67003DBC}">
      <dsp:nvSpPr>
        <dsp:cNvPr id="0" name=""/>
        <dsp:cNvSpPr/>
      </dsp:nvSpPr>
      <dsp:spPr>
        <a:xfrm>
          <a:off x="2480446" y="993598"/>
          <a:ext cx="1682779" cy="309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b="0" i="0" u="none" kern="1200" smtClean="0">
              <a:solidFill>
                <a:schemeClr val="tx2">
                  <a:lumMod val="60000"/>
                  <a:lumOff val="40000"/>
                </a:schemeClr>
              </a:solidFill>
            </a:rPr>
            <a:t>Mercurial, Git</a:t>
          </a:r>
          <a:endParaRPr lang="en-US" sz="800" kern="1200">
            <a:solidFill>
              <a:schemeClr val="tx2">
                <a:lumMod val="60000"/>
                <a:lumOff val="40000"/>
              </a:schemeClr>
            </a:solidFill>
          </a:endParaRPr>
        </a:p>
      </dsp:txBody>
      <dsp:txXfrm>
        <a:off x="2480446" y="993598"/>
        <a:ext cx="1682779" cy="309847"/>
      </dsp:txXfrm>
    </dsp:sp>
    <dsp:sp modelId="{DB1E3EA4-B3C1-409B-8A12-510AFE53F879}">
      <dsp:nvSpPr>
        <dsp:cNvPr id="0" name=""/>
        <dsp:cNvSpPr/>
      </dsp:nvSpPr>
      <dsp:spPr>
        <a:xfrm>
          <a:off x="2353785" y="1391908"/>
          <a:ext cx="132924" cy="132924"/>
        </a:xfrm>
        <a:prstGeom prst="rect">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60908CA0-165A-40A9-BE60-0089865AE706}">
      <dsp:nvSpPr>
        <dsp:cNvPr id="0" name=""/>
        <dsp:cNvSpPr/>
      </dsp:nvSpPr>
      <dsp:spPr>
        <a:xfrm>
          <a:off x="2480446" y="1303446"/>
          <a:ext cx="1682779" cy="309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b="0" i="0" u="none" kern="1200" smtClean="0">
              <a:solidFill>
                <a:schemeClr val="tx2">
                  <a:lumMod val="60000"/>
                  <a:lumOff val="40000"/>
                </a:schemeClr>
              </a:solidFill>
            </a:rPr>
            <a:t>Free, unlimited</a:t>
          </a:r>
          <a:endParaRPr lang="en-US" sz="800" kern="1200">
            <a:solidFill>
              <a:schemeClr val="tx2">
                <a:lumMod val="60000"/>
                <a:lumOff val="40000"/>
              </a:schemeClr>
            </a:solidFill>
          </a:endParaRPr>
        </a:p>
      </dsp:txBody>
      <dsp:txXfrm>
        <a:off x="2480446" y="1303446"/>
        <a:ext cx="1682779" cy="309847"/>
      </dsp:txXfrm>
    </dsp:sp>
    <dsp:sp modelId="{81D25E42-262B-469D-87B2-69DFF2D31143}">
      <dsp:nvSpPr>
        <dsp:cNvPr id="0" name=""/>
        <dsp:cNvSpPr/>
      </dsp:nvSpPr>
      <dsp:spPr>
        <a:xfrm>
          <a:off x="2353785" y="1701756"/>
          <a:ext cx="132924" cy="132924"/>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340FABBC-A723-4A51-A6BD-228CAC9EFE07}">
      <dsp:nvSpPr>
        <dsp:cNvPr id="0" name=""/>
        <dsp:cNvSpPr/>
      </dsp:nvSpPr>
      <dsp:spPr>
        <a:xfrm>
          <a:off x="2480446" y="1613294"/>
          <a:ext cx="1682779" cy="309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b="0" i="0" u="none" kern="1200" smtClean="0">
              <a:solidFill>
                <a:schemeClr val="tx2">
                  <a:lumMod val="60000"/>
                  <a:lumOff val="40000"/>
                </a:schemeClr>
              </a:solidFill>
            </a:rPr>
            <a:t>Free up to 5 users</a:t>
          </a:r>
          <a:endParaRPr lang="en-US" sz="800" kern="1200">
            <a:solidFill>
              <a:schemeClr val="tx2">
                <a:lumMod val="60000"/>
                <a:lumOff val="40000"/>
              </a:schemeClr>
            </a:solidFill>
          </a:endParaRPr>
        </a:p>
      </dsp:txBody>
      <dsp:txXfrm>
        <a:off x="2480446" y="1613294"/>
        <a:ext cx="1682779" cy="309847"/>
      </dsp:txXfrm>
    </dsp:sp>
    <dsp:sp modelId="{E203B636-F589-4D0E-9E9F-2AAD907AFF6D}">
      <dsp:nvSpPr>
        <dsp:cNvPr id="0" name=""/>
        <dsp:cNvSpPr/>
      </dsp:nvSpPr>
      <dsp:spPr>
        <a:xfrm>
          <a:off x="2353785" y="2011603"/>
          <a:ext cx="132924" cy="132924"/>
        </a:xfrm>
        <a:prstGeom prst="rect">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4F89857F-4130-48D4-9F8C-AE71C2834DC5}">
      <dsp:nvSpPr>
        <dsp:cNvPr id="0" name=""/>
        <dsp:cNvSpPr/>
      </dsp:nvSpPr>
      <dsp:spPr>
        <a:xfrm>
          <a:off x="2480446" y="1923142"/>
          <a:ext cx="1682779" cy="309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b="0" i="0" u="none" kern="1200" smtClean="0">
              <a:solidFill>
                <a:schemeClr val="tx2">
                  <a:lumMod val="60000"/>
                  <a:lumOff val="40000"/>
                </a:schemeClr>
              </a:solidFill>
            </a:rPr>
            <a:t>Python and uses the Django web framework.</a:t>
          </a:r>
          <a:endParaRPr lang="en-US" sz="800" kern="1200">
            <a:solidFill>
              <a:schemeClr val="tx2">
                <a:lumMod val="60000"/>
                <a:lumOff val="40000"/>
              </a:schemeClr>
            </a:solidFill>
          </a:endParaRPr>
        </a:p>
      </dsp:txBody>
      <dsp:txXfrm>
        <a:off x="2480446" y="1923142"/>
        <a:ext cx="1682779" cy="309847"/>
      </dsp:txXfrm>
    </dsp:sp>
    <dsp:sp modelId="{11A49963-923B-45A6-A1EA-6AD25FC30D76}">
      <dsp:nvSpPr>
        <dsp:cNvPr id="0" name=""/>
        <dsp:cNvSpPr/>
      </dsp:nvSpPr>
      <dsp:spPr>
        <a:xfrm>
          <a:off x="2353785" y="2321451"/>
          <a:ext cx="132924" cy="132924"/>
        </a:xfrm>
        <a:prstGeom prst="rect">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A51E039B-745C-4329-9EB7-0DC126C478D1}">
      <dsp:nvSpPr>
        <dsp:cNvPr id="0" name=""/>
        <dsp:cNvSpPr/>
      </dsp:nvSpPr>
      <dsp:spPr>
        <a:xfrm>
          <a:off x="2480446" y="2232990"/>
          <a:ext cx="1682779" cy="309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b="0" i="0" u="none" kern="1200" dirty="0" smtClean="0">
              <a:solidFill>
                <a:schemeClr val="tx2">
                  <a:lumMod val="60000"/>
                  <a:lumOff val="40000"/>
                </a:schemeClr>
              </a:solidFill>
            </a:rPr>
            <a:t>Jira, Crucible, Jenkins, Bamboo</a:t>
          </a:r>
          <a:endParaRPr lang="en-US" sz="800" kern="1200" dirty="0">
            <a:solidFill>
              <a:schemeClr val="tx2">
                <a:lumMod val="60000"/>
                <a:lumOff val="40000"/>
              </a:schemeClr>
            </a:solidFill>
          </a:endParaRPr>
        </a:p>
      </dsp:txBody>
      <dsp:txXfrm>
        <a:off x="2480446" y="2232990"/>
        <a:ext cx="1682779" cy="309847"/>
      </dsp:txXfrm>
    </dsp:sp>
    <dsp:sp modelId="{D31B9EF9-8C37-4730-9ECD-AB6D4CCEB6D4}">
      <dsp:nvSpPr>
        <dsp:cNvPr id="0" name=""/>
        <dsp:cNvSpPr/>
      </dsp:nvSpPr>
      <dsp:spPr>
        <a:xfrm>
          <a:off x="2353785" y="3043693"/>
          <a:ext cx="132924" cy="132924"/>
        </a:xfrm>
        <a:prstGeom prst="rect">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31A94BEB-143D-4AF1-8CC1-CA1ED87C3118}">
      <dsp:nvSpPr>
        <dsp:cNvPr id="0" name=""/>
        <dsp:cNvSpPr/>
      </dsp:nvSpPr>
      <dsp:spPr>
        <a:xfrm>
          <a:off x="2565393" y="2729554"/>
          <a:ext cx="1682779" cy="1134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b="0" i="0" u="none" kern="1200" dirty="0" smtClean="0">
              <a:solidFill>
                <a:schemeClr val="tx2">
                  <a:lumMod val="60000"/>
                  <a:lumOff val="40000"/>
                </a:schemeClr>
              </a:solidFill>
            </a:rPr>
            <a:t>Issue tracking, REST APIs to build third party applications which can use any development language.</a:t>
          </a:r>
          <a:br>
            <a:rPr lang="en-US" sz="800" b="0" i="0" u="none" kern="1200" dirty="0" smtClean="0">
              <a:solidFill>
                <a:schemeClr val="tx2">
                  <a:lumMod val="60000"/>
                  <a:lumOff val="40000"/>
                </a:schemeClr>
              </a:solidFill>
            </a:rPr>
          </a:br>
          <a:r>
            <a:rPr lang="en-US" sz="800" b="0" i="0" u="none" kern="1200" dirty="0" smtClean="0">
              <a:solidFill>
                <a:schemeClr val="tx2">
                  <a:lumMod val="60000"/>
                  <a:lumOff val="40000"/>
                </a:schemeClr>
              </a:solidFill>
            </a:rPr>
            <a:t>Code search is possible.</a:t>
          </a:r>
          <a:br>
            <a:rPr lang="en-US" sz="800" b="0" i="0" u="none" kern="1200" dirty="0" smtClean="0">
              <a:solidFill>
                <a:schemeClr val="tx2">
                  <a:lumMod val="60000"/>
                  <a:lumOff val="40000"/>
                </a:schemeClr>
              </a:solidFill>
            </a:rPr>
          </a:br>
          <a:r>
            <a:rPr lang="en-US" sz="800" b="0" i="0" u="none" kern="1200" dirty="0" smtClean="0">
              <a:solidFill>
                <a:schemeClr val="tx2">
                  <a:lumMod val="60000"/>
                  <a:lumOff val="40000"/>
                </a:schemeClr>
              </a:solidFill>
            </a:rPr>
            <a:t>Pull requests with code review and comments.</a:t>
          </a:r>
          <a:br>
            <a:rPr lang="en-US" sz="800" b="0" i="0" u="none" kern="1200" dirty="0" smtClean="0">
              <a:solidFill>
                <a:schemeClr val="tx2">
                  <a:lumMod val="60000"/>
                  <a:lumOff val="40000"/>
                </a:schemeClr>
              </a:solidFill>
            </a:rPr>
          </a:br>
          <a:r>
            <a:rPr lang="en-US" sz="800" b="0" i="0" u="none" kern="1200" dirty="0" smtClean="0">
              <a:solidFill>
                <a:schemeClr val="tx2">
                  <a:lumMod val="60000"/>
                  <a:lumOff val="40000"/>
                </a:schemeClr>
              </a:solidFill>
            </a:rPr>
            <a:t>Snippets that allow developers to share code segments or files.</a:t>
          </a:r>
          <a:br>
            <a:rPr lang="en-US" sz="800" b="0" i="0" u="none" kern="1200" dirty="0" smtClean="0">
              <a:solidFill>
                <a:schemeClr val="tx2">
                  <a:lumMod val="60000"/>
                  <a:lumOff val="40000"/>
                </a:schemeClr>
              </a:solidFill>
            </a:rPr>
          </a:br>
          <a:r>
            <a:rPr lang="en-US" sz="800" b="0" i="0" u="none" kern="1200" dirty="0" smtClean="0">
              <a:solidFill>
                <a:schemeClr val="tx2">
                  <a:lumMod val="60000"/>
                  <a:lumOff val="40000"/>
                </a:schemeClr>
              </a:solidFill>
            </a:rPr>
            <a:t>Integration with Spoon, Jira.</a:t>
          </a:r>
          <a:br>
            <a:rPr lang="en-US" sz="800" b="0" i="0" u="none" kern="1200" dirty="0" smtClean="0">
              <a:solidFill>
                <a:schemeClr val="tx2">
                  <a:lumMod val="60000"/>
                  <a:lumOff val="40000"/>
                </a:schemeClr>
              </a:solidFill>
            </a:rPr>
          </a:br>
          <a:r>
            <a:rPr lang="en-US" sz="800" b="0" i="0" u="none" kern="1200" dirty="0" smtClean="0">
              <a:solidFill>
                <a:schemeClr val="tx2">
                  <a:lumMod val="60000"/>
                  <a:lumOff val="40000"/>
                </a:schemeClr>
              </a:solidFill>
            </a:rPr>
            <a:t>External authentication via GitHub, Twitter, Facebook, Google.</a:t>
          </a:r>
          <a:endParaRPr lang="en-US" sz="800" kern="1200" dirty="0">
            <a:solidFill>
              <a:schemeClr val="tx2">
                <a:lumMod val="60000"/>
                <a:lumOff val="40000"/>
              </a:schemeClr>
            </a:solidFill>
          </a:endParaRPr>
        </a:p>
      </dsp:txBody>
      <dsp:txXfrm>
        <a:off x="2565393" y="2729554"/>
        <a:ext cx="1682779" cy="1134635"/>
      </dsp:txXfrm>
    </dsp:sp>
    <dsp:sp modelId="{2255F193-AF9D-488C-A956-37FF475C29D4}">
      <dsp:nvSpPr>
        <dsp:cNvPr id="0" name=""/>
        <dsp:cNvSpPr/>
      </dsp:nvSpPr>
      <dsp:spPr>
        <a:xfrm>
          <a:off x="4253698" y="382413"/>
          <a:ext cx="1809440" cy="212875"/>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81FE67B-4F74-4BA5-9BCE-977CF939170A}">
      <dsp:nvSpPr>
        <dsp:cNvPr id="0" name=""/>
        <dsp:cNvSpPr/>
      </dsp:nvSpPr>
      <dsp:spPr>
        <a:xfrm>
          <a:off x="4253698" y="462360"/>
          <a:ext cx="132928" cy="132928"/>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1344EA92-3970-4351-8B43-66660239D5D3}">
      <dsp:nvSpPr>
        <dsp:cNvPr id="0" name=""/>
        <dsp:cNvSpPr/>
      </dsp:nvSpPr>
      <dsp:spPr>
        <a:xfrm>
          <a:off x="4253698" y="0"/>
          <a:ext cx="1809440" cy="38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l" defTabSz="533400">
            <a:lnSpc>
              <a:spcPct val="90000"/>
            </a:lnSpc>
            <a:spcBef>
              <a:spcPct val="0"/>
            </a:spcBef>
            <a:spcAft>
              <a:spcPct val="35000"/>
            </a:spcAft>
          </a:pPr>
          <a:r>
            <a:rPr lang="en-US" sz="1200" b="1" kern="1200" dirty="0" smtClean="0">
              <a:solidFill>
                <a:schemeClr val="tx2">
                  <a:lumMod val="60000"/>
                  <a:lumOff val="40000"/>
                </a:schemeClr>
              </a:solidFill>
            </a:rPr>
            <a:t>GitHub</a:t>
          </a:r>
          <a:endParaRPr lang="en-US" sz="1200" b="1" kern="1200" dirty="0">
            <a:solidFill>
              <a:schemeClr val="tx2">
                <a:lumMod val="60000"/>
                <a:lumOff val="40000"/>
              </a:schemeClr>
            </a:solidFill>
          </a:endParaRPr>
        </a:p>
      </dsp:txBody>
      <dsp:txXfrm>
        <a:off x="4253698" y="0"/>
        <a:ext cx="1809440" cy="382413"/>
      </dsp:txXfrm>
    </dsp:sp>
    <dsp:sp modelId="{76D7565C-D096-46C0-97E4-B9BAA82BEF49}">
      <dsp:nvSpPr>
        <dsp:cNvPr id="0" name=""/>
        <dsp:cNvSpPr/>
      </dsp:nvSpPr>
      <dsp:spPr>
        <a:xfrm>
          <a:off x="4253698" y="772212"/>
          <a:ext cx="132924" cy="132924"/>
        </a:xfrm>
        <a:prstGeom prst="rect">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F914C650-1023-4CD7-9EC2-216DD4573CB3}">
      <dsp:nvSpPr>
        <dsp:cNvPr id="0" name=""/>
        <dsp:cNvSpPr/>
      </dsp:nvSpPr>
      <dsp:spPr>
        <a:xfrm>
          <a:off x="4380359" y="683750"/>
          <a:ext cx="1682779" cy="309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b="0" i="0" u="none" kern="1200" smtClean="0">
              <a:solidFill>
                <a:schemeClr val="tx2">
                  <a:lumMod val="60000"/>
                  <a:lumOff val="40000"/>
                </a:schemeClr>
              </a:solidFill>
            </a:rPr>
            <a:t>2008</a:t>
          </a:r>
          <a:endParaRPr lang="en-US" sz="800" kern="1200" dirty="0">
            <a:solidFill>
              <a:schemeClr val="tx2">
                <a:lumMod val="60000"/>
                <a:lumOff val="40000"/>
              </a:schemeClr>
            </a:solidFill>
          </a:endParaRPr>
        </a:p>
      </dsp:txBody>
      <dsp:txXfrm>
        <a:off x="4380359" y="683750"/>
        <a:ext cx="1682779" cy="309847"/>
      </dsp:txXfrm>
    </dsp:sp>
    <dsp:sp modelId="{1695EA09-DADF-4C2D-8903-0EB98717E865}">
      <dsp:nvSpPr>
        <dsp:cNvPr id="0" name=""/>
        <dsp:cNvSpPr/>
      </dsp:nvSpPr>
      <dsp:spPr>
        <a:xfrm>
          <a:off x="4253698" y="1082060"/>
          <a:ext cx="132924" cy="132924"/>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22CDAC50-6437-448F-959F-E664B945BA92}">
      <dsp:nvSpPr>
        <dsp:cNvPr id="0" name=""/>
        <dsp:cNvSpPr/>
      </dsp:nvSpPr>
      <dsp:spPr>
        <a:xfrm>
          <a:off x="4380359" y="993598"/>
          <a:ext cx="1682779" cy="309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b="0" i="0" u="none" kern="1200" smtClean="0">
              <a:solidFill>
                <a:schemeClr val="tx2">
                  <a:lumMod val="60000"/>
                  <a:lumOff val="40000"/>
                </a:schemeClr>
              </a:solidFill>
            </a:rPr>
            <a:t>Git</a:t>
          </a:r>
          <a:endParaRPr lang="en-US" sz="800" kern="1200">
            <a:solidFill>
              <a:schemeClr val="tx2">
                <a:lumMod val="60000"/>
                <a:lumOff val="40000"/>
              </a:schemeClr>
            </a:solidFill>
          </a:endParaRPr>
        </a:p>
      </dsp:txBody>
      <dsp:txXfrm>
        <a:off x="4380359" y="993598"/>
        <a:ext cx="1682779" cy="309847"/>
      </dsp:txXfrm>
    </dsp:sp>
    <dsp:sp modelId="{7E7F78C5-A37C-4E8D-8C2B-C449EE2871F4}">
      <dsp:nvSpPr>
        <dsp:cNvPr id="0" name=""/>
        <dsp:cNvSpPr/>
      </dsp:nvSpPr>
      <dsp:spPr>
        <a:xfrm>
          <a:off x="4253698" y="1391908"/>
          <a:ext cx="132924" cy="132924"/>
        </a:xfrm>
        <a:prstGeom prst="rect">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157EC1DF-BD27-4D19-BAD3-4051F48BAD59}">
      <dsp:nvSpPr>
        <dsp:cNvPr id="0" name=""/>
        <dsp:cNvSpPr/>
      </dsp:nvSpPr>
      <dsp:spPr>
        <a:xfrm>
          <a:off x="4380359" y="1303446"/>
          <a:ext cx="1682779" cy="309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b="0" i="0" u="none" kern="1200" smtClean="0">
              <a:solidFill>
                <a:schemeClr val="tx2">
                  <a:lumMod val="60000"/>
                  <a:lumOff val="40000"/>
                </a:schemeClr>
              </a:solidFill>
            </a:rPr>
            <a:t>Free, unlimited</a:t>
          </a:r>
          <a:endParaRPr lang="en-US" sz="800" kern="1200">
            <a:solidFill>
              <a:schemeClr val="tx2">
                <a:lumMod val="60000"/>
                <a:lumOff val="40000"/>
              </a:schemeClr>
            </a:solidFill>
          </a:endParaRPr>
        </a:p>
      </dsp:txBody>
      <dsp:txXfrm>
        <a:off x="4380359" y="1303446"/>
        <a:ext cx="1682779" cy="309847"/>
      </dsp:txXfrm>
    </dsp:sp>
    <dsp:sp modelId="{9F0957A9-3675-4F47-8D25-B7D9865FF5DB}">
      <dsp:nvSpPr>
        <dsp:cNvPr id="0" name=""/>
        <dsp:cNvSpPr/>
      </dsp:nvSpPr>
      <dsp:spPr>
        <a:xfrm>
          <a:off x="4253698" y="1701756"/>
          <a:ext cx="132924" cy="132924"/>
        </a:xfrm>
        <a:prstGeom prst="rect">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73D8AE9B-17FA-4119-9671-C3D4330CF4FC}">
      <dsp:nvSpPr>
        <dsp:cNvPr id="0" name=""/>
        <dsp:cNvSpPr/>
      </dsp:nvSpPr>
      <dsp:spPr>
        <a:xfrm>
          <a:off x="4380359" y="1613294"/>
          <a:ext cx="1682779" cy="309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b="0" i="0" u="none" kern="1200" smtClean="0">
              <a:solidFill>
                <a:schemeClr val="tx2">
                  <a:lumMod val="60000"/>
                  <a:lumOff val="40000"/>
                </a:schemeClr>
              </a:solidFill>
            </a:rPr>
            <a:t>Free up to 3 collaborators</a:t>
          </a:r>
          <a:endParaRPr lang="en-US" sz="800" kern="1200">
            <a:solidFill>
              <a:schemeClr val="tx2">
                <a:lumMod val="60000"/>
                <a:lumOff val="40000"/>
              </a:schemeClr>
            </a:solidFill>
          </a:endParaRPr>
        </a:p>
      </dsp:txBody>
      <dsp:txXfrm>
        <a:off x="4380359" y="1613294"/>
        <a:ext cx="1682779" cy="309847"/>
      </dsp:txXfrm>
    </dsp:sp>
    <dsp:sp modelId="{DD1F2CEB-5C64-4982-A8B5-50267AF26B5B}">
      <dsp:nvSpPr>
        <dsp:cNvPr id="0" name=""/>
        <dsp:cNvSpPr/>
      </dsp:nvSpPr>
      <dsp:spPr>
        <a:xfrm>
          <a:off x="4253698" y="2011603"/>
          <a:ext cx="132924" cy="132924"/>
        </a:xfrm>
        <a:prstGeom prst="rect">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04AE7338-D6F7-4AC0-9E91-28042317EB9B}">
      <dsp:nvSpPr>
        <dsp:cNvPr id="0" name=""/>
        <dsp:cNvSpPr/>
      </dsp:nvSpPr>
      <dsp:spPr>
        <a:xfrm>
          <a:off x="4380359" y="1923142"/>
          <a:ext cx="1682779" cy="309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b="0" i="0" u="none" kern="1200" smtClean="0">
              <a:solidFill>
                <a:schemeClr val="tx2">
                  <a:lumMod val="60000"/>
                  <a:lumOff val="40000"/>
                </a:schemeClr>
              </a:solidFill>
            </a:rPr>
            <a:t>Ruby and Erlang</a:t>
          </a:r>
          <a:endParaRPr lang="en-US" sz="800" kern="1200">
            <a:solidFill>
              <a:schemeClr val="tx2">
                <a:lumMod val="60000"/>
                <a:lumOff val="40000"/>
              </a:schemeClr>
            </a:solidFill>
          </a:endParaRPr>
        </a:p>
      </dsp:txBody>
      <dsp:txXfrm>
        <a:off x="4380359" y="1923142"/>
        <a:ext cx="1682779" cy="309847"/>
      </dsp:txXfrm>
    </dsp:sp>
    <dsp:sp modelId="{E671AE9F-E1F4-4AB1-A666-9E82D1AE9E78}">
      <dsp:nvSpPr>
        <dsp:cNvPr id="0" name=""/>
        <dsp:cNvSpPr/>
      </dsp:nvSpPr>
      <dsp:spPr>
        <a:xfrm>
          <a:off x="4253698" y="2321451"/>
          <a:ext cx="132924" cy="132924"/>
        </a:xfrm>
        <a:prstGeom prst="rect">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E95FB1F9-D124-4547-ABEF-031A465191A2}">
      <dsp:nvSpPr>
        <dsp:cNvPr id="0" name=""/>
        <dsp:cNvSpPr/>
      </dsp:nvSpPr>
      <dsp:spPr>
        <a:xfrm>
          <a:off x="4380359" y="2232990"/>
          <a:ext cx="1682779" cy="309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b="0" i="0" u="none" kern="1200" smtClean="0">
              <a:solidFill>
                <a:schemeClr val="tx2">
                  <a:lumMod val="60000"/>
                  <a:lumOff val="40000"/>
                </a:schemeClr>
              </a:solidFill>
            </a:rPr>
            <a:t>Asana, Zendesk, CloudBees, Travis, CodeClimate, AWS, Windows Azure, Google Cloud, and Heroku</a:t>
          </a:r>
          <a:endParaRPr lang="en-US" sz="800" kern="1200">
            <a:solidFill>
              <a:schemeClr val="tx2">
                <a:lumMod val="60000"/>
                <a:lumOff val="40000"/>
              </a:schemeClr>
            </a:solidFill>
          </a:endParaRPr>
        </a:p>
      </dsp:txBody>
      <dsp:txXfrm>
        <a:off x="4380359" y="2232990"/>
        <a:ext cx="1682779" cy="309847"/>
      </dsp:txXfrm>
    </dsp:sp>
    <dsp:sp modelId="{D56E5FE2-267B-4751-B6CB-A383D21530E6}">
      <dsp:nvSpPr>
        <dsp:cNvPr id="0" name=""/>
        <dsp:cNvSpPr/>
      </dsp:nvSpPr>
      <dsp:spPr>
        <a:xfrm>
          <a:off x="4253698" y="3033604"/>
          <a:ext cx="132924" cy="132924"/>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4558AED1-412B-47D8-B418-0E8174BE9294}">
      <dsp:nvSpPr>
        <dsp:cNvPr id="0" name=""/>
        <dsp:cNvSpPr/>
      </dsp:nvSpPr>
      <dsp:spPr>
        <a:xfrm>
          <a:off x="4380359" y="2685603"/>
          <a:ext cx="1682779" cy="1114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b="0" i="0" u="none" kern="1200" dirty="0" smtClean="0">
              <a:solidFill>
                <a:schemeClr val="tx2">
                  <a:lumMod val="60000"/>
                  <a:lumOff val="40000"/>
                </a:schemeClr>
              </a:solidFill>
            </a:rPr>
            <a:t>Issue Tracking.</a:t>
          </a:r>
          <a:br>
            <a:rPr lang="en-US" sz="800" b="0" i="0" u="none" kern="1200" dirty="0" smtClean="0">
              <a:solidFill>
                <a:schemeClr val="tx2">
                  <a:lumMod val="60000"/>
                  <a:lumOff val="40000"/>
                </a:schemeClr>
              </a:solidFill>
            </a:rPr>
          </a:br>
          <a:r>
            <a:rPr lang="en-US" sz="800" b="0" i="0" u="none" kern="1200" dirty="0" smtClean="0">
              <a:solidFill>
                <a:schemeClr val="tx2">
                  <a:lumMod val="60000"/>
                  <a:lumOff val="40000"/>
                </a:schemeClr>
              </a:solidFill>
            </a:rPr>
            <a:t>Commit History can be seen.</a:t>
          </a:r>
          <a:br>
            <a:rPr lang="en-US" sz="800" b="0" i="0" u="none" kern="1200" dirty="0" smtClean="0">
              <a:solidFill>
                <a:schemeClr val="tx2">
                  <a:lumMod val="60000"/>
                  <a:lumOff val="40000"/>
                </a:schemeClr>
              </a:solidFill>
            </a:rPr>
          </a:br>
          <a:r>
            <a:rPr lang="en-US" sz="800" b="0" i="0" u="none" kern="1200" dirty="0" smtClean="0">
              <a:solidFill>
                <a:schemeClr val="tx2">
                  <a:lumMod val="60000"/>
                  <a:lumOff val="40000"/>
                </a:schemeClr>
              </a:solidFill>
            </a:rPr>
            <a:t>Graphs, pulse, contributors, commits, code frequency, members of it.</a:t>
          </a:r>
          <a:br>
            <a:rPr lang="en-US" sz="800" b="0" i="0" u="none" kern="1200" dirty="0" smtClean="0">
              <a:solidFill>
                <a:schemeClr val="tx2">
                  <a:lumMod val="60000"/>
                  <a:lumOff val="40000"/>
                </a:schemeClr>
              </a:solidFill>
            </a:rPr>
          </a:br>
          <a:r>
            <a:rPr lang="en-US" sz="800" b="0" i="0" u="none" kern="1200" dirty="0" smtClean="0">
              <a:solidFill>
                <a:schemeClr val="tx2">
                  <a:lumMod val="60000"/>
                  <a:lumOff val="40000"/>
                </a:schemeClr>
              </a:solidFill>
            </a:rPr>
            <a:t>Pull requests with code review and comments.</a:t>
          </a:r>
          <a:br>
            <a:rPr lang="en-US" sz="800" b="0" i="0" u="none" kern="1200" dirty="0" smtClean="0">
              <a:solidFill>
                <a:schemeClr val="tx2">
                  <a:lumMod val="60000"/>
                  <a:lumOff val="40000"/>
                </a:schemeClr>
              </a:solidFill>
            </a:rPr>
          </a:br>
          <a:r>
            <a:rPr lang="en-US" sz="800" b="0" i="0" u="none" kern="1200" dirty="0" smtClean="0">
              <a:solidFill>
                <a:schemeClr val="tx2">
                  <a:lumMod val="60000"/>
                  <a:lumOff val="40000"/>
                </a:schemeClr>
              </a:solidFill>
            </a:rPr>
            <a:t>Email notifications.</a:t>
          </a:r>
          <a:br>
            <a:rPr lang="en-US" sz="800" b="0" i="0" u="none" kern="1200" dirty="0" smtClean="0">
              <a:solidFill>
                <a:schemeClr val="tx2">
                  <a:lumMod val="60000"/>
                  <a:lumOff val="40000"/>
                </a:schemeClr>
              </a:solidFill>
            </a:rPr>
          </a:br>
          <a:r>
            <a:rPr lang="en-US" sz="800" b="0" i="0" u="none" kern="1200" dirty="0" smtClean="0">
              <a:solidFill>
                <a:schemeClr val="tx2">
                  <a:lumMod val="60000"/>
                  <a:lumOff val="40000"/>
                </a:schemeClr>
              </a:solidFill>
            </a:rPr>
            <a:t>Two-factor authentication, GitHub Pages, GitHub Gists</a:t>
          </a:r>
          <a:endParaRPr lang="en-US" sz="800" kern="1200" dirty="0">
            <a:solidFill>
              <a:schemeClr val="tx2">
                <a:lumMod val="60000"/>
                <a:lumOff val="40000"/>
              </a:schemeClr>
            </a:solidFill>
          </a:endParaRPr>
        </a:p>
      </dsp:txBody>
      <dsp:txXfrm>
        <a:off x="4380359" y="2685603"/>
        <a:ext cx="1682779" cy="1114457"/>
      </dsp:txXfrm>
    </dsp:sp>
    <dsp:sp modelId="{2F3C5A34-985D-4BAA-89A9-B8A45924E84C}">
      <dsp:nvSpPr>
        <dsp:cNvPr id="0" name=""/>
        <dsp:cNvSpPr/>
      </dsp:nvSpPr>
      <dsp:spPr>
        <a:xfrm>
          <a:off x="6153611" y="382413"/>
          <a:ext cx="1809440" cy="212875"/>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45E8673-F4F7-49FE-8AE2-DDE5F92C02EA}">
      <dsp:nvSpPr>
        <dsp:cNvPr id="0" name=""/>
        <dsp:cNvSpPr/>
      </dsp:nvSpPr>
      <dsp:spPr>
        <a:xfrm>
          <a:off x="6153611" y="462360"/>
          <a:ext cx="132928" cy="132928"/>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24D196F6-C79D-4EC8-818D-CAFD33568990}">
      <dsp:nvSpPr>
        <dsp:cNvPr id="0" name=""/>
        <dsp:cNvSpPr/>
      </dsp:nvSpPr>
      <dsp:spPr>
        <a:xfrm>
          <a:off x="6153611" y="0"/>
          <a:ext cx="1809440" cy="38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l" defTabSz="533400">
            <a:lnSpc>
              <a:spcPct val="90000"/>
            </a:lnSpc>
            <a:spcBef>
              <a:spcPct val="0"/>
            </a:spcBef>
            <a:spcAft>
              <a:spcPct val="35000"/>
            </a:spcAft>
          </a:pPr>
          <a:r>
            <a:rPr lang="en-US" sz="1200" b="1" kern="1200" dirty="0" smtClean="0">
              <a:solidFill>
                <a:schemeClr val="tx2">
                  <a:lumMod val="60000"/>
                  <a:lumOff val="40000"/>
                </a:schemeClr>
              </a:solidFill>
            </a:rPr>
            <a:t>GitLab</a:t>
          </a:r>
          <a:endParaRPr lang="en-US" sz="1200" b="1" kern="1200" dirty="0">
            <a:solidFill>
              <a:schemeClr val="tx2">
                <a:lumMod val="60000"/>
                <a:lumOff val="40000"/>
              </a:schemeClr>
            </a:solidFill>
          </a:endParaRPr>
        </a:p>
      </dsp:txBody>
      <dsp:txXfrm>
        <a:off x="6153611" y="0"/>
        <a:ext cx="1809440" cy="382413"/>
      </dsp:txXfrm>
    </dsp:sp>
    <dsp:sp modelId="{729C2C5E-A16B-474B-82DC-7605D198B455}">
      <dsp:nvSpPr>
        <dsp:cNvPr id="0" name=""/>
        <dsp:cNvSpPr/>
      </dsp:nvSpPr>
      <dsp:spPr>
        <a:xfrm>
          <a:off x="6153611" y="772212"/>
          <a:ext cx="132924" cy="132924"/>
        </a:xfrm>
        <a:prstGeom prst="rect">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AFE9139D-FF19-4EA0-8812-23DB1D3B1C26}">
      <dsp:nvSpPr>
        <dsp:cNvPr id="0" name=""/>
        <dsp:cNvSpPr/>
      </dsp:nvSpPr>
      <dsp:spPr>
        <a:xfrm>
          <a:off x="6280271" y="683750"/>
          <a:ext cx="1682779" cy="309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b="0" i="0" u="none" kern="1200" smtClean="0">
              <a:solidFill>
                <a:schemeClr val="tx2">
                  <a:lumMod val="60000"/>
                  <a:lumOff val="40000"/>
                </a:schemeClr>
              </a:solidFill>
            </a:rPr>
            <a:t>2011</a:t>
          </a:r>
          <a:endParaRPr lang="en-US" sz="800" kern="1200" dirty="0">
            <a:solidFill>
              <a:schemeClr val="tx2">
                <a:lumMod val="60000"/>
                <a:lumOff val="40000"/>
              </a:schemeClr>
            </a:solidFill>
          </a:endParaRPr>
        </a:p>
      </dsp:txBody>
      <dsp:txXfrm>
        <a:off x="6280271" y="683750"/>
        <a:ext cx="1682779" cy="309847"/>
      </dsp:txXfrm>
    </dsp:sp>
    <dsp:sp modelId="{44045B30-AC0F-486F-9143-76EC14266EE1}">
      <dsp:nvSpPr>
        <dsp:cNvPr id="0" name=""/>
        <dsp:cNvSpPr/>
      </dsp:nvSpPr>
      <dsp:spPr>
        <a:xfrm>
          <a:off x="6153611" y="1082060"/>
          <a:ext cx="132924" cy="132924"/>
        </a:xfrm>
        <a:prstGeom prst="rect">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747A63F5-DDE3-4849-9F75-4C61CF70035F}">
      <dsp:nvSpPr>
        <dsp:cNvPr id="0" name=""/>
        <dsp:cNvSpPr/>
      </dsp:nvSpPr>
      <dsp:spPr>
        <a:xfrm>
          <a:off x="6280271" y="993598"/>
          <a:ext cx="1682779" cy="309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b="0" i="0" u="none" kern="1200" smtClean="0">
              <a:solidFill>
                <a:schemeClr val="tx2">
                  <a:lumMod val="60000"/>
                  <a:lumOff val="40000"/>
                </a:schemeClr>
              </a:solidFill>
            </a:rPr>
            <a:t>Git</a:t>
          </a:r>
          <a:endParaRPr lang="en-US" sz="800" kern="1200">
            <a:solidFill>
              <a:schemeClr val="tx2">
                <a:lumMod val="60000"/>
                <a:lumOff val="40000"/>
              </a:schemeClr>
            </a:solidFill>
          </a:endParaRPr>
        </a:p>
      </dsp:txBody>
      <dsp:txXfrm>
        <a:off x="6280271" y="993598"/>
        <a:ext cx="1682779" cy="309847"/>
      </dsp:txXfrm>
    </dsp:sp>
    <dsp:sp modelId="{0898ABE2-7E8B-4F09-A45B-5A4D5693C9CA}">
      <dsp:nvSpPr>
        <dsp:cNvPr id="0" name=""/>
        <dsp:cNvSpPr/>
      </dsp:nvSpPr>
      <dsp:spPr>
        <a:xfrm>
          <a:off x="6153611" y="1391908"/>
          <a:ext cx="132924" cy="132924"/>
        </a:xfrm>
        <a:prstGeom prst="rect">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068B87FB-AF26-4EA6-9E6F-12B9864D550F}">
      <dsp:nvSpPr>
        <dsp:cNvPr id="0" name=""/>
        <dsp:cNvSpPr/>
      </dsp:nvSpPr>
      <dsp:spPr>
        <a:xfrm>
          <a:off x="6280271" y="1303446"/>
          <a:ext cx="1682779" cy="309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b="0" i="0" u="none" kern="1200" smtClean="0">
              <a:solidFill>
                <a:schemeClr val="tx2">
                  <a:lumMod val="60000"/>
                  <a:lumOff val="40000"/>
                </a:schemeClr>
              </a:solidFill>
            </a:rPr>
            <a:t>Free, unlimited</a:t>
          </a:r>
          <a:endParaRPr lang="en-US" sz="800" kern="1200">
            <a:solidFill>
              <a:schemeClr val="tx2">
                <a:lumMod val="60000"/>
                <a:lumOff val="40000"/>
              </a:schemeClr>
            </a:solidFill>
          </a:endParaRPr>
        </a:p>
      </dsp:txBody>
      <dsp:txXfrm>
        <a:off x="6280271" y="1303446"/>
        <a:ext cx="1682779" cy="309847"/>
      </dsp:txXfrm>
    </dsp:sp>
    <dsp:sp modelId="{BA1A6480-4E68-4457-9746-34A05D8CF034}">
      <dsp:nvSpPr>
        <dsp:cNvPr id="0" name=""/>
        <dsp:cNvSpPr/>
      </dsp:nvSpPr>
      <dsp:spPr>
        <a:xfrm>
          <a:off x="6153611" y="1701756"/>
          <a:ext cx="132924" cy="132924"/>
        </a:xfrm>
        <a:prstGeom prst="rect">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C6A4B289-BD72-41BA-B654-84768004D124}">
      <dsp:nvSpPr>
        <dsp:cNvPr id="0" name=""/>
        <dsp:cNvSpPr/>
      </dsp:nvSpPr>
      <dsp:spPr>
        <a:xfrm>
          <a:off x="6280271" y="1613294"/>
          <a:ext cx="1682779" cy="309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b="0" i="0" u="none" kern="1200" smtClean="0">
              <a:solidFill>
                <a:schemeClr val="tx2">
                  <a:lumMod val="60000"/>
                  <a:lumOff val="40000"/>
                </a:schemeClr>
              </a:solidFill>
            </a:rPr>
            <a:t>Unlimited</a:t>
          </a:r>
          <a:endParaRPr lang="en-US" sz="800" kern="1200">
            <a:solidFill>
              <a:schemeClr val="tx2">
                <a:lumMod val="60000"/>
                <a:lumOff val="40000"/>
              </a:schemeClr>
            </a:solidFill>
          </a:endParaRPr>
        </a:p>
      </dsp:txBody>
      <dsp:txXfrm>
        <a:off x="6280271" y="1613294"/>
        <a:ext cx="1682779" cy="309847"/>
      </dsp:txXfrm>
    </dsp:sp>
    <dsp:sp modelId="{71995B9F-6D29-4500-977F-78D3F13F4F96}">
      <dsp:nvSpPr>
        <dsp:cNvPr id="0" name=""/>
        <dsp:cNvSpPr/>
      </dsp:nvSpPr>
      <dsp:spPr>
        <a:xfrm>
          <a:off x="6153611" y="2011603"/>
          <a:ext cx="132924" cy="132924"/>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A2847790-50CD-411A-8E49-37CD85D45F1C}">
      <dsp:nvSpPr>
        <dsp:cNvPr id="0" name=""/>
        <dsp:cNvSpPr/>
      </dsp:nvSpPr>
      <dsp:spPr>
        <a:xfrm>
          <a:off x="6280271" y="1923142"/>
          <a:ext cx="1682779" cy="309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b="0" i="0" u="none" kern="1200" smtClean="0">
              <a:solidFill>
                <a:schemeClr val="tx2">
                  <a:lumMod val="60000"/>
                  <a:lumOff val="40000"/>
                </a:schemeClr>
              </a:solidFill>
            </a:rPr>
            <a:t>Ruby and Go and Vue.jst</a:t>
          </a:r>
          <a:endParaRPr lang="en-US" sz="800" kern="1200">
            <a:solidFill>
              <a:schemeClr val="tx2">
                <a:lumMod val="60000"/>
                <a:lumOff val="40000"/>
              </a:schemeClr>
            </a:solidFill>
          </a:endParaRPr>
        </a:p>
      </dsp:txBody>
      <dsp:txXfrm>
        <a:off x="6280271" y="1923142"/>
        <a:ext cx="1682779" cy="309847"/>
      </dsp:txXfrm>
    </dsp:sp>
    <dsp:sp modelId="{43BAB049-5005-4D57-BF07-EF86A62D751E}">
      <dsp:nvSpPr>
        <dsp:cNvPr id="0" name=""/>
        <dsp:cNvSpPr/>
      </dsp:nvSpPr>
      <dsp:spPr>
        <a:xfrm>
          <a:off x="6153611" y="2232990"/>
          <a:ext cx="132924" cy="132924"/>
        </a:xfrm>
        <a:prstGeom prst="rect">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1E263432-B13D-42B9-97EA-4EA655CBCCCC}">
      <dsp:nvSpPr>
        <dsp:cNvPr id="0" name=""/>
        <dsp:cNvSpPr/>
      </dsp:nvSpPr>
      <dsp:spPr>
        <a:xfrm>
          <a:off x="6280271" y="2244363"/>
          <a:ext cx="1682779" cy="110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b="0" i="0" u="none" kern="1200" dirty="0" smtClean="0">
              <a:solidFill>
                <a:schemeClr val="tx2">
                  <a:lumMod val="60000"/>
                  <a:lumOff val="40000"/>
                </a:schemeClr>
              </a:solidFill>
            </a:rPr>
            <a:t>Jira,Redmine,Bugzilla,YouTrac</a:t>
          </a:r>
          <a:endParaRPr lang="en-US" sz="800" kern="1200" dirty="0">
            <a:solidFill>
              <a:schemeClr val="tx2">
                <a:lumMod val="60000"/>
                <a:lumOff val="40000"/>
              </a:schemeClr>
            </a:solidFill>
          </a:endParaRPr>
        </a:p>
      </dsp:txBody>
      <dsp:txXfrm>
        <a:off x="6280271" y="2244363"/>
        <a:ext cx="1682779" cy="110178"/>
      </dsp:txXfrm>
    </dsp:sp>
    <dsp:sp modelId="{A9DDA2C2-413F-48C9-B311-6D4D5124489D}">
      <dsp:nvSpPr>
        <dsp:cNvPr id="0" name=""/>
        <dsp:cNvSpPr/>
      </dsp:nvSpPr>
      <dsp:spPr>
        <a:xfrm>
          <a:off x="6153611" y="3048400"/>
          <a:ext cx="132924" cy="132924"/>
        </a:xfrm>
        <a:prstGeom prst="rect">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3C168041-A379-45BB-9CF2-EEA627AC2C15}">
      <dsp:nvSpPr>
        <dsp:cNvPr id="0" name=""/>
        <dsp:cNvSpPr/>
      </dsp:nvSpPr>
      <dsp:spPr>
        <a:xfrm>
          <a:off x="6280271" y="2365915"/>
          <a:ext cx="1682779" cy="1497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b="0" i="0" u="none" kern="1200" dirty="0" smtClean="0">
              <a:solidFill>
                <a:schemeClr val="tx2">
                  <a:lumMod val="60000"/>
                  <a:lumOff val="40000"/>
                </a:schemeClr>
              </a:solidFill>
            </a:rPr>
            <a:t>Issue Tracking.</a:t>
          </a:r>
          <a:br>
            <a:rPr lang="en-US" sz="800" b="0" i="0" u="none" kern="1200" dirty="0" smtClean="0">
              <a:solidFill>
                <a:schemeClr val="tx2">
                  <a:lumMod val="60000"/>
                  <a:lumOff val="40000"/>
                </a:schemeClr>
              </a:solidFill>
            </a:rPr>
          </a:br>
          <a:r>
            <a:rPr lang="en-US" sz="800" b="0" i="0" u="none" kern="1200" dirty="0" smtClean="0">
              <a:solidFill>
                <a:schemeClr val="tx2">
                  <a:lumMod val="60000"/>
                  <a:lumOff val="40000"/>
                </a:schemeClr>
              </a:solidFill>
            </a:rPr>
            <a:t>Commit graph and reporting tools.</a:t>
          </a:r>
          <a:br>
            <a:rPr lang="en-US" sz="800" b="0" i="0" u="none" kern="1200" dirty="0" smtClean="0">
              <a:solidFill>
                <a:schemeClr val="tx2">
                  <a:lumMod val="60000"/>
                  <a:lumOff val="40000"/>
                </a:schemeClr>
              </a:solidFill>
            </a:rPr>
          </a:br>
          <a:r>
            <a:rPr lang="en-US" sz="800" b="0" i="0" u="none" kern="1200" dirty="0" smtClean="0">
              <a:solidFill>
                <a:schemeClr val="tx2">
                  <a:lumMod val="60000"/>
                  <a:lumOff val="40000"/>
                </a:schemeClr>
              </a:solidFill>
            </a:rPr>
            <a:t>Create new issues from the Issue Board.</a:t>
          </a:r>
          <a:br>
            <a:rPr lang="en-US" sz="800" b="0" i="0" u="none" kern="1200" dirty="0" smtClean="0">
              <a:solidFill>
                <a:schemeClr val="tx2">
                  <a:lumMod val="60000"/>
                  <a:lumOff val="40000"/>
                </a:schemeClr>
              </a:solidFill>
            </a:rPr>
          </a:br>
          <a:r>
            <a:rPr lang="en-US" sz="800" b="0" i="0" u="none" kern="1200" dirty="0" smtClean="0">
              <a:solidFill>
                <a:schemeClr val="tx2">
                  <a:lumMod val="60000"/>
                  <a:lumOff val="40000"/>
                </a:schemeClr>
              </a:solidFill>
            </a:rPr>
            <a:t>Ease of migration from other providers.</a:t>
          </a:r>
          <a:br>
            <a:rPr lang="en-US" sz="800" b="0" i="0" u="none" kern="1200" dirty="0" smtClean="0">
              <a:solidFill>
                <a:schemeClr val="tx2">
                  <a:lumMod val="60000"/>
                  <a:lumOff val="40000"/>
                </a:schemeClr>
              </a:solidFill>
            </a:rPr>
          </a:br>
          <a:r>
            <a:rPr lang="en-US" sz="800" b="0" i="0" u="none" kern="1200" dirty="0" smtClean="0">
              <a:solidFill>
                <a:schemeClr val="tx2">
                  <a:lumMod val="60000"/>
                  <a:lumOff val="40000"/>
                </a:schemeClr>
              </a:solidFill>
            </a:rPr>
            <a:t>Jenkins ,Kerberos ,Akismet,Google reCAPTCHA  Integration.</a:t>
          </a:r>
          <a:endParaRPr lang="en-US" sz="800" kern="1200" dirty="0">
            <a:solidFill>
              <a:schemeClr val="tx2">
                <a:lumMod val="60000"/>
                <a:lumOff val="40000"/>
              </a:schemeClr>
            </a:solidFill>
          </a:endParaRPr>
        </a:p>
      </dsp:txBody>
      <dsp:txXfrm>
        <a:off x="6280271" y="2365915"/>
        <a:ext cx="1682779" cy="1497894"/>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Regul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latin typeface="Arial Regular"/>
              </a:rPr>
              <a:t>5/29/2020</a:t>
            </a:fld>
            <a:endParaRPr lang="en-US" dirty="0">
              <a:latin typeface="Arial Regular"/>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Regula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latin typeface="Arial Regular"/>
              </a:rPr>
              <a:t>‹#›</a:t>
            </a:fld>
            <a:endParaRPr lang="en-US" dirty="0">
              <a:latin typeface="Arial Regular"/>
            </a:endParaRPr>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rial Regular"/>
              </a:defRPr>
            </a:lvl1pPr>
          </a:lstStyle>
          <a:p>
            <a:fld id="{C4499A69-9E3B-7C4C-9E3F-523F007A72CB}" type="datetimeFigureOut">
              <a:rPr lang="en-US" smtClean="0"/>
              <a:pPr/>
              <a:t>5/29/2020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rial Regular"/>
              </a:defRPr>
            </a:lvl1pPr>
          </a:lstStyle>
          <a:p>
            <a:fld id="{B02D6E04-3A2F-4B48-A297-666578EDF1B3}" type="slidenum">
              <a:rPr lang="en-US" smtClean="0"/>
              <a:pPr/>
              <a:t>‹#›</a:t>
            </a:fld>
            <a:endParaRPr lang="en-US" dirty="0"/>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b="0" i="0" kern="1200">
        <a:solidFill>
          <a:schemeClr val="tx1"/>
        </a:solidFill>
        <a:latin typeface="Arial Regular"/>
        <a:ea typeface="+mn-ea"/>
        <a:cs typeface="+mn-cs"/>
      </a:defRPr>
    </a:lvl1pPr>
    <a:lvl2pPr marL="457200" algn="l" defTabSz="457200" rtl="0" eaLnBrk="1" latinLnBrk="0" hangingPunct="1">
      <a:defRPr sz="1200" b="0" i="0" kern="1200">
        <a:solidFill>
          <a:schemeClr val="tx1"/>
        </a:solidFill>
        <a:latin typeface="Arial Regular"/>
        <a:ea typeface="+mn-ea"/>
        <a:cs typeface="+mn-cs"/>
      </a:defRPr>
    </a:lvl2pPr>
    <a:lvl3pPr marL="914400" algn="l" defTabSz="457200" rtl="0" eaLnBrk="1" latinLnBrk="0" hangingPunct="1">
      <a:defRPr sz="1200" b="0" i="0" kern="1200">
        <a:solidFill>
          <a:schemeClr val="tx1"/>
        </a:solidFill>
        <a:latin typeface="Arial Regular"/>
        <a:ea typeface="+mn-ea"/>
        <a:cs typeface="+mn-cs"/>
      </a:defRPr>
    </a:lvl3pPr>
    <a:lvl4pPr marL="1371600" algn="l" defTabSz="457200" rtl="0" eaLnBrk="1" latinLnBrk="0" hangingPunct="1">
      <a:defRPr sz="1200" b="0" i="0" kern="1200">
        <a:solidFill>
          <a:schemeClr val="tx1"/>
        </a:solidFill>
        <a:latin typeface="Arial Regular"/>
        <a:ea typeface="+mn-ea"/>
        <a:cs typeface="+mn-cs"/>
      </a:defRPr>
    </a:lvl4pPr>
    <a:lvl5pPr marL="1828800" algn="l" defTabSz="457200" rtl="0" eaLnBrk="1" latinLnBrk="0" hangingPunct="1">
      <a:defRPr sz="1200" b="0" i="0" kern="1200">
        <a:solidFill>
          <a:schemeClr val="tx1"/>
        </a:solidFill>
        <a:latin typeface="Arial Regular"/>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663BC2-C113-4DF0-828D-49E1A236C7F8}" type="slidenum">
              <a:rPr lang="en-US" smtClean="0"/>
              <a:t>1</a:t>
            </a:fld>
            <a:endParaRPr lang="en-US" dirty="0"/>
          </a:p>
        </p:txBody>
      </p:sp>
    </p:spTree>
    <p:extLst>
      <p:ext uri="{BB962C8B-B14F-4D97-AF65-F5344CB8AC3E}">
        <p14:creationId xmlns:p14="http://schemas.microsoft.com/office/powerpoint/2010/main" val="2125652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996917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1605972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17872759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3236160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2177141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2622035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3972776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1932528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21310684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3897086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2</a:t>
            </a:fld>
            <a:endParaRPr lang="en-US"/>
          </a:p>
        </p:txBody>
      </p:sp>
    </p:spTree>
    <p:extLst>
      <p:ext uri="{BB962C8B-B14F-4D97-AF65-F5344CB8AC3E}">
        <p14:creationId xmlns:p14="http://schemas.microsoft.com/office/powerpoint/2010/main" val="30699698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28943867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1738863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27381058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31646664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20149056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6518950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14693092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16893044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30755669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736785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15312778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35622119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27601426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15756321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27576337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26157684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18117562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22143490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18852651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966137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1117519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6914893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37902142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13735331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27734674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25582148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45</a:t>
            </a:fld>
            <a:endParaRPr lang="en-US"/>
          </a:p>
        </p:txBody>
      </p:sp>
    </p:spTree>
    <p:extLst>
      <p:ext uri="{BB962C8B-B14F-4D97-AF65-F5344CB8AC3E}">
        <p14:creationId xmlns:p14="http://schemas.microsoft.com/office/powerpoint/2010/main" val="8973090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46</a:t>
            </a:fld>
            <a:endParaRPr lang="en-US"/>
          </a:p>
        </p:txBody>
      </p:sp>
    </p:spTree>
    <p:extLst>
      <p:ext uri="{BB962C8B-B14F-4D97-AF65-F5344CB8AC3E}">
        <p14:creationId xmlns:p14="http://schemas.microsoft.com/office/powerpoint/2010/main" val="1292589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479649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2996909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2712483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3280462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pPr/>
              <a:t>10</a:t>
            </a:fld>
            <a:endParaRPr lang="en-US" dirty="0"/>
          </a:p>
        </p:txBody>
      </p:sp>
    </p:spTree>
    <p:extLst>
      <p:ext uri="{BB962C8B-B14F-4D97-AF65-F5344CB8AC3E}">
        <p14:creationId xmlns:p14="http://schemas.microsoft.com/office/powerpoint/2010/main" val="2610817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ue Gradient Sing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C9A73B0-41F0-3E40-BF14-EF98B7C21B95}"/>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6" name="Straight Connector 15">
            <a:extLst>
              <a:ext uri="{FF2B5EF4-FFF2-40B4-BE49-F238E27FC236}">
                <a16:creationId xmlns:a16="http://schemas.microsoft.com/office/drawing/2014/main" id="{87F69DE6-F71B-D441-B24C-6419119B82AF}"/>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Text Placeholder 6">
            <a:extLst>
              <a:ext uri="{FF2B5EF4-FFF2-40B4-BE49-F238E27FC236}">
                <a16:creationId xmlns:a16="http://schemas.microsoft.com/office/drawing/2014/main" id="{1A4128D7-098B-8241-92AE-59B6A868927D}"/>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8" name="Text Placeholder 20">
            <a:extLst>
              <a:ext uri="{FF2B5EF4-FFF2-40B4-BE49-F238E27FC236}">
                <a16:creationId xmlns:a16="http://schemas.microsoft.com/office/drawing/2014/main" id="{7D1D9E52-6107-5745-AA3C-C0D5178E14A6}"/>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9" name="Footer Placeholder 8">
            <a:extLst>
              <a:ext uri="{FF2B5EF4-FFF2-40B4-BE49-F238E27FC236}">
                <a16:creationId xmlns:a16="http://schemas.microsoft.com/office/drawing/2014/main" id="{9E44F99F-797E-744C-A7A6-9DCFEF3F8DD3}"/>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4158993569"/>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1432204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162670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0582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5396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userDrawn="1"/>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3949839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ue Graadient 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userDrawn="1"/>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Tree>
    <p:extLst>
      <p:ext uri="{BB962C8B-B14F-4D97-AF65-F5344CB8AC3E}">
        <p14:creationId xmlns:p14="http://schemas.microsoft.com/office/powerpoint/2010/main" val="1521777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userDrawn="1"/>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720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29895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1365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87567" y="3999679"/>
            <a:ext cx="4305898" cy="1183200"/>
          </a:xfrm>
          <a:prstGeom prst="rect">
            <a:avLst/>
          </a:prstGeom>
        </p:spPr>
      </p:pic>
    </p:spTree>
    <p:extLst>
      <p:ext uri="{BB962C8B-B14F-4D97-AF65-F5344CB8AC3E}">
        <p14:creationId xmlns:p14="http://schemas.microsoft.com/office/powerpoint/2010/main" val="313811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18191562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87567" y="3999679"/>
            <a:ext cx="4305898" cy="1183200"/>
          </a:xfrm>
          <a:prstGeom prst="rect">
            <a:avLst/>
          </a:prstGeom>
        </p:spPr>
      </p:pic>
    </p:spTree>
    <p:extLst>
      <p:ext uri="{BB962C8B-B14F-4D97-AF65-F5344CB8AC3E}">
        <p14:creationId xmlns:p14="http://schemas.microsoft.com/office/powerpoint/2010/main" val="36180163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47616" y="3988714"/>
            <a:ext cx="4239062" cy="1164834"/>
          </a:xfrm>
          <a:prstGeom prst="rect">
            <a:avLst/>
          </a:prstGeom>
        </p:spPr>
      </p:pic>
    </p:spTree>
    <p:extLst>
      <p:ext uri="{BB962C8B-B14F-4D97-AF65-F5344CB8AC3E}">
        <p14:creationId xmlns:p14="http://schemas.microsoft.com/office/powerpoint/2010/main" val="615544909"/>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hank You Slide + Partner Logo">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47616" y="3988714"/>
            <a:ext cx="4239062" cy="1164834"/>
          </a:xfrm>
          <a:prstGeom prst="rect">
            <a:avLst/>
          </a:prstGeom>
        </p:spPr>
      </p:pic>
    </p:spTree>
    <p:extLst>
      <p:ext uri="{BB962C8B-B14F-4D97-AF65-F5344CB8AC3E}">
        <p14:creationId xmlns:p14="http://schemas.microsoft.com/office/powerpoint/2010/main" val="35724979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userDrawn="1"/>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363CBB-0CE6-524D-A91E-F704F804A718}"/>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Tree>
    <p:extLst>
      <p:ext uri="{BB962C8B-B14F-4D97-AF65-F5344CB8AC3E}">
        <p14:creationId xmlns:p14="http://schemas.microsoft.com/office/powerpoint/2010/main" val="28939647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userDrawn="1"/>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Tree>
    <p:extLst>
      <p:ext uri="{BB962C8B-B14F-4D97-AF65-F5344CB8AC3E}">
        <p14:creationId xmlns:p14="http://schemas.microsoft.com/office/powerpoint/2010/main" val="38864385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30895630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97556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8625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lue Graphic Sing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 name="Rectangle 1">
            <a:extLst>
              <a:ext uri="{FF2B5EF4-FFF2-40B4-BE49-F238E27FC236}">
                <a16:creationId xmlns:a16="http://schemas.microsoft.com/office/drawing/2014/main" id="{C638E5F3-76E5-C042-960D-4D3913A473AF}"/>
              </a:ext>
            </a:extLst>
          </p:cNvPr>
          <p:cNvSpPr/>
          <p:nvPr userDrawn="1"/>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331B7D22-96C5-D744-AB8D-7183965D3C9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2" name="Straight Connector 11">
            <a:extLst>
              <a:ext uri="{FF2B5EF4-FFF2-40B4-BE49-F238E27FC236}">
                <a16:creationId xmlns:a16="http://schemas.microsoft.com/office/drawing/2014/main" id="{EB22C6B8-2F6B-8947-A2A3-ED9E370F7326}"/>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9BC14C20-C069-724B-A635-DC1F5CCF8035}"/>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939A0796-1F5C-6743-A1D0-11A18609B23E}"/>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0B9CC9C9-D971-3041-A81C-BA9E6B2248B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1268074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userDrawn="1"/>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2783924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3674800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417815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Cover + Client Logo_Singl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98" y="-95633"/>
            <a:ext cx="5405253" cy="1485287"/>
          </a:xfrm>
          <a:prstGeom prst="rect">
            <a:avLst/>
          </a:prstGeom>
        </p:spPr>
      </p:pic>
    </p:spTree>
    <p:extLst>
      <p:ext uri="{BB962C8B-B14F-4D97-AF65-F5344CB8AC3E}">
        <p14:creationId xmlns:p14="http://schemas.microsoft.com/office/powerpoint/2010/main" val="640668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userDrawn="1"/>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98" y="-95633"/>
            <a:ext cx="5405253" cy="1485287"/>
          </a:xfrm>
          <a:prstGeom prst="rect">
            <a:avLst/>
          </a:prstGeom>
        </p:spPr>
      </p:pic>
    </p:spTree>
    <p:extLst>
      <p:ext uri="{BB962C8B-B14F-4D97-AF65-F5344CB8AC3E}">
        <p14:creationId xmlns:p14="http://schemas.microsoft.com/office/powerpoint/2010/main" val="1248712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4090866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dirty="0"/>
              <a:t>Click to edit Master title style</a:t>
            </a:r>
            <a:br>
              <a:rPr lang="en-US" dirty="0"/>
            </a:b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7" name="Picture 6">
            <a:extLst>
              <a:ext uri="{FF2B5EF4-FFF2-40B4-BE49-F238E27FC236}">
                <a16:creationId xmlns:a16="http://schemas.microsoft.com/office/drawing/2014/main" id="{A75C5FF7-2DC4-5442-BB0D-C1FF3C41C2F6}"/>
              </a:ext>
            </a:extLst>
          </p:cNvPr>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val="1868651982"/>
      </p:ext>
    </p:extLst>
  </p:cSld>
  <p:clrMap bg1="lt1" tx1="dk1" bg2="lt2" tx2="dk2" accent1="accent1" accent2="accent2" accent3="accent3" accent4="accent4" accent5="accent5" accent6="accent6" hlink="hlink" folHlink="folHlink"/>
  <p:sldLayoutIdLst>
    <p:sldLayoutId id="2147484134" r:id="rId1"/>
    <p:sldLayoutId id="2147484185" r:id="rId2"/>
    <p:sldLayoutId id="2147484183" r:id="rId3"/>
    <p:sldLayoutId id="2147484189" r:id="rId4"/>
    <p:sldLayoutId id="2147484190" r:id="rId5"/>
    <p:sldLayoutId id="2147484191" r:id="rId6"/>
    <p:sldLayoutId id="2147484146" r:id="rId7"/>
    <p:sldLayoutId id="2147484144" r:id="rId8"/>
    <p:sldLayoutId id="2147484184" r:id="rId9"/>
    <p:sldLayoutId id="2147484186" r:id="rId10"/>
    <p:sldLayoutId id="2147484119" r:id="rId11"/>
    <p:sldLayoutId id="2147484193" r:id="rId12"/>
    <p:sldLayoutId id="2147484194" r:id="rId13"/>
    <p:sldLayoutId id="2147484195" r:id="rId14"/>
    <p:sldLayoutId id="2147484196" r:id="rId15"/>
    <p:sldLayoutId id="2147484100" r:id="rId16"/>
    <p:sldLayoutId id="2147484126" r:id="rId17"/>
    <p:sldLayoutId id="2147484131" r:id="rId18"/>
    <p:sldLayoutId id="2147484192" r:id="rId19"/>
    <p:sldLayoutId id="2147484200" r:id="rId20"/>
    <p:sldLayoutId id="2147484198" r:id="rId21"/>
    <p:sldLayoutId id="2147484199" r:id="rId22"/>
    <p:sldLayoutId id="2147484128" r:id="rId23"/>
    <p:sldLayoutId id="2147484130" r:id="rId24"/>
    <p:sldLayoutId id="2147484102" r:id="rId25"/>
    <p:sldLayoutId id="2147484113" r:id="rId26"/>
    <p:sldLayoutId id="2147484110" r:id="rId27"/>
  </p:sldLayoutIdLst>
  <p:hf hdr="0" dt="0"/>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40" userDrawn="1">
          <p15:clr>
            <a:srgbClr val="F26B43"/>
          </p15:clr>
        </p15:guide>
        <p15:guide id="3" pos="5520" userDrawn="1">
          <p15:clr>
            <a:srgbClr val="F26B43"/>
          </p15:clr>
        </p15:guide>
        <p15:guide id="4" orient="horz" pos="2988" userDrawn="1">
          <p15:clr>
            <a:srgbClr val="F26B43"/>
          </p15:clr>
        </p15:guide>
        <p15:guide id="5" orient="horz" pos="56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50.png"/><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55.png"/></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57.png"/></Relationships>
</file>

<file path=ppt/slides/_rels/slide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59.png"/></Relationships>
</file>

<file path=ppt/slides/_rels/slide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8.xml"/><Relationship Id="rId1" Type="http://schemas.openxmlformats.org/officeDocument/2006/relationships/slideLayout" Target="../slideLayouts/slideLayout12.xml"/><Relationship Id="rId5" Type="http://schemas.openxmlformats.org/officeDocument/2006/relationships/image" Target="../media/image62.png"/><Relationship Id="rId4" Type="http://schemas.openxmlformats.org/officeDocument/2006/relationships/image" Target="../media/image61.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3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0.xml"/><Relationship Id="rId1" Type="http://schemas.openxmlformats.org/officeDocument/2006/relationships/slideLayout" Target="../slideLayouts/slideLayout12.xml"/><Relationship Id="rId5" Type="http://schemas.openxmlformats.org/officeDocument/2006/relationships/image" Target="../media/image69.png"/><Relationship Id="rId4" Type="http://schemas.openxmlformats.org/officeDocument/2006/relationships/image" Target="../media/image68.png"/></Relationships>
</file>

<file path=ppt/slides/_rels/slide3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71.png"/></Relationships>
</file>

<file path=ppt/slides/_rels/slide3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3.xml"/><Relationship Id="rId1" Type="http://schemas.openxmlformats.org/officeDocument/2006/relationships/slideLayout" Target="../slideLayouts/slideLayout11.xml"/><Relationship Id="rId5" Type="http://schemas.openxmlformats.org/officeDocument/2006/relationships/image" Target="../media/image75.png"/><Relationship Id="rId4" Type="http://schemas.openxmlformats.org/officeDocument/2006/relationships/image" Target="../media/image74.png"/></Relationships>
</file>

<file path=ppt/slides/_rels/slide3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77.png"/></Relationships>
</file>

<file path=ppt/slides/_rels/slide3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35.xml"/><Relationship Id="rId1" Type="http://schemas.openxmlformats.org/officeDocument/2006/relationships/slideLayout" Target="../slideLayouts/slideLayout12.xml"/><Relationship Id="rId5" Type="http://schemas.openxmlformats.org/officeDocument/2006/relationships/image" Target="../media/image80.png"/><Relationship Id="rId4" Type="http://schemas.openxmlformats.org/officeDocument/2006/relationships/image" Target="../media/image79.png"/></Relationships>
</file>

<file path=ppt/slides/_rels/slide37.xml.rels><?xml version="1.0" encoding="UTF-8" standalone="yes"?>
<Relationships xmlns="http://schemas.openxmlformats.org/package/2006/relationships"><Relationship Id="rId3" Type="http://schemas.openxmlformats.org/officeDocument/2006/relationships/image" Target="../media/image81.png"/><Relationship Id="rId7" Type="http://schemas.openxmlformats.org/officeDocument/2006/relationships/image" Target="../media/image84.png"/><Relationship Id="rId2" Type="http://schemas.openxmlformats.org/officeDocument/2006/relationships/notesSlide" Target="../notesSlides/notesSlide36.xml"/><Relationship Id="rId1" Type="http://schemas.openxmlformats.org/officeDocument/2006/relationships/slideLayout" Target="../slideLayouts/slideLayout12.xml"/><Relationship Id="rId6" Type="http://schemas.openxmlformats.org/officeDocument/2006/relationships/image" Target="../media/image83.png"/><Relationship Id="rId5" Type="http://schemas.openxmlformats.org/officeDocument/2006/relationships/hyperlink" Target="https://git-scm.com/" TargetMode="External"/><Relationship Id="rId4" Type="http://schemas.openxmlformats.org/officeDocument/2006/relationships/image" Target="../media/image82.png"/></Relationships>
</file>

<file path=ppt/slides/_rels/slide38.xml.rels><?xml version="1.0" encoding="UTF-8" standalone="yes"?>
<Relationships xmlns="http://schemas.openxmlformats.org/package/2006/relationships"><Relationship Id="rId3" Type="http://schemas.openxmlformats.org/officeDocument/2006/relationships/image" Target="../media/image85.png"/><Relationship Id="rId7" Type="http://schemas.openxmlformats.org/officeDocument/2006/relationships/image" Target="../media/image89.png"/><Relationship Id="rId2" Type="http://schemas.openxmlformats.org/officeDocument/2006/relationships/notesSlide" Target="../notesSlides/notesSlide37.xml"/><Relationship Id="rId1" Type="http://schemas.openxmlformats.org/officeDocument/2006/relationships/slideLayout" Target="../slideLayouts/slideLayout12.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39.xml.rels><?xml version="1.0" encoding="UTF-8" standalone="yes"?>
<Relationships xmlns="http://schemas.openxmlformats.org/package/2006/relationships"><Relationship Id="rId3" Type="http://schemas.openxmlformats.org/officeDocument/2006/relationships/image" Target="../media/image90.png"/><Relationship Id="rId7" Type="http://schemas.openxmlformats.org/officeDocument/2006/relationships/image" Target="../media/image94.png"/><Relationship Id="rId2" Type="http://schemas.openxmlformats.org/officeDocument/2006/relationships/notesSlide" Target="../notesSlides/notesSlide38.xml"/><Relationship Id="rId1" Type="http://schemas.openxmlformats.org/officeDocument/2006/relationships/slideLayout" Target="../slideLayouts/slideLayout12.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hyperlink" Target="https://enterprise.github.com/releases/2.20.5/notes" TargetMode="External"/><Relationship Id="rId2" Type="http://schemas.openxmlformats.org/officeDocument/2006/relationships/notesSlide" Target="../notesSlides/notesSlide44.xml"/><Relationship Id="rId1" Type="http://schemas.openxmlformats.org/officeDocument/2006/relationships/slideLayout" Target="../slideLayouts/slideLayout11.xml"/><Relationship Id="rId4" Type="http://schemas.openxmlformats.org/officeDocument/2006/relationships/hyperlink" Target="https://github.com/"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jpe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21.jpeg"/><Relationship Id="rId11" Type="http://schemas.openxmlformats.org/officeDocument/2006/relationships/image" Target="../media/image26.png"/><Relationship Id="rId5" Type="http://schemas.openxmlformats.org/officeDocument/2006/relationships/image" Target="../media/image20.jpe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4BCE1D04-0A9E-5D41-992E-0FA6F4F8B1DE}"/>
              </a:ext>
            </a:extLst>
          </p:cNvPr>
          <p:cNvSpPr>
            <a:spLocks noGrp="1"/>
          </p:cNvSpPr>
          <p:nvPr>
            <p:ph type="ctrTitle"/>
          </p:nvPr>
        </p:nvSpPr>
        <p:spPr/>
        <p:txBody>
          <a:bodyPr/>
          <a:lstStyle/>
          <a:p>
            <a:r>
              <a:rPr lang="en-US" dirty="0" smtClean="0"/>
              <a:t>GitHub</a:t>
            </a:r>
            <a:endParaRPr lang="en-US" dirty="0"/>
          </a:p>
        </p:txBody>
      </p:sp>
      <p:sp>
        <p:nvSpPr>
          <p:cNvPr id="2" name="Text Placeholder 1"/>
          <p:cNvSpPr>
            <a:spLocks noGrp="1"/>
          </p:cNvSpPr>
          <p:nvPr>
            <p:ph type="body" sz="quarter" idx="12"/>
          </p:nvPr>
        </p:nvSpPr>
        <p:spPr/>
        <p:txBody>
          <a:bodyPr/>
          <a:lstStyle/>
          <a:p>
            <a:r>
              <a:rPr lang="en-US" dirty="0" smtClean="0"/>
              <a:t>Visalam</a:t>
            </a:r>
            <a:endParaRPr lang="en-US" dirty="0"/>
          </a:p>
        </p:txBody>
      </p:sp>
      <p:sp>
        <p:nvSpPr>
          <p:cNvPr id="5" name="Text Placeholder 4">
            <a:extLst>
              <a:ext uri="{FF2B5EF4-FFF2-40B4-BE49-F238E27FC236}">
                <a16:creationId xmlns:a16="http://schemas.microsoft.com/office/drawing/2014/main" id="{7617C62E-0EDE-0B4D-AC45-361F7429018C}"/>
              </a:ext>
            </a:extLst>
          </p:cNvPr>
          <p:cNvSpPr>
            <a:spLocks noGrp="1"/>
          </p:cNvSpPr>
          <p:nvPr>
            <p:ph type="body" sz="quarter" idx="13"/>
          </p:nvPr>
        </p:nvSpPr>
        <p:spPr/>
        <p:txBody>
          <a:bodyPr>
            <a:normAutofit/>
          </a:bodyPr>
          <a:lstStyle/>
          <a:p>
            <a:r>
              <a:rPr lang="en-US" dirty="0" smtClean="0"/>
              <a:t>May </a:t>
            </a:r>
            <a:r>
              <a:rPr lang="en-US" dirty="0"/>
              <a:t>2020</a:t>
            </a:r>
          </a:p>
        </p:txBody>
      </p:sp>
      <p:sp>
        <p:nvSpPr>
          <p:cNvPr id="17" name="Footer Placeholder 16">
            <a:extLst>
              <a:ext uri="{FF2B5EF4-FFF2-40B4-BE49-F238E27FC236}">
                <a16:creationId xmlns:a16="http://schemas.microsoft.com/office/drawing/2014/main" id="{D538CCB4-1560-6942-A5AB-C8F09B136643}"/>
              </a:ext>
            </a:extLst>
          </p:cNvPr>
          <p:cNvSpPr>
            <a:spLocks noGrp="1"/>
          </p:cNvSpPr>
          <p:nvPr>
            <p:ph type="ftr" sz="quarter" idx="3"/>
          </p:nvPr>
        </p:nvSpPr>
        <p:spPr/>
        <p:txBody>
          <a:bodyPr/>
          <a:lstStyle/>
          <a:p>
            <a:r>
              <a:rPr lang="en-US" dirty="0"/>
              <a:t>© 2020 Cognizant</a:t>
            </a:r>
          </a:p>
        </p:txBody>
      </p:sp>
      <p:sp>
        <p:nvSpPr>
          <p:cNvPr id="7" name="Rectangle 6"/>
          <p:cNvSpPr/>
          <p:nvPr/>
        </p:nvSpPr>
        <p:spPr>
          <a:xfrm>
            <a:off x="4450813" y="238708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Tree>
    <p:extLst>
      <p:ext uri="{BB962C8B-B14F-4D97-AF65-F5344CB8AC3E}">
        <p14:creationId xmlns:p14="http://schemas.microsoft.com/office/powerpoint/2010/main" val="2456754670"/>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Comparison : GitHub, Bitbucket &amp; GitLa</a:t>
            </a:r>
            <a:r>
              <a:rPr lang="en-US" dirty="0">
                <a:solidFill>
                  <a:srgbClr val="0070C0"/>
                </a:solidFill>
              </a:rPr>
              <a:t>b</a:t>
            </a:r>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10</a:t>
            </a:fld>
            <a:endParaRPr lang="en-US" dirty="0"/>
          </a:p>
        </p:txBody>
      </p:sp>
      <p:graphicFrame>
        <p:nvGraphicFramePr>
          <p:cNvPr id="7" name="Content Placeholder 6"/>
          <p:cNvGraphicFramePr>
            <a:graphicFrameLocks noGrp="1"/>
          </p:cNvGraphicFramePr>
          <p:nvPr>
            <p:ph sz="quarter" idx="13"/>
            <p:extLst>
              <p:ext uri="{D42A27DB-BD31-4B8C-83A1-F6EECF244321}">
                <p14:modId xmlns:p14="http://schemas.microsoft.com/office/powerpoint/2010/main" val="4229668191"/>
              </p:ext>
            </p:extLst>
          </p:nvPr>
        </p:nvGraphicFramePr>
        <p:xfrm>
          <a:off x="381000" y="895352"/>
          <a:ext cx="8416925" cy="38641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4543008"/>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384048" y="227428"/>
            <a:ext cx="8417052" cy="335605"/>
          </a:xfrm>
        </p:spPr>
        <p:txBody>
          <a:bodyPr/>
          <a:lstStyle/>
          <a:p>
            <a:r>
              <a:rPr lang="en-US" dirty="0" smtClean="0">
                <a:solidFill>
                  <a:srgbClr val="0070C0"/>
                </a:solidFill>
              </a:rPr>
              <a:t>Branching Strategy</a:t>
            </a:r>
            <a:br>
              <a:rPr lang="en-US" dirty="0" smtClean="0">
                <a:solidFill>
                  <a:srgbClr val="0070C0"/>
                </a:solidFill>
              </a:rPr>
            </a:br>
            <a:endParaRPr lang="en-US" dirty="0">
              <a:solidFill>
                <a:srgbClr val="0070C0"/>
              </a:solidFill>
            </a:endParaRPr>
          </a:p>
        </p:txBody>
      </p:sp>
      <p:sp>
        <p:nvSpPr>
          <p:cNvPr id="5" name="Content Placeholder 4"/>
          <p:cNvSpPr>
            <a:spLocks noGrp="1"/>
          </p:cNvSpPr>
          <p:nvPr>
            <p:ph sz="quarter" idx="13"/>
          </p:nvPr>
        </p:nvSpPr>
        <p:spPr>
          <a:xfrm>
            <a:off x="385100" y="563033"/>
            <a:ext cx="8417052" cy="4596881"/>
          </a:xfrm>
        </p:spPr>
        <p:txBody>
          <a:bodyPr>
            <a:noAutofit/>
          </a:bodyPr>
          <a:lstStyle/>
          <a:p>
            <a:pPr marL="274320" indent="-274320">
              <a:lnSpc>
                <a:spcPct val="150000"/>
              </a:lnSpc>
              <a:buFont typeface="Wingdings" panose="05000000000000000000" pitchFamily="2" charset="2"/>
              <a:buChar char="q"/>
            </a:pPr>
            <a:r>
              <a:rPr lang="en-US" sz="1200" dirty="0" smtClean="0"/>
              <a:t>Master </a:t>
            </a:r>
            <a:r>
              <a:rPr lang="en-US" sz="1200" dirty="0"/>
              <a:t>branch – current prod release code. Once after every release, code needs to merged from release branch to master branch to keep the code in sync</a:t>
            </a:r>
            <a:r>
              <a:rPr lang="en-US" sz="1200" dirty="0" smtClean="0"/>
              <a:t>.</a:t>
            </a:r>
          </a:p>
          <a:p>
            <a:pPr marL="274320" indent="-274320">
              <a:lnSpc>
                <a:spcPct val="150000"/>
              </a:lnSpc>
              <a:buFont typeface="Wingdings" panose="05000000000000000000" pitchFamily="2" charset="2"/>
              <a:buChar char="q"/>
            </a:pPr>
            <a:r>
              <a:rPr lang="en-US" sz="1200" dirty="0"/>
              <a:t>Hot fix branch - For any urgent bug fixes, after the fix is done, code needs to be merged to develop branch and master branch.</a:t>
            </a:r>
          </a:p>
          <a:p>
            <a:pPr marL="274320" indent="-274320">
              <a:lnSpc>
                <a:spcPct val="150000"/>
              </a:lnSpc>
              <a:buFont typeface="Wingdings" panose="05000000000000000000" pitchFamily="2" charset="2"/>
              <a:buChar char="q"/>
            </a:pPr>
            <a:r>
              <a:rPr lang="en-US" sz="1200" dirty="0" smtClean="0"/>
              <a:t>Feature </a:t>
            </a:r>
            <a:r>
              <a:rPr lang="en-US" sz="1200" dirty="0"/>
              <a:t>branch – developers may create this branchy for mostly every story during sprint.</a:t>
            </a:r>
          </a:p>
          <a:p>
            <a:pPr marL="274320" indent="-274320">
              <a:lnSpc>
                <a:spcPct val="150000"/>
              </a:lnSpc>
              <a:buFont typeface="Wingdings" panose="05000000000000000000" pitchFamily="2" charset="2"/>
              <a:buChar char="q"/>
            </a:pPr>
            <a:r>
              <a:rPr lang="en-US" sz="1200" dirty="0"/>
              <a:t>Develop branch – after feature is developed, code will be merged to develop branch.</a:t>
            </a:r>
          </a:p>
          <a:p>
            <a:pPr marL="274320" indent="-274320">
              <a:lnSpc>
                <a:spcPct val="150000"/>
              </a:lnSpc>
              <a:buFont typeface="Wingdings" panose="05000000000000000000" pitchFamily="2" charset="2"/>
              <a:buChar char="q"/>
            </a:pPr>
            <a:r>
              <a:rPr lang="en-US" sz="1200" dirty="0"/>
              <a:t>Release branch – Create this branch for every release, fix the defects raised during QA and release all the way to PROD.</a:t>
            </a:r>
          </a:p>
          <a:p>
            <a:pPr marL="285750" indent="-285750">
              <a:buFont typeface="Arial" panose="020B0604020202020204" pitchFamily="34" charset="0"/>
              <a:buChar char="•"/>
            </a:pPr>
            <a:endParaRPr lang="en-US" sz="1200" dirty="0">
              <a:solidFill>
                <a:srgbClr val="0070C0"/>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rPr>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11</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pic>
        <p:nvPicPr>
          <p:cNvPr id="4" name="Picture 3"/>
          <p:cNvPicPr>
            <a:picLocks noChangeAspect="1"/>
          </p:cNvPicPr>
          <p:nvPr/>
        </p:nvPicPr>
        <p:blipFill>
          <a:blip r:embed="rId3"/>
          <a:stretch>
            <a:fillRect/>
          </a:stretch>
        </p:blipFill>
        <p:spPr>
          <a:xfrm>
            <a:off x="1406769" y="2932210"/>
            <a:ext cx="6582508" cy="1646784"/>
          </a:xfrm>
          <a:prstGeom prst="rect">
            <a:avLst/>
          </a:prstGeom>
        </p:spPr>
      </p:pic>
    </p:spTree>
    <p:extLst>
      <p:ext uri="{BB962C8B-B14F-4D97-AF65-F5344CB8AC3E}">
        <p14:creationId xmlns:p14="http://schemas.microsoft.com/office/powerpoint/2010/main" val="2150786729"/>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p:txBody>
          <a:bodyPr/>
          <a:lstStyle/>
          <a:p>
            <a:r>
              <a:rPr lang="en-US" dirty="0">
                <a:solidFill>
                  <a:srgbClr val="0070C0"/>
                </a:solidFill>
              </a:rPr>
              <a:t>T</a:t>
            </a:r>
            <a:r>
              <a:rPr lang="en-US" dirty="0" smtClean="0">
                <a:solidFill>
                  <a:srgbClr val="0070C0"/>
                </a:solidFill>
              </a:rPr>
              <a:t>ypical day with GitHub(Feature branch) </a:t>
            </a:r>
            <a:endParaRPr lang="en-US" dirty="0">
              <a:solidFill>
                <a:srgbClr val="0070C0"/>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endPar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12</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4" name="Rectangle 3"/>
          <p:cNvSpPr/>
          <p:nvPr/>
        </p:nvSpPr>
        <p:spPr>
          <a:xfrm>
            <a:off x="255639" y="895351"/>
            <a:ext cx="8662219" cy="276999"/>
          </a:xfrm>
          <a:prstGeom prst="rect">
            <a:avLst/>
          </a:prstGeom>
        </p:spPr>
        <p:txBody>
          <a:bodyPr wrap="square">
            <a:spAutoFit/>
          </a:bodyPr>
          <a:lstStyle/>
          <a:p>
            <a:r>
              <a:rPr lang="en-US" sz="1200" dirty="0">
                <a:solidFill>
                  <a:schemeClr val="tx2">
                    <a:lumMod val="75000"/>
                    <a:lumOff val="25000"/>
                  </a:schemeClr>
                </a:solidFill>
                <a:latin typeface="Arial" panose="020B0604020202020204" pitchFamily="34" charset="0"/>
                <a:cs typeface="Arial" panose="020B0604020202020204" pitchFamily="34" charset="0"/>
              </a:rPr>
              <a:t>GitHub flow is a lightweight, branch-based workflow that supports teams and projects where deployments are made regularly</a:t>
            </a:r>
            <a:r>
              <a:rPr lang="en-US" sz="1200" dirty="0" smtClean="0">
                <a:solidFill>
                  <a:schemeClr val="tx2">
                    <a:lumMod val="75000"/>
                    <a:lumOff val="25000"/>
                  </a:schemeClr>
                </a:solidFill>
                <a:latin typeface="Arial" panose="020B0604020202020204" pitchFamily="34" charset="0"/>
                <a:cs typeface="Arial" panose="020B0604020202020204" pitchFamily="34" charset="0"/>
              </a:rPr>
              <a:t>.</a:t>
            </a:r>
            <a:endParaRPr lang="en-US" sz="1200" dirty="0">
              <a:solidFill>
                <a:schemeClr val="tx2">
                  <a:lumMod val="75000"/>
                  <a:lumOff val="25000"/>
                </a:schemeClr>
              </a:solidFill>
              <a:latin typeface="Arial" panose="020B0604020202020204" pitchFamily="34" charset="0"/>
              <a:cs typeface="Arial" panose="020B0604020202020204" pitchFamily="34" charset="0"/>
            </a:endParaRPr>
          </a:p>
        </p:txBody>
      </p:sp>
      <p:pic>
        <p:nvPicPr>
          <p:cNvPr id="7" name="Content Placeholder 6"/>
          <p:cNvPicPr>
            <a:picLocks noGrp="1" noChangeAspect="1"/>
          </p:cNvPicPr>
          <p:nvPr>
            <p:ph sz="quarter" idx="13"/>
          </p:nvPr>
        </p:nvPicPr>
        <p:blipFill>
          <a:blip r:embed="rId3"/>
          <a:stretch>
            <a:fillRect/>
          </a:stretch>
        </p:blipFill>
        <p:spPr>
          <a:xfrm>
            <a:off x="499400" y="1172349"/>
            <a:ext cx="8416925" cy="1723251"/>
          </a:xfrm>
          <a:prstGeom prst="rect">
            <a:avLst/>
          </a:prstGeom>
        </p:spPr>
      </p:pic>
      <p:pic>
        <p:nvPicPr>
          <p:cNvPr id="1026" name="Picture 2" descr="merge-pull-request-butt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895600"/>
            <a:ext cx="4085492"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erge-pull-request-butt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7285" y="2956360"/>
            <a:ext cx="4390562"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586664"/>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p:txBody>
          <a:bodyPr/>
          <a:lstStyle/>
          <a:p>
            <a:r>
              <a:rPr lang="en-US" dirty="0" smtClean="0">
                <a:solidFill>
                  <a:srgbClr val="0070C0"/>
                </a:solidFill>
              </a:rPr>
              <a:t>Creating GitHub Repository</a:t>
            </a:r>
            <a:endParaRPr lang="en-US" dirty="0">
              <a:solidFill>
                <a:srgbClr val="0070C0"/>
              </a:solidFill>
            </a:endParaRPr>
          </a:p>
        </p:txBody>
      </p:sp>
      <p:sp>
        <p:nvSpPr>
          <p:cNvPr id="15" name="Content Placeholder 14"/>
          <p:cNvSpPr>
            <a:spLocks noGrp="1"/>
          </p:cNvSpPr>
          <p:nvPr>
            <p:ph sz="quarter" idx="13"/>
          </p:nvPr>
        </p:nvSpPr>
        <p:spPr>
          <a:xfrm>
            <a:off x="384048" y="895350"/>
            <a:ext cx="8417052" cy="3224365"/>
          </a:xfrm>
        </p:spPr>
        <p:txBody>
          <a:bodyPr/>
          <a:lstStyle/>
          <a:p>
            <a:pPr marL="285750" indent="-285750">
              <a:lnSpc>
                <a:spcPct val="150000"/>
              </a:lnSpc>
              <a:buFont typeface="Wingdings" panose="05000000000000000000" pitchFamily="2" charset="2"/>
              <a:buChar char="q"/>
            </a:pPr>
            <a:r>
              <a:rPr lang="en-US" sz="1200" dirty="0">
                <a:solidFill>
                  <a:srgbClr val="0070C0"/>
                </a:solidFill>
              </a:rPr>
              <a:t> Go to the link: </a:t>
            </a:r>
            <a:r>
              <a:rPr lang="en-US" sz="1200" dirty="0">
                <a:solidFill>
                  <a:srgbClr val="0070C0"/>
                </a:solidFill>
                <a:hlinkClick r:id="rId3"/>
              </a:rPr>
              <a:t>https://github.com/</a:t>
            </a:r>
            <a:r>
              <a:rPr lang="en-US" sz="1200" dirty="0">
                <a:solidFill>
                  <a:srgbClr val="0070C0"/>
                </a:solidFill>
              </a:rPr>
              <a:t> . Fill the sign up form and click on “Sign up for </a:t>
            </a:r>
            <a:r>
              <a:rPr lang="en-US" sz="1200" dirty="0" err="1">
                <a:solidFill>
                  <a:srgbClr val="0070C0"/>
                </a:solidFill>
              </a:rPr>
              <a:t>Github</a:t>
            </a:r>
            <a:r>
              <a:rPr lang="en-US" sz="1200" dirty="0">
                <a:solidFill>
                  <a:srgbClr val="0070C0"/>
                </a:solidFill>
              </a:rPr>
              <a:t>”.</a:t>
            </a:r>
          </a:p>
          <a:p>
            <a:pPr marL="285750" indent="-285750">
              <a:lnSpc>
                <a:spcPct val="150000"/>
              </a:lnSpc>
              <a:buFont typeface="Wingdings" panose="05000000000000000000" pitchFamily="2" charset="2"/>
              <a:buChar char="q"/>
            </a:pPr>
            <a:r>
              <a:rPr lang="en-US" sz="1200" dirty="0">
                <a:solidFill>
                  <a:srgbClr val="0070C0"/>
                </a:solidFill>
              </a:rPr>
              <a:t> Click on “Start a new project</a:t>
            </a:r>
            <a:r>
              <a:rPr lang="en-US" sz="1200" dirty="0" smtClean="0">
                <a:solidFill>
                  <a:srgbClr val="0070C0"/>
                </a:solidFill>
              </a:rPr>
              <a:t>”.</a:t>
            </a:r>
          </a:p>
          <a:p>
            <a:pPr marL="285750" indent="-285750">
              <a:lnSpc>
                <a:spcPct val="150000"/>
              </a:lnSpc>
              <a:buFont typeface="Arial" panose="020B0604020202020204" pitchFamily="34" charset="0"/>
              <a:buChar char="•"/>
            </a:pPr>
            <a:endParaRPr lang="en-US" sz="1600" dirty="0">
              <a:solidFill>
                <a:srgbClr val="0070C0"/>
              </a:solidFill>
            </a:endParaRPr>
          </a:p>
          <a:p>
            <a:endParaRPr lang="en-US" dirty="0"/>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t>© 2020 Cognizant</a:t>
            </a:r>
            <a:endPar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13</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pic>
        <p:nvPicPr>
          <p:cNvPr id="16" name="Picture 15"/>
          <p:cNvPicPr>
            <a:picLocks noChangeAspect="1"/>
          </p:cNvPicPr>
          <p:nvPr/>
        </p:nvPicPr>
        <p:blipFill>
          <a:blip r:embed="rId4"/>
          <a:stretch>
            <a:fillRect/>
          </a:stretch>
        </p:blipFill>
        <p:spPr>
          <a:xfrm>
            <a:off x="847723" y="1961560"/>
            <a:ext cx="7687905" cy="2305050"/>
          </a:xfrm>
          <a:prstGeom prst="rect">
            <a:avLst/>
          </a:prstGeom>
        </p:spPr>
      </p:pic>
    </p:spTree>
    <p:extLst>
      <p:ext uri="{BB962C8B-B14F-4D97-AF65-F5344CB8AC3E}">
        <p14:creationId xmlns:p14="http://schemas.microsoft.com/office/powerpoint/2010/main" val="3519133684"/>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p:txBody>
          <a:bodyPr/>
          <a:lstStyle/>
          <a:p>
            <a:r>
              <a:rPr lang="en-US" dirty="0" smtClean="0">
                <a:solidFill>
                  <a:srgbClr val="0070C0"/>
                </a:solidFill>
              </a:rPr>
              <a:t>Creating GitHub Repository</a:t>
            </a:r>
            <a:br>
              <a:rPr lang="en-US" dirty="0" smtClean="0">
                <a:solidFill>
                  <a:srgbClr val="0070C0"/>
                </a:solidFill>
              </a:rPr>
            </a:br>
            <a:endParaRPr lang="en-US" dirty="0">
              <a:solidFill>
                <a:srgbClr val="0070C0"/>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endPar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14</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5" name="Content Placeholder 4"/>
          <p:cNvSpPr>
            <a:spLocks noGrp="1"/>
          </p:cNvSpPr>
          <p:nvPr>
            <p:ph idx="1"/>
          </p:nvPr>
        </p:nvSpPr>
        <p:spPr>
          <a:xfrm>
            <a:off x="384048" y="895351"/>
            <a:ext cx="4030790" cy="3800059"/>
          </a:xfrm>
        </p:spPr>
        <p:txBody>
          <a:bodyPr/>
          <a:lstStyle/>
          <a:p>
            <a:endParaRPr lang="en-US" dirty="0"/>
          </a:p>
        </p:txBody>
      </p:sp>
      <p:sp>
        <p:nvSpPr>
          <p:cNvPr id="4" name="Content Placeholder 3"/>
          <p:cNvSpPr>
            <a:spLocks noGrp="1"/>
          </p:cNvSpPr>
          <p:nvPr>
            <p:ph idx="13"/>
          </p:nvPr>
        </p:nvSpPr>
        <p:spPr>
          <a:xfrm>
            <a:off x="4733286" y="895350"/>
            <a:ext cx="4030790" cy="3800060"/>
          </a:xfrm>
        </p:spPr>
        <p:txBody>
          <a:bodyPr>
            <a:normAutofit/>
          </a:bodyPr>
          <a:lstStyle/>
          <a:p>
            <a:pPr marL="285750" indent="-285750">
              <a:lnSpc>
                <a:spcPct val="150000"/>
              </a:lnSpc>
              <a:buFont typeface="Wingdings" panose="05000000000000000000" pitchFamily="2" charset="2"/>
              <a:buChar char="q"/>
            </a:pPr>
            <a:r>
              <a:rPr lang="en-US" sz="1200" dirty="0">
                <a:solidFill>
                  <a:srgbClr val="0070C0"/>
                </a:solidFill>
              </a:rPr>
              <a:t>Enter any repository name and click on “Create Repository”. You can also give a description to your repository (optional).</a:t>
            </a:r>
          </a:p>
          <a:p>
            <a:pPr marL="285750" indent="-285750">
              <a:lnSpc>
                <a:spcPct val="150000"/>
              </a:lnSpc>
              <a:buFont typeface="Wingdings" panose="05000000000000000000" pitchFamily="2" charset="2"/>
              <a:buChar char="q"/>
            </a:pPr>
            <a:r>
              <a:rPr lang="en-US" sz="1200" dirty="0">
                <a:solidFill>
                  <a:srgbClr val="0070C0"/>
                </a:solidFill>
              </a:rPr>
              <a:t> By default a GitHub repository is public which means that anyone can view the contents of this repository whereas in a private repository, you can choose who can view the content. Also, private repository is a paid version.</a:t>
            </a:r>
          </a:p>
          <a:p>
            <a:pPr marL="285750" indent="-285750">
              <a:lnSpc>
                <a:spcPct val="150000"/>
              </a:lnSpc>
              <a:buFont typeface="Wingdings" panose="05000000000000000000" pitchFamily="2" charset="2"/>
              <a:buChar char="q"/>
            </a:pPr>
            <a:r>
              <a:rPr lang="en-US" sz="1200" dirty="0">
                <a:solidFill>
                  <a:srgbClr val="0070C0"/>
                </a:solidFill>
              </a:rPr>
              <a:t>Initialize the repository with a README file - This file contains the description of the file and once you check this box, this will be the first file inside your repository.</a:t>
            </a:r>
          </a:p>
          <a:p>
            <a:pPr marL="285750" indent="-285750">
              <a:buFont typeface="Wingdings" panose="05000000000000000000" pitchFamily="2" charset="2"/>
              <a:buChar char="q"/>
            </a:pPr>
            <a:endParaRPr lang="en-US" sz="1400" dirty="0">
              <a:solidFill>
                <a:srgbClr val="0070C0"/>
              </a:solidFill>
            </a:endParaRPr>
          </a:p>
        </p:txBody>
      </p:sp>
      <p:pic>
        <p:nvPicPr>
          <p:cNvPr id="6" name="Picture 5"/>
          <p:cNvPicPr>
            <a:picLocks noChangeAspect="1"/>
          </p:cNvPicPr>
          <p:nvPr/>
        </p:nvPicPr>
        <p:blipFill>
          <a:blip r:embed="rId3"/>
          <a:stretch>
            <a:fillRect/>
          </a:stretch>
        </p:blipFill>
        <p:spPr>
          <a:xfrm>
            <a:off x="222738" y="895350"/>
            <a:ext cx="4473524" cy="3864191"/>
          </a:xfrm>
          <a:prstGeom prst="rect">
            <a:avLst/>
          </a:prstGeom>
        </p:spPr>
      </p:pic>
    </p:spTree>
    <p:extLst>
      <p:ext uri="{BB962C8B-B14F-4D97-AF65-F5344CB8AC3E}">
        <p14:creationId xmlns:p14="http://schemas.microsoft.com/office/powerpoint/2010/main" val="2050211936"/>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p:txBody>
          <a:bodyPr/>
          <a:lstStyle/>
          <a:p>
            <a:r>
              <a:rPr lang="en-US" dirty="0" smtClean="0">
                <a:solidFill>
                  <a:srgbClr val="0070C0"/>
                </a:solidFill>
              </a:rPr>
              <a:t>Successful creation of GitHub Repository</a:t>
            </a:r>
            <a:r>
              <a:rPr lang="en-US" dirty="0" smtClean="0"/>
              <a:t/>
            </a:r>
            <a:br>
              <a:rPr lang="en-US" dirty="0" smtClean="0"/>
            </a:br>
            <a:endParaRPr lang="en-US" dirty="0"/>
          </a:p>
        </p:txBody>
      </p:sp>
      <p:sp>
        <p:nvSpPr>
          <p:cNvPr id="4" name="Content Placeholder 3"/>
          <p:cNvSpPr>
            <a:spLocks noGrp="1"/>
          </p:cNvSpPr>
          <p:nvPr>
            <p:ph sz="quarter" idx="13"/>
          </p:nvPr>
        </p:nvSpPr>
        <p:spPr>
          <a:xfrm>
            <a:off x="381000" y="740300"/>
            <a:ext cx="8417052" cy="3733275"/>
          </a:xfrm>
        </p:spPr>
        <p:txBody>
          <a:bodyPr/>
          <a:lstStyle/>
          <a:p>
            <a:pPr marL="274320" indent="-274320">
              <a:lnSpc>
                <a:spcPct val="150000"/>
              </a:lnSpc>
              <a:buFont typeface="Wingdings" panose="05000000000000000000" pitchFamily="2" charset="2"/>
              <a:buChar char="q"/>
            </a:pPr>
            <a:r>
              <a:rPr lang="en-US" sz="1200" dirty="0">
                <a:solidFill>
                  <a:srgbClr val="0070C0"/>
                </a:solidFill>
              </a:rPr>
              <a:t>Central repository has been </a:t>
            </a:r>
            <a:r>
              <a:rPr lang="en-US" sz="1200" dirty="0" smtClean="0">
                <a:solidFill>
                  <a:srgbClr val="0070C0"/>
                </a:solidFill>
              </a:rPr>
              <a:t>successfully </a:t>
            </a:r>
            <a:r>
              <a:rPr lang="en-US" sz="1200" dirty="0">
                <a:solidFill>
                  <a:srgbClr val="0070C0"/>
                </a:solidFill>
              </a:rPr>
              <a:t>created! Once this is done, you are ready to commit, pull, push and perform all the other operations.</a:t>
            </a:r>
          </a:p>
          <a:p>
            <a:endParaRPr lang="en-US" dirty="0"/>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endPar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15</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pic>
        <p:nvPicPr>
          <p:cNvPr id="6" name="Picture 5"/>
          <p:cNvPicPr>
            <a:picLocks noChangeAspect="1"/>
          </p:cNvPicPr>
          <p:nvPr/>
        </p:nvPicPr>
        <p:blipFill>
          <a:blip r:embed="rId3"/>
          <a:stretch>
            <a:fillRect/>
          </a:stretch>
        </p:blipFill>
        <p:spPr>
          <a:xfrm>
            <a:off x="660386" y="1334202"/>
            <a:ext cx="7387300" cy="3316640"/>
          </a:xfrm>
          <a:prstGeom prst="rect">
            <a:avLst/>
          </a:prstGeom>
        </p:spPr>
      </p:pic>
    </p:spTree>
    <p:extLst>
      <p:ext uri="{BB962C8B-B14F-4D97-AF65-F5344CB8AC3E}">
        <p14:creationId xmlns:p14="http://schemas.microsoft.com/office/powerpoint/2010/main" val="4264539710"/>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384048" y="237250"/>
            <a:ext cx="8417052" cy="325783"/>
          </a:xfrm>
        </p:spPr>
        <p:txBody>
          <a:bodyPr/>
          <a:lstStyle/>
          <a:p>
            <a:r>
              <a:rPr lang="en-US" dirty="0" smtClean="0">
                <a:solidFill>
                  <a:srgbClr val="0070C0"/>
                </a:solidFill>
              </a:rPr>
              <a:t>Uploading Project files</a:t>
            </a:r>
            <a:endParaRPr lang="en-US" dirty="0">
              <a:solidFill>
                <a:srgbClr val="0070C0"/>
              </a:solidFill>
            </a:endParaRPr>
          </a:p>
        </p:txBody>
      </p:sp>
      <p:sp>
        <p:nvSpPr>
          <p:cNvPr id="4" name="Content Placeholder 3"/>
          <p:cNvSpPr>
            <a:spLocks noGrp="1"/>
          </p:cNvSpPr>
          <p:nvPr>
            <p:ph sz="quarter" idx="13"/>
          </p:nvPr>
        </p:nvSpPr>
        <p:spPr>
          <a:xfrm>
            <a:off x="381000" y="731521"/>
            <a:ext cx="8417052" cy="3742055"/>
          </a:xfrm>
        </p:spPr>
        <p:txBody>
          <a:bodyPr>
            <a:normAutofit/>
          </a:bodyPr>
          <a:lstStyle/>
          <a:p>
            <a:pPr marL="285750" indent="-285750">
              <a:lnSpc>
                <a:spcPct val="150000"/>
              </a:lnSpc>
              <a:buFont typeface="Wingdings" panose="05000000000000000000" pitchFamily="2" charset="2"/>
              <a:buChar char="q"/>
            </a:pPr>
            <a:r>
              <a:rPr lang="en-US" sz="1200" dirty="0" smtClean="0">
                <a:solidFill>
                  <a:srgbClr val="0070C0"/>
                </a:solidFill>
              </a:rPr>
              <a:t>Click on “Upload files” to add new files to the repository and click on “commit changes” once the file is added</a:t>
            </a:r>
            <a:endParaRPr lang="en-US" sz="1400" dirty="0">
              <a:solidFill>
                <a:srgbClr val="0070C0"/>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endPar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16</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grpSp>
        <p:nvGrpSpPr>
          <p:cNvPr id="14" name="Group 13"/>
          <p:cNvGrpSpPr/>
          <p:nvPr/>
        </p:nvGrpSpPr>
        <p:grpSpPr>
          <a:xfrm>
            <a:off x="607602" y="1144245"/>
            <a:ext cx="7489795" cy="3329331"/>
            <a:chOff x="607603" y="989697"/>
            <a:chExt cx="7266580" cy="3892955"/>
          </a:xfrm>
        </p:grpSpPr>
        <p:pic>
          <p:nvPicPr>
            <p:cNvPr id="11" name="Picture 10"/>
            <p:cNvPicPr>
              <a:picLocks noChangeAspect="1"/>
            </p:cNvPicPr>
            <p:nvPr/>
          </p:nvPicPr>
          <p:blipFill>
            <a:blip r:embed="rId3"/>
            <a:stretch>
              <a:fillRect/>
            </a:stretch>
          </p:blipFill>
          <p:spPr>
            <a:xfrm>
              <a:off x="660386" y="2099811"/>
              <a:ext cx="7213797" cy="2782841"/>
            </a:xfrm>
            <a:prstGeom prst="rect">
              <a:avLst/>
            </a:prstGeom>
          </p:spPr>
        </p:pic>
        <p:pic>
          <p:nvPicPr>
            <p:cNvPr id="8" name="Picture 7"/>
            <p:cNvPicPr>
              <a:picLocks noChangeAspect="1"/>
            </p:cNvPicPr>
            <p:nvPr/>
          </p:nvPicPr>
          <p:blipFill>
            <a:blip r:embed="rId4"/>
            <a:stretch>
              <a:fillRect/>
            </a:stretch>
          </p:blipFill>
          <p:spPr>
            <a:xfrm>
              <a:off x="607603" y="989697"/>
              <a:ext cx="7210748" cy="1601880"/>
            </a:xfrm>
            <a:prstGeom prst="rect">
              <a:avLst/>
            </a:prstGeom>
          </p:spPr>
        </p:pic>
      </p:grpSp>
    </p:spTree>
    <p:extLst>
      <p:ext uri="{BB962C8B-B14F-4D97-AF65-F5344CB8AC3E}">
        <p14:creationId xmlns:p14="http://schemas.microsoft.com/office/powerpoint/2010/main" val="1930771654"/>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384048" y="274321"/>
            <a:ext cx="8417052" cy="406941"/>
          </a:xfrm>
        </p:spPr>
        <p:txBody>
          <a:bodyPr/>
          <a:lstStyle/>
          <a:p>
            <a:r>
              <a:rPr lang="en-US" dirty="0" smtClean="0">
                <a:solidFill>
                  <a:srgbClr val="0070C0"/>
                </a:solidFill>
              </a:rPr>
              <a:t>Create a Branch</a:t>
            </a:r>
            <a:endParaRPr lang="en-US" dirty="0">
              <a:solidFill>
                <a:srgbClr val="0070C0"/>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endPar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17</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6" name="Content Placeholder 5"/>
          <p:cNvSpPr>
            <a:spLocks noGrp="1"/>
          </p:cNvSpPr>
          <p:nvPr>
            <p:ph idx="1"/>
          </p:nvPr>
        </p:nvSpPr>
        <p:spPr>
          <a:xfrm>
            <a:off x="384048" y="895351"/>
            <a:ext cx="4030790" cy="3585971"/>
          </a:xfrm>
        </p:spPr>
        <p:txBody>
          <a:bodyPr/>
          <a:lstStyle/>
          <a:p>
            <a:endParaRPr lang="en-US" dirty="0"/>
          </a:p>
        </p:txBody>
      </p:sp>
      <p:sp>
        <p:nvSpPr>
          <p:cNvPr id="4" name="Content Placeholder 3"/>
          <p:cNvSpPr>
            <a:spLocks noGrp="1"/>
          </p:cNvSpPr>
          <p:nvPr>
            <p:ph idx="13"/>
          </p:nvPr>
        </p:nvSpPr>
        <p:spPr>
          <a:xfrm>
            <a:off x="4733286" y="895351"/>
            <a:ext cx="4030790" cy="3585971"/>
          </a:xfrm>
        </p:spPr>
        <p:txBody>
          <a:bodyPr>
            <a:normAutofit/>
          </a:bodyPr>
          <a:lstStyle/>
          <a:p>
            <a:pPr marL="274320" indent="-274320">
              <a:lnSpc>
                <a:spcPct val="150000"/>
              </a:lnSpc>
              <a:buFont typeface="Wingdings" panose="05000000000000000000" pitchFamily="2" charset="2"/>
              <a:buChar char="q"/>
            </a:pPr>
            <a:r>
              <a:rPr lang="en-US" sz="1200" dirty="0" smtClean="0">
                <a:solidFill>
                  <a:srgbClr val="0070C0"/>
                </a:solidFill>
              </a:rPr>
              <a:t>By default all repository has one branch named “master” which is considered to be the definitive branch.</a:t>
            </a:r>
          </a:p>
          <a:p>
            <a:pPr marL="274320" indent="-274320">
              <a:lnSpc>
                <a:spcPct val="150000"/>
              </a:lnSpc>
              <a:buFont typeface="Wingdings" panose="05000000000000000000" pitchFamily="2" charset="2"/>
              <a:buChar char="q"/>
            </a:pPr>
            <a:r>
              <a:rPr lang="en-US" sz="1200" dirty="0" smtClean="0">
                <a:solidFill>
                  <a:srgbClr val="0070C0"/>
                </a:solidFill>
              </a:rPr>
              <a:t>When you create the branch of the “master” branch you are making a copy or snapshot of master branch.</a:t>
            </a:r>
          </a:p>
          <a:p>
            <a:pPr marL="274320" indent="-274320">
              <a:lnSpc>
                <a:spcPct val="150000"/>
              </a:lnSpc>
              <a:buFont typeface="Wingdings" panose="05000000000000000000" pitchFamily="2" charset="2"/>
              <a:buChar char="q"/>
            </a:pPr>
            <a:r>
              <a:rPr lang="en-US" sz="1200" dirty="0" smtClean="0">
                <a:solidFill>
                  <a:srgbClr val="0070C0"/>
                </a:solidFill>
              </a:rPr>
              <a:t>When a change is ready and then merge the branch to the master.</a:t>
            </a:r>
          </a:p>
          <a:p>
            <a:pPr marL="274320" indent="-274320">
              <a:lnSpc>
                <a:spcPct val="150000"/>
              </a:lnSpc>
              <a:buFont typeface="Wingdings" panose="05000000000000000000" pitchFamily="2" charset="2"/>
              <a:buChar char="q"/>
            </a:pPr>
            <a:r>
              <a:rPr lang="en-US" sz="1200" dirty="0" smtClean="0">
                <a:solidFill>
                  <a:srgbClr val="0070C0"/>
                </a:solidFill>
              </a:rPr>
              <a:t>In this example “master” branch has two files such </a:t>
            </a:r>
            <a:r>
              <a:rPr lang="en-US" sz="1200" dirty="0">
                <a:solidFill>
                  <a:srgbClr val="0070C0"/>
                </a:solidFill>
              </a:rPr>
              <a:t>as </a:t>
            </a:r>
            <a:r>
              <a:rPr lang="en-US" sz="1200" dirty="0" err="1">
                <a:solidFill>
                  <a:srgbClr val="0070C0"/>
                </a:solidFill>
              </a:rPr>
              <a:t>Helloworld.java,README.md</a:t>
            </a:r>
            <a:endParaRPr lang="en-US" sz="1200" dirty="0">
              <a:solidFill>
                <a:srgbClr val="0070C0"/>
              </a:solidFill>
            </a:endParaRPr>
          </a:p>
          <a:p>
            <a:pPr marL="274320" indent="-274320">
              <a:lnSpc>
                <a:spcPct val="150000"/>
              </a:lnSpc>
            </a:pPr>
            <a:endParaRPr lang="en-US" sz="1400" dirty="0" smtClean="0">
              <a:solidFill>
                <a:srgbClr val="0070C0"/>
              </a:solidFill>
            </a:endParaRPr>
          </a:p>
          <a:p>
            <a:pPr>
              <a:lnSpc>
                <a:spcPct val="150000"/>
              </a:lnSpc>
            </a:pPr>
            <a:endParaRPr lang="en-US" sz="1400" dirty="0">
              <a:solidFill>
                <a:srgbClr val="0070C0"/>
              </a:solidFill>
            </a:endParaRPr>
          </a:p>
          <a:p>
            <a:pPr>
              <a:lnSpc>
                <a:spcPct val="150000"/>
              </a:lnSpc>
            </a:pPr>
            <a:endParaRPr lang="en-US" sz="1400" dirty="0" smtClean="0">
              <a:solidFill>
                <a:srgbClr val="0070C0"/>
              </a:solidFill>
            </a:endParaRPr>
          </a:p>
          <a:p>
            <a:pPr marL="285750" indent="-285750">
              <a:lnSpc>
                <a:spcPct val="150000"/>
              </a:lnSpc>
              <a:buFont typeface="Wingdings" panose="05000000000000000000" pitchFamily="2" charset="2"/>
              <a:buChar char="§"/>
            </a:pPr>
            <a:endParaRPr lang="en-US" sz="1400" dirty="0">
              <a:solidFill>
                <a:srgbClr val="0070C0"/>
              </a:solidFill>
            </a:endParaRPr>
          </a:p>
          <a:p>
            <a:pPr marL="285750" indent="-285750">
              <a:lnSpc>
                <a:spcPct val="150000"/>
              </a:lnSpc>
              <a:buFont typeface="Wingdings" panose="05000000000000000000" pitchFamily="2" charset="2"/>
              <a:buChar char="§"/>
            </a:pPr>
            <a:endParaRPr lang="en-US" sz="1400" dirty="0" smtClean="0">
              <a:solidFill>
                <a:srgbClr val="0070C0"/>
              </a:solidFill>
            </a:endParaRPr>
          </a:p>
        </p:txBody>
      </p:sp>
      <p:pic>
        <p:nvPicPr>
          <p:cNvPr id="5" name="Picture 4"/>
          <p:cNvPicPr>
            <a:picLocks noChangeAspect="1"/>
          </p:cNvPicPr>
          <p:nvPr/>
        </p:nvPicPr>
        <p:blipFill>
          <a:blip r:embed="rId3"/>
          <a:stretch>
            <a:fillRect/>
          </a:stretch>
        </p:blipFill>
        <p:spPr>
          <a:xfrm>
            <a:off x="381000" y="841252"/>
            <a:ext cx="4352286" cy="3854159"/>
          </a:xfrm>
          <a:prstGeom prst="rect">
            <a:avLst/>
          </a:prstGeom>
        </p:spPr>
      </p:pic>
    </p:spTree>
    <p:extLst>
      <p:ext uri="{BB962C8B-B14F-4D97-AF65-F5344CB8AC3E}">
        <p14:creationId xmlns:p14="http://schemas.microsoft.com/office/powerpoint/2010/main" val="1692500548"/>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384048" y="274321"/>
            <a:ext cx="8417052" cy="520780"/>
          </a:xfrm>
        </p:spPr>
        <p:txBody>
          <a:bodyPr/>
          <a:lstStyle/>
          <a:p>
            <a:r>
              <a:rPr lang="en-US" dirty="0" smtClean="0">
                <a:solidFill>
                  <a:srgbClr val="0070C0"/>
                </a:solidFill>
              </a:rPr>
              <a:t>Create a Branch</a:t>
            </a:r>
            <a:endParaRPr lang="en-US" dirty="0">
              <a:solidFill>
                <a:srgbClr val="0070C0"/>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endPar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18</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9" name="Content Placeholder 18"/>
          <p:cNvSpPr>
            <a:spLocks noGrp="1"/>
          </p:cNvSpPr>
          <p:nvPr>
            <p:ph idx="13"/>
          </p:nvPr>
        </p:nvSpPr>
        <p:spPr>
          <a:xfrm>
            <a:off x="4572000" y="895351"/>
            <a:ext cx="4192076" cy="3800059"/>
          </a:xfrm>
        </p:spPr>
        <p:txBody>
          <a:bodyPr>
            <a:normAutofit/>
          </a:bodyPr>
          <a:lstStyle/>
          <a:p>
            <a:pPr marL="274320" indent="-274320">
              <a:lnSpc>
                <a:spcPct val="150000"/>
              </a:lnSpc>
              <a:buFont typeface="Wingdings" panose="05000000000000000000" pitchFamily="2" charset="2"/>
              <a:buChar char="q"/>
            </a:pPr>
            <a:r>
              <a:rPr lang="en-US" sz="1200" dirty="0"/>
              <a:t>Now, you have added two branches, master and </a:t>
            </a:r>
            <a:r>
              <a:rPr lang="en-US" sz="1200" dirty="0" smtClean="0"/>
              <a:t>features. Both </a:t>
            </a:r>
            <a:r>
              <a:rPr lang="en-US" sz="1200" dirty="0"/>
              <a:t>looks exactly the </a:t>
            </a:r>
            <a:r>
              <a:rPr lang="en-US" sz="1200" dirty="0" smtClean="0"/>
              <a:t>same. Next </a:t>
            </a:r>
            <a:r>
              <a:rPr lang="en-US" sz="1200" dirty="0"/>
              <a:t>we’ll add our changes to the new </a:t>
            </a:r>
            <a:r>
              <a:rPr lang="en-US" sz="1200" dirty="0" smtClean="0"/>
              <a:t>branch(features).</a:t>
            </a:r>
            <a:endParaRPr lang="en-US" sz="1200" dirty="0"/>
          </a:p>
        </p:txBody>
      </p:sp>
      <p:sp>
        <p:nvSpPr>
          <p:cNvPr id="20" name="Content Placeholder 19"/>
          <p:cNvSpPr>
            <a:spLocks noGrp="1"/>
          </p:cNvSpPr>
          <p:nvPr>
            <p:ph idx="1"/>
          </p:nvPr>
        </p:nvSpPr>
        <p:spPr>
          <a:xfrm>
            <a:off x="254000" y="895351"/>
            <a:ext cx="4279900" cy="3800059"/>
          </a:xfrm>
        </p:spPr>
        <p:txBody>
          <a:bodyPr>
            <a:normAutofit/>
          </a:bodyPr>
          <a:lstStyle/>
          <a:p>
            <a:pPr marL="274320" indent="-274320">
              <a:lnSpc>
                <a:spcPct val="150000"/>
              </a:lnSpc>
              <a:buFont typeface="Wingdings" panose="05000000000000000000" pitchFamily="2" charset="2"/>
              <a:buChar char="q"/>
            </a:pPr>
            <a:r>
              <a:rPr lang="en-US" sz="1200" dirty="0"/>
              <a:t>Click the drop down at the top of the file list </a:t>
            </a:r>
            <a:r>
              <a:rPr lang="en-US" sz="1200" dirty="0" err="1" smtClean="0"/>
              <a:t>branch:master</a:t>
            </a:r>
            <a:r>
              <a:rPr lang="en-US" sz="1200" dirty="0" smtClean="0"/>
              <a:t>. Type </a:t>
            </a:r>
            <a:r>
              <a:rPr lang="en-US" sz="1200" dirty="0"/>
              <a:t>a branch </a:t>
            </a:r>
            <a:r>
              <a:rPr lang="en-US" sz="1200" dirty="0" smtClean="0"/>
              <a:t>name “features” </a:t>
            </a:r>
            <a:r>
              <a:rPr lang="en-US" sz="1200" dirty="0"/>
              <a:t>into the new branch text </a:t>
            </a:r>
            <a:r>
              <a:rPr lang="en-US" sz="1200" dirty="0" smtClean="0"/>
              <a:t>box. Select </a:t>
            </a:r>
            <a:r>
              <a:rPr lang="en-US" sz="1200" dirty="0"/>
              <a:t>the blue Create branch box or hit “Enter” on your keyboard</a:t>
            </a:r>
            <a:r>
              <a:rPr lang="en-US" sz="1200" dirty="0" smtClean="0"/>
              <a:t>.</a:t>
            </a:r>
          </a:p>
          <a:p>
            <a:pPr marL="171450" indent="-171450">
              <a:buFont typeface="Wingdings" panose="05000000000000000000" pitchFamily="2" charset="2"/>
              <a:buChar char="q"/>
            </a:pPr>
            <a:endParaRPr lang="en-US" sz="1200" dirty="0" smtClean="0"/>
          </a:p>
          <a:p>
            <a:pPr marL="171450" indent="-171450">
              <a:buFont typeface="Wingdings" panose="05000000000000000000" pitchFamily="2" charset="2"/>
              <a:buChar char="q"/>
            </a:pPr>
            <a:endParaRPr lang="en-US" sz="1200" dirty="0"/>
          </a:p>
          <a:p>
            <a:pPr marL="171450" indent="-171450">
              <a:buFont typeface="Wingdings" panose="05000000000000000000" pitchFamily="2" charset="2"/>
              <a:buChar char="q"/>
            </a:pPr>
            <a:endParaRPr lang="en-US" sz="1200" dirty="0"/>
          </a:p>
          <a:p>
            <a:pPr marL="171450" indent="-171450">
              <a:buFont typeface="Wingdings" panose="05000000000000000000" pitchFamily="2" charset="2"/>
              <a:buChar char="q"/>
            </a:pPr>
            <a:endParaRPr lang="en-US" sz="1200" dirty="0"/>
          </a:p>
        </p:txBody>
      </p:sp>
      <p:pic>
        <p:nvPicPr>
          <p:cNvPr id="24" name="Picture 23"/>
          <p:cNvPicPr>
            <a:picLocks noChangeAspect="1"/>
          </p:cNvPicPr>
          <p:nvPr/>
        </p:nvPicPr>
        <p:blipFill>
          <a:blip r:embed="rId3"/>
          <a:stretch>
            <a:fillRect/>
          </a:stretch>
        </p:blipFill>
        <p:spPr>
          <a:xfrm>
            <a:off x="381000" y="2029741"/>
            <a:ext cx="4124162" cy="2997987"/>
          </a:xfrm>
          <a:prstGeom prst="rect">
            <a:avLst/>
          </a:prstGeom>
        </p:spPr>
      </p:pic>
      <p:pic>
        <p:nvPicPr>
          <p:cNvPr id="27" name="Picture 26"/>
          <p:cNvPicPr>
            <a:picLocks noChangeAspect="1"/>
          </p:cNvPicPr>
          <p:nvPr/>
        </p:nvPicPr>
        <p:blipFill>
          <a:blip r:embed="rId4"/>
          <a:stretch>
            <a:fillRect/>
          </a:stretch>
        </p:blipFill>
        <p:spPr>
          <a:xfrm>
            <a:off x="4572000" y="1765164"/>
            <a:ext cx="4191000" cy="3017238"/>
          </a:xfrm>
          <a:prstGeom prst="rect">
            <a:avLst/>
          </a:prstGeom>
        </p:spPr>
      </p:pic>
    </p:spTree>
    <p:extLst>
      <p:ext uri="{BB962C8B-B14F-4D97-AF65-F5344CB8AC3E}">
        <p14:creationId xmlns:p14="http://schemas.microsoft.com/office/powerpoint/2010/main" val="1235383812"/>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p:txBody>
          <a:bodyPr/>
          <a:lstStyle/>
          <a:p>
            <a:r>
              <a:rPr lang="en-US" dirty="0" smtClean="0">
                <a:solidFill>
                  <a:srgbClr val="0070C0"/>
                </a:solidFill>
              </a:rPr>
              <a:t>Make and commit changes</a:t>
            </a:r>
            <a:endParaRPr lang="en-US" dirty="0">
              <a:solidFill>
                <a:srgbClr val="0070C0"/>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endPar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19</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6" name="Content Placeholder 5"/>
          <p:cNvSpPr>
            <a:spLocks noGrp="1"/>
          </p:cNvSpPr>
          <p:nvPr>
            <p:ph idx="1"/>
          </p:nvPr>
        </p:nvSpPr>
        <p:spPr>
          <a:xfrm>
            <a:off x="384048" y="895351"/>
            <a:ext cx="4030790" cy="3585971"/>
          </a:xfrm>
        </p:spPr>
        <p:txBody>
          <a:bodyPr/>
          <a:lstStyle/>
          <a:p>
            <a:endParaRPr lang="en-US" dirty="0"/>
          </a:p>
        </p:txBody>
      </p:sp>
      <p:sp>
        <p:nvSpPr>
          <p:cNvPr id="4" name="Content Placeholder 3"/>
          <p:cNvSpPr>
            <a:spLocks noGrp="1"/>
          </p:cNvSpPr>
          <p:nvPr>
            <p:ph idx="13"/>
          </p:nvPr>
        </p:nvSpPr>
        <p:spPr>
          <a:xfrm>
            <a:off x="4733286" y="895351"/>
            <a:ext cx="4030790" cy="3585971"/>
          </a:xfrm>
        </p:spPr>
        <p:txBody>
          <a:bodyPr>
            <a:normAutofit/>
          </a:bodyPr>
          <a:lstStyle/>
          <a:p>
            <a:pPr marL="285750" indent="-285750">
              <a:lnSpc>
                <a:spcPct val="150000"/>
              </a:lnSpc>
              <a:buFont typeface="Wingdings" panose="05000000000000000000" pitchFamily="2" charset="2"/>
              <a:buChar char="q"/>
            </a:pPr>
            <a:r>
              <a:rPr lang="en-US" sz="1200" dirty="0"/>
              <a:t>On GitHub, saved changes are called </a:t>
            </a:r>
            <a:r>
              <a:rPr lang="en-US" sz="1200" dirty="0" smtClean="0"/>
              <a:t>”Commits”</a:t>
            </a:r>
          </a:p>
          <a:p>
            <a:pPr marL="285750" indent="-285750">
              <a:lnSpc>
                <a:spcPct val="150000"/>
              </a:lnSpc>
              <a:buFont typeface="Wingdings" panose="05000000000000000000" pitchFamily="2" charset="2"/>
              <a:buChar char="q"/>
            </a:pPr>
            <a:r>
              <a:rPr lang="en-US" sz="1200" dirty="0"/>
              <a:t>Each commit has an associated commit message, which is a description explaining why a particular change was made</a:t>
            </a:r>
            <a:r>
              <a:rPr lang="en-US" sz="1200" dirty="0" smtClean="0"/>
              <a:t>.</a:t>
            </a:r>
          </a:p>
          <a:p>
            <a:pPr marL="285750" indent="-285750">
              <a:lnSpc>
                <a:spcPct val="150000"/>
              </a:lnSpc>
              <a:buFont typeface="Wingdings" panose="05000000000000000000" pitchFamily="2" charset="2"/>
              <a:buChar char="q"/>
            </a:pPr>
            <a:r>
              <a:rPr lang="en-US" sz="1200" dirty="0"/>
              <a:t>Commit messages capture the history of your changes, so other contributors can understand what you’ve done and why</a:t>
            </a:r>
            <a:r>
              <a:rPr lang="en-US" sz="1200" dirty="0" smtClean="0"/>
              <a:t>.</a:t>
            </a:r>
          </a:p>
          <a:p>
            <a:pPr marL="285750" indent="-285750">
              <a:lnSpc>
                <a:spcPct val="150000"/>
              </a:lnSpc>
              <a:buFont typeface="Wingdings" panose="05000000000000000000" pitchFamily="2" charset="2"/>
              <a:buChar char="q"/>
            </a:pPr>
            <a:r>
              <a:rPr lang="en-US" sz="1200" dirty="0" smtClean="0"/>
              <a:t>Now click on “Helloworld.java” to make changes.</a:t>
            </a:r>
            <a:endParaRPr lang="en-US" sz="1200" dirty="0"/>
          </a:p>
          <a:p>
            <a:pPr>
              <a:lnSpc>
                <a:spcPct val="150000"/>
              </a:lnSpc>
            </a:pPr>
            <a:endParaRPr lang="en-US" sz="1400" dirty="0" smtClean="0">
              <a:solidFill>
                <a:srgbClr val="0070C0"/>
              </a:solidFill>
            </a:endParaRPr>
          </a:p>
          <a:p>
            <a:pPr marL="285750" indent="-285750">
              <a:lnSpc>
                <a:spcPct val="150000"/>
              </a:lnSpc>
              <a:buFont typeface="Wingdings" panose="05000000000000000000" pitchFamily="2" charset="2"/>
              <a:buChar char="§"/>
            </a:pPr>
            <a:endParaRPr lang="en-US" sz="1400" dirty="0">
              <a:solidFill>
                <a:srgbClr val="0070C0"/>
              </a:solidFill>
            </a:endParaRPr>
          </a:p>
          <a:p>
            <a:pPr marL="285750" indent="-285750">
              <a:lnSpc>
                <a:spcPct val="150000"/>
              </a:lnSpc>
              <a:buFont typeface="Wingdings" panose="05000000000000000000" pitchFamily="2" charset="2"/>
              <a:buChar char="§"/>
            </a:pPr>
            <a:endParaRPr lang="en-US" sz="1400" dirty="0" smtClean="0">
              <a:solidFill>
                <a:srgbClr val="0070C0"/>
              </a:solidFill>
            </a:endParaRPr>
          </a:p>
        </p:txBody>
      </p:sp>
      <p:pic>
        <p:nvPicPr>
          <p:cNvPr id="7" name="Picture 6"/>
          <p:cNvPicPr>
            <a:picLocks noChangeAspect="1"/>
          </p:cNvPicPr>
          <p:nvPr/>
        </p:nvPicPr>
        <p:blipFill>
          <a:blip r:embed="rId3"/>
          <a:stretch>
            <a:fillRect/>
          </a:stretch>
        </p:blipFill>
        <p:spPr>
          <a:xfrm>
            <a:off x="197708" y="841252"/>
            <a:ext cx="4374293" cy="3854159"/>
          </a:xfrm>
          <a:prstGeom prst="rect">
            <a:avLst/>
          </a:prstGeom>
        </p:spPr>
      </p:pic>
    </p:spTree>
    <p:extLst>
      <p:ext uri="{BB962C8B-B14F-4D97-AF65-F5344CB8AC3E}">
        <p14:creationId xmlns:p14="http://schemas.microsoft.com/office/powerpoint/2010/main" val="2293151432"/>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Visalam</a:t>
            </a:r>
            <a:endParaRPr lang="en-US" dirty="0"/>
          </a:p>
        </p:txBody>
      </p:sp>
      <p:sp>
        <p:nvSpPr>
          <p:cNvPr id="5" name="Text Placeholder 4">
            <a:extLst>
              <a:ext uri="{FF2B5EF4-FFF2-40B4-BE49-F238E27FC236}">
                <a16:creationId xmlns:a16="http://schemas.microsoft.com/office/drawing/2014/main" id="{7617C62E-0EDE-0B4D-AC45-361F7429018C}"/>
              </a:ext>
            </a:extLst>
          </p:cNvPr>
          <p:cNvSpPr>
            <a:spLocks noGrp="1"/>
          </p:cNvSpPr>
          <p:nvPr>
            <p:ph type="body" sz="quarter" idx="13"/>
          </p:nvPr>
        </p:nvSpPr>
        <p:spPr/>
        <p:txBody>
          <a:bodyPr>
            <a:normAutofit/>
          </a:bodyPr>
          <a:lstStyle/>
          <a:p>
            <a:r>
              <a:rPr lang="en-US" dirty="0" smtClean="0"/>
              <a:t>April </a:t>
            </a:r>
            <a:r>
              <a:rPr lang="en-US" dirty="0"/>
              <a:t>2020</a:t>
            </a:r>
          </a:p>
        </p:txBody>
      </p:sp>
      <p:sp>
        <p:nvSpPr>
          <p:cNvPr id="17" name="Footer Placeholder 16">
            <a:extLst>
              <a:ext uri="{FF2B5EF4-FFF2-40B4-BE49-F238E27FC236}">
                <a16:creationId xmlns:a16="http://schemas.microsoft.com/office/drawing/2014/main" id="{D538CCB4-1560-6942-A5AB-C8F09B136643}"/>
              </a:ext>
            </a:extLst>
          </p:cNvPr>
          <p:cNvSpPr>
            <a:spLocks noGrp="1"/>
          </p:cNvSpPr>
          <p:nvPr>
            <p:ph type="ftr" sz="quarter" idx="3"/>
          </p:nvPr>
        </p:nvSpPr>
        <p:spPr/>
        <p:txBody>
          <a:bodyPr/>
          <a:lstStyle/>
          <a:p>
            <a:r>
              <a:rPr lang="en-US" dirty="0"/>
              <a:t>© 2020 Cognizant</a:t>
            </a:r>
          </a:p>
        </p:txBody>
      </p:sp>
      <p:sp>
        <p:nvSpPr>
          <p:cNvPr id="7" name="Rectangle 6"/>
          <p:cNvSpPr/>
          <p:nvPr/>
        </p:nvSpPr>
        <p:spPr>
          <a:xfrm>
            <a:off x="4450813" y="238708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5509" y="1753999"/>
            <a:ext cx="2740090" cy="2941411"/>
          </a:xfrm>
          <a:prstGeom prst="rect">
            <a:avLst/>
          </a:prstGeom>
        </p:spPr>
      </p:pic>
      <p:sp>
        <p:nvSpPr>
          <p:cNvPr id="3" name="Rectangle 2"/>
          <p:cNvSpPr/>
          <p:nvPr/>
        </p:nvSpPr>
        <p:spPr>
          <a:xfrm>
            <a:off x="500845" y="1150462"/>
            <a:ext cx="2974554" cy="369332"/>
          </a:xfrm>
          <a:prstGeom prst="rect">
            <a:avLst/>
          </a:prstGeom>
        </p:spPr>
        <p:txBody>
          <a:bodyPr wrap="square">
            <a:spAutoFit/>
          </a:bodyPr>
          <a:lstStyle/>
          <a:p>
            <a:r>
              <a:rPr lang="en-US" b="1" dirty="0">
                <a:solidFill>
                  <a:schemeClr val="bg1"/>
                </a:solidFill>
              </a:rPr>
              <a:t>Agenda</a:t>
            </a:r>
          </a:p>
        </p:txBody>
      </p:sp>
      <p:sp>
        <p:nvSpPr>
          <p:cNvPr id="4" name="Rectangle 3"/>
          <p:cNvSpPr/>
          <p:nvPr/>
        </p:nvSpPr>
        <p:spPr>
          <a:xfrm>
            <a:off x="2845599" y="1048259"/>
            <a:ext cx="5365215" cy="3970318"/>
          </a:xfrm>
          <a:prstGeom prst="rect">
            <a:avLst/>
          </a:prstGeom>
        </p:spPr>
        <p:txBody>
          <a:bodyPr wrap="square">
            <a:spAutoFit/>
          </a:bodyPr>
          <a:lstStyle/>
          <a:p>
            <a:pPr marL="285750" indent="-285750">
              <a:lnSpc>
                <a:spcPct val="150000"/>
              </a:lnSpc>
              <a:buFont typeface="Arial" panose="020B0604020202020204" pitchFamily="34" charset="0"/>
              <a:buChar char="•"/>
            </a:pPr>
            <a:r>
              <a:rPr lang="en-US" sz="1400" dirty="0" smtClean="0">
                <a:solidFill>
                  <a:schemeClr val="bg1"/>
                </a:solidFill>
              </a:rPr>
              <a:t>Version control Systems(VCS)</a:t>
            </a:r>
          </a:p>
          <a:p>
            <a:pPr marL="285750" indent="-285750">
              <a:lnSpc>
                <a:spcPct val="150000"/>
              </a:lnSpc>
              <a:buFont typeface="Arial" panose="020B0604020202020204" pitchFamily="34" charset="0"/>
              <a:buChar char="•"/>
            </a:pPr>
            <a:r>
              <a:rPr lang="en-US" sz="1400" dirty="0" smtClean="0">
                <a:solidFill>
                  <a:schemeClr val="bg1"/>
                </a:solidFill>
              </a:rPr>
              <a:t>GitHub </a:t>
            </a:r>
            <a:r>
              <a:rPr lang="en-US" sz="1400" dirty="0">
                <a:solidFill>
                  <a:schemeClr val="bg1"/>
                </a:solidFill>
              </a:rPr>
              <a:t>– An </a:t>
            </a:r>
            <a:r>
              <a:rPr lang="en-US" sz="1400" dirty="0" smtClean="0">
                <a:solidFill>
                  <a:schemeClr val="bg1"/>
                </a:solidFill>
              </a:rPr>
              <a:t>Introduction</a:t>
            </a:r>
          </a:p>
          <a:p>
            <a:pPr marL="285750" indent="-285750">
              <a:lnSpc>
                <a:spcPct val="150000"/>
              </a:lnSpc>
              <a:buFont typeface="Arial" panose="020B0604020202020204" pitchFamily="34" charset="0"/>
              <a:buChar char="•"/>
            </a:pPr>
            <a:r>
              <a:rPr lang="en-US" sz="1400" dirty="0" smtClean="0">
                <a:solidFill>
                  <a:schemeClr val="bg1"/>
                </a:solidFill>
              </a:rPr>
              <a:t>Advantages of GitHub</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smtClean="0">
                <a:solidFill>
                  <a:schemeClr val="bg1"/>
                </a:solidFill>
              </a:rPr>
              <a:t>Features </a:t>
            </a:r>
            <a:r>
              <a:rPr lang="en-US" sz="1400" dirty="0">
                <a:solidFill>
                  <a:schemeClr val="bg1"/>
                </a:solidFill>
              </a:rPr>
              <a:t>of </a:t>
            </a:r>
            <a:r>
              <a:rPr lang="en-US" sz="1400" dirty="0" smtClean="0">
                <a:solidFill>
                  <a:schemeClr val="bg1"/>
                </a:solidFill>
              </a:rPr>
              <a:t>GitHub</a:t>
            </a:r>
          </a:p>
          <a:p>
            <a:pPr marL="285750" indent="-285750">
              <a:lnSpc>
                <a:spcPct val="150000"/>
              </a:lnSpc>
              <a:buFont typeface="Arial" panose="020B0604020202020204" pitchFamily="34" charset="0"/>
              <a:buChar char="•"/>
            </a:pPr>
            <a:r>
              <a:rPr lang="en-US" sz="1400" dirty="0" smtClean="0">
                <a:solidFill>
                  <a:schemeClr val="bg1"/>
                </a:solidFill>
              </a:rPr>
              <a:t>Comparison : </a:t>
            </a:r>
            <a:r>
              <a:rPr lang="en-US" sz="1400" dirty="0" err="1" smtClean="0">
                <a:solidFill>
                  <a:schemeClr val="bg1"/>
                </a:solidFill>
              </a:rPr>
              <a:t>GitHub,Gitlab</a:t>
            </a:r>
            <a:r>
              <a:rPr lang="en-US" sz="1400" dirty="0" smtClean="0">
                <a:solidFill>
                  <a:schemeClr val="bg1"/>
                </a:solidFill>
              </a:rPr>
              <a:t> and Bit bucket</a:t>
            </a:r>
          </a:p>
          <a:p>
            <a:pPr marL="285750" indent="-285750">
              <a:lnSpc>
                <a:spcPct val="150000"/>
              </a:lnSpc>
              <a:buFont typeface="Arial" panose="020B0604020202020204" pitchFamily="34" charset="0"/>
              <a:buChar char="•"/>
            </a:pPr>
            <a:r>
              <a:rPr lang="en-US" sz="1400" dirty="0">
                <a:solidFill>
                  <a:schemeClr val="bg1"/>
                </a:solidFill>
              </a:rPr>
              <a:t>Branching Strategy</a:t>
            </a:r>
          </a:p>
          <a:p>
            <a:pPr marL="285750" indent="-285750">
              <a:lnSpc>
                <a:spcPct val="150000"/>
              </a:lnSpc>
              <a:buFont typeface="Arial" panose="020B0604020202020204" pitchFamily="34" charset="0"/>
              <a:buChar char="•"/>
            </a:pPr>
            <a:r>
              <a:rPr lang="en-US" sz="1400" dirty="0" smtClean="0">
                <a:solidFill>
                  <a:schemeClr val="bg1"/>
                </a:solidFill>
              </a:rPr>
              <a:t>Create </a:t>
            </a:r>
            <a:r>
              <a:rPr lang="en-US" sz="1400" dirty="0" err="1" smtClean="0">
                <a:solidFill>
                  <a:schemeClr val="bg1"/>
                </a:solidFill>
              </a:rPr>
              <a:t>Github</a:t>
            </a:r>
            <a:r>
              <a:rPr lang="en-US" sz="1400" dirty="0" smtClean="0">
                <a:solidFill>
                  <a:schemeClr val="bg1"/>
                </a:solidFill>
              </a:rPr>
              <a:t> Repository</a:t>
            </a:r>
          </a:p>
          <a:p>
            <a:pPr marL="285750" indent="-285750">
              <a:lnSpc>
                <a:spcPct val="150000"/>
              </a:lnSpc>
              <a:buFont typeface="Arial" panose="020B0604020202020204" pitchFamily="34" charset="0"/>
              <a:buChar char="•"/>
            </a:pPr>
            <a:r>
              <a:rPr lang="en-US" sz="1400" dirty="0" smtClean="0">
                <a:solidFill>
                  <a:schemeClr val="bg1"/>
                </a:solidFill>
              </a:rPr>
              <a:t>Create a Branch</a:t>
            </a:r>
          </a:p>
          <a:p>
            <a:pPr marL="285750" indent="-285750">
              <a:lnSpc>
                <a:spcPct val="150000"/>
              </a:lnSpc>
              <a:buFont typeface="Arial" panose="020B0604020202020204" pitchFamily="34" charset="0"/>
              <a:buChar char="•"/>
            </a:pPr>
            <a:r>
              <a:rPr lang="en-US" sz="1400" dirty="0">
                <a:solidFill>
                  <a:schemeClr val="bg1"/>
                </a:solidFill>
              </a:rPr>
              <a:t>H</a:t>
            </a:r>
            <a:r>
              <a:rPr lang="en-US" sz="1400" dirty="0" smtClean="0">
                <a:solidFill>
                  <a:schemeClr val="bg1"/>
                </a:solidFill>
              </a:rPr>
              <a:t>ow </a:t>
            </a:r>
            <a:r>
              <a:rPr lang="en-US" sz="1400" dirty="0">
                <a:solidFill>
                  <a:schemeClr val="bg1"/>
                </a:solidFill>
              </a:rPr>
              <a:t>to use </a:t>
            </a:r>
            <a:r>
              <a:rPr lang="en-US" sz="1400" dirty="0" err="1">
                <a:solidFill>
                  <a:schemeClr val="bg1"/>
                </a:solidFill>
              </a:rPr>
              <a:t>Github</a:t>
            </a:r>
            <a:r>
              <a:rPr lang="en-US" sz="1400" dirty="0">
                <a:solidFill>
                  <a:schemeClr val="bg1"/>
                </a:solidFill>
              </a:rPr>
              <a:t> </a:t>
            </a:r>
            <a:r>
              <a:rPr lang="en-US" sz="1400" dirty="0" smtClean="0">
                <a:solidFill>
                  <a:schemeClr val="bg1"/>
                </a:solidFill>
              </a:rPr>
              <a:t>operations(</a:t>
            </a:r>
            <a:r>
              <a:rPr lang="en-US" sz="1400" dirty="0" err="1" smtClean="0">
                <a:solidFill>
                  <a:schemeClr val="bg1"/>
                </a:solidFill>
              </a:rPr>
              <a:t>Commit,Pull,Push</a:t>
            </a:r>
            <a:r>
              <a:rPr lang="en-US" sz="1400" dirty="0" smtClean="0">
                <a:solidFill>
                  <a:schemeClr val="bg1"/>
                </a:solidFill>
              </a:rPr>
              <a:t> and Merge)</a:t>
            </a:r>
          </a:p>
          <a:p>
            <a:pPr marL="285750" indent="-285750">
              <a:lnSpc>
                <a:spcPct val="150000"/>
              </a:lnSpc>
              <a:buFont typeface="Arial" panose="020B0604020202020204" pitchFamily="34" charset="0"/>
              <a:buChar char="•"/>
            </a:pPr>
            <a:r>
              <a:rPr lang="en-US" sz="1400" dirty="0" smtClean="0">
                <a:solidFill>
                  <a:schemeClr val="bg1"/>
                </a:solidFill>
              </a:rPr>
              <a:t>GitHub wiki &amp; Issues</a:t>
            </a:r>
          </a:p>
          <a:p>
            <a:pPr marL="285750" indent="-285750">
              <a:lnSpc>
                <a:spcPct val="150000"/>
              </a:lnSpc>
              <a:buFont typeface="Arial" panose="020B0604020202020204" pitchFamily="34" charset="0"/>
              <a:buChar char="•"/>
            </a:pPr>
            <a:r>
              <a:rPr lang="en-US" sz="1400" dirty="0" smtClean="0">
                <a:solidFill>
                  <a:schemeClr val="bg1"/>
                </a:solidFill>
              </a:rPr>
              <a:t>GIT commands for windows</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smtClean="0">
                <a:solidFill>
                  <a:schemeClr val="bg1"/>
                </a:solidFill>
              </a:rPr>
              <a:t>Software </a:t>
            </a:r>
            <a:r>
              <a:rPr lang="en-US" sz="1400" dirty="0">
                <a:solidFill>
                  <a:schemeClr val="bg1"/>
                </a:solidFill>
              </a:rPr>
              <a:t>/ Hardware Requirements</a:t>
            </a:r>
          </a:p>
        </p:txBody>
      </p:sp>
    </p:spTree>
    <p:extLst>
      <p:ext uri="{BB962C8B-B14F-4D97-AF65-F5344CB8AC3E}">
        <p14:creationId xmlns:p14="http://schemas.microsoft.com/office/powerpoint/2010/main" val="208245601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p:txBody>
          <a:bodyPr/>
          <a:lstStyle/>
          <a:p>
            <a:r>
              <a:rPr lang="en-US" dirty="0" smtClean="0">
                <a:solidFill>
                  <a:srgbClr val="0070C0"/>
                </a:solidFill>
              </a:rPr>
              <a:t>Make and commit changes</a:t>
            </a:r>
            <a:endParaRPr lang="en-US" dirty="0">
              <a:solidFill>
                <a:srgbClr val="0070C0"/>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endPar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20</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6" name="Content Placeholder 5"/>
          <p:cNvSpPr>
            <a:spLocks noGrp="1"/>
          </p:cNvSpPr>
          <p:nvPr>
            <p:ph idx="1"/>
          </p:nvPr>
        </p:nvSpPr>
        <p:spPr>
          <a:xfrm>
            <a:off x="381000" y="777123"/>
            <a:ext cx="4141897" cy="3704200"/>
          </a:xfrm>
        </p:spPr>
        <p:txBody>
          <a:bodyPr/>
          <a:lstStyle/>
          <a:p>
            <a:pPr marL="171450" indent="-171450">
              <a:lnSpc>
                <a:spcPct val="150000"/>
              </a:lnSpc>
              <a:buFont typeface="Wingdings" panose="05000000000000000000" pitchFamily="2" charset="2"/>
              <a:buChar char="q"/>
            </a:pPr>
            <a:r>
              <a:rPr lang="en-US" sz="1200" dirty="0"/>
              <a:t>Click the  pencil icon in the upper right corner of the file view to edit.</a:t>
            </a:r>
          </a:p>
          <a:p>
            <a:endParaRPr lang="en-US" dirty="0"/>
          </a:p>
        </p:txBody>
      </p:sp>
      <p:sp>
        <p:nvSpPr>
          <p:cNvPr id="4" name="Content Placeholder 3"/>
          <p:cNvSpPr>
            <a:spLocks noGrp="1"/>
          </p:cNvSpPr>
          <p:nvPr>
            <p:ph idx="13"/>
          </p:nvPr>
        </p:nvSpPr>
        <p:spPr>
          <a:xfrm>
            <a:off x="4733286" y="777121"/>
            <a:ext cx="4067814" cy="3704201"/>
          </a:xfrm>
        </p:spPr>
        <p:txBody>
          <a:bodyPr>
            <a:normAutofit/>
          </a:bodyPr>
          <a:lstStyle/>
          <a:p>
            <a:pPr marL="285750" indent="-285750">
              <a:lnSpc>
                <a:spcPct val="150000"/>
              </a:lnSpc>
              <a:buFont typeface="Wingdings" panose="05000000000000000000" pitchFamily="2" charset="2"/>
              <a:buChar char="q"/>
            </a:pPr>
            <a:r>
              <a:rPr lang="en-US" sz="1200" dirty="0" smtClean="0"/>
              <a:t>In editor, Enter the newline and add </a:t>
            </a:r>
            <a:r>
              <a:rPr lang="en-US" sz="1200" dirty="0"/>
              <a:t>the </a:t>
            </a:r>
            <a:r>
              <a:rPr lang="en-US" sz="1200" dirty="0" smtClean="0"/>
              <a:t>line as “System.out.println(“Welcome to GitHub learning!");” and now closing parenthesis is moving one step down.</a:t>
            </a:r>
          </a:p>
          <a:p>
            <a:pPr>
              <a:lnSpc>
                <a:spcPct val="150000"/>
              </a:lnSpc>
            </a:pPr>
            <a:endParaRPr lang="en-US" sz="1200" dirty="0" smtClean="0"/>
          </a:p>
          <a:p>
            <a:pPr>
              <a:lnSpc>
                <a:spcPct val="150000"/>
              </a:lnSpc>
            </a:pPr>
            <a:endParaRPr lang="en-US" sz="1400" dirty="0" smtClean="0">
              <a:solidFill>
                <a:srgbClr val="0070C0"/>
              </a:solidFill>
            </a:endParaRPr>
          </a:p>
          <a:p>
            <a:pPr marL="285750" indent="-285750">
              <a:lnSpc>
                <a:spcPct val="150000"/>
              </a:lnSpc>
              <a:buFont typeface="Wingdings" panose="05000000000000000000" pitchFamily="2" charset="2"/>
              <a:buChar char="§"/>
            </a:pPr>
            <a:endParaRPr lang="en-US" sz="1400" dirty="0">
              <a:solidFill>
                <a:srgbClr val="0070C0"/>
              </a:solidFill>
            </a:endParaRPr>
          </a:p>
          <a:p>
            <a:pPr marL="285750" indent="-285750">
              <a:lnSpc>
                <a:spcPct val="150000"/>
              </a:lnSpc>
              <a:buFont typeface="Wingdings" panose="05000000000000000000" pitchFamily="2" charset="2"/>
              <a:buChar char="§"/>
            </a:pPr>
            <a:endParaRPr lang="en-US" sz="1400" dirty="0" smtClean="0">
              <a:solidFill>
                <a:srgbClr val="0070C0"/>
              </a:solidFill>
            </a:endParaRPr>
          </a:p>
        </p:txBody>
      </p:sp>
      <p:pic>
        <p:nvPicPr>
          <p:cNvPr id="5" name="Picture 4"/>
          <p:cNvPicPr>
            <a:picLocks noChangeAspect="1"/>
          </p:cNvPicPr>
          <p:nvPr/>
        </p:nvPicPr>
        <p:blipFill>
          <a:blip r:embed="rId3"/>
          <a:stretch>
            <a:fillRect/>
          </a:stretch>
        </p:blipFill>
        <p:spPr>
          <a:xfrm>
            <a:off x="381000" y="1625600"/>
            <a:ext cx="3931508" cy="3069811"/>
          </a:xfrm>
          <a:prstGeom prst="rect">
            <a:avLst/>
          </a:prstGeom>
        </p:spPr>
      </p:pic>
      <p:pic>
        <p:nvPicPr>
          <p:cNvPr id="15" name="Picture 14"/>
          <p:cNvPicPr>
            <a:picLocks noChangeAspect="1"/>
          </p:cNvPicPr>
          <p:nvPr/>
        </p:nvPicPr>
        <p:blipFill>
          <a:blip r:embed="rId4"/>
          <a:stretch>
            <a:fillRect/>
          </a:stretch>
        </p:blipFill>
        <p:spPr>
          <a:xfrm>
            <a:off x="4733286" y="1625600"/>
            <a:ext cx="4072195" cy="3257052"/>
          </a:xfrm>
          <a:prstGeom prst="rect">
            <a:avLst/>
          </a:prstGeom>
        </p:spPr>
      </p:pic>
    </p:spTree>
    <p:extLst>
      <p:ext uri="{BB962C8B-B14F-4D97-AF65-F5344CB8AC3E}">
        <p14:creationId xmlns:p14="http://schemas.microsoft.com/office/powerpoint/2010/main" val="3503084697"/>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384048" y="237251"/>
            <a:ext cx="8417052" cy="621030"/>
          </a:xfrm>
        </p:spPr>
        <p:txBody>
          <a:bodyPr/>
          <a:lstStyle/>
          <a:p>
            <a:r>
              <a:rPr lang="en-US" dirty="0" smtClean="0">
                <a:solidFill>
                  <a:srgbClr val="0070C0"/>
                </a:solidFill>
              </a:rPr>
              <a:t>Make and commit changes</a:t>
            </a:r>
            <a:endParaRPr lang="en-US" dirty="0">
              <a:solidFill>
                <a:srgbClr val="0070C0"/>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endPar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21</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6" name="Content Placeholder 5"/>
          <p:cNvSpPr>
            <a:spLocks noGrp="1"/>
          </p:cNvSpPr>
          <p:nvPr>
            <p:ph idx="1"/>
          </p:nvPr>
        </p:nvSpPr>
        <p:spPr>
          <a:xfrm>
            <a:off x="381000" y="777123"/>
            <a:ext cx="4141897" cy="3704200"/>
          </a:xfrm>
        </p:spPr>
        <p:txBody>
          <a:bodyPr/>
          <a:lstStyle/>
          <a:p>
            <a:pPr marL="285750" indent="-285750">
              <a:lnSpc>
                <a:spcPct val="150000"/>
              </a:lnSpc>
              <a:buFont typeface="Wingdings" panose="05000000000000000000" pitchFamily="2" charset="2"/>
              <a:buChar char="q"/>
            </a:pPr>
            <a:r>
              <a:rPr lang="en-US" sz="1200" dirty="0"/>
              <a:t>Write a commit message that describes your changes and click on Commit changes button.</a:t>
            </a:r>
          </a:p>
          <a:p>
            <a:endParaRPr lang="en-US" dirty="0"/>
          </a:p>
        </p:txBody>
      </p:sp>
      <p:sp>
        <p:nvSpPr>
          <p:cNvPr id="4" name="Content Placeholder 3"/>
          <p:cNvSpPr>
            <a:spLocks noGrp="1"/>
          </p:cNvSpPr>
          <p:nvPr>
            <p:ph idx="13"/>
          </p:nvPr>
        </p:nvSpPr>
        <p:spPr>
          <a:xfrm>
            <a:off x="4733286" y="777121"/>
            <a:ext cx="4119120" cy="3704201"/>
          </a:xfrm>
        </p:spPr>
        <p:txBody>
          <a:bodyPr>
            <a:normAutofit/>
          </a:bodyPr>
          <a:lstStyle/>
          <a:p>
            <a:pPr marL="285750" indent="-285750">
              <a:lnSpc>
                <a:spcPct val="150000"/>
              </a:lnSpc>
              <a:buFont typeface="Wingdings" panose="05000000000000000000" pitchFamily="2" charset="2"/>
              <a:buChar char="q"/>
            </a:pPr>
            <a:r>
              <a:rPr lang="en-US" sz="1200" dirty="0" smtClean="0"/>
              <a:t>These </a:t>
            </a:r>
            <a:r>
              <a:rPr lang="en-US" sz="1200" dirty="0"/>
              <a:t>changes </a:t>
            </a:r>
            <a:r>
              <a:rPr lang="en-US" sz="1200" dirty="0" smtClean="0"/>
              <a:t>are updated only to “HelloWorld.java” program on “features” branch</a:t>
            </a:r>
            <a:r>
              <a:rPr lang="en-US" sz="1200" dirty="0"/>
              <a:t>, so now this branch contains content that’s different from master.</a:t>
            </a:r>
            <a:endParaRPr lang="en-US" sz="1200" dirty="0" smtClean="0"/>
          </a:p>
          <a:p>
            <a:pPr>
              <a:lnSpc>
                <a:spcPct val="150000"/>
              </a:lnSpc>
            </a:pPr>
            <a:endParaRPr lang="en-US" sz="1400" dirty="0" smtClean="0">
              <a:solidFill>
                <a:srgbClr val="0070C0"/>
              </a:solidFill>
            </a:endParaRPr>
          </a:p>
          <a:p>
            <a:pPr marL="285750" indent="-285750">
              <a:lnSpc>
                <a:spcPct val="150000"/>
              </a:lnSpc>
              <a:buFont typeface="Wingdings" panose="05000000000000000000" pitchFamily="2" charset="2"/>
              <a:buChar char="§"/>
            </a:pPr>
            <a:endParaRPr lang="en-US" sz="1400" dirty="0">
              <a:solidFill>
                <a:srgbClr val="0070C0"/>
              </a:solidFill>
            </a:endParaRPr>
          </a:p>
          <a:p>
            <a:pPr marL="285750" indent="-285750">
              <a:lnSpc>
                <a:spcPct val="150000"/>
              </a:lnSpc>
              <a:buFont typeface="Wingdings" panose="05000000000000000000" pitchFamily="2" charset="2"/>
              <a:buChar char="§"/>
            </a:pPr>
            <a:endParaRPr lang="en-US" sz="1400" dirty="0" smtClean="0">
              <a:solidFill>
                <a:srgbClr val="0070C0"/>
              </a:solidFill>
            </a:endParaRPr>
          </a:p>
        </p:txBody>
      </p:sp>
      <p:pic>
        <p:nvPicPr>
          <p:cNvPr id="7" name="Picture 6"/>
          <p:cNvPicPr>
            <a:picLocks noChangeAspect="1"/>
          </p:cNvPicPr>
          <p:nvPr/>
        </p:nvPicPr>
        <p:blipFill>
          <a:blip r:embed="rId3"/>
          <a:stretch>
            <a:fillRect/>
          </a:stretch>
        </p:blipFill>
        <p:spPr>
          <a:xfrm>
            <a:off x="381000" y="1569568"/>
            <a:ext cx="4141897" cy="3157665"/>
          </a:xfrm>
          <a:prstGeom prst="rect">
            <a:avLst/>
          </a:prstGeom>
        </p:spPr>
      </p:pic>
      <p:pic>
        <p:nvPicPr>
          <p:cNvPr id="8" name="Picture 7"/>
          <p:cNvPicPr>
            <a:picLocks noChangeAspect="1"/>
          </p:cNvPicPr>
          <p:nvPr/>
        </p:nvPicPr>
        <p:blipFill>
          <a:blip r:embed="rId4"/>
          <a:stretch>
            <a:fillRect/>
          </a:stretch>
        </p:blipFill>
        <p:spPr>
          <a:xfrm>
            <a:off x="4707633" y="1601391"/>
            <a:ext cx="4170426" cy="3094020"/>
          </a:xfrm>
          <a:prstGeom prst="rect">
            <a:avLst/>
          </a:prstGeom>
        </p:spPr>
      </p:pic>
    </p:spTree>
    <p:extLst>
      <p:ext uri="{BB962C8B-B14F-4D97-AF65-F5344CB8AC3E}">
        <p14:creationId xmlns:p14="http://schemas.microsoft.com/office/powerpoint/2010/main" val="1349452647"/>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8941"/>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p:txBody>
          <a:bodyPr/>
          <a:lstStyle/>
          <a:p>
            <a:r>
              <a:rPr lang="en-US" dirty="0" smtClean="0">
                <a:solidFill>
                  <a:srgbClr val="0070C0"/>
                </a:solidFill>
              </a:rPr>
              <a:t>Open a Pull Request</a:t>
            </a:r>
            <a:endParaRPr lang="en-US" dirty="0">
              <a:solidFill>
                <a:srgbClr val="0070C0"/>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rPr>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22</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4" name="Content Placeholder 3"/>
          <p:cNvSpPr>
            <a:spLocks noGrp="1"/>
          </p:cNvSpPr>
          <p:nvPr>
            <p:ph idx="13"/>
          </p:nvPr>
        </p:nvSpPr>
        <p:spPr>
          <a:xfrm>
            <a:off x="4829825" y="627165"/>
            <a:ext cx="4109893" cy="4068246"/>
          </a:xfrm>
        </p:spPr>
        <p:txBody>
          <a:bodyPr>
            <a:normAutofit/>
          </a:bodyPr>
          <a:lstStyle/>
          <a:p>
            <a:pPr marL="274320" indent="-274320">
              <a:lnSpc>
                <a:spcPct val="150000"/>
              </a:lnSpc>
              <a:buFont typeface="Wingdings" panose="05000000000000000000" pitchFamily="2" charset="2"/>
              <a:buChar char="q"/>
            </a:pPr>
            <a:r>
              <a:rPr lang="en-US" sz="1200" dirty="0"/>
              <a:t>Click the  Pull Request tab, then from the Pull Request page, click the green New pull request button</a:t>
            </a:r>
            <a:r>
              <a:rPr lang="en-US" sz="1200" dirty="0" smtClean="0"/>
              <a:t>.</a:t>
            </a:r>
          </a:p>
          <a:p>
            <a:pPr marL="274320" indent="-274320">
              <a:lnSpc>
                <a:spcPct val="150000"/>
              </a:lnSpc>
              <a:buFont typeface="Wingdings" panose="05000000000000000000" pitchFamily="2" charset="2"/>
              <a:buChar char="q"/>
            </a:pPr>
            <a:r>
              <a:rPr lang="en-US" sz="1200" dirty="0" smtClean="0"/>
              <a:t>Page is redirected to “Compare changes”</a:t>
            </a:r>
            <a:endParaRPr lang="en-US" sz="1200" dirty="0"/>
          </a:p>
          <a:p>
            <a:pPr marL="285750" indent="-285750">
              <a:lnSpc>
                <a:spcPct val="150000"/>
              </a:lnSpc>
              <a:buFont typeface="Wingdings" panose="05000000000000000000" pitchFamily="2" charset="2"/>
              <a:buChar char="q"/>
            </a:pPr>
            <a:endParaRPr lang="en-US" sz="1200" dirty="0"/>
          </a:p>
          <a:p>
            <a:pPr>
              <a:lnSpc>
                <a:spcPct val="150000"/>
              </a:lnSpc>
            </a:pPr>
            <a:endParaRPr lang="en-US" sz="1400" dirty="0" smtClean="0">
              <a:solidFill>
                <a:srgbClr val="0070C0"/>
              </a:solidFill>
            </a:endParaRPr>
          </a:p>
          <a:p>
            <a:pPr>
              <a:lnSpc>
                <a:spcPct val="150000"/>
              </a:lnSpc>
            </a:pPr>
            <a:endParaRPr lang="en-US" sz="1400" dirty="0">
              <a:solidFill>
                <a:srgbClr val="0070C0"/>
              </a:solidFill>
            </a:endParaRPr>
          </a:p>
          <a:p>
            <a:pPr>
              <a:lnSpc>
                <a:spcPct val="150000"/>
              </a:lnSpc>
            </a:pPr>
            <a:endParaRPr lang="en-US" sz="1400" dirty="0" smtClean="0">
              <a:solidFill>
                <a:srgbClr val="0070C0"/>
              </a:solidFill>
            </a:endParaRPr>
          </a:p>
          <a:p>
            <a:pPr marL="285750" indent="-285750">
              <a:lnSpc>
                <a:spcPct val="150000"/>
              </a:lnSpc>
              <a:buFont typeface="Wingdings" panose="05000000000000000000" pitchFamily="2" charset="2"/>
              <a:buChar char="§"/>
            </a:pPr>
            <a:endParaRPr lang="en-US" sz="1400" dirty="0">
              <a:solidFill>
                <a:srgbClr val="0070C0"/>
              </a:solidFill>
            </a:endParaRPr>
          </a:p>
          <a:p>
            <a:pPr marL="285750" indent="-285750">
              <a:lnSpc>
                <a:spcPct val="150000"/>
              </a:lnSpc>
              <a:buFont typeface="Wingdings" panose="05000000000000000000" pitchFamily="2" charset="2"/>
              <a:buChar char="§"/>
            </a:pPr>
            <a:endParaRPr lang="en-US" sz="1400" dirty="0" smtClean="0">
              <a:solidFill>
                <a:srgbClr val="0070C0"/>
              </a:solidFill>
            </a:endParaRPr>
          </a:p>
        </p:txBody>
      </p:sp>
      <p:sp>
        <p:nvSpPr>
          <p:cNvPr id="13" name="Content Placeholder 12"/>
          <p:cNvSpPr>
            <a:spLocks noGrp="1"/>
          </p:cNvSpPr>
          <p:nvPr>
            <p:ph idx="1"/>
          </p:nvPr>
        </p:nvSpPr>
        <p:spPr>
          <a:xfrm>
            <a:off x="384048" y="627165"/>
            <a:ext cx="4307159" cy="4068246"/>
          </a:xfrm>
        </p:spPr>
        <p:txBody>
          <a:bodyPr>
            <a:normAutofit/>
          </a:bodyPr>
          <a:lstStyle/>
          <a:p>
            <a:pPr marL="285750" indent="-285750">
              <a:lnSpc>
                <a:spcPct val="150000"/>
              </a:lnSpc>
              <a:buFont typeface="Wingdings" panose="05000000000000000000" pitchFamily="2" charset="2"/>
              <a:buChar char="q"/>
            </a:pPr>
            <a:r>
              <a:rPr lang="en-US" sz="1200" dirty="0"/>
              <a:t>Pull Requests are the heart of collaboration on GitHub.</a:t>
            </a:r>
          </a:p>
          <a:p>
            <a:pPr marL="285750" indent="-285750">
              <a:lnSpc>
                <a:spcPct val="150000"/>
              </a:lnSpc>
              <a:buFont typeface="Wingdings" panose="05000000000000000000" pitchFamily="2" charset="2"/>
              <a:buChar char="q"/>
            </a:pPr>
            <a:r>
              <a:rPr lang="en-US" sz="1200" dirty="0"/>
              <a:t>Pull requests show </a:t>
            </a:r>
            <a:r>
              <a:rPr lang="en-US" sz="1200" i="1" dirty="0"/>
              <a:t>diffs</a:t>
            </a:r>
            <a:r>
              <a:rPr lang="en-US" sz="1200" dirty="0"/>
              <a:t>, or differences, of the content from both </a:t>
            </a:r>
            <a:r>
              <a:rPr lang="en-US" sz="1200" dirty="0" smtClean="0"/>
              <a:t>branches. The </a:t>
            </a:r>
            <a:r>
              <a:rPr lang="en-US" sz="1200" dirty="0"/>
              <a:t>changes, additions, and subtractions are shown in green and red.</a:t>
            </a:r>
          </a:p>
          <a:p>
            <a:endParaRPr lang="en-US" sz="1200" dirty="0"/>
          </a:p>
        </p:txBody>
      </p:sp>
      <p:pic>
        <p:nvPicPr>
          <p:cNvPr id="14" name="Picture 13"/>
          <p:cNvPicPr>
            <a:picLocks noChangeAspect="1"/>
          </p:cNvPicPr>
          <p:nvPr/>
        </p:nvPicPr>
        <p:blipFill>
          <a:blip r:embed="rId3"/>
          <a:stretch>
            <a:fillRect/>
          </a:stretch>
        </p:blipFill>
        <p:spPr>
          <a:xfrm>
            <a:off x="390256" y="1867531"/>
            <a:ext cx="4191000" cy="2892010"/>
          </a:xfrm>
          <a:prstGeom prst="rect">
            <a:avLst/>
          </a:prstGeom>
        </p:spPr>
      </p:pic>
      <p:pic>
        <p:nvPicPr>
          <p:cNvPr id="16" name="Picture 15"/>
          <p:cNvPicPr>
            <a:picLocks noChangeAspect="1"/>
          </p:cNvPicPr>
          <p:nvPr/>
        </p:nvPicPr>
        <p:blipFill>
          <a:blip r:embed="rId4"/>
          <a:stretch>
            <a:fillRect/>
          </a:stretch>
        </p:blipFill>
        <p:spPr>
          <a:xfrm>
            <a:off x="4829826" y="1507787"/>
            <a:ext cx="3952762" cy="3043268"/>
          </a:xfrm>
          <a:prstGeom prst="rect">
            <a:avLst/>
          </a:prstGeom>
        </p:spPr>
      </p:pic>
    </p:spTree>
    <p:extLst>
      <p:ext uri="{BB962C8B-B14F-4D97-AF65-F5344CB8AC3E}">
        <p14:creationId xmlns:p14="http://schemas.microsoft.com/office/powerpoint/2010/main" val="2688492850"/>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p:txBody>
          <a:bodyPr/>
          <a:lstStyle/>
          <a:p>
            <a:r>
              <a:rPr lang="en-US" dirty="0" smtClean="0">
                <a:solidFill>
                  <a:srgbClr val="0070C0"/>
                </a:solidFill>
              </a:rPr>
              <a:t>Open a pull request – Compare changes</a:t>
            </a:r>
            <a:endParaRPr lang="en-US" dirty="0">
              <a:solidFill>
                <a:srgbClr val="0070C0"/>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endPar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23</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7" name="Content Placeholder 6"/>
          <p:cNvSpPr>
            <a:spLocks noGrp="1"/>
          </p:cNvSpPr>
          <p:nvPr>
            <p:ph idx="1"/>
          </p:nvPr>
        </p:nvSpPr>
        <p:spPr>
          <a:xfrm>
            <a:off x="384048" y="777121"/>
            <a:ext cx="4076400" cy="3918289"/>
          </a:xfrm>
        </p:spPr>
        <p:txBody>
          <a:bodyPr>
            <a:normAutofit/>
          </a:bodyPr>
          <a:lstStyle/>
          <a:p>
            <a:pPr marL="274320" indent="-274320">
              <a:lnSpc>
                <a:spcPct val="150000"/>
              </a:lnSpc>
              <a:buFont typeface="Wingdings" panose="05000000000000000000" pitchFamily="2" charset="2"/>
              <a:buChar char="q"/>
            </a:pPr>
            <a:r>
              <a:rPr lang="en-US" sz="1200" dirty="0">
                <a:solidFill>
                  <a:srgbClr val="0070C0"/>
                </a:solidFill>
              </a:rPr>
              <a:t>In below sample, select the branch you made “features” to compare with master (the original</a:t>
            </a:r>
            <a:r>
              <a:rPr lang="en-US" sz="1200" dirty="0" smtClean="0">
                <a:solidFill>
                  <a:srgbClr val="0070C0"/>
                </a:solidFill>
              </a:rPr>
              <a:t>).</a:t>
            </a:r>
          </a:p>
          <a:p>
            <a:pPr marL="274320" indent="-274320">
              <a:lnSpc>
                <a:spcPct val="150000"/>
              </a:lnSpc>
              <a:buFont typeface="Wingdings" panose="05000000000000000000" pitchFamily="2" charset="2"/>
              <a:buChar char="q"/>
            </a:pPr>
            <a:r>
              <a:rPr lang="en-US" sz="1200" dirty="0" smtClean="0"/>
              <a:t>Look </a:t>
            </a:r>
            <a:r>
              <a:rPr lang="en-US" sz="1200" dirty="0"/>
              <a:t>over your changes in the diffs on the Compare page, make sure they’re what you want to submit.</a:t>
            </a:r>
          </a:p>
          <a:p>
            <a:endParaRPr lang="en-US" sz="1200" dirty="0"/>
          </a:p>
        </p:txBody>
      </p:sp>
      <p:sp>
        <p:nvSpPr>
          <p:cNvPr id="4" name="Content Placeholder 3"/>
          <p:cNvSpPr>
            <a:spLocks noGrp="1"/>
          </p:cNvSpPr>
          <p:nvPr>
            <p:ph idx="13"/>
          </p:nvPr>
        </p:nvSpPr>
        <p:spPr>
          <a:xfrm>
            <a:off x="4447569" y="575863"/>
            <a:ext cx="4349238" cy="3963889"/>
          </a:xfrm>
        </p:spPr>
        <p:txBody>
          <a:bodyPr>
            <a:normAutofit/>
          </a:bodyPr>
          <a:lstStyle/>
          <a:p>
            <a:pPr marL="285750" indent="-285750">
              <a:lnSpc>
                <a:spcPct val="150000"/>
              </a:lnSpc>
              <a:buFont typeface="Wingdings" panose="05000000000000000000" pitchFamily="2" charset="2"/>
              <a:buChar char="q"/>
            </a:pPr>
            <a:endParaRPr lang="en-US" sz="1200" dirty="0" smtClean="0">
              <a:solidFill>
                <a:srgbClr val="0070C0"/>
              </a:solidFill>
            </a:endParaRPr>
          </a:p>
          <a:p>
            <a:pPr marL="285750" indent="-285750">
              <a:lnSpc>
                <a:spcPct val="150000"/>
              </a:lnSpc>
              <a:buFont typeface="Wingdings" panose="05000000000000000000" pitchFamily="2" charset="2"/>
              <a:buChar char="q"/>
            </a:pPr>
            <a:endParaRPr lang="en-US" sz="1200" dirty="0">
              <a:solidFill>
                <a:srgbClr val="0070C0"/>
              </a:solidFill>
            </a:endParaRPr>
          </a:p>
          <a:p>
            <a:pPr marL="285750" indent="-285750">
              <a:lnSpc>
                <a:spcPct val="150000"/>
              </a:lnSpc>
              <a:buFont typeface="Wingdings" panose="05000000000000000000" pitchFamily="2" charset="2"/>
              <a:buChar char="q"/>
            </a:pPr>
            <a:endParaRPr lang="en-US" sz="1200" dirty="0" smtClean="0">
              <a:solidFill>
                <a:srgbClr val="0070C0"/>
              </a:solidFill>
            </a:endParaRPr>
          </a:p>
          <a:p>
            <a:pPr marL="171450" indent="-171450">
              <a:lnSpc>
                <a:spcPct val="150000"/>
              </a:lnSpc>
              <a:buFont typeface="Wingdings" panose="05000000000000000000" pitchFamily="2" charset="2"/>
              <a:buChar char="q"/>
            </a:pPr>
            <a:endParaRPr lang="en-US" sz="1200" dirty="0" smtClean="0">
              <a:solidFill>
                <a:srgbClr val="0070C0"/>
              </a:solidFill>
            </a:endParaRPr>
          </a:p>
          <a:p>
            <a:pPr marL="274320" indent="-274320">
              <a:lnSpc>
                <a:spcPct val="150000"/>
              </a:lnSpc>
              <a:buFont typeface="Wingdings" panose="05000000000000000000" pitchFamily="2" charset="2"/>
              <a:buChar char="q"/>
            </a:pPr>
            <a:r>
              <a:rPr lang="en-US" sz="1200" dirty="0" smtClean="0">
                <a:solidFill>
                  <a:srgbClr val="0070C0"/>
                </a:solidFill>
              </a:rPr>
              <a:t>Changes highlighted in green color are newly added lines and red color are removed lines.</a:t>
            </a:r>
          </a:p>
          <a:p>
            <a:pPr marL="274320" indent="-274320">
              <a:lnSpc>
                <a:spcPct val="150000"/>
              </a:lnSpc>
              <a:buFont typeface="Wingdings" panose="05000000000000000000" pitchFamily="2" charset="2"/>
              <a:buChar char="q"/>
            </a:pPr>
            <a:r>
              <a:rPr lang="en-US" sz="1200" dirty="0">
                <a:solidFill>
                  <a:srgbClr val="0070C0"/>
                </a:solidFill>
              </a:rPr>
              <a:t>When you’re satisfied that these are the changes you want to submit, click the big green Create Pull Request button</a:t>
            </a:r>
            <a:r>
              <a:rPr lang="en-US" sz="1200" dirty="0" smtClean="0">
                <a:solidFill>
                  <a:srgbClr val="0070C0"/>
                </a:solidFill>
              </a:rPr>
              <a:t>.</a:t>
            </a:r>
          </a:p>
          <a:p>
            <a:pPr>
              <a:lnSpc>
                <a:spcPct val="150000"/>
              </a:lnSpc>
            </a:pPr>
            <a:endParaRPr lang="en-US" sz="1200" dirty="0">
              <a:solidFill>
                <a:srgbClr val="0070C0"/>
              </a:solidFill>
            </a:endParaRPr>
          </a:p>
          <a:p>
            <a:pPr marL="171450" indent="-171450">
              <a:lnSpc>
                <a:spcPct val="150000"/>
              </a:lnSpc>
              <a:buFont typeface="Wingdings" panose="05000000000000000000" pitchFamily="2" charset="2"/>
              <a:buChar char="q"/>
            </a:pPr>
            <a:endParaRPr lang="en-US" sz="1200" dirty="0">
              <a:solidFill>
                <a:srgbClr val="0070C0"/>
              </a:solidFill>
            </a:endParaRPr>
          </a:p>
          <a:p>
            <a:pPr marL="171450" indent="-171450">
              <a:lnSpc>
                <a:spcPct val="150000"/>
              </a:lnSpc>
              <a:buFont typeface="Wingdings" panose="05000000000000000000" pitchFamily="2" charset="2"/>
              <a:buChar char="q"/>
            </a:pPr>
            <a:endParaRPr lang="en-US" sz="1200" dirty="0" smtClean="0">
              <a:solidFill>
                <a:srgbClr val="0070C0"/>
              </a:solidFill>
            </a:endParaRPr>
          </a:p>
        </p:txBody>
      </p:sp>
      <p:pic>
        <p:nvPicPr>
          <p:cNvPr id="6" name="Picture 5"/>
          <p:cNvPicPr>
            <a:picLocks noChangeAspect="1"/>
          </p:cNvPicPr>
          <p:nvPr/>
        </p:nvPicPr>
        <p:blipFill>
          <a:blip r:embed="rId3"/>
          <a:stretch>
            <a:fillRect/>
          </a:stretch>
        </p:blipFill>
        <p:spPr>
          <a:xfrm>
            <a:off x="409174" y="1955800"/>
            <a:ext cx="4005664" cy="2767583"/>
          </a:xfrm>
          <a:prstGeom prst="rect">
            <a:avLst/>
          </a:prstGeom>
        </p:spPr>
      </p:pic>
      <p:pic>
        <p:nvPicPr>
          <p:cNvPr id="13" name="Picture 12"/>
          <p:cNvPicPr>
            <a:picLocks noChangeAspect="1"/>
          </p:cNvPicPr>
          <p:nvPr/>
        </p:nvPicPr>
        <p:blipFill>
          <a:blip r:embed="rId4"/>
          <a:stretch>
            <a:fillRect/>
          </a:stretch>
        </p:blipFill>
        <p:spPr>
          <a:xfrm>
            <a:off x="4414838" y="3249205"/>
            <a:ext cx="4301476" cy="1459035"/>
          </a:xfrm>
          <a:prstGeom prst="rect">
            <a:avLst/>
          </a:prstGeom>
        </p:spPr>
      </p:pic>
      <p:pic>
        <p:nvPicPr>
          <p:cNvPr id="16" name="Picture 15"/>
          <p:cNvPicPr>
            <a:picLocks noChangeAspect="1"/>
          </p:cNvPicPr>
          <p:nvPr/>
        </p:nvPicPr>
        <p:blipFill>
          <a:blip r:embed="rId5"/>
          <a:stretch>
            <a:fillRect/>
          </a:stretch>
        </p:blipFill>
        <p:spPr>
          <a:xfrm>
            <a:off x="4372542" y="764291"/>
            <a:ext cx="4479440" cy="1295863"/>
          </a:xfrm>
          <a:prstGeom prst="rect">
            <a:avLst/>
          </a:prstGeom>
        </p:spPr>
      </p:pic>
    </p:spTree>
    <p:extLst>
      <p:ext uri="{BB962C8B-B14F-4D97-AF65-F5344CB8AC3E}">
        <p14:creationId xmlns:p14="http://schemas.microsoft.com/office/powerpoint/2010/main" val="2815314110"/>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p:txBody>
          <a:bodyPr/>
          <a:lstStyle/>
          <a:p>
            <a:r>
              <a:rPr lang="en-US" dirty="0" smtClean="0">
                <a:solidFill>
                  <a:srgbClr val="0070C0"/>
                </a:solidFill>
              </a:rPr>
              <a:t>Create pull request</a:t>
            </a:r>
            <a:endParaRPr lang="en-US" dirty="0">
              <a:solidFill>
                <a:srgbClr val="0070C0"/>
              </a:solidFill>
            </a:endParaRPr>
          </a:p>
        </p:txBody>
      </p:sp>
      <p:sp>
        <p:nvSpPr>
          <p:cNvPr id="4" name="Content Placeholder 3"/>
          <p:cNvSpPr>
            <a:spLocks noGrp="1"/>
          </p:cNvSpPr>
          <p:nvPr>
            <p:ph sz="quarter" idx="13"/>
          </p:nvPr>
        </p:nvSpPr>
        <p:spPr/>
        <p:txBody>
          <a:bodyPr>
            <a:normAutofit/>
          </a:bodyPr>
          <a:lstStyle/>
          <a:p>
            <a:pPr>
              <a:lnSpc>
                <a:spcPct val="150000"/>
              </a:lnSpc>
            </a:pPr>
            <a:endParaRPr lang="en-US" sz="1200" dirty="0" smtClean="0">
              <a:solidFill>
                <a:srgbClr val="0070C0"/>
              </a:solidFill>
            </a:endParaRPr>
          </a:p>
          <a:p>
            <a:pPr marL="285750" indent="-285750">
              <a:lnSpc>
                <a:spcPct val="150000"/>
              </a:lnSpc>
              <a:buFont typeface="Wingdings" panose="05000000000000000000" pitchFamily="2" charset="2"/>
              <a:buChar char="q"/>
            </a:pPr>
            <a:endParaRPr lang="en-US" sz="1200" dirty="0" smtClean="0">
              <a:solidFill>
                <a:srgbClr val="0070C0"/>
              </a:solidFill>
            </a:endParaRPr>
          </a:p>
          <a:p>
            <a:pPr marL="285750" indent="-285750">
              <a:lnSpc>
                <a:spcPct val="150000"/>
              </a:lnSpc>
              <a:buFont typeface="Wingdings" panose="05000000000000000000" pitchFamily="2" charset="2"/>
              <a:buChar char="q"/>
            </a:pPr>
            <a:endParaRPr lang="en-US" sz="1200" dirty="0">
              <a:solidFill>
                <a:srgbClr val="0070C0"/>
              </a:solidFill>
            </a:endParaRPr>
          </a:p>
          <a:p>
            <a:pPr marL="285750" indent="-285750">
              <a:lnSpc>
                <a:spcPct val="150000"/>
              </a:lnSpc>
              <a:buFont typeface="Wingdings" panose="05000000000000000000" pitchFamily="2" charset="2"/>
              <a:buChar char="q"/>
            </a:pPr>
            <a:endParaRPr lang="en-US" sz="1200" dirty="0" smtClean="0">
              <a:solidFill>
                <a:srgbClr val="0070C0"/>
              </a:solidFill>
            </a:endParaRPr>
          </a:p>
          <a:p>
            <a:pPr marL="171450" indent="-171450">
              <a:lnSpc>
                <a:spcPct val="150000"/>
              </a:lnSpc>
              <a:buFont typeface="Wingdings" panose="05000000000000000000" pitchFamily="2" charset="2"/>
              <a:buChar char="q"/>
            </a:pPr>
            <a:endParaRPr lang="en-US" sz="1200" dirty="0" smtClean="0">
              <a:solidFill>
                <a:srgbClr val="0070C0"/>
              </a:solidFill>
            </a:endParaRPr>
          </a:p>
          <a:p>
            <a:pPr>
              <a:lnSpc>
                <a:spcPct val="150000"/>
              </a:lnSpc>
            </a:pPr>
            <a:endParaRPr lang="en-US" sz="1200" dirty="0">
              <a:solidFill>
                <a:srgbClr val="0070C0"/>
              </a:solidFill>
            </a:endParaRPr>
          </a:p>
          <a:p>
            <a:pPr marL="171450" indent="-171450">
              <a:lnSpc>
                <a:spcPct val="150000"/>
              </a:lnSpc>
              <a:buFont typeface="Wingdings" panose="05000000000000000000" pitchFamily="2" charset="2"/>
              <a:buChar char="q"/>
            </a:pPr>
            <a:endParaRPr lang="en-US" sz="1200" dirty="0">
              <a:solidFill>
                <a:srgbClr val="0070C0"/>
              </a:solidFill>
            </a:endParaRPr>
          </a:p>
          <a:p>
            <a:pPr marL="171450" indent="-171450">
              <a:lnSpc>
                <a:spcPct val="150000"/>
              </a:lnSpc>
              <a:buFont typeface="Wingdings" panose="05000000000000000000" pitchFamily="2" charset="2"/>
              <a:buChar char="q"/>
            </a:pPr>
            <a:endParaRPr lang="en-US" sz="1200" dirty="0" smtClean="0">
              <a:solidFill>
                <a:srgbClr val="0070C0"/>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endPar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24</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7" name="Content Placeholder 6"/>
          <p:cNvSpPr>
            <a:spLocks noGrp="1"/>
          </p:cNvSpPr>
          <p:nvPr>
            <p:ph idx="4294967295"/>
          </p:nvPr>
        </p:nvSpPr>
        <p:spPr>
          <a:xfrm>
            <a:off x="357554" y="783878"/>
            <a:ext cx="8405446" cy="3910956"/>
          </a:xfrm>
        </p:spPr>
        <p:txBody>
          <a:bodyPr>
            <a:normAutofit/>
          </a:bodyPr>
          <a:lstStyle/>
          <a:p>
            <a:pPr marL="274320" indent="-274320">
              <a:lnSpc>
                <a:spcPct val="150000"/>
              </a:lnSpc>
              <a:buFont typeface="Wingdings" panose="05000000000000000000" pitchFamily="2" charset="2"/>
              <a:buChar char="q"/>
            </a:pPr>
            <a:r>
              <a:rPr lang="en-US" sz="1200" dirty="0"/>
              <a:t>Give your pull request a title and write a brief description of your changes</a:t>
            </a:r>
            <a:r>
              <a:rPr lang="en-US" sz="1200" dirty="0" smtClean="0"/>
              <a:t>.</a:t>
            </a:r>
          </a:p>
          <a:p>
            <a:pPr marL="274320" indent="-274320">
              <a:lnSpc>
                <a:spcPct val="150000"/>
              </a:lnSpc>
              <a:buFont typeface="Wingdings" panose="05000000000000000000" pitchFamily="2" charset="2"/>
              <a:buChar char="q"/>
            </a:pPr>
            <a:r>
              <a:rPr lang="en-US" sz="1200" dirty="0">
                <a:solidFill>
                  <a:srgbClr val="0070C0"/>
                </a:solidFill>
              </a:rPr>
              <a:t>Click on “Create pull request</a:t>
            </a:r>
            <a:r>
              <a:rPr lang="en-US" sz="1200" dirty="0" smtClean="0">
                <a:solidFill>
                  <a:srgbClr val="0070C0"/>
                </a:solidFill>
              </a:rPr>
              <a:t>”</a:t>
            </a:r>
            <a:endParaRPr lang="en-US" sz="1200" dirty="0">
              <a:solidFill>
                <a:srgbClr val="0070C0"/>
              </a:solidFill>
            </a:endParaRPr>
          </a:p>
        </p:txBody>
      </p:sp>
      <p:pic>
        <p:nvPicPr>
          <p:cNvPr id="10" name="Picture 9"/>
          <p:cNvPicPr>
            <a:picLocks noChangeAspect="1"/>
          </p:cNvPicPr>
          <p:nvPr/>
        </p:nvPicPr>
        <p:blipFill>
          <a:blip r:embed="rId3"/>
          <a:stretch>
            <a:fillRect/>
          </a:stretch>
        </p:blipFill>
        <p:spPr>
          <a:xfrm>
            <a:off x="381000" y="1398905"/>
            <a:ext cx="8176846" cy="2915187"/>
          </a:xfrm>
          <a:prstGeom prst="rect">
            <a:avLst/>
          </a:prstGeom>
        </p:spPr>
      </p:pic>
    </p:spTree>
    <p:extLst>
      <p:ext uri="{BB962C8B-B14F-4D97-AF65-F5344CB8AC3E}">
        <p14:creationId xmlns:p14="http://schemas.microsoft.com/office/powerpoint/2010/main" val="2930617117"/>
      </p:ext>
    </p:extLst>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384048" y="274321"/>
            <a:ext cx="8417052" cy="475954"/>
          </a:xfrm>
        </p:spPr>
        <p:txBody>
          <a:bodyPr/>
          <a:lstStyle/>
          <a:p>
            <a:r>
              <a:rPr lang="en-US" dirty="0" smtClean="0">
                <a:solidFill>
                  <a:srgbClr val="0070C0"/>
                </a:solidFill>
              </a:rPr>
              <a:t>Merge your Pull Request</a:t>
            </a:r>
            <a:r>
              <a:rPr lang="en-US" dirty="0"/>
              <a:t/>
            </a:r>
            <a:br>
              <a:rPr lang="en-US" dirty="0"/>
            </a:br>
            <a:endParaRPr lang="en-US" dirty="0">
              <a:solidFill>
                <a:srgbClr val="0070C0"/>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endPar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25</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7" name="Content Placeholder 6"/>
          <p:cNvSpPr>
            <a:spLocks noGrp="1"/>
          </p:cNvSpPr>
          <p:nvPr>
            <p:ph idx="1"/>
          </p:nvPr>
        </p:nvSpPr>
        <p:spPr>
          <a:xfrm>
            <a:off x="384047" y="731521"/>
            <a:ext cx="4208527" cy="3963890"/>
          </a:xfrm>
        </p:spPr>
        <p:txBody>
          <a:bodyPr>
            <a:normAutofit/>
          </a:bodyPr>
          <a:lstStyle/>
          <a:p>
            <a:pPr marL="274320" indent="-274320">
              <a:lnSpc>
                <a:spcPct val="150000"/>
              </a:lnSpc>
              <a:buFont typeface="Wingdings" panose="05000000000000000000" pitchFamily="2" charset="2"/>
              <a:buChar char="q"/>
            </a:pPr>
            <a:r>
              <a:rPr lang="en-US" sz="1200" dirty="0"/>
              <a:t>Merging “features” branch in to “master” branch.</a:t>
            </a:r>
          </a:p>
          <a:p>
            <a:pPr marL="274320" indent="-274320">
              <a:lnSpc>
                <a:spcPct val="150000"/>
              </a:lnSpc>
              <a:buFont typeface="Wingdings" panose="05000000000000000000" pitchFamily="2" charset="2"/>
              <a:buChar char="q"/>
            </a:pPr>
            <a:r>
              <a:rPr lang="en-US" sz="1200" dirty="0"/>
              <a:t>Click the green Merge pull request button to merge the changes in to “master”</a:t>
            </a:r>
          </a:p>
          <a:p>
            <a:pPr marL="171450" indent="-171450">
              <a:buFont typeface="Wingdings" panose="05000000000000000000" pitchFamily="2" charset="2"/>
              <a:buChar char="q"/>
            </a:pPr>
            <a:endParaRPr lang="en-US" sz="1200" dirty="0"/>
          </a:p>
        </p:txBody>
      </p:sp>
      <p:sp>
        <p:nvSpPr>
          <p:cNvPr id="4" name="Content Placeholder 3"/>
          <p:cNvSpPr>
            <a:spLocks noGrp="1"/>
          </p:cNvSpPr>
          <p:nvPr>
            <p:ph idx="13"/>
          </p:nvPr>
        </p:nvSpPr>
        <p:spPr>
          <a:xfrm>
            <a:off x="4592574" y="731521"/>
            <a:ext cx="4349238" cy="3963889"/>
          </a:xfrm>
        </p:spPr>
        <p:txBody>
          <a:bodyPr>
            <a:normAutofit/>
          </a:bodyPr>
          <a:lstStyle/>
          <a:p>
            <a:pPr marL="171450" indent="-171450">
              <a:buFont typeface="Wingdings" panose="05000000000000000000" pitchFamily="2" charset="2"/>
              <a:buChar char="q"/>
            </a:pPr>
            <a:r>
              <a:rPr lang="en-US" sz="1200" dirty="0" smtClean="0"/>
              <a:t>Click</a:t>
            </a:r>
            <a:r>
              <a:rPr lang="en-US" sz="1200" dirty="0"/>
              <a:t> Confirm </a:t>
            </a:r>
            <a:r>
              <a:rPr lang="en-US" sz="1200" dirty="0" smtClean="0"/>
              <a:t>merge</a:t>
            </a:r>
          </a:p>
          <a:p>
            <a:pPr>
              <a:lnSpc>
                <a:spcPct val="150000"/>
              </a:lnSpc>
            </a:pPr>
            <a:endParaRPr lang="en-US" sz="1200" dirty="0">
              <a:solidFill>
                <a:srgbClr val="0070C0"/>
              </a:solidFill>
            </a:endParaRPr>
          </a:p>
          <a:p>
            <a:pPr marL="171450" indent="-171450">
              <a:lnSpc>
                <a:spcPct val="150000"/>
              </a:lnSpc>
              <a:buFont typeface="Wingdings" panose="05000000000000000000" pitchFamily="2" charset="2"/>
              <a:buChar char="q"/>
            </a:pPr>
            <a:endParaRPr lang="en-US" sz="1200" dirty="0" smtClean="0">
              <a:solidFill>
                <a:srgbClr val="0070C0"/>
              </a:solidFill>
            </a:endParaRPr>
          </a:p>
        </p:txBody>
      </p:sp>
      <p:pic>
        <p:nvPicPr>
          <p:cNvPr id="5" name="Picture 4"/>
          <p:cNvPicPr>
            <a:picLocks noChangeAspect="1"/>
          </p:cNvPicPr>
          <p:nvPr/>
        </p:nvPicPr>
        <p:blipFill>
          <a:blip r:embed="rId3"/>
          <a:stretch>
            <a:fillRect/>
          </a:stretch>
        </p:blipFill>
        <p:spPr>
          <a:xfrm>
            <a:off x="499400" y="1612900"/>
            <a:ext cx="4093174" cy="3082510"/>
          </a:xfrm>
          <a:prstGeom prst="rect">
            <a:avLst/>
          </a:prstGeom>
        </p:spPr>
      </p:pic>
      <p:pic>
        <p:nvPicPr>
          <p:cNvPr id="11" name="Picture 10"/>
          <p:cNvPicPr>
            <a:picLocks noChangeAspect="1"/>
          </p:cNvPicPr>
          <p:nvPr/>
        </p:nvPicPr>
        <p:blipFill>
          <a:blip r:embed="rId4"/>
          <a:stretch>
            <a:fillRect/>
          </a:stretch>
        </p:blipFill>
        <p:spPr>
          <a:xfrm>
            <a:off x="4774252" y="1425109"/>
            <a:ext cx="4167560" cy="3206171"/>
          </a:xfrm>
          <a:prstGeom prst="rect">
            <a:avLst/>
          </a:prstGeom>
        </p:spPr>
      </p:pic>
    </p:spTree>
    <p:extLst>
      <p:ext uri="{BB962C8B-B14F-4D97-AF65-F5344CB8AC3E}">
        <p14:creationId xmlns:p14="http://schemas.microsoft.com/office/powerpoint/2010/main" val="2971944675"/>
      </p:ext>
    </p:extLst>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384048" y="274321"/>
            <a:ext cx="8417052" cy="475954"/>
          </a:xfrm>
        </p:spPr>
        <p:txBody>
          <a:bodyPr/>
          <a:lstStyle/>
          <a:p>
            <a:r>
              <a:rPr lang="en-US" dirty="0" smtClean="0">
                <a:solidFill>
                  <a:srgbClr val="0070C0"/>
                </a:solidFill>
              </a:rPr>
              <a:t>Merge your Pull Request</a:t>
            </a:r>
            <a:r>
              <a:rPr lang="en-US" dirty="0"/>
              <a:t/>
            </a:r>
            <a:br>
              <a:rPr lang="en-US" dirty="0"/>
            </a:br>
            <a:endParaRPr lang="en-US" dirty="0">
              <a:solidFill>
                <a:srgbClr val="0070C0"/>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endPar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26</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7" name="Content Placeholder 6"/>
          <p:cNvSpPr>
            <a:spLocks noGrp="1"/>
          </p:cNvSpPr>
          <p:nvPr>
            <p:ph idx="1"/>
          </p:nvPr>
        </p:nvSpPr>
        <p:spPr>
          <a:xfrm>
            <a:off x="384047" y="731521"/>
            <a:ext cx="4208527" cy="3963890"/>
          </a:xfrm>
        </p:spPr>
        <p:txBody>
          <a:bodyPr>
            <a:normAutofit/>
          </a:bodyPr>
          <a:lstStyle/>
          <a:p>
            <a:pPr marL="274320" indent="-274320">
              <a:lnSpc>
                <a:spcPct val="150000"/>
              </a:lnSpc>
              <a:buFont typeface="Wingdings" panose="05000000000000000000" pitchFamily="2" charset="2"/>
              <a:buChar char="q"/>
            </a:pPr>
            <a:r>
              <a:rPr lang="en-US" sz="1200" dirty="0"/>
              <a:t>Go ahead and </a:t>
            </a:r>
            <a:r>
              <a:rPr lang="en-US" sz="1200" dirty="0" smtClean="0"/>
              <a:t>click on “Delete branch”(features), </a:t>
            </a:r>
            <a:r>
              <a:rPr lang="en-US" sz="1200" dirty="0"/>
              <a:t>since its changes have been </a:t>
            </a:r>
            <a:r>
              <a:rPr lang="en-US" sz="1200" dirty="0" smtClean="0"/>
              <a:t>incorporated</a:t>
            </a:r>
            <a:endParaRPr lang="en-US" sz="1200" dirty="0"/>
          </a:p>
          <a:p>
            <a:pPr marL="171450" indent="-171450">
              <a:buFont typeface="Wingdings" panose="05000000000000000000" pitchFamily="2" charset="2"/>
              <a:buChar char="q"/>
            </a:pPr>
            <a:endParaRPr lang="en-US" sz="1200" dirty="0"/>
          </a:p>
        </p:txBody>
      </p:sp>
      <p:sp>
        <p:nvSpPr>
          <p:cNvPr id="4" name="Content Placeholder 3"/>
          <p:cNvSpPr>
            <a:spLocks noGrp="1"/>
          </p:cNvSpPr>
          <p:nvPr>
            <p:ph idx="13"/>
          </p:nvPr>
        </p:nvSpPr>
        <p:spPr>
          <a:xfrm>
            <a:off x="4592574" y="731521"/>
            <a:ext cx="4349238" cy="3963889"/>
          </a:xfrm>
        </p:spPr>
        <p:txBody>
          <a:bodyPr>
            <a:normAutofit/>
          </a:bodyPr>
          <a:lstStyle/>
          <a:p>
            <a:pPr marL="274320" indent="-274320">
              <a:lnSpc>
                <a:spcPct val="150000"/>
              </a:lnSpc>
              <a:buFont typeface="Wingdings" panose="05000000000000000000" pitchFamily="2" charset="2"/>
              <a:buChar char="q"/>
            </a:pPr>
            <a:r>
              <a:rPr lang="en-US" sz="1200" dirty="0" smtClean="0"/>
              <a:t>Now,</a:t>
            </a:r>
            <a:r>
              <a:rPr lang="en-US" sz="1200" dirty="0"/>
              <a:t> “master” branch has been updated with all code </a:t>
            </a:r>
            <a:r>
              <a:rPr lang="en-US" sz="1200" dirty="0" smtClean="0"/>
              <a:t>changes</a:t>
            </a:r>
            <a:r>
              <a:rPr lang="en-US" sz="1200" dirty="0"/>
              <a:t> </a:t>
            </a:r>
            <a:r>
              <a:rPr lang="en-US" sz="1200" dirty="0" smtClean="0"/>
              <a:t>and “features” branch has been successfully deleted</a:t>
            </a:r>
            <a:endParaRPr lang="en-US" sz="1200" dirty="0" smtClean="0">
              <a:solidFill>
                <a:srgbClr val="0070C0"/>
              </a:solidFill>
            </a:endParaRPr>
          </a:p>
        </p:txBody>
      </p:sp>
      <p:pic>
        <p:nvPicPr>
          <p:cNvPr id="6" name="Picture 5"/>
          <p:cNvPicPr>
            <a:picLocks noChangeAspect="1"/>
          </p:cNvPicPr>
          <p:nvPr/>
        </p:nvPicPr>
        <p:blipFill>
          <a:blip r:embed="rId3"/>
          <a:stretch>
            <a:fillRect/>
          </a:stretch>
        </p:blipFill>
        <p:spPr>
          <a:xfrm>
            <a:off x="381000" y="1333500"/>
            <a:ext cx="4211574" cy="3361909"/>
          </a:xfrm>
          <a:prstGeom prst="rect">
            <a:avLst/>
          </a:prstGeom>
        </p:spPr>
      </p:pic>
      <p:pic>
        <p:nvPicPr>
          <p:cNvPr id="8" name="Picture 7"/>
          <p:cNvPicPr>
            <a:picLocks noChangeAspect="1"/>
          </p:cNvPicPr>
          <p:nvPr/>
        </p:nvPicPr>
        <p:blipFill>
          <a:blip r:embed="rId4"/>
          <a:stretch>
            <a:fillRect/>
          </a:stretch>
        </p:blipFill>
        <p:spPr>
          <a:xfrm>
            <a:off x="4686564" y="1333500"/>
            <a:ext cx="4366480" cy="3245269"/>
          </a:xfrm>
          <a:prstGeom prst="rect">
            <a:avLst/>
          </a:prstGeom>
        </p:spPr>
      </p:pic>
    </p:spTree>
    <p:extLst>
      <p:ext uri="{BB962C8B-B14F-4D97-AF65-F5344CB8AC3E}">
        <p14:creationId xmlns:p14="http://schemas.microsoft.com/office/powerpoint/2010/main" val="2919585855"/>
      </p:ext>
    </p:extLst>
  </p:cSld>
  <p:clrMapOvr>
    <a:masterClrMapping/>
  </p:clrMapOvr>
  <p:transition spd="med">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384048" y="227429"/>
            <a:ext cx="8417052" cy="621030"/>
          </a:xfrm>
        </p:spPr>
        <p:txBody>
          <a:bodyPr/>
          <a:lstStyle/>
          <a:p>
            <a:r>
              <a:rPr lang="en-US" dirty="0" smtClean="0">
                <a:solidFill>
                  <a:srgbClr val="0070C0"/>
                </a:solidFill>
              </a:rPr>
              <a:t>Merge your Pull Request</a:t>
            </a:r>
            <a:r>
              <a:rPr lang="en-US" dirty="0"/>
              <a:t/>
            </a:r>
            <a:br>
              <a:rPr lang="en-US" dirty="0"/>
            </a:br>
            <a:endParaRPr lang="en-US" dirty="0">
              <a:solidFill>
                <a:srgbClr val="0070C0"/>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endPar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27</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1" name="Content Placeholder 10"/>
          <p:cNvSpPr>
            <a:spLocks noGrp="1"/>
          </p:cNvSpPr>
          <p:nvPr>
            <p:ph idx="1"/>
          </p:nvPr>
        </p:nvSpPr>
        <p:spPr>
          <a:xfrm>
            <a:off x="384048" y="777122"/>
            <a:ext cx="4258290" cy="3704200"/>
          </a:xfrm>
        </p:spPr>
        <p:txBody>
          <a:bodyPr>
            <a:normAutofit/>
          </a:bodyPr>
          <a:lstStyle/>
          <a:p>
            <a:pPr marL="274320" indent="-274320">
              <a:lnSpc>
                <a:spcPct val="150000"/>
              </a:lnSpc>
              <a:buFont typeface="Wingdings" panose="05000000000000000000" pitchFamily="2" charset="2"/>
              <a:buChar char="q"/>
            </a:pPr>
            <a:r>
              <a:rPr lang="en-US" sz="1200" dirty="0"/>
              <a:t>Validate the history of changes done so far in “master” branch</a:t>
            </a:r>
          </a:p>
        </p:txBody>
      </p:sp>
      <p:sp>
        <p:nvSpPr>
          <p:cNvPr id="10" name="Content Placeholder 9"/>
          <p:cNvSpPr>
            <a:spLocks noGrp="1"/>
          </p:cNvSpPr>
          <p:nvPr>
            <p:ph idx="13"/>
          </p:nvPr>
        </p:nvSpPr>
        <p:spPr>
          <a:xfrm>
            <a:off x="4733286" y="777122"/>
            <a:ext cx="4328652" cy="3704200"/>
          </a:xfrm>
        </p:spPr>
        <p:txBody>
          <a:bodyPr>
            <a:normAutofit/>
          </a:bodyPr>
          <a:lstStyle/>
          <a:p>
            <a:pPr marL="274320" indent="-274320">
              <a:lnSpc>
                <a:spcPct val="150000"/>
              </a:lnSpc>
              <a:buFont typeface="Wingdings" panose="05000000000000000000" pitchFamily="2" charset="2"/>
              <a:buChar char="q"/>
            </a:pPr>
            <a:r>
              <a:rPr lang="en-US" sz="1200" dirty="0" smtClean="0"/>
              <a:t>Check the changes are added in master by clicking on unique id link.</a:t>
            </a:r>
          </a:p>
          <a:p>
            <a:pPr marL="171450" indent="-171450">
              <a:buFont typeface="Wingdings" panose="05000000000000000000" pitchFamily="2" charset="2"/>
              <a:buChar char="q"/>
            </a:pPr>
            <a:endParaRPr lang="en-US" sz="1200" dirty="0"/>
          </a:p>
        </p:txBody>
      </p:sp>
      <p:pic>
        <p:nvPicPr>
          <p:cNvPr id="5" name="Picture 4"/>
          <p:cNvPicPr>
            <a:picLocks noChangeAspect="1"/>
          </p:cNvPicPr>
          <p:nvPr/>
        </p:nvPicPr>
        <p:blipFill>
          <a:blip r:embed="rId3"/>
          <a:stretch>
            <a:fillRect/>
          </a:stretch>
        </p:blipFill>
        <p:spPr>
          <a:xfrm>
            <a:off x="499400" y="1346200"/>
            <a:ext cx="4033838" cy="3135122"/>
          </a:xfrm>
          <a:prstGeom prst="rect">
            <a:avLst/>
          </a:prstGeom>
        </p:spPr>
      </p:pic>
      <p:pic>
        <p:nvPicPr>
          <p:cNvPr id="13" name="Picture 12"/>
          <p:cNvPicPr>
            <a:picLocks noChangeAspect="1"/>
          </p:cNvPicPr>
          <p:nvPr/>
        </p:nvPicPr>
        <p:blipFill>
          <a:blip r:embed="rId4"/>
          <a:stretch>
            <a:fillRect/>
          </a:stretch>
        </p:blipFill>
        <p:spPr>
          <a:xfrm>
            <a:off x="4642338" y="1346200"/>
            <a:ext cx="4325816" cy="3135122"/>
          </a:xfrm>
          <a:prstGeom prst="rect">
            <a:avLst/>
          </a:prstGeom>
        </p:spPr>
      </p:pic>
    </p:spTree>
    <p:extLst>
      <p:ext uri="{BB962C8B-B14F-4D97-AF65-F5344CB8AC3E}">
        <p14:creationId xmlns:p14="http://schemas.microsoft.com/office/powerpoint/2010/main" val="4241399284"/>
      </p:ext>
    </p:extLst>
  </p:cSld>
  <p:clrMapOvr>
    <a:masterClrMapping/>
  </p:clrMapOvr>
  <p:transition spd="med">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p:txBody>
          <a:bodyPr/>
          <a:lstStyle/>
          <a:p>
            <a:r>
              <a:rPr lang="en-US" dirty="0" smtClean="0">
                <a:solidFill>
                  <a:srgbClr val="0070C0"/>
                </a:solidFill>
              </a:rPr>
              <a:t>Understanding GitHub wiki</a:t>
            </a:r>
            <a:endParaRPr lang="en-US" b="0" dirty="0">
              <a:solidFill>
                <a:srgbClr val="0070C0"/>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endPar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28</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6" name="Content Placeholder 5"/>
          <p:cNvSpPr>
            <a:spLocks noGrp="1"/>
          </p:cNvSpPr>
          <p:nvPr>
            <p:ph idx="1"/>
          </p:nvPr>
        </p:nvSpPr>
        <p:spPr>
          <a:xfrm>
            <a:off x="384048" y="895351"/>
            <a:ext cx="4030790" cy="3648609"/>
          </a:xfrm>
        </p:spPr>
        <p:txBody>
          <a:bodyPr/>
          <a:lstStyle/>
          <a:p>
            <a:pPr marL="285750" indent="-285750">
              <a:buFont typeface="Wingdings" panose="05000000000000000000" pitchFamily="2" charset="2"/>
              <a:buChar char="q"/>
            </a:pPr>
            <a:r>
              <a:rPr lang="en-US" sz="1200" dirty="0"/>
              <a:t>Wikis provide a place in your repository to lay out the roadmap of your project, show the current status, and document software better, together</a:t>
            </a:r>
            <a:r>
              <a:rPr lang="en-US" sz="1200" dirty="0" smtClean="0"/>
              <a:t>.</a:t>
            </a:r>
          </a:p>
          <a:p>
            <a:pPr marL="285750" indent="-285750">
              <a:buFont typeface="Wingdings" panose="05000000000000000000" pitchFamily="2" charset="2"/>
              <a:buChar char="q"/>
            </a:pPr>
            <a:r>
              <a:rPr lang="en-US" sz="1200" dirty="0" smtClean="0"/>
              <a:t>Click on wiki-&gt;Create the first page</a:t>
            </a:r>
            <a:endParaRPr lang="en-US" sz="1200" dirty="0"/>
          </a:p>
          <a:p>
            <a:pPr marL="285750" indent="-285750">
              <a:buFont typeface="Wingdings" panose="05000000000000000000" pitchFamily="2" charset="2"/>
              <a:buChar char="q"/>
            </a:pPr>
            <a:endParaRPr lang="en-US" dirty="0"/>
          </a:p>
        </p:txBody>
      </p:sp>
      <p:sp>
        <p:nvSpPr>
          <p:cNvPr id="10" name="Content Placeholder 9"/>
          <p:cNvSpPr>
            <a:spLocks noGrp="1"/>
          </p:cNvSpPr>
          <p:nvPr>
            <p:ph idx="13"/>
          </p:nvPr>
        </p:nvSpPr>
        <p:spPr>
          <a:xfrm>
            <a:off x="4733286" y="895351"/>
            <a:ext cx="4030790" cy="3585971"/>
          </a:xfrm>
        </p:spPr>
        <p:txBody>
          <a:bodyPr>
            <a:normAutofit/>
          </a:bodyPr>
          <a:lstStyle/>
          <a:p>
            <a:pPr marL="171450" indent="-171450">
              <a:lnSpc>
                <a:spcPct val="150000"/>
              </a:lnSpc>
              <a:buFont typeface="Wingdings" panose="05000000000000000000" pitchFamily="2" charset="2"/>
              <a:buChar char="q"/>
            </a:pPr>
            <a:r>
              <a:rPr lang="en-US" sz="1200" dirty="0" smtClean="0"/>
              <a:t>Add descriptions in Home Page and click on “Save Page”</a:t>
            </a:r>
          </a:p>
          <a:p>
            <a:pPr marL="171450" indent="-171450">
              <a:lnSpc>
                <a:spcPct val="150000"/>
              </a:lnSpc>
              <a:buFont typeface="Wingdings" panose="05000000000000000000" pitchFamily="2" charset="2"/>
              <a:buChar char="q"/>
            </a:pPr>
            <a:endParaRPr lang="en-US" sz="1200" dirty="0" smtClean="0"/>
          </a:p>
          <a:p>
            <a:pPr>
              <a:lnSpc>
                <a:spcPct val="150000"/>
              </a:lnSpc>
            </a:pPr>
            <a:endParaRPr lang="en-US" sz="1200" dirty="0" smtClean="0"/>
          </a:p>
          <a:p>
            <a:pPr>
              <a:lnSpc>
                <a:spcPct val="150000"/>
              </a:lnSpc>
            </a:pPr>
            <a:endParaRPr lang="en-US" sz="1200" dirty="0"/>
          </a:p>
          <a:p>
            <a:pPr>
              <a:lnSpc>
                <a:spcPct val="150000"/>
              </a:lnSpc>
            </a:pPr>
            <a:endParaRPr lang="en-US" sz="1200" dirty="0" smtClean="0"/>
          </a:p>
          <a:p>
            <a:pPr>
              <a:lnSpc>
                <a:spcPct val="150000"/>
              </a:lnSpc>
            </a:pPr>
            <a:endParaRPr lang="en-US" sz="1200" dirty="0"/>
          </a:p>
          <a:p>
            <a:pPr>
              <a:lnSpc>
                <a:spcPct val="150000"/>
              </a:lnSpc>
            </a:pPr>
            <a:endParaRPr lang="en-US" sz="1200" dirty="0" smtClean="0"/>
          </a:p>
          <a:p>
            <a:pPr>
              <a:lnSpc>
                <a:spcPct val="150000"/>
              </a:lnSpc>
            </a:pPr>
            <a:endParaRPr lang="en-US" sz="1200" dirty="0"/>
          </a:p>
          <a:p>
            <a:pPr>
              <a:lnSpc>
                <a:spcPct val="150000"/>
              </a:lnSpc>
            </a:pPr>
            <a:r>
              <a:rPr lang="en-US" sz="1200" dirty="0" smtClean="0"/>
              <a:t> </a:t>
            </a:r>
          </a:p>
          <a:p>
            <a:pPr marL="171450" indent="-171450">
              <a:lnSpc>
                <a:spcPct val="150000"/>
              </a:lnSpc>
              <a:buFont typeface="Wingdings" panose="05000000000000000000" pitchFamily="2" charset="2"/>
              <a:buChar char="q"/>
            </a:pPr>
            <a:endParaRPr lang="en-US" sz="1200" dirty="0" smtClean="0"/>
          </a:p>
          <a:p>
            <a:pPr>
              <a:lnSpc>
                <a:spcPct val="150000"/>
              </a:lnSpc>
            </a:pPr>
            <a:endParaRPr lang="en-US" sz="1200" dirty="0" smtClean="0"/>
          </a:p>
          <a:p>
            <a:pPr marL="171450" indent="-171450">
              <a:lnSpc>
                <a:spcPct val="150000"/>
              </a:lnSpc>
              <a:buFont typeface="Wingdings" panose="05000000000000000000" pitchFamily="2" charset="2"/>
              <a:buChar char="q"/>
            </a:pPr>
            <a:endParaRPr lang="en-US" sz="1200" dirty="0" smtClean="0"/>
          </a:p>
          <a:p>
            <a:pPr>
              <a:lnSpc>
                <a:spcPct val="150000"/>
              </a:lnSpc>
            </a:pPr>
            <a:endParaRPr lang="en-US" sz="1200" dirty="0" smtClean="0"/>
          </a:p>
          <a:p>
            <a:pPr marL="171450" indent="-171450">
              <a:lnSpc>
                <a:spcPct val="150000"/>
              </a:lnSpc>
              <a:buFont typeface="Arial" panose="020B0604020202020204" pitchFamily="34" charset="0"/>
              <a:buChar char="•"/>
            </a:pPr>
            <a:endParaRPr lang="en-US" sz="1200" dirty="0"/>
          </a:p>
          <a:p>
            <a:pPr marL="171450" indent="-171450">
              <a:lnSpc>
                <a:spcPct val="150000"/>
              </a:lnSpc>
              <a:buFont typeface="Wingdings" panose="05000000000000000000" pitchFamily="2" charset="2"/>
              <a:buChar char="q"/>
            </a:pPr>
            <a:endParaRPr lang="en-US" sz="1200" dirty="0" smtClean="0"/>
          </a:p>
          <a:p>
            <a:pPr marL="171450" indent="-171450">
              <a:lnSpc>
                <a:spcPct val="150000"/>
              </a:lnSpc>
              <a:buFont typeface="Arial" panose="020B0604020202020204" pitchFamily="34" charset="0"/>
              <a:buChar char="•"/>
            </a:pPr>
            <a:endParaRPr lang="en-US" sz="1200" dirty="0"/>
          </a:p>
          <a:p>
            <a:pPr marL="171450" indent="-171450">
              <a:lnSpc>
                <a:spcPct val="150000"/>
              </a:lnSpc>
              <a:buFont typeface="Arial" panose="020B0604020202020204" pitchFamily="34" charset="0"/>
              <a:buChar char="•"/>
            </a:pPr>
            <a:endParaRPr lang="en-US" sz="1200" dirty="0" smtClean="0"/>
          </a:p>
          <a:p>
            <a:pPr marL="171450" indent="-171450">
              <a:lnSpc>
                <a:spcPct val="150000"/>
              </a:lnSpc>
              <a:buFont typeface="Arial" panose="020B0604020202020204" pitchFamily="34" charset="0"/>
              <a:buChar char="•"/>
            </a:pPr>
            <a:endParaRPr lang="en-US" sz="1200" dirty="0"/>
          </a:p>
          <a:p>
            <a:pPr>
              <a:lnSpc>
                <a:spcPct val="150000"/>
              </a:lnSpc>
            </a:pPr>
            <a:endParaRPr lang="en-US" sz="1200" dirty="0" smtClean="0"/>
          </a:p>
          <a:p>
            <a:pPr marL="171450" indent="-171450">
              <a:lnSpc>
                <a:spcPct val="150000"/>
              </a:lnSpc>
              <a:buFont typeface="Wingdings" panose="05000000000000000000" pitchFamily="2" charset="2"/>
              <a:buChar char="q"/>
            </a:pPr>
            <a:endParaRPr lang="en-US" sz="1200" dirty="0" smtClean="0"/>
          </a:p>
          <a:p>
            <a:pPr marL="171450" indent="-171450">
              <a:lnSpc>
                <a:spcPct val="150000"/>
              </a:lnSpc>
              <a:buFont typeface="Arial" panose="020B0604020202020204" pitchFamily="34" charset="0"/>
              <a:buChar char="•"/>
            </a:pPr>
            <a:endParaRPr lang="en-US" sz="1200" dirty="0"/>
          </a:p>
          <a:p>
            <a:pPr marL="171450" indent="-171450">
              <a:lnSpc>
                <a:spcPct val="150000"/>
              </a:lnSpc>
              <a:buFont typeface="Arial" panose="020B0604020202020204" pitchFamily="34" charset="0"/>
              <a:buChar char="•"/>
            </a:pPr>
            <a:endParaRPr lang="en-US" sz="1200" dirty="0" smtClean="0"/>
          </a:p>
          <a:p>
            <a:pPr marL="171450" indent="-171450">
              <a:lnSpc>
                <a:spcPct val="150000"/>
              </a:lnSpc>
              <a:buFont typeface="Arial" panose="020B0604020202020204" pitchFamily="34" charset="0"/>
              <a:buChar char="•"/>
            </a:pPr>
            <a:endParaRPr lang="en-US" sz="1200" dirty="0"/>
          </a:p>
          <a:p>
            <a:pPr marL="171450" indent="-171450">
              <a:lnSpc>
                <a:spcPct val="150000"/>
              </a:lnSpc>
              <a:buFont typeface="Arial" panose="020B0604020202020204" pitchFamily="34" charset="0"/>
              <a:buChar char="•"/>
            </a:pPr>
            <a:endParaRPr lang="en-US" sz="1200" dirty="0" smtClean="0"/>
          </a:p>
          <a:p>
            <a:pPr marL="171450" indent="-171450">
              <a:lnSpc>
                <a:spcPct val="150000"/>
              </a:lnSpc>
              <a:buFont typeface="Arial" panose="020B0604020202020204" pitchFamily="34" charset="0"/>
              <a:buChar char="•"/>
            </a:pPr>
            <a:endParaRPr lang="en-US" sz="1200" dirty="0"/>
          </a:p>
        </p:txBody>
      </p:sp>
      <p:sp>
        <p:nvSpPr>
          <p:cNvPr id="15" name="Content Placeholder 9"/>
          <p:cNvSpPr txBox="1">
            <a:spLocks/>
          </p:cNvSpPr>
          <p:nvPr/>
        </p:nvSpPr>
        <p:spPr>
          <a:xfrm>
            <a:off x="381001" y="653099"/>
            <a:ext cx="8680938" cy="4078102"/>
          </a:xfrm>
          <a:prstGeom prst="rect">
            <a:avLst/>
          </a:prstGeom>
        </p:spPr>
        <p:txBody>
          <a:bodyPr vert="horz" lIns="0" tIns="0" rIns="0" bIns="0" rtlCol="0">
            <a:normAutofit/>
          </a:bodyPr>
          <a:lst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a:lnSpc>
                <a:spcPct val="150000"/>
              </a:lnSpc>
            </a:pPr>
            <a:endParaRPr lang="en-US" sz="1200" dirty="0" smtClean="0"/>
          </a:p>
          <a:p>
            <a:pPr marL="171450" indent="-171450">
              <a:lnSpc>
                <a:spcPct val="150000"/>
              </a:lnSpc>
              <a:buFont typeface="Wingdings" panose="05000000000000000000" pitchFamily="2" charset="2"/>
              <a:buChar char="q"/>
            </a:pPr>
            <a:endParaRPr lang="en-US" sz="1200" dirty="0" smtClean="0"/>
          </a:p>
          <a:p>
            <a:pPr marL="171450" indent="-171450">
              <a:lnSpc>
                <a:spcPct val="150000"/>
              </a:lnSpc>
              <a:buFont typeface="Wingdings" panose="05000000000000000000" pitchFamily="2" charset="2"/>
              <a:buChar char="q"/>
            </a:pPr>
            <a:endParaRPr lang="en-US" sz="1200" dirty="0" smtClean="0"/>
          </a:p>
          <a:p>
            <a:pPr>
              <a:lnSpc>
                <a:spcPct val="150000"/>
              </a:lnSpc>
            </a:pPr>
            <a:endParaRPr lang="en-US" sz="1200" dirty="0" smtClean="0"/>
          </a:p>
          <a:p>
            <a:pPr marL="171450" indent="-171450">
              <a:lnSpc>
                <a:spcPct val="150000"/>
              </a:lnSpc>
              <a:buFont typeface="Wingdings" panose="05000000000000000000" pitchFamily="2" charset="2"/>
              <a:buChar char="q"/>
            </a:pPr>
            <a:endParaRPr lang="en-US" sz="1200" dirty="0" smtClean="0"/>
          </a:p>
          <a:p>
            <a:pPr marL="342900" lvl="1">
              <a:lnSpc>
                <a:spcPct val="150000"/>
              </a:lnSpc>
              <a:buFont typeface="Wingdings" panose="05000000000000000000" pitchFamily="2" charset="2"/>
              <a:buChar char="q"/>
            </a:pPr>
            <a:endParaRPr lang="en-US" sz="800" dirty="0" smtClean="0"/>
          </a:p>
          <a:p>
            <a:pPr>
              <a:lnSpc>
                <a:spcPct val="150000"/>
              </a:lnSpc>
            </a:pPr>
            <a:endParaRPr lang="en-US" sz="1200" dirty="0" smtClean="0"/>
          </a:p>
        </p:txBody>
      </p:sp>
      <p:pic>
        <p:nvPicPr>
          <p:cNvPr id="4" name="Picture 3"/>
          <p:cNvPicPr>
            <a:picLocks noChangeAspect="1"/>
          </p:cNvPicPr>
          <p:nvPr/>
        </p:nvPicPr>
        <p:blipFill>
          <a:blip r:embed="rId3"/>
          <a:stretch>
            <a:fillRect/>
          </a:stretch>
        </p:blipFill>
        <p:spPr>
          <a:xfrm>
            <a:off x="499400" y="1828800"/>
            <a:ext cx="3749871" cy="2652522"/>
          </a:xfrm>
          <a:prstGeom prst="rect">
            <a:avLst/>
          </a:prstGeom>
        </p:spPr>
      </p:pic>
      <p:pic>
        <p:nvPicPr>
          <p:cNvPr id="7" name="Picture 6"/>
          <p:cNvPicPr>
            <a:picLocks noChangeAspect="1"/>
          </p:cNvPicPr>
          <p:nvPr/>
        </p:nvPicPr>
        <p:blipFill>
          <a:blip r:embed="rId4"/>
          <a:stretch>
            <a:fillRect/>
          </a:stretch>
        </p:blipFill>
        <p:spPr>
          <a:xfrm>
            <a:off x="4825599" y="1274130"/>
            <a:ext cx="4033356" cy="3282918"/>
          </a:xfrm>
          <a:prstGeom prst="rect">
            <a:avLst/>
          </a:prstGeom>
        </p:spPr>
      </p:pic>
    </p:spTree>
    <p:extLst>
      <p:ext uri="{BB962C8B-B14F-4D97-AF65-F5344CB8AC3E}">
        <p14:creationId xmlns:p14="http://schemas.microsoft.com/office/powerpoint/2010/main" val="1586290500"/>
      </p:ext>
    </p:extLst>
  </p:cSld>
  <p:clrMapOvr>
    <a:masterClrMapping/>
  </p:clrMapOvr>
  <p:transition spd="med">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p:txBody>
          <a:bodyPr/>
          <a:lstStyle/>
          <a:p>
            <a:r>
              <a:rPr lang="en-US" dirty="0" smtClean="0">
                <a:solidFill>
                  <a:srgbClr val="0070C0"/>
                </a:solidFill>
              </a:rPr>
              <a:t>Understanding GitHub wiki</a:t>
            </a:r>
            <a:endParaRPr lang="en-US" b="0" dirty="0">
              <a:solidFill>
                <a:srgbClr val="0070C0"/>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endPar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29</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6" name="Content Placeholder 5"/>
          <p:cNvSpPr>
            <a:spLocks noGrp="1"/>
          </p:cNvSpPr>
          <p:nvPr>
            <p:ph idx="1"/>
          </p:nvPr>
        </p:nvSpPr>
        <p:spPr>
          <a:xfrm>
            <a:off x="384047" y="895351"/>
            <a:ext cx="4441551" cy="3771720"/>
          </a:xfrm>
        </p:spPr>
        <p:txBody>
          <a:bodyPr/>
          <a:lstStyle/>
          <a:p>
            <a:pPr marL="285750" indent="-285750">
              <a:buFont typeface="Wingdings" panose="05000000000000000000" pitchFamily="2" charset="2"/>
              <a:buChar char="q"/>
            </a:pPr>
            <a:r>
              <a:rPr lang="en-US" sz="1200" dirty="0" smtClean="0"/>
              <a:t>Wiki page is created</a:t>
            </a:r>
          </a:p>
          <a:p>
            <a:pPr marL="285750" indent="-285750">
              <a:buFont typeface="Wingdings" panose="05000000000000000000" pitchFamily="2" charset="2"/>
              <a:buChar char="q"/>
            </a:pPr>
            <a:endParaRPr lang="en-US" sz="1200" dirty="0"/>
          </a:p>
          <a:p>
            <a:pPr marL="285750" indent="-285750">
              <a:buFont typeface="Wingdings" panose="05000000000000000000" pitchFamily="2" charset="2"/>
              <a:buChar char="q"/>
            </a:pPr>
            <a:endParaRPr lang="en-US" sz="1200" dirty="0" smtClean="0"/>
          </a:p>
          <a:p>
            <a:pPr marL="285750" indent="-285750">
              <a:buFont typeface="Wingdings" panose="05000000000000000000" pitchFamily="2" charset="2"/>
              <a:buChar char="q"/>
            </a:pPr>
            <a:endParaRPr lang="en-US" sz="1200" dirty="0"/>
          </a:p>
          <a:p>
            <a:pPr marL="285750" indent="-285750">
              <a:buFont typeface="Wingdings" panose="05000000000000000000" pitchFamily="2" charset="2"/>
              <a:buChar char="q"/>
            </a:pPr>
            <a:endParaRPr lang="en-US" sz="1200" dirty="0" smtClean="0"/>
          </a:p>
          <a:p>
            <a:pPr marL="285750" indent="-285750">
              <a:buFont typeface="Wingdings" panose="05000000000000000000" pitchFamily="2" charset="2"/>
              <a:buChar char="q"/>
            </a:pPr>
            <a:endParaRPr lang="en-US" sz="1200" dirty="0"/>
          </a:p>
          <a:p>
            <a:pPr marL="285750" indent="-285750">
              <a:buFont typeface="Wingdings" panose="05000000000000000000" pitchFamily="2" charset="2"/>
              <a:buChar char="q"/>
            </a:pPr>
            <a:endParaRPr lang="en-US" sz="1200" dirty="0" smtClean="0"/>
          </a:p>
          <a:p>
            <a:pPr marL="285750" indent="-285750">
              <a:buFont typeface="Wingdings" panose="05000000000000000000" pitchFamily="2" charset="2"/>
              <a:buChar char="q"/>
            </a:pPr>
            <a:endParaRPr lang="en-US" sz="1200" dirty="0"/>
          </a:p>
          <a:p>
            <a:pPr marL="285750" indent="-285750">
              <a:buFont typeface="Wingdings" panose="05000000000000000000" pitchFamily="2" charset="2"/>
              <a:buChar char="q"/>
            </a:pPr>
            <a:endParaRPr lang="en-US" sz="1200" dirty="0" smtClean="0"/>
          </a:p>
          <a:p>
            <a:pPr marL="171450" indent="-171450">
              <a:buFont typeface="Wingdings" panose="05000000000000000000" pitchFamily="2" charset="2"/>
              <a:buChar char="q"/>
            </a:pPr>
            <a:r>
              <a:rPr lang="en-US" sz="1200" dirty="0" smtClean="0"/>
              <a:t>Click on “New page” to describe on Java file and Save the file</a:t>
            </a:r>
          </a:p>
          <a:p>
            <a:pPr marL="285750" indent="-285750">
              <a:buFont typeface="Wingdings" panose="05000000000000000000" pitchFamily="2" charset="2"/>
              <a:buChar char="q"/>
            </a:pPr>
            <a:endParaRPr lang="en-US" sz="1200" dirty="0"/>
          </a:p>
          <a:p>
            <a:pPr marL="285750" indent="-285750">
              <a:buFont typeface="Wingdings" panose="05000000000000000000" pitchFamily="2" charset="2"/>
              <a:buChar char="q"/>
            </a:pPr>
            <a:endParaRPr lang="en-US" dirty="0"/>
          </a:p>
        </p:txBody>
      </p:sp>
      <p:sp>
        <p:nvSpPr>
          <p:cNvPr id="10" name="Content Placeholder 9"/>
          <p:cNvSpPr>
            <a:spLocks noGrp="1"/>
          </p:cNvSpPr>
          <p:nvPr>
            <p:ph idx="13"/>
          </p:nvPr>
        </p:nvSpPr>
        <p:spPr>
          <a:xfrm>
            <a:off x="4807670" y="895351"/>
            <a:ext cx="4150594" cy="3585971"/>
          </a:xfrm>
        </p:spPr>
        <p:txBody>
          <a:bodyPr>
            <a:normAutofit/>
          </a:bodyPr>
          <a:lstStyle/>
          <a:p>
            <a:pPr marL="171450" indent="-171450">
              <a:lnSpc>
                <a:spcPct val="150000"/>
              </a:lnSpc>
              <a:buFont typeface="Wingdings" panose="05000000000000000000" pitchFamily="2" charset="2"/>
              <a:buChar char="q"/>
            </a:pPr>
            <a:r>
              <a:rPr lang="en-US" sz="1200" dirty="0" smtClean="0"/>
              <a:t>Now, new wiki page is  in “EclipseGithubIntegration” repository with two links(Home , Title)</a:t>
            </a:r>
          </a:p>
          <a:p>
            <a:pPr>
              <a:lnSpc>
                <a:spcPct val="150000"/>
              </a:lnSpc>
            </a:pPr>
            <a:endParaRPr lang="en-US" sz="1200" dirty="0" smtClean="0"/>
          </a:p>
          <a:p>
            <a:pPr>
              <a:lnSpc>
                <a:spcPct val="150000"/>
              </a:lnSpc>
            </a:pPr>
            <a:endParaRPr lang="en-US" sz="1200" dirty="0"/>
          </a:p>
          <a:p>
            <a:pPr>
              <a:lnSpc>
                <a:spcPct val="150000"/>
              </a:lnSpc>
            </a:pPr>
            <a:endParaRPr lang="en-US" sz="1200" dirty="0" smtClean="0"/>
          </a:p>
          <a:p>
            <a:pPr>
              <a:lnSpc>
                <a:spcPct val="150000"/>
              </a:lnSpc>
            </a:pPr>
            <a:endParaRPr lang="en-US" sz="1200" dirty="0"/>
          </a:p>
          <a:p>
            <a:pPr>
              <a:lnSpc>
                <a:spcPct val="150000"/>
              </a:lnSpc>
            </a:pPr>
            <a:endParaRPr lang="en-US" sz="1200" dirty="0" smtClean="0"/>
          </a:p>
          <a:p>
            <a:pPr>
              <a:lnSpc>
                <a:spcPct val="150000"/>
              </a:lnSpc>
            </a:pPr>
            <a:endParaRPr lang="en-US" sz="1200" dirty="0"/>
          </a:p>
          <a:p>
            <a:pPr>
              <a:lnSpc>
                <a:spcPct val="150000"/>
              </a:lnSpc>
            </a:pPr>
            <a:r>
              <a:rPr lang="en-US" sz="1200" dirty="0" smtClean="0"/>
              <a:t> </a:t>
            </a:r>
          </a:p>
          <a:p>
            <a:pPr marL="171450" indent="-171450">
              <a:lnSpc>
                <a:spcPct val="150000"/>
              </a:lnSpc>
              <a:buFont typeface="Wingdings" panose="05000000000000000000" pitchFamily="2" charset="2"/>
              <a:buChar char="q"/>
            </a:pPr>
            <a:endParaRPr lang="en-US" sz="1200" dirty="0" smtClean="0"/>
          </a:p>
          <a:p>
            <a:pPr>
              <a:lnSpc>
                <a:spcPct val="150000"/>
              </a:lnSpc>
            </a:pPr>
            <a:endParaRPr lang="en-US" sz="1200" dirty="0" smtClean="0"/>
          </a:p>
          <a:p>
            <a:pPr marL="171450" indent="-171450">
              <a:lnSpc>
                <a:spcPct val="150000"/>
              </a:lnSpc>
              <a:buFont typeface="Wingdings" panose="05000000000000000000" pitchFamily="2" charset="2"/>
              <a:buChar char="q"/>
            </a:pPr>
            <a:endParaRPr lang="en-US" sz="1200" dirty="0" smtClean="0"/>
          </a:p>
          <a:p>
            <a:pPr>
              <a:lnSpc>
                <a:spcPct val="150000"/>
              </a:lnSpc>
            </a:pPr>
            <a:endParaRPr lang="en-US" sz="1200" dirty="0" smtClean="0"/>
          </a:p>
          <a:p>
            <a:pPr marL="171450" indent="-171450">
              <a:lnSpc>
                <a:spcPct val="150000"/>
              </a:lnSpc>
              <a:buFont typeface="Arial" panose="020B0604020202020204" pitchFamily="34" charset="0"/>
              <a:buChar char="•"/>
            </a:pPr>
            <a:endParaRPr lang="en-US" sz="1200" dirty="0"/>
          </a:p>
          <a:p>
            <a:pPr marL="171450" indent="-171450">
              <a:lnSpc>
                <a:spcPct val="150000"/>
              </a:lnSpc>
              <a:buFont typeface="Wingdings" panose="05000000000000000000" pitchFamily="2" charset="2"/>
              <a:buChar char="q"/>
            </a:pPr>
            <a:endParaRPr lang="en-US" sz="1200" dirty="0" smtClean="0"/>
          </a:p>
          <a:p>
            <a:pPr marL="171450" indent="-171450">
              <a:lnSpc>
                <a:spcPct val="150000"/>
              </a:lnSpc>
              <a:buFont typeface="Arial" panose="020B0604020202020204" pitchFamily="34" charset="0"/>
              <a:buChar char="•"/>
            </a:pPr>
            <a:endParaRPr lang="en-US" sz="1200" dirty="0"/>
          </a:p>
          <a:p>
            <a:pPr marL="171450" indent="-171450">
              <a:lnSpc>
                <a:spcPct val="150000"/>
              </a:lnSpc>
              <a:buFont typeface="Arial" panose="020B0604020202020204" pitchFamily="34" charset="0"/>
              <a:buChar char="•"/>
            </a:pPr>
            <a:endParaRPr lang="en-US" sz="1200" dirty="0" smtClean="0"/>
          </a:p>
          <a:p>
            <a:pPr marL="171450" indent="-171450">
              <a:lnSpc>
                <a:spcPct val="150000"/>
              </a:lnSpc>
              <a:buFont typeface="Arial" panose="020B0604020202020204" pitchFamily="34" charset="0"/>
              <a:buChar char="•"/>
            </a:pPr>
            <a:endParaRPr lang="en-US" sz="1200" dirty="0"/>
          </a:p>
          <a:p>
            <a:pPr>
              <a:lnSpc>
                <a:spcPct val="150000"/>
              </a:lnSpc>
            </a:pPr>
            <a:endParaRPr lang="en-US" sz="1200" dirty="0" smtClean="0"/>
          </a:p>
          <a:p>
            <a:pPr marL="171450" indent="-171450">
              <a:lnSpc>
                <a:spcPct val="150000"/>
              </a:lnSpc>
              <a:buFont typeface="Wingdings" panose="05000000000000000000" pitchFamily="2" charset="2"/>
              <a:buChar char="q"/>
            </a:pPr>
            <a:endParaRPr lang="en-US" sz="1200" dirty="0" smtClean="0"/>
          </a:p>
          <a:p>
            <a:pPr marL="171450" indent="-171450">
              <a:lnSpc>
                <a:spcPct val="150000"/>
              </a:lnSpc>
              <a:buFont typeface="Arial" panose="020B0604020202020204" pitchFamily="34" charset="0"/>
              <a:buChar char="•"/>
            </a:pPr>
            <a:endParaRPr lang="en-US" sz="1200" dirty="0"/>
          </a:p>
          <a:p>
            <a:pPr marL="171450" indent="-171450">
              <a:lnSpc>
                <a:spcPct val="150000"/>
              </a:lnSpc>
              <a:buFont typeface="Arial" panose="020B0604020202020204" pitchFamily="34" charset="0"/>
              <a:buChar char="•"/>
            </a:pPr>
            <a:endParaRPr lang="en-US" sz="1200" dirty="0" smtClean="0"/>
          </a:p>
          <a:p>
            <a:pPr marL="171450" indent="-171450">
              <a:lnSpc>
                <a:spcPct val="150000"/>
              </a:lnSpc>
              <a:buFont typeface="Arial" panose="020B0604020202020204" pitchFamily="34" charset="0"/>
              <a:buChar char="•"/>
            </a:pPr>
            <a:endParaRPr lang="en-US" sz="1200" dirty="0"/>
          </a:p>
          <a:p>
            <a:pPr marL="171450" indent="-171450">
              <a:lnSpc>
                <a:spcPct val="150000"/>
              </a:lnSpc>
              <a:buFont typeface="Arial" panose="020B0604020202020204" pitchFamily="34" charset="0"/>
              <a:buChar char="•"/>
            </a:pPr>
            <a:endParaRPr lang="en-US" sz="1200" dirty="0" smtClean="0"/>
          </a:p>
          <a:p>
            <a:pPr marL="171450" indent="-171450">
              <a:lnSpc>
                <a:spcPct val="150000"/>
              </a:lnSpc>
              <a:buFont typeface="Arial" panose="020B0604020202020204" pitchFamily="34" charset="0"/>
              <a:buChar char="•"/>
            </a:pPr>
            <a:endParaRPr lang="en-US" sz="1200" dirty="0"/>
          </a:p>
        </p:txBody>
      </p:sp>
      <p:sp>
        <p:nvSpPr>
          <p:cNvPr id="15" name="Content Placeholder 9"/>
          <p:cNvSpPr txBox="1">
            <a:spLocks/>
          </p:cNvSpPr>
          <p:nvPr/>
        </p:nvSpPr>
        <p:spPr>
          <a:xfrm>
            <a:off x="381001" y="653099"/>
            <a:ext cx="8680938" cy="4078102"/>
          </a:xfrm>
          <a:prstGeom prst="rect">
            <a:avLst/>
          </a:prstGeom>
        </p:spPr>
        <p:txBody>
          <a:bodyPr vert="horz" lIns="0" tIns="0" rIns="0" bIns="0" rtlCol="0">
            <a:normAutofit/>
          </a:bodyPr>
          <a:lst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a:lnSpc>
                <a:spcPct val="150000"/>
              </a:lnSpc>
            </a:pPr>
            <a:endParaRPr lang="en-US" sz="1200" dirty="0" smtClean="0"/>
          </a:p>
          <a:p>
            <a:pPr marL="171450" indent="-171450">
              <a:lnSpc>
                <a:spcPct val="150000"/>
              </a:lnSpc>
              <a:buFont typeface="Wingdings" panose="05000000000000000000" pitchFamily="2" charset="2"/>
              <a:buChar char="q"/>
            </a:pPr>
            <a:endParaRPr lang="en-US" sz="1200" dirty="0" smtClean="0"/>
          </a:p>
          <a:p>
            <a:pPr marL="171450" indent="-171450">
              <a:lnSpc>
                <a:spcPct val="150000"/>
              </a:lnSpc>
              <a:buFont typeface="Wingdings" panose="05000000000000000000" pitchFamily="2" charset="2"/>
              <a:buChar char="q"/>
            </a:pPr>
            <a:endParaRPr lang="en-US" sz="1200" dirty="0" smtClean="0"/>
          </a:p>
          <a:p>
            <a:pPr>
              <a:lnSpc>
                <a:spcPct val="150000"/>
              </a:lnSpc>
            </a:pPr>
            <a:endParaRPr lang="en-US" sz="1200" dirty="0" smtClean="0"/>
          </a:p>
          <a:p>
            <a:pPr marL="171450" indent="-171450">
              <a:lnSpc>
                <a:spcPct val="150000"/>
              </a:lnSpc>
              <a:buFont typeface="Wingdings" panose="05000000000000000000" pitchFamily="2" charset="2"/>
              <a:buChar char="q"/>
            </a:pPr>
            <a:endParaRPr lang="en-US" sz="1200" dirty="0" smtClean="0"/>
          </a:p>
          <a:p>
            <a:pPr marL="342900" lvl="1">
              <a:lnSpc>
                <a:spcPct val="150000"/>
              </a:lnSpc>
              <a:buFont typeface="Wingdings" panose="05000000000000000000" pitchFamily="2" charset="2"/>
              <a:buChar char="q"/>
            </a:pPr>
            <a:endParaRPr lang="en-US" sz="800" dirty="0" smtClean="0"/>
          </a:p>
          <a:p>
            <a:pPr>
              <a:lnSpc>
                <a:spcPct val="150000"/>
              </a:lnSpc>
            </a:pPr>
            <a:endParaRPr lang="en-US" sz="1200" dirty="0" smtClean="0"/>
          </a:p>
        </p:txBody>
      </p:sp>
      <p:pic>
        <p:nvPicPr>
          <p:cNvPr id="5" name="Picture 4"/>
          <p:cNvPicPr>
            <a:picLocks noChangeAspect="1"/>
          </p:cNvPicPr>
          <p:nvPr/>
        </p:nvPicPr>
        <p:blipFill>
          <a:blip r:embed="rId3"/>
          <a:stretch>
            <a:fillRect/>
          </a:stretch>
        </p:blipFill>
        <p:spPr>
          <a:xfrm>
            <a:off x="223837" y="1274130"/>
            <a:ext cx="4191001" cy="1744373"/>
          </a:xfrm>
          <a:prstGeom prst="rect">
            <a:avLst/>
          </a:prstGeom>
        </p:spPr>
      </p:pic>
      <p:pic>
        <p:nvPicPr>
          <p:cNvPr id="8" name="Picture 7"/>
          <p:cNvPicPr>
            <a:picLocks noChangeAspect="1"/>
          </p:cNvPicPr>
          <p:nvPr/>
        </p:nvPicPr>
        <p:blipFill>
          <a:blip r:embed="rId4"/>
          <a:stretch>
            <a:fillRect/>
          </a:stretch>
        </p:blipFill>
        <p:spPr>
          <a:xfrm>
            <a:off x="381000" y="3526131"/>
            <a:ext cx="4033838" cy="1062236"/>
          </a:xfrm>
          <a:prstGeom prst="rect">
            <a:avLst/>
          </a:prstGeom>
        </p:spPr>
      </p:pic>
      <p:pic>
        <p:nvPicPr>
          <p:cNvPr id="11" name="Picture 10"/>
          <p:cNvPicPr>
            <a:picLocks noChangeAspect="1"/>
          </p:cNvPicPr>
          <p:nvPr/>
        </p:nvPicPr>
        <p:blipFill>
          <a:blip r:embed="rId5"/>
          <a:stretch>
            <a:fillRect/>
          </a:stretch>
        </p:blipFill>
        <p:spPr>
          <a:xfrm>
            <a:off x="4767905" y="1546413"/>
            <a:ext cx="4128248" cy="3152724"/>
          </a:xfrm>
          <a:prstGeom prst="rect">
            <a:avLst/>
          </a:prstGeom>
        </p:spPr>
      </p:pic>
    </p:spTree>
    <p:extLst>
      <p:ext uri="{BB962C8B-B14F-4D97-AF65-F5344CB8AC3E}">
        <p14:creationId xmlns:p14="http://schemas.microsoft.com/office/powerpoint/2010/main" val="2797938604"/>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p:txBody>
          <a:bodyPr/>
          <a:lstStyle/>
          <a:p>
            <a:r>
              <a:rPr lang="en-US" dirty="0">
                <a:solidFill>
                  <a:srgbClr val="0070C0"/>
                </a:solidFill>
              </a:rPr>
              <a:t>Version Control Systems (VCS) </a:t>
            </a:r>
          </a:p>
        </p:txBody>
      </p:sp>
      <p:sp>
        <p:nvSpPr>
          <p:cNvPr id="6" name="Content Placeholder 5"/>
          <p:cNvSpPr>
            <a:spLocks noGrp="1"/>
          </p:cNvSpPr>
          <p:nvPr>
            <p:ph sz="quarter" idx="13"/>
          </p:nvPr>
        </p:nvSpPr>
        <p:spPr>
          <a:xfrm>
            <a:off x="381000" y="731522"/>
            <a:ext cx="8417052" cy="4151130"/>
          </a:xfrm>
        </p:spPr>
        <p:txBody>
          <a:bodyPr>
            <a:normAutofit/>
          </a:bodyPr>
          <a:lstStyle/>
          <a:p>
            <a:r>
              <a:rPr lang="en-US" sz="1300" dirty="0" smtClean="0"/>
              <a:t>Version </a:t>
            </a:r>
            <a:r>
              <a:rPr lang="en-US" sz="1300" dirty="0"/>
              <a:t>Control </a:t>
            </a:r>
            <a:r>
              <a:rPr lang="en-US" sz="1300" dirty="0" smtClean="0"/>
              <a:t>system are software's that manage </a:t>
            </a:r>
            <a:r>
              <a:rPr lang="en-US" sz="1300" dirty="0"/>
              <a:t>changes </a:t>
            </a:r>
            <a:r>
              <a:rPr lang="en-US" sz="1300" dirty="0" smtClean="0"/>
              <a:t>to files. e.g. documents</a:t>
            </a:r>
            <a:r>
              <a:rPr lang="en-US" sz="1300" dirty="0"/>
              <a:t>, </a:t>
            </a:r>
            <a:r>
              <a:rPr lang="en-US" sz="1300" dirty="0" smtClean="0"/>
              <a:t>images ,codes, basically everything stored in a computer .</a:t>
            </a:r>
          </a:p>
          <a:p>
            <a:endParaRPr lang="en-US" sz="1300" dirty="0" smtClean="0"/>
          </a:p>
          <a:p>
            <a:pPr>
              <a:lnSpc>
                <a:spcPct val="150000"/>
              </a:lnSpc>
            </a:pPr>
            <a:r>
              <a:rPr lang="en-US" sz="1300" b="1" dirty="0" smtClean="0"/>
              <a:t>Major </a:t>
            </a:r>
            <a:r>
              <a:rPr lang="en-US" sz="1300" b="1" dirty="0"/>
              <a:t>Benefits:</a:t>
            </a:r>
          </a:p>
          <a:p>
            <a:pPr marL="171450" indent="-171450">
              <a:lnSpc>
                <a:spcPct val="150000"/>
              </a:lnSpc>
              <a:buFont typeface="Arial" panose="020B0604020202020204" pitchFamily="34" charset="0"/>
              <a:buChar char="•"/>
            </a:pPr>
            <a:r>
              <a:rPr lang="en-US" sz="1200" dirty="0"/>
              <a:t>Saves you from creating multiple backups of your files</a:t>
            </a:r>
          </a:p>
          <a:p>
            <a:pPr marL="171450" indent="-171450">
              <a:lnSpc>
                <a:spcPct val="150000"/>
              </a:lnSpc>
              <a:buFont typeface="Arial" panose="020B0604020202020204" pitchFamily="34" charset="0"/>
              <a:buChar char="•"/>
            </a:pPr>
            <a:r>
              <a:rPr lang="en-US" sz="1200" dirty="0"/>
              <a:t>Allows multiple people work on the same file</a:t>
            </a:r>
          </a:p>
          <a:p>
            <a:pPr marL="171450" indent="-171450">
              <a:lnSpc>
                <a:spcPct val="150000"/>
              </a:lnSpc>
              <a:buFont typeface="Arial" panose="020B0604020202020204" pitchFamily="34" charset="0"/>
              <a:buChar char="•"/>
            </a:pPr>
            <a:r>
              <a:rPr lang="en-US" sz="1200" dirty="0"/>
              <a:t>Track changes and also who have made those changes</a:t>
            </a:r>
          </a:p>
          <a:p>
            <a:pPr marL="171450" indent="-171450">
              <a:lnSpc>
                <a:spcPct val="150000"/>
              </a:lnSpc>
              <a:buFont typeface="Arial" panose="020B0604020202020204" pitchFamily="34" charset="0"/>
              <a:buChar char="•"/>
            </a:pPr>
            <a:r>
              <a:rPr lang="en-US" sz="1200" dirty="0"/>
              <a:t>Easy to switch back to older versions as and when required</a:t>
            </a:r>
          </a:p>
          <a:p>
            <a:pPr marL="171450" indent="-171450">
              <a:lnSpc>
                <a:spcPct val="150000"/>
              </a:lnSpc>
              <a:buFont typeface="Arial" panose="020B0604020202020204" pitchFamily="34" charset="0"/>
              <a:buChar char="•"/>
            </a:pPr>
            <a:r>
              <a:rPr lang="en-US" sz="1200" dirty="0"/>
              <a:t>Makes you more </a:t>
            </a:r>
            <a:r>
              <a:rPr lang="en-US" sz="1200" dirty="0" smtClean="0"/>
              <a:t>productive</a:t>
            </a:r>
          </a:p>
          <a:p>
            <a:endParaRPr lang="en-US" sz="1200" b="1" dirty="0" smtClean="0"/>
          </a:p>
          <a:p>
            <a:r>
              <a:rPr lang="en-US" sz="1200" b="1" dirty="0" smtClean="0"/>
              <a:t>Two types of VCS: </a:t>
            </a:r>
          </a:p>
          <a:p>
            <a:pPr marL="285750" indent="-285750">
              <a:buFont typeface="Arial" panose="020B0604020202020204" pitchFamily="34" charset="0"/>
              <a:buChar char="•"/>
            </a:pPr>
            <a:r>
              <a:rPr lang="en-US" sz="1200" dirty="0" smtClean="0"/>
              <a:t>Centralized </a:t>
            </a:r>
            <a:r>
              <a:rPr lang="en-US" sz="1200" dirty="0"/>
              <a:t>Version Control System (CVCS)</a:t>
            </a:r>
          </a:p>
          <a:p>
            <a:pPr marL="285750" indent="-285750">
              <a:buFont typeface="Arial" panose="020B0604020202020204" pitchFamily="34" charset="0"/>
              <a:buChar char="•"/>
            </a:pPr>
            <a:r>
              <a:rPr lang="en-US" sz="1200" dirty="0"/>
              <a:t>Distributed Version Control System (DVCS)</a:t>
            </a:r>
          </a:p>
          <a:p>
            <a:endParaRPr lang="en-US" sz="1200" dirty="0"/>
          </a:p>
          <a:p>
            <a:endParaRPr lang="en-US" sz="1200" dirty="0" smtClean="0"/>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endPar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5354140" y="1256521"/>
            <a:ext cx="3305175" cy="2600325"/>
          </a:xfrm>
          <a:prstGeom prst="rect">
            <a:avLst/>
          </a:prstGeom>
        </p:spPr>
        <p:style>
          <a:lnRef idx="3">
            <a:schemeClr val="lt1"/>
          </a:lnRef>
          <a:fillRef idx="1">
            <a:schemeClr val="accent4"/>
          </a:fillRef>
          <a:effectRef idx="1">
            <a:schemeClr val="accent4"/>
          </a:effectRef>
          <a:fontRef idx="minor">
            <a:schemeClr val="lt1"/>
          </a:fontRef>
        </p:style>
      </p:pic>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3</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006486902"/>
      </p:ext>
    </p:extLst>
  </p:cSld>
  <p:clrMapOvr>
    <a:masterClrMapping/>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384048" y="195898"/>
            <a:ext cx="8417052" cy="420143"/>
          </a:xfrm>
        </p:spPr>
        <p:txBody>
          <a:bodyPr/>
          <a:lstStyle/>
          <a:p>
            <a:r>
              <a:rPr lang="en-US" dirty="0" smtClean="0">
                <a:solidFill>
                  <a:srgbClr val="0070C0"/>
                </a:solidFill>
              </a:rPr>
              <a:t>Understanding GitHub Issues</a:t>
            </a:r>
            <a:r>
              <a:rPr lang="en-US" dirty="0"/>
              <a:t/>
            </a:r>
            <a:br>
              <a:rPr lang="en-US" dirty="0"/>
            </a:br>
            <a:endParaRPr lang="en-US" b="0" dirty="0">
              <a:solidFill>
                <a:srgbClr val="0070C0"/>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endPar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30</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1" name="Content Placeholder 10"/>
          <p:cNvSpPr>
            <a:spLocks noGrp="1"/>
          </p:cNvSpPr>
          <p:nvPr>
            <p:ph idx="1"/>
          </p:nvPr>
        </p:nvSpPr>
        <p:spPr>
          <a:xfrm>
            <a:off x="319813" y="706106"/>
            <a:ext cx="4302743" cy="4025094"/>
          </a:xfrm>
        </p:spPr>
        <p:txBody>
          <a:bodyPr>
            <a:normAutofit/>
          </a:bodyPr>
          <a:lstStyle/>
          <a:p>
            <a:pPr marL="171450" indent="-171450">
              <a:lnSpc>
                <a:spcPct val="150000"/>
              </a:lnSpc>
              <a:buFont typeface="Wingdings" panose="05000000000000000000" pitchFamily="2" charset="2"/>
              <a:buChar char="q"/>
            </a:pPr>
            <a:r>
              <a:rPr lang="en-US" sz="1200" dirty="0" smtClean="0"/>
              <a:t>Issues-&gt;Click on New issue in GitHub repository</a:t>
            </a:r>
          </a:p>
          <a:p>
            <a:pPr marL="171450" indent="-171450">
              <a:lnSpc>
                <a:spcPct val="150000"/>
              </a:lnSpc>
              <a:buFont typeface="Wingdings" panose="05000000000000000000" pitchFamily="2" charset="2"/>
              <a:buChar char="q"/>
            </a:pPr>
            <a:endParaRPr lang="en-US" sz="1200" dirty="0"/>
          </a:p>
          <a:p>
            <a:pPr marL="171450" indent="-171450">
              <a:lnSpc>
                <a:spcPct val="150000"/>
              </a:lnSpc>
              <a:buFont typeface="Wingdings" panose="05000000000000000000" pitchFamily="2" charset="2"/>
              <a:buChar char="q"/>
            </a:pPr>
            <a:endParaRPr lang="en-US" sz="1200" dirty="0" smtClean="0"/>
          </a:p>
          <a:p>
            <a:pPr marL="171450" indent="-171450">
              <a:lnSpc>
                <a:spcPct val="150000"/>
              </a:lnSpc>
              <a:buFont typeface="Wingdings" panose="05000000000000000000" pitchFamily="2" charset="2"/>
              <a:buChar char="q"/>
            </a:pPr>
            <a:endParaRPr lang="en-US" sz="1200" dirty="0"/>
          </a:p>
          <a:p>
            <a:pPr marL="171450" indent="-171450">
              <a:lnSpc>
                <a:spcPct val="150000"/>
              </a:lnSpc>
              <a:buFont typeface="Wingdings" panose="05000000000000000000" pitchFamily="2" charset="2"/>
              <a:buChar char="q"/>
            </a:pPr>
            <a:endParaRPr lang="en-US" sz="1200" dirty="0" smtClean="0"/>
          </a:p>
          <a:p>
            <a:pPr marL="171450" indent="-171450">
              <a:lnSpc>
                <a:spcPct val="150000"/>
              </a:lnSpc>
              <a:buFont typeface="Wingdings" panose="05000000000000000000" pitchFamily="2" charset="2"/>
              <a:buChar char="q"/>
            </a:pPr>
            <a:endParaRPr lang="en-US" sz="1200" dirty="0" smtClean="0"/>
          </a:p>
          <a:p>
            <a:pPr marL="171450" indent="-171450">
              <a:lnSpc>
                <a:spcPct val="150000"/>
              </a:lnSpc>
              <a:buFont typeface="Wingdings" panose="05000000000000000000" pitchFamily="2" charset="2"/>
              <a:buChar char="q"/>
            </a:pPr>
            <a:r>
              <a:rPr lang="en-US" sz="1200" dirty="0" smtClean="0"/>
              <a:t>Click on Submit new issue </a:t>
            </a:r>
            <a:endParaRPr lang="en-US" sz="1200" dirty="0"/>
          </a:p>
          <a:p>
            <a:pPr>
              <a:lnSpc>
                <a:spcPct val="150000"/>
              </a:lnSpc>
            </a:pPr>
            <a:endParaRPr lang="en-US" sz="1200" dirty="0"/>
          </a:p>
          <a:p>
            <a:pPr marL="274320" indent="-274320">
              <a:lnSpc>
                <a:spcPct val="150000"/>
              </a:lnSpc>
              <a:buFont typeface="Wingdings" panose="05000000000000000000" pitchFamily="2" charset="2"/>
              <a:buChar char="q"/>
            </a:pPr>
            <a:endParaRPr lang="en-US" sz="1200" dirty="0"/>
          </a:p>
          <a:p>
            <a:pPr marL="274320" indent="-274320">
              <a:lnSpc>
                <a:spcPct val="150000"/>
              </a:lnSpc>
              <a:buFont typeface="Wingdings" panose="05000000000000000000" pitchFamily="2" charset="2"/>
              <a:buChar char="q"/>
            </a:pPr>
            <a:endParaRPr lang="en-US" sz="1200" dirty="0"/>
          </a:p>
          <a:p>
            <a:pPr marL="274320" indent="-274320">
              <a:lnSpc>
                <a:spcPct val="150000"/>
              </a:lnSpc>
              <a:buFont typeface="Wingdings" panose="05000000000000000000" pitchFamily="2" charset="2"/>
              <a:buChar char="q"/>
            </a:pPr>
            <a:endParaRPr lang="en-US" sz="1200" dirty="0"/>
          </a:p>
          <a:p>
            <a:pPr marL="171450" indent="-171450">
              <a:lnSpc>
                <a:spcPct val="150000"/>
              </a:lnSpc>
              <a:buFont typeface="Wingdings" panose="05000000000000000000" pitchFamily="2" charset="2"/>
              <a:buChar char="q"/>
            </a:pPr>
            <a:endParaRPr lang="en-US" sz="1200" dirty="0" smtClean="0"/>
          </a:p>
          <a:p>
            <a:pPr>
              <a:lnSpc>
                <a:spcPct val="150000"/>
              </a:lnSpc>
            </a:pPr>
            <a:endParaRPr lang="en-US" sz="1200" dirty="0" smtClean="0"/>
          </a:p>
          <a:p>
            <a:pPr>
              <a:lnSpc>
                <a:spcPct val="150000"/>
              </a:lnSpc>
            </a:pPr>
            <a:endParaRPr lang="en-US" sz="1200" dirty="0" smtClean="0"/>
          </a:p>
          <a:p>
            <a:pPr marL="274320" indent="-274320">
              <a:lnSpc>
                <a:spcPct val="150000"/>
              </a:lnSpc>
              <a:buFont typeface="Wingdings" panose="05000000000000000000" pitchFamily="2" charset="2"/>
              <a:buChar char="q"/>
            </a:pPr>
            <a:endParaRPr lang="en-US" sz="1200" dirty="0" smtClean="0"/>
          </a:p>
          <a:p>
            <a:pPr marL="274320" indent="-274320">
              <a:lnSpc>
                <a:spcPct val="150000"/>
              </a:lnSpc>
              <a:buFont typeface="Wingdings" panose="05000000000000000000" pitchFamily="2" charset="2"/>
              <a:buChar char="q"/>
            </a:pPr>
            <a:endParaRPr lang="en-US" sz="1200" dirty="0" smtClean="0"/>
          </a:p>
          <a:p>
            <a:pPr marL="274320" indent="-274320">
              <a:lnSpc>
                <a:spcPct val="150000"/>
              </a:lnSpc>
              <a:buFont typeface="Wingdings" panose="05000000000000000000" pitchFamily="2" charset="2"/>
              <a:buChar char="q"/>
            </a:pPr>
            <a:endParaRPr lang="en-US" sz="1200" dirty="0"/>
          </a:p>
          <a:p>
            <a:pPr marL="274320" indent="-274320">
              <a:lnSpc>
                <a:spcPct val="150000"/>
              </a:lnSpc>
              <a:buFont typeface="Wingdings" panose="05000000000000000000" pitchFamily="2" charset="2"/>
              <a:buChar char="q"/>
            </a:pPr>
            <a:endParaRPr lang="en-US" sz="1200" dirty="0" smtClean="0"/>
          </a:p>
          <a:p>
            <a:pPr marL="274320" indent="-274320">
              <a:lnSpc>
                <a:spcPct val="150000"/>
              </a:lnSpc>
              <a:buFont typeface="Wingdings" panose="05000000000000000000" pitchFamily="2" charset="2"/>
              <a:buChar char="q"/>
            </a:pPr>
            <a:endParaRPr lang="en-US" sz="1200" dirty="0"/>
          </a:p>
          <a:p>
            <a:pPr marL="274320" indent="-274320">
              <a:lnSpc>
                <a:spcPct val="150000"/>
              </a:lnSpc>
              <a:buFont typeface="Wingdings" panose="05000000000000000000" pitchFamily="2" charset="2"/>
              <a:buChar char="q"/>
            </a:pPr>
            <a:endParaRPr lang="en-US" sz="1200" dirty="0" smtClean="0"/>
          </a:p>
          <a:p>
            <a:pPr>
              <a:lnSpc>
                <a:spcPct val="150000"/>
              </a:lnSpc>
            </a:pPr>
            <a:endParaRPr lang="en-US" sz="1200" dirty="0" smtClean="0"/>
          </a:p>
        </p:txBody>
      </p:sp>
      <p:sp>
        <p:nvSpPr>
          <p:cNvPr id="10" name="Content Placeholder 9"/>
          <p:cNvSpPr>
            <a:spLocks noGrp="1"/>
          </p:cNvSpPr>
          <p:nvPr>
            <p:ph idx="13"/>
          </p:nvPr>
        </p:nvSpPr>
        <p:spPr>
          <a:xfrm>
            <a:off x="4458215" y="706107"/>
            <a:ext cx="4510687" cy="4025094"/>
          </a:xfrm>
        </p:spPr>
        <p:txBody>
          <a:bodyPr>
            <a:normAutofit/>
          </a:bodyPr>
          <a:lstStyle/>
          <a:p>
            <a:pPr marL="171450" indent="-171450">
              <a:lnSpc>
                <a:spcPct val="150000"/>
              </a:lnSpc>
              <a:buFont typeface="Wingdings" panose="05000000000000000000" pitchFamily="2" charset="2"/>
              <a:buChar char="q"/>
            </a:pPr>
            <a:r>
              <a:rPr lang="en-US" sz="1200" dirty="0" smtClean="0"/>
              <a:t>Issue has been created with “open” status with the issue id#2</a:t>
            </a:r>
          </a:p>
          <a:p>
            <a:pPr marL="171450" indent="-171450">
              <a:lnSpc>
                <a:spcPct val="150000"/>
              </a:lnSpc>
              <a:buFont typeface="Wingdings" panose="05000000000000000000" pitchFamily="2" charset="2"/>
              <a:buChar char="q"/>
            </a:pPr>
            <a:endParaRPr lang="en-US" sz="1200" dirty="0" smtClean="0"/>
          </a:p>
          <a:p>
            <a:pPr marL="171450" indent="-171450">
              <a:lnSpc>
                <a:spcPct val="150000"/>
              </a:lnSpc>
              <a:buFont typeface="Wingdings" panose="05000000000000000000" pitchFamily="2" charset="2"/>
              <a:buChar char="q"/>
            </a:pPr>
            <a:endParaRPr lang="en-US" sz="1200" dirty="0" smtClean="0"/>
          </a:p>
          <a:p>
            <a:pPr marL="171450" indent="-171450">
              <a:lnSpc>
                <a:spcPct val="150000"/>
              </a:lnSpc>
              <a:buFont typeface="Wingdings" panose="05000000000000000000" pitchFamily="2" charset="2"/>
              <a:buChar char="q"/>
            </a:pPr>
            <a:endParaRPr lang="en-US" sz="1200" dirty="0" smtClean="0"/>
          </a:p>
          <a:p>
            <a:pPr marL="171450" indent="-171450">
              <a:lnSpc>
                <a:spcPct val="150000"/>
              </a:lnSpc>
              <a:buFont typeface="Wingdings" panose="05000000000000000000" pitchFamily="2" charset="2"/>
              <a:buChar char="q"/>
            </a:pPr>
            <a:endParaRPr lang="en-US" sz="1200" dirty="0"/>
          </a:p>
          <a:p>
            <a:pPr>
              <a:lnSpc>
                <a:spcPct val="150000"/>
              </a:lnSpc>
            </a:pPr>
            <a:endParaRPr lang="en-US" sz="1200" dirty="0" smtClean="0"/>
          </a:p>
          <a:p>
            <a:pPr marL="171450" indent="-171450">
              <a:lnSpc>
                <a:spcPct val="150000"/>
              </a:lnSpc>
              <a:buFont typeface="Wingdings" panose="05000000000000000000" pitchFamily="2" charset="2"/>
              <a:buChar char="q"/>
            </a:pPr>
            <a:r>
              <a:rPr lang="en-US" sz="1200" dirty="0" smtClean="0"/>
              <a:t>Comments are updated (at LineNo:3) and click on “Save”.</a:t>
            </a:r>
          </a:p>
          <a:p>
            <a:pPr>
              <a:lnSpc>
                <a:spcPct val="150000"/>
              </a:lnSpc>
            </a:pPr>
            <a:endParaRPr lang="en-US" sz="1200" dirty="0" smtClean="0"/>
          </a:p>
          <a:p>
            <a:pPr marL="171450" indent="-171450">
              <a:lnSpc>
                <a:spcPct val="150000"/>
              </a:lnSpc>
              <a:buFont typeface="Wingdings" panose="05000000000000000000" pitchFamily="2" charset="2"/>
              <a:buChar char="q"/>
            </a:pPr>
            <a:endParaRPr lang="en-US" sz="1200" dirty="0" smtClean="0"/>
          </a:p>
          <a:p>
            <a:pPr marL="171450" indent="-171450">
              <a:lnSpc>
                <a:spcPct val="150000"/>
              </a:lnSpc>
              <a:buFont typeface="Wingdings" panose="05000000000000000000" pitchFamily="2" charset="2"/>
              <a:buChar char="q"/>
            </a:pPr>
            <a:endParaRPr lang="en-US" sz="1200" dirty="0" smtClean="0"/>
          </a:p>
          <a:p>
            <a:pPr marL="171450" indent="-171450">
              <a:lnSpc>
                <a:spcPct val="150000"/>
              </a:lnSpc>
              <a:buFont typeface="Wingdings" panose="05000000000000000000" pitchFamily="2" charset="2"/>
              <a:buChar char="q"/>
            </a:pPr>
            <a:endParaRPr lang="en-US" sz="1200" dirty="0" smtClean="0"/>
          </a:p>
          <a:p>
            <a:pPr>
              <a:lnSpc>
                <a:spcPct val="150000"/>
              </a:lnSpc>
            </a:pPr>
            <a:endParaRPr lang="en-US" sz="1200" dirty="0" smtClean="0"/>
          </a:p>
          <a:p>
            <a:pPr marL="171450" indent="-171450">
              <a:lnSpc>
                <a:spcPct val="150000"/>
              </a:lnSpc>
              <a:buFont typeface="Arial" panose="020B0604020202020204" pitchFamily="34" charset="0"/>
              <a:buChar char="•"/>
            </a:pPr>
            <a:endParaRPr lang="en-US" sz="1200" dirty="0"/>
          </a:p>
          <a:p>
            <a:pPr marL="171450" indent="-171450">
              <a:lnSpc>
                <a:spcPct val="150000"/>
              </a:lnSpc>
              <a:buFont typeface="Wingdings" panose="05000000000000000000" pitchFamily="2" charset="2"/>
              <a:buChar char="q"/>
            </a:pPr>
            <a:endParaRPr lang="en-US" sz="1200" dirty="0" smtClean="0"/>
          </a:p>
          <a:p>
            <a:pPr marL="171450" indent="-171450">
              <a:lnSpc>
                <a:spcPct val="150000"/>
              </a:lnSpc>
              <a:buFont typeface="Arial" panose="020B0604020202020204" pitchFamily="34" charset="0"/>
              <a:buChar char="•"/>
            </a:pPr>
            <a:endParaRPr lang="en-US" sz="1200" dirty="0"/>
          </a:p>
          <a:p>
            <a:pPr marL="171450" indent="-171450">
              <a:lnSpc>
                <a:spcPct val="150000"/>
              </a:lnSpc>
              <a:buFont typeface="Arial" panose="020B0604020202020204" pitchFamily="34" charset="0"/>
              <a:buChar char="•"/>
            </a:pPr>
            <a:endParaRPr lang="en-US" sz="1200" dirty="0" smtClean="0"/>
          </a:p>
          <a:p>
            <a:pPr marL="171450" indent="-171450">
              <a:lnSpc>
                <a:spcPct val="150000"/>
              </a:lnSpc>
              <a:buFont typeface="Arial" panose="020B0604020202020204" pitchFamily="34" charset="0"/>
              <a:buChar char="•"/>
            </a:pPr>
            <a:endParaRPr lang="en-US" sz="1200" dirty="0"/>
          </a:p>
          <a:p>
            <a:pPr>
              <a:lnSpc>
                <a:spcPct val="150000"/>
              </a:lnSpc>
            </a:pPr>
            <a:endParaRPr lang="en-US" sz="1200" dirty="0" smtClean="0"/>
          </a:p>
          <a:p>
            <a:pPr marL="171450" indent="-171450">
              <a:lnSpc>
                <a:spcPct val="150000"/>
              </a:lnSpc>
              <a:buFont typeface="Wingdings" panose="05000000000000000000" pitchFamily="2" charset="2"/>
              <a:buChar char="q"/>
            </a:pPr>
            <a:endParaRPr lang="en-US" sz="1200" dirty="0" smtClean="0"/>
          </a:p>
          <a:p>
            <a:pPr marL="171450" indent="-171450">
              <a:lnSpc>
                <a:spcPct val="150000"/>
              </a:lnSpc>
              <a:buFont typeface="Arial" panose="020B0604020202020204" pitchFamily="34" charset="0"/>
              <a:buChar char="•"/>
            </a:pPr>
            <a:endParaRPr lang="en-US" sz="1200" dirty="0"/>
          </a:p>
          <a:p>
            <a:pPr marL="171450" indent="-171450">
              <a:lnSpc>
                <a:spcPct val="150000"/>
              </a:lnSpc>
              <a:buFont typeface="Arial" panose="020B0604020202020204" pitchFamily="34" charset="0"/>
              <a:buChar char="•"/>
            </a:pPr>
            <a:endParaRPr lang="en-US" sz="1200" dirty="0" smtClean="0"/>
          </a:p>
          <a:p>
            <a:pPr marL="171450" indent="-171450">
              <a:lnSpc>
                <a:spcPct val="150000"/>
              </a:lnSpc>
              <a:buFont typeface="Arial" panose="020B0604020202020204" pitchFamily="34" charset="0"/>
              <a:buChar char="•"/>
            </a:pPr>
            <a:endParaRPr lang="en-US" sz="1200" dirty="0"/>
          </a:p>
          <a:p>
            <a:pPr marL="171450" indent="-171450">
              <a:lnSpc>
                <a:spcPct val="150000"/>
              </a:lnSpc>
              <a:buFont typeface="Arial" panose="020B0604020202020204" pitchFamily="34" charset="0"/>
              <a:buChar char="•"/>
            </a:pPr>
            <a:endParaRPr lang="en-US" sz="1200" dirty="0" smtClean="0"/>
          </a:p>
          <a:p>
            <a:pPr marL="171450" indent="-171450">
              <a:lnSpc>
                <a:spcPct val="150000"/>
              </a:lnSpc>
              <a:buFont typeface="Arial" panose="020B0604020202020204" pitchFamily="34" charset="0"/>
              <a:buChar char="•"/>
            </a:pPr>
            <a:endParaRPr lang="en-US" sz="1200" dirty="0"/>
          </a:p>
        </p:txBody>
      </p:sp>
      <p:pic>
        <p:nvPicPr>
          <p:cNvPr id="6" name="Picture 5"/>
          <p:cNvPicPr>
            <a:picLocks noChangeAspect="1"/>
          </p:cNvPicPr>
          <p:nvPr/>
        </p:nvPicPr>
        <p:blipFill>
          <a:blip r:embed="rId3"/>
          <a:stretch>
            <a:fillRect/>
          </a:stretch>
        </p:blipFill>
        <p:spPr>
          <a:xfrm>
            <a:off x="319813" y="1071826"/>
            <a:ext cx="4083996" cy="1751979"/>
          </a:xfrm>
          <a:prstGeom prst="rect">
            <a:avLst/>
          </a:prstGeom>
        </p:spPr>
      </p:pic>
      <p:pic>
        <p:nvPicPr>
          <p:cNvPr id="4" name="Picture 3"/>
          <p:cNvPicPr>
            <a:picLocks noChangeAspect="1"/>
          </p:cNvPicPr>
          <p:nvPr/>
        </p:nvPicPr>
        <p:blipFill>
          <a:blip r:embed="rId4"/>
          <a:stretch>
            <a:fillRect/>
          </a:stretch>
        </p:blipFill>
        <p:spPr>
          <a:xfrm>
            <a:off x="319814" y="3084654"/>
            <a:ext cx="4083996" cy="1783557"/>
          </a:xfrm>
          <a:prstGeom prst="rect">
            <a:avLst/>
          </a:prstGeom>
        </p:spPr>
      </p:pic>
      <p:pic>
        <p:nvPicPr>
          <p:cNvPr id="17" name="Picture 16"/>
          <p:cNvPicPr>
            <a:picLocks noChangeAspect="1"/>
          </p:cNvPicPr>
          <p:nvPr/>
        </p:nvPicPr>
        <p:blipFill>
          <a:blip r:embed="rId5"/>
          <a:stretch>
            <a:fillRect/>
          </a:stretch>
        </p:blipFill>
        <p:spPr>
          <a:xfrm>
            <a:off x="4572000" y="1071827"/>
            <a:ext cx="3970211" cy="1659649"/>
          </a:xfrm>
          <a:prstGeom prst="rect">
            <a:avLst/>
          </a:prstGeom>
        </p:spPr>
      </p:pic>
      <p:pic>
        <p:nvPicPr>
          <p:cNvPr id="18" name="Picture 17"/>
          <p:cNvPicPr>
            <a:picLocks noChangeAspect="1"/>
          </p:cNvPicPr>
          <p:nvPr/>
        </p:nvPicPr>
        <p:blipFill>
          <a:blip r:embed="rId6"/>
          <a:stretch>
            <a:fillRect/>
          </a:stretch>
        </p:blipFill>
        <p:spPr>
          <a:xfrm>
            <a:off x="4572000" y="3097196"/>
            <a:ext cx="3970211" cy="1508150"/>
          </a:xfrm>
          <a:prstGeom prst="rect">
            <a:avLst/>
          </a:prstGeom>
        </p:spPr>
      </p:pic>
    </p:spTree>
    <p:extLst>
      <p:ext uri="{BB962C8B-B14F-4D97-AF65-F5344CB8AC3E}">
        <p14:creationId xmlns:p14="http://schemas.microsoft.com/office/powerpoint/2010/main" val="3237995593"/>
      </p:ext>
    </p:extLst>
  </p:cSld>
  <p:clrMapOvr>
    <a:masterClrMapping/>
  </p:clrMapOvr>
  <p:transition spd="med">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384048" y="195898"/>
            <a:ext cx="8417052" cy="420143"/>
          </a:xfrm>
        </p:spPr>
        <p:txBody>
          <a:bodyPr/>
          <a:lstStyle/>
          <a:p>
            <a:r>
              <a:rPr lang="en-US" dirty="0" smtClean="0">
                <a:solidFill>
                  <a:srgbClr val="0070C0"/>
                </a:solidFill>
              </a:rPr>
              <a:t>Understanding </a:t>
            </a:r>
            <a:r>
              <a:rPr lang="en-US" dirty="0" err="1" smtClean="0">
                <a:solidFill>
                  <a:srgbClr val="0070C0"/>
                </a:solidFill>
              </a:rPr>
              <a:t>Github</a:t>
            </a:r>
            <a:r>
              <a:rPr lang="en-US" dirty="0" smtClean="0">
                <a:solidFill>
                  <a:srgbClr val="0070C0"/>
                </a:solidFill>
              </a:rPr>
              <a:t> Issues</a:t>
            </a:r>
            <a:r>
              <a:rPr lang="en-US" dirty="0"/>
              <a:t/>
            </a:r>
            <a:br>
              <a:rPr lang="en-US" dirty="0"/>
            </a:br>
            <a:endParaRPr lang="en-US" b="0" dirty="0">
              <a:solidFill>
                <a:srgbClr val="0070C0"/>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endPar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31</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1" name="Content Placeholder 10"/>
          <p:cNvSpPr>
            <a:spLocks noGrp="1"/>
          </p:cNvSpPr>
          <p:nvPr>
            <p:ph idx="1"/>
          </p:nvPr>
        </p:nvSpPr>
        <p:spPr>
          <a:xfrm>
            <a:off x="319814" y="812912"/>
            <a:ext cx="4138402" cy="3918288"/>
          </a:xfrm>
        </p:spPr>
        <p:txBody>
          <a:bodyPr>
            <a:normAutofit/>
          </a:bodyPr>
          <a:lstStyle/>
          <a:p>
            <a:pPr marL="171450" indent="-171450">
              <a:lnSpc>
                <a:spcPct val="150000"/>
              </a:lnSpc>
              <a:buFont typeface="Wingdings" panose="05000000000000000000" pitchFamily="2" charset="2"/>
              <a:buChar char="q"/>
            </a:pPr>
            <a:r>
              <a:rPr lang="en-US" sz="1200" dirty="0" smtClean="0"/>
              <a:t>Enter valid </a:t>
            </a:r>
            <a:r>
              <a:rPr lang="en-US" sz="1200" dirty="0"/>
              <a:t>Commit message(This fixes </a:t>
            </a:r>
            <a:r>
              <a:rPr lang="en-US" sz="1200" dirty="0" smtClean="0"/>
              <a:t>#2) </a:t>
            </a:r>
            <a:r>
              <a:rPr lang="en-US" sz="1200" dirty="0"/>
              <a:t>and click on “</a:t>
            </a:r>
            <a:r>
              <a:rPr lang="en-US" sz="1200" dirty="0" smtClean="0"/>
              <a:t>commit</a:t>
            </a:r>
          </a:p>
          <a:p>
            <a:pPr marL="171450" indent="-171450">
              <a:lnSpc>
                <a:spcPct val="150000"/>
              </a:lnSpc>
              <a:buFont typeface="Wingdings" panose="05000000000000000000" pitchFamily="2" charset="2"/>
              <a:buChar char="q"/>
            </a:pPr>
            <a:r>
              <a:rPr lang="en-US" sz="1200" b="1" dirty="0" smtClean="0"/>
              <a:t>Note</a:t>
            </a:r>
            <a:r>
              <a:rPr lang="en-US" sz="1200" b="1" dirty="0"/>
              <a:t>: "Fixes</a:t>
            </a:r>
            <a:r>
              <a:rPr lang="en-US" sz="1200" dirty="0"/>
              <a:t>” act as keyword in GitHub and automatically close the issue.</a:t>
            </a:r>
          </a:p>
          <a:p>
            <a:pPr>
              <a:lnSpc>
                <a:spcPct val="150000"/>
              </a:lnSpc>
            </a:pPr>
            <a:endParaRPr lang="en-US" sz="1200" dirty="0"/>
          </a:p>
          <a:p>
            <a:pPr marL="171450" indent="-171450">
              <a:lnSpc>
                <a:spcPct val="150000"/>
              </a:lnSpc>
              <a:buFont typeface="Wingdings" panose="05000000000000000000" pitchFamily="2" charset="2"/>
              <a:buChar char="q"/>
            </a:pPr>
            <a:endParaRPr lang="en-US" sz="1200" dirty="0" smtClean="0"/>
          </a:p>
          <a:p>
            <a:pPr marL="171450" indent="-171450">
              <a:lnSpc>
                <a:spcPct val="150000"/>
              </a:lnSpc>
              <a:buFont typeface="Wingdings" panose="05000000000000000000" pitchFamily="2" charset="2"/>
              <a:buChar char="q"/>
            </a:pPr>
            <a:endParaRPr lang="en-US" sz="1200" dirty="0"/>
          </a:p>
          <a:p>
            <a:pPr marL="171450" indent="-171450">
              <a:lnSpc>
                <a:spcPct val="150000"/>
              </a:lnSpc>
              <a:buFont typeface="Wingdings" panose="05000000000000000000" pitchFamily="2" charset="2"/>
              <a:buChar char="q"/>
            </a:pPr>
            <a:endParaRPr lang="en-US" sz="1200" dirty="0" smtClean="0"/>
          </a:p>
          <a:p>
            <a:pPr>
              <a:lnSpc>
                <a:spcPct val="150000"/>
              </a:lnSpc>
            </a:pPr>
            <a:endParaRPr lang="en-US" sz="1200" dirty="0"/>
          </a:p>
          <a:p>
            <a:pPr>
              <a:lnSpc>
                <a:spcPct val="150000"/>
              </a:lnSpc>
            </a:pPr>
            <a:endParaRPr lang="en-US" sz="1200" dirty="0"/>
          </a:p>
          <a:p>
            <a:pPr marL="274320" indent="-274320">
              <a:lnSpc>
                <a:spcPct val="150000"/>
              </a:lnSpc>
              <a:buFont typeface="Wingdings" panose="05000000000000000000" pitchFamily="2" charset="2"/>
              <a:buChar char="q"/>
            </a:pPr>
            <a:endParaRPr lang="en-US" sz="1200" dirty="0"/>
          </a:p>
          <a:p>
            <a:pPr marL="274320" indent="-274320">
              <a:lnSpc>
                <a:spcPct val="150000"/>
              </a:lnSpc>
              <a:buFont typeface="Wingdings" panose="05000000000000000000" pitchFamily="2" charset="2"/>
              <a:buChar char="q"/>
            </a:pPr>
            <a:endParaRPr lang="en-US" sz="1200" dirty="0"/>
          </a:p>
          <a:p>
            <a:pPr marL="274320" indent="-274320">
              <a:lnSpc>
                <a:spcPct val="150000"/>
              </a:lnSpc>
              <a:buFont typeface="Wingdings" panose="05000000000000000000" pitchFamily="2" charset="2"/>
              <a:buChar char="q"/>
            </a:pPr>
            <a:endParaRPr lang="en-US" sz="1200" dirty="0"/>
          </a:p>
          <a:p>
            <a:pPr marL="171450" indent="-171450">
              <a:lnSpc>
                <a:spcPct val="150000"/>
              </a:lnSpc>
              <a:buFont typeface="Wingdings" panose="05000000000000000000" pitchFamily="2" charset="2"/>
              <a:buChar char="q"/>
            </a:pPr>
            <a:endParaRPr lang="en-US" sz="1200" dirty="0" smtClean="0"/>
          </a:p>
          <a:p>
            <a:pPr>
              <a:lnSpc>
                <a:spcPct val="150000"/>
              </a:lnSpc>
            </a:pPr>
            <a:endParaRPr lang="en-US" sz="1200" dirty="0" smtClean="0"/>
          </a:p>
          <a:p>
            <a:pPr>
              <a:lnSpc>
                <a:spcPct val="150000"/>
              </a:lnSpc>
            </a:pPr>
            <a:endParaRPr lang="en-US" sz="1200" dirty="0" smtClean="0"/>
          </a:p>
          <a:p>
            <a:pPr marL="274320" indent="-274320">
              <a:lnSpc>
                <a:spcPct val="150000"/>
              </a:lnSpc>
              <a:buFont typeface="Wingdings" panose="05000000000000000000" pitchFamily="2" charset="2"/>
              <a:buChar char="q"/>
            </a:pPr>
            <a:endParaRPr lang="en-US" sz="1200" dirty="0" smtClean="0"/>
          </a:p>
          <a:p>
            <a:pPr marL="274320" indent="-274320">
              <a:lnSpc>
                <a:spcPct val="150000"/>
              </a:lnSpc>
              <a:buFont typeface="Wingdings" panose="05000000000000000000" pitchFamily="2" charset="2"/>
              <a:buChar char="q"/>
            </a:pPr>
            <a:endParaRPr lang="en-US" sz="1200" dirty="0" smtClean="0"/>
          </a:p>
          <a:p>
            <a:pPr marL="274320" indent="-274320">
              <a:lnSpc>
                <a:spcPct val="150000"/>
              </a:lnSpc>
              <a:buFont typeface="Wingdings" panose="05000000000000000000" pitchFamily="2" charset="2"/>
              <a:buChar char="q"/>
            </a:pPr>
            <a:endParaRPr lang="en-US" sz="1200" dirty="0"/>
          </a:p>
          <a:p>
            <a:pPr marL="274320" indent="-274320">
              <a:lnSpc>
                <a:spcPct val="150000"/>
              </a:lnSpc>
              <a:buFont typeface="Wingdings" panose="05000000000000000000" pitchFamily="2" charset="2"/>
              <a:buChar char="q"/>
            </a:pPr>
            <a:endParaRPr lang="en-US" sz="1200" dirty="0" smtClean="0"/>
          </a:p>
          <a:p>
            <a:pPr marL="274320" indent="-274320">
              <a:lnSpc>
                <a:spcPct val="150000"/>
              </a:lnSpc>
              <a:buFont typeface="Wingdings" panose="05000000000000000000" pitchFamily="2" charset="2"/>
              <a:buChar char="q"/>
            </a:pPr>
            <a:endParaRPr lang="en-US" sz="1200" dirty="0"/>
          </a:p>
          <a:p>
            <a:pPr marL="274320" indent="-274320">
              <a:lnSpc>
                <a:spcPct val="150000"/>
              </a:lnSpc>
              <a:buFont typeface="Wingdings" panose="05000000000000000000" pitchFamily="2" charset="2"/>
              <a:buChar char="q"/>
            </a:pPr>
            <a:endParaRPr lang="en-US" sz="1200" dirty="0" smtClean="0"/>
          </a:p>
          <a:p>
            <a:pPr>
              <a:lnSpc>
                <a:spcPct val="150000"/>
              </a:lnSpc>
            </a:pPr>
            <a:endParaRPr lang="en-US" sz="1200" dirty="0" smtClean="0"/>
          </a:p>
        </p:txBody>
      </p:sp>
      <p:sp>
        <p:nvSpPr>
          <p:cNvPr id="10" name="Content Placeholder 9"/>
          <p:cNvSpPr>
            <a:spLocks noGrp="1"/>
          </p:cNvSpPr>
          <p:nvPr>
            <p:ph idx="13"/>
          </p:nvPr>
        </p:nvSpPr>
        <p:spPr>
          <a:xfrm>
            <a:off x="4458215" y="777121"/>
            <a:ext cx="4603723" cy="3954079"/>
          </a:xfrm>
        </p:spPr>
        <p:txBody>
          <a:bodyPr>
            <a:normAutofit/>
          </a:bodyPr>
          <a:lstStyle/>
          <a:p>
            <a:pPr marL="171450" indent="-171450">
              <a:lnSpc>
                <a:spcPct val="150000"/>
              </a:lnSpc>
              <a:buFont typeface="Wingdings" panose="05000000000000000000" pitchFamily="2" charset="2"/>
              <a:buChar char="q"/>
            </a:pPr>
            <a:r>
              <a:rPr lang="en-US" sz="1200" dirty="0" smtClean="0"/>
              <a:t>Now the issue #2 is automatically closed.</a:t>
            </a:r>
          </a:p>
          <a:p>
            <a:pPr marL="171450" indent="-171450">
              <a:lnSpc>
                <a:spcPct val="150000"/>
              </a:lnSpc>
              <a:buFont typeface="Wingdings" panose="05000000000000000000" pitchFamily="2" charset="2"/>
              <a:buChar char="q"/>
            </a:pPr>
            <a:endParaRPr lang="en-US" sz="1200" dirty="0"/>
          </a:p>
          <a:p>
            <a:pPr marL="171450" indent="-171450">
              <a:lnSpc>
                <a:spcPct val="150000"/>
              </a:lnSpc>
              <a:buFont typeface="Wingdings" panose="05000000000000000000" pitchFamily="2" charset="2"/>
              <a:buChar char="q"/>
            </a:pPr>
            <a:endParaRPr lang="en-US" sz="1200" dirty="0" smtClean="0"/>
          </a:p>
          <a:p>
            <a:pPr marL="171450" indent="-171450">
              <a:lnSpc>
                <a:spcPct val="150000"/>
              </a:lnSpc>
              <a:buFont typeface="Wingdings" panose="05000000000000000000" pitchFamily="2" charset="2"/>
              <a:buChar char="q"/>
            </a:pPr>
            <a:endParaRPr lang="en-US" sz="1200" dirty="0"/>
          </a:p>
          <a:p>
            <a:pPr marL="171450" indent="-171450">
              <a:lnSpc>
                <a:spcPct val="150000"/>
              </a:lnSpc>
              <a:buFont typeface="Wingdings" panose="05000000000000000000" pitchFamily="2" charset="2"/>
              <a:buChar char="q"/>
            </a:pPr>
            <a:endParaRPr lang="en-US" sz="1200" dirty="0" smtClean="0"/>
          </a:p>
          <a:p>
            <a:pPr>
              <a:lnSpc>
                <a:spcPct val="150000"/>
              </a:lnSpc>
            </a:pPr>
            <a:r>
              <a:rPr lang="en-US" sz="1200" dirty="0" smtClean="0"/>
              <a:t>.</a:t>
            </a:r>
          </a:p>
          <a:p>
            <a:pPr marL="171450" indent="-171450">
              <a:lnSpc>
                <a:spcPct val="150000"/>
              </a:lnSpc>
              <a:buFont typeface="Wingdings" panose="05000000000000000000" pitchFamily="2" charset="2"/>
              <a:buChar char="q"/>
            </a:pPr>
            <a:r>
              <a:rPr lang="en-US" sz="1200" dirty="0" smtClean="0"/>
              <a:t>Have added commit number and provided with comments for tracking purpose</a:t>
            </a:r>
          </a:p>
          <a:p>
            <a:pPr>
              <a:lnSpc>
                <a:spcPct val="150000"/>
              </a:lnSpc>
            </a:pPr>
            <a:endParaRPr lang="en-US" sz="1200" dirty="0" smtClean="0"/>
          </a:p>
          <a:p>
            <a:pPr marL="171450" indent="-171450">
              <a:lnSpc>
                <a:spcPct val="150000"/>
              </a:lnSpc>
              <a:buFont typeface="Wingdings" panose="05000000000000000000" pitchFamily="2" charset="2"/>
              <a:buChar char="q"/>
            </a:pPr>
            <a:endParaRPr lang="en-US" sz="1200" dirty="0" smtClean="0"/>
          </a:p>
          <a:p>
            <a:pPr marL="171450" indent="-171450">
              <a:lnSpc>
                <a:spcPct val="150000"/>
              </a:lnSpc>
              <a:buFont typeface="Wingdings" panose="05000000000000000000" pitchFamily="2" charset="2"/>
              <a:buChar char="q"/>
            </a:pPr>
            <a:endParaRPr lang="en-US" sz="1200" dirty="0" smtClean="0"/>
          </a:p>
          <a:p>
            <a:pPr marL="171450" indent="-171450">
              <a:lnSpc>
                <a:spcPct val="150000"/>
              </a:lnSpc>
              <a:buFont typeface="Wingdings" panose="05000000000000000000" pitchFamily="2" charset="2"/>
              <a:buChar char="q"/>
            </a:pPr>
            <a:endParaRPr lang="en-US" sz="1200" dirty="0" smtClean="0"/>
          </a:p>
          <a:p>
            <a:pPr marL="171450" indent="-171450">
              <a:lnSpc>
                <a:spcPct val="150000"/>
              </a:lnSpc>
              <a:buFont typeface="Wingdings" panose="05000000000000000000" pitchFamily="2" charset="2"/>
              <a:buChar char="q"/>
            </a:pPr>
            <a:endParaRPr lang="en-US" sz="1200" dirty="0" smtClean="0"/>
          </a:p>
          <a:p>
            <a:pPr>
              <a:lnSpc>
                <a:spcPct val="150000"/>
              </a:lnSpc>
            </a:pPr>
            <a:endParaRPr lang="en-US" sz="1200" dirty="0" smtClean="0"/>
          </a:p>
          <a:p>
            <a:pPr marL="171450" indent="-171450">
              <a:lnSpc>
                <a:spcPct val="150000"/>
              </a:lnSpc>
              <a:buFont typeface="Arial" panose="020B0604020202020204" pitchFamily="34" charset="0"/>
              <a:buChar char="•"/>
            </a:pPr>
            <a:endParaRPr lang="en-US" sz="1200" dirty="0"/>
          </a:p>
          <a:p>
            <a:pPr marL="171450" indent="-171450">
              <a:lnSpc>
                <a:spcPct val="150000"/>
              </a:lnSpc>
              <a:buFont typeface="Wingdings" panose="05000000000000000000" pitchFamily="2" charset="2"/>
              <a:buChar char="q"/>
            </a:pPr>
            <a:endParaRPr lang="en-US" sz="1200" dirty="0" smtClean="0"/>
          </a:p>
          <a:p>
            <a:pPr marL="171450" indent="-171450">
              <a:lnSpc>
                <a:spcPct val="150000"/>
              </a:lnSpc>
              <a:buFont typeface="Arial" panose="020B0604020202020204" pitchFamily="34" charset="0"/>
              <a:buChar char="•"/>
            </a:pPr>
            <a:endParaRPr lang="en-US" sz="1200" dirty="0"/>
          </a:p>
          <a:p>
            <a:pPr marL="171450" indent="-171450">
              <a:lnSpc>
                <a:spcPct val="150000"/>
              </a:lnSpc>
              <a:buFont typeface="Arial" panose="020B0604020202020204" pitchFamily="34" charset="0"/>
              <a:buChar char="•"/>
            </a:pPr>
            <a:endParaRPr lang="en-US" sz="1200" dirty="0" smtClean="0"/>
          </a:p>
          <a:p>
            <a:pPr marL="171450" indent="-171450">
              <a:lnSpc>
                <a:spcPct val="150000"/>
              </a:lnSpc>
              <a:buFont typeface="Arial" panose="020B0604020202020204" pitchFamily="34" charset="0"/>
              <a:buChar char="•"/>
            </a:pPr>
            <a:endParaRPr lang="en-US" sz="1200" dirty="0"/>
          </a:p>
          <a:p>
            <a:pPr>
              <a:lnSpc>
                <a:spcPct val="150000"/>
              </a:lnSpc>
            </a:pPr>
            <a:endParaRPr lang="en-US" sz="1200" dirty="0" smtClean="0"/>
          </a:p>
          <a:p>
            <a:pPr marL="171450" indent="-171450">
              <a:lnSpc>
                <a:spcPct val="150000"/>
              </a:lnSpc>
              <a:buFont typeface="Wingdings" panose="05000000000000000000" pitchFamily="2" charset="2"/>
              <a:buChar char="q"/>
            </a:pPr>
            <a:endParaRPr lang="en-US" sz="1200" dirty="0" smtClean="0"/>
          </a:p>
          <a:p>
            <a:pPr marL="171450" indent="-171450">
              <a:lnSpc>
                <a:spcPct val="150000"/>
              </a:lnSpc>
              <a:buFont typeface="Arial" panose="020B0604020202020204" pitchFamily="34" charset="0"/>
              <a:buChar char="•"/>
            </a:pPr>
            <a:endParaRPr lang="en-US" sz="1200" dirty="0"/>
          </a:p>
          <a:p>
            <a:pPr marL="171450" indent="-171450">
              <a:lnSpc>
                <a:spcPct val="150000"/>
              </a:lnSpc>
              <a:buFont typeface="Arial" panose="020B0604020202020204" pitchFamily="34" charset="0"/>
              <a:buChar char="•"/>
            </a:pPr>
            <a:endParaRPr lang="en-US" sz="1200" dirty="0" smtClean="0"/>
          </a:p>
          <a:p>
            <a:pPr marL="171450" indent="-171450">
              <a:lnSpc>
                <a:spcPct val="150000"/>
              </a:lnSpc>
              <a:buFont typeface="Arial" panose="020B0604020202020204" pitchFamily="34" charset="0"/>
              <a:buChar char="•"/>
            </a:pPr>
            <a:endParaRPr lang="en-US" sz="1200" dirty="0"/>
          </a:p>
          <a:p>
            <a:pPr marL="171450" indent="-171450">
              <a:lnSpc>
                <a:spcPct val="150000"/>
              </a:lnSpc>
              <a:buFont typeface="Arial" panose="020B0604020202020204" pitchFamily="34" charset="0"/>
              <a:buChar char="•"/>
            </a:pPr>
            <a:endParaRPr lang="en-US" sz="1200" dirty="0" smtClean="0"/>
          </a:p>
          <a:p>
            <a:pPr marL="171450" indent="-171450">
              <a:lnSpc>
                <a:spcPct val="150000"/>
              </a:lnSpc>
              <a:buFont typeface="Arial" panose="020B0604020202020204" pitchFamily="34" charset="0"/>
              <a:buChar char="•"/>
            </a:pPr>
            <a:endParaRPr lang="en-US" sz="1200" dirty="0"/>
          </a:p>
        </p:txBody>
      </p:sp>
      <p:pic>
        <p:nvPicPr>
          <p:cNvPr id="6" name="Picture 5"/>
          <p:cNvPicPr>
            <a:picLocks noChangeAspect="1"/>
          </p:cNvPicPr>
          <p:nvPr/>
        </p:nvPicPr>
        <p:blipFill>
          <a:blip r:embed="rId3"/>
          <a:stretch>
            <a:fillRect/>
          </a:stretch>
        </p:blipFill>
        <p:spPr>
          <a:xfrm>
            <a:off x="0" y="2072306"/>
            <a:ext cx="4402873" cy="2352905"/>
          </a:xfrm>
          <a:prstGeom prst="rect">
            <a:avLst/>
          </a:prstGeom>
        </p:spPr>
      </p:pic>
      <p:pic>
        <p:nvPicPr>
          <p:cNvPr id="7" name="Picture 6"/>
          <p:cNvPicPr>
            <a:picLocks noChangeAspect="1"/>
          </p:cNvPicPr>
          <p:nvPr/>
        </p:nvPicPr>
        <p:blipFill>
          <a:blip r:embed="rId4"/>
          <a:stretch>
            <a:fillRect/>
          </a:stretch>
        </p:blipFill>
        <p:spPr>
          <a:xfrm>
            <a:off x="4402873" y="1012414"/>
            <a:ext cx="4287908" cy="1824572"/>
          </a:xfrm>
          <a:prstGeom prst="rect">
            <a:avLst/>
          </a:prstGeom>
        </p:spPr>
      </p:pic>
      <p:pic>
        <p:nvPicPr>
          <p:cNvPr id="8" name="Picture 7"/>
          <p:cNvPicPr>
            <a:picLocks noChangeAspect="1"/>
          </p:cNvPicPr>
          <p:nvPr/>
        </p:nvPicPr>
        <p:blipFill>
          <a:blip r:embed="rId5"/>
          <a:stretch>
            <a:fillRect/>
          </a:stretch>
        </p:blipFill>
        <p:spPr>
          <a:xfrm>
            <a:off x="4504902" y="3423138"/>
            <a:ext cx="4448598" cy="1272273"/>
          </a:xfrm>
          <a:prstGeom prst="rect">
            <a:avLst/>
          </a:prstGeom>
        </p:spPr>
      </p:pic>
    </p:spTree>
    <p:extLst>
      <p:ext uri="{BB962C8B-B14F-4D97-AF65-F5344CB8AC3E}">
        <p14:creationId xmlns:p14="http://schemas.microsoft.com/office/powerpoint/2010/main" val="1691850453"/>
      </p:ext>
    </p:extLst>
  </p:cSld>
  <p:clrMapOvr>
    <a:masterClrMapping/>
  </p:clrMapOvr>
  <p:transition spd="med">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384048" y="274322"/>
            <a:ext cx="8417052" cy="288712"/>
          </a:xfrm>
        </p:spPr>
        <p:txBody>
          <a:bodyPr/>
          <a:lstStyle/>
          <a:p>
            <a:r>
              <a:rPr lang="en-US" dirty="0" smtClean="0">
                <a:solidFill>
                  <a:srgbClr val="0070C0"/>
                </a:solidFill>
              </a:rPr>
              <a:t>GitHub – Insights </a:t>
            </a:r>
            <a:br>
              <a:rPr lang="en-US" dirty="0" smtClean="0">
                <a:solidFill>
                  <a:srgbClr val="0070C0"/>
                </a:solidFill>
              </a:rPr>
            </a:br>
            <a:r>
              <a:rPr lang="en-US" sz="1200" dirty="0">
                <a:solidFill>
                  <a:schemeClr val="tx2">
                    <a:lumMod val="75000"/>
                    <a:lumOff val="25000"/>
                  </a:schemeClr>
                </a:solidFill>
                <a:ea typeface="+mn-ea"/>
              </a:rPr>
              <a:t/>
            </a:r>
            <a:br>
              <a:rPr lang="en-US" sz="1200" dirty="0">
                <a:solidFill>
                  <a:schemeClr val="tx2">
                    <a:lumMod val="75000"/>
                    <a:lumOff val="25000"/>
                  </a:schemeClr>
                </a:solidFill>
                <a:ea typeface="+mn-ea"/>
              </a:rPr>
            </a:br>
            <a:endParaRPr lang="en-US" sz="1200" dirty="0">
              <a:solidFill>
                <a:schemeClr val="tx2">
                  <a:lumMod val="75000"/>
                  <a:lumOff val="25000"/>
                </a:schemeClr>
              </a:solidFill>
              <a:ea typeface="+mn-ea"/>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endPar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32</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6" name="Content Placeholder 15"/>
          <p:cNvSpPr>
            <a:spLocks noGrp="1"/>
          </p:cNvSpPr>
          <p:nvPr>
            <p:ph idx="1"/>
          </p:nvPr>
        </p:nvSpPr>
        <p:spPr>
          <a:xfrm>
            <a:off x="384048" y="1255998"/>
            <a:ext cx="4030790" cy="3225324"/>
          </a:xfrm>
        </p:spPr>
        <p:txBody>
          <a:bodyPr>
            <a:normAutofit/>
          </a:bodyPr>
          <a:lstStyle/>
          <a:p>
            <a:r>
              <a:rPr lang="en-US" sz="1200" b="1" dirty="0" smtClean="0"/>
              <a:t>Pulse:</a:t>
            </a:r>
            <a:endParaRPr lang="en-US" sz="1200" b="1" dirty="0"/>
          </a:p>
          <a:p>
            <a:r>
              <a:rPr lang="en-US" sz="1200" dirty="0"/>
              <a:t>By default, Pulse shows the last seven days of repository activity. </a:t>
            </a:r>
            <a:r>
              <a:rPr lang="en-US" sz="1200" dirty="0" smtClean="0"/>
              <a:t>To </a:t>
            </a:r>
            <a:r>
              <a:rPr lang="en-US" sz="1200" dirty="0"/>
              <a:t>choose a different time period, click the </a:t>
            </a:r>
            <a:r>
              <a:rPr lang="en-US" sz="1200" dirty="0" smtClean="0"/>
              <a:t>period</a:t>
            </a:r>
            <a:r>
              <a:rPr lang="en-US" sz="1200" dirty="0"/>
              <a:t> dropdown </a:t>
            </a:r>
            <a:r>
              <a:rPr lang="en-US" sz="1200" dirty="0" smtClean="0"/>
              <a:t>in </a:t>
            </a:r>
            <a:r>
              <a:rPr lang="en-US" sz="1200" dirty="0"/>
              <a:t>the upper-right corner of the Pulse overview</a:t>
            </a:r>
            <a:r>
              <a:rPr lang="en-US" sz="1200" dirty="0" smtClean="0"/>
              <a:t>.</a:t>
            </a:r>
          </a:p>
          <a:p>
            <a:endParaRPr lang="en-US" sz="1200" dirty="0"/>
          </a:p>
        </p:txBody>
      </p:sp>
      <p:sp>
        <p:nvSpPr>
          <p:cNvPr id="10" name="Content Placeholder 9"/>
          <p:cNvSpPr>
            <a:spLocks noGrp="1"/>
          </p:cNvSpPr>
          <p:nvPr>
            <p:ph idx="13"/>
          </p:nvPr>
        </p:nvSpPr>
        <p:spPr/>
        <p:txBody>
          <a:bodyPr>
            <a:normAutofit/>
          </a:bodyPr>
          <a:lstStyle/>
          <a:p>
            <a:r>
              <a:rPr lang="en-US" sz="1200" b="1" dirty="0" smtClean="0"/>
              <a:t>Contributors:</a:t>
            </a:r>
            <a:endParaRPr lang="en-US" sz="1200" b="1" dirty="0"/>
          </a:p>
          <a:p>
            <a:r>
              <a:rPr lang="en-US" sz="1200" dirty="0"/>
              <a:t>You can view the top 100 contributors to a repository in the contributors graph. Merge commits and empty commits aren't counted as contributions for this graph.</a:t>
            </a:r>
          </a:p>
          <a:p>
            <a:pPr marL="171450" indent="-171450">
              <a:lnSpc>
                <a:spcPct val="150000"/>
              </a:lnSpc>
              <a:buFont typeface="Wingdings" panose="05000000000000000000" pitchFamily="2" charset="2"/>
              <a:buChar char="q"/>
            </a:pPr>
            <a:endParaRPr lang="en-US" sz="1200" dirty="0" smtClean="0"/>
          </a:p>
          <a:p>
            <a:pPr marL="171450" indent="-171450">
              <a:lnSpc>
                <a:spcPct val="150000"/>
              </a:lnSpc>
              <a:buFont typeface="Arial" panose="020B0604020202020204" pitchFamily="34" charset="0"/>
              <a:buChar char="▓"/>
            </a:pPr>
            <a:endParaRPr lang="en-US" sz="1200" dirty="0" smtClean="0"/>
          </a:p>
          <a:p>
            <a:pPr marL="171450" indent="-171450">
              <a:lnSpc>
                <a:spcPct val="150000"/>
              </a:lnSpc>
              <a:buFont typeface="Wingdings" panose="05000000000000000000" pitchFamily="2" charset="2"/>
              <a:buChar char="v"/>
            </a:pPr>
            <a:endParaRPr lang="en-US" sz="1200" dirty="0" smtClean="0"/>
          </a:p>
          <a:p>
            <a:pPr>
              <a:lnSpc>
                <a:spcPct val="150000"/>
              </a:lnSpc>
            </a:pPr>
            <a:endParaRPr lang="en-US" sz="1200" dirty="0" smtClean="0"/>
          </a:p>
          <a:p>
            <a:pPr marL="171450" indent="-171450">
              <a:lnSpc>
                <a:spcPct val="150000"/>
              </a:lnSpc>
              <a:buFont typeface="Arial" panose="020B0604020202020204" pitchFamily="34" charset="0"/>
              <a:buChar char="•"/>
            </a:pPr>
            <a:endParaRPr lang="en-US" sz="1200" dirty="0"/>
          </a:p>
          <a:p>
            <a:pPr marL="171450" indent="-171450">
              <a:lnSpc>
                <a:spcPct val="150000"/>
              </a:lnSpc>
              <a:buFont typeface="Wingdings" panose="05000000000000000000" pitchFamily="2" charset="2"/>
              <a:buChar char="q"/>
            </a:pPr>
            <a:endParaRPr lang="en-US" sz="1200" dirty="0" smtClean="0"/>
          </a:p>
          <a:p>
            <a:pPr marL="171450" indent="-171450">
              <a:lnSpc>
                <a:spcPct val="150000"/>
              </a:lnSpc>
              <a:buFont typeface="Arial" panose="020B0604020202020204" pitchFamily="34" charset="0"/>
              <a:buChar char="•"/>
            </a:pPr>
            <a:endParaRPr lang="en-US" sz="1200" dirty="0"/>
          </a:p>
          <a:p>
            <a:pPr marL="171450" indent="-171450">
              <a:lnSpc>
                <a:spcPct val="150000"/>
              </a:lnSpc>
              <a:buFont typeface="Arial" panose="020B0604020202020204" pitchFamily="34" charset="0"/>
              <a:buChar char="•"/>
            </a:pPr>
            <a:endParaRPr lang="en-US" sz="1200" dirty="0" smtClean="0"/>
          </a:p>
          <a:p>
            <a:pPr marL="171450" indent="-171450">
              <a:lnSpc>
                <a:spcPct val="150000"/>
              </a:lnSpc>
              <a:buFont typeface="Arial" panose="020B0604020202020204" pitchFamily="34" charset="0"/>
              <a:buChar char="•"/>
            </a:pPr>
            <a:endParaRPr lang="en-US" sz="1200" dirty="0"/>
          </a:p>
          <a:p>
            <a:pPr>
              <a:lnSpc>
                <a:spcPct val="150000"/>
              </a:lnSpc>
            </a:pPr>
            <a:endParaRPr lang="en-US" sz="1200" dirty="0" smtClean="0"/>
          </a:p>
          <a:p>
            <a:pPr marL="171450" indent="-171450">
              <a:lnSpc>
                <a:spcPct val="150000"/>
              </a:lnSpc>
              <a:buFont typeface="Wingdings" panose="05000000000000000000" pitchFamily="2" charset="2"/>
              <a:buChar char="q"/>
            </a:pPr>
            <a:endParaRPr lang="en-US" sz="1200" dirty="0" smtClean="0"/>
          </a:p>
          <a:p>
            <a:pPr marL="171450" indent="-171450">
              <a:lnSpc>
                <a:spcPct val="150000"/>
              </a:lnSpc>
              <a:buFont typeface="Arial" panose="020B0604020202020204" pitchFamily="34" charset="0"/>
              <a:buChar char="•"/>
            </a:pPr>
            <a:endParaRPr lang="en-US" sz="1200" dirty="0"/>
          </a:p>
          <a:p>
            <a:pPr marL="171450" indent="-171450">
              <a:lnSpc>
                <a:spcPct val="150000"/>
              </a:lnSpc>
              <a:buFont typeface="Arial" panose="020B0604020202020204" pitchFamily="34" charset="0"/>
              <a:buChar char="•"/>
            </a:pPr>
            <a:endParaRPr lang="en-US" sz="1200" dirty="0" smtClean="0"/>
          </a:p>
          <a:p>
            <a:pPr marL="171450" indent="-171450">
              <a:lnSpc>
                <a:spcPct val="150000"/>
              </a:lnSpc>
              <a:buFont typeface="Arial" panose="020B0604020202020204" pitchFamily="34" charset="0"/>
              <a:buChar char="•"/>
            </a:pPr>
            <a:endParaRPr lang="en-US" sz="1200" dirty="0"/>
          </a:p>
          <a:p>
            <a:pPr marL="171450" indent="-171450">
              <a:lnSpc>
                <a:spcPct val="150000"/>
              </a:lnSpc>
              <a:buFont typeface="Arial" panose="020B0604020202020204" pitchFamily="34" charset="0"/>
              <a:buChar char="•"/>
            </a:pPr>
            <a:endParaRPr lang="en-US" sz="1200" dirty="0" smtClean="0"/>
          </a:p>
          <a:p>
            <a:pPr marL="171450" indent="-171450">
              <a:lnSpc>
                <a:spcPct val="150000"/>
              </a:lnSpc>
              <a:buFont typeface="Arial" panose="020B0604020202020204" pitchFamily="34" charset="0"/>
              <a:buChar char="•"/>
            </a:pPr>
            <a:endParaRPr lang="en-US" sz="1200" dirty="0"/>
          </a:p>
        </p:txBody>
      </p:sp>
      <p:sp>
        <p:nvSpPr>
          <p:cNvPr id="15" name="Content Placeholder 9"/>
          <p:cNvSpPr txBox="1">
            <a:spLocks/>
          </p:cNvSpPr>
          <p:nvPr/>
        </p:nvSpPr>
        <p:spPr>
          <a:xfrm>
            <a:off x="381001" y="653099"/>
            <a:ext cx="8680938" cy="4078102"/>
          </a:xfrm>
          <a:prstGeom prst="rect">
            <a:avLst/>
          </a:prstGeom>
        </p:spPr>
        <p:txBody>
          <a:bodyPr vert="horz" lIns="0" tIns="0" rIns="0" bIns="0" rtlCol="0">
            <a:normAutofit/>
          </a:bodyPr>
          <a:lst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a:lnSpc>
                <a:spcPct val="150000"/>
              </a:lnSpc>
            </a:pPr>
            <a:endParaRPr lang="en-US" sz="1200" dirty="0" smtClean="0"/>
          </a:p>
          <a:p>
            <a:pPr>
              <a:lnSpc>
                <a:spcPct val="150000"/>
              </a:lnSpc>
            </a:pPr>
            <a:endParaRPr lang="en-US" sz="1200" dirty="0" smtClean="0"/>
          </a:p>
        </p:txBody>
      </p:sp>
      <p:pic>
        <p:nvPicPr>
          <p:cNvPr id="23" name="Picture 22"/>
          <p:cNvPicPr>
            <a:picLocks noChangeAspect="1"/>
          </p:cNvPicPr>
          <p:nvPr/>
        </p:nvPicPr>
        <p:blipFill>
          <a:blip r:embed="rId3"/>
          <a:stretch>
            <a:fillRect/>
          </a:stretch>
        </p:blipFill>
        <p:spPr>
          <a:xfrm>
            <a:off x="375162" y="2308861"/>
            <a:ext cx="4060262" cy="2200802"/>
          </a:xfrm>
          <a:prstGeom prst="rect">
            <a:avLst/>
          </a:prstGeom>
        </p:spPr>
      </p:pic>
      <p:pic>
        <p:nvPicPr>
          <p:cNvPr id="24" name="Picture 23"/>
          <p:cNvPicPr>
            <a:picLocks noChangeAspect="1"/>
          </p:cNvPicPr>
          <p:nvPr/>
        </p:nvPicPr>
        <p:blipFill>
          <a:blip r:embed="rId4"/>
          <a:stretch>
            <a:fillRect/>
          </a:stretch>
        </p:blipFill>
        <p:spPr>
          <a:xfrm>
            <a:off x="4753872" y="2111749"/>
            <a:ext cx="4004365" cy="2476617"/>
          </a:xfrm>
          <a:prstGeom prst="rect">
            <a:avLst/>
          </a:prstGeom>
        </p:spPr>
      </p:pic>
      <p:sp>
        <p:nvSpPr>
          <p:cNvPr id="25" name="TextBox 24"/>
          <p:cNvSpPr txBox="1"/>
          <p:nvPr/>
        </p:nvSpPr>
        <p:spPr>
          <a:xfrm>
            <a:off x="381000" y="724850"/>
            <a:ext cx="8545830" cy="369332"/>
          </a:xfrm>
          <a:prstGeom prst="rect">
            <a:avLst/>
          </a:prstGeom>
        </p:spPr>
        <p:txBody>
          <a:bodyPr wrap="square" lIns="0" tIns="0" rIns="0" bIns="0" rtlCol="0">
            <a:spAutoFit/>
          </a:bodyPr>
          <a:lstStyle/>
          <a:p>
            <a:r>
              <a:rPr lang="en-US" sz="1200" dirty="0">
                <a:solidFill>
                  <a:schemeClr val="tx2">
                    <a:lumMod val="75000"/>
                    <a:lumOff val="25000"/>
                  </a:schemeClr>
                </a:solidFill>
              </a:rPr>
              <a:t>GitHub Insights provides metrics and analytical reports to help engineering teams understand </a:t>
            </a:r>
            <a:r>
              <a:rPr lang="en-US" sz="1200" dirty="0" smtClean="0">
                <a:solidFill>
                  <a:schemeClr val="tx2">
                    <a:lumMod val="75000"/>
                    <a:lumOff val="25000"/>
                  </a:schemeClr>
                </a:solidFill>
              </a:rPr>
              <a:t>&amp; improve </a:t>
            </a:r>
            <a:r>
              <a:rPr lang="en-US" sz="1200" dirty="0">
                <a:solidFill>
                  <a:schemeClr val="tx2">
                    <a:lumMod val="75000"/>
                    <a:lumOff val="25000"/>
                  </a:schemeClr>
                </a:solidFill>
              </a:rPr>
              <a:t>their software delivery process, below are default Dashboards</a:t>
            </a:r>
            <a:endParaRPr lang="en-US" sz="1200" dirty="0" smtClean="0">
              <a:solidFill>
                <a:schemeClr val="tx2"/>
              </a:solidFill>
            </a:endParaRPr>
          </a:p>
        </p:txBody>
      </p:sp>
    </p:spTree>
    <p:extLst>
      <p:ext uri="{BB962C8B-B14F-4D97-AF65-F5344CB8AC3E}">
        <p14:creationId xmlns:p14="http://schemas.microsoft.com/office/powerpoint/2010/main" val="1276596543"/>
      </p:ext>
    </p:extLst>
  </p:cSld>
  <p:clrMapOvr>
    <a:masterClrMapping/>
  </p:clrMapOvr>
  <p:transition spd="med">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384048" y="274321"/>
            <a:ext cx="8417052" cy="377061"/>
          </a:xfrm>
        </p:spPr>
        <p:txBody>
          <a:bodyPr/>
          <a:lstStyle/>
          <a:p>
            <a:r>
              <a:rPr lang="en-US" dirty="0" smtClean="0">
                <a:solidFill>
                  <a:srgbClr val="0070C0"/>
                </a:solidFill>
              </a:rPr>
              <a:t>GitHub – Insights </a:t>
            </a:r>
            <a:br>
              <a:rPr lang="en-US" dirty="0" smtClean="0">
                <a:solidFill>
                  <a:srgbClr val="0070C0"/>
                </a:solidFill>
              </a:rPr>
            </a:br>
            <a:r>
              <a:rPr lang="en-US" sz="1200" dirty="0">
                <a:solidFill>
                  <a:schemeClr val="tx2">
                    <a:lumMod val="75000"/>
                    <a:lumOff val="25000"/>
                  </a:schemeClr>
                </a:solidFill>
                <a:ea typeface="+mn-ea"/>
              </a:rPr>
              <a:t/>
            </a:r>
            <a:br>
              <a:rPr lang="en-US" sz="1200" dirty="0">
                <a:solidFill>
                  <a:schemeClr val="tx2">
                    <a:lumMod val="75000"/>
                    <a:lumOff val="25000"/>
                  </a:schemeClr>
                </a:solidFill>
                <a:ea typeface="+mn-ea"/>
              </a:rPr>
            </a:br>
            <a:endParaRPr lang="en-US" sz="1200" dirty="0">
              <a:solidFill>
                <a:schemeClr val="tx2">
                  <a:lumMod val="75000"/>
                  <a:lumOff val="25000"/>
                </a:schemeClr>
              </a:solidFill>
              <a:ea typeface="+mn-ea"/>
            </a:endParaRPr>
          </a:p>
        </p:txBody>
      </p:sp>
      <p:sp>
        <p:nvSpPr>
          <p:cNvPr id="10" name="Content Placeholder 9"/>
          <p:cNvSpPr>
            <a:spLocks noGrp="1"/>
          </p:cNvSpPr>
          <p:nvPr>
            <p:ph sz="quarter" idx="13"/>
          </p:nvPr>
        </p:nvSpPr>
        <p:spPr>
          <a:xfrm>
            <a:off x="345948" y="741448"/>
            <a:ext cx="8417052" cy="3737517"/>
          </a:xfrm>
        </p:spPr>
        <p:txBody>
          <a:bodyPr>
            <a:normAutofit/>
          </a:bodyPr>
          <a:lstStyle/>
          <a:p>
            <a:r>
              <a:rPr lang="en-US" sz="1200" b="1" dirty="0" smtClean="0"/>
              <a:t>Community:</a:t>
            </a:r>
            <a:endParaRPr lang="en-US" sz="1200" b="1" dirty="0"/>
          </a:p>
          <a:p>
            <a:r>
              <a:rPr lang="en-US" sz="1200" dirty="0">
                <a:latin typeface="+mn-lt"/>
                <a:cs typeface="+mn-cs"/>
              </a:rPr>
              <a:t>The community profile checklist checks to see if a project includes recommended community health files, such as README, CODE_OF_CONDUCT, LICENSE, or CONTRIBUTING, in a supported location</a:t>
            </a:r>
          </a:p>
          <a:p>
            <a:pPr marL="171450" indent="-171450">
              <a:lnSpc>
                <a:spcPct val="150000"/>
              </a:lnSpc>
              <a:buFont typeface="Wingdings" panose="05000000000000000000" pitchFamily="2" charset="2"/>
              <a:buChar char="v"/>
            </a:pPr>
            <a:endParaRPr lang="en-US" sz="1200" dirty="0" smtClean="0"/>
          </a:p>
          <a:p>
            <a:pPr>
              <a:lnSpc>
                <a:spcPct val="150000"/>
              </a:lnSpc>
            </a:pPr>
            <a:endParaRPr lang="en-US" sz="1200" dirty="0" smtClean="0"/>
          </a:p>
          <a:p>
            <a:pPr marL="171450" indent="-171450">
              <a:lnSpc>
                <a:spcPct val="150000"/>
              </a:lnSpc>
              <a:buFont typeface="Arial" panose="020B0604020202020204" pitchFamily="34" charset="0"/>
              <a:buChar char="•"/>
            </a:pPr>
            <a:endParaRPr lang="en-US" sz="1200" dirty="0"/>
          </a:p>
          <a:p>
            <a:pPr marL="171450" indent="-171450">
              <a:lnSpc>
                <a:spcPct val="150000"/>
              </a:lnSpc>
              <a:buFont typeface="Wingdings" panose="05000000000000000000" pitchFamily="2" charset="2"/>
              <a:buChar char="q"/>
            </a:pPr>
            <a:endParaRPr lang="en-US" sz="1200" dirty="0" smtClean="0"/>
          </a:p>
          <a:p>
            <a:pPr marL="171450" indent="-171450">
              <a:lnSpc>
                <a:spcPct val="150000"/>
              </a:lnSpc>
              <a:buFont typeface="Arial" panose="020B0604020202020204" pitchFamily="34" charset="0"/>
              <a:buChar char="•"/>
            </a:pPr>
            <a:endParaRPr lang="en-US" sz="1200" dirty="0"/>
          </a:p>
          <a:p>
            <a:pPr marL="171450" indent="-171450">
              <a:lnSpc>
                <a:spcPct val="150000"/>
              </a:lnSpc>
              <a:buFont typeface="Arial" panose="020B0604020202020204" pitchFamily="34" charset="0"/>
              <a:buChar char="•"/>
            </a:pPr>
            <a:endParaRPr lang="en-US" sz="1200" dirty="0" smtClean="0"/>
          </a:p>
          <a:p>
            <a:pPr marL="171450" indent="-171450">
              <a:lnSpc>
                <a:spcPct val="150000"/>
              </a:lnSpc>
              <a:buFont typeface="Arial" panose="020B0604020202020204" pitchFamily="34" charset="0"/>
              <a:buChar char="•"/>
            </a:pPr>
            <a:endParaRPr lang="en-US" sz="1200" dirty="0"/>
          </a:p>
          <a:p>
            <a:pPr>
              <a:lnSpc>
                <a:spcPct val="150000"/>
              </a:lnSpc>
            </a:pPr>
            <a:endParaRPr lang="en-US" sz="1200" dirty="0" smtClean="0"/>
          </a:p>
          <a:p>
            <a:pPr marL="171450" indent="-171450">
              <a:lnSpc>
                <a:spcPct val="150000"/>
              </a:lnSpc>
              <a:buFont typeface="Wingdings" panose="05000000000000000000" pitchFamily="2" charset="2"/>
              <a:buChar char="q"/>
            </a:pPr>
            <a:endParaRPr lang="en-US" sz="1200" dirty="0" smtClean="0"/>
          </a:p>
          <a:p>
            <a:pPr marL="171450" indent="-171450">
              <a:lnSpc>
                <a:spcPct val="150000"/>
              </a:lnSpc>
              <a:buFont typeface="Arial" panose="020B0604020202020204" pitchFamily="34" charset="0"/>
              <a:buChar char="•"/>
            </a:pPr>
            <a:endParaRPr lang="en-US" sz="1200" dirty="0"/>
          </a:p>
          <a:p>
            <a:pPr marL="171450" indent="-171450">
              <a:lnSpc>
                <a:spcPct val="150000"/>
              </a:lnSpc>
              <a:buFont typeface="Arial" panose="020B0604020202020204" pitchFamily="34" charset="0"/>
              <a:buChar char="•"/>
            </a:pPr>
            <a:endParaRPr lang="en-US" sz="1200" dirty="0" smtClean="0"/>
          </a:p>
          <a:p>
            <a:pPr marL="171450" indent="-171450">
              <a:lnSpc>
                <a:spcPct val="150000"/>
              </a:lnSpc>
              <a:buFont typeface="Arial" panose="020B0604020202020204" pitchFamily="34" charset="0"/>
              <a:buChar char="•"/>
            </a:pPr>
            <a:endParaRPr lang="en-US" sz="1200" dirty="0"/>
          </a:p>
          <a:p>
            <a:pPr marL="171450" indent="-171450">
              <a:lnSpc>
                <a:spcPct val="150000"/>
              </a:lnSpc>
              <a:buFont typeface="Arial" panose="020B0604020202020204" pitchFamily="34" charset="0"/>
              <a:buChar char="•"/>
            </a:pPr>
            <a:endParaRPr lang="en-US" sz="1200" dirty="0" smtClean="0"/>
          </a:p>
          <a:p>
            <a:pPr marL="171450" indent="-171450">
              <a:lnSpc>
                <a:spcPct val="150000"/>
              </a:lnSpc>
              <a:buFont typeface="Arial" panose="020B0604020202020204" pitchFamily="34" charset="0"/>
              <a:buChar char="•"/>
            </a:pPr>
            <a:endParaRPr lang="en-US" sz="1200" dirty="0"/>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endPar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33</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5" name="Content Placeholder 9"/>
          <p:cNvSpPr txBox="1">
            <a:spLocks/>
          </p:cNvSpPr>
          <p:nvPr/>
        </p:nvSpPr>
        <p:spPr>
          <a:xfrm>
            <a:off x="381001" y="653099"/>
            <a:ext cx="8680938" cy="4078102"/>
          </a:xfrm>
          <a:prstGeom prst="rect">
            <a:avLst/>
          </a:prstGeom>
        </p:spPr>
        <p:txBody>
          <a:bodyPr vert="horz" lIns="0" tIns="0" rIns="0" bIns="0" rtlCol="0">
            <a:normAutofit/>
          </a:bodyPr>
          <a:lst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a:lnSpc>
                <a:spcPct val="150000"/>
              </a:lnSpc>
            </a:pPr>
            <a:endParaRPr lang="en-US" sz="1200" dirty="0" smtClean="0"/>
          </a:p>
          <a:p>
            <a:pPr>
              <a:lnSpc>
                <a:spcPct val="150000"/>
              </a:lnSpc>
            </a:pPr>
            <a:endParaRPr lang="en-US" sz="1200" dirty="0" smtClean="0"/>
          </a:p>
        </p:txBody>
      </p:sp>
      <p:pic>
        <p:nvPicPr>
          <p:cNvPr id="8" name="Picture 7"/>
          <p:cNvPicPr>
            <a:picLocks noChangeAspect="1"/>
          </p:cNvPicPr>
          <p:nvPr/>
        </p:nvPicPr>
        <p:blipFill>
          <a:blip r:embed="rId3"/>
          <a:stretch>
            <a:fillRect/>
          </a:stretch>
        </p:blipFill>
        <p:spPr>
          <a:xfrm>
            <a:off x="836013" y="1629508"/>
            <a:ext cx="7743825" cy="2970612"/>
          </a:xfrm>
          <a:prstGeom prst="rect">
            <a:avLst/>
          </a:prstGeom>
        </p:spPr>
      </p:pic>
    </p:spTree>
    <p:extLst>
      <p:ext uri="{BB962C8B-B14F-4D97-AF65-F5344CB8AC3E}">
        <p14:creationId xmlns:p14="http://schemas.microsoft.com/office/powerpoint/2010/main" val="56586915"/>
      </p:ext>
    </p:extLst>
  </p:cSld>
  <p:clrMapOvr>
    <a:masterClrMapping/>
  </p:clrMapOvr>
  <p:transition spd="med">
    <p:pul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384048" y="274321"/>
            <a:ext cx="8417052" cy="377061"/>
          </a:xfrm>
        </p:spPr>
        <p:txBody>
          <a:bodyPr/>
          <a:lstStyle/>
          <a:p>
            <a:r>
              <a:rPr lang="en-US" dirty="0" smtClean="0">
                <a:solidFill>
                  <a:srgbClr val="0070C0"/>
                </a:solidFill>
              </a:rPr>
              <a:t>GitHub – Insights </a:t>
            </a:r>
            <a:br>
              <a:rPr lang="en-US" dirty="0" smtClean="0">
                <a:solidFill>
                  <a:srgbClr val="0070C0"/>
                </a:solidFill>
              </a:rPr>
            </a:br>
            <a:r>
              <a:rPr lang="en-US" sz="1200" dirty="0">
                <a:solidFill>
                  <a:schemeClr val="tx2">
                    <a:lumMod val="75000"/>
                    <a:lumOff val="25000"/>
                  </a:schemeClr>
                </a:solidFill>
                <a:ea typeface="+mn-ea"/>
              </a:rPr>
              <a:t/>
            </a:r>
            <a:br>
              <a:rPr lang="en-US" sz="1200" dirty="0">
                <a:solidFill>
                  <a:schemeClr val="tx2">
                    <a:lumMod val="75000"/>
                    <a:lumOff val="25000"/>
                  </a:schemeClr>
                </a:solidFill>
                <a:ea typeface="+mn-ea"/>
              </a:rPr>
            </a:br>
            <a:endParaRPr lang="en-US" sz="1200" dirty="0">
              <a:solidFill>
                <a:schemeClr val="tx2">
                  <a:lumMod val="75000"/>
                  <a:lumOff val="25000"/>
                </a:schemeClr>
              </a:solidFill>
              <a:ea typeface="+mn-ea"/>
            </a:endParaRPr>
          </a:p>
        </p:txBody>
      </p:sp>
      <p:sp>
        <p:nvSpPr>
          <p:cNvPr id="10" name="Content Placeholder 9"/>
          <p:cNvSpPr>
            <a:spLocks noGrp="1"/>
          </p:cNvSpPr>
          <p:nvPr>
            <p:ph sz="quarter" idx="13"/>
          </p:nvPr>
        </p:nvSpPr>
        <p:spPr>
          <a:xfrm>
            <a:off x="499400" y="731521"/>
            <a:ext cx="8417052" cy="3737517"/>
          </a:xfrm>
        </p:spPr>
        <p:txBody>
          <a:bodyPr>
            <a:normAutofit/>
          </a:bodyPr>
          <a:lstStyle/>
          <a:p>
            <a:r>
              <a:rPr lang="en-US" sz="1200" b="1" dirty="0" smtClean="0"/>
              <a:t>Traffic:</a:t>
            </a:r>
            <a:endParaRPr lang="en-US" sz="1200" b="1" dirty="0"/>
          </a:p>
          <a:p>
            <a:r>
              <a:rPr lang="en-US" sz="1200" dirty="0"/>
              <a:t>Anyone with push access to a repository can view its traffic, including full clones (not fetches), visitors from the past 14 days, referring sites, and popular content in the traffic graph.</a:t>
            </a:r>
          </a:p>
          <a:p>
            <a:pPr marL="171450" indent="-171450">
              <a:lnSpc>
                <a:spcPct val="150000"/>
              </a:lnSpc>
              <a:buFont typeface="Arial" panose="020B0604020202020204" pitchFamily="34" charset="0"/>
              <a:buChar char="▓"/>
            </a:pPr>
            <a:endParaRPr lang="en-US" sz="1200" dirty="0" smtClean="0"/>
          </a:p>
          <a:p>
            <a:pPr marL="171450" indent="-171450">
              <a:lnSpc>
                <a:spcPct val="150000"/>
              </a:lnSpc>
              <a:buFont typeface="Wingdings" panose="05000000000000000000" pitchFamily="2" charset="2"/>
              <a:buChar char="v"/>
            </a:pPr>
            <a:endParaRPr lang="en-US" sz="1200" dirty="0" smtClean="0"/>
          </a:p>
          <a:p>
            <a:pPr>
              <a:lnSpc>
                <a:spcPct val="150000"/>
              </a:lnSpc>
            </a:pPr>
            <a:endParaRPr lang="en-US" sz="1200" dirty="0" smtClean="0"/>
          </a:p>
          <a:p>
            <a:pPr marL="171450" indent="-171450">
              <a:lnSpc>
                <a:spcPct val="150000"/>
              </a:lnSpc>
              <a:buFont typeface="Arial" panose="020B0604020202020204" pitchFamily="34" charset="0"/>
              <a:buChar char="•"/>
            </a:pPr>
            <a:endParaRPr lang="en-US" sz="1200" dirty="0"/>
          </a:p>
          <a:p>
            <a:pPr marL="171450" indent="-171450">
              <a:lnSpc>
                <a:spcPct val="150000"/>
              </a:lnSpc>
              <a:buFont typeface="Wingdings" panose="05000000000000000000" pitchFamily="2" charset="2"/>
              <a:buChar char="q"/>
            </a:pPr>
            <a:endParaRPr lang="en-US" sz="1200" dirty="0" smtClean="0"/>
          </a:p>
          <a:p>
            <a:pPr marL="171450" indent="-171450">
              <a:lnSpc>
                <a:spcPct val="150000"/>
              </a:lnSpc>
              <a:buFont typeface="Arial" panose="020B0604020202020204" pitchFamily="34" charset="0"/>
              <a:buChar char="•"/>
            </a:pPr>
            <a:endParaRPr lang="en-US" sz="1200" dirty="0"/>
          </a:p>
          <a:p>
            <a:pPr marL="171450" indent="-171450">
              <a:lnSpc>
                <a:spcPct val="150000"/>
              </a:lnSpc>
              <a:buFont typeface="Arial" panose="020B0604020202020204" pitchFamily="34" charset="0"/>
              <a:buChar char="•"/>
            </a:pPr>
            <a:endParaRPr lang="en-US" sz="1200" dirty="0" smtClean="0"/>
          </a:p>
          <a:p>
            <a:pPr marL="171450" indent="-171450">
              <a:lnSpc>
                <a:spcPct val="150000"/>
              </a:lnSpc>
              <a:buFont typeface="Arial" panose="020B0604020202020204" pitchFamily="34" charset="0"/>
              <a:buChar char="•"/>
            </a:pPr>
            <a:endParaRPr lang="en-US" sz="1200" dirty="0"/>
          </a:p>
          <a:p>
            <a:pPr>
              <a:lnSpc>
                <a:spcPct val="150000"/>
              </a:lnSpc>
            </a:pPr>
            <a:endParaRPr lang="en-US" sz="1200" dirty="0" smtClean="0"/>
          </a:p>
          <a:p>
            <a:pPr marL="171450" indent="-171450">
              <a:lnSpc>
                <a:spcPct val="150000"/>
              </a:lnSpc>
              <a:buFont typeface="Wingdings" panose="05000000000000000000" pitchFamily="2" charset="2"/>
              <a:buChar char="q"/>
            </a:pPr>
            <a:endParaRPr lang="en-US" sz="1200" dirty="0" smtClean="0"/>
          </a:p>
          <a:p>
            <a:pPr marL="171450" indent="-171450">
              <a:lnSpc>
                <a:spcPct val="150000"/>
              </a:lnSpc>
              <a:buFont typeface="Arial" panose="020B0604020202020204" pitchFamily="34" charset="0"/>
              <a:buChar char="•"/>
            </a:pPr>
            <a:endParaRPr lang="en-US" sz="1200" dirty="0"/>
          </a:p>
          <a:p>
            <a:pPr marL="171450" indent="-171450">
              <a:lnSpc>
                <a:spcPct val="150000"/>
              </a:lnSpc>
              <a:buFont typeface="Arial" panose="020B0604020202020204" pitchFamily="34" charset="0"/>
              <a:buChar char="•"/>
            </a:pPr>
            <a:endParaRPr lang="en-US" sz="1200" dirty="0" smtClean="0"/>
          </a:p>
          <a:p>
            <a:pPr marL="171450" indent="-171450">
              <a:lnSpc>
                <a:spcPct val="150000"/>
              </a:lnSpc>
              <a:buFont typeface="Arial" panose="020B0604020202020204" pitchFamily="34" charset="0"/>
              <a:buChar char="•"/>
            </a:pPr>
            <a:endParaRPr lang="en-US" sz="1200" dirty="0"/>
          </a:p>
          <a:p>
            <a:pPr marL="171450" indent="-171450">
              <a:lnSpc>
                <a:spcPct val="150000"/>
              </a:lnSpc>
              <a:buFont typeface="Arial" panose="020B0604020202020204" pitchFamily="34" charset="0"/>
              <a:buChar char="•"/>
            </a:pPr>
            <a:endParaRPr lang="en-US" sz="1200" dirty="0" smtClean="0"/>
          </a:p>
          <a:p>
            <a:pPr marL="171450" indent="-171450">
              <a:lnSpc>
                <a:spcPct val="150000"/>
              </a:lnSpc>
              <a:buFont typeface="Arial" panose="020B0604020202020204" pitchFamily="34" charset="0"/>
              <a:buChar char="•"/>
            </a:pPr>
            <a:endParaRPr lang="en-US" sz="1200" dirty="0"/>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endPar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34</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5" name="Content Placeholder 9"/>
          <p:cNvSpPr txBox="1">
            <a:spLocks/>
          </p:cNvSpPr>
          <p:nvPr/>
        </p:nvSpPr>
        <p:spPr>
          <a:xfrm>
            <a:off x="381001" y="653099"/>
            <a:ext cx="8680938" cy="4078102"/>
          </a:xfrm>
          <a:prstGeom prst="rect">
            <a:avLst/>
          </a:prstGeom>
        </p:spPr>
        <p:txBody>
          <a:bodyPr vert="horz" lIns="0" tIns="0" rIns="0" bIns="0" rtlCol="0">
            <a:normAutofit/>
          </a:bodyPr>
          <a:lst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a:lnSpc>
                <a:spcPct val="150000"/>
              </a:lnSpc>
            </a:pPr>
            <a:endParaRPr lang="en-US" sz="1200" dirty="0" smtClean="0"/>
          </a:p>
          <a:p>
            <a:pPr>
              <a:lnSpc>
                <a:spcPct val="150000"/>
              </a:lnSpc>
            </a:pPr>
            <a:endParaRPr lang="en-US" sz="1200" dirty="0" smtClean="0"/>
          </a:p>
        </p:txBody>
      </p:sp>
      <p:grpSp>
        <p:nvGrpSpPr>
          <p:cNvPr id="7" name="Group 6"/>
          <p:cNvGrpSpPr/>
          <p:nvPr/>
        </p:nvGrpSpPr>
        <p:grpSpPr>
          <a:xfrm>
            <a:off x="499400" y="1360170"/>
            <a:ext cx="8532403" cy="3335241"/>
            <a:chOff x="685800" y="1371600"/>
            <a:chExt cx="8346003" cy="3341191"/>
          </a:xfrm>
        </p:grpSpPr>
        <p:pic>
          <p:nvPicPr>
            <p:cNvPr id="4" name="Picture 3"/>
            <p:cNvPicPr>
              <a:picLocks noChangeAspect="1"/>
            </p:cNvPicPr>
            <p:nvPr/>
          </p:nvPicPr>
          <p:blipFill>
            <a:blip r:embed="rId3"/>
            <a:stretch>
              <a:fillRect/>
            </a:stretch>
          </p:blipFill>
          <p:spPr>
            <a:xfrm>
              <a:off x="685800" y="1505827"/>
              <a:ext cx="2811780" cy="3161243"/>
            </a:xfrm>
            <a:prstGeom prst="rect">
              <a:avLst/>
            </a:prstGeom>
          </p:spPr>
        </p:pic>
        <p:pic>
          <p:nvPicPr>
            <p:cNvPr id="5" name="Picture 4"/>
            <p:cNvPicPr>
              <a:picLocks noChangeAspect="1"/>
            </p:cNvPicPr>
            <p:nvPr/>
          </p:nvPicPr>
          <p:blipFill>
            <a:blip r:embed="rId4"/>
            <a:stretch>
              <a:fillRect/>
            </a:stretch>
          </p:blipFill>
          <p:spPr>
            <a:xfrm>
              <a:off x="3497580" y="1417320"/>
              <a:ext cx="3135631" cy="3295471"/>
            </a:xfrm>
            <a:prstGeom prst="rect">
              <a:avLst/>
            </a:prstGeom>
          </p:spPr>
        </p:pic>
        <p:pic>
          <p:nvPicPr>
            <p:cNvPr id="6" name="Picture 5"/>
            <p:cNvPicPr>
              <a:picLocks noChangeAspect="1"/>
            </p:cNvPicPr>
            <p:nvPr/>
          </p:nvPicPr>
          <p:blipFill>
            <a:blip r:embed="rId5"/>
            <a:stretch>
              <a:fillRect/>
            </a:stretch>
          </p:blipFill>
          <p:spPr>
            <a:xfrm>
              <a:off x="6414980" y="1371600"/>
              <a:ext cx="2616823" cy="3295470"/>
            </a:xfrm>
            <a:prstGeom prst="rect">
              <a:avLst/>
            </a:prstGeom>
          </p:spPr>
        </p:pic>
      </p:grpSp>
    </p:spTree>
    <p:extLst>
      <p:ext uri="{BB962C8B-B14F-4D97-AF65-F5344CB8AC3E}">
        <p14:creationId xmlns:p14="http://schemas.microsoft.com/office/powerpoint/2010/main" val="2315360474"/>
      </p:ext>
    </p:extLst>
  </p:cSld>
  <p:clrMapOvr>
    <a:masterClrMapping/>
  </p:clrMapOvr>
  <p:transition spd="med">
    <p:pull/>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384048" y="274321"/>
            <a:ext cx="8417052" cy="350438"/>
          </a:xfrm>
        </p:spPr>
        <p:txBody>
          <a:bodyPr/>
          <a:lstStyle/>
          <a:p>
            <a:r>
              <a:rPr lang="en-US" dirty="0" smtClean="0">
                <a:solidFill>
                  <a:srgbClr val="0070C0"/>
                </a:solidFill>
              </a:rPr>
              <a:t>GitHub – Insights </a:t>
            </a:r>
            <a:br>
              <a:rPr lang="en-US" dirty="0" smtClean="0">
                <a:solidFill>
                  <a:srgbClr val="0070C0"/>
                </a:solidFill>
              </a:rPr>
            </a:br>
            <a:r>
              <a:rPr lang="en-US" sz="1200" dirty="0">
                <a:solidFill>
                  <a:schemeClr val="tx2">
                    <a:lumMod val="75000"/>
                    <a:lumOff val="25000"/>
                  </a:schemeClr>
                </a:solidFill>
                <a:ea typeface="+mn-ea"/>
              </a:rPr>
              <a:t/>
            </a:r>
            <a:br>
              <a:rPr lang="en-US" sz="1200" dirty="0">
                <a:solidFill>
                  <a:schemeClr val="tx2">
                    <a:lumMod val="75000"/>
                    <a:lumOff val="25000"/>
                  </a:schemeClr>
                </a:solidFill>
                <a:ea typeface="+mn-ea"/>
              </a:rPr>
            </a:br>
            <a:endParaRPr lang="en-US" sz="1200" dirty="0">
              <a:solidFill>
                <a:schemeClr val="tx2">
                  <a:lumMod val="75000"/>
                  <a:lumOff val="25000"/>
                </a:schemeClr>
              </a:solidFill>
              <a:ea typeface="+mn-ea"/>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endPar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35</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6" name="Content Placeholder 15"/>
          <p:cNvSpPr>
            <a:spLocks noGrp="1"/>
          </p:cNvSpPr>
          <p:nvPr>
            <p:ph idx="1"/>
          </p:nvPr>
        </p:nvSpPr>
        <p:spPr>
          <a:xfrm>
            <a:off x="384048" y="777122"/>
            <a:ext cx="4030790" cy="3704200"/>
          </a:xfrm>
        </p:spPr>
        <p:txBody>
          <a:bodyPr>
            <a:normAutofit/>
          </a:bodyPr>
          <a:lstStyle/>
          <a:p>
            <a:r>
              <a:rPr lang="en-US" sz="1200" b="1" dirty="0" smtClean="0"/>
              <a:t>Commits</a:t>
            </a:r>
            <a:r>
              <a:rPr lang="en-US" sz="1200" dirty="0" smtClean="0"/>
              <a:t>:</a:t>
            </a:r>
            <a:endParaRPr lang="en-US" sz="1200" dirty="0"/>
          </a:p>
          <a:p>
            <a:r>
              <a:rPr lang="en-US" sz="1200" dirty="0"/>
              <a:t>You can see all commits made to a repository in the past year (excluding merge commits) in the Commit graph.</a:t>
            </a:r>
          </a:p>
        </p:txBody>
      </p:sp>
      <p:sp>
        <p:nvSpPr>
          <p:cNvPr id="10" name="Content Placeholder 9"/>
          <p:cNvSpPr>
            <a:spLocks noGrp="1"/>
          </p:cNvSpPr>
          <p:nvPr>
            <p:ph idx="13"/>
          </p:nvPr>
        </p:nvSpPr>
        <p:spPr>
          <a:xfrm>
            <a:off x="4733286" y="895351"/>
            <a:ext cx="4030790" cy="3585971"/>
          </a:xfrm>
        </p:spPr>
        <p:txBody>
          <a:bodyPr>
            <a:normAutofit/>
          </a:bodyPr>
          <a:lstStyle/>
          <a:p>
            <a:r>
              <a:rPr lang="en-US" sz="1200" b="1" dirty="0" smtClean="0"/>
              <a:t>Network Graph:</a:t>
            </a:r>
          </a:p>
          <a:p>
            <a:r>
              <a:rPr lang="en-US" sz="1200" dirty="0" smtClean="0"/>
              <a:t>The network graph displays the branch history of the entire repository network, including branches of the root repository and branches of forks that contain commits unique to the network..</a:t>
            </a:r>
          </a:p>
          <a:p>
            <a:pPr marL="171450" indent="-171450">
              <a:lnSpc>
                <a:spcPct val="150000"/>
              </a:lnSpc>
              <a:buFont typeface="Arial" panose="020B0604020202020204" pitchFamily="34" charset="0"/>
              <a:buChar char="▓"/>
            </a:pPr>
            <a:endParaRPr lang="en-US" sz="1200" dirty="0"/>
          </a:p>
          <a:p>
            <a:pPr marL="171450" indent="-171450">
              <a:lnSpc>
                <a:spcPct val="150000"/>
              </a:lnSpc>
              <a:buFont typeface="Wingdings" panose="05000000000000000000" pitchFamily="2" charset="2"/>
              <a:buChar char="v"/>
            </a:pPr>
            <a:endParaRPr lang="en-US" sz="1200" dirty="0"/>
          </a:p>
          <a:p>
            <a:pPr>
              <a:lnSpc>
                <a:spcPct val="150000"/>
              </a:lnSpc>
            </a:pPr>
            <a:endParaRPr lang="en-US" sz="1200" dirty="0" smtClean="0"/>
          </a:p>
          <a:p>
            <a:pPr marL="171450" indent="-171450">
              <a:lnSpc>
                <a:spcPct val="150000"/>
              </a:lnSpc>
              <a:buFont typeface="Arial" panose="020B0604020202020204" pitchFamily="34" charset="0"/>
              <a:buChar char="•"/>
            </a:pPr>
            <a:endParaRPr lang="en-US" sz="1200" dirty="0"/>
          </a:p>
          <a:p>
            <a:pPr marL="171450" indent="-171450">
              <a:lnSpc>
                <a:spcPct val="150000"/>
              </a:lnSpc>
              <a:buFont typeface="Wingdings" panose="05000000000000000000" pitchFamily="2" charset="2"/>
              <a:buChar char="q"/>
            </a:pPr>
            <a:endParaRPr lang="en-US" sz="1200" dirty="0" smtClean="0"/>
          </a:p>
          <a:p>
            <a:pPr marL="171450" indent="-171450">
              <a:lnSpc>
                <a:spcPct val="150000"/>
              </a:lnSpc>
              <a:buFont typeface="Arial" panose="020B0604020202020204" pitchFamily="34" charset="0"/>
              <a:buChar char="•"/>
            </a:pPr>
            <a:endParaRPr lang="en-US" sz="1200" dirty="0"/>
          </a:p>
          <a:p>
            <a:pPr marL="171450" indent="-171450">
              <a:lnSpc>
                <a:spcPct val="150000"/>
              </a:lnSpc>
              <a:buFont typeface="Arial" panose="020B0604020202020204" pitchFamily="34" charset="0"/>
              <a:buChar char="•"/>
            </a:pPr>
            <a:endParaRPr lang="en-US" sz="1200" dirty="0" smtClean="0"/>
          </a:p>
          <a:p>
            <a:pPr marL="171450" indent="-171450">
              <a:lnSpc>
                <a:spcPct val="150000"/>
              </a:lnSpc>
              <a:buFont typeface="Arial" panose="020B0604020202020204" pitchFamily="34" charset="0"/>
              <a:buChar char="•"/>
            </a:pPr>
            <a:endParaRPr lang="en-US" sz="1200" dirty="0"/>
          </a:p>
          <a:p>
            <a:pPr>
              <a:lnSpc>
                <a:spcPct val="150000"/>
              </a:lnSpc>
            </a:pPr>
            <a:endParaRPr lang="en-US" sz="1200" dirty="0" smtClean="0"/>
          </a:p>
          <a:p>
            <a:pPr marL="171450" indent="-171450">
              <a:lnSpc>
                <a:spcPct val="150000"/>
              </a:lnSpc>
              <a:buFont typeface="Wingdings" panose="05000000000000000000" pitchFamily="2" charset="2"/>
              <a:buChar char="q"/>
            </a:pPr>
            <a:endParaRPr lang="en-US" sz="1200" dirty="0" smtClean="0"/>
          </a:p>
          <a:p>
            <a:pPr marL="171450" indent="-171450">
              <a:lnSpc>
                <a:spcPct val="150000"/>
              </a:lnSpc>
              <a:buFont typeface="Arial" panose="020B0604020202020204" pitchFamily="34" charset="0"/>
              <a:buChar char="•"/>
            </a:pPr>
            <a:endParaRPr lang="en-US" sz="1200" dirty="0"/>
          </a:p>
          <a:p>
            <a:pPr marL="171450" indent="-171450">
              <a:lnSpc>
                <a:spcPct val="150000"/>
              </a:lnSpc>
              <a:buFont typeface="Arial" panose="020B0604020202020204" pitchFamily="34" charset="0"/>
              <a:buChar char="•"/>
            </a:pPr>
            <a:endParaRPr lang="en-US" sz="1200" dirty="0" smtClean="0"/>
          </a:p>
          <a:p>
            <a:pPr marL="171450" indent="-171450">
              <a:lnSpc>
                <a:spcPct val="150000"/>
              </a:lnSpc>
              <a:buFont typeface="Arial" panose="020B0604020202020204" pitchFamily="34" charset="0"/>
              <a:buChar char="•"/>
            </a:pPr>
            <a:endParaRPr lang="en-US" sz="1200" dirty="0"/>
          </a:p>
          <a:p>
            <a:pPr marL="171450" indent="-171450">
              <a:lnSpc>
                <a:spcPct val="150000"/>
              </a:lnSpc>
              <a:buFont typeface="Arial" panose="020B0604020202020204" pitchFamily="34" charset="0"/>
              <a:buChar char="•"/>
            </a:pPr>
            <a:endParaRPr lang="en-US" sz="1200" dirty="0" smtClean="0"/>
          </a:p>
          <a:p>
            <a:pPr marL="171450" indent="-171450">
              <a:lnSpc>
                <a:spcPct val="150000"/>
              </a:lnSpc>
              <a:buFont typeface="Arial" panose="020B0604020202020204" pitchFamily="34" charset="0"/>
              <a:buChar char="•"/>
            </a:pPr>
            <a:endParaRPr lang="en-US" sz="1200" dirty="0"/>
          </a:p>
        </p:txBody>
      </p:sp>
      <p:sp>
        <p:nvSpPr>
          <p:cNvPr id="15" name="Content Placeholder 9"/>
          <p:cNvSpPr txBox="1">
            <a:spLocks/>
          </p:cNvSpPr>
          <p:nvPr/>
        </p:nvSpPr>
        <p:spPr>
          <a:xfrm>
            <a:off x="381001" y="653099"/>
            <a:ext cx="8680938" cy="4078102"/>
          </a:xfrm>
          <a:prstGeom prst="rect">
            <a:avLst/>
          </a:prstGeom>
        </p:spPr>
        <p:txBody>
          <a:bodyPr vert="horz" lIns="0" tIns="0" rIns="0" bIns="0" rtlCol="0">
            <a:normAutofit/>
          </a:bodyPr>
          <a:lst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a:lnSpc>
                <a:spcPct val="150000"/>
              </a:lnSpc>
            </a:pPr>
            <a:endParaRPr lang="en-US" sz="1200" dirty="0" smtClean="0"/>
          </a:p>
          <a:p>
            <a:pPr>
              <a:lnSpc>
                <a:spcPct val="150000"/>
              </a:lnSpc>
            </a:pPr>
            <a:endParaRPr lang="en-US" sz="1200" dirty="0" smtClean="0"/>
          </a:p>
        </p:txBody>
      </p:sp>
      <p:pic>
        <p:nvPicPr>
          <p:cNvPr id="4" name="Picture 3"/>
          <p:cNvPicPr>
            <a:picLocks noChangeAspect="1"/>
          </p:cNvPicPr>
          <p:nvPr/>
        </p:nvPicPr>
        <p:blipFill>
          <a:blip r:embed="rId3"/>
          <a:stretch>
            <a:fillRect/>
          </a:stretch>
        </p:blipFill>
        <p:spPr>
          <a:xfrm>
            <a:off x="381000" y="1637571"/>
            <a:ext cx="3727088" cy="2843751"/>
          </a:xfrm>
          <a:prstGeom prst="rect">
            <a:avLst/>
          </a:prstGeom>
        </p:spPr>
      </p:pic>
      <p:pic>
        <p:nvPicPr>
          <p:cNvPr id="7" name="Picture 6"/>
          <p:cNvPicPr>
            <a:picLocks noChangeAspect="1"/>
          </p:cNvPicPr>
          <p:nvPr/>
        </p:nvPicPr>
        <p:blipFill>
          <a:blip r:embed="rId4"/>
          <a:stretch>
            <a:fillRect/>
          </a:stretch>
        </p:blipFill>
        <p:spPr>
          <a:xfrm>
            <a:off x="4733286" y="1879822"/>
            <a:ext cx="4029714" cy="2749327"/>
          </a:xfrm>
          <a:prstGeom prst="rect">
            <a:avLst/>
          </a:prstGeom>
        </p:spPr>
      </p:pic>
    </p:spTree>
    <p:extLst>
      <p:ext uri="{BB962C8B-B14F-4D97-AF65-F5344CB8AC3E}">
        <p14:creationId xmlns:p14="http://schemas.microsoft.com/office/powerpoint/2010/main" val="1189900954"/>
      </p:ext>
    </p:extLst>
  </p:cSld>
  <p:clrMapOvr>
    <a:masterClrMapping/>
  </p:clrMapOvr>
  <p:transition spd="med">
    <p:pull/>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381000" y="199749"/>
            <a:ext cx="8417052" cy="406941"/>
          </a:xfrm>
        </p:spPr>
        <p:txBody>
          <a:bodyPr/>
          <a:lstStyle/>
          <a:p>
            <a:r>
              <a:rPr lang="en-US" dirty="0" smtClean="0">
                <a:solidFill>
                  <a:srgbClr val="0070C0"/>
                </a:solidFill>
              </a:rPr>
              <a:t>GitHub – Insights </a:t>
            </a:r>
            <a:br>
              <a:rPr lang="en-US" dirty="0" smtClean="0">
                <a:solidFill>
                  <a:srgbClr val="0070C0"/>
                </a:solidFill>
              </a:rPr>
            </a:br>
            <a:r>
              <a:rPr lang="en-US" sz="1200" dirty="0">
                <a:solidFill>
                  <a:schemeClr val="tx2">
                    <a:lumMod val="75000"/>
                    <a:lumOff val="25000"/>
                  </a:schemeClr>
                </a:solidFill>
                <a:ea typeface="+mn-ea"/>
              </a:rPr>
              <a:t/>
            </a:r>
            <a:br>
              <a:rPr lang="en-US" sz="1200" dirty="0">
                <a:solidFill>
                  <a:schemeClr val="tx2">
                    <a:lumMod val="75000"/>
                    <a:lumOff val="25000"/>
                  </a:schemeClr>
                </a:solidFill>
                <a:ea typeface="+mn-ea"/>
              </a:rPr>
            </a:br>
            <a:endParaRPr lang="en-US" sz="1200" dirty="0">
              <a:solidFill>
                <a:schemeClr val="tx2">
                  <a:lumMod val="75000"/>
                  <a:lumOff val="25000"/>
                </a:schemeClr>
              </a:solidFill>
              <a:ea typeface="+mn-ea"/>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endPar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36</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6" name="Content Placeholder 15"/>
          <p:cNvSpPr>
            <a:spLocks noGrp="1"/>
          </p:cNvSpPr>
          <p:nvPr>
            <p:ph idx="1"/>
          </p:nvPr>
        </p:nvSpPr>
        <p:spPr>
          <a:xfrm>
            <a:off x="384048" y="777122"/>
            <a:ext cx="4030790" cy="3704200"/>
          </a:xfrm>
        </p:spPr>
        <p:txBody>
          <a:bodyPr>
            <a:normAutofit/>
          </a:bodyPr>
          <a:lstStyle/>
          <a:p>
            <a:r>
              <a:rPr lang="en-US" sz="1200" b="1" dirty="0" smtClean="0"/>
              <a:t>Code Frequency:</a:t>
            </a:r>
          </a:p>
          <a:p>
            <a:r>
              <a:rPr lang="en-US" sz="1200" dirty="0" smtClean="0"/>
              <a:t>The code frequency graph displays the content additions and deletions for each week in a repository's history.</a:t>
            </a:r>
            <a:endParaRPr lang="en-US" sz="1200" dirty="0"/>
          </a:p>
        </p:txBody>
      </p:sp>
      <p:sp>
        <p:nvSpPr>
          <p:cNvPr id="10" name="Content Placeholder 9"/>
          <p:cNvSpPr>
            <a:spLocks noGrp="1"/>
          </p:cNvSpPr>
          <p:nvPr>
            <p:ph idx="13"/>
          </p:nvPr>
        </p:nvSpPr>
        <p:spPr>
          <a:xfrm>
            <a:off x="4733286" y="777123"/>
            <a:ext cx="4030790" cy="3828222"/>
          </a:xfrm>
        </p:spPr>
        <p:txBody>
          <a:bodyPr>
            <a:normAutofit/>
          </a:bodyPr>
          <a:lstStyle/>
          <a:p>
            <a:r>
              <a:rPr lang="en-US" sz="1200" b="1" dirty="0"/>
              <a:t>Dependency Graph:</a:t>
            </a:r>
          </a:p>
          <a:p>
            <a:r>
              <a:rPr lang="en-US" sz="1200" dirty="0" smtClean="0"/>
              <a:t>With </a:t>
            </a:r>
            <a:r>
              <a:rPr lang="en-US" sz="1200" dirty="0"/>
              <a:t>dependency insights, users can quickly filter to view </a:t>
            </a:r>
            <a:r>
              <a:rPr lang="en-US" sz="1200" dirty="0" smtClean="0"/>
              <a:t>dependencies</a:t>
            </a:r>
          </a:p>
          <a:p>
            <a:endParaRPr lang="en-US" sz="1200" b="1" dirty="0" smtClean="0"/>
          </a:p>
          <a:p>
            <a:endParaRPr lang="en-US" sz="1200" b="1" dirty="0"/>
          </a:p>
          <a:p>
            <a:endParaRPr lang="en-US" sz="1200" b="1" dirty="0" smtClean="0"/>
          </a:p>
          <a:p>
            <a:endParaRPr lang="en-US" sz="1200" b="1" dirty="0" smtClean="0"/>
          </a:p>
          <a:p>
            <a:r>
              <a:rPr lang="en-US" sz="1200" b="1" dirty="0" smtClean="0"/>
              <a:t>Forks</a:t>
            </a:r>
            <a:r>
              <a:rPr lang="en-US" sz="1200" b="1" dirty="0" smtClean="0"/>
              <a:t>:</a:t>
            </a:r>
          </a:p>
          <a:p>
            <a:r>
              <a:rPr lang="en-US" sz="1200" dirty="0" smtClean="0"/>
              <a:t> Forks </a:t>
            </a:r>
            <a:r>
              <a:rPr lang="en-US" sz="1200" dirty="0"/>
              <a:t>are listed alphabetically by the username of the person who forked the repository. You can click on the username to be redirected to the user's GitHub profile page or click on the fork name to be redirected to the specific fork of the repository.</a:t>
            </a:r>
          </a:p>
          <a:p>
            <a:pPr marL="171450" indent="-171450">
              <a:lnSpc>
                <a:spcPct val="150000"/>
              </a:lnSpc>
              <a:buFont typeface="Wingdings" panose="05000000000000000000" pitchFamily="2" charset="2"/>
              <a:buChar char="v"/>
            </a:pPr>
            <a:endParaRPr lang="en-US" sz="1200" dirty="0" smtClean="0"/>
          </a:p>
          <a:p>
            <a:pPr>
              <a:lnSpc>
                <a:spcPct val="150000"/>
              </a:lnSpc>
            </a:pPr>
            <a:endParaRPr lang="en-US" sz="1200" dirty="0" smtClean="0"/>
          </a:p>
          <a:p>
            <a:pPr marL="171450" indent="-171450">
              <a:lnSpc>
                <a:spcPct val="150000"/>
              </a:lnSpc>
              <a:buFont typeface="Arial" panose="020B0604020202020204" pitchFamily="34" charset="0"/>
              <a:buChar char="•"/>
            </a:pPr>
            <a:endParaRPr lang="en-US" sz="1200" dirty="0"/>
          </a:p>
          <a:p>
            <a:pPr marL="171450" indent="-171450">
              <a:lnSpc>
                <a:spcPct val="150000"/>
              </a:lnSpc>
              <a:buFont typeface="Wingdings" panose="05000000000000000000" pitchFamily="2" charset="2"/>
              <a:buChar char="q"/>
            </a:pPr>
            <a:endParaRPr lang="en-US" sz="1200" dirty="0" smtClean="0"/>
          </a:p>
          <a:p>
            <a:pPr marL="171450" indent="-171450">
              <a:lnSpc>
                <a:spcPct val="150000"/>
              </a:lnSpc>
              <a:buFont typeface="Arial" panose="020B0604020202020204" pitchFamily="34" charset="0"/>
              <a:buChar char="•"/>
            </a:pPr>
            <a:endParaRPr lang="en-US" sz="1200" dirty="0"/>
          </a:p>
          <a:p>
            <a:pPr marL="171450" indent="-171450">
              <a:lnSpc>
                <a:spcPct val="150000"/>
              </a:lnSpc>
              <a:buFont typeface="Arial" panose="020B0604020202020204" pitchFamily="34" charset="0"/>
              <a:buChar char="•"/>
            </a:pPr>
            <a:endParaRPr lang="en-US" sz="1200" dirty="0" smtClean="0"/>
          </a:p>
          <a:p>
            <a:pPr marL="171450" indent="-171450">
              <a:lnSpc>
                <a:spcPct val="150000"/>
              </a:lnSpc>
              <a:buFont typeface="Arial" panose="020B0604020202020204" pitchFamily="34" charset="0"/>
              <a:buChar char="•"/>
            </a:pPr>
            <a:endParaRPr lang="en-US" sz="1200" dirty="0"/>
          </a:p>
          <a:p>
            <a:pPr>
              <a:lnSpc>
                <a:spcPct val="150000"/>
              </a:lnSpc>
            </a:pPr>
            <a:endParaRPr lang="en-US" sz="1200" dirty="0" smtClean="0"/>
          </a:p>
          <a:p>
            <a:pPr marL="171450" indent="-171450">
              <a:lnSpc>
                <a:spcPct val="150000"/>
              </a:lnSpc>
              <a:buFont typeface="Wingdings" panose="05000000000000000000" pitchFamily="2" charset="2"/>
              <a:buChar char="q"/>
            </a:pPr>
            <a:endParaRPr lang="en-US" sz="1200" dirty="0" smtClean="0"/>
          </a:p>
          <a:p>
            <a:pPr marL="171450" indent="-171450">
              <a:lnSpc>
                <a:spcPct val="150000"/>
              </a:lnSpc>
              <a:buFont typeface="Arial" panose="020B0604020202020204" pitchFamily="34" charset="0"/>
              <a:buChar char="•"/>
            </a:pPr>
            <a:endParaRPr lang="en-US" sz="1200" dirty="0"/>
          </a:p>
          <a:p>
            <a:pPr marL="171450" indent="-171450">
              <a:lnSpc>
                <a:spcPct val="150000"/>
              </a:lnSpc>
              <a:buFont typeface="Arial" panose="020B0604020202020204" pitchFamily="34" charset="0"/>
              <a:buChar char="•"/>
            </a:pPr>
            <a:endParaRPr lang="en-US" sz="1200" dirty="0" smtClean="0"/>
          </a:p>
          <a:p>
            <a:pPr marL="171450" indent="-171450">
              <a:lnSpc>
                <a:spcPct val="150000"/>
              </a:lnSpc>
              <a:buFont typeface="Arial" panose="020B0604020202020204" pitchFamily="34" charset="0"/>
              <a:buChar char="•"/>
            </a:pPr>
            <a:endParaRPr lang="en-US" sz="1200" dirty="0"/>
          </a:p>
          <a:p>
            <a:pPr marL="171450" indent="-171450">
              <a:lnSpc>
                <a:spcPct val="150000"/>
              </a:lnSpc>
              <a:buFont typeface="Arial" panose="020B0604020202020204" pitchFamily="34" charset="0"/>
              <a:buChar char="•"/>
            </a:pPr>
            <a:endParaRPr lang="en-US" sz="1200" dirty="0" smtClean="0"/>
          </a:p>
          <a:p>
            <a:pPr marL="171450" indent="-171450">
              <a:lnSpc>
                <a:spcPct val="150000"/>
              </a:lnSpc>
              <a:buFont typeface="Arial" panose="020B0604020202020204" pitchFamily="34" charset="0"/>
              <a:buChar char="•"/>
            </a:pPr>
            <a:endParaRPr lang="en-US" sz="1200" dirty="0"/>
          </a:p>
        </p:txBody>
      </p:sp>
      <p:sp>
        <p:nvSpPr>
          <p:cNvPr id="15" name="Content Placeholder 9"/>
          <p:cNvSpPr txBox="1">
            <a:spLocks/>
          </p:cNvSpPr>
          <p:nvPr/>
        </p:nvSpPr>
        <p:spPr>
          <a:xfrm>
            <a:off x="381001" y="653099"/>
            <a:ext cx="8680938" cy="4078102"/>
          </a:xfrm>
          <a:prstGeom prst="rect">
            <a:avLst/>
          </a:prstGeom>
        </p:spPr>
        <p:txBody>
          <a:bodyPr vert="horz" lIns="0" tIns="0" rIns="0" bIns="0" rtlCol="0">
            <a:normAutofit/>
          </a:bodyPr>
          <a:lst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a:lnSpc>
                <a:spcPct val="150000"/>
              </a:lnSpc>
            </a:pPr>
            <a:endParaRPr lang="en-US" sz="1200" dirty="0" smtClean="0"/>
          </a:p>
          <a:p>
            <a:pPr>
              <a:lnSpc>
                <a:spcPct val="150000"/>
              </a:lnSpc>
            </a:pPr>
            <a:endParaRPr lang="en-US" sz="1200" dirty="0" smtClean="0"/>
          </a:p>
        </p:txBody>
      </p:sp>
      <p:pic>
        <p:nvPicPr>
          <p:cNvPr id="14" name="Picture 13"/>
          <p:cNvPicPr>
            <a:picLocks noChangeAspect="1"/>
          </p:cNvPicPr>
          <p:nvPr/>
        </p:nvPicPr>
        <p:blipFill>
          <a:blip r:embed="rId3"/>
          <a:stretch>
            <a:fillRect/>
          </a:stretch>
        </p:blipFill>
        <p:spPr>
          <a:xfrm>
            <a:off x="451261" y="1699367"/>
            <a:ext cx="3896364" cy="2663725"/>
          </a:xfrm>
          <a:prstGeom prst="rect">
            <a:avLst/>
          </a:prstGeom>
        </p:spPr>
      </p:pic>
      <p:pic>
        <p:nvPicPr>
          <p:cNvPr id="6" name="Picture 5"/>
          <p:cNvPicPr>
            <a:picLocks noChangeAspect="1"/>
          </p:cNvPicPr>
          <p:nvPr/>
        </p:nvPicPr>
        <p:blipFill>
          <a:blip r:embed="rId4"/>
          <a:stretch>
            <a:fillRect/>
          </a:stretch>
        </p:blipFill>
        <p:spPr>
          <a:xfrm>
            <a:off x="4666073" y="3720654"/>
            <a:ext cx="2719465" cy="1073475"/>
          </a:xfrm>
          <a:prstGeom prst="rect">
            <a:avLst/>
          </a:prstGeom>
        </p:spPr>
      </p:pic>
      <p:pic>
        <p:nvPicPr>
          <p:cNvPr id="4" name="Picture 3"/>
          <p:cNvPicPr>
            <a:picLocks noChangeAspect="1"/>
          </p:cNvPicPr>
          <p:nvPr/>
        </p:nvPicPr>
        <p:blipFill>
          <a:blip r:embed="rId5"/>
          <a:stretch>
            <a:fillRect/>
          </a:stretch>
        </p:blipFill>
        <p:spPr>
          <a:xfrm>
            <a:off x="4742241" y="1395065"/>
            <a:ext cx="3836283" cy="1055058"/>
          </a:xfrm>
          <a:prstGeom prst="rect">
            <a:avLst/>
          </a:prstGeom>
        </p:spPr>
      </p:pic>
    </p:spTree>
    <p:extLst>
      <p:ext uri="{BB962C8B-B14F-4D97-AF65-F5344CB8AC3E}">
        <p14:creationId xmlns:p14="http://schemas.microsoft.com/office/powerpoint/2010/main" val="1403402944"/>
      </p:ext>
    </p:extLst>
  </p:cSld>
  <p:clrMapOvr>
    <a:masterClrMapping/>
  </p:clrMapOvr>
  <p:transition spd="med">
    <p:pull/>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384048" y="556251"/>
            <a:ext cx="8417052" cy="281843"/>
          </a:xfrm>
        </p:spPr>
        <p:txBody>
          <a:bodyPr/>
          <a:lstStyle/>
          <a:p>
            <a:r>
              <a:rPr lang="en-US" dirty="0" smtClean="0">
                <a:solidFill>
                  <a:srgbClr val="0070C0"/>
                </a:solidFill>
              </a:rPr>
              <a:t>GIT - Windows </a:t>
            </a:r>
            <a:r>
              <a:rPr lang="en-US" dirty="0">
                <a:solidFill>
                  <a:srgbClr val="0070C0"/>
                </a:solidFill>
              </a:rPr>
              <a:t>– Installation steps</a:t>
            </a:r>
            <a:r>
              <a:rPr lang="en-US" dirty="0"/>
              <a:t/>
            </a:r>
            <a:br>
              <a:rPr lang="en-US" dirty="0"/>
            </a:br>
            <a:endParaRPr lang="en-US" dirty="0">
              <a:solidFill>
                <a:srgbClr val="0070C0"/>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rPr>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37</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pic>
        <p:nvPicPr>
          <p:cNvPr id="19" name="Content Placeholder 3"/>
          <p:cNvPicPr>
            <a:picLocks noChangeAspect="1"/>
          </p:cNvPicPr>
          <p:nvPr/>
        </p:nvPicPr>
        <p:blipFill>
          <a:blip r:embed="rId3"/>
          <a:stretch>
            <a:fillRect/>
          </a:stretch>
        </p:blipFill>
        <p:spPr>
          <a:xfrm>
            <a:off x="4640094" y="1216825"/>
            <a:ext cx="4122906" cy="1692965"/>
          </a:xfrm>
          <a:prstGeom prst="rect">
            <a:avLst/>
          </a:prstGeom>
        </p:spPr>
      </p:pic>
      <p:pic>
        <p:nvPicPr>
          <p:cNvPr id="20" name="Content Placeholder 16"/>
          <p:cNvPicPr>
            <a:picLocks noGrp="1" noChangeAspect="1"/>
          </p:cNvPicPr>
          <p:nvPr>
            <p:ph idx="13"/>
          </p:nvPr>
        </p:nvPicPr>
        <p:blipFill>
          <a:blip r:embed="rId4"/>
          <a:stretch>
            <a:fillRect/>
          </a:stretch>
        </p:blipFill>
        <p:spPr>
          <a:xfrm>
            <a:off x="4640095" y="2889201"/>
            <a:ext cx="4122906" cy="1830854"/>
          </a:xfrm>
          <a:prstGeom prst="rect">
            <a:avLst/>
          </a:prstGeom>
        </p:spPr>
      </p:pic>
      <p:sp>
        <p:nvSpPr>
          <p:cNvPr id="5" name="Content Placeholder 4"/>
          <p:cNvSpPr>
            <a:spLocks noGrp="1"/>
          </p:cNvSpPr>
          <p:nvPr>
            <p:ph idx="1"/>
          </p:nvPr>
        </p:nvSpPr>
        <p:spPr>
          <a:xfrm>
            <a:off x="384048" y="1162050"/>
            <a:ext cx="4256046" cy="3319272"/>
          </a:xfrm>
        </p:spPr>
        <p:txBody>
          <a:bodyPr/>
          <a:lstStyle/>
          <a:p>
            <a:pPr marL="285750" indent="-285750">
              <a:buFont typeface="Wingdings" panose="05000000000000000000" pitchFamily="2" charset="2"/>
              <a:buChar char="v"/>
            </a:pPr>
            <a:r>
              <a:rPr lang="en-US" sz="1200" dirty="0"/>
              <a:t>Check if Git for windows is </a:t>
            </a:r>
            <a:r>
              <a:rPr lang="en-US" sz="1200" dirty="0" smtClean="0"/>
              <a:t>already </a:t>
            </a:r>
            <a:r>
              <a:rPr lang="en-US" sz="1200" dirty="0"/>
              <a:t>installed</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sz="1200" dirty="0" smtClean="0"/>
          </a:p>
          <a:p>
            <a:pPr marL="285750" indent="-285750">
              <a:buFont typeface="Wingdings" panose="05000000000000000000" pitchFamily="2" charset="2"/>
              <a:buChar char="v"/>
            </a:pPr>
            <a:r>
              <a:rPr lang="en-US" sz="1200" dirty="0" smtClean="0"/>
              <a:t>Version </a:t>
            </a:r>
            <a:r>
              <a:rPr lang="en-US" sz="1200" dirty="0"/>
              <a:t>is not available and now download Git for windows </a:t>
            </a:r>
            <a:r>
              <a:rPr lang="en-US" sz="1200" dirty="0" smtClean="0"/>
              <a:t>from </a:t>
            </a:r>
            <a:r>
              <a:rPr lang="en-US" sz="1200" dirty="0">
                <a:hlinkClick r:id="rId5"/>
              </a:rPr>
              <a:t>https://</a:t>
            </a:r>
            <a:r>
              <a:rPr lang="en-US" sz="1200" dirty="0" smtClean="0">
                <a:hlinkClick r:id="rId5"/>
              </a:rPr>
              <a:t>git-scm.com/</a:t>
            </a:r>
            <a:r>
              <a:rPr lang="en-US" sz="1200" dirty="0" smtClean="0"/>
              <a:t> and install.</a:t>
            </a:r>
            <a:endParaRPr lang="en-US" sz="1200" dirty="0"/>
          </a:p>
        </p:txBody>
      </p:sp>
      <p:pic>
        <p:nvPicPr>
          <p:cNvPr id="23" name="Picture 22"/>
          <p:cNvPicPr>
            <a:picLocks noChangeAspect="1"/>
          </p:cNvPicPr>
          <p:nvPr/>
        </p:nvPicPr>
        <p:blipFill>
          <a:blip r:embed="rId6"/>
          <a:stretch>
            <a:fillRect/>
          </a:stretch>
        </p:blipFill>
        <p:spPr>
          <a:xfrm>
            <a:off x="613699" y="1400783"/>
            <a:ext cx="4026395" cy="1260504"/>
          </a:xfrm>
          <a:prstGeom prst="rect">
            <a:avLst/>
          </a:prstGeom>
        </p:spPr>
      </p:pic>
      <p:pic>
        <p:nvPicPr>
          <p:cNvPr id="6" name="Picture 5"/>
          <p:cNvPicPr>
            <a:picLocks noChangeAspect="1"/>
          </p:cNvPicPr>
          <p:nvPr/>
        </p:nvPicPr>
        <p:blipFill>
          <a:blip r:embed="rId7"/>
          <a:stretch>
            <a:fillRect/>
          </a:stretch>
        </p:blipFill>
        <p:spPr>
          <a:xfrm>
            <a:off x="613699" y="3164263"/>
            <a:ext cx="4026395" cy="1555792"/>
          </a:xfrm>
          <a:prstGeom prst="rect">
            <a:avLst/>
          </a:prstGeom>
        </p:spPr>
      </p:pic>
    </p:spTree>
    <p:extLst>
      <p:ext uri="{BB962C8B-B14F-4D97-AF65-F5344CB8AC3E}">
        <p14:creationId xmlns:p14="http://schemas.microsoft.com/office/powerpoint/2010/main" val="1462760357"/>
      </p:ext>
    </p:extLst>
  </p:cSld>
  <p:clrMapOvr>
    <a:masterClrMapping/>
  </p:clrMapOvr>
  <p:transition spd="med">
    <p:pull/>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384048" y="252518"/>
            <a:ext cx="8417052" cy="621030"/>
          </a:xfrm>
        </p:spPr>
        <p:txBody>
          <a:bodyPr/>
          <a:lstStyle/>
          <a:p>
            <a:r>
              <a:rPr lang="en-US" dirty="0" smtClean="0">
                <a:solidFill>
                  <a:srgbClr val="0070C0"/>
                </a:solidFill>
              </a:rPr>
              <a:t>GIT - Windows </a:t>
            </a:r>
            <a:r>
              <a:rPr lang="en-US" dirty="0">
                <a:solidFill>
                  <a:srgbClr val="0070C0"/>
                </a:solidFill>
              </a:rPr>
              <a:t>– Installation </a:t>
            </a:r>
            <a:r>
              <a:rPr lang="en-US" dirty="0" smtClean="0">
                <a:solidFill>
                  <a:srgbClr val="0070C0"/>
                </a:solidFill>
              </a:rPr>
              <a:t>steps</a:t>
            </a:r>
            <a:endParaRPr lang="en-US" dirty="0">
              <a:solidFill>
                <a:srgbClr val="0070C0"/>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rPr>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38</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pic>
        <p:nvPicPr>
          <p:cNvPr id="13" name="Picture 12"/>
          <p:cNvPicPr>
            <a:picLocks noChangeAspect="1"/>
          </p:cNvPicPr>
          <p:nvPr/>
        </p:nvPicPr>
        <p:blipFill>
          <a:blip r:embed="rId3"/>
          <a:stretch>
            <a:fillRect/>
          </a:stretch>
        </p:blipFill>
        <p:spPr>
          <a:xfrm>
            <a:off x="557054" y="3537585"/>
            <a:ext cx="4030790" cy="1147574"/>
          </a:xfrm>
          <a:prstGeom prst="rect">
            <a:avLst/>
          </a:prstGeom>
        </p:spPr>
      </p:pic>
      <p:pic>
        <p:nvPicPr>
          <p:cNvPr id="14" name="Content Placeholder 13"/>
          <p:cNvPicPr>
            <a:picLocks noGrp="1" noChangeAspect="1"/>
          </p:cNvPicPr>
          <p:nvPr>
            <p:ph idx="13"/>
          </p:nvPr>
        </p:nvPicPr>
        <p:blipFill>
          <a:blip r:embed="rId4"/>
          <a:stretch>
            <a:fillRect/>
          </a:stretch>
        </p:blipFill>
        <p:spPr>
          <a:xfrm>
            <a:off x="4592574" y="1171727"/>
            <a:ext cx="4030662" cy="2582672"/>
          </a:xfrm>
          <a:prstGeom prst="rect">
            <a:avLst/>
          </a:prstGeom>
        </p:spPr>
      </p:pic>
      <p:pic>
        <p:nvPicPr>
          <p:cNvPr id="15" name="Picture 14"/>
          <p:cNvPicPr>
            <a:picLocks noChangeAspect="1"/>
          </p:cNvPicPr>
          <p:nvPr/>
        </p:nvPicPr>
        <p:blipFill>
          <a:blip r:embed="rId5"/>
          <a:stretch>
            <a:fillRect/>
          </a:stretch>
        </p:blipFill>
        <p:spPr>
          <a:xfrm>
            <a:off x="4630408" y="3761398"/>
            <a:ext cx="3992828" cy="934013"/>
          </a:xfrm>
          <a:prstGeom prst="rect">
            <a:avLst/>
          </a:prstGeom>
        </p:spPr>
      </p:pic>
      <p:pic>
        <p:nvPicPr>
          <p:cNvPr id="16" name="Content Placeholder 9"/>
          <p:cNvPicPr>
            <a:picLocks noGrp="1" noChangeAspect="1"/>
          </p:cNvPicPr>
          <p:nvPr>
            <p:ph idx="1"/>
          </p:nvPr>
        </p:nvPicPr>
        <p:blipFill>
          <a:blip r:embed="rId6"/>
          <a:stretch>
            <a:fillRect/>
          </a:stretch>
        </p:blipFill>
        <p:spPr>
          <a:xfrm>
            <a:off x="557054" y="2869794"/>
            <a:ext cx="4030790" cy="1028693"/>
          </a:xfrm>
          <a:prstGeom prst="rect">
            <a:avLst/>
          </a:prstGeom>
        </p:spPr>
      </p:pic>
      <p:pic>
        <p:nvPicPr>
          <p:cNvPr id="17" name="Picture 16"/>
          <p:cNvPicPr>
            <a:picLocks noChangeAspect="1"/>
          </p:cNvPicPr>
          <p:nvPr/>
        </p:nvPicPr>
        <p:blipFill>
          <a:blip r:embed="rId7"/>
          <a:stretch>
            <a:fillRect/>
          </a:stretch>
        </p:blipFill>
        <p:spPr>
          <a:xfrm>
            <a:off x="557053" y="1359957"/>
            <a:ext cx="4030791" cy="1499585"/>
          </a:xfrm>
          <a:prstGeom prst="rect">
            <a:avLst/>
          </a:prstGeom>
        </p:spPr>
      </p:pic>
    </p:spTree>
    <p:extLst>
      <p:ext uri="{BB962C8B-B14F-4D97-AF65-F5344CB8AC3E}">
        <p14:creationId xmlns:p14="http://schemas.microsoft.com/office/powerpoint/2010/main" val="1601966048"/>
      </p:ext>
    </p:extLst>
  </p:cSld>
  <p:clrMapOvr>
    <a:masterClrMapping/>
  </p:clrMapOvr>
  <p:transition spd="med">
    <p:pull/>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p:txBody>
          <a:bodyPr/>
          <a:lstStyle/>
          <a:p>
            <a:r>
              <a:rPr lang="en-US" dirty="0" smtClean="0">
                <a:solidFill>
                  <a:srgbClr val="0070C0"/>
                </a:solidFill>
              </a:rPr>
              <a:t>GIT - Windows </a:t>
            </a:r>
            <a:r>
              <a:rPr lang="en-US" dirty="0">
                <a:solidFill>
                  <a:srgbClr val="0070C0"/>
                </a:solidFill>
              </a:rPr>
              <a:t>– Installation steps</a:t>
            </a:r>
            <a:r>
              <a:rPr lang="en-US" dirty="0"/>
              <a:t/>
            </a:r>
            <a:br>
              <a:rPr lang="en-US" dirty="0"/>
            </a:br>
            <a:endParaRPr lang="en-US" dirty="0">
              <a:solidFill>
                <a:srgbClr val="0070C0"/>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rPr>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39</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24" name="Content Placeholder 23"/>
          <p:cNvSpPr>
            <a:spLocks noGrp="1"/>
          </p:cNvSpPr>
          <p:nvPr>
            <p:ph idx="1"/>
          </p:nvPr>
        </p:nvSpPr>
        <p:spPr>
          <a:xfrm>
            <a:off x="384047" y="1162050"/>
            <a:ext cx="4199675" cy="3319272"/>
          </a:xfrm>
        </p:spPr>
        <p:txBody>
          <a:bodyPr/>
          <a:lstStyle/>
          <a:p>
            <a:endParaRPr lang="en-US"/>
          </a:p>
        </p:txBody>
      </p:sp>
      <p:sp>
        <p:nvSpPr>
          <p:cNvPr id="25" name="Content Placeholder 24"/>
          <p:cNvSpPr>
            <a:spLocks noGrp="1"/>
          </p:cNvSpPr>
          <p:nvPr>
            <p:ph idx="13"/>
          </p:nvPr>
        </p:nvSpPr>
        <p:spPr>
          <a:xfrm>
            <a:off x="4592574" y="1162050"/>
            <a:ext cx="4030790" cy="3319272"/>
          </a:xfrm>
        </p:spPr>
        <p:txBody>
          <a:bodyPr/>
          <a:lstStyle/>
          <a:p>
            <a:endParaRPr lang="en-US"/>
          </a:p>
        </p:txBody>
      </p:sp>
      <p:pic>
        <p:nvPicPr>
          <p:cNvPr id="21" name="Picture 20"/>
          <p:cNvPicPr>
            <a:picLocks noChangeAspect="1"/>
          </p:cNvPicPr>
          <p:nvPr/>
        </p:nvPicPr>
        <p:blipFill>
          <a:blip r:embed="rId3"/>
          <a:stretch>
            <a:fillRect/>
          </a:stretch>
        </p:blipFill>
        <p:spPr>
          <a:xfrm>
            <a:off x="369278" y="1090778"/>
            <a:ext cx="4202722" cy="1929009"/>
          </a:xfrm>
          <a:prstGeom prst="rect">
            <a:avLst/>
          </a:prstGeom>
        </p:spPr>
      </p:pic>
      <p:pic>
        <p:nvPicPr>
          <p:cNvPr id="22" name="Picture 21"/>
          <p:cNvPicPr>
            <a:picLocks noChangeAspect="1"/>
          </p:cNvPicPr>
          <p:nvPr/>
        </p:nvPicPr>
        <p:blipFill>
          <a:blip r:embed="rId4"/>
          <a:stretch>
            <a:fillRect/>
          </a:stretch>
        </p:blipFill>
        <p:spPr>
          <a:xfrm>
            <a:off x="389852" y="3009786"/>
            <a:ext cx="4182148" cy="1421802"/>
          </a:xfrm>
          <a:prstGeom prst="rect">
            <a:avLst/>
          </a:prstGeom>
        </p:spPr>
      </p:pic>
      <p:pic>
        <p:nvPicPr>
          <p:cNvPr id="26" name="Picture 25"/>
          <p:cNvPicPr>
            <a:picLocks noChangeAspect="1"/>
          </p:cNvPicPr>
          <p:nvPr/>
        </p:nvPicPr>
        <p:blipFill>
          <a:blip r:embed="rId5"/>
          <a:stretch>
            <a:fillRect/>
          </a:stretch>
        </p:blipFill>
        <p:spPr>
          <a:xfrm>
            <a:off x="4592574" y="1123278"/>
            <a:ext cx="4030790" cy="1713708"/>
          </a:xfrm>
          <a:prstGeom prst="rect">
            <a:avLst/>
          </a:prstGeom>
        </p:spPr>
      </p:pic>
      <p:pic>
        <p:nvPicPr>
          <p:cNvPr id="27" name="Picture 26"/>
          <p:cNvPicPr>
            <a:picLocks noChangeAspect="1"/>
          </p:cNvPicPr>
          <p:nvPr/>
        </p:nvPicPr>
        <p:blipFill>
          <a:blip r:embed="rId6"/>
          <a:stretch>
            <a:fillRect/>
          </a:stretch>
        </p:blipFill>
        <p:spPr>
          <a:xfrm>
            <a:off x="4592574" y="2836986"/>
            <a:ext cx="4039641" cy="1026414"/>
          </a:xfrm>
          <a:prstGeom prst="rect">
            <a:avLst/>
          </a:prstGeom>
        </p:spPr>
      </p:pic>
      <p:pic>
        <p:nvPicPr>
          <p:cNvPr id="29" name="Picture 28"/>
          <p:cNvPicPr>
            <a:picLocks noChangeAspect="1"/>
          </p:cNvPicPr>
          <p:nvPr/>
        </p:nvPicPr>
        <p:blipFill>
          <a:blip r:embed="rId7"/>
          <a:stretch>
            <a:fillRect/>
          </a:stretch>
        </p:blipFill>
        <p:spPr>
          <a:xfrm>
            <a:off x="4598490" y="3863401"/>
            <a:ext cx="4024873" cy="568187"/>
          </a:xfrm>
          <a:prstGeom prst="rect">
            <a:avLst/>
          </a:prstGeom>
        </p:spPr>
      </p:pic>
    </p:spTree>
    <p:extLst>
      <p:ext uri="{BB962C8B-B14F-4D97-AF65-F5344CB8AC3E}">
        <p14:creationId xmlns:p14="http://schemas.microsoft.com/office/powerpoint/2010/main" val="613527861"/>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p:txBody>
          <a:bodyPr/>
          <a:lstStyle/>
          <a:p>
            <a:r>
              <a:rPr lang="en-US" dirty="0">
                <a:solidFill>
                  <a:srgbClr val="0070C0"/>
                </a:solidFill>
              </a:rPr>
              <a:t>Version Control Systems (VCS) </a:t>
            </a:r>
          </a:p>
        </p:txBody>
      </p:sp>
      <p:sp>
        <p:nvSpPr>
          <p:cNvPr id="6" name="Content Placeholder 5"/>
          <p:cNvSpPr>
            <a:spLocks noGrp="1"/>
          </p:cNvSpPr>
          <p:nvPr>
            <p:ph sz="quarter" idx="13"/>
          </p:nvPr>
        </p:nvSpPr>
        <p:spPr>
          <a:xfrm>
            <a:off x="381000" y="731522"/>
            <a:ext cx="8417052" cy="4151130"/>
          </a:xfrm>
        </p:spPr>
        <p:txBody>
          <a:bodyPr>
            <a:normAutofit/>
          </a:bodyPr>
          <a:lstStyle/>
          <a:p>
            <a:endParaRPr lang="en-US" sz="1400" dirty="0" smtClean="0"/>
          </a:p>
          <a:p>
            <a:pPr>
              <a:lnSpc>
                <a:spcPct val="150000"/>
              </a:lnSpc>
            </a:pPr>
            <a:r>
              <a:rPr lang="en-US" sz="1400" b="1" dirty="0" smtClean="0"/>
              <a:t>Centralized version control system:</a:t>
            </a:r>
            <a:endParaRPr lang="en-US" sz="1400" dirty="0"/>
          </a:p>
          <a:p>
            <a:pPr marL="171450" indent="-171450">
              <a:lnSpc>
                <a:spcPct val="150000"/>
              </a:lnSpc>
              <a:buFont typeface="Arial" panose="020B0604020202020204" pitchFamily="34" charset="0"/>
              <a:buChar char="•"/>
            </a:pPr>
            <a:r>
              <a:rPr lang="en-US" sz="1100" dirty="0" smtClean="0"/>
              <a:t>Client server version control systems works on a centralized model </a:t>
            </a:r>
          </a:p>
          <a:p>
            <a:pPr marL="171450" indent="-171450">
              <a:lnSpc>
                <a:spcPct val="150000"/>
              </a:lnSpc>
              <a:buFont typeface="Arial" panose="020B0604020202020204" pitchFamily="34" charset="0"/>
              <a:buChar char="•"/>
            </a:pPr>
            <a:r>
              <a:rPr lang="en-US" sz="1100" dirty="0" smtClean="0"/>
              <a:t>It works on a single </a:t>
            </a:r>
            <a:r>
              <a:rPr lang="en-US" sz="1100" dirty="0"/>
              <a:t>r</a:t>
            </a:r>
            <a:r>
              <a:rPr lang="en-US" sz="1100" dirty="0" smtClean="0"/>
              <a:t>epository to which users check-in and check-out.</a:t>
            </a:r>
          </a:p>
          <a:p>
            <a:pPr marL="171450" indent="-171450">
              <a:lnSpc>
                <a:spcPct val="150000"/>
              </a:lnSpc>
              <a:buFont typeface="Arial" panose="020B0604020202020204" pitchFamily="34" charset="0"/>
              <a:buChar char="•"/>
            </a:pPr>
            <a:endParaRPr lang="en-US" sz="1100" dirty="0"/>
          </a:p>
          <a:p>
            <a:pPr>
              <a:lnSpc>
                <a:spcPct val="150000"/>
              </a:lnSpc>
            </a:pPr>
            <a:r>
              <a:rPr lang="en-US" sz="1100" b="1" dirty="0" smtClean="0"/>
              <a:t>Major </a:t>
            </a:r>
            <a:r>
              <a:rPr lang="en-US" sz="1100" b="1" dirty="0"/>
              <a:t>Drawbacks:</a:t>
            </a:r>
          </a:p>
          <a:p>
            <a:pPr marL="171450" indent="-171450">
              <a:lnSpc>
                <a:spcPct val="150000"/>
              </a:lnSpc>
              <a:buFont typeface="Arial" panose="020B0604020202020204" pitchFamily="34" charset="0"/>
              <a:buChar char="•"/>
            </a:pPr>
            <a:r>
              <a:rPr lang="en-US" sz="1100" dirty="0"/>
              <a:t>Version control is not available on local systems</a:t>
            </a:r>
          </a:p>
          <a:p>
            <a:pPr marL="171450" indent="-171450">
              <a:lnSpc>
                <a:spcPct val="150000"/>
              </a:lnSpc>
              <a:buFont typeface="Arial" panose="020B0604020202020204" pitchFamily="34" charset="0"/>
              <a:buChar char="•"/>
            </a:pPr>
            <a:r>
              <a:rPr lang="en-US" sz="1100" dirty="0"/>
              <a:t>If the central server gets corrupted the entire history is lost</a:t>
            </a:r>
          </a:p>
          <a:p>
            <a:pPr marL="171450" indent="-171450">
              <a:lnSpc>
                <a:spcPct val="150000"/>
              </a:lnSpc>
              <a:buFont typeface="Arial" panose="020B0604020202020204" pitchFamily="34" charset="0"/>
              <a:buChar char="•"/>
            </a:pPr>
            <a:endParaRPr lang="en-US" sz="1200" dirty="0" smtClean="0">
              <a:solidFill>
                <a:srgbClr val="328DFF"/>
              </a:solidFill>
            </a:endParaRPr>
          </a:p>
          <a:p>
            <a:pPr marL="171450" indent="-171450">
              <a:lnSpc>
                <a:spcPct val="150000"/>
              </a:lnSpc>
              <a:buFont typeface="Arial" panose="020B0604020202020204" pitchFamily="34" charset="0"/>
              <a:buChar char="•"/>
            </a:pPr>
            <a:endParaRPr lang="en-US" sz="1200" dirty="0">
              <a:solidFill>
                <a:srgbClr val="328DFF"/>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endPar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4</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pic>
        <p:nvPicPr>
          <p:cNvPr id="4" name="Picture 3"/>
          <p:cNvPicPr>
            <a:picLocks noChangeAspect="1"/>
          </p:cNvPicPr>
          <p:nvPr/>
        </p:nvPicPr>
        <p:blipFill>
          <a:blip r:embed="rId3">
            <a:clrChange>
              <a:clrFrom>
                <a:srgbClr val="FFFFFF"/>
              </a:clrFrom>
              <a:clrTo>
                <a:srgbClr val="FFFFFF">
                  <a:alpha val="0"/>
                </a:srgbClr>
              </a:clrTo>
            </a:clrChange>
          </a:blip>
          <a:stretch>
            <a:fillRect/>
          </a:stretch>
        </p:blipFill>
        <p:spPr>
          <a:xfrm>
            <a:off x="4935794" y="731521"/>
            <a:ext cx="3618271" cy="3163930"/>
          </a:xfrm>
          <a:prstGeom prst="rect">
            <a:avLst/>
          </a:prstGeom>
        </p:spPr>
      </p:pic>
    </p:spTree>
    <p:extLst>
      <p:ext uri="{BB962C8B-B14F-4D97-AF65-F5344CB8AC3E}">
        <p14:creationId xmlns:p14="http://schemas.microsoft.com/office/powerpoint/2010/main" val="3324186633"/>
      </p:ext>
    </p:extLst>
  </p:cSld>
  <p:clrMapOvr>
    <a:masterClrMapping/>
  </p:clrMapOvr>
  <p:transition spd="med">
    <p:pull/>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p:txBody>
          <a:bodyPr/>
          <a:lstStyle/>
          <a:p>
            <a:r>
              <a:rPr lang="en-US" dirty="0" smtClean="0">
                <a:solidFill>
                  <a:srgbClr val="0070C0"/>
                </a:solidFill>
              </a:rPr>
              <a:t>GIT Commands - definitions</a:t>
            </a:r>
            <a:r>
              <a:rPr lang="en-US" dirty="0">
                <a:solidFill>
                  <a:srgbClr val="0070C0"/>
                </a:solidFill>
              </a:rPr>
              <a:t/>
            </a:r>
            <a:br>
              <a:rPr lang="en-US" dirty="0">
                <a:solidFill>
                  <a:srgbClr val="0070C0"/>
                </a:solidFill>
              </a:rPr>
            </a:br>
            <a:r>
              <a:rPr lang="en-US" dirty="0">
                <a:solidFill>
                  <a:srgbClr val="0070C0"/>
                </a:solidFill>
              </a:rPr>
              <a:t/>
            </a:r>
            <a:br>
              <a:rPr lang="en-US" dirty="0">
                <a:solidFill>
                  <a:srgbClr val="0070C0"/>
                </a:solidFill>
              </a:rPr>
            </a:br>
            <a:endParaRPr lang="en-US" dirty="0">
              <a:solidFill>
                <a:srgbClr val="0070C0"/>
              </a:solidFill>
            </a:endParaRPr>
          </a:p>
        </p:txBody>
      </p:sp>
      <p:sp>
        <p:nvSpPr>
          <p:cNvPr id="7" name="Content Placeholder 6"/>
          <p:cNvSpPr>
            <a:spLocks noGrp="1"/>
          </p:cNvSpPr>
          <p:nvPr>
            <p:ph sz="quarter" idx="13"/>
          </p:nvPr>
        </p:nvSpPr>
        <p:spPr>
          <a:xfrm>
            <a:off x="381000" y="731521"/>
            <a:ext cx="8417052" cy="3742055"/>
          </a:xfrm>
        </p:spPr>
        <p:txBody>
          <a:bodyPr>
            <a:noAutofit/>
          </a:bodyPr>
          <a:lstStyle/>
          <a:p>
            <a:pPr marL="274320" indent="-274320">
              <a:lnSpc>
                <a:spcPct val="150000"/>
              </a:lnSpc>
              <a:buFont typeface="Wingdings" panose="05000000000000000000" pitchFamily="2" charset="2"/>
              <a:buChar char="q"/>
            </a:pPr>
            <a:r>
              <a:rPr lang="en-US" sz="1200" b="1" dirty="0" smtClean="0"/>
              <a:t>git init </a:t>
            </a:r>
            <a:r>
              <a:rPr lang="en-US" sz="1200" dirty="0" smtClean="0"/>
              <a:t>initializes a brand new Git repository and begins tracking an existing directory. It adds a hidden subfolder within the existing directory that houses the internal data structure required for version control.</a:t>
            </a:r>
          </a:p>
          <a:p>
            <a:pPr marL="274320" indent="-274320">
              <a:lnSpc>
                <a:spcPct val="150000"/>
              </a:lnSpc>
              <a:buFont typeface="Wingdings" panose="05000000000000000000" pitchFamily="2" charset="2"/>
              <a:buChar char="q"/>
            </a:pPr>
            <a:r>
              <a:rPr lang="en-US" sz="1200" b="1" dirty="0" smtClean="0"/>
              <a:t>git clone </a:t>
            </a:r>
            <a:r>
              <a:rPr lang="en-US" sz="1200" dirty="0" smtClean="0"/>
              <a:t>creates a local copy of a project that already exists remotely. The clone includes all the project’s files, history, and branches.</a:t>
            </a:r>
          </a:p>
          <a:p>
            <a:pPr marL="274320" indent="-274320">
              <a:lnSpc>
                <a:spcPct val="150000"/>
              </a:lnSpc>
              <a:buFont typeface="Wingdings" panose="05000000000000000000" pitchFamily="2" charset="2"/>
              <a:buChar char="q"/>
            </a:pPr>
            <a:r>
              <a:rPr lang="en-US" sz="1200" b="1" dirty="0" smtClean="0"/>
              <a:t>git add </a:t>
            </a:r>
            <a:r>
              <a:rPr lang="en-US" sz="1200" dirty="0" smtClean="0"/>
              <a:t>stages a change. Git tracks changes to a developer’s codebase, but it’s necessary to stage and take a snapshot of the changes to include them in the project’s history. This command performs staging, the first part of that two-step process. Any changes that are staged will become a part of the next snapshot and a part of the project’s history. Staging and committing separately gives developers complete control over the history of their project without changing how they code and work.</a:t>
            </a:r>
          </a:p>
          <a:p>
            <a:pPr marL="274320" indent="-274320">
              <a:lnSpc>
                <a:spcPct val="150000"/>
              </a:lnSpc>
              <a:buFont typeface="Wingdings" panose="05000000000000000000" pitchFamily="2" charset="2"/>
              <a:buChar char="q"/>
            </a:pPr>
            <a:r>
              <a:rPr lang="en-US" sz="1200" b="1" dirty="0" smtClean="0"/>
              <a:t>git commit </a:t>
            </a:r>
            <a:r>
              <a:rPr lang="en-US" sz="1200" dirty="0" smtClean="0"/>
              <a:t>saves the snapshot to the project history and completes the change-tracking process. In short, a commit functions like taking a photo. Anything that’s been staged with git add will become a part of the snapshot with git commit.</a:t>
            </a: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rPr>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40</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669289532"/>
      </p:ext>
    </p:extLst>
  </p:cSld>
  <p:clrMapOvr>
    <a:masterClrMapping/>
  </p:clrMapOvr>
  <p:transition spd="med">
    <p:pull/>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p:txBody>
          <a:bodyPr/>
          <a:lstStyle/>
          <a:p>
            <a:r>
              <a:rPr lang="en-US" dirty="0" smtClean="0">
                <a:solidFill>
                  <a:srgbClr val="0070C0"/>
                </a:solidFill>
              </a:rPr>
              <a:t>GIT Commands - Definitions</a:t>
            </a:r>
            <a:r>
              <a:rPr lang="en-US" dirty="0">
                <a:solidFill>
                  <a:srgbClr val="0070C0"/>
                </a:solidFill>
              </a:rPr>
              <a:t/>
            </a:r>
            <a:br>
              <a:rPr lang="en-US" dirty="0">
                <a:solidFill>
                  <a:srgbClr val="0070C0"/>
                </a:solidFill>
              </a:rPr>
            </a:br>
            <a:endParaRPr lang="en-US" dirty="0">
              <a:solidFill>
                <a:srgbClr val="0070C0"/>
              </a:solidFill>
            </a:endParaRPr>
          </a:p>
        </p:txBody>
      </p:sp>
      <p:sp>
        <p:nvSpPr>
          <p:cNvPr id="7" name="Content Placeholder 6"/>
          <p:cNvSpPr>
            <a:spLocks noGrp="1"/>
          </p:cNvSpPr>
          <p:nvPr>
            <p:ph sz="quarter" idx="13"/>
          </p:nvPr>
        </p:nvSpPr>
        <p:spPr>
          <a:xfrm>
            <a:off x="381000" y="731522"/>
            <a:ext cx="8417052" cy="3742054"/>
          </a:xfrm>
        </p:spPr>
        <p:txBody>
          <a:bodyPr>
            <a:noAutofit/>
          </a:bodyPr>
          <a:lstStyle/>
          <a:p>
            <a:endParaRPr lang="en-US" sz="1200" b="1" dirty="0"/>
          </a:p>
          <a:p>
            <a:pPr marL="274320" indent="-274320">
              <a:lnSpc>
                <a:spcPct val="150000"/>
              </a:lnSpc>
              <a:buFont typeface="Wingdings" panose="05000000000000000000" pitchFamily="2" charset="2"/>
              <a:buChar char="q"/>
            </a:pPr>
            <a:r>
              <a:rPr lang="en-US" sz="1200" b="1" dirty="0"/>
              <a:t>git status </a:t>
            </a:r>
            <a:r>
              <a:rPr lang="en-US" sz="1200" dirty="0"/>
              <a:t>shows the status of changes as untracked, modified, or staged.</a:t>
            </a:r>
          </a:p>
          <a:p>
            <a:pPr marL="274320" indent="-274320">
              <a:lnSpc>
                <a:spcPct val="150000"/>
              </a:lnSpc>
              <a:buFont typeface="Wingdings" panose="05000000000000000000" pitchFamily="2" charset="2"/>
              <a:buChar char="q"/>
            </a:pPr>
            <a:r>
              <a:rPr lang="en-US" sz="1200" b="1" dirty="0" smtClean="0"/>
              <a:t>git </a:t>
            </a:r>
            <a:r>
              <a:rPr lang="en-US" sz="1200" b="1" dirty="0"/>
              <a:t>branch </a:t>
            </a:r>
            <a:r>
              <a:rPr lang="en-US" sz="1200" dirty="0"/>
              <a:t>shows the branches being worked on locally.</a:t>
            </a:r>
          </a:p>
          <a:p>
            <a:pPr marL="274320" indent="-274320">
              <a:lnSpc>
                <a:spcPct val="150000"/>
              </a:lnSpc>
              <a:buFont typeface="Wingdings" panose="05000000000000000000" pitchFamily="2" charset="2"/>
              <a:buChar char="q"/>
            </a:pPr>
            <a:r>
              <a:rPr lang="en-US" sz="1200" b="1" dirty="0" smtClean="0"/>
              <a:t>git </a:t>
            </a:r>
            <a:r>
              <a:rPr lang="en-US" sz="1200" b="1" dirty="0"/>
              <a:t>merge </a:t>
            </a:r>
            <a:r>
              <a:rPr lang="en-US" sz="1200" dirty="0"/>
              <a:t>merges lines of development together. This command is typically used to combine changes made on two distinct branches. For example, a developer would merge when they want to combine changes from a feature branch into the master branch for deployment.</a:t>
            </a:r>
          </a:p>
          <a:p>
            <a:pPr marL="274320" indent="-274320">
              <a:lnSpc>
                <a:spcPct val="150000"/>
              </a:lnSpc>
              <a:buFont typeface="Wingdings" panose="05000000000000000000" pitchFamily="2" charset="2"/>
              <a:buChar char="q"/>
            </a:pPr>
            <a:r>
              <a:rPr lang="en-US" sz="1200" b="1" dirty="0" smtClean="0"/>
              <a:t>git </a:t>
            </a:r>
            <a:r>
              <a:rPr lang="en-US" sz="1200" b="1" dirty="0"/>
              <a:t>pull </a:t>
            </a:r>
            <a:r>
              <a:rPr lang="en-US" sz="1200" dirty="0"/>
              <a:t>updates the local line of development with updates from its remote counterpart. Developers use this command if a teammate has made commits to a branch on a remote, and they would like to reflect those changes in their local environment.</a:t>
            </a:r>
          </a:p>
          <a:p>
            <a:pPr marL="274320" indent="-274320">
              <a:lnSpc>
                <a:spcPct val="150000"/>
              </a:lnSpc>
              <a:buFont typeface="Wingdings" panose="05000000000000000000" pitchFamily="2" charset="2"/>
              <a:buChar char="q"/>
            </a:pPr>
            <a:r>
              <a:rPr lang="en-US" sz="1200" b="1" dirty="0" smtClean="0"/>
              <a:t>git </a:t>
            </a:r>
            <a:r>
              <a:rPr lang="en-US" sz="1200" b="1" dirty="0"/>
              <a:t>push </a:t>
            </a:r>
            <a:r>
              <a:rPr lang="en-US" sz="1200" dirty="0"/>
              <a:t>updates the remote repository with any commits made locally to a branch.</a:t>
            </a: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rPr>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41</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108237216"/>
      </p:ext>
    </p:extLst>
  </p:cSld>
  <p:clrMapOvr>
    <a:masterClrMapping/>
  </p:clrMapOvr>
  <p:transition spd="med">
    <p:pull/>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p:txBody>
          <a:bodyPr/>
          <a:lstStyle/>
          <a:p>
            <a:r>
              <a:rPr lang="en-US" dirty="0" smtClean="0">
                <a:solidFill>
                  <a:srgbClr val="0070C0"/>
                </a:solidFill>
              </a:rPr>
              <a:t>GIT Commands - </a:t>
            </a:r>
            <a:r>
              <a:rPr lang="en-US" dirty="0">
                <a:solidFill>
                  <a:srgbClr val="0070C0"/>
                </a:solidFill>
              </a:rPr>
              <a:t>Contribute to an existing repository</a:t>
            </a:r>
            <a:r>
              <a:rPr lang="en-US" dirty="0"/>
              <a:t/>
            </a:r>
            <a:br>
              <a:rPr lang="en-US" dirty="0"/>
            </a:br>
            <a:endParaRPr lang="en-US" dirty="0">
              <a:solidFill>
                <a:srgbClr val="0070C0"/>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rPr>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42</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8" name="Content Placeholder 7"/>
          <p:cNvSpPr>
            <a:spLocks noGrp="1"/>
          </p:cNvSpPr>
          <p:nvPr>
            <p:ph idx="1"/>
          </p:nvPr>
        </p:nvSpPr>
        <p:spPr/>
        <p:txBody>
          <a:bodyPr>
            <a:normAutofit/>
          </a:bodyPr>
          <a:lstStyle/>
          <a:p>
            <a:r>
              <a:rPr lang="en-US" sz="1200" dirty="0"/>
              <a:t># download a repository on GitHub.com to our machine</a:t>
            </a:r>
          </a:p>
          <a:p>
            <a:r>
              <a:rPr lang="en-US" sz="1200" b="1" dirty="0"/>
              <a:t>git clone https://github.com/me/repo.git</a:t>
            </a:r>
          </a:p>
          <a:p>
            <a:endParaRPr lang="en-US" sz="1200" dirty="0"/>
          </a:p>
          <a:p>
            <a:r>
              <a:rPr lang="en-US" sz="1200" dirty="0"/>
              <a:t># change into the `repo` directory</a:t>
            </a:r>
          </a:p>
          <a:p>
            <a:r>
              <a:rPr lang="en-US" sz="1200" b="1" dirty="0"/>
              <a:t>cd repo</a:t>
            </a:r>
          </a:p>
          <a:p>
            <a:endParaRPr lang="en-US" sz="1200" dirty="0"/>
          </a:p>
          <a:p>
            <a:r>
              <a:rPr lang="en-US" sz="1200" dirty="0"/>
              <a:t># create a new branch to store any new changes</a:t>
            </a:r>
          </a:p>
          <a:p>
            <a:r>
              <a:rPr lang="en-US" sz="1200" b="1" dirty="0"/>
              <a:t>git branch my-branch</a:t>
            </a:r>
          </a:p>
          <a:p>
            <a:endParaRPr lang="en-US" sz="1200" dirty="0"/>
          </a:p>
          <a:p>
            <a:r>
              <a:rPr lang="en-US" sz="1200" dirty="0"/>
              <a:t># switch to that branch (line of development)</a:t>
            </a:r>
          </a:p>
          <a:p>
            <a:r>
              <a:rPr lang="en-US" sz="1200" b="1" dirty="0"/>
              <a:t>git checkout my-branch</a:t>
            </a:r>
          </a:p>
          <a:p>
            <a:endParaRPr lang="en-US" dirty="0"/>
          </a:p>
        </p:txBody>
      </p:sp>
      <p:sp>
        <p:nvSpPr>
          <p:cNvPr id="7" name="Content Placeholder 6"/>
          <p:cNvSpPr>
            <a:spLocks noGrp="1"/>
          </p:cNvSpPr>
          <p:nvPr>
            <p:ph idx="13"/>
          </p:nvPr>
        </p:nvSpPr>
        <p:spPr/>
        <p:txBody>
          <a:bodyPr>
            <a:normAutofit/>
          </a:bodyPr>
          <a:lstStyle/>
          <a:p>
            <a:r>
              <a:rPr lang="en-US" sz="1200" dirty="0" smtClean="0"/>
              <a:t># </a:t>
            </a:r>
            <a:r>
              <a:rPr lang="en-US" sz="1200" dirty="0"/>
              <a:t>make changes, for example, </a:t>
            </a:r>
            <a:endParaRPr lang="en-US" sz="1200" dirty="0" smtClean="0"/>
          </a:p>
          <a:p>
            <a:r>
              <a:rPr lang="en-US" sz="1200" b="1" dirty="0" smtClean="0"/>
              <a:t>edit </a:t>
            </a:r>
            <a:r>
              <a:rPr lang="en-US" sz="1200" b="1" dirty="0"/>
              <a:t>`file1.md` and `file2.md` using the text editor</a:t>
            </a:r>
          </a:p>
          <a:p>
            <a:endParaRPr lang="en-US" sz="1200" dirty="0"/>
          </a:p>
          <a:p>
            <a:r>
              <a:rPr lang="en-US" sz="1200" dirty="0"/>
              <a:t># stage the changed files</a:t>
            </a:r>
          </a:p>
          <a:p>
            <a:r>
              <a:rPr lang="en-US" sz="1200" b="1" dirty="0"/>
              <a:t>git add file1.md file2.md</a:t>
            </a:r>
          </a:p>
          <a:p>
            <a:endParaRPr lang="en-US" sz="1200" dirty="0"/>
          </a:p>
          <a:p>
            <a:r>
              <a:rPr lang="en-US" sz="1200" dirty="0"/>
              <a:t># take a snapshot of the staging area (anything that's been added)</a:t>
            </a:r>
          </a:p>
          <a:p>
            <a:r>
              <a:rPr lang="en-US" sz="1200" b="1" dirty="0"/>
              <a:t>git commit -m "my snapshot"</a:t>
            </a:r>
          </a:p>
          <a:p>
            <a:endParaRPr lang="en-US" sz="1200" dirty="0"/>
          </a:p>
          <a:p>
            <a:r>
              <a:rPr lang="en-US" sz="1200" dirty="0"/>
              <a:t># push changes to </a:t>
            </a:r>
            <a:r>
              <a:rPr lang="en-US" sz="1200" dirty="0" err="1"/>
              <a:t>github</a:t>
            </a:r>
            <a:endParaRPr lang="en-US" sz="1200" dirty="0"/>
          </a:p>
          <a:p>
            <a:r>
              <a:rPr lang="en-US" sz="1200" b="1" dirty="0"/>
              <a:t>git push --set-upstream origin my-branch</a:t>
            </a:r>
          </a:p>
        </p:txBody>
      </p:sp>
    </p:spTree>
    <p:extLst>
      <p:ext uri="{BB962C8B-B14F-4D97-AF65-F5344CB8AC3E}">
        <p14:creationId xmlns:p14="http://schemas.microsoft.com/office/powerpoint/2010/main" val="2599149102"/>
      </p:ext>
    </p:extLst>
  </p:cSld>
  <p:clrMapOvr>
    <a:masterClrMapping/>
  </p:clrMapOvr>
  <p:transition spd="med">
    <p:pull/>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p:txBody>
          <a:bodyPr/>
          <a:lstStyle/>
          <a:p>
            <a:r>
              <a:rPr lang="en-US" dirty="0" smtClean="0">
                <a:solidFill>
                  <a:srgbClr val="0070C0"/>
                </a:solidFill>
              </a:rPr>
              <a:t>GIT Commands - </a:t>
            </a:r>
            <a:r>
              <a:rPr lang="en-US" dirty="0">
                <a:solidFill>
                  <a:srgbClr val="0070C0"/>
                </a:solidFill>
              </a:rPr>
              <a:t>Start a new repository and publish </a:t>
            </a:r>
            <a:r>
              <a:rPr lang="en-US" dirty="0" smtClean="0">
                <a:solidFill>
                  <a:srgbClr val="0070C0"/>
                </a:solidFill>
              </a:rPr>
              <a:t/>
            </a:r>
            <a:br>
              <a:rPr lang="en-US" dirty="0" smtClean="0">
                <a:solidFill>
                  <a:srgbClr val="0070C0"/>
                </a:solidFill>
              </a:rPr>
            </a:br>
            <a:r>
              <a:rPr lang="en-US" dirty="0" smtClean="0">
                <a:solidFill>
                  <a:srgbClr val="0070C0"/>
                </a:solidFill>
              </a:rPr>
              <a:t>it </a:t>
            </a:r>
            <a:r>
              <a:rPr lang="en-US" dirty="0">
                <a:solidFill>
                  <a:srgbClr val="0070C0"/>
                </a:solidFill>
              </a:rPr>
              <a:t>to GitHub</a:t>
            </a:r>
            <a:br>
              <a:rPr lang="en-US" dirty="0">
                <a:solidFill>
                  <a:srgbClr val="0070C0"/>
                </a:solidFill>
              </a:rPr>
            </a:br>
            <a:endParaRPr lang="en-US" dirty="0">
              <a:solidFill>
                <a:srgbClr val="0070C0"/>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rPr>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43</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8" name="Content Placeholder 7"/>
          <p:cNvSpPr>
            <a:spLocks noGrp="1"/>
          </p:cNvSpPr>
          <p:nvPr>
            <p:ph idx="1"/>
          </p:nvPr>
        </p:nvSpPr>
        <p:spPr/>
        <p:txBody>
          <a:bodyPr>
            <a:normAutofit/>
          </a:bodyPr>
          <a:lstStyle/>
          <a:p>
            <a:r>
              <a:rPr lang="en-US" sz="1200" dirty="0"/>
              <a:t># create a new directory, and initialize it with </a:t>
            </a:r>
            <a:r>
              <a:rPr lang="en-US" sz="1200" dirty="0" err="1"/>
              <a:t>git</a:t>
            </a:r>
            <a:r>
              <a:rPr lang="en-US" sz="1200" dirty="0"/>
              <a:t>-specific functions</a:t>
            </a:r>
          </a:p>
          <a:p>
            <a:r>
              <a:rPr lang="en-US" sz="1200" b="1" dirty="0"/>
              <a:t>git init my-repo</a:t>
            </a:r>
          </a:p>
          <a:p>
            <a:endParaRPr lang="en-US" sz="1200" dirty="0"/>
          </a:p>
          <a:p>
            <a:r>
              <a:rPr lang="en-US" sz="1200" dirty="0"/>
              <a:t># change into the `my-repo` directory</a:t>
            </a:r>
          </a:p>
          <a:p>
            <a:r>
              <a:rPr lang="en-US" sz="1200" b="1" dirty="0"/>
              <a:t>cd my-repo</a:t>
            </a:r>
          </a:p>
          <a:p>
            <a:endParaRPr lang="en-US" sz="1200" dirty="0"/>
          </a:p>
          <a:p>
            <a:r>
              <a:rPr lang="en-US" sz="1200" dirty="0"/>
              <a:t># create the first file in the project</a:t>
            </a:r>
          </a:p>
          <a:p>
            <a:r>
              <a:rPr lang="en-US" sz="1200" b="1" dirty="0"/>
              <a:t>touch README.md</a:t>
            </a:r>
          </a:p>
          <a:p>
            <a:endParaRPr lang="en-US" sz="1200" dirty="0"/>
          </a:p>
          <a:p>
            <a:r>
              <a:rPr lang="en-US" sz="1200" dirty="0"/>
              <a:t># git isn't aware of the file, stage it</a:t>
            </a:r>
          </a:p>
          <a:p>
            <a:r>
              <a:rPr lang="en-US" sz="1200" b="1" dirty="0"/>
              <a:t>git add README.md</a:t>
            </a:r>
            <a:endParaRPr lang="en-US" b="1" dirty="0"/>
          </a:p>
        </p:txBody>
      </p:sp>
      <p:sp>
        <p:nvSpPr>
          <p:cNvPr id="7" name="Content Placeholder 6"/>
          <p:cNvSpPr>
            <a:spLocks noGrp="1"/>
          </p:cNvSpPr>
          <p:nvPr>
            <p:ph idx="13"/>
          </p:nvPr>
        </p:nvSpPr>
        <p:spPr/>
        <p:txBody>
          <a:bodyPr>
            <a:normAutofit/>
          </a:bodyPr>
          <a:lstStyle/>
          <a:p>
            <a:r>
              <a:rPr lang="en-US" sz="1200" dirty="0"/>
              <a:t># take a snapshot of the staging area</a:t>
            </a:r>
          </a:p>
          <a:p>
            <a:r>
              <a:rPr lang="en-US" sz="1200" b="1" dirty="0"/>
              <a:t>git commit -m "add README to initial commit"</a:t>
            </a:r>
          </a:p>
          <a:p>
            <a:endParaRPr lang="en-US" sz="1200" dirty="0"/>
          </a:p>
          <a:p>
            <a:r>
              <a:rPr lang="en-US" sz="1200" dirty="0"/>
              <a:t># provide the path for the repository you created on </a:t>
            </a:r>
            <a:r>
              <a:rPr lang="en-US" sz="1200" dirty="0" err="1"/>
              <a:t>github</a:t>
            </a:r>
            <a:endParaRPr lang="en-US" sz="1200" dirty="0"/>
          </a:p>
          <a:p>
            <a:r>
              <a:rPr lang="en-US" sz="1200" b="1" dirty="0"/>
              <a:t>git remote add origin https://github.com/YOUR-USERNAME/YOUR-REPOSITORY.git</a:t>
            </a:r>
          </a:p>
          <a:p>
            <a:endParaRPr lang="en-US" sz="1200" dirty="0"/>
          </a:p>
          <a:p>
            <a:r>
              <a:rPr lang="en-US" sz="1200" dirty="0"/>
              <a:t># push changes to </a:t>
            </a:r>
            <a:r>
              <a:rPr lang="en-US" sz="1200" dirty="0" err="1"/>
              <a:t>github</a:t>
            </a:r>
            <a:endParaRPr lang="en-US" sz="1200" dirty="0"/>
          </a:p>
          <a:p>
            <a:r>
              <a:rPr lang="en-US" sz="1200" b="1" dirty="0"/>
              <a:t>git push --set-upstream origin master</a:t>
            </a:r>
          </a:p>
        </p:txBody>
      </p:sp>
    </p:spTree>
    <p:extLst>
      <p:ext uri="{BB962C8B-B14F-4D97-AF65-F5344CB8AC3E}">
        <p14:creationId xmlns:p14="http://schemas.microsoft.com/office/powerpoint/2010/main" val="2767254210"/>
      </p:ext>
    </p:extLst>
  </p:cSld>
  <p:clrMapOvr>
    <a:masterClrMapping/>
  </p:clrMapOvr>
  <p:transition spd="med">
    <p:pull/>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p:txBody>
          <a:bodyPr/>
          <a:lstStyle/>
          <a:p>
            <a:r>
              <a:rPr lang="en-US" dirty="0" smtClean="0">
                <a:solidFill>
                  <a:srgbClr val="0070C0"/>
                </a:solidFill>
              </a:rPr>
              <a:t>GIT Commands - Contribute </a:t>
            </a:r>
            <a:r>
              <a:rPr lang="en-US" dirty="0">
                <a:solidFill>
                  <a:srgbClr val="0070C0"/>
                </a:solidFill>
              </a:rPr>
              <a:t>to an existing branch on GitHub</a:t>
            </a:r>
            <a:br>
              <a:rPr lang="en-US" dirty="0">
                <a:solidFill>
                  <a:srgbClr val="0070C0"/>
                </a:solidFill>
              </a:rPr>
            </a:br>
            <a:r>
              <a:rPr lang="en-US" dirty="0">
                <a:solidFill>
                  <a:srgbClr val="0070C0"/>
                </a:solidFill>
              </a:rPr>
              <a:t/>
            </a:r>
            <a:br>
              <a:rPr lang="en-US" dirty="0">
                <a:solidFill>
                  <a:srgbClr val="0070C0"/>
                </a:solidFill>
              </a:rPr>
            </a:br>
            <a:endParaRPr lang="en-US" dirty="0">
              <a:solidFill>
                <a:srgbClr val="0070C0"/>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rPr>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44</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8" name="Content Placeholder 7"/>
          <p:cNvSpPr>
            <a:spLocks noGrp="1"/>
          </p:cNvSpPr>
          <p:nvPr>
            <p:ph idx="1"/>
          </p:nvPr>
        </p:nvSpPr>
        <p:spPr/>
        <p:txBody>
          <a:bodyPr>
            <a:normAutofit/>
          </a:bodyPr>
          <a:lstStyle/>
          <a:p>
            <a:r>
              <a:rPr lang="en-US" sz="1200" dirty="0"/>
              <a:t># assumption: a project called `repo` already exists on the machine, and a new branch has been pushed to GitHub.com since the last time changes were made locally</a:t>
            </a:r>
          </a:p>
          <a:p>
            <a:endParaRPr lang="en-US" sz="1200" dirty="0"/>
          </a:p>
          <a:p>
            <a:r>
              <a:rPr lang="en-US" sz="1200" dirty="0"/>
              <a:t># change into the `repo` directory</a:t>
            </a:r>
          </a:p>
          <a:p>
            <a:r>
              <a:rPr lang="en-US" sz="1200" b="1" dirty="0"/>
              <a:t>cd repo</a:t>
            </a:r>
          </a:p>
          <a:p>
            <a:endParaRPr lang="en-US" sz="1200" dirty="0"/>
          </a:p>
          <a:p>
            <a:r>
              <a:rPr lang="en-US" sz="1200" dirty="0"/>
              <a:t># update all remote tracking branches, and the currently checked out branch</a:t>
            </a:r>
          </a:p>
          <a:p>
            <a:r>
              <a:rPr lang="en-US" sz="1200" b="1" dirty="0"/>
              <a:t>git pull</a:t>
            </a:r>
          </a:p>
          <a:p>
            <a:endParaRPr lang="en-US" sz="1200" dirty="0"/>
          </a:p>
          <a:p>
            <a:r>
              <a:rPr lang="en-US" sz="1200" dirty="0"/>
              <a:t># change into the existing branch called `feature-a`</a:t>
            </a:r>
          </a:p>
          <a:p>
            <a:r>
              <a:rPr lang="en-US" sz="1200" b="1" dirty="0"/>
              <a:t>git checkout </a:t>
            </a:r>
            <a:r>
              <a:rPr lang="en-US" sz="1200" b="1" dirty="0" smtClean="0"/>
              <a:t>feature-a</a:t>
            </a:r>
            <a:endParaRPr lang="en-US" sz="1200" b="1" dirty="0"/>
          </a:p>
        </p:txBody>
      </p:sp>
      <p:sp>
        <p:nvSpPr>
          <p:cNvPr id="7" name="Content Placeholder 6"/>
          <p:cNvSpPr>
            <a:spLocks noGrp="1"/>
          </p:cNvSpPr>
          <p:nvPr>
            <p:ph idx="13"/>
          </p:nvPr>
        </p:nvSpPr>
        <p:spPr/>
        <p:txBody>
          <a:bodyPr>
            <a:normAutofit/>
          </a:bodyPr>
          <a:lstStyle/>
          <a:p>
            <a:r>
              <a:rPr lang="en-US" sz="1200" dirty="0" smtClean="0"/>
              <a:t># </a:t>
            </a:r>
            <a:r>
              <a:rPr lang="en-US" sz="1200" dirty="0"/>
              <a:t>make changes, for example, </a:t>
            </a:r>
            <a:endParaRPr lang="en-US" sz="1200" dirty="0" smtClean="0"/>
          </a:p>
          <a:p>
            <a:r>
              <a:rPr lang="en-US" sz="1200" b="1" dirty="0" smtClean="0"/>
              <a:t>edit </a:t>
            </a:r>
            <a:r>
              <a:rPr lang="en-US" sz="1200" b="1" dirty="0"/>
              <a:t>`file1.md` using the text editor</a:t>
            </a:r>
          </a:p>
          <a:p>
            <a:endParaRPr lang="en-US" sz="1200" dirty="0" smtClean="0"/>
          </a:p>
          <a:p>
            <a:r>
              <a:rPr lang="en-US" sz="1200" dirty="0" smtClean="0"/>
              <a:t># </a:t>
            </a:r>
            <a:r>
              <a:rPr lang="en-US" sz="1200" dirty="0"/>
              <a:t>stage the changed file</a:t>
            </a:r>
          </a:p>
          <a:p>
            <a:r>
              <a:rPr lang="en-US" sz="1200" b="1" dirty="0"/>
              <a:t>git add file1.md</a:t>
            </a:r>
          </a:p>
          <a:p>
            <a:endParaRPr lang="en-US" sz="1200" dirty="0"/>
          </a:p>
          <a:p>
            <a:r>
              <a:rPr lang="en-US" sz="1200" dirty="0"/>
              <a:t># take a snapshot of the staging area</a:t>
            </a:r>
          </a:p>
          <a:p>
            <a:r>
              <a:rPr lang="en-US" sz="1200" b="1" dirty="0"/>
              <a:t>git commit -m "edit file1"</a:t>
            </a:r>
          </a:p>
          <a:p>
            <a:endParaRPr lang="en-US" sz="1200" dirty="0"/>
          </a:p>
          <a:p>
            <a:r>
              <a:rPr lang="en-US" sz="1200" dirty="0"/>
              <a:t># push changes to </a:t>
            </a:r>
            <a:r>
              <a:rPr lang="en-US" sz="1200" dirty="0" err="1"/>
              <a:t>github</a:t>
            </a:r>
            <a:endParaRPr lang="en-US" sz="1200" dirty="0"/>
          </a:p>
          <a:p>
            <a:r>
              <a:rPr lang="en-US" sz="1200" b="1" dirty="0"/>
              <a:t>git push</a:t>
            </a:r>
          </a:p>
        </p:txBody>
      </p:sp>
    </p:spTree>
    <p:extLst>
      <p:ext uri="{BB962C8B-B14F-4D97-AF65-F5344CB8AC3E}">
        <p14:creationId xmlns:p14="http://schemas.microsoft.com/office/powerpoint/2010/main" val="152673097"/>
      </p:ext>
    </p:extLst>
  </p:cSld>
  <p:clrMapOvr>
    <a:masterClrMapping/>
  </p:clrMapOvr>
  <p:transition spd="med">
    <p:pull/>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p:txBody>
          <a:bodyPr/>
          <a:lstStyle/>
          <a:p>
            <a:r>
              <a:rPr lang="en-US" dirty="0" smtClean="0">
                <a:solidFill>
                  <a:srgbClr val="0070C0"/>
                </a:solidFill>
              </a:rPr>
              <a:t>Resources Required for Hands on</a:t>
            </a:r>
            <a:endParaRPr lang="en-US" dirty="0">
              <a:solidFill>
                <a:srgbClr val="0070C0"/>
              </a:solidFill>
            </a:endParaRPr>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3477807340"/>
              </p:ext>
            </p:extLst>
          </p:nvPr>
        </p:nvGraphicFramePr>
        <p:xfrm>
          <a:off x="381000" y="895352"/>
          <a:ext cx="8416926" cy="3873498"/>
        </p:xfrm>
        <a:graphic>
          <a:graphicData uri="http://schemas.openxmlformats.org/drawingml/2006/table">
            <a:tbl>
              <a:tblPr firstRow="1" bandRow="1">
                <a:tableStyleId>{5C22544A-7EE6-4342-B048-85BDC9FD1C3A}</a:tableStyleId>
              </a:tblPr>
              <a:tblGrid>
                <a:gridCol w="4208463">
                  <a:extLst>
                    <a:ext uri="{9D8B030D-6E8A-4147-A177-3AD203B41FA5}">
                      <a16:colId xmlns:a16="http://schemas.microsoft.com/office/drawing/2014/main" val="3158648153"/>
                    </a:ext>
                  </a:extLst>
                </a:gridCol>
                <a:gridCol w="4208463">
                  <a:extLst>
                    <a:ext uri="{9D8B030D-6E8A-4147-A177-3AD203B41FA5}">
                      <a16:colId xmlns:a16="http://schemas.microsoft.com/office/drawing/2014/main" val="1701468992"/>
                    </a:ext>
                  </a:extLst>
                </a:gridCol>
              </a:tblGrid>
              <a:tr h="398261">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000" b="1" kern="1200" baseline="0" dirty="0" smtClean="0">
                          <a:solidFill>
                            <a:schemeClr val="bg1"/>
                          </a:solidFill>
                          <a:latin typeface="+mn-lt"/>
                          <a:ea typeface="+mn-ea"/>
                          <a:cs typeface="+mn-cs"/>
                        </a:rPr>
                        <a:t>Tool Name</a:t>
                      </a:r>
                      <a:endParaRPr lang="en-US" sz="1000" b="1" kern="1200" baseline="0" dirty="0">
                        <a:solidFill>
                          <a:schemeClr val="bg1"/>
                        </a:solidFill>
                        <a:latin typeface="+mn-lt"/>
                        <a:ea typeface="+mn-ea"/>
                        <a:cs typeface="+mn-cs"/>
                      </a:endParaRPr>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000" b="1" kern="1200" baseline="0" dirty="0" smtClean="0">
                          <a:solidFill>
                            <a:schemeClr val="bg1"/>
                          </a:solidFill>
                          <a:latin typeface="+mn-lt"/>
                          <a:ea typeface="+mn-ea"/>
                          <a:cs typeface="+mn-cs"/>
                        </a:rPr>
                        <a:t>GitHub Enterprise </a:t>
                      </a:r>
                      <a:r>
                        <a:rPr lang="en-US" sz="1000" b="1" kern="1200" baseline="0" dirty="0" smtClean="0">
                          <a:solidFill>
                            <a:schemeClr val="bg1"/>
                          </a:solidFill>
                          <a:latin typeface="+mn-lt"/>
                          <a:ea typeface="+mn-ea"/>
                          <a:cs typeface="+mn-cs"/>
                          <a:hlinkClick r:id="rId3"/>
                        </a:rPr>
                        <a:t>2.20.5</a:t>
                      </a:r>
                      <a:r>
                        <a:rPr lang="en-US" sz="1000" b="1" kern="1200" baseline="0" dirty="0" smtClean="0">
                          <a:solidFill>
                            <a:schemeClr val="bg1"/>
                          </a:solidFill>
                          <a:latin typeface="+mn-lt"/>
                          <a:ea typeface="+mn-ea"/>
                          <a:cs typeface="+mn-cs"/>
                        </a:rPr>
                        <a:t> </a:t>
                      </a:r>
                    </a:p>
                  </a:txBody>
                  <a:tcPr/>
                </a:tc>
                <a:extLst>
                  <a:ext uri="{0D108BD9-81ED-4DB2-BD59-A6C34878D82A}">
                    <a16:rowId xmlns:a16="http://schemas.microsoft.com/office/drawing/2014/main" val="2994640625"/>
                  </a:ext>
                </a:extLst>
              </a:tr>
              <a:tr h="589208">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000" b="1" kern="1200" baseline="0" dirty="0" smtClean="0">
                          <a:solidFill>
                            <a:srgbClr val="0070C0"/>
                          </a:solidFill>
                          <a:latin typeface="+mn-lt"/>
                          <a:ea typeface="+mn-ea"/>
                          <a:cs typeface="+mn-cs"/>
                        </a:rPr>
                        <a:t>Software Requirements</a:t>
                      </a:r>
                      <a:endParaRPr lang="en-US" sz="1000" b="1" kern="1200" baseline="0" dirty="0">
                        <a:solidFill>
                          <a:srgbClr val="0070C0"/>
                        </a:solidFill>
                        <a:latin typeface="+mn-lt"/>
                        <a:ea typeface="+mn-ea"/>
                        <a:cs typeface="+mn-cs"/>
                      </a:endParaRPr>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000" b="1" kern="1200" baseline="0" dirty="0" smtClean="0">
                          <a:solidFill>
                            <a:srgbClr val="0070C0"/>
                          </a:solidFill>
                          <a:latin typeface="+mn-lt"/>
                          <a:ea typeface="+mn-ea"/>
                          <a:cs typeface="+mn-cs"/>
                        </a:rPr>
                        <a:t>GitHub Enterprise:</a:t>
                      </a:r>
                    </a:p>
                    <a:p>
                      <a:pPr marL="0" marR="0" lvl="0" indent="0" algn="l" defTabSz="914378" rtl="0" eaLnBrk="1" fontAlgn="auto" latinLnBrk="0" hangingPunct="1">
                        <a:lnSpc>
                          <a:spcPct val="100000"/>
                        </a:lnSpc>
                        <a:spcBef>
                          <a:spcPts val="0"/>
                        </a:spcBef>
                        <a:spcAft>
                          <a:spcPts val="0"/>
                        </a:spcAft>
                        <a:buClrTx/>
                        <a:buSzTx/>
                        <a:buFontTx/>
                        <a:buNone/>
                        <a:tabLst/>
                        <a:defRPr/>
                      </a:pPr>
                      <a:endParaRPr lang="en-US" sz="1000" b="1" kern="1200" baseline="0" dirty="0" smtClean="0">
                        <a:solidFill>
                          <a:srgbClr val="0070C0"/>
                        </a:solidFill>
                        <a:latin typeface="+mn-lt"/>
                        <a:ea typeface="+mn-ea"/>
                        <a:cs typeface="+mn-cs"/>
                      </a:endParaRPr>
                    </a:p>
                    <a:p>
                      <a:pPr marL="0" marR="0" lvl="0" indent="0" algn="l" defTabSz="914378" rtl="0" eaLnBrk="1" fontAlgn="auto" latinLnBrk="0" hangingPunct="1">
                        <a:lnSpc>
                          <a:spcPct val="100000"/>
                        </a:lnSpc>
                        <a:spcBef>
                          <a:spcPts val="0"/>
                        </a:spcBef>
                        <a:spcAft>
                          <a:spcPts val="0"/>
                        </a:spcAft>
                        <a:buClrTx/>
                        <a:buSzTx/>
                        <a:buFontTx/>
                        <a:buNone/>
                        <a:tabLst/>
                        <a:defRPr/>
                      </a:pPr>
                      <a:r>
                        <a:rPr lang="en-US" sz="1000" b="1" kern="1200" baseline="0" dirty="0" smtClean="0">
                          <a:solidFill>
                            <a:srgbClr val="0070C0"/>
                          </a:solidFill>
                          <a:latin typeface="+mn-lt"/>
                          <a:ea typeface="+mn-ea"/>
                          <a:cs typeface="+mn-cs"/>
                        </a:rPr>
                        <a:t>Virtual machine environment</a:t>
                      </a:r>
                    </a:p>
                  </a:txBody>
                  <a:tcPr/>
                </a:tc>
                <a:extLst>
                  <a:ext uri="{0D108BD9-81ED-4DB2-BD59-A6C34878D82A}">
                    <a16:rowId xmlns:a16="http://schemas.microsoft.com/office/drawing/2014/main" val="3340169773"/>
                  </a:ext>
                </a:extLst>
              </a:tr>
              <a:tr h="1734891">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000" b="1" kern="1200" baseline="0" dirty="0" smtClean="0">
                          <a:solidFill>
                            <a:srgbClr val="0070C0"/>
                          </a:solidFill>
                          <a:latin typeface="+mn-lt"/>
                          <a:ea typeface="+mn-ea"/>
                          <a:cs typeface="+mn-cs"/>
                        </a:rPr>
                        <a:t>Hardware requirements</a:t>
                      </a:r>
                      <a:endParaRPr lang="en-US" sz="1000" b="1" kern="1200" baseline="0" dirty="0">
                        <a:solidFill>
                          <a:srgbClr val="0070C0"/>
                        </a:solidFill>
                        <a:latin typeface="+mn-lt"/>
                        <a:ea typeface="+mn-ea"/>
                        <a:cs typeface="+mn-cs"/>
                      </a:endParaRPr>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endParaRPr lang="en-US" sz="1000" b="1" kern="1200" baseline="0" dirty="0" smtClean="0">
                        <a:solidFill>
                          <a:srgbClr val="0070C0"/>
                        </a:solidFill>
                        <a:latin typeface="+mn-lt"/>
                        <a:ea typeface="+mn-ea"/>
                        <a:cs typeface="+mn-cs"/>
                      </a:endParaRPr>
                    </a:p>
                    <a:p>
                      <a:pPr marL="0" marR="0" lvl="0" indent="0" algn="l" defTabSz="914378" rtl="0" eaLnBrk="1" fontAlgn="auto" latinLnBrk="0" hangingPunct="1">
                        <a:lnSpc>
                          <a:spcPct val="100000"/>
                        </a:lnSpc>
                        <a:spcBef>
                          <a:spcPts val="0"/>
                        </a:spcBef>
                        <a:spcAft>
                          <a:spcPts val="0"/>
                        </a:spcAft>
                        <a:buClrTx/>
                        <a:buSzTx/>
                        <a:buFontTx/>
                        <a:buNone/>
                        <a:tabLst/>
                        <a:defRPr/>
                      </a:pPr>
                      <a:r>
                        <a:rPr lang="en-US" sz="1000" b="1" kern="1200" baseline="0" dirty="0" smtClean="0">
                          <a:solidFill>
                            <a:srgbClr val="0070C0"/>
                          </a:solidFill>
                          <a:latin typeface="+mn-lt"/>
                          <a:ea typeface="+mn-ea"/>
                          <a:cs typeface="+mn-cs"/>
                        </a:rPr>
                        <a:t>GitHub Enterprise:</a:t>
                      </a:r>
                    </a:p>
                    <a:p>
                      <a:pPr marL="0" marR="0" lvl="0" indent="0" algn="l" defTabSz="914378" rtl="0" eaLnBrk="1" fontAlgn="auto" latinLnBrk="0" hangingPunct="1">
                        <a:lnSpc>
                          <a:spcPct val="100000"/>
                        </a:lnSpc>
                        <a:spcBef>
                          <a:spcPts val="0"/>
                        </a:spcBef>
                        <a:spcAft>
                          <a:spcPts val="0"/>
                        </a:spcAft>
                        <a:buClrTx/>
                        <a:buSzTx/>
                        <a:buFontTx/>
                        <a:buNone/>
                        <a:tabLst/>
                        <a:defRPr/>
                      </a:pPr>
                      <a:endParaRPr lang="en-US" sz="1000" b="1" kern="1200" baseline="0" dirty="0" smtClean="0">
                        <a:solidFill>
                          <a:srgbClr val="0070C0"/>
                        </a:solidFill>
                        <a:latin typeface="+mn-lt"/>
                        <a:ea typeface="+mn-ea"/>
                        <a:cs typeface="+mn-cs"/>
                      </a:endParaRPr>
                    </a:p>
                    <a:p>
                      <a:pPr marL="0" marR="0" lvl="0" indent="0" algn="l" defTabSz="914378" rtl="0" eaLnBrk="1" fontAlgn="auto" latinLnBrk="0" hangingPunct="1">
                        <a:lnSpc>
                          <a:spcPct val="100000"/>
                        </a:lnSpc>
                        <a:spcBef>
                          <a:spcPts val="0"/>
                        </a:spcBef>
                        <a:spcAft>
                          <a:spcPts val="0"/>
                        </a:spcAft>
                        <a:buClrTx/>
                        <a:buSzTx/>
                        <a:buFontTx/>
                        <a:buNone/>
                        <a:tabLst/>
                        <a:defRPr/>
                      </a:pPr>
                      <a:r>
                        <a:rPr lang="en-US" sz="1000" b="1" kern="1200" baseline="0" dirty="0" smtClean="0">
                          <a:solidFill>
                            <a:srgbClr val="0070C0"/>
                          </a:solidFill>
                          <a:latin typeface="+mn-lt"/>
                          <a:ea typeface="+mn-ea"/>
                          <a:cs typeface="+mn-cs"/>
                        </a:rPr>
                        <a:t>Processor: Four 3.0 GHz CPU cores (or virtual equivalent) </a:t>
                      </a:r>
                    </a:p>
                    <a:p>
                      <a:pPr marL="0" marR="0" lvl="0" indent="0" algn="l" defTabSz="914378" rtl="0" eaLnBrk="1" fontAlgn="auto" latinLnBrk="0" hangingPunct="1">
                        <a:lnSpc>
                          <a:spcPct val="100000"/>
                        </a:lnSpc>
                        <a:spcBef>
                          <a:spcPts val="0"/>
                        </a:spcBef>
                        <a:spcAft>
                          <a:spcPts val="0"/>
                        </a:spcAft>
                        <a:buClrTx/>
                        <a:buSzTx/>
                        <a:buFontTx/>
                        <a:buNone/>
                        <a:tabLst/>
                        <a:defRPr/>
                      </a:pPr>
                      <a:r>
                        <a:rPr lang="en-US" sz="1000" b="1" kern="1200" baseline="0" dirty="0" smtClean="0">
                          <a:solidFill>
                            <a:srgbClr val="0070C0"/>
                          </a:solidFill>
                          <a:latin typeface="+mn-lt"/>
                          <a:ea typeface="+mn-ea"/>
                          <a:cs typeface="+mn-cs"/>
                        </a:rPr>
                        <a:t>Memory: 32 GB (minimum dependent on selected platform) </a:t>
                      </a:r>
                    </a:p>
                    <a:p>
                      <a:pPr marL="0" marR="0" lvl="0" indent="0" algn="l" defTabSz="914378" rtl="0" eaLnBrk="1" fontAlgn="auto" latinLnBrk="0" hangingPunct="1">
                        <a:lnSpc>
                          <a:spcPct val="100000"/>
                        </a:lnSpc>
                        <a:spcBef>
                          <a:spcPts val="0"/>
                        </a:spcBef>
                        <a:spcAft>
                          <a:spcPts val="0"/>
                        </a:spcAft>
                        <a:buClrTx/>
                        <a:buSzTx/>
                        <a:buFontTx/>
                        <a:buNone/>
                        <a:tabLst/>
                        <a:defRPr/>
                      </a:pPr>
                      <a:r>
                        <a:rPr lang="en-US" sz="1000" b="1" kern="1200" baseline="0" dirty="0" smtClean="0">
                          <a:solidFill>
                            <a:srgbClr val="0070C0"/>
                          </a:solidFill>
                          <a:latin typeface="+mn-lt"/>
                          <a:ea typeface="+mn-ea"/>
                          <a:cs typeface="+mn-cs"/>
                        </a:rPr>
                        <a:t>Disk: </a:t>
                      </a:r>
                    </a:p>
                    <a:p>
                      <a:pPr marL="0" marR="0" lvl="0" indent="0" algn="l" defTabSz="914378" rtl="0" eaLnBrk="1" fontAlgn="auto" latinLnBrk="0" hangingPunct="1">
                        <a:lnSpc>
                          <a:spcPct val="100000"/>
                        </a:lnSpc>
                        <a:spcBef>
                          <a:spcPts val="0"/>
                        </a:spcBef>
                        <a:spcAft>
                          <a:spcPts val="0"/>
                        </a:spcAft>
                        <a:buClrTx/>
                        <a:buSzTx/>
                        <a:buFontTx/>
                        <a:buNone/>
                        <a:tabLst/>
                        <a:defRPr/>
                      </a:pPr>
                      <a:r>
                        <a:rPr lang="en-US" sz="1000" b="1" kern="1200" baseline="0" dirty="0" smtClean="0">
                          <a:solidFill>
                            <a:srgbClr val="0070C0"/>
                          </a:solidFill>
                          <a:latin typeface="+mn-lt"/>
                          <a:ea typeface="+mn-ea"/>
                          <a:cs typeface="+mn-cs"/>
                        </a:rPr>
                        <a:t>200 GB VM root partition </a:t>
                      </a:r>
                    </a:p>
                    <a:p>
                      <a:pPr marL="0" marR="0" lvl="0" indent="0" algn="l" defTabSz="914378" rtl="0" eaLnBrk="1" fontAlgn="auto" latinLnBrk="0" hangingPunct="1">
                        <a:lnSpc>
                          <a:spcPct val="100000"/>
                        </a:lnSpc>
                        <a:spcBef>
                          <a:spcPts val="0"/>
                        </a:spcBef>
                        <a:spcAft>
                          <a:spcPts val="0"/>
                        </a:spcAft>
                        <a:buClrTx/>
                        <a:buSzTx/>
                        <a:buFontTx/>
                        <a:buNone/>
                        <a:tabLst/>
                        <a:defRPr/>
                      </a:pPr>
                      <a:r>
                        <a:rPr lang="en-US" sz="1000" b="1" kern="1200" baseline="0" dirty="0" smtClean="0">
                          <a:solidFill>
                            <a:srgbClr val="0070C0"/>
                          </a:solidFill>
                          <a:latin typeface="+mn-lt"/>
                          <a:ea typeface="+mn-ea"/>
                          <a:cs typeface="+mn-cs"/>
                        </a:rPr>
                        <a:t>250 GB data partition (our recommendation, actual size depends on your data) </a:t>
                      </a:r>
                    </a:p>
                    <a:p>
                      <a:pPr marL="0" marR="0" lvl="0" indent="0" algn="l" defTabSz="914378" rtl="0" eaLnBrk="1" fontAlgn="auto" latinLnBrk="0" hangingPunct="1">
                        <a:lnSpc>
                          <a:spcPct val="100000"/>
                        </a:lnSpc>
                        <a:spcBef>
                          <a:spcPts val="0"/>
                        </a:spcBef>
                        <a:spcAft>
                          <a:spcPts val="0"/>
                        </a:spcAft>
                        <a:buClrTx/>
                        <a:buSzTx/>
                        <a:buFontTx/>
                        <a:buNone/>
                        <a:tabLst/>
                        <a:defRPr/>
                      </a:pPr>
                      <a:r>
                        <a:rPr lang="en-US" sz="1000" b="1" kern="1200" baseline="0" dirty="0" smtClean="0">
                          <a:solidFill>
                            <a:srgbClr val="0070C0"/>
                          </a:solidFill>
                          <a:latin typeface="+mn-lt"/>
                          <a:ea typeface="+mn-ea"/>
                          <a:cs typeface="+mn-cs"/>
                        </a:rPr>
                        <a:t>Storage: High-performance SAN or locally attached storage </a:t>
                      </a:r>
                    </a:p>
                  </a:txBody>
                  <a:tcPr/>
                </a:tc>
                <a:extLst>
                  <a:ext uri="{0D108BD9-81ED-4DB2-BD59-A6C34878D82A}">
                    <a16:rowId xmlns:a16="http://schemas.microsoft.com/office/drawing/2014/main" val="1918476153"/>
                  </a:ext>
                </a:extLst>
              </a:tr>
              <a:tr h="398261">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000" b="1" kern="1200" baseline="0" dirty="0" smtClean="0">
                          <a:solidFill>
                            <a:srgbClr val="0070C0"/>
                          </a:solidFill>
                          <a:latin typeface="+mn-lt"/>
                          <a:ea typeface="+mn-ea"/>
                          <a:cs typeface="+mn-cs"/>
                        </a:rPr>
                        <a:t>Dependencies </a:t>
                      </a:r>
                      <a:endParaRPr lang="en-US" sz="1000" b="1" kern="1200" baseline="0" dirty="0">
                        <a:solidFill>
                          <a:srgbClr val="0070C0"/>
                        </a:solidFill>
                        <a:latin typeface="+mn-lt"/>
                        <a:ea typeface="+mn-ea"/>
                        <a:cs typeface="+mn-cs"/>
                      </a:endParaRPr>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000" b="1" kern="1200" baseline="0" dirty="0" smtClean="0">
                          <a:solidFill>
                            <a:srgbClr val="0070C0"/>
                          </a:solidFill>
                          <a:latin typeface="+mn-lt"/>
                          <a:ea typeface="+mn-ea"/>
                          <a:cs typeface="+mn-cs"/>
                        </a:rPr>
                        <a:t>NA</a:t>
                      </a:r>
                      <a:endParaRPr lang="en-US" sz="1000" b="1" kern="1200" baseline="0" dirty="0">
                        <a:solidFill>
                          <a:srgbClr val="0070C0"/>
                        </a:solidFill>
                        <a:latin typeface="+mn-lt"/>
                        <a:ea typeface="+mn-ea"/>
                        <a:cs typeface="+mn-cs"/>
                      </a:endParaRPr>
                    </a:p>
                  </a:txBody>
                  <a:tcPr/>
                </a:tc>
                <a:extLst>
                  <a:ext uri="{0D108BD9-81ED-4DB2-BD59-A6C34878D82A}">
                    <a16:rowId xmlns:a16="http://schemas.microsoft.com/office/drawing/2014/main" val="2163342878"/>
                  </a:ext>
                </a:extLst>
              </a:tr>
              <a:tr h="752877">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000" b="1" kern="1200" baseline="0" dirty="0" smtClean="0">
                          <a:solidFill>
                            <a:srgbClr val="0070C0"/>
                          </a:solidFill>
                          <a:latin typeface="+mn-lt"/>
                          <a:ea typeface="+mn-ea"/>
                          <a:cs typeface="+mn-cs"/>
                        </a:rPr>
                        <a:t>Other requirements</a:t>
                      </a:r>
                      <a:endParaRPr lang="en-US" sz="1000" b="1" kern="1200" baseline="0" dirty="0">
                        <a:solidFill>
                          <a:srgbClr val="0070C0"/>
                        </a:solidFill>
                        <a:latin typeface="+mn-lt"/>
                        <a:ea typeface="+mn-ea"/>
                        <a:cs typeface="+mn-cs"/>
                      </a:endParaRPr>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000" b="1" kern="1200" baseline="0" dirty="0" smtClean="0">
                          <a:solidFill>
                            <a:srgbClr val="0070C0"/>
                          </a:solidFill>
                          <a:latin typeface="+mn-lt"/>
                          <a:ea typeface="+mn-ea"/>
                          <a:cs typeface="+mn-cs"/>
                        </a:rPr>
                        <a:t>GitHub Free and Team:</a:t>
                      </a:r>
                    </a:p>
                    <a:p>
                      <a:pPr marL="0" marR="0" lvl="0" indent="0" algn="l" defTabSz="914378" rtl="0" eaLnBrk="1" fontAlgn="auto" latinLnBrk="0" hangingPunct="1">
                        <a:lnSpc>
                          <a:spcPct val="100000"/>
                        </a:lnSpc>
                        <a:spcBef>
                          <a:spcPts val="0"/>
                        </a:spcBef>
                        <a:spcAft>
                          <a:spcPts val="0"/>
                        </a:spcAft>
                        <a:buClrTx/>
                        <a:buSzTx/>
                        <a:buFontTx/>
                        <a:buNone/>
                        <a:tabLst/>
                        <a:defRPr/>
                      </a:pPr>
                      <a:endParaRPr lang="en-US" sz="1000" b="1" kern="1200" baseline="0" dirty="0" smtClean="0">
                        <a:solidFill>
                          <a:srgbClr val="0070C0"/>
                        </a:solidFill>
                        <a:latin typeface="+mn-lt"/>
                        <a:ea typeface="+mn-ea"/>
                        <a:cs typeface="+mn-cs"/>
                      </a:endParaRPr>
                    </a:p>
                    <a:p>
                      <a:pPr marL="0" marR="0" lvl="0" indent="0" algn="l" defTabSz="914378" rtl="0" eaLnBrk="1" fontAlgn="auto" latinLnBrk="0" hangingPunct="1">
                        <a:lnSpc>
                          <a:spcPct val="100000"/>
                        </a:lnSpc>
                        <a:spcBef>
                          <a:spcPts val="0"/>
                        </a:spcBef>
                        <a:spcAft>
                          <a:spcPts val="0"/>
                        </a:spcAft>
                        <a:buClrTx/>
                        <a:buSzTx/>
                        <a:buFontTx/>
                        <a:buNone/>
                        <a:tabLst/>
                        <a:defRPr/>
                      </a:pPr>
                      <a:r>
                        <a:rPr lang="en-US" sz="1000" b="1" kern="1200" baseline="0" dirty="0" smtClean="0">
                          <a:solidFill>
                            <a:srgbClr val="0070C0"/>
                          </a:solidFill>
                          <a:latin typeface="+mn-lt"/>
                          <a:ea typeface="+mn-ea"/>
                          <a:cs typeface="+mn-cs"/>
                        </a:rPr>
                        <a:t>Directly configured in </a:t>
                      </a:r>
                      <a:r>
                        <a:rPr lang="en-US" sz="1000" b="1" kern="1200" baseline="0" dirty="0" smtClean="0">
                          <a:solidFill>
                            <a:srgbClr val="0070C0"/>
                          </a:solidFill>
                          <a:latin typeface="+mn-lt"/>
                          <a:ea typeface="+mn-ea"/>
                          <a:cs typeface="+mn-cs"/>
                          <a:hlinkClick r:id="rId4"/>
                        </a:rPr>
                        <a:t>https://github.com</a:t>
                      </a:r>
                      <a:r>
                        <a:rPr lang="en-US" sz="1000" b="1" kern="1200" baseline="0" dirty="0" smtClean="0">
                          <a:solidFill>
                            <a:srgbClr val="0070C0"/>
                          </a:solidFill>
                          <a:latin typeface="+mn-lt"/>
                          <a:ea typeface="+mn-ea"/>
                          <a:cs typeface="+mn-cs"/>
                        </a:rPr>
                        <a:t> and no prerequisites are needed. But security,SAML,LDAP features are not available.</a:t>
                      </a:r>
                    </a:p>
                  </a:txBody>
                  <a:tcPr/>
                </a:tc>
                <a:extLst>
                  <a:ext uri="{0D108BD9-81ED-4DB2-BD59-A6C34878D82A}">
                    <a16:rowId xmlns:a16="http://schemas.microsoft.com/office/drawing/2014/main" val="3785179196"/>
                  </a:ext>
                </a:extLst>
              </a:tr>
            </a:tbl>
          </a:graphicData>
        </a:graphic>
      </p:graphicFrame>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a:t>© 2020 Cognizant</a:t>
            </a:r>
            <a:endParaRPr lang="en-US" dirty="0"/>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45</a:t>
            </a:fld>
            <a:endParaRPr lang="en-US" dirty="0"/>
          </a:p>
        </p:txBody>
      </p:sp>
    </p:spTree>
    <p:extLst>
      <p:ext uri="{BB962C8B-B14F-4D97-AF65-F5344CB8AC3E}">
        <p14:creationId xmlns:p14="http://schemas.microsoft.com/office/powerpoint/2010/main" val="2216355955"/>
      </p:ext>
    </p:extLst>
  </p:cSld>
  <p:clrMapOvr>
    <a:masterClrMapping/>
  </p:clrMapOvr>
  <p:transition spd="med">
    <p:pull/>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p:txBody>
          <a:bodyPr/>
          <a:lstStyle/>
          <a:p>
            <a:endParaRPr lang="en-US" b="0" dirty="0">
              <a:solidFill>
                <a:srgbClr val="0070C0"/>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a:t>© 2020 Cognizant</a:t>
            </a:r>
            <a:endParaRPr lang="en-US" dirty="0"/>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46</a:t>
            </a:fld>
            <a:endParaRPr lang="en-US" dirty="0"/>
          </a:p>
        </p:txBody>
      </p:sp>
      <p:sp>
        <p:nvSpPr>
          <p:cNvPr id="4" name="Content Placeholder 3"/>
          <p:cNvSpPr>
            <a:spLocks noGrp="1"/>
          </p:cNvSpPr>
          <p:nvPr>
            <p:ph idx="1"/>
          </p:nvPr>
        </p:nvSpPr>
        <p:spPr>
          <a:xfrm>
            <a:off x="384048" y="777121"/>
            <a:ext cx="4030790" cy="3949807"/>
          </a:xfrm>
        </p:spPr>
        <p:txBody>
          <a:bodyPr>
            <a:normAutofit fontScale="25000" lnSpcReduction="20000"/>
          </a:bodyPr>
          <a:lstStyle/>
          <a:p>
            <a:r>
              <a:rPr lang="en-US" sz="4000" b="1" dirty="0" smtClean="0">
                <a:solidFill>
                  <a:srgbClr val="0070C0"/>
                </a:solidFill>
              </a:rPr>
              <a:t>                                                              </a:t>
            </a:r>
            <a:r>
              <a:rPr lang="en-US" sz="4800" b="1" dirty="0" smtClean="0">
                <a:solidFill>
                  <a:srgbClr val="0070C0"/>
                </a:solidFill>
              </a:rPr>
              <a:t>Limitations</a:t>
            </a:r>
            <a:endParaRPr lang="en-US" sz="4800" b="1" dirty="0">
              <a:solidFill>
                <a:srgbClr val="0070C0"/>
              </a:solidFill>
            </a:endParaRPr>
          </a:p>
          <a:p>
            <a:r>
              <a:rPr lang="en-US" sz="4000" b="1" dirty="0" smtClean="0">
                <a:solidFill>
                  <a:srgbClr val="0070C0"/>
                </a:solidFill>
              </a:rPr>
              <a:t>Free:</a:t>
            </a:r>
          </a:p>
          <a:p>
            <a:r>
              <a:rPr lang="en-US" sz="4000" dirty="0" smtClean="0">
                <a:solidFill>
                  <a:srgbClr val="0070C0"/>
                </a:solidFill>
              </a:rPr>
              <a:t>Basics for teams and developers</a:t>
            </a:r>
          </a:p>
          <a:p>
            <a:pPr marL="171450" indent="-171450">
              <a:buFont typeface="Arial" panose="020B0604020202020204" pitchFamily="34" charset="0"/>
              <a:buChar char="•"/>
            </a:pPr>
            <a:r>
              <a:rPr lang="en-US" sz="4000" dirty="0" smtClean="0">
                <a:solidFill>
                  <a:srgbClr val="0070C0"/>
                </a:solidFill>
              </a:rPr>
              <a:t>Unlimited </a:t>
            </a:r>
            <a:r>
              <a:rPr lang="en-US" sz="4000" dirty="0">
                <a:solidFill>
                  <a:srgbClr val="0070C0"/>
                </a:solidFill>
              </a:rPr>
              <a:t>public/private repositories</a:t>
            </a:r>
          </a:p>
          <a:p>
            <a:pPr marL="171450" indent="-171450">
              <a:buFont typeface="Arial" panose="020B0604020202020204" pitchFamily="34" charset="0"/>
              <a:buChar char="•"/>
            </a:pPr>
            <a:r>
              <a:rPr lang="en-US" sz="4000" dirty="0">
                <a:solidFill>
                  <a:srgbClr val="0070C0"/>
                </a:solidFill>
              </a:rPr>
              <a:t>Unlimited collaborators</a:t>
            </a:r>
          </a:p>
          <a:p>
            <a:pPr marL="171450" indent="-171450">
              <a:buFont typeface="Arial" panose="020B0604020202020204" pitchFamily="34" charset="0"/>
              <a:buChar char="•"/>
            </a:pPr>
            <a:r>
              <a:rPr lang="en-US" sz="4000" dirty="0">
                <a:solidFill>
                  <a:srgbClr val="0070C0"/>
                </a:solidFill>
              </a:rPr>
              <a:t>2,000 Actions minutes/month Free for public repositories</a:t>
            </a:r>
          </a:p>
          <a:p>
            <a:pPr marL="171450" indent="-171450">
              <a:buFont typeface="Arial" panose="020B0604020202020204" pitchFamily="34" charset="0"/>
              <a:buChar char="•"/>
            </a:pPr>
            <a:r>
              <a:rPr lang="en-US" sz="4000" dirty="0">
                <a:solidFill>
                  <a:srgbClr val="0070C0"/>
                </a:solidFill>
              </a:rPr>
              <a:t>500MB of GitHub Packages storage Free for public repositories</a:t>
            </a:r>
          </a:p>
          <a:p>
            <a:pPr marL="171450" indent="-171450">
              <a:buFont typeface="Arial" panose="020B0604020202020204" pitchFamily="34" charset="0"/>
              <a:buChar char="•"/>
            </a:pPr>
            <a:r>
              <a:rPr lang="en-US" sz="4000" dirty="0">
                <a:solidFill>
                  <a:srgbClr val="0070C0"/>
                </a:solidFill>
              </a:rPr>
              <a:t>Community Support</a:t>
            </a:r>
          </a:p>
          <a:p>
            <a:pPr marL="171450" indent="-171450">
              <a:buFont typeface="Arial" panose="020B0604020202020204" pitchFamily="34" charset="0"/>
              <a:buChar char="•"/>
            </a:pPr>
            <a:r>
              <a:rPr lang="en-US" sz="4000" dirty="0">
                <a:solidFill>
                  <a:srgbClr val="0070C0"/>
                </a:solidFill>
              </a:rPr>
              <a:t>$0 /</a:t>
            </a:r>
            <a:r>
              <a:rPr lang="en-US" sz="4000" dirty="0" smtClean="0">
                <a:solidFill>
                  <a:srgbClr val="0070C0"/>
                </a:solidFill>
              </a:rPr>
              <a:t>month</a:t>
            </a:r>
          </a:p>
          <a:p>
            <a:pPr marL="171450" indent="-171450">
              <a:buFont typeface="Arial" panose="020B0604020202020204" pitchFamily="34" charset="0"/>
              <a:buChar char="•"/>
            </a:pPr>
            <a:endParaRPr lang="en-US" sz="4000" b="1" dirty="0" smtClean="0">
              <a:solidFill>
                <a:srgbClr val="0070C0"/>
              </a:solidFill>
            </a:endParaRPr>
          </a:p>
          <a:p>
            <a:pPr marL="171450" indent="-171450">
              <a:buFont typeface="Arial" panose="020B0604020202020204" pitchFamily="34" charset="0"/>
              <a:buChar char="•"/>
            </a:pPr>
            <a:endParaRPr lang="en-US" sz="4000" b="1" dirty="0">
              <a:solidFill>
                <a:srgbClr val="0070C0"/>
              </a:solidFill>
            </a:endParaRPr>
          </a:p>
          <a:p>
            <a:r>
              <a:rPr lang="en-US" sz="4000" b="1" dirty="0" smtClean="0">
                <a:solidFill>
                  <a:srgbClr val="0070C0"/>
                </a:solidFill>
              </a:rPr>
              <a:t>Enterprise</a:t>
            </a:r>
            <a:endParaRPr lang="en-US" sz="4000" b="1" dirty="0">
              <a:solidFill>
                <a:srgbClr val="0070C0"/>
              </a:solidFill>
            </a:endParaRPr>
          </a:p>
          <a:p>
            <a:r>
              <a:rPr lang="en-US" sz="4000" dirty="0">
                <a:solidFill>
                  <a:srgbClr val="0070C0"/>
                </a:solidFill>
              </a:rPr>
              <a:t>Security, compliance, and flexible deployment for enterprises</a:t>
            </a:r>
          </a:p>
          <a:p>
            <a:endParaRPr lang="en-US" sz="4000" dirty="0">
              <a:solidFill>
                <a:srgbClr val="0070C0"/>
              </a:solidFill>
            </a:endParaRPr>
          </a:p>
          <a:p>
            <a:pPr marL="171450" indent="-171450">
              <a:buFont typeface="Arial" panose="020B0604020202020204" pitchFamily="34" charset="0"/>
              <a:buChar char="•"/>
            </a:pPr>
            <a:r>
              <a:rPr lang="en-US" sz="4000" dirty="0">
                <a:solidFill>
                  <a:srgbClr val="0070C0"/>
                </a:solidFill>
              </a:rPr>
              <a:t>Everything included in Team</a:t>
            </a:r>
          </a:p>
          <a:p>
            <a:pPr marL="171450" indent="-171450">
              <a:buFont typeface="Arial" panose="020B0604020202020204" pitchFamily="34" charset="0"/>
              <a:buChar char="•"/>
            </a:pPr>
            <a:r>
              <a:rPr lang="en-US" sz="4000" dirty="0">
                <a:solidFill>
                  <a:srgbClr val="0070C0"/>
                </a:solidFill>
              </a:rPr>
              <a:t>SAML single sign-on</a:t>
            </a:r>
          </a:p>
          <a:p>
            <a:pPr marL="171450" indent="-171450">
              <a:buFont typeface="Arial" panose="020B0604020202020204" pitchFamily="34" charset="0"/>
              <a:buChar char="•"/>
            </a:pPr>
            <a:r>
              <a:rPr lang="en-US" sz="4000" dirty="0">
                <a:solidFill>
                  <a:srgbClr val="0070C0"/>
                </a:solidFill>
              </a:rPr>
              <a:t>50,000 Actions minutes/month Free for public repositories</a:t>
            </a:r>
          </a:p>
          <a:p>
            <a:pPr marL="171450" indent="-171450">
              <a:buFont typeface="Arial" panose="020B0604020202020204" pitchFamily="34" charset="0"/>
              <a:buChar char="•"/>
            </a:pPr>
            <a:r>
              <a:rPr lang="en-US" sz="4000" dirty="0">
                <a:solidFill>
                  <a:srgbClr val="0070C0"/>
                </a:solidFill>
              </a:rPr>
              <a:t>50GB of GitHub Packages storage Free for public repositories</a:t>
            </a:r>
          </a:p>
          <a:p>
            <a:pPr marL="171450" indent="-171450">
              <a:buFont typeface="Arial" panose="020B0604020202020204" pitchFamily="34" charset="0"/>
              <a:buChar char="•"/>
            </a:pPr>
            <a:r>
              <a:rPr lang="en-US" sz="4000" dirty="0">
                <a:solidFill>
                  <a:srgbClr val="0070C0"/>
                </a:solidFill>
              </a:rPr>
              <a:t>Advanced auditing </a:t>
            </a:r>
          </a:p>
          <a:p>
            <a:pPr marL="171450" indent="-171450">
              <a:buFont typeface="Arial" panose="020B0604020202020204" pitchFamily="34" charset="0"/>
              <a:buChar char="•"/>
            </a:pPr>
            <a:r>
              <a:rPr lang="en-US" sz="4000" dirty="0">
                <a:solidFill>
                  <a:srgbClr val="0070C0"/>
                </a:solidFill>
              </a:rPr>
              <a:t>$21 per user/month</a:t>
            </a:r>
          </a:p>
          <a:p>
            <a:endParaRPr lang="en-US" b="1" dirty="0">
              <a:solidFill>
                <a:srgbClr val="0070C0"/>
              </a:solidFill>
            </a:endParaRPr>
          </a:p>
          <a:p>
            <a:endParaRPr lang="en-US" dirty="0">
              <a:solidFill>
                <a:srgbClr val="0070C0"/>
              </a:solidFill>
            </a:endParaRPr>
          </a:p>
        </p:txBody>
      </p:sp>
      <p:sp>
        <p:nvSpPr>
          <p:cNvPr id="5" name="Content Placeholder 4"/>
          <p:cNvSpPr>
            <a:spLocks noGrp="1"/>
          </p:cNvSpPr>
          <p:nvPr>
            <p:ph idx="13"/>
          </p:nvPr>
        </p:nvSpPr>
        <p:spPr>
          <a:xfrm>
            <a:off x="4733286" y="1063839"/>
            <a:ext cx="4030790" cy="3851425"/>
          </a:xfrm>
        </p:spPr>
        <p:txBody>
          <a:bodyPr>
            <a:normAutofit fontScale="25000" lnSpcReduction="20000"/>
          </a:bodyPr>
          <a:lstStyle/>
          <a:p>
            <a:r>
              <a:rPr lang="en-US" sz="4000" b="1" dirty="0">
                <a:solidFill>
                  <a:srgbClr val="0070C0"/>
                </a:solidFill>
              </a:rPr>
              <a:t>Team:</a:t>
            </a:r>
          </a:p>
          <a:p>
            <a:r>
              <a:rPr lang="en-US" sz="4000" dirty="0">
                <a:solidFill>
                  <a:srgbClr val="0070C0"/>
                </a:solidFill>
              </a:rPr>
              <a:t>Advanced collaboration and support for teams</a:t>
            </a:r>
          </a:p>
          <a:p>
            <a:pPr marL="171450" indent="-171450">
              <a:buFont typeface="Arial" panose="020B0604020202020204" pitchFamily="34" charset="0"/>
              <a:buChar char="•"/>
            </a:pPr>
            <a:r>
              <a:rPr lang="en-US" sz="4000" dirty="0" smtClean="0">
                <a:solidFill>
                  <a:srgbClr val="0070C0"/>
                </a:solidFill>
              </a:rPr>
              <a:t>Everything </a:t>
            </a:r>
            <a:r>
              <a:rPr lang="en-US" sz="4000" dirty="0">
                <a:solidFill>
                  <a:srgbClr val="0070C0"/>
                </a:solidFill>
              </a:rPr>
              <a:t>included in Free</a:t>
            </a:r>
          </a:p>
          <a:p>
            <a:pPr marL="171450" indent="-171450">
              <a:buFont typeface="Arial" panose="020B0604020202020204" pitchFamily="34" charset="0"/>
              <a:buChar char="•"/>
            </a:pPr>
            <a:r>
              <a:rPr lang="en-US" sz="4000" dirty="0">
                <a:solidFill>
                  <a:srgbClr val="0070C0"/>
                </a:solidFill>
              </a:rPr>
              <a:t>Required reviewers</a:t>
            </a:r>
          </a:p>
          <a:p>
            <a:pPr marL="171450" indent="-171450">
              <a:buFont typeface="Arial" panose="020B0604020202020204" pitchFamily="34" charset="0"/>
              <a:buChar char="•"/>
            </a:pPr>
            <a:r>
              <a:rPr lang="en-US" sz="4000" dirty="0">
                <a:solidFill>
                  <a:srgbClr val="0070C0"/>
                </a:solidFill>
              </a:rPr>
              <a:t>3,000 Actions minutes/month Free for public repositories</a:t>
            </a:r>
          </a:p>
          <a:p>
            <a:pPr marL="171450" indent="-171450">
              <a:buFont typeface="Arial" panose="020B0604020202020204" pitchFamily="34" charset="0"/>
              <a:buChar char="•"/>
            </a:pPr>
            <a:r>
              <a:rPr lang="en-US" sz="4000" dirty="0">
                <a:solidFill>
                  <a:srgbClr val="0070C0"/>
                </a:solidFill>
              </a:rPr>
              <a:t>2GB of GitHub Packages storage Free for public repositories</a:t>
            </a:r>
          </a:p>
          <a:p>
            <a:pPr marL="171450" indent="-171450">
              <a:buFont typeface="Arial" panose="020B0604020202020204" pitchFamily="34" charset="0"/>
              <a:buChar char="•"/>
            </a:pPr>
            <a:r>
              <a:rPr lang="en-US" sz="4000" dirty="0">
                <a:solidFill>
                  <a:srgbClr val="0070C0"/>
                </a:solidFill>
              </a:rPr>
              <a:t>Code owners</a:t>
            </a:r>
          </a:p>
          <a:p>
            <a:pPr marL="171450" indent="-171450">
              <a:buFont typeface="Arial" panose="020B0604020202020204" pitchFamily="34" charset="0"/>
              <a:buChar char="•"/>
            </a:pPr>
            <a:r>
              <a:rPr lang="en-US" sz="4000" dirty="0">
                <a:solidFill>
                  <a:srgbClr val="0070C0"/>
                </a:solidFill>
              </a:rPr>
              <a:t>$4 per </a:t>
            </a:r>
            <a:r>
              <a:rPr lang="en-US" sz="4000" dirty="0" smtClean="0">
                <a:solidFill>
                  <a:srgbClr val="0070C0"/>
                </a:solidFill>
              </a:rPr>
              <a:t>user/month</a:t>
            </a:r>
          </a:p>
          <a:p>
            <a:pPr marL="171450" indent="-171450">
              <a:buFont typeface="Arial" panose="020B0604020202020204" pitchFamily="34" charset="0"/>
              <a:buChar char="•"/>
            </a:pPr>
            <a:endParaRPr lang="en-US" sz="4000" b="1" dirty="0">
              <a:solidFill>
                <a:srgbClr val="0070C0"/>
              </a:solidFill>
            </a:endParaRPr>
          </a:p>
          <a:p>
            <a:r>
              <a:rPr lang="en-US" sz="4000" b="1" dirty="0" smtClean="0">
                <a:solidFill>
                  <a:srgbClr val="0070C0"/>
                </a:solidFill>
              </a:rPr>
              <a:t>GitHub </a:t>
            </a:r>
            <a:r>
              <a:rPr lang="en-US" sz="4000" b="1" dirty="0">
                <a:solidFill>
                  <a:srgbClr val="0070C0"/>
                </a:solidFill>
              </a:rPr>
              <a:t>One</a:t>
            </a:r>
          </a:p>
          <a:p>
            <a:r>
              <a:rPr lang="en-US" sz="4000" dirty="0">
                <a:solidFill>
                  <a:srgbClr val="0070C0"/>
                </a:solidFill>
              </a:rPr>
              <a:t>All of our best tools, support, and services</a:t>
            </a:r>
          </a:p>
          <a:p>
            <a:endParaRPr lang="en-US" sz="4000" dirty="0">
              <a:solidFill>
                <a:srgbClr val="0070C0"/>
              </a:solidFill>
            </a:endParaRPr>
          </a:p>
          <a:p>
            <a:pPr marL="171450" indent="-171450">
              <a:buFont typeface="Arial" panose="020B0604020202020204" pitchFamily="34" charset="0"/>
              <a:buChar char="•"/>
            </a:pPr>
            <a:r>
              <a:rPr lang="en-US" sz="4000" dirty="0">
                <a:solidFill>
                  <a:srgbClr val="0070C0"/>
                </a:solidFill>
              </a:rPr>
              <a:t>Everything included in Enterprise</a:t>
            </a:r>
          </a:p>
          <a:p>
            <a:pPr marL="171450" indent="-171450">
              <a:buFont typeface="Arial" panose="020B0604020202020204" pitchFamily="34" charset="0"/>
              <a:buChar char="•"/>
            </a:pPr>
            <a:r>
              <a:rPr lang="en-US" sz="4000" dirty="0">
                <a:solidFill>
                  <a:srgbClr val="0070C0"/>
                </a:solidFill>
              </a:rPr>
              <a:t>Community-powered security</a:t>
            </a:r>
          </a:p>
          <a:p>
            <a:pPr marL="171450" indent="-171450">
              <a:buFont typeface="Arial" panose="020B0604020202020204" pitchFamily="34" charset="0"/>
              <a:buChar char="•"/>
            </a:pPr>
            <a:r>
              <a:rPr lang="en-US" sz="4000" dirty="0">
                <a:solidFill>
                  <a:srgbClr val="0070C0"/>
                </a:solidFill>
              </a:rPr>
              <a:t>Actionable metrics</a:t>
            </a:r>
          </a:p>
          <a:p>
            <a:pPr marL="171450" indent="-171450">
              <a:buFont typeface="Arial" panose="020B0604020202020204" pitchFamily="34" charset="0"/>
              <a:buChar char="•"/>
            </a:pPr>
            <a:r>
              <a:rPr lang="en-US" sz="4000" dirty="0">
                <a:solidFill>
                  <a:srgbClr val="0070C0"/>
                </a:solidFill>
              </a:rPr>
              <a:t>24/7 support</a:t>
            </a:r>
          </a:p>
          <a:p>
            <a:pPr marL="171450" indent="-171450">
              <a:buFont typeface="Arial" panose="020B0604020202020204" pitchFamily="34" charset="0"/>
              <a:buChar char="•"/>
            </a:pPr>
            <a:r>
              <a:rPr lang="en-US" sz="4000" dirty="0">
                <a:solidFill>
                  <a:srgbClr val="0070C0"/>
                </a:solidFill>
              </a:rPr>
              <a:t>Continuous learning</a:t>
            </a:r>
          </a:p>
          <a:p>
            <a:endParaRPr lang="en-US" sz="2500" b="1" dirty="0">
              <a:solidFill>
                <a:schemeClr val="bg1"/>
              </a:solidFill>
            </a:endParaRPr>
          </a:p>
          <a:p>
            <a:endParaRPr lang="en-US" b="1" dirty="0">
              <a:solidFill>
                <a:schemeClr val="bg1"/>
              </a:solidFill>
            </a:endParaRPr>
          </a:p>
          <a:p>
            <a:endParaRPr lang="en-US" dirty="0"/>
          </a:p>
        </p:txBody>
      </p:sp>
    </p:spTree>
    <p:extLst>
      <p:ext uri="{BB962C8B-B14F-4D97-AF65-F5344CB8AC3E}">
        <p14:creationId xmlns:p14="http://schemas.microsoft.com/office/powerpoint/2010/main" val="1983926429"/>
      </p:ext>
    </p:extLst>
  </p:cSld>
  <p:clrMapOvr>
    <a:masterClrMapping/>
  </p:clrMapOvr>
  <p:transition spd="med">
    <p:pull/>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9749A6-EA40-0847-AE40-1ACFC8A75D91}"/>
              </a:ext>
            </a:extLst>
          </p:cNvPr>
          <p:cNvSpPr>
            <a:spLocks noGrp="1"/>
          </p:cNvSpPr>
          <p:nvPr>
            <p:ph type="ctrTitle"/>
          </p:nvPr>
        </p:nvSpPr>
        <p:spPr/>
        <p:txBody>
          <a:bodyPr/>
          <a:lstStyle/>
          <a:p>
            <a:r>
              <a:rPr lang="en-US" dirty="0"/>
              <a:t>Thank You</a:t>
            </a:r>
          </a:p>
        </p:txBody>
      </p:sp>
      <p:sp>
        <p:nvSpPr>
          <p:cNvPr id="3" name="Text Placeholder 2">
            <a:extLst>
              <a:ext uri="{FF2B5EF4-FFF2-40B4-BE49-F238E27FC236}">
                <a16:creationId xmlns:a16="http://schemas.microsoft.com/office/drawing/2014/main" id="{8D0AD2C5-24F5-ED48-B57A-BB5AFBAC60A6}"/>
              </a:ext>
            </a:extLst>
          </p:cNvPr>
          <p:cNvSpPr>
            <a:spLocks noGrp="1"/>
          </p:cNvSpPr>
          <p:nvPr>
            <p:ph type="body" sz="quarter" idx="12"/>
          </p:nvPr>
        </p:nvSpPr>
        <p:spPr/>
        <p:txBody>
          <a:bodyPr/>
          <a:lstStyle/>
          <a:p>
            <a:r>
              <a:rPr lang="en-US" dirty="0" smtClean="0"/>
              <a:t>Visalam</a:t>
            </a:r>
            <a:endParaRPr lang="en-US" dirty="0"/>
          </a:p>
        </p:txBody>
      </p:sp>
      <p:sp>
        <p:nvSpPr>
          <p:cNvPr id="7" name="Text Placeholder 6"/>
          <p:cNvSpPr>
            <a:spLocks noGrp="1"/>
          </p:cNvSpPr>
          <p:nvPr>
            <p:ph type="body" sz="quarter" idx="13"/>
          </p:nvPr>
        </p:nvSpPr>
        <p:spPr/>
        <p:txBody>
          <a:bodyPr/>
          <a:lstStyle/>
          <a:p>
            <a:r>
              <a:rPr lang="en-US" dirty="0" smtClean="0"/>
              <a:t>GitHub</a:t>
            </a:r>
            <a:endParaRPr lang="en-US" dirty="0"/>
          </a:p>
          <a:p>
            <a:endParaRPr lang="en-US" dirty="0"/>
          </a:p>
        </p:txBody>
      </p:sp>
    </p:spTree>
    <p:extLst>
      <p:ext uri="{BB962C8B-B14F-4D97-AF65-F5344CB8AC3E}">
        <p14:creationId xmlns:p14="http://schemas.microsoft.com/office/powerpoint/2010/main" val="2173345621"/>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7952" y="105832"/>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p:txBody>
          <a:bodyPr/>
          <a:lstStyle/>
          <a:p>
            <a:r>
              <a:rPr lang="en-US" dirty="0">
                <a:solidFill>
                  <a:srgbClr val="0070C0"/>
                </a:solidFill>
              </a:rPr>
              <a:t>Version Control Systems (VCS) </a:t>
            </a:r>
          </a:p>
        </p:txBody>
      </p:sp>
      <p:sp>
        <p:nvSpPr>
          <p:cNvPr id="6" name="Content Placeholder 5"/>
          <p:cNvSpPr>
            <a:spLocks noGrp="1"/>
          </p:cNvSpPr>
          <p:nvPr>
            <p:ph sz="quarter" idx="13"/>
          </p:nvPr>
        </p:nvSpPr>
        <p:spPr>
          <a:xfrm>
            <a:off x="381000" y="563033"/>
            <a:ext cx="8417052" cy="4319619"/>
          </a:xfrm>
        </p:spPr>
        <p:txBody>
          <a:bodyPr>
            <a:normAutofit/>
          </a:bodyPr>
          <a:lstStyle/>
          <a:p>
            <a:pPr>
              <a:lnSpc>
                <a:spcPct val="150000"/>
              </a:lnSpc>
            </a:pPr>
            <a:endParaRPr lang="en-US" sz="1400" b="1" dirty="0" smtClean="0"/>
          </a:p>
          <a:p>
            <a:pPr>
              <a:lnSpc>
                <a:spcPct val="150000"/>
              </a:lnSpc>
            </a:pPr>
            <a:r>
              <a:rPr lang="en-US" sz="1400" b="1" dirty="0" smtClean="0"/>
              <a:t>Distributed </a:t>
            </a:r>
            <a:r>
              <a:rPr lang="en-US" sz="1400" b="1" dirty="0"/>
              <a:t>VCS</a:t>
            </a:r>
            <a:endParaRPr lang="en-US" sz="1400" dirty="0"/>
          </a:p>
          <a:p>
            <a:pPr marL="171450" indent="-171450">
              <a:lnSpc>
                <a:spcPct val="150000"/>
              </a:lnSpc>
              <a:buFont typeface="Arial" panose="020B0604020202020204" pitchFamily="34" charset="0"/>
              <a:buChar char="•"/>
            </a:pPr>
            <a:r>
              <a:rPr lang="en-US" sz="1200" dirty="0" smtClean="0"/>
              <a:t>Don’t rely on a Client server</a:t>
            </a:r>
          </a:p>
          <a:p>
            <a:pPr marL="171450" indent="-171450">
              <a:lnSpc>
                <a:spcPct val="150000"/>
              </a:lnSpc>
              <a:buFont typeface="Arial" panose="020B0604020202020204" pitchFamily="34" charset="0"/>
              <a:buChar char="•"/>
            </a:pPr>
            <a:r>
              <a:rPr lang="en-US" sz="1200" dirty="0" smtClean="0"/>
              <a:t>Every contributor </a:t>
            </a:r>
            <a:r>
              <a:rPr lang="en-US" sz="1200" dirty="0"/>
              <a:t>has a local copy or “clone” of the main repository</a:t>
            </a:r>
            <a:r>
              <a:rPr lang="en-US" sz="1200" dirty="0" smtClean="0"/>
              <a:t>.</a:t>
            </a:r>
          </a:p>
          <a:p>
            <a:pPr marL="171450" indent="-171450">
              <a:lnSpc>
                <a:spcPct val="150000"/>
              </a:lnSpc>
              <a:buFont typeface="Arial" panose="020B0604020202020204" pitchFamily="34" charset="0"/>
              <a:buChar char="•"/>
            </a:pPr>
            <a:r>
              <a:rPr lang="en-US" sz="1200" dirty="0"/>
              <a:t>E</a:t>
            </a:r>
            <a:r>
              <a:rPr lang="en-US" sz="1200" dirty="0" smtClean="0"/>
              <a:t>veryone </a:t>
            </a:r>
            <a:r>
              <a:rPr lang="en-US" sz="1200" dirty="0"/>
              <a:t>maintains a local repository of their own which contains all the </a:t>
            </a:r>
            <a:r>
              <a:rPr lang="en-US" sz="1200" dirty="0" smtClean="0"/>
              <a:t>files</a:t>
            </a:r>
          </a:p>
          <a:p>
            <a:pPr>
              <a:lnSpc>
                <a:spcPct val="150000"/>
              </a:lnSpc>
            </a:pPr>
            <a:r>
              <a:rPr lang="en-US" sz="1200" dirty="0" smtClean="0"/>
              <a:t>    and </a:t>
            </a:r>
            <a:r>
              <a:rPr lang="en-US" sz="1200" dirty="0"/>
              <a:t>metadata </a:t>
            </a:r>
            <a:r>
              <a:rPr lang="en-US" sz="1200" dirty="0" smtClean="0"/>
              <a:t>present </a:t>
            </a:r>
            <a:r>
              <a:rPr lang="en-US" sz="1200" dirty="0"/>
              <a:t>in the main repository.</a:t>
            </a:r>
          </a:p>
          <a:p>
            <a:pPr>
              <a:lnSpc>
                <a:spcPct val="150000"/>
              </a:lnSpc>
            </a:pPr>
            <a:endParaRPr lang="en-US" sz="1200" b="1" dirty="0"/>
          </a:p>
          <a:p>
            <a:pPr>
              <a:lnSpc>
                <a:spcPct val="150000"/>
              </a:lnSpc>
            </a:pPr>
            <a:r>
              <a:rPr lang="en-US" sz="1200" b="1" dirty="0" smtClean="0"/>
              <a:t>Benefits:</a:t>
            </a:r>
          </a:p>
          <a:p>
            <a:pPr marL="171450" indent="-171450">
              <a:lnSpc>
                <a:spcPct val="150000"/>
              </a:lnSpc>
              <a:buFont typeface="Arial" panose="020B0604020202020204" pitchFamily="34" charset="0"/>
              <a:buChar char="•"/>
            </a:pPr>
            <a:r>
              <a:rPr lang="en-US" sz="1200" dirty="0" smtClean="0"/>
              <a:t>With DVCS version control is also </a:t>
            </a:r>
            <a:r>
              <a:rPr lang="en-US" sz="1200" dirty="0"/>
              <a:t>available on local systems</a:t>
            </a:r>
          </a:p>
          <a:p>
            <a:pPr marL="171450" indent="-171450">
              <a:lnSpc>
                <a:spcPct val="150000"/>
              </a:lnSpc>
              <a:buFont typeface="Arial" panose="020B0604020202020204" pitchFamily="34" charset="0"/>
              <a:buChar char="•"/>
            </a:pPr>
            <a:r>
              <a:rPr lang="en-US" sz="1200" dirty="0" smtClean="0"/>
              <a:t>No single point of failure as each user have the repository of the entire history</a:t>
            </a:r>
          </a:p>
          <a:p>
            <a:pPr marL="171450" indent="-171450">
              <a:lnSpc>
                <a:spcPct val="150000"/>
              </a:lnSpc>
              <a:buFont typeface="Arial" panose="020B0604020202020204" pitchFamily="34" charset="0"/>
              <a:buChar char="•"/>
            </a:pPr>
            <a:r>
              <a:rPr lang="en-US" sz="1200" dirty="0" smtClean="0"/>
              <a:t>Allows you to perform all actions </a:t>
            </a:r>
            <a:r>
              <a:rPr lang="en-US" sz="1200" dirty="0" err="1" smtClean="0"/>
              <a:t>locally,even</a:t>
            </a:r>
            <a:r>
              <a:rPr lang="en-US" sz="1200" dirty="0" smtClean="0"/>
              <a:t> when not connected Internet.</a:t>
            </a:r>
            <a:endParaRPr lang="en-US" sz="1200" dirty="0"/>
          </a:p>
          <a:p>
            <a:pPr marL="171450" indent="-171450">
              <a:lnSpc>
                <a:spcPct val="150000"/>
              </a:lnSpc>
              <a:buFont typeface="Arial" panose="020B0604020202020204" pitchFamily="34" charset="0"/>
              <a:buChar char="•"/>
            </a:pPr>
            <a:endParaRPr lang="en-US" sz="1200" dirty="0" smtClean="0">
              <a:solidFill>
                <a:srgbClr val="328DFF"/>
              </a:solidFill>
            </a:endParaRPr>
          </a:p>
          <a:p>
            <a:pPr marL="171450" indent="-171450">
              <a:lnSpc>
                <a:spcPct val="150000"/>
              </a:lnSpc>
              <a:buFont typeface="Arial" panose="020B0604020202020204" pitchFamily="34" charset="0"/>
              <a:buChar char="•"/>
            </a:pPr>
            <a:endParaRPr lang="en-US" sz="1200" dirty="0">
              <a:solidFill>
                <a:srgbClr val="328DFF"/>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endPar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5</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pic>
        <p:nvPicPr>
          <p:cNvPr id="7" name="Picture 6"/>
          <p:cNvPicPr>
            <a:picLocks noChangeAspect="1"/>
          </p:cNvPicPr>
          <p:nvPr/>
        </p:nvPicPr>
        <p:blipFill>
          <a:blip r:embed="rId3"/>
          <a:stretch>
            <a:fillRect/>
          </a:stretch>
        </p:blipFill>
        <p:spPr>
          <a:xfrm>
            <a:off x="5827923" y="563034"/>
            <a:ext cx="3249515" cy="4132378"/>
          </a:xfrm>
          <a:prstGeom prst="rect">
            <a:avLst/>
          </a:prstGeom>
        </p:spPr>
      </p:pic>
    </p:spTree>
    <p:extLst>
      <p:ext uri="{BB962C8B-B14F-4D97-AF65-F5344CB8AC3E}">
        <p14:creationId xmlns:p14="http://schemas.microsoft.com/office/powerpoint/2010/main" val="928145943"/>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p:txBody>
          <a:bodyPr/>
          <a:lstStyle/>
          <a:p>
            <a:r>
              <a:rPr lang="en-US" dirty="0">
                <a:solidFill>
                  <a:srgbClr val="0070C0"/>
                </a:solidFill>
              </a:rPr>
              <a:t>Introduction to </a:t>
            </a:r>
            <a:r>
              <a:rPr lang="en-US" dirty="0" err="1">
                <a:solidFill>
                  <a:srgbClr val="0070C0"/>
                </a:solidFill>
              </a:rPr>
              <a:t>GIThub</a:t>
            </a:r>
            <a:endParaRPr lang="en-US" dirty="0">
              <a:solidFill>
                <a:srgbClr val="0070C0"/>
              </a:solidFill>
            </a:endParaRPr>
          </a:p>
        </p:txBody>
      </p:sp>
      <p:sp>
        <p:nvSpPr>
          <p:cNvPr id="6" name="Content Placeholder 5"/>
          <p:cNvSpPr>
            <a:spLocks noGrp="1"/>
          </p:cNvSpPr>
          <p:nvPr>
            <p:ph sz="quarter" idx="13"/>
          </p:nvPr>
        </p:nvSpPr>
        <p:spPr>
          <a:xfrm>
            <a:off x="414894" y="627164"/>
            <a:ext cx="8729106" cy="4132377"/>
          </a:xfrm>
        </p:spPr>
        <p:txBody>
          <a:bodyPr>
            <a:normAutofit/>
          </a:bodyPr>
          <a:lstStyle/>
          <a:p>
            <a:pPr marL="285750" indent="-285750">
              <a:lnSpc>
                <a:spcPct val="150000"/>
              </a:lnSpc>
              <a:buFont typeface="Arial" panose="020B0604020202020204" pitchFamily="34" charset="0"/>
              <a:buChar char="•"/>
            </a:pPr>
            <a:endParaRPr lang="en-US" sz="1200" dirty="0" smtClean="0">
              <a:solidFill>
                <a:srgbClr val="0070C0"/>
              </a:solidFill>
            </a:endParaRPr>
          </a:p>
          <a:p>
            <a:pPr marL="285750" indent="-285750">
              <a:lnSpc>
                <a:spcPct val="150000"/>
              </a:lnSpc>
              <a:spcBef>
                <a:spcPts val="0"/>
              </a:spcBef>
              <a:buFont typeface="Arial" panose="020B0604020202020204" pitchFamily="34" charset="0"/>
              <a:buChar char="•"/>
            </a:pPr>
            <a:r>
              <a:rPr lang="en-US" sz="1200" dirty="0" smtClean="0">
                <a:solidFill>
                  <a:srgbClr val="0070C0"/>
                </a:solidFill>
              </a:rPr>
              <a:t>GitHub </a:t>
            </a:r>
            <a:r>
              <a:rPr lang="en-US" sz="1200" dirty="0">
                <a:solidFill>
                  <a:srgbClr val="0070C0"/>
                </a:solidFill>
              </a:rPr>
              <a:t>is a central repository and Git is a tool which allows you to create a local </a:t>
            </a:r>
            <a:r>
              <a:rPr lang="en-US" sz="1200" dirty="0" smtClean="0">
                <a:solidFill>
                  <a:srgbClr val="0070C0"/>
                </a:solidFill>
              </a:rPr>
              <a:t>repository</a:t>
            </a:r>
          </a:p>
          <a:p>
            <a:pPr marL="285750" indent="-285750">
              <a:lnSpc>
                <a:spcPct val="150000"/>
              </a:lnSpc>
              <a:spcBef>
                <a:spcPts val="0"/>
              </a:spcBef>
              <a:buFont typeface="Arial" panose="020B0604020202020204" pitchFamily="34" charset="0"/>
              <a:buChar char="•"/>
            </a:pPr>
            <a:r>
              <a:rPr lang="en-US" sz="1200" dirty="0"/>
              <a:t>Git is a version control tool that will allow you to perform all kinds of operations to fetch </a:t>
            </a:r>
            <a:r>
              <a:rPr lang="en-US" sz="1200" dirty="0" smtClean="0"/>
              <a:t>data  </a:t>
            </a:r>
            <a:r>
              <a:rPr lang="en-US" sz="1200" dirty="0"/>
              <a:t>from the central server or push data to it whereas GitHub is a core hosting platform </a:t>
            </a:r>
            <a:r>
              <a:rPr lang="en-US" sz="1200" dirty="0" smtClean="0"/>
              <a:t>for version control </a:t>
            </a:r>
            <a:r>
              <a:rPr lang="en-US" sz="1200" dirty="0"/>
              <a:t>collaboration.</a:t>
            </a:r>
          </a:p>
          <a:p>
            <a:pPr marL="285750" indent="-285750">
              <a:lnSpc>
                <a:spcPct val="150000"/>
              </a:lnSpc>
              <a:buFont typeface="Arial" panose="020B0604020202020204" pitchFamily="34" charset="0"/>
              <a:buChar char="•"/>
            </a:pPr>
            <a:endParaRPr lang="en-US" sz="1200" dirty="0"/>
          </a:p>
          <a:p>
            <a:pPr>
              <a:lnSpc>
                <a:spcPct val="150000"/>
              </a:lnSpc>
            </a:pPr>
            <a:endParaRPr lang="en-US" dirty="0">
              <a:solidFill>
                <a:srgbClr val="328DFF"/>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endPar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6</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pic>
        <p:nvPicPr>
          <p:cNvPr id="7" name="Picture 6"/>
          <p:cNvPicPr>
            <a:picLocks noChangeAspect="1"/>
          </p:cNvPicPr>
          <p:nvPr/>
        </p:nvPicPr>
        <p:blipFill>
          <a:blip r:embed="rId3"/>
          <a:stretch>
            <a:fillRect/>
          </a:stretch>
        </p:blipFill>
        <p:spPr>
          <a:xfrm>
            <a:off x="1021069" y="1987792"/>
            <a:ext cx="6540710" cy="2584508"/>
          </a:xfrm>
          <a:prstGeom prst="rect">
            <a:avLst/>
          </a:prstGeom>
        </p:spPr>
      </p:pic>
    </p:spTree>
    <p:extLst>
      <p:ext uri="{BB962C8B-B14F-4D97-AF65-F5344CB8AC3E}">
        <p14:creationId xmlns:p14="http://schemas.microsoft.com/office/powerpoint/2010/main" val="1179525112"/>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p:txBody>
          <a:bodyPr/>
          <a:lstStyle/>
          <a:p>
            <a:r>
              <a:rPr lang="en-US" dirty="0">
                <a:solidFill>
                  <a:srgbClr val="0070C0"/>
                </a:solidFill>
              </a:rPr>
              <a:t>Introduction to </a:t>
            </a:r>
            <a:r>
              <a:rPr lang="en-US" dirty="0" smtClean="0">
                <a:solidFill>
                  <a:srgbClr val="0070C0"/>
                </a:solidFill>
              </a:rPr>
              <a:t>GitHub</a:t>
            </a:r>
            <a:endParaRPr lang="en-US" dirty="0">
              <a:solidFill>
                <a:srgbClr val="0070C0"/>
              </a:solidFill>
            </a:endParaRPr>
          </a:p>
        </p:txBody>
      </p:sp>
      <p:sp>
        <p:nvSpPr>
          <p:cNvPr id="6" name="Content Placeholder 5"/>
          <p:cNvSpPr>
            <a:spLocks noGrp="1"/>
          </p:cNvSpPr>
          <p:nvPr>
            <p:ph sz="quarter" idx="13"/>
          </p:nvPr>
        </p:nvSpPr>
        <p:spPr>
          <a:xfrm>
            <a:off x="414894" y="627164"/>
            <a:ext cx="8729106" cy="4132377"/>
          </a:xfrm>
        </p:spPr>
        <p:txBody>
          <a:bodyPr>
            <a:normAutofit/>
          </a:bodyPr>
          <a:lstStyle/>
          <a:p>
            <a:pPr marL="285750" indent="-285750">
              <a:lnSpc>
                <a:spcPct val="150000"/>
              </a:lnSpc>
              <a:buFont typeface="Arial" panose="020B0604020202020204" pitchFamily="34" charset="0"/>
              <a:buChar char="•"/>
            </a:pPr>
            <a:endParaRPr lang="en-US" sz="1200" dirty="0" smtClean="0">
              <a:solidFill>
                <a:srgbClr val="0070C0"/>
              </a:solidFill>
            </a:endParaRPr>
          </a:p>
          <a:p>
            <a:pPr>
              <a:lnSpc>
                <a:spcPct val="150000"/>
              </a:lnSpc>
            </a:pPr>
            <a:r>
              <a:rPr lang="en-US" sz="1200" b="1" dirty="0" smtClean="0"/>
              <a:t>Who </a:t>
            </a:r>
            <a:r>
              <a:rPr lang="en-US" sz="1200" b="1" dirty="0"/>
              <a:t>owns </a:t>
            </a:r>
            <a:r>
              <a:rPr lang="en-US" sz="1200" b="1" dirty="0" err="1"/>
              <a:t>Github</a:t>
            </a:r>
            <a:r>
              <a:rPr lang="en-US" sz="1200" b="1" dirty="0"/>
              <a:t>:</a:t>
            </a:r>
          </a:p>
          <a:p>
            <a:pPr marL="285750" indent="-285750">
              <a:lnSpc>
                <a:spcPct val="150000"/>
              </a:lnSpc>
              <a:buFont typeface="Arial" panose="020B0604020202020204" pitchFamily="34" charset="0"/>
              <a:buChar char="•"/>
            </a:pPr>
            <a:r>
              <a:rPr lang="en-US" sz="1200" dirty="0"/>
              <a:t>GitHub was developed by Chris </a:t>
            </a:r>
            <a:r>
              <a:rPr lang="en-US" sz="1200" dirty="0" err="1"/>
              <a:t>Wanstrath</a:t>
            </a:r>
            <a:r>
              <a:rPr lang="en-US" sz="1200" dirty="0"/>
              <a:t>, P. J. </a:t>
            </a:r>
            <a:r>
              <a:rPr lang="en-US" sz="1200" dirty="0" err="1"/>
              <a:t>Hyett</a:t>
            </a:r>
            <a:r>
              <a:rPr lang="en-US" sz="1200" dirty="0"/>
              <a:t>, Tom Preston-Werner </a:t>
            </a:r>
            <a:r>
              <a:rPr lang="en-US" sz="1200" dirty="0" smtClean="0"/>
              <a:t>and </a:t>
            </a:r>
          </a:p>
          <a:p>
            <a:pPr>
              <a:lnSpc>
                <a:spcPct val="150000"/>
              </a:lnSpc>
            </a:pPr>
            <a:r>
              <a:rPr lang="en-US" sz="1200" dirty="0"/>
              <a:t> </a:t>
            </a:r>
            <a:r>
              <a:rPr lang="en-US" sz="1200" dirty="0" smtClean="0"/>
              <a:t>      Scott </a:t>
            </a:r>
            <a:r>
              <a:rPr lang="en-US" sz="1200" dirty="0"/>
              <a:t>Chacon using Ruby on Rails, and started in February 2008. </a:t>
            </a:r>
          </a:p>
          <a:p>
            <a:pPr marL="285750" indent="-285750">
              <a:lnSpc>
                <a:spcPct val="150000"/>
              </a:lnSpc>
              <a:buFont typeface="Arial" panose="020B0604020202020204" pitchFamily="34" charset="0"/>
              <a:buChar char="•"/>
            </a:pPr>
            <a:r>
              <a:rPr lang="en-US" sz="1200" dirty="0"/>
              <a:t>It is a subsidiary of Microsoft, which acquired the company in 2018 for US$7.5 billion</a:t>
            </a:r>
            <a:r>
              <a:rPr lang="en-US" sz="1200" dirty="0" smtClean="0"/>
              <a:t>.</a:t>
            </a:r>
          </a:p>
          <a:p>
            <a:pPr>
              <a:lnSpc>
                <a:spcPct val="150000"/>
              </a:lnSpc>
            </a:pPr>
            <a:endParaRPr lang="en-US" sz="1200" b="1" dirty="0" smtClean="0"/>
          </a:p>
          <a:p>
            <a:pPr>
              <a:lnSpc>
                <a:spcPct val="150000"/>
              </a:lnSpc>
            </a:pPr>
            <a:r>
              <a:rPr lang="en-US" sz="1200" b="1" dirty="0" smtClean="0"/>
              <a:t>Competitors:</a:t>
            </a:r>
          </a:p>
          <a:p>
            <a:pPr>
              <a:lnSpc>
                <a:spcPct val="150000"/>
              </a:lnSpc>
            </a:pPr>
            <a:endParaRPr lang="en-US" sz="1200" dirty="0" smtClean="0"/>
          </a:p>
          <a:p>
            <a:pPr>
              <a:lnSpc>
                <a:spcPct val="150000"/>
              </a:lnSpc>
            </a:pPr>
            <a:endParaRPr lang="en-US" dirty="0">
              <a:solidFill>
                <a:srgbClr val="328DFF"/>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endPar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7</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pic>
        <p:nvPicPr>
          <p:cNvPr id="4" name="Picture 3"/>
          <p:cNvPicPr>
            <a:picLocks noChangeAspect="1"/>
          </p:cNvPicPr>
          <p:nvPr/>
        </p:nvPicPr>
        <p:blipFill>
          <a:blip r:embed="rId3"/>
          <a:stretch>
            <a:fillRect/>
          </a:stretch>
        </p:blipFill>
        <p:spPr>
          <a:xfrm>
            <a:off x="6429217" y="679156"/>
            <a:ext cx="2401677" cy="2148289"/>
          </a:xfrm>
          <a:prstGeom prst="rect">
            <a:avLst/>
          </a:prstGeom>
        </p:spPr>
      </p:pic>
      <p:pic>
        <p:nvPicPr>
          <p:cNvPr id="8" name="Picture 16" descr="Mercuri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912" y="3410479"/>
            <a:ext cx="542016" cy="48994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0" descr="DiscountASP.NET Extends 30 Day Free Promotion for Hosted Team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7784" y="3347810"/>
            <a:ext cx="656961" cy="54665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4" descr="Microsoft Visual SourceSafe (VSS) | СибАкадемСофт"/>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4753" y="3433011"/>
            <a:ext cx="881002" cy="57740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6" descr="L'informatica a modo mio: Comparison of Subversion client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35241" y="3401300"/>
            <a:ext cx="776332" cy="5257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CVS - Source Code Mgm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084" y="3318435"/>
            <a:ext cx="459666" cy="62117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Subversion SV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73319" y="3425552"/>
            <a:ext cx="602334" cy="54665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Azure Devops Logo , Free Transparent Clipart - ClipartKey"/>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32098" y="3433087"/>
            <a:ext cx="705903" cy="53158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6" descr="Bitbucket - Wikidata"/>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63352" y="3484690"/>
            <a:ext cx="819502" cy="44233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0" descr="https://cdn.softwaretestinghelp.com/wp-content/qa/uploads/2018/04/Bazar-Logo.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13073" y="3423320"/>
            <a:ext cx="525405" cy="52540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13"/>
          <a:stretch>
            <a:fillRect/>
          </a:stretch>
        </p:blipFill>
        <p:spPr>
          <a:xfrm>
            <a:off x="5114825" y="3432223"/>
            <a:ext cx="432955" cy="393595"/>
          </a:xfrm>
          <a:prstGeom prst="rect">
            <a:avLst/>
          </a:prstGeom>
        </p:spPr>
      </p:pic>
    </p:spTree>
    <p:extLst>
      <p:ext uri="{BB962C8B-B14F-4D97-AF65-F5344CB8AC3E}">
        <p14:creationId xmlns:p14="http://schemas.microsoft.com/office/powerpoint/2010/main" val="328424797"/>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p:txBody>
          <a:bodyPr/>
          <a:lstStyle/>
          <a:p>
            <a:r>
              <a:rPr lang="en-US" dirty="0" smtClean="0">
                <a:solidFill>
                  <a:srgbClr val="0070C0"/>
                </a:solidFill>
              </a:rPr>
              <a:t>Advantages of GitHub</a:t>
            </a:r>
            <a:endParaRPr lang="en-US" dirty="0">
              <a:solidFill>
                <a:srgbClr val="0070C0"/>
              </a:solidFill>
            </a:endParaRPr>
          </a:p>
        </p:txBody>
      </p:sp>
      <p:sp>
        <p:nvSpPr>
          <p:cNvPr id="6" name="Content Placeholder 5"/>
          <p:cNvSpPr>
            <a:spLocks noGrp="1"/>
          </p:cNvSpPr>
          <p:nvPr>
            <p:ph sz="quarter" idx="13"/>
          </p:nvPr>
        </p:nvSpPr>
        <p:spPr>
          <a:xfrm>
            <a:off x="414894" y="627164"/>
            <a:ext cx="8729106" cy="4132377"/>
          </a:xfrm>
        </p:spPr>
        <p:txBody>
          <a:bodyPr>
            <a:normAutofit/>
          </a:bodyPr>
          <a:lstStyle/>
          <a:p>
            <a:pPr marL="285750" indent="-285750">
              <a:lnSpc>
                <a:spcPct val="150000"/>
              </a:lnSpc>
              <a:buFont typeface="Arial" panose="020B0604020202020204" pitchFamily="34" charset="0"/>
              <a:buChar char="•"/>
            </a:pPr>
            <a:endParaRPr lang="en-US" sz="1200" dirty="0" smtClean="0">
              <a:solidFill>
                <a:srgbClr val="0070C0"/>
              </a:solidFill>
            </a:endParaRPr>
          </a:p>
          <a:p>
            <a:pPr>
              <a:lnSpc>
                <a:spcPct val="150000"/>
              </a:lnSpc>
            </a:pPr>
            <a:endParaRPr lang="en-US" sz="1200" b="1" dirty="0" smtClean="0"/>
          </a:p>
          <a:p>
            <a:pPr>
              <a:lnSpc>
                <a:spcPct val="150000"/>
              </a:lnSpc>
            </a:pPr>
            <a:endParaRPr lang="en-US" sz="1200" dirty="0" smtClean="0"/>
          </a:p>
          <a:p>
            <a:pPr>
              <a:lnSpc>
                <a:spcPct val="150000"/>
              </a:lnSpc>
            </a:pPr>
            <a:endParaRPr lang="en-US" dirty="0">
              <a:solidFill>
                <a:srgbClr val="328DFF"/>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endPar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8</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graphicFrame>
        <p:nvGraphicFramePr>
          <p:cNvPr id="19" name="Diagram 18"/>
          <p:cNvGraphicFramePr/>
          <p:nvPr>
            <p:extLst>
              <p:ext uri="{D42A27DB-BD31-4B8C-83A1-F6EECF244321}">
                <p14:modId xmlns:p14="http://schemas.microsoft.com/office/powerpoint/2010/main" val="53037476"/>
              </p:ext>
            </p:extLst>
          </p:nvPr>
        </p:nvGraphicFramePr>
        <p:xfrm>
          <a:off x="1524000" y="731521"/>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9268148"/>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Features</a:t>
            </a:r>
            <a:endParaRPr lang="en-US" dirty="0">
              <a:solidFill>
                <a:srgbClr val="0070C0"/>
              </a:solidFill>
            </a:endParaRPr>
          </a:p>
        </p:txBody>
      </p:sp>
      <p:sp>
        <p:nvSpPr>
          <p:cNvPr id="3" name="Content Placeholder 2"/>
          <p:cNvSpPr>
            <a:spLocks noGrp="1"/>
          </p:cNvSpPr>
          <p:nvPr>
            <p:ph sz="quarter" idx="13"/>
          </p:nvPr>
        </p:nvSpPr>
        <p:spPr>
          <a:xfrm>
            <a:off x="381000" y="727588"/>
            <a:ext cx="8417052" cy="3745988"/>
          </a:xfrm>
        </p:spPr>
        <p:txBody>
          <a:bodyPr>
            <a:normAutofit/>
          </a:bodyPr>
          <a:lstStyle/>
          <a:p>
            <a:pPr>
              <a:lnSpc>
                <a:spcPct val="150000"/>
              </a:lnSpc>
            </a:pPr>
            <a:r>
              <a:rPr lang="en-US" sz="1200" dirty="0" smtClean="0"/>
              <a:t>GitHub </a:t>
            </a:r>
            <a:r>
              <a:rPr lang="en-US" sz="1200" dirty="0"/>
              <a:t>is a place where programmers and designers work together. They collaborate, contribute, and fix bugs together. It hosts plenty of open source projects and codes of various programming languages</a:t>
            </a:r>
            <a:r>
              <a:rPr lang="en-US" sz="1200" dirty="0" smtClean="0"/>
              <a:t>.</a:t>
            </a:r>
            <a:r>
              <a:rPr lang="en-US" sz="1200" dirty="0"/>
              <a:t> </a:t>
            </a:r>
            <a:endParaRPr lang="en-US" sz="1200" dirty="0" smtClean="0"/>
          </a:p>
          <a:p>
            <a:pPr marL="285750" indent="-285750">
              <a:lnSpc>
                <a:spcPct val="150000"/>
              </a:lnSpc>
              <a:buFont typeface="Wingdings" panose="05000000000000000000" pitchFamily="2" charset="2"/>
              <a:buChar char="Ø"/>
            </a:pPr>
            <a:endParaRPr lang="en-US" dirty="0" smtClean="0"/>
          </a:p>
          <a:p>
            <a:pPr marL="285750" indent="-285750">
              <a:lnSpc>
                <a:spcPct val="150000"/>
              </a:lnSpc>
              <a:buFont typeface="Wingdings" panose="05000000000000000000" pitchFamily="2" charset="2"/>
              <a:buChar char="Ø"/>
            </a:pPr>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9</a:t>
            </a:fld>
            <a:endParaRPr lang="en-US" dirty="0"/>
          </a:p>
        </p:txBody>
      </p:sp>
      <p:graphicFrame>
        <p:nvGraphicFramePr>
          <p:cNvPr id="8" name="Diagram 7"/>
          <p:cNvGraphicFramePr/>
          <p:nvPr>
            <p:extLst>
              <p:ext uri="{D42A27DB-BD31-4B8C-83A1-F6EECF244321}">
                <p14:modId xmlns:p14="http://schemas.microsoft.com/office/powerpoint/2010/main" val="821926479"/>
              </p:ext>
            </p:extLst>
          </p:nvPr>
        </p:nvGraphicFramePr>
        <p:xfrm>
          <a:off x="381000" y="1348617"/>
          <a:ext cx="8417052" cy="33467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7633202"/>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Cognizantnewbra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newbrand" id="{34464321-73E4-410E-B743-CF8D3DC5F44C}" vid="{66CDC2FA-A042-42D3-A5C3-2B3348401B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1C39074B48BCA489751A643FF0309EE" ma:contentTypeVersion="2" ma:contentTypeDescription="Create a new document." ma:contentTypeScope="" ma:versionID="11aa71f17a967981bb649928803fb73d">
  <xsd:schema xmlns:xsd="http://www.w3.org/2001/XMLSchema" xmlns:xs="http://www.w3.org/2001/XMLSchema" xmlns:p="http://schemas.microsoft.com/office/2006/metadata/properties" xmlns:ns2="87205bae-9485-4e7e-92ad-e6f57d555ea7" targetNamespace="http://schemas.microsoft.com/office/2006/metadata/properties" ma:root="true" ma:fieldsID="87960c7804e607bbcda82a4b63505994" ns2:_="">
    <xsd:import namespace="87205bae-9485-4e7e-92ad-e6f57d555ea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05bae-9485-4e7e-92ad-e6f57d555e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421221-6257-44B8-A0C2-D26A1BFC5168}">
  <ds:schemaRefs>
    <ds:schemaRef ds:uri="http://www.w3.org/XML/1998/namespace"/>
    <ds:schemaRef ds:uri="http://purl.org/dc/terms/"/>
    <ds:schemaRef ds:uri="http://purl.org/dc/elements/1.1/"/>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8eee6e3a-f15c-45a4-a98e-64b2de71ed30"/>
    <ds:schemaRef ds:uri="3a98b63c-e4b6-4949-b066-c7278696d2a3"/>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591EF3C2-9AD8-44FF-A2B1-FCD6BDE10FB9}"/>
</file>

<file path=customXml/itemProps3.xml><?xml version="1.0" encoding="utf-8"?>
<ds:datastoreItem xmlns:ds="http://schemas.openxmlformats.org/officeDocument/2006/customXml" ds:itemID="{1CB683CF-7DFD-4974-9672-9F63D2D5A3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53062</TotalTime>
  <Words>3501</Words>
  <Application>Microsoft Office PowerPoint</Application>
  <PresentationFormat>On-screen Show (16:9)</PresentationFormat>
  <Paragraphs>735</Paragraphs>
  <Slides>47</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Arial Regular</vt:lpstr>
      <vt:lpstr>Courier New</vt:lpstr>
      <vt:lpstr>Times New Roman</vt:lpstr>
      <vt:lpstr>Wingdings</vt:lpstr>
      <vt:lpstr>Cognizantnewbrand</vt:lpstr>
      <vt:lpstr>GitHub</vt:lpstr>
      <vt:lpstr>PowerPoint Presentation</vt:lpstr>
      <vt:lpstr>Version Control Systems (VCS) </vt:lpstr>
      <vt:lpstr>Version Control Systems (VCS) </vt:lpstr>
      <vt:lpstr>Version Control Systems (VCS) </vt:lpstr>
      <vt:lpstr>Introduction to GIThub</vt:lpstr>
      <vt:lpstr>Introduction to GitHub</vt:lpstr>
      <vt:lpstr>Advantages of GitHub</vt:lpstr>
      <vt:lpstr>Features</vt:lpstr>
      <vt:lpstr>Comparison : GitHub, Bitbucket &amp; GitLab</vt:lpstr>
      <vt:lpstr>Branching Strategy </vt:lpstr>
      <vt:lpstr>Typical day with GitHub(Feature branch) </vt:lpstr>
      <vt:lpstr>Creating GitHub Repository</vt:lpstr>
      <vt:lpstr>Creating GitHub Repository </vt:lpstr>
      <vt:lpstr>Successful creation of GitHub Repository </vt:lpstr>
      <vt:lpstr>Uploading Project files</vt:lpstr>
      <vt:lpstr>Create a Branch</vt:lpstr>
      <vt:lpstr>Create a Branch</vt:lpstr>
      <vt:lpstr>Make and commit changes</vt:lpstr>
      <vt:lpstr>Make and commit changes</vt:lpstr>
      <vt:lpstr>Make and commit changes</vt:lpstr>
      <vt:lpstr>Open a Pull Request</vt:lpstr>
      <vt:lpstr>Open a pull request – Compare changes</vt:lpstr>
      <vt:lpstr>Create pull request</vt:lpstr>
      <vt:lpstr>Merge your Pull Request </vt:lpstr>
      <vt:lpstr>Merge your Pull Request </vt:lpstr>
      <vt:lpstr>Merge your Pull Request </vt:lpstr>
      <vt:lpstr>Understanding GitHub wiki</vt:lpstr>
      <vt:lpstr>Understanding GitHub wiki</vt:lpstr>
      <vt:lpstr>Understanding GitHub Issues </vt:lpstr>
      <vt:lpstr>Understanding Github Issues </vt:lpstr>
      <vt:lpstr>GitHub – Insights   </vt:lpstr>
      <vt:lpstr>GitHub – Insights   </vt:lpstr>
      <vt:lpstr>GitHub – Insights   </vt:lpstr>
      <vt:lpstr>GitHub – Insights   </vt:lpstr>
      <vt:lpstr>GitHub – Insights   </vt:lpstr>
      <vt:lpstr>GIT - Windows – Installation steps </vt:lpstr>
      <vt:lpstr>GIT - Windows – Installation steps</vt:lpstr>
      <vt:lpstr>GIT - Windows – Installation steps </vt:lpstr>
      <vt:lpstr>GIT Commands - definitions  </vt:lpstr>
      <vt:lpstr>GIT Commands - Definitions </vt:lpstr>
      <vt:lpstr>GIT Commands - Contribute to an existing repository </vt:lpstr>
      <vt:lpstr>GIT Commands - Start a new repository and publish  it to GitHub </vt:lpstr>
      <vt:lpstr>GIT Commands - Contribute to an existing branch on GitHub  </vt:lpstr>
      <vt:lpstr>Resources Required for Hands on</vt:lpstr>
      <vt:lpstr>PowerPoint Presentation</vt:lpstr>
      <vt:lpstr>Thank You</vt:lpstr>
    </vt:vector>
  </TitlesOfParts>
  <Manager/>
  <Company>Cognizant Technology Solutions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2020 - Presentation Template - New (March)</dc:title>
  <dc:subject/>
  <dc:creator>Engineering Excellence Team</dc:creator>
  <cp:keywords/>
  <dc:description/>
  <cp:lastModifiedBy>Murugan, Visalam(Cognizant)</cp:lastModifiedBy>
  <cp:revision>2445</cp:revision>
  <cp:lastPrinted>2020-02-12T20:07:34Z</cp:lastPrinted>
  <dcterms:created xsi:type="dcterms:W3CDTF">2018-08-01T04:55:58Z</dcterms:created>
  <dcterms:modified xsi:type="dcterms:W3CDTF">2020-05-29T05:09:45Z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0x010100E1C39074B48BCA489751A643FF0309EE</vt:lpwstr>
  </property>
  <property fmtid="{D5CDD505-2E9C-101B-9397-08002B2CF9AE}" pid="3" name="_dlc_policyId">
    <vt:lpwstr>/org/DE/Repository</vt:lpwstr>
  </property>
  <property fmtid="{D5CDD505-2E9C-101B-9397-08002B2CF9AE}" pid="4" name="ItemRetentionFormula">
    <vt:lpwstr>&lt;formula id="Microsoft.Office.RecordsManagement.PolicyFeatures.Expiration.Formula.BuiltIn"&gt;&lt;number&gt;0&lt;/number&gt;&lt;property&gt;ArchivalDate&lt;/property&gt;&lt;propertyId&gt;00000000-0000-0000-0000-000000000000&lt;/propertyId&gt;&lt;period&gt;days&lt;/period&gt;&lt;/formula&gt;</vt:lpwstr>
  </property>
  <property fmtid="{D5CDD505-2E9C-101B-9397-08002B2CF9AE}" pid="5" name="Video Category">
    <vt:lpwstr/>
  </property>
  <property fmtid="{D5CDD505-2E9C-101B-9397-08002B2CF9AE}" pid="6" name="Initiative/Charter">
    <vt:lpwstr/>
  </property>
  <property fmtid="{D5CDD505-2E9C-101B-9397-08002B2CF9AE}" pid="7" name="Tower">
    <vt:lpwstr>14;#DE|fe4b05a8-bea3-4973-a9cb-254853996c0a</vt:lpwstr>
  </property>
  <property fmtid="{D5CDD505-2E9C-101B-9397-08002B2CF9AE}" pid="8" name="BU or Practice">
    <vt:lpwstr/>
  </property>
  <property fmtid="{D5CDD505-2E9C-101B-9397-08002B2CF9AE}" pid="9" name="WorkflowChangePath">
    <vt:lpwstr>3b643a02-9de9-4de3-8a28-9e3996ed85b1,4;3b643a02-9de9-4de3-8a28-9e3996ed85b1,4;3b643a02-9de9-4de3-8a28-9e3996ed85b1,4;3b643a02-9de9-4de3-8a28-9e3996ed85b1,5;3b643a02-9de9-4de3-8a28-9e3996ed85b1,5;3b643a02-9de9-4de3-8a28-9e3996ed85b1,6;</vt:lpwstr>
  </property>
</Properties>
</file>