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5" r:id="rId4"/>
  </p:sldMasterIdLst>
  <p:notesMasterIdLst>
    <p:notesMasterId r:id="rId44"/>
  </p:notesMasterIdLst>
  <p:handoutMasterIdLst>
    <p:handoutMasterId r:id="rId45"/>
  </p:handoutMasterIdLst>
  <p:sldIdLst>
    <p:sldId id="2112" r:id="rId5"/>
    <p:sldId id="2271" r:id="rId6"/>
    <p:sldId id="2272" r:id="rId7"/>
    <p:sldId id="2295" r:id="rId8"/>
    <p:sldId id="2296" r:id="rId9"/>
    <p:sldId id="2297" r:id="rId10"/>
    <p:sldId id="2298" r:id="rId11"/>
    <p:sldId id="2299" r:id="rId12"/>
    <p:sldId id="2300" r:id="rId13"/>
    <p:sldId id="2301" r:id="rId14"/>
    <p:sldId id="2302" r:id="rId15"/>
    <p:sldId id="2273" r:id="rId16"/>
    <p:sldId id="2249" r:id="rId17"/>
    <p:sldId id="2265" r:id="rId18"/>
    <p:sldId id="2266" r:id="rId19"/>
    <p:sldId id="2267" r:id="rId20"/>
    <p:sldId id="2268" r:id="rId21"/>
    <p:sldId id="2269" r:id="rId22"/>
    <p:sldId id="2270" r:id="rId23"/>
    <p:sldId id="2275" r:id="rId24"/>
    <p:sldId id="2277" r:id="rId25"/>
    <p:sldId id="2284" r:id="rId26"/>
    <p:sldId id="2283" r:id="rId27"/>
    <p:sldId id="2278" r:id="rId28"/>
    <p:sldId id="2279" r:id="rId29"/>
    <p:sldId id="2280" r:id="rId30"/>
    <p:sldId id="2281" r:id="rId31"/>
    <p:sldId id="2282" r:id="rId32"/>
    <p:sldId id="2285" r:id="rId33"/>
    <p:sldId id="2286" r:id="rId34"/>
    <p:sldId id="2287" r:id="rId35"/>
    <p:sldId id="2288" r:id="rId36"/>
    <p:sldId id="2289" r:id="rId37"/>
    <p:sldId id="2290" r:id="rId38"/>
    <p:sldId id="2291" r:id="rId39"/>
    <p:sldId id="2292" r:id="rId40"/>
    <p:sldId id="2293" r:id="rId41"/>
    <p:sldId id="2294" r:id="rId42"/>
    <p:sldId id="2128" r:id="rId4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CC4B714-CF09-1D4F-8557-026836CAAC25}">
          <p14:sldIdLst>
            <p14:sldId id="2112"/>
          </p14:sldIdLst>
        </p14:section>
        <p14:section name="Main Content Slides" id="{1A22F92B-4816-4B47-BC91-189589120950}">
          <p14:sldIdLst>
            <p14:sldId id="2271"/>
            <p14:sldId id="2272"/>
            <p14:sldId id="2295"/>
            <p14:sldId id="2296"/>
            <p14:sldId id="2297"/>
            <p14:sldId id="2298"/>
            <p14:sldId id="2299"/>
            <p14:sldId id="2300"/>
            <p14:sldId id="2301"/>
            <p14:sldId id="2302"/>
            <p14:sldId id="2273"/>
            <p14:sldId id="2249"/>
            <p14:sldId id="2265"/>
            <p14:sldId id="2266"/>
            <p14:sldId id="2267"/>
            <p14:sldId id="2268"/>
            <p14:sldId id="2269"/>
            <p14:sldId id="2270"/>
            <p14:sldId id="2275"/>
          </p14:sldIdLst>
        </p14:section>
        <p14:section name="Divider Slides" id="{D255E154-F5F1-7149-8630-FB0EB740939B}">
          <p14:sldIdLst>
            <p14:sldId id="2277"/>
            <p14:sldId id="2284"/>
            <p14:sldId id="2283"/>
            <p14:sldId id="2278"/>
            <p14:sldId id="2279"/>
            <p14:sldId id="2280"/>
            <p14:sldId id="2281"/>
            <p14:sldId id="2282"/>
            <p14:sldId id="2285"/>
            <p14:sldId id="2286"/>
            <p14:sldId id="2287"/>
            <p14:sldId id="2288"/>
            <p14:sldId id="2289"/>
            <p14:sldId id="2290"/>
            <p14:sldId id="2291"/>
            <p14:sldId id="2292"/>
            <p14:sldId id="2293"/>
            <p14:sldId id="2294"/>
            <p14:sldId id="212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lbach, Chris (Cognizant)" initials="AC(" lastIdx="3" clrIdx="0">
    <p:extLst>
      <p:ext uri="{19B8F6BF-5375-455C-9EA6-DF929625EA0E}">
        <p15:presenceInfo xmlns:p15="http://schemas.microsoft.com/office/powerpoint/2012/main" userId="S-1-5-21-1178368992-402679808-390482200-2418934" providerId="AD"/>
      </p:ext>
    </p:extLst>
  </p:cmAuthor>
  <p:cmAuthor id="2" name="Holsinger, Sophie (Contractor)" initials="HS(" lastIdx="2" clrIdx="1">
    <p:extLst>
      <p:ext uri="{19B8F6BF-5375-455C-9EA6-DF929625EA0E}">
        <p15:presenceInfo xmlns:p15="http://schemas.microsoft.com/office/powerpoint/2012/main" userId="S::745207@cognizant.com::be76981d-d1d7-4226-a9d6-fb7fa2b102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0C40"/>
    <a:srgbClr val="D9D9D9"/>
    <a:srgbClr val="000063"/>
    <a:srgbClr val="00075F"/>
    <a:srgbClr val="328DFF"/>
    <a:srgbClr val="00065E"/>
    <a:srgbClr val="050E48"/>
    <a:srgbClr val="221181"/>
    <a:srgbClr val="020B51"/>
    <a:srgbClr val="0211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D96653-B3E9-47DE-96EC-B6AFEB751F7F}" v="3" dt="2020-06-10T10:30:23.953"/>
  </p1510:revLst>
</p1510:revInfo>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897" autoAdjust="0"/>
    <p:restoredTop sz="96879" autoAdjust="0"/>
  </p:normalViewPr>
  <p:slideViewPr>
    <p:cSldViewPr snapToGrid="0">
      <p:cViewPr varScale="1">
        <p:scale>
          <a:sx n="97" d="100"/>
          <a:sy n="97" d="100"/>
        </p:scale>
        <p:origin x="264" y="78"/>
      </p:cViewPr>
      <p:guideLst/>
    </p:cSldViewPr>
  </p:slideViewPr>
  <p:outlineViewPr>
    <p:cViewPr>
      <p:scale>
        <a:sx n="33" d="100"/>
        <a:sy n="33" d="100"/>
      </p:scale>
      <p:origin x="0" y="-11296"/>
    </p:cViewPr>
  </p:outlin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121" d="100"/>
          <a:sy n="121" d="100"/>
        </p:scale>
        <p:origin x="3904"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66"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65"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 Manoj Reddy (Cognizant)" userId="3aed5c54-8d17-41e4-96bc-53e3cf5c6d8d" providerId="ADAL" clId="{BBD96653-B3E9-47DE-96EC-B6AFEB751F7F}"/>
    <pc:docChg chg="custSel addSld delSld modSld sldOrd modSection">
      <pc:chgData name="D, Manoj Reddy (Cognizant)" userId="3aed5c54-8d17-41e4-96bc-53e3cf5c6d8d" providerId="ADAL" clId="{BBD96653-B3E9-47DE-96EC-B6AFEB751F7F}" dt="2020-06-11T08:04:03.317" v="319" actId="47"/>
      <pc:docMkLst>
        <pc:docMk/>
      </pc:docMkLst>
      <pc:sldChg chg="modSp mod">
        <pc:chgData name="D, Manoj Reddy (Cognizant)" userId="3aed5c54-8d17-41e4-96bc-53e3cf5c6d8d" providerId="ADAL" clId="{BBD96653-B3E9-47DE-96EC-B6AFEB751F7F}" dt="2020-06-10T07:07:15.953" v="28" actId="20577"/>
        <pc:sldMkLst>
          <pc:docMk/>
          <pc:sldMk cId="2456754670" sldId="2112"/>
        </pc:sldMkLst>
        <pc:spChg chg="mod">
          <ac:chgData name="D, Manoj Reddy (Cognizant)" userId="3aed5c54-8d17-41e4-96bc-53e3cf5c6d8d" providerId="ADAL" clId="{BBD96653-B3E9-47DE-96EC-B6AFEB751F7F}" dt="2020-06-10T07:07:09.762" v="19" actId="20577"/>
          <ac:spMkLst>
            <pc:docMk/>
            <pc:sldMk cId="2456754670" sldId="2112"/>
            <ac:spMk id="2" creationId="{00000000-0000-0000-0000-000000000000}"/>
          </ac:spMkLst>
        </pc:spChg>
        <pc:spChg chg="mod">
          <ac:chgData name="D, Manoj Reddy (Cognizant)" userId="3aed5c54-8d17-41e4-96bc-53e3cf5c6d8d" providerId="ADAL" clId="{BBD96653-B3E9-47DE-96EC-B6AFEB751F7F}" dt="2020-06-10T07:07:15.953" v="28" actId="20577"/>
          <ac:spMkLst>
            <pc:docMk/>
            <pc:sldMk cId="2456754670" sldId="2112"/>
            <ac:spMk id="5" creationId="{7617C62E-0EDE-0B4D-AC45-361F7429018C}"/>
          </ac:spMkLst>
        </pc:spChg>
      </pc:sldChg>
      <pc:sldChg chg="modSp mod">
        <pc:chgData name="D, Manoj Reddy (Cognizant)" userId="3aed5c54-8d17-41e4-96bc-53e3cf5c6d8d" providerId="ADAL" clId="{BBD96653-B3E9-47DE-96EC-B6AFEB751F7F}" dt="2020-06-10T10:10:26.610" v="125" actId="20577"/>
        <pc:sldMkLst>
          <pc:docMk/>
          <pc:sldMk cId="2173345621" sldId="2128"/>
        </pc:sldMkLst>
        <pc:spChg chg="mod">
          <ac:chgData name="D, Manoj Reddy (Cognizant)" userId="3aed5c54-8d17-41e4-96bc-53e3cf5c6d8d" providerId="ADAL" clId="{BBD96653-B3E9-47DE-96EC-B6AFEB751F7F}" dt="2020-06-10T10:09:47.241" v="98" actId="20577"/>
          <ac:spMkLst>
            <pc:docMk/>
            <pc:sldMk cId="2173345621" sldId="2128"/>
            <ac:spMk id="2" creationId="{FB1079CE-1157-1949-82DC-628D3FB1658D}"/>
          </ac:spMkLst>
        </pc:spChg>
        <pc:spChg chg="mod">
          <ac:chgData name="D, Manoj Reddy (Cognizant)" userId="3aed5c54-8d17-41e4-96bc-53e3cf5c6d8d" providerId="ADAL" clId="{BBD96653-B3E9-47DE-96EC-B6AFEB751F7F}" dt="2020-06-10T10:10:26.610" v="125" actId="20577"/>
          <ac:spMkLst>
            <pc:docMk/>
            <pc:sldMk cId="2173345621" sldId="2128"/>
            <ac:spMk id="3" creationId="{8D0AD2C5-24F5-ED48-B57A-BB5AFBAC60A6}"/>
          </ac:spMkLst>
        </pc:spChg>
      </pc:sldChg>
      <pc:sldChg chg="delSp modSp mod">
        <pc:chgData name="D, Manoj Reddy (Cognizant)" userId="3aed5c54-8d17-41e4-96bc-53e3cf5c6d8d" providerId="ADAL" clId="{BBD96653-B3E9-47DE-96EC-B6AFEB751F7F}" dt="2020-06-11T07:47:05.514" v="268"/>
        <pc:sldMkLst>
          <pc:docMk/>
          <pc:sldMk cId="458632382" sldId="2130"/>
        </pc:sldMkLst>
        <pc:spChg chg="del">
          <ac:chgData name="D, Manoj Reddy (Cognizant)" userId="3aed5c54-8d17-41e4-96bc-53e3cf5c6d8d" providerId="ADAL" clId="{BBD96653-B3E9-47DE-96EC-B6AFEB751F7F}" dt="2020-06-11T07:46:51.839" v="254" actId="478"/>
          <ac:spMkLst>
            <pc:docMk/>
            <pc:sldMk cId="458632382" sldId="2130"/>
            <ac:spMk id="29" creationId="{00000000-0000-0000-0000-000000000000}"/>
          </ac:spMkLst>
        </pc:spChg>
        <pc:spChg chg="del mod">
          <ac:chgData name="D, Manoj Reddy (Cognizant)" userId="3aed5c54-8d17-41e4-96bc-53e3cf5c6d8d" providerId="ADAL" clId="{BBD96653-B3E9-47DE-96EC-B6AFEB751F7F}" dt="2020-06-11T07:47:05.514" v="268"/>
          <ac:spMkLst>
            <pc:docMk/>
            <pc:sldMk cId="458632382" sldId="2130"/>
            <ac:spMk id="35" creationId="{00000000-0000-0000-0000-000000000000}"/>
          </ac:spMkLst>
        </pc:spChg>
        <pc:spChg chg="del">
          <ac:chgData name="D, Manoj Reddy (Cognizant)" userId="3aed5c54-8d17-41e4-96bc-53e3cf5c6d8d" providerId="ADAL" clId="{BBD96653-B3E9-47DE-96EC-B6AFEB751F7F}" dt="2020-06-11T07:46:35.582" v="235" actId="478"/>
          <ac:spMkLst>
            <pc:docMk/>
            <pc:sldMk cId="458632382" sldId="2130"/>
            <ac:spMk id="63" creationId="{00000000-0000-0000-0000-000000000000}"/>
          </ac:spMkLst>
        </pc:spChg>
        <pc:spChg chg="del mod">
          <ac:chgData name="D, Manoj Reddy (Cognizant)" userId="3aed5c54-8d17-41e4-96bc-53e3cf5c6d8d" providerId="ADAL" clId="{BBD96653-B3E9-47DE-96EC-B6AFEB751F7F}" dt="2020-06-11T07:46:51.842" v="256"/>
          <ac:spMkLst>
            <pc:docMk/>
            <pc:sldMk cId="458632382" sldId="2130"/>
            <ac:spMk id="64" creationId="{00000000-0000-0000-0000-000000000000}"/>
          </ac:spMkLst>
        </pc:spChg>
        <pc:spChg chg="del">
          <ac:chgData name="D, Manoj Reddy (Cognizant)" userId="3aed5c54-8d17-41e4-96bc-53e3cf5c6d8d" providerId="ADAL" clId="{BBD96653-B3E9-47DE-96EC-B6AFEB751F7F}" dt="2020-06-11T07:46:32.930" v="234" actId="478"/>
          <ac:spMkLst>
            <pc:docMk/>
            <pc:sldMk cId="458632382" sldId="2130"/>
            <ac:spMk id="65" creationId="{00000000-0000-0000-0000-000000000000}"/>
          </ac:spMkLst>
        </pc:spChg>
        <pc:grpChg chg="del">
          <ac:chgData name="D, Manoj Reddy (Cognizant)" userId="3aed5c54-8d17-41e4-96bc-53e3cf5c6d8d" providerId="ADAL" clId="{BBD96653-B3E9-47DE-96EC-B6AFEB751F7F}" dt="2020-06-11T07:47:05.509" v="266" actId="478"/>
          <ac:grpSpMkLst>
            <pc:docMk/>
            <pc:sldMk cId="458632382" sldId="2130"/>
            <ac:grpSpMk id="48" creationId="{00000000-0000-0000-0000-000000000000}"/>
          </ac:grpSpMkLst>
        </pc:grpChg>
      </pc:sldChg>
      <pc:sldChg chg="modSp mod">
        <pc:chgData name="D, Manoj Reddy (Cognizant)" userId="3aed5c54-8d17-41e4-96bc-53e3cf5c6d8d" providerId="ADAL" clId="{BBD96653-B3E9-47DE-96EC-B6AFEB751F7F}" dt="2020-06-10T14:22:17.210" v="212" actId="113"/>
        <pc:sldMkLst>
          <pc:docMk/>
          <pc:sldMk cId="2639826166" sldId="2131"/>
        </pc:sldMkLst>
        <pc:spChg chg="mod">
          <ac:chgData name="D, Manoj Reddy (Cognizant)" userId="3aed5c54-8d17-41e4-96bc-53e3cf5c6d8d" providerId="ADAL" clId="{BBD96653-B3E9-47DE-96EC-B6AFEB751F7F}" dt="2020-06-10T14:22:17.210" v="212" actId="113"/>
          <ac:spMkLst>
            <pc:docMk/>
            <pc:sldMk cId="2639826166" sldId="2131"/>
            <ac:spMk id="4" creationId="{00000000-0000-0000-0000-000000000000}"/>
          </ac:spMkLst>
        </pc:spChg>
      </pc:sldChg>
      <pc:sldChg chg="del">
        <pc:chgData name="D, Manoj Reddy (Cognizant)" userId="3aed5c54-8d17-41e4-96bc-53e3cf5c6d8d" providerId="ADAL" clId="{BBD96653-B3E9-47DE-96EC-B6AFEB751F7F}" dt="2020-06-10T09:14:10.235" v="55" actId="2696"/>
        <pc:sldMkLst>
          <pc:docMk/>
          <pc:sldMk cId="4131860247" sldId="2132"/>
        </pc:sldMkLst>
      </pc:sldChg>
      <pc:sldChg chg="ord">
        <pc:chgData name="D, Manoj Reddy (Cognizant)" userId="3aed5c54-8d17-41e4-96bc-53e3cf5c6d8d" providerId="ADAL" clId="{BBD96653-B3E9-47DE-96EC-B6AFEB751F7F}" dt="2020-06-11T07:52:58.517" v="275"/>
        <pc:sldMkLst>
          <pc:docMk/>
          <pc:sldMk cId="815748328" sldId="2133"/>
        </pc:sldMkLst>
      </pc:sldChg>
      <pc:sldChg chg="del">
        <pc:chgData name="D, Manoj Reddy (Cognizant)" userId="3aed5c54-8d17-41e4-96bc-53e3cf5c6d8d" providerId="ADAL" clId="{BBD96653-B3E9-47DE-96EC-B6AFEB751F7F}" dt="2020-06-11T07:44:56.597" v="233" actId="47"/>
        <pc:sldMkLst>
          <pc:docMk/>
          <pc:sldMk cId="108942526" sldId="2136"/>
        </pc:sldMkLst>
      </pc:sldChg>
      <pc:sldChg chg="del ord">
        <pc:chgData name="D, Manoj Reddy (Cognizant)" userId="3aed5c54-8d17-41e4-96bc-53e3cf5c6d8d" providerId="ADAL" clId="{BBD96653-B3E9-47DE-96EC-B6AFEB751F7F}" dt="2020-06-10T10:27:54.359" v="133" actId="2696"/>
        <pc:sldMkLst>
          <pc:docMk/>
          <pc:sldMk cId="1429418124" sldId="2137"/>
        </pc:sldMkLst>
      </pc:sldChg>
      <pc:sldChg chg="del">
        <pc:chgData name="D, Manoj Reddy (Cognizant)" userId="3aed5c54-8d17-41e4-96bc-53e3cf5c6d8d" providerId="ADAL" clId="{BBD96653-B3E9-47DE-96EC-B6AFEB751F7F}" dt="2020-06-11T07:39:09.009" v="226" actId="47"/>
        <pc:sldMkLst>
          <pc:docMk/>
          <pc:sldMk cId="1467840525" sldId="2139"/>
        </pc:sldMkLst>
      </pc:sldChg>
      <pc:sldChg chg="del ord">
        <pc:chgData name="D, Manoj Reddy (Cognizant)" userId="3aed5c54-8d17-41e4-96bc-53e3cf5c6d8d" providerId="ADAL" clId="{BBD96653-B3E9-47DE-96EC-B6AFEB751F7F}" dt="2020-06-11T07:51:06.371" v="273" actId="47"/>
        <pc:sldMkLst>
          <pc:docMk/>
          <pc:sldMk cId="2561194701" sldId="2141"/>
        </pc:sldMkLst>
      </pc:sldChg>
      <pc:sldChg chg="del">
        <pc:chgData name="D, Manoj Reddy (Cognizant)" userId="3aed5c54-8d17-41e4-96bc-53e3cf5c6d8d" providerId="ADAL" clId="{BBD96653-B3E9-47DE-96EC-B6AFEB751F7F}" dt="2020-06-11T07:39:11.744" v="227" actId="47"/>
        <pc:sldMkLst>
          <pc:docMk/>
          <pc:sldMk cId="3453495879" sldId="2142"/>
        </pc:sldMkLst>
      </pc:sldChg>
      <pc:sldChg chg="del">
        <pc:chgData name="D, Manoj Reddy (Cognizant)" userId="3aed5c54-8d17-41e4-96bc-53e3cf5c6d8d" providerId="ADAL" clId="{BBD96653-B3E9-47DE-96EC-B6AFEB751F7F}" dt="2020-06-11T07:40:50.676" v="229" actId="47"/>
        <pc:sldMkLst>
          <pc:docMk/>
          <pc:sldMk cId="3898272048" sldId="2148"/>
        </pc:sldMkLst>
      </pc:sldChg>
      <pc:sldChg chg="del">
        <pc:chgData name="D, Manoj Reddy (Cognizant)" userId="3aed5c54-8d17-41e4-96bc-53e3cf5c6d8d" providerId="ADAL" clId="{BBD96653-B3E9-47DE-96EC-B6AFEB751F7F}" dt="2020-06-11T07:40:42.890" v="228" actId="47"/>
        <pc:sldMkLst>
          <pc:docMk/>
          <pc:sldMk cId="1273800456" sldId="2149"/>
        </pc:sldMkLst>
      </pc:sldChg>
      <pc:sldChg chg="del">
        <pc:chgData name="D, Manoj Reddy (Cognizant)" userId="3aed5c54-8d17-41e4-96bc-53e3cf5c6d8d" providerId="ADAL" clId="{BBD96653-B3E9-47DE-96EC-B6AFEB751F7F}" dt="2020-06-11T07:31:16.044" v="222" actId="47"/>
        <pc:sldMkLst>
          <pc:docMk/>
          <pc:sldMk cId="4103751307" sldId="2150"/>
        </pc:sldMkLst>
      </pc:sldChg>
      <pc:sldChg chg="del">
        <pc:chgData name="D, Manoj Reddy (Cognizant)" userId="3aed5c54-8d17-41e4-96bc-53e3cf5c6d8d" providerId="ADAL" clId="{BBD96653-B3E9-47DE-96EC-B6AFEB751F7F}" dt="2020-06-11T07:50:05.770" v="272" actId="47"/>
        <pc:sldMkLst>
          <pc:docMk/>
          <pc:sldMk cId="3660286245" sldId="2151"/>
        </pc:sldMkLst>
      </pc:sldChg>
      <pc:sldChg chg="del">
        <pc:chgData name="D, Manoj Reddy (Cognizant)" userId="3aed5c54-8d17-41e4-96bc-53e3cf5c6d8d" providerId="ADAL" clId="{BBD96653-B3E9-47DE-96EC-B6AFEB751F7F}" dt="2020-06-11T07:41:15.730" v="230" actId="2696"/>
        <pc:sldMkLst>
          <pc:docMk/>
          <pc:sldMk cId="3610362277" sldId="2152"/>
        </pc:sldMkLst>
      </pc:sldChg>
      <pc:sldChg chg="del">
        <pc:chgData name="D, Manoj Reddy (Cognizant)" userId="3aed5c54-8d17-41e4-96bc-53e3cf5c6d8d" providerId="ADAL" clId="{BBD96653-B3E9-47DE-96EC-B6AFEB751F7F}" dt="2020-06-11T07:49:57.792" v="271" actId="47"/>
        <pc:sldMkLst>
          <pc:docMk/>
          <pc:sldMk cId="1439020391" sldId="2156"/>
        </pc:sldMkLst>
      </pc:sldChg>
      <pc:sldChg chg="modSp del mod">
        <pc:chgData name="D, Manoj Reddy (Cognizant)" userId="3aed5c54-8d17-41e4-96bc-53e3cf5c6d8d" providerId="ADAL" clId="{BBD96653-B3E9-47DE-96EC-B6AFEB751F7F}" dt="2020-06-11T07:49:52.477" v="270" actId="47"/>
        <pc:sldMkLst>
          <pc:docMk/>
          <pc:sldMk cId="3870784431" sldId="2157"/>
        </pc:sldMkLst>
        <pc:spChg chg="mod">
          <ac:chgData name="D, Manoj Reddy (Cognizant)" userId="3aed5c54-8d17-41e4-96bc-53e3cf5c6d8d" providerId="ADAL" clId="{BBD96653-B3E9-47DE-96EC-B6AFEB751F7F}" dt="2020-06-10T10:29:08.479" v="165" actId="20577"/>
          <ac:spMkLst>
            <pc:docMk/>
            <pc:sldMk cId="3870784431" sldId="2157"/>
            <ac:spMk id="4" creationId="{4BCE1D04-0A9E-5D41-992E-0FA6F4F8B1DE}"/>
          </ac:spMkLst>
        </pc:spChg>
      </pc:sldChg>
      <pc:sldChg chg="del">
        <pc:chgData name="D, Manoj Reddy (Cognizant)" userId="3aed5c54-8d17-41e4-96bc-53e3cf5c6d8d" providerId="ADAL" clId="{BBD96653-B3E9-47DE-96EC-B6AFEB751F7F}" dt="2020-06-11T07:49:38.484" v="269" actId="2696"/>
        <pc:sldMkLst>
          <pc:docMk/>
          <pc:sldMk cId="984735167" sldId="2158"/>
        </pc:sldMkLst>
      </pc:sldChg>
      <pc:sldChg chg="del">
        <pc:chgData name="D, Manoj Reddy (Cognizant)" userId="3aed5c54-8d17-41e4-96bc-53e3cf5c6d8d" providerId="ADAL" clId="{BBD96653-B3E9-47DE-96EC-B6AFEB751F7F}" dt="2020-06-11T07:30:59.618" v="217" actId="47"/>
        <pc:sldMkLst>
          <pc:docMk/>
          <pc:sldMk cId="1938491695" sldId="2159"/>
        </pc:sldMkLst>
      </pc:sldChg>
      <pc:sldChg chg="del">
        <pc:chgData name="D, Manoj Reddy (Cognizant)" userId="3aed5c54-8d17-41e4-96bc-53e3cf5c6d8d" providerId="ADAL" clId="{BBD96653-B3E9-47DE-96EC-B6AFEB751F7F}" dt="2020-06-11T07:31:13.890" v="220" actId="47"/>
        <pc:sldMkLst>
          <pc:docMk/>
          <pc:sldMk cId="373639832" sldId="2160"/>
        </pc:sldMkLst>
      </pc:sldChg>
      <pc:sldChg chg="del">
        <pc:chgData name="D, Manoj Reddy (Cognizant)" userId="3aed5c54-8d17-41e4-96bc-53e3cf5c6d8d" providerId="ADAL" clId="{BBD96653-B3E9-47DE-96EC-B6AFEB751F7F}" dt="2020-06-10T10:06:06.286" v="58" actId="2696"/>
        <pc:sldMkLst>
          <pc:docMk/>
          <pc:sldMk cId="3931421368" sldId="2165"/>
        </pc:sldMkLst>
      </pc:sldChg>
      <pc:sldChg chg="del">
        <pc:chgData name="D, Manoj Reddy (Cognizant)" userId="3aed5c54-8d17-41e4-96bc-53e3cf5c6d8d" providerId="ADAL" clId="{BBD96653-B3E9-47DE-96EC-B6AFEB751F7F}" dt="2020-06-10T10:06:10.460" v="59" actId="2696"/>
        <pc:sldMkLst>
          <pc:docMk/>
          <pc:sldMk cId="3696870236" sldId="2166"/>
        </pc:sldMkLst>
      </pc:sldChg>
      <pc:sldChg chg="del">
        <pc:chgData name="D, Manoj Reddy (Cognizant)" userId="3aed5c54-8d17-41e4-96bc-53e3cf5c6d8d" providerId="ADAL" clId="{BBD96653-B3E9-47DE-96EC-B6AFEB751F7F}" dt="2020-06-10T10:06:15.324" v="60" actId="2696"/>
        <pc:sldMkLst>
          <pc:docMk/>
          <pc:sldMk cId="4095066093" sldId="2168"/>
        </pc:sldMkLst>
      </pc:sldChg>
      <pc:sldChg chg="del">
        <pc:chgData name="D, Manoj Reddy (Cognizant)" userId="3aed5c54-8d17-41e4-96bc-53e3cf5c6d8d" providerId="ADAL" clId="{BBD96653-B3E9-47DE-96EC-B6AFEB751F7F}" dt="2020-06-10T10:06:19.552" v="61" actId="2696"/>
        <pc:sldMkLst>
          <pc:docMk/>
          <pc:sldMk cId="2298249069" sldId="2169"/>
        </pc:sldMkLst>
      </pc:sldChg>
      <pc:sldChg chg="del">
        <pc:chgData name="D, Manoj Reddy (Cognizant)" userId="3aed5c54-8d17-41e4-96bc-53e3cf5c6d8d" providerId="ADAL" clId="{BBD96653-B3E9-47DE-96EC-B6AFEB751F7F}" dt="2020-06-11T08:03:51.172" v="317" actId="47"/>
        <pc:sldMkLst>
          <pc:docMk/>
          <pc:sldMk cId="1304911257" sldId="2171"/>
        </pc:sldMkLst>
      </pc:sldChg>
      <pc:sldChg chg="del">
        <pc:chgData name="D, Manoj Reddy (Cognizant)" userId="3aed5c54-8d17-41e4-96bc-53e3cf5c6d8d" providerId="ADAL" clId="{BBD96653-B3E9-47DE-96EC-B6AFEB751F7F}" dt="2020-06-11T08:04:00.202" v="318" actId="47"/>
        <pc:sldMkLst>
          <pc:docMk/>
          <pc:sldMk cId="257155040" sldId="2172"/>
        </pc:sldMkLst>
      </pc:sldChg>
      <pc:sldChg chg="del">
        <pc:chgData name="D, Manoj Reddy (Cognizant)" userId="3aed5c54-8d17-41e4-96bc-53e3cf5c6d8d" providerId="ADAL" clId="{BBD96653-B3E9-47DE-96EC-B6AFEB751F7F}" dt="2020-06-11T08:04:03.317" v="319" actId="47"/>
        <pc:sldMkLst>
          <pc:docMk/>
          <pc:sldMk cId="2735703780" sldId="2173"/>
        </pc:sldMkLst>
      </pc:sldChg>
      <pc:sldChg chg="del">
        <pc:chgData name="D, Manoj Reddy (Cognizant)" userId="3aed5c54-8d17-41e4-96bc-53e3cf5c6d8d" providerId="ADAL" clId="{BBD96653-B3E9-47DE-96EC-B6AFEB751F7F}" dt="2020-06-11T07:55:53.399" v="282" actId="47"/>
        <pc:sldMkLst>
          <pc:docMk/>
          <pc:sldMk cId="3531488049" sldId="2177"/>
        </pc:sldMkLst>
      </pc:sldChg>
      <pc:sldChg chg="delSp modSp del mod">
        <pc:chgData name="D, Manoj Reddy (Cognizant)" userId="3aed5c54-8d17-41e4-96bc-53e3cf5c6d8d" providerId="ADAL" clId="{BBD96653-B3E9-47DE-96EC-B6AFEB751F7F}" dt="2020-06-11T07:56:37.300" v="315" actId="2696"/>
        <pc:sldMkLst>
          <pc:docMk/>
          <pc:sldMk cId="511934705" sldId="2178"/>
        </pc:sldMkLst>
        <pc:spChg chg="del mod">
          <ac:chgData name="D, Manoj Reddy (Cognizant)" userId="3aed5c54-8d17-41e4-96bc-53e3cf5c6d8d" providerId="ADAL" clId="{BBD96653-B3E9-47DE-96EC-B6AFEB751F7F}" dt="2020-06-11T07:56:20.046" v="284" actId="478"/>
          <ac:spMkLst>
            <pc:docMk/>
            <pc:sldMk cId="511934705" sldId="2178"/>
            <ac:spMk id="6" creationId="{00000000-0000-0000-0000-000000000000}"/>
          </ac:spMkLst>
        </pc:spChg>
        <pc:spChg chg="del mod">
          <ac:chgData name="D, Manoj Reddy (Cognizant)" userId="3aed5c54-8d17-41e4-96bc-53e3cf5c6d8d" providerId="ADAL" clId="{BBD96653-B3E9-47DE-96EC-B6AFEB751F7F}" dt="2020-06-11T07:56:29.219" v="313"/>
          <ac:spMkLst>
            <pc:docMk/>
            <pc:sldMk cId="511934705" sldId="2178"/>
            <ac:spMk id="15" creationId="{00000000-0000-0000-0000-000000000000}"/>
          </ac:spMkLst>
        </pc:spChg>
        <pc:cxnChg chg="del">
          <ac:chgData name="D, Manoj Reddy (Cognizant)" userId="3aed5c54-8d17-41e4-96bc-53e3cf5c6d8d" providerId="ADAL" clId="{BBD96653-B3E9-47DE-96EC-B6AFEB751F7F}" dt="2020-06-11T07:56:29.215" v="311" actId="478"/>
          <ac:cxnSpMkLst>
            <pc:docMk/>
            <pc:sldMk cId="511934705" sldId="2178"/>
            <ac:cxnSpMk id="14" creationId="{00000000-0000-0000-0000-000000000000}"/>
          </ac:cxnSpMkLst>
        </pc:cxnChg>
        <pc:cxnChg chg="del">
          <ac:chgData name="D, Manoj Reddy (Cognizant)" userId="3aed5c54-8d17-41e4-96bc-53e3cf5c6d8d" providerId="ADAL" clId="{BBD96653-B3E9-47DE-96EC-B6AFEB751F7F}" dt="2020-06-11T07:56:32.810" v="314" actId="478"/>
          <ac:cxnSpMkLst>
            <pc:docMk/>
            <pc:sldMk cId="511934705" sldId="2178"/>
            <ac:cxnSpMk id="19" creationId="{00000000-0000-0000-0000-000000000000}"/>
          </ac:cxnSpMkLst>
        </pc:cxnChg>
      </pc:sldChg>
      <pc:sldChg chg="del">
        <pc:chgData name="D, Manoj Reddy (Cognizant)" userId="3aed5c54-8d17-41e4-96bc-53e3cf5c6d8d" providerId="ADAL" clId="{BBD96653-B3E9-47DE-96EC-B6AFEB751F7F}" dt="2020-06-10T10:07:30.984" v="62" actId="2696"/>
        <pc:sldMkLst>
          <pc:docMk/>
          <pc:sldMk cId="844417768" sldId="2181"/>
        </pc:sldMkLst>
      </pc:sldChg>
      <pc:sldChg chg="del">
        <pc:chgData name="D, Manoj Reddy (Cognizant)" userId="3aed5c54-8d17-41e4-96bc-53e3cf5c6d8d" providerId="ADAL" clId="{BBD96653-B3E9-47DE-96EC-B6AFEB751F7F}" dt="2020-06-10T10:07:33.493" v="63" actId="2696"/>
        <pc:sldMkLst>
          <pc:docMk/>
          <pc:sldMk cId="2334561556" sldId="2182"/>
        </pc:sldMkLst>
      </pc:sldChg>
      <pc:sldChg chg="del">
        <pc:chgData name="D, Manoj Reddy (Cognizant)" userId="3aed5c54-8d17-41e4-96bc-53e3cf5c6d8d" providerId="ADAL" clId="{BBD96653-B3E9-47DE-96EC-B6AFEB751F7F}" dt="2020-06-10T10:07:36.475" v="64" actId="2696"/>
        <pc:sldMkLst>
          <pc:docMk/>
          <pc:sldMk cId="2441966584" sldId="2183"/>
        </pc:sldMkLst>
      </pc:sldChg>
      <pc:sldChg chg="del">
        <pc:chgData name="D, Manoj Reddy (Cognizant)" userId="3aed5c54-8d17-41e4-96bc-53e3cf5c6d8d" providerId="ADAL" clId="{BBD96653-B3E9-47DE-96EC-B6AFEB751F7F}" dt="2020-06-10T10:07:42.082" v="65" actId="2696"/>
        <pc:sldMkLst>
          <pc:docMk/>
          <pc:sldMk cId="295133791" sldId="2184"/>
        </pc:sldMkLst>
      </pc:sldChg>
      <pc:sldChg chg="del">
        <pc:chgData name="D, Manoj Reddy (Cognizant)" userId="3aed5c54-8d17-41e4-96bc-53e3cf5c6d8d" providerId="ADAL" clId="{BBD96653-B3E9-47DE-96EC-B6AFEB751F7F}" dt="2020-06-10T10:07:44.351" v="66" actId="2696"/>
        <pc:sldMkLst>
          <pc:docMk/>
          <pc:sldMk cId="1302336715" sldId="2185"/>
        </pc:sldMkLst>
      </pc:sldChg>
      <pc:sldChg chg="del">
        <pc:chgData name="D, Manoj Reddy (Cognizant)" userId="3aed5c54-8d17-41e4-96bc-53e3cf5c6d8d" providerId="ADAL" clId="{BBD96653-B3E9-47DE-96EC-B6AFEB751F7F}" dt="2020-06-11T07:33:56.233" v="225" actId="47"/>
        <pc:sldMkLst>
          <pc:docMk/>
          <pc:sldMk cId="3844424207" sldId="2187"/>
        </pc:sldMkLst>
      </pc:sldChg>
      <pc:sldChg chg="del">
        <pc:chgData name="D, Manoj Reddy (Cognizant)" userId="3aed5c54-8d17-41e4-96bc-53e3cf5c6d8d" providerId="ADAL" clId="{BBD96653-B3E9-47DE-96EC-B6AFEB751F7F}" dt="2020-06-11T07:42:12.129" v="231" actId="47"/>
        <pc:sldMkLst>
          <pc:docMk/>
          <pc:sldMk cId="3590201362" sldId="2188"/>
        </pc:sldMkLst>
      </pc:sldChg>
      <pc:sldChg chg="del">
        <pc:chgData name="D, Manoj Reddy (Cognizant)" userId="3aed5c54-8d17-41e4-96bc-53e3cf5c6d8d" providerId="ADAL" clId="{BBD96653-B3E9-47DE-96EC-B6AFEB751F7F}" dt="2020-06-11T07:30:50.343" v="214" actId="2696"/>
        <pc:sldMkLst>
          <pc:docMk/>
          <pc:sldMk cId="1758881409" sldId="2190"/>
        </pc:sldMkLst>
      </pc:sldChg>
      <pc:sldChg chg="del">
        <pc:chgData name="D, Manoj Reddy (Cognizant)" userId="3aed5c54-8d17-41e4-96bc-53e3cf5c6d8d" providerId="ADAL" clId="{BBD96653-B3E9-47DE-96EC-B6AFEB751F7F}" dt="2020-06-10T10:09:25.980" v="72" actId="2696"/>
        <pc:sldMkLst>
          <pc:docMk/>
          <pc:sldMk cId="1358012371" sldId="2191"/>
        </pc:sldMkLst>
      </pc:sldChg>
      <pc:sldChg chg="del">
        <pc:chgData name="D, Manoj Reddy (Cognizant)" userId="3aed5c54-8d17-41e4-96bc-53e3cf5c6d8d" providerId="ADAL" clId="{BBD96653-B3E9-47DE-96EC-B6AFEB751F7F}" dt="2020-06-10T10:08:19.722" v="67" actId="2696"/>
        <pc:sldMkLst>
          <pc:docMk/>
          <pc:sldMk cId="546798276" sldId="2192"/>
        </pc:sldMkLst>
      </pc:sldChg>
      <pc:sldChg chg="ord">
        <pc:chgData name="D, Manoj Reddy (Cognizant)" userId="3aed5c54-8d17-41e4-96bc-53e3cf5c6d8d" providerId="ADAL" clId="{BBD96653-B3E9-47DE-96EC-B6AFEB751F7F}" dt="2020-06-10T10:08:37.439" v="69"/>
        <pc:sldMkLst>
          <pc:docMk/>
          <pc:sldMk cId="2374579211" sldId="2193"/>
        </pc:sldMkLst>
      </pc:sldChg>
      <pc:sldChg chg="del ord">
        <pc:chgData name="D, Manoj Reddy (Cognizant)" userId="3aed5c54-8d17-41e4-96bc-53e3cf5c6d8d" providerId="ADAL" clId="{BBD96653-B3E9-47DE-96EC-B6AFEB751F7F}" dt="2020-06-11T07:30:47.700" v="213" actId="2696"/>
        <pc:sldMkLst>
          <pc:docMk/>
          <pc:sldMk cId="822855167" sldId="2194"/>
        </pc:sldMkLst>
      </pc:sldChg>
      <pc:sldChg chg="del">
        <pc:chgData name="D, Manoj Reddy (Cognizant)" userId="3aed5c54-8d17-41e4-96bc-53e3cf5c6d8d" providerId="ADAL" clId="{BBD96653-B3E9-47DE-96EC-B6AFEB751F7F}" dt="2020-06-11T07:32:01.407" v="224" actId="47"/>
        <pc:sldMkLst>
          <pc:docMk/>
          <pc:sldMk cId="1651605837" sldId="2195"/>
        </pc:sldMkLst>
      </pc:sldChg>
      <pc:sldChg chg="del">
        <pc:chgData name="D, Manoj Reddy (Cognizant)" userId="3aed5c54-8d17-41e4-96bc-53e3cf5c6d8d" providerId="ADAL" clId="{BBD96653-B3E9-47DE-96EC-B6AFEB751F7F}" dt="2020-06-10T10:39:10.341" v="185" actId="2696"/>
        <pc:sldMkLst>
          <pc:docMk/>
          <pc:sldMk cId="1690160870" sldId="2196"/>
        </pc:sldMkLst>
      </pc:sldChg>
      <pc:sldChg chg="del">
        <pc:chgData name="D, Manoj Reddy (Cognizant)" userId="3aed5c54-8d17-41e4-96bc-53e3cf5c6d8d" providerId="ADAL" clId="{BBD96653-B3E9-47DE-96EC-B6AFEB751F7F}" dt="2020-06-11T07:30:56.375" v="215" actId="47"/>
        <pc:sldMkLst>
          <pc:docMk/>
          <pc:sldMk cId="3106872346" sldId="2197"/>
        </pc:sldMkLst>
      </pc:sldChg>
      <pc:sldChg chg="del">
        <pc:chgData name="D, Manoj Reddy (Cognizant)" userId="3aed5c54-8d17-41e4-96bc-53e3cf5c6d8d" providerId="ADAL" clId="{BBD96653-B3E9-47DE-96EC-B6AFEB751F7F}" dt="2020-06-11T07:30:57.547" v="216" actId="47"/>
        <pc:sldMkLst>
          <pc:docMk/>
          <pc:sldMk cId="4174761956" sldId="2198"/>
        </pc:sldMkLst>
      </pc:sldChg>
      <pc:sldChg chg="del">
        <pc:chgData name="D, Manoj Reddy (Cognizant)" userId="3aed5c54-8d17-41e4-96bc-53e3cf5c6d8d" providerId="ADAL" clId="{BBD96653-B3E9-47DE-96EC-B6AFEB751F7F}" dt="2020-06-11T07:31:15.288" v="221" actId="47"/>
        <pc:sldMkLst>
          <pc:docMk/>
          <pc:sldMk cId="2524168640" sldId="2199"/>
        </pc:sldMkLst>
      </pc:sldChg>
      <pc:sldChg chg="del">
        <pc:chgData name="D, Manoj Reddy (Cognizant)" userId="3aed5c54-8d17-41e4-96bc-53e3cf5c6d8d" providerId="ADAL" clId="{BBD96653-B3E9-47DE-96EC-B6AFEB751F7F}" dt="2020-06-11T07:59:48.730" v="316" actId="47"/>
        <pc:sldMkLst>
          <pc:docMk/>
          <pc:sldMk cId="555651332" sldId="2202"/>
        </pc:sldMkLst>
      </pc:sldChg>
      <pc:sldChg chg="addSp delSp modSp mod ord">
        <pc:chgData name="D, Manoj Reddy (Cognizant)" userId="3aed5c54-8d17-41e4-96bc-53e3cf5c6d8d" providerId="ADAL" clId="{BBD96653-B3E9-47DE-96EC-B6AFEB751F7F}" dt="2020-06-11T07:54:27.299" v="281"/>
        <pc:sldMkLst>
          <pc:docMk/>
          <pc:sldMk cId="3893473663" sldId="2203"/>
        </pc:sldMkLst>
        <pc:picChg chg="del">
          <ac:chgData name="D, Manoj Reddy (Cognizant)" userId="3aed5c54-8d17-41e4-96bc-53e3cf5c6d8d" providerId="ADAL" clId="{BBD96653-B3E9-47DE-96EC-B6AFEB751F7F}" dt="2020-06-10T10:22:51.545" v="131" actId="478"/>
          <ac:picMkLst>
            <pc:docMk/>
            <pc:sldMk cId="3893473663" sldId="2203"/>
            <ac:picMk id="6" creationId="{00000000-0000-0000-0000-000000000000}"/>
          </ac:picMkLst>
        </pc:picChg>
        <pc:picChg chg="add mod">
          <ac:chgData name="D, Manoj Reddy (Cognizant)" userId="3aed5c54-8d17-41e4-96bc-53e3cf5c6d8d" providerId="ADAL" clId="{BBD96653-B3E9-47DE-96EC-B6AFEB751F7F}" dt="2020-06-10T10:22:55.543" v="132" actId="1076"/>
          <ac:picMkLst>
            <pc:docMk/>
            <pc:sldMk cId="3893473663" sldId="2203"/>
            <ac:picMk id="7" creationId="{3B029026-1A10-4B32-8CCB-0BDD356EC400}"/>
          </ac:picMkLst>
        </pc:picChg>
      </pc:sldChg>
      <pc:sldChg chg="addSp delSp modSp new mod">
        <pc:chgData name="D, Manoj Reddy (Cognizant)" userId="3aed5c54-8d17-41e4-96bc-53e3cf5c6d8d" providerId="ADAL" clId="{BBD96653-B3E9-47DE-96EC-B6AFEB751F7F}" dt="2020-06-10T10:30:31.153" v="184" actId="20577"/>
        <pc:sldMkLst>
          <pc:docMk/>
          <pc:sldMk cId="653137931" sldId="2204"/>
        </pc:sldMkLst>
        <pc:spChg chg="mod">
          <ac:chgData name="D, Manoj Reddy (Cognizant)" userId="3aed5c54-8d17-41e4-96bc-53e3cf5c6d8d" providerId="ADAL" clId="{BBD96653-B3E9-47DE-96EC-B6AFEB751F7F}" dt="2020-06-10T10:30:31.153" v="184" actId="20577"/>
          <ac:spMkLst>
            <pc:docMk/>
            <pc:sldMk cId="653137931" sldId="2204"/>
            <ac:spMk id="2" creationId="{661E111F-D240-4495-B881-68D1964BCEF3}"/>
          </ac:spMkLst>
        </pc:spChg>
        <pc:spChg chg="del">
          <ac:chgData name="D, Manoj Reddy (Cognizant)" userId="3aed5c54-8d17-41e4-96bc-53e3cf5c6d8d" providerId="ADAL" clId="{BBD96653-B3E9-47DE-96EC-B6AFEB751F7F}" dt="2020-06-10T10:30:15.571" v="167"/>
          <ac:spMkLst>
            <pc:docMk/>
            <pc:sldMk cId="653137931" sldId="2204"/>
            <ac:spMk id="5" creationId="{C4A45A1F-A2F3-4172-AD10-4DBA8FFBD37B}"/>
          </ac:spMkLst>
        </pc:spChg>
        <pc:spChg chg="del">
          <ac:chgData name="D, Manoj Reddy (Cognizant)" userId="3aed5c54-8d17-41e4-96bc-53e3cf5c6d8d" providerId="ADAL" clId="{BBD96653-B3E9-47DE-96EC-B6AFEB751F7F}" dt="2020-06-10T10:30:23.953" v="168"/>
          <ac:spMkLst>
            <pc:docMk/>
            <pc:sldMk cId="653137931" sldId="2204"/>
            <ac:spMk id="6" creationId="{1D4E5F30-B058-45DA-8D90-A50CA9C6AFE8}"/>
          </ac:spMkLst>
        </pc:spChg>
        <pc:picChg chg="add mod">
          <ac:chgData name="D, Manoj Reddy (Cognizant)" userId="3aed5c54-8d17-41e4-96bc-53e3cf5c6d8d" providerId="ADAL" clId="{BBD96653-B3E9-47DE-96EC-B6AFEB751F7F}" dt="2020-06-10T10:30:15.571" v="167"/>
          <ac:picMkLst>
            <pc:docMk/>
            <pc:sldMk cId="653137931" sldId="2204"/>
            <ac:picMk id="7" creationId="{0034AE54-0041-4793-8B0E-6ADFBE9B2974}"/>
          </ac:picMkLst>
        </pc:picChg>
        <pc:picChg chg="add mod">
          <ac:chgData name="D, Manoj Reddy (Cognizant)" userId="3aed5c54-8d17-41e4-96bc-53e3cf5c6d8d" providerId="ADAL" clId="{BBD96653-B3E9-47DE-96EC-B6AFEB751F7F}" dt="2020-06-10T10:30:23.953" v="168"/>
          <ac:picMkLst>
            <pc:docMk/>
            <pc:sldMk cId="653137931" sldId="2204"/>
            <ac:picMk id="8" creationId="{038734C4-FF8B-484D-A381-711FEB8520CA}"/>
          </ac:picMkLst>
        </pc:picChg>
      </pc:sldChg>
      <pc:sldChg chg="del">
        <pc:chgData name="D, Manoj Reddy (Cognizant)" userId="3aed5c54-8d17-41e4-96bc-53e3cf5c6d8d" providerId="ADAL" clId="{BBD96653-B3E9-47DE-96EC-B6AFEB751F7F}" dt="2020-06-11T07:44:30.042" v="232" actId="47"/>
        <pc:sldMkLst>
          <pc:docMk/>
          <pc:sldMk cId="3391610585" sldId="220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Regula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5504ED-601C-9F41-A2BB-A84CD9D575D8}" type="datetimeFigureOut">
              <a:rPr lang="en-US" smtClean="0">
                <a:latin typeface="Arial Regular"/>
              </a:rPr>
              <a:t>7/13/2020</a:t>
            </a:fld>
            <a:endParaRPr lang="en-US" dirty="0">
              <a:latin typeface="Arial Regular"/>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Regular"/>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185347-B0FD-EF4B-941B-A92CF753AB4E}" type="slidenum">
              <a:rPr lang="en-US" smtClean="0">
                <a:latin typeface="Arial Regular"/>
              </a:rPr>
              <a:t>‹#›</a:t>
            </a:fld>
            <a:endParaRPr lang="en-US" dirty="0">
              <a:latin typeface="Arial Regular"/>
            </a:endParaRPr>
          </a:p>
        </p:txBody>
      </p:sp>
    </p:spTree>
    <p:extLst>
      <p:ext uri="{BB962C8B-B14F-4D97-AF65-F5344CB8AC3E}">
        <p14:creationId xmlns:p14="http://schemas.microsoft.com/office/powerpoint/2010/main" val="4081683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rial Regular"/>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rial Regular"/>
              </a:defRPr>
            </a:lvl1pPr>
          </a:lstStyle>
          <a:p>
            <a:fld id="{C4499A69-9E3B-7C4C-9E3F-523F007A72CB}" type="datetimeFigureOut">
              <a:rPr lang="en-US" smtClean="0"/>
              <a:pPr/>
              <a:t>7/13/2020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rial Regular"/>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rial Regular"/>
              </a:defRPr>
            </a:lvl1pPr>
          </a:lstStyle>
          <a:p>
            <a:fld id="{B02D6E04-3A2F-4B48-A297-666578EDF1B3}" type="slidenum">
              <a:rPr lang="en-US" smtClean="0"/>
              <a:pPr/>
              <a:t>‹#›</a:t>
            </a:fld>
            <a:endParaRPr lang="en-US" dirty="0"/>
          </a:p>
        </p:txBody>
      </p:sp>
    </p:spTree>
    <p:extLst>
      <p:ext uri="{BB962C8B-B14F-4D97-AF65-F5344CB8AC3E}">
        <p14:creationId xmlns:p14="http://schemas.microsoft.com/office/powerpoint/2010/main" val="28699140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b="0" i="0" kern="1200">
        <a:solidFill>
          <a:schemeClr val="tx1"/>
        </a:solidFill>
        <a:latin typeface="Arial Regular"/>
        <a:ea typeface="+mn-ea"/>
        <a:cs typeface="+mn-cs"/>
      </a:defRPr>
    </a:lvl1pPr>
    <a:lvl2pPr marL="457200" algn="l" defTabSz="457200" rtl="0" eaLnBrk="1" latinLnBrk="0" hangingPunct="1">
      <a:defRPr sz="1200" b="0" i="0" kern="1200">
        <a:solidFill>
          <a:schemeClr val="tx1"/>
        </a:solidFill>
        <a:latin typeface="Arial Regular"/>
        <a:ea typeface="+mn-ea"/>
        <a:cs typeface="+mn-cs"/>
      </a:defRPr>
    </a:lvl2pPr>
    <a:lvl3pPr marL="914400" algn="l" defTabSz="457200" rtl="0" eaLnBrk="1" latinLnBrk="0" hangingPunct="1">
      <a:defRPr sz="1200" b="0" i="0" kern="1200">
        <a:solidFill>
          <a:schemeClr val="tx1"/>
        </a:solidFill>
        <a:latin typeface="Arial Regular"/>
        <a:ea typeface="+mn-ea"/>
        <a:cs typeface="+mn-cs"/>
      </a:defRPr>
    </a:lvl3pPr>
    <a:lvl4pPr marL="1371600" algn="l" defTabSz="457200" rtl="0" eaLnBrk="1" latinLnBrk="0" hangingPunct="1">
      <a:defRPr sz="1200" b="0" i="0" kern="1200">
        <a:solidFill>
          <a:schemeClr val="tx1"/>
        </a:solidFill>
        <a:latin typeface="Arial Regular"/>
        <a:ea typeface="+mn-ea"/>
        <a:cs typeface="+mn-cs"/>
      </a:defRPr>
    </a:lvl4pPr>
    <a:lvl5pPr marL="1828800" algn="l" defTabSz="457200" rtl="0" eaLnBrk="1" latinLnBrk="0" hangingPunct="1">
      <a:defRPr sz="1200" b="0" i="0" kern="1200">
        <a:solidFill>
          <a:schemeClr val="tx1"/>
        </a:solidFill>
        <a:latin typeface="Arial Regular"/>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1</a:t>
            </a:fld>
            <a:endParaRPr lang="en-US"/>
          </a:p>
        </p:txBody>
      </p:sp>
    </p:spTree>
    <p:extLst>
      <p:ext uri="{BB962C8B-B14F-4D97-AF65-F5344CB8AC3E}">
        <p14:creationId xmlns:p14="http://schemas.microsoft.com/office/powerpoint/2010/main" val="2125652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13</a:t>
            </a:fld>
            <a:endParaRPr lang="en-US"/>
          </a:p>
        </p:txBody>
      </p:sp>
    </p:spTree>
    <p:extLst>
      <p:ext uri="{BB962C8B-B14F-4D97-AF65-F5344CB8AC3E}">
        <p14:creationId xmlns:p14="http://schemas.microsoft.com/office/powerpoint/2010/main" val="1510348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14</a:t>
            </a:fld>
            <a:endParaRPr lang="en-US"/>
          </a:p>
        </p:txBody>
      </p:sp>
    </p:spTree>
    <p:extLst>
      <p:ext uri="{BB962C8B-B14F-4D97-AF65-F5344CB8AC3E}">
        <p14:creationId xmlns:p14="http://schemas.microsoft.com/office/powerpoint/2010/main" val="3049084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15</a:t>
            </a:fld>
            <a:endParaRPr lang="en-US"/>
          </a:p>
        </p:txBody>
      </p:sp>
    </p:spTree>
    <p:extLst>
      <p:ext uri="{BB962C8B-B14F-4D97-AF65-F5344CB8AC3E}">
        <p14:creationId xmlns:p14="http://schemas.microsoft.com/office/powerpoint/2010/main" val="3838768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16</a:t>
            </a:fld>
            <a:endParaRPr lang="en-US"/>
          </a:p>
        </p:txBody>
      </p:sp>
    </p:spTree>
    <p:extLst>
      <p:ext uri="{BB962C8B-B14F-4D97-AF65-F5344CB8AC3E}">
        <p14:creationId xmlns:p14="http://schemas.microsoft.com/office/powerpoint/2010/main" val="29143020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17</a:t>
            </a:fld>
            <a:endParaRPr lang="en-US"/>
          </a:p>
        </p:txBody>
      </p:sp>
    </p:spTree>
    <p:extLst>
      <p:ext uri="{BB962C8B-B14F-4D97-AF65-F5344CB8AC3E}">
        <p14:creationId xmlns:p14="http://schemas.microsoft.com/office/powerpoint/2010/main" val="27854308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18</a:t>
            </a:fld>
            <a:endParaRPr lang="en-US"/>
          </a:p>
        </p:txBody>
      </p:sp>
    </p:spTree>
    <p:extLst>
      <p:ext uri="{BB962C8B-B14F-4D97-AF65-F5344CB8AC3E}">
        <p14:creationId xmlns:p14="http://schemas.microsoft.com/office/powerpoint/2010/main" val="59149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19</a:t>
            </a:fld>
            <a:endParaRPr lang="en-US"/>
          </a:p>
        </p:txBody>
      </p:sp>
    </p:spTree>
    <p:extLst>
      <p:ext uri="{BB962C8B-B14F-4D97-AF65-F5344CB8AC3E}">
        <p14:creationId xmlns:p14="http://schemas.microsoft.com/office/powerpoint/2010/main" val="2156725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4</a:t>
            </a:fld>
            <a:endParaRPr lang="en-US"/>
          </a:p>
        </p:txBody>
      </p:sp>
    </p:spTree>
    <p:extLst>
      <p:ext uri="{BB962C8B-B14F-4D97-AF65-F5344CB8AC3E}">
        <p14:creationId xmlns:p14="http://schemas.microsoft.com/office/powerpoint/2010/main" val="3511686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5</a:t>
            </a:fld>
            <a:endParaRPr lang="en-US"/>
          </a:p>
        </p:txBody>
      </p:sp>
    </p:spTree>
    <p:extLst>
      <p:ext uri="{BB962C8B-B14F-4D97-AF65-F5344CB8AC3E}">
        <p14:creationId xmlns:p14="http://schemas.microsoft.com/office/powerpoint/2010/main" val="4104561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6</a:t>
            </a:fld>
            <a:endParaRPr lang="en-US"/>
          </a:p>
        </p:txBody>
      </p:sp>
    </p:spTree>
    <p:extLst>
      <p:ext uri="{BB962C8B-B14F-4D97-AF65-F5344CB8AC3E}">
        <p14:creationId xmlns:p14="http://schemas.microsoft.com/office/powerpoint/2010/main" val="2478273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7</a:t>
            </a:fld>
            <a:endParaRPr lang="en-US"/>
          </a:p>
        </p:txBody>
      </p:sp>
    </p:spTree>
    <p:extLst>
      <p:ext uri="{BB962C8B-B14F-4D97-AF65-F5344CB8AC3E}">
        <p14:creationId xmlns:p14="http://schemas.microsoft.com/office/powerpoint/2010/main" val="68177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8</a:t>
            </a:fld>
            <a:endParaRPr lang="en-US"/>
          </a:p>
        </p:txBody>
      </p:sp>
    </p:spTree>
    <p:extLst>
      <p:ext uri="{BB962C8B-B14F-4D97-AF65-F5344CB8AC3E}">
        <p14:creationId xmlns:p14="http://schemas.microsoft.com/office/powerpoint/2010/main" val="259924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9</a:t>
            </a:fld>
            <a:endParaRPr lang="en-US"/>
          </a:p>
        </p:txBody>
      </p:sp>
    </p:spTree>
    <p:extLst>
      <p:ext uri="{BB962C8B-B14F-4D97-AF65-F5344CB8AC3E}">
        <p14:creationId xmlns:p14="http://schemas.microsoft.com/office/powerpoint/2010/main" val="893321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10</a:t>
            </a:fld>
            <a:endParaRPr lang="en-US"/>
          </a:p>
        </p:txBody>
      </p:sp>
    </p:spTree>
    <p:extLst>
      <p:ext uri="{BB962C8B-B14F-4D97-AF65-F5344CB8AC3E}">
        <p14:creationId xmlns:p14="http://schemas.microsoft.com/office/powerpoint/2010/main" val="590906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11</a:t>
            </a:fld>
            <a:endParaRPr lang="en-US"/>
          </a:p>
        </p:txBody>
      </p:sp>
    </p:spTree>
    <p:extLst>
      <p:ext uri="{BB962C8B-B14F-4D97-AF65-F5344CB8AC3E}">
        <p14:creationId xmlns:p14="http://schemas.microsoft.com/office/powerpoint/2010/main" val="26927552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lue Gradient Sing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C9A73B0-41F0-3E40-BF14-EF98B7C21B95}"/>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6" name="Straight Connector 15">
            <a:extLst>
              <a:ext uri="{FF2B5EF4-FFF2-40B4-BE49-F238E27FC236}">
                <a16:creationId xmlns:a16="http://schemas.microsoft.com/office/drawing/2014/main" id="{87F69DE6-F71B-D441-B24C-6419119B82AF}"/>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Text Placeholder 6">
            <a:extLst>
              <a:ext uri="{FF2B5EF4-FFF2-40B4-BE49-F238E27FC236}">
                <a16:creationId xmlns:a16="http://schemas.microsoft.com/office/drawing/2014/main" id="{1A4128D7-098B-8241-92AE-59B6A868927D}"/>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8" name="Text Placeholder 20">
            <a:extLst>
              <a:ext uri="{FF2B5EF4-FFF2-40B4-BE49-F238E27FC236}">
                <a16:creationId xmlns:a16="http://schemas.microsoft.com/office/drawing/2014/main" id="{7D1D9E52-6107-5745-AA3C-C0D5178E14A6}"/>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9" name="Footer Placeholder 8">
            <a:extLst>
              <a:ext uri="{FF2B5EF4-FFF2-40B4-BE49-F238E27FC236}">
                <a16:creationId xmlns:a16="http://schemas.microsoft.com/office/drawing/2014/main" id="{9E44F99F-797E-744C-A7A6-9DCFEF3F8DD3}"/>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415899356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7FD6EC7-574A-D447-8D14-F23F7EC6F819}"/>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0" name="Straight Connector 9">
            <a:extLst>
              <a:ext uri="{FF2B5EF4-FFF2-40B4-BE49-F238E27FC236}">
                <a16:creationId xmlns:a16="http://schemas.microsoft.com/office/drawing/2014/main" id="{B21861E9-BDB1-744A-AB6C-6D5ABCB7AE12}"/>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5BDD266F-DC19-6041-AB55-46A421EDB633}"/>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04D6F6F8-C665-8C49-8B1B-AEE354F16BC4}"/>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6C5299D-07B1-D544-A185-7F1BEB9DFB5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1432204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dirty="0"/>
              <a:t>Click to edit Master title style</a:t>
            </a:r>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381000" y="1162050"/>
            <a:ext cx="8417052" cy="33115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1162670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
        <p:nvSpPr>
          <p:cNvPr id="11" name="Content Placeholder 2">
            <a:extLst>
              <a:ext uri="{FF2B5EF4-FFF2-40B4-BE49-F238E27FC236}">
                <a16:creationId xmlns:a16="http://schemas.microsoft.com/office/drawing/2014/main" id="{97462C10-2E2B-9246-8923-A71FA9D87C88}"/>
              </a:ext>
            </a:extLst>
          </p:cNvPr>
          <p:cNvSpPr>
            <a:spLocks noGrp="1"/>
          </p:cNvSpPr>
          <p:nvPr>
            <p:ph idx="1"/>
          </p:nvPr>
        </p:nvSpPr>
        <p:spPr>
          <a:xfrm>
            <a:off x="384048"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F7DE6069-021D-AC40-B1ED-C63CD3B48D1C}"/>
              </a:ext>
            </a:extLst>
          </p:cNvPr>
          <p:cNvSpPr>
            <a:spLocks noGrp="1"/>
          </p:cNvSpPr>
          <p:nvPr>
            <p:ph idx="13"/>
          </p:nvPr>
        </p:nvSpPr>
        <p:spPr>
          <a:xfrm>
            <a:off x="4733286"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05828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
        <p:nvSpPr>
          <p:cNvPr id="7" name="Content Placeholder 2">
            <a:extLst>
              <a:ext uri="{FF2B5EF4-FFF2-40B4-BE49-F238E27FC236}">
                <a16:creationId xmlns:a16="http://schemas.microsoft.com/office/drawing/2014/main" id="{B5626B74-7C61-A145-BD70-21148590E430}"/>
              </a:ext>
            </a:extLst>
          </p:cNvPr>
          <p:cNvSpPr>
            <a:spLocks noGrp="1"/>
          </p:cNvSpPr>
          <p:nvPr>
            <p:ph sz="half" idx="1"/>
          </p:nvPr>
        </p:nvSpPr>
        <p:spPr>
          <a:xfrm>
            <a:off x="384048" y="1162050"/>
            <a:ext cx="2688336" cy="331927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a:extLst>
              <a:ext uri="{FF2B5EF4-FFF2-40B4-BE49-F238E27FC236}">
                <a16:creationId xmlns:a16="http://schemas.microsoft.com/office/drawing/2014/main" id="{0D149372-F04D-CC48-8B4F-76F0320F37B7}"/>
              </a:ext>
            </a:extLst>
          </p:cNvPr>
          <p:cNvSpPr>
            <a:spLocks noGrp="1"/>
          </p:cNvSpPr>
          <p:nvPr>
            <p:ph sz="half" idx="2"/>
          </p:nvPr>
        </p:nvSpPr>
        <p:spPr>
          <a:xfrm>
            <a:off x="3232404"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6548ADF5-6624-B449-B0AB-E8FDF55A3B8B}"/>
              </a:ext>
            </a:extLst>
          </p:cNvPr>
          <p:cNvSpPr>
            <a:spLocks noGrp="1"/>
          </p:cNvSpPr>
          <p:nvPr>
            <p:ph sz="half" idx="13"/>
          </p:nvPr>
        </p:nvSpPr>
        <p:spPr>
          <a:xfrm>
            <a:off x="6080760"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65396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userDrawn="1"/>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39498399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ue Graadient 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userDrawn="1"/>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Tree>
    <p:extLst>
      <p:ext uri="{BB962C8B-B14F-4D97-AF65-F5344CB8AC3E}">
        <p14:creationId xmlns:p14="http://schemas.microsoft.com/office/powerpoint/2010/main" val="15217779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4ED9-CA93-3142-B4EC-8ED6F34D15E9}"/>
              </a:ext>
            </a:extLst>
          </p:cNvPr>
          <p:cNvPicPr>
            <a:picLocks noChangeAspect="1"/>
          </p:cNvPicPr>
          <p:nvPr userDrawn="1"/>
        </p:nvPicPr>
        <p:blipFill>
          <a:blip r:embed="rId2" cstate="screen">
            <a:alphaModFix/>
            <a:extLst>
              <a:ext uri="{28A0092B-C50C-407E-A947-70E740481C1C}">
                <a14:useLocalDpi xmlns:a14="http://schemas.microsoft.com/office/drawing/2010/main"/>
              </a:ext>
            </a:extLst>
          </a:blip>
          <a:stretch>
            <a:fillRect/>
          </a:stretch>
        </p:blipFill>
        <p:spPr>
          <a:xfrm>
            <a:off x="142" y="0"/>
            <a:ext cx="9143716" cy="5143500"/>
          </a:xfrm>
          <a:prstGeom prst="rect">
            <a:avLst/>
          </a:prstGeom>
        </p:spPr>
      </p:pic>
      <p:pic>
        <p:nvPicPr>
          <p:cNvPr id="7" name="Picture 6">
            <a:extLst>
              <a:ext uri="{FF2B5EF4-FFF2-40B4-BE49-F238E27FC236}">
                <a16:creationId xmlns:a16="http://schemas.microsoft.com/office/drawing/2014/main" id="{CB22C87B-454A-5546-8346-08CD9A74FE5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userDrawn="1"/>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7202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id="{A1136187-A332-734A-993D-A693410B0D5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a:solidFill>
            <a:srgbClr val="0A0C40"/>
          </a:solidFill>
        </p:spPr>
      </p:pic>
      <p:pic>
        <p:nvPicPr>
          <p:cNvPr id="8" name="Picture 7">
            <a:extLst>
              <a:ext uri="{FF2B5EF4-FFF2-40B4-BE49-F238E27FC236}">
                <a16:creationId xmlns:a16="http://schemas.microsoft.com/office/drawing/2014/main" id="{FF0D9D5E-4D2E-CA4D-AD11-F48A3C1E8D6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7" name="Title 1">
            <a:extLst>
              <a:ext uri="{FF2B5EF4-FFF2-40B4-BE49-F238E27FC236}">
                <a16:creationId xmlns:a16="http://schemas.microsoft.com/office/drawing/2014/main" id="{AAAFF55D-6D18-1F44-A693-04D09308D0F7}"/>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1F7C825B-B4FF-FF40-84F6-962714FC3A43}"/>
              </a:ext>
            </a:extLst>
          </p:cNvPr>
          <p:cNvCxnSpPr>
            <a:cxnSpLocks/>
          </p:cNvCxnSpPr>
          <p:nvPr userDrawn="1"/>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29895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580102-CAD4-A748-BD95-3E5812A2AD6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0800000">
            <a:off x="1928" y="-3"/>
            <a:ext cx="9142072" cy="5143501"/>
          </a:xfrm>
          <a:prstGeom prst="rect">
            <a:avLst/>
          </a:prstGeom>
        </p:spPr>
      </p:pic>
      <p:pic>
        <p:nvPicPr>
          <p:cNvPr id="6" name="Picture 5">
            <a:extLst>
              <a:ext uri="{FF2B5EF4-FFF2-40B4-BE49-F238E27FC236}">
                <a16:creationId xmlns:a16="http://schemas.microsoft.com/office/drawing/2014/main" id="{74AF8623-17CF-6240-8EE3-A38651F2E38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8" name="Title 1">
            <a:extLst>
              <a:ext uri="{FF2B5EF4-FFF2-40B4-BE49-F238E27FC236}">
                <a16:creationId xmlns:a16="http://schemas.microsoft.com/office/drawing/2014/main" id="{5210EB9E-64BF-9644-B205-F00F04A6F5DA}"/>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010DD0DB-372F-554C-AC14-50A4A4866945}"/>
              </a:ext>
            </a:extLst>
          </p:cNvPr>
          <p:cNvCxnSpPr>
            <a:cxnSpLocks/>
          </p:cNvCxnSpPr>
          <p:nvPr userDrawn="1"/>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91365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87567" y="3999679"/>
            <a:ext cx="4305898" cy="1183200"/>
          </a:xfrm>
          <a:prstGeom prst="rect">
            <a:avLst/>
          </a:prstGeom>
        </p:spPr>
      </p:pic>
    </p:spTree>
    <p:extLst>
      <p:ext uri="{BB962C8B-B14F-4D97-AF65-F5344CB8AC3E}">
        <p14:creationId xmlns:p14="http://schemas.microsoft.com/office/powerpoint/2010/main" val="313811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18191562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87567" y="3999679"/>
            <a:ext cx="4305898" cy="1183200"/>
          </a:xfrm>
          <a:prstGeom prst="rect">
            <a:avLst/>
          </a:prstGeom>
        </p:spPr>
      </p:pic>
    </p:spTree>
    <p:extLst>
      <p:ext uri="{BB962C8B-B14F-4D97-AF65-F5344CB8AC3E}">
        <p14:creationId xmlns:p14="http://schemas.microsoft.com/office/powerpoint/2010/main" val="36180163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BFD3179-5709-AE4F-A788-E4498F3E161A}"/>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7" name="Text Placeholder 4">
            <a:extLst>
              <a:ext uri="{FF2B5EF4-FFF2-40B4-BE49-F238E27FC236}">
                <a16:creationId xmlns:a16="http://schemas.microsoft.com/office/drawing/2014/main" id="{9506C890-9727-1D43-B575-700E7811631D}"/>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9" name="Title 1">
            <a:extLst>
              <a:ext uri="{FF2B5EF4-FFF2-40B4-BE49-F238E27FC236}">
                <a16:creationId xmlns:a16="http://schemas.microsoft.com/office/drawing/2014/main" id="{E53485B7-9363-D842-9596-0299E998A58C}"/>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2" name="Straight Connector 11">
            <a:extLst>
              <a:ext uri="{FF2B5EF4-FFF2-40B4-BE49-F238E27FC236}">
                <a16:creationId xmlns:a16="http://schemas.microsoft.com/office/drawing/2014/main" id="{082CA94C-BBE0-1846-921C-E1AFFD0BB14A}"/>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47616" y="3988714"/>
            <a:ext cx="4239062" cy="1164834"/>
          </a:xfrm>
          <a:prstGeom prst="rect">
            <a:avLst/>
          </a:prstGeom>
        </p:spPr>
      </p:pic>
    </p:spTree>
    <p:extLst>
      <p:ext uri="{BB962C8B-B14F-4D97-AF65-F5344CB8AC3E}">
        <p14:creationId xmlns:p14="http://schemas.microsoft.com/office/powerpoint/2010/main" val="615544909"/>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hank You Slide + Partner Logo">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47616" y="3988714"/>
            <a:ext cx="4239062" cy="1164834"/>
          </a:xfrm>
          <a:prstGeom prst="rect">
            <a:avLst/>
          </a:prstGeom>
        </p:spPr>
      </p:pic>
    </p:spTree>
    <p:extLst>
      <p:ext uri="{BB962C8B-B14F-4D97-AF65-F5344CB8AC3E}">
        <p14:creationId xmlns:p14="http://schemas.microsoft.com/office/powerpoint/2010/main" val="35724979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userDrawn="1"/>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F363CBB-0CE6-524D-A91E-F704F804A718}"/>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142" y="0"/>
            <a:ext cx="9143716" cy="5143500"/>
          </a:xfrm>
          <a:prstGeom prst="rect">
            <a:avLst/>
          </a:prstGeom>
        </p:spPr>
      </p:pic>
    </p:spTree>
    <p:extLst>
      <p:ext uri="{BB962C8B-B14F-4D97-AF65-F5344CB8AC3E}">
        <p14:creationId xmlns:p14="http://schemas.microsoft.com/office/powerpoint/2010/main" val="28939647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userDrawn="1"/>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495"/>
            <a:ext cx="9144000" cy="5142510"/>
          </a:xfrm>
          <a:prstGeom prst="rect">
            <a:avLst/>
          </a:prstGeom>
        </p:spPr>
      </p:pic>
    </p:spTree>
    <p:extLst>
      <p:ext uri="{BB962C8B-B14F-4D97-AF65-F5344CB8AC3E}">
        <p14:creationId xmlns:p14="http://schemas.microsoft.com/office/powerpoint/2010/main" val="38864385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672F0-3606-864E-B5C6-3D3E01E37D5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928" y="0"/>
            <a:ext cx="9160462" cy="5143500"/>
          </a:xfrm>
          <a:prstGeom prst="rect">
            <a:avLst/>
          </a:prstGeom>
        </p:spPr>
      </p:pic>
    </p:spTree>
    <p:extLst>
      <p:ext uri="{BB962C8B-B14F-4D97-AF65-F5344CB8AC3E}">
        <p14:creationId xmlns:p14="http://schemas.microsoft.com/office/powerpoint/2010/main" val="30895630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97556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86250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C19A3A-8540-45AB-80CF-3967564A1FBC}" type="datetimeFigureOut">
              <a:rPr lang="en-US" smtClean="0"/>
              <a:t>7/13/2020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24651686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Blue Graphic Sing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 name="Rectangle 1">
            <a:extLst>
              <a:ext uri="{FF2B5EF4-FFF2-40B4-BE49-F238E27FC236}">
                <a16:creationId xmlns:a16="http://schemas.microsoft.com/office/drawing/2014/main" id="{C638E5F3-76E5-C042-960D-4D3913A473AF}"/>
              </a:ext>
            </a:extLst>
          </p:cNvPr>
          <p:cNvSpPr/>
          <p:nvPr userDrawn="1"/>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331B7D22-96C5-D744-AB8D-7183965D3C9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2" name="Straight Connector 11">
            <a:extLst>
              <a:ext uri="{FF2B5EF4-FFF2-40B4-BE49-F238E27FC236}">
                <a16:creationId xmlns:a16="http://schemas.microsoft.com/office/drawing/2014/main" id="{EB22C6B8-2F6B-8947-A2A3-ED9E370F7326}"/>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9BC14C20-C069-724B-A635-DC1F5CCF8035}"/>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939A0796-1F5C-6743-A1D0-11A18609B23E}"/>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0B9CC9C9-D971-3041-A81C-BA9E6B2248B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17" name="Picture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1268074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userDrawn="1"/>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2783924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3674800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0DC35-22AA-CB4D-B036-9AE68A672CD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9" name="Title 1">
            <a:extLst>
              <a:ext uri="{FF2B5EF4-FFF2-40B4-BE49-F238E27FC236}">
                <a16:creationId xmlns:a16="http://schemas.microsoft.com/office/drawing/2014/main" id="{1A8502E8-6D49-0148-8E79-74D110828003}"/>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id="{CC3AB9D5-63D5-C845-9EE9-47323B47D8D3}"/>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CF1D9D5A-91BF-5D48-B927-A5B58455E5A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5ACADCEC-F0AC-1A4F-BF69-1862F17AB2D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C4C956A-E6D9-D24C-87B4-60CBB21635C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417815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Cover + Client Logo_Singl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98" y="-95633"/>
            <a:ext cx="5405253" cy="1485287"/>
          </a:xfrm>
          <a:prstGeom prst="rect">
            <a:avLst/>
          </a:prstGeom>
        </p:spPr>
      </p:pic>
    </p:spTree>
    <p:extLst>
      <p:ext uri="{BB962C8B-B14F-4D97-AF65-F5344CB8AC3E}">
        <p14:creationId xmlns:p14="http://schemas.microsoft.com/office/powerpoint/2010/main" val="640668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BCDCE1-35CA-004E-8A2B-18D80E76E3AE}"/>
              </a:ext>
            </a:extLst>
          </p:cNvPr>
          <p:cNvCxnSpPr>
            <a:cxnSpLocks/>
          </p:cNvCxnSpPr>
          <p:nvPr userDrawn="1"/>
        </p:nvCxnSpPr>
        <p:spPr>
          <a:xfrm flipV="1">
            <a:off x="3111568" y="572797"/>
            <a:ext cx="0" cy="649228"/>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700CE5C8-92DF-234A-BCE9-4D8228A620AA}"/>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3" name="Straight Connector 12">
            <a:extLst>
              <a:ext uri="{FF2B5EF4-FFF2-40B4-BE49-F238E27FC236}">
                <a16:creationId xmlns:a16="http://schemas.microsoft.com/office/drawing/2014/main" id="{662BF120-174E-F14D-A8E6-DB694BF08E0D}"/>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428A13C9-C291-9B4A-83A8-715B7AC0FB45}"/>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id="{09653D53-CFCB-F64B-AB0E-8B1239B019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id="{6E1D5D37-263A-134E-A978-EABB8ACB44A2}"/>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98" y="-95633"/>
            <a:ext cx="5405253" cy="1485287"/>
          </a:xfrm>
          <a:prstGeom prst="rect">
            <a:avLst/>
          </a:prstGeom>
        </p:spPr>
      </p:pic>
    </p:spTree>
    <p:extLst>
      <p:ext uri="{BB962C8B-B14F-4D97-AF65-F5344CB8AC3E}">
        <p14:creationId xmlns:p14="http://schemas.microsoft.com/office/powerpoint/2010/main" val="1248712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8944D65-B84E-A049-98EE-5270F8EEF10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0" name="Straight Connector 9">
            <a:extLst>
              <a:ext uri="{FF2B5EF4-FFF2-40B4-BE49-F238E27FC236}">
                <a16:creationId xmlns:a16="http://schemas.microsoft.com/office/drawing/2014/main" id="{BF3F2592-9A69-2945-909D-AF9293BA5882}"/>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F36DBBC6-5A42-814E-A38D-B5720F6B246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D23382F7-67E9-6D40-8247-B2FB027F3D40}"/>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6" name="Footer Placeholder 8">
            <a:extLst>
              <a:ext uri="{FF2B5EF4-FFF2-40B4-BE49-F238E27FC236}">
                <a16:creationId xmlns:a16="http://schemas.microsoft.com/office/drawing/2014/main" id="{CD2FB1B5-CBA0-AB44-9892-F8CE09330C7E}"/>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4090866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78952" cy="621030"/>
          </a:xfrm>
          <a:prstGeom prst="rect">
            <a:avLst/>
          </a:prstGeom>
        </p:spPr>
        <p:txBody>
          <a:bodyPr vert="horz" lIns="0" tIns="0" rIns="0" bIns="0" rtlCol="0" anchor="t" anchorCtr="0">
            <a:noAutofit/>
          </a:bodyPr>
          <a:lstStyle/>
          <a:p>
            <a:r>
              <a:rPr lang="en-US" dirty="0"/>
              <a:t>Click to edit Master title style</a:t>
            </a:r>
            <a:br>
              <a:rPr lang="en-US" dirty="0"/>
            </a:b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093304"/>
            <a:ext cx="8378952" cy="337930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7" name="Picture 6">
            <a:extLst>
              <a:ext uri="{FF2B5EF4-FFF2-40B4-BE49-F238E27FC236}">
                <a16:creationId xmlns:a16="http://schemas.microsoft.com/office/drawing/2014/main" id="{A75C5FF7-2DC4-5442-BB0D-C1FF3C41C2F6}"/>
              </a:ext>
            </a:extLst>
          </p:cNvPr>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bwMode="black">
          <a:xfrm>
            <a:off x="7723969" y="4742066"/>
            <a:ext cx="1039031" cy="222997"/>
          </a:xfrm>
          <a:prstGeom prst="rect">
            <a:avLst/>
          </a:prstGeom>
        </p:spPr>
      </p:pic>
    </p:spTree>
    <p:extLst>
      <p:ext uri="{BB962C8B-B14F-4D97-AF65-F5344CB8AC3E}">
        <p14:creationId xmlns:p14="http://schemas.microsoft.com/office/powerpoint/2010/main" val="1868651982"/>
      </p:ext>
    </p:extLst>
  </p:cSld>
  <p:clrMap bg1="lt1" tx1="dk1" bg2="lt2" tx2="dk2" accent1="accent1" accent2="accent2" accent3="accent3" accent4="accent4" accent5="accent5" accent6="accent6" hlink="hlink" folHlink="folHlink"/>
  <p:sldLayoutIdLst>
    <p:sldLayoutId id="2147484134" r:id="rId1"/>
    <p:sldLayoutId id="2147484185" r:id="rId2"/>
    <p:sldLayoutId id="2147484183" r:id="rId3"/>
    <p:sldLayoutId id="2147484189" r:id="rId4"/>
    <p:sldLayoutId id="2147484190" r:id="rId5"/>
    <p:sldLayoutId id="2147484191" r:id="rId6"/>
    <p:sldLayoutId id="2147484146" r:id="rId7"/>
    <p:sldLayoutId id="2147484144" r:id="rId8"/>
    <p:sldLayoutId id="2147484184" r:id="rId9"/>
    <p:sldLayoutId id="2147484186" r:id="rId10"/>
    <p:sldLayoutId id="2147484119" r:id="rId11"/>
    <p:sldLayoutId id="2147484193" r:id="rId12"/>
    <p:sldLayoutId id="2147484194" r:id="rId13"/>
    <p:sldLayoutId id="2147484195" r:id="rId14"/>
    <p:sldLayoutId id="2147484196" r:id="rId15"/>
    <p:sldLayoutId id="2147484100" r:id="rId16"/>
    <p:sldLayoutId id="2147484126" r:id="rId17"/>
    <p:sldLayoutId id="2147484131" r:id="rId18"/>
    <p:sldLayoutId id="2147484192" r:id="rId19"/>
    <p:sldLayoutId id="2147484200" r:id="rId20"/>
    <p:sldLayoutId id="2147484198" r:id="rId21"/>
    <p:sldLayoutId id="2147484199" r:id="rId22"/>
    <p:sldLayoutId id="2147484128" r:id="rId23"/>
    <p:sldLayoutId id="2147484130" r:id="rId24"/>
    <p:sldLayoutId id="2147484102" r:id="rId25"/>
    <p:sldLayoutId id="2147484113" r:id="rId26"/>
    <p:sldLayoutId id="2147484110" r:id="rId27"/>
    <p:sldLayoutId id="2147484201" r:id="rId28"/>
  </p:sldLayoutIdLst>
  <p:hf hdr="0" dt="0"/>
  <p:txStyles>
    <p:title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40" userDrawn="1">
          <p15:clr>
            <a:srgbClr val="F26B43"/>
          </p15:clr>
        </p15:guide>
        <p15:guide id="3" pos="5520" userDrawn="1">
          <p15:clr>
            <a:srgbClr val="F26B43"/>
          </p15:clr>
        </p15:guide>
        <p15:guide id="4" orient="horz" pos="2988" userDrawn="1">
          <p15:clr>
            <a:srgbClr val="F26B43"/>
          </p15:clr>
        </p15:guide>
        <p15:guide id="5" orient="horz" pos="56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11.xml"/><Relationship Id="rId5" Type="http://schemas.openxmlformats.org/officeDocument/2006/relationships/image" Target="../media/image30.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11.xml"/><Relationship Id="rId5" Type="http://schemas.openxmlformats.org/officeDocument/2006/relationships/image" Target="../media/image31.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1.xml"/><Relationship Id="rId5" Type="http://schemas.openxmlformats.org/officeDocument/2006/relationships/image" Target="../media/image32.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1.xml"/><Relationship Id="rId5" Type="http://schemas.openxmlformats.org/officeDocument/2006/relationships/image" Target="../media/image33.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11.xml"/><Relationship Id="rId5" Type="http://schemas.openxmlformats.org/officeDocument/2006/relationships/image" Target="../media/image34.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5.png"/><Relationship Id="rId1" Type="http://schemas.openxmlformats.org/officeDocument/2006/relationships/slideLayout" Target="../slideLayouts/slideLayout11.xml"/><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5.png"/><Relationship Id="rId1" Type="http://schemas.openxmlformats.org/officeDocument/2006/relationships/slideLayout" Target="../slideLayouts/slideLayout11.xml"/><Relationship Id="rId5" Type="http://schemas.openxmlformats.org/officeDocument/2006/relationships/image" Target="../media/image43.png"/><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1.xml"/><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16">
            <a:extLst>
              <a:ext uri="{FF2B5EF4-FFF2-40B4-BE49-F238E27FC236}">
                <a16:creationId xmlns:a16="http://schemas.microsoft.com/office/drawing/2014/main" id="{D538CCB4-1560-6942-A5AB-C8F09B136643}"/>
              </a:ext>
            </a:extLst>
          </p:cNvPr>
          <p:cNvSpPr>
            <a:spLocks noGrp="1"/>
          </p:cNvSpPr>
          <p:nvPr>
            <p:ph type="ftr" sz="quarter" idx="3"/>
          </p:nvPr>
        </p:nvSpPr>
        <p:spPr>
          <a:xfrm>
            <a:off x="392897" y="4611638"/>
            <a:ext cx="4572000" cy="155448"/>
          </a:xfrm>
        </p:spPr>
        <p:txBody>
          <a:bodyPr/>
          <a:lstStyle/>
          <a:p>
            <a:r>
              <a:rPr lang="en-US" dirty="0"/>
              <a:t>© 2020 Cognizant</a:t>
            </a:r>
          </a:p>
        </p:txBody>
      </p:sp>
      <p:sp>
        <p:nvSpPr>
          <p:cNvPr id="16" name="Title 15">
            <a:extLst>
              <a:ext uri="{FF2B5EF4-FFF2-40B4-BE49-F238E27FC236}">
                <a16:creationId xmlns:a16="http://schemas.microsoft.com/office/drawing/2014/main" id="{4BCE1D04-0A9E-5D41-992E-0FA6F4F8B1DE}"/>
              </a:ext>
            </a:extLst>
          </p:cNvPr>
          <p:cNvSpPr>
            <a:spLocks noGrp="1"/>
          </p:cNvSpPr>
          <p:nvPr>
            <p:ph type="ctrTitle"/>
          </p:nvPr>
        </p:nvSpPr>
        <p:spPr>
          <a:xfrm>
            <a:off x="414163" y="1436618"/>
            <a:ext cx="8348837" cy="1357295"/>
          </a:xfrm>
        </p:spPr>
        <p:txBody>
          <a:bodyPr/>
          <a:lstStyle/>
          <a:p>
            <a:r>
              <a:rPr lang="en-US" dirty="0"/>
              <a:t>Jenkins </a:t>
            </a:r>
            <a:r>
              <a:rPr lang="en-US" dirty="0" smtClean="0"/>
              <a:t>Advanced</a:t>
            </a:r>
            <a:br>
              <a:rPr lang="en-US" dirty="0" smtClean="0"/>
            </a:br>
            <a:r>
              <a:rPr lang="en-US" sz="1800" dirty="0" smtClean="0"/>
              <a:t>Deployment Tools</a:t>
            </a:r>
            <a:r>
              <a:rPr lang="en-US" sz="1800" dirty="0" smtClean="0"/>
              <a:t/>
            </a:r>
            <a:br>
              <a:rPr lang="en-US" sz="1800" dirty="0" smtClean="0"/>
            </a:br>
            <a:endParaRPr lang="en-US" dirty="0"/>
          </a:p>
        </p:txBody>
      </p:sp>
      <p:sp>
        <p:nvSpPr>
          <p:cNvPr id="5" name="Text Placeholder 4">
            <a:extLst>
              <a:ext uri="{FF2B5EF4-FFF2-40B4-BE49-F238E27FC236}">
                <a16:creationId xmlns:a16="http://schemas.microsoft.com/office/drawing/2014/main" id="{7617C62E-0EDE-0B4D-AC45-361F7429018C}"/>
              </a:ext>
            </a:extLst>
          </p:cNvPr>
          <p:cNvSpPr>
            <a:spLocks noGrp="1"/>
          </p:cNvSpPr>
          <p:nvPr>
            <p:ph type="body" sz="quarter" idx="13"/>
          </p:nvPr>
        </p:nvSpPr>
        <p:spPr/>
        <p:txBody>
          <a:bodyPr/>
          <a:lstStyle/>
          <a:p>
            <a:r>
              <a:rPr lang="en-US" dirty="0" smtClean="0"/>
              <a:t>July </a:t>
            </a:r>
            <a:r>
              <a:rPr lang="en-US" dirty="0"/>
              <a:t>2020</a:t>
            </a:r>
          </a:p>
        </p:txBody>
      </p:sp>
      <p:sp>
        <p:nvSpPr>
          <p:cNvPr id="2" name="Text Placeholder 1"/>
          <p:cNvSpPr>
            <a:spLocks noGrp="1"/>
          </p:cNvSpPr>
          <p:nvPr>
            <p:ph type="body" sz="quarter" idx="12"/>
          </p:nvPr>
        </p:nvSpPr>
        <p:spPr/>
        <p:txBody>
          <a:bodyPr/>
          <a:lstStyle/>
          <a:p>
            <a:r>
              <a:rPr lang="en-US" dirty="0" smtClean="0"/>
              <a:t>Priya, Agila &amp; Padma	</a:t>
            </a:r>
            <a:endParaRPr lang="en-US" dirty="0"/>
          </a:p>
        </p:txBody>
      </p:sp>
    </p:spTree>
    <p:extLst>
      <p:ext uri="{BB962C8B-B14F-4D97-AF65-F5344CB8AC3E}">
        <p14:creationId xmlns:p14="http://schemas.microsoft.com/office/powerpoint/2010/main" val="24567546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a:lnSpc>
                <a:spcPct val="97000"/>
              </a:lnSpc>
            </a:pPr>
            <a:endParaRPr sz="2400" b="1" i="0" dirty="0">
              <a:solidFill>
                <a:srgbClr val="0033B4"/>
              </a:solidFill>
              <a:latin typeface="Arial"/>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242734" y="349938"/>
            <a:ext cx="8417052" cy="621030"/>
          </a:xfrm>
        </p:spPr>
        <p:txBody>
          <a:bodyPr/>
          <a:lstStyle/>
          <a:p>
            <a:r>
              <a:rPr lang="en-US" dirty="0" smtClean="0"/>
              <a:t>Jenkins – Master &amp; Slave</a:t>
            </a:r>
            <a:endParaRPr lang="en-US" sz="2000" dirty="0">
              <a:solidFill>
                <a:schemeClr val="bg2">
                  <a:lumMod val="75000"/>
                </a:schemeClr>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r>
              <a:rPr lang="en-US" dirty="0"/>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10</a:t>
            </a:fld>
            <a:endParaRPr lang="en-US" dirty="0"/>
          </a:p>
        </p:txBody>
      </p:sp>
      <p:pic>
        <p:nvPicPr>
          <p:cNvPr id="7" name="Picture 6"/>
          <p:cNvPicPr/>
          <p:nvPr/>
        </p:nvPicPr>
        <p:blipFill>
          <a:blip r:embed="rId3"/>
          <a:stretch>
            <a:fillRect/>
          </a:stretch>
        </p:blipFill>
        <p:spPr>
          <a:xfrm>
            <a:off x="242734" y="970968"/>
            <a:ext cx="2412809" cy="1155441"/>
          </a:xfrm>
          <a:prstGeom prst="rect">
            <a:avLst/>
          </a:prstGeom>
        </p:spPr>
      </p:pic>
      <p:pic>
        <p:nvPicPr>
          <p:cNvPr id="8" name="Picture 7"/>
          <p:cNvPicPr/>
          <p:nvPr/>
        </p:nvPicPr>
        <p:blipFill>
          <a:blip r:embed="rId4"/>
          <a:stretch>
            <a:fillRect/>
          </a:stretch>
        </p:blipFill>
        <p:spPr>
          <a:xfrm>
            <a:off x="2869289" y="970968"/>
            <a:ext cx="5943600" cy="1349375"/>
          </a:xfrm>
          <a:prstGeom prst="rect">
            <a:avLst/>
          </a:prstGeom>
        </p:spPr>
      </p:pic>
      <p:pic>
        <p:nvPicPr>
          <p:cNvPr id="4" name="Picture 3"/>
          <p:cNvPicPr>
            <a:picLocks noChangeAspect="1"/>
          </p:cNvPicPr>
          <p:nvPr/>
        </p:nvPicPr>
        <p:blipFill>
          <a:blip r:embed="rId5"/>
          <a:stretch>
            <a:fillRect/>
          </a:stretch>
        </p:blipFill>
        <p:spPr>
          <a:xfrm>
            <a:off x="242734" y="2398868"/>
            <a:ext cx="8215466" cy="1225300"/>
          </a:xfrm>
          <a:prstGeom prst="rect">
            <a:avLst/>
          </a:prstGeom>
        </p:spPr>
      </p:pic>
      <p:pic>
        <p:nvPicPr>
          <p:cNvPr id="10" name="Picture 9"/>
          <p:cNvPicPr/>
          <p:nvPr/>
        </p:nvPicPr>
        <p:blipFill>
          <a:blip r:embed="rId6"/>
          <a:stretch>
            <a:fillRect/>
          </a:stretch>
        </p:blipFill>
        <p:spPr>
          <a:xfrm>
            <a:off x="242734" y="3712398"/>
            <a:ext cx="4733925" cy="828675"/>
          </a:xfrm>
          <a:prstGeom prst="rect">
            <a:avLst/>
          </a:prstGeom>
        </p:spPr>
      </p:pic>
    </p:spTree>
    <p:extLst>
      <p:ext uri="{BB962C8B-B14F-4D97-AF65-F5344CB8AC3E}">
        <p14:creationId xmlns:p14="http://schemas.microsoft.com/office/powerpoint/2010/main" val="30585729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a:lnSpc>
                <a:spcPct val="97000"/>
              </a:lnSpc>
            </a:pPr>
            <a:endParaRPr sz="2400" b="1" i="0" dirty="0">
              <a:solidFill>
                <a:srgbClr val="0033B4"/>
              </a:solidFill>
              <a:latin typeface="Arial"/>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242734" y="349938"/>
            <a:ext cx="8417052" cy="621030"/>
          </a:xfrm>
        </p:spPr>
        <p:txBody>
          <a:bodyPr/>
          <a:lstStyle/>
          <a:p>
            <a:r>
              <a:rPr lang="en-US" dirty="0" smtClean="0"/>
              <a:t>Jenkins – Master &amp; Slave</a:t>
            </a:r>
            <a:endParaRPr lang="en-US" sz="2000" dirty="0">
              <a:solidFill>
                <a:schemeClr val="bg2">
                  <a:lumMod val="75000"/>
                </a:schemeClr>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r>
              <a:rPr lang="en-US" dirty="0"/>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11</a:t>
            </a:fld>
            <a:endParaRPr lang="en-US" dirty="0"/>
          </a:p>
        </p:txBody>
      </p:sp>
      <p:sp>
        <p:nvSpPr>
          <p:cNvPr id="6" name="Rectangle 5"/>
          <p:cNvSpPr/>
          <p:nvPr/>
        </p:nvSpPr>
        <p:spPr>
          <a:xfrm>
            <a:off x="242734" y="801178"/>
            <a:ext cx="8110847" cy="4031873"/>
          </a:xfrm>
          <a:prstGeom prst="rect">
            <a:avLst/>
          </a:prstGeom>
        </p:spPr>
        <p:txBody>
          <a:bodyPr wrap="square">
            <a:spAutoFit/>
          </a:bodyPr>
          <a:lstStyle/>
          <a:p>
            <a:r>
              <a:rPr lang="en-US" sz="1600" dirty="0">
                <a:latin typeface="Arial" panose="020B0604020202020204" pitchFamily="34" charset="0"/>
                <a:cs typeface="Arial" panose="020B0604020202020204" pitchFamily="34" charset="0"/>
              </a:rPr>
              <a:t>8</a:t>
            </a: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Configure the pipeline project by setting the agent label as ‘slave1’ in the pipeline </a:t>
            </a:r>
            <a:r>
              <a:rPr lang="en-US" sz="1600" dirty="0" smtClean="0">
                <a:latin typeface="Arial" panose="020B0604020202020204" pitchFamily="34" charset="0"/>
                <a:cs typeface="Arial" panose="020B0604020202020204" pitchFamily="34" charset="0"/>
              </a:rPr>
              <a:t>script and start the build. In the console output, you could see the build is executed using Slave1</a:t>
            </a:r>
          </a:p>
          <a:p>
            <a:endParaRPr lang="en-US" sz="1600" dirty="0" smtClean="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endParaRPr lang="en-US" sz="1600" b="1" dirty="0" smtClean="0">
              <a:latin typeface="Arial" panose="020B0604020202020204" pitchFamily="34" charset="0"/>
              <a:cs typeface="Arial" panose="020B0604020202020204" pitchFamily="34" charset="0"/>
            </a:endParaRPr>
          </a:p>
          <a:p>
            <a:endParaRPr lang="en-US" sz="1600" b="1" dirty="0" smtClean="0">
              <a:latin typeface="Arial" panose="020B0604020202020204" pitchFamily="34" charset="0"/>
              <a:cs typeface="Arial" panose="020B0604020202020204" pitchFamily="34" charset="0"/>
            </a:endParaRPr>
          </a:p>
        </p:txBody>
      </p:sp>
      <p:pic>
        <p:nvPicPr>
          <p:cNvPr id="8" name="Picture 7"/>
          <p:cNvPicPr/>
          <p:nvPr/>
        </p:nvPicPr>
        <p:blipFill>
          <a:blip r:embed="rId3"/>
          <a:stretch>
            <a:fillRect/>
          </a:stretch>
        </p:blipFill>
        <p:spPr>
          <a:xfrm>
            <a:off x="242734" y="1768410"/>
            <a:ext cx="4535743" cy="2597764"/>
          </a:xfrm>
          <a:prstGeom prst="rect">
            <a:avLst/>
          </a:prstGeom>
        </p:spPr>
      </p:pic>
      <p:pic>
        <p:nvPicPr>
          <p:cNvPr id="10" name="Picture 9"/>
          <p:cNvPicPr/>
          <p:nvPr/>
        </p:nvPicPr>
        <p:blipFill>
          <a:blip r:embed="rId4"/>
          <a:stretch>
            <a:fillRect/>
          </a:stretch>
        </p:blipFill>
        <p:spPr>
          <a:xfrm>
            <a:off x="4889924" y="1562010"/>
            <a:ext cx="3881309" cy="3133402"/>
          </a:xfrm>
          <a:prstGeom prst="rect">
            <a:avLst/>
          </a:prstGeom>
        </p:spPr>
      </p:pic>
    </p:spTree>
    <p:extLst>
      <p:ext uri="{BB962C8B-B14F-4D97-AF65-F5344CB8AC3E}">
        <p14:creationId xmlns:p14="http://schemas.microsoft.com/office/powerpoint/2010/main" val="41707658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sp>
        <p:nvSpPr>
          <p:cNvPr id="3" name="Slide Number Placeholder 2"/>
          <p:cNvSpPr>
            <a:spLocks noGrp="1"/>
          </p:cNvSpPr>
          <p:nvPr>
            <p:ph type="sldNum" sz="quarter" idx="12"/>
          </p:nvPr>
        </p:nvSpPr>
        <p:spPr/>
        <p:txBody>
          <a:bodyPr/>
          <a:lstStyle/>
          <a:p>
            <a:fld id="{5176CFEE-36C4-4A0C-BC89-DCE02F99B3D3}" type="slidenum">
              <a:rPr lang="en-US" smtClean="0"/>
              <a:t>12</a:t>
            </a:fld>
            <a:endParaRPr lang="en-US"/>
          </a:p>
        </p:txBody>
      </p:sp>
      <p:sp>
        <p:nvSpPr>
          <p:cNvPr id="4" name="Title 15">
            <a:extLst>
              <a:ext uri="{FF2B5EF4-FFF2-40B4-BE49-F238E27FC236}">
                <a16:creationId xmlns:a16="http://schemas.microsoft.com/office/drawing/2014/main" id="{4BCE1D04-0A9E-5D41-992E-0FA6F4F8B1DE}"/>
              </a:ext>
            </a:extLst>
          </p:cNvPr>
          <p:cNvSpPr txBox="1">
            <a:spLocks/>
          </p:cNvSpPr>
          <p:nvPr/>
        </p:nvSpPr>
        <p:spPr>
          <a:xfrm>
            <a:off x="414163" y="1980766"/>
            <a:ext cx="8348837" cy="553998"/>
          </a:xfrm>
          <a:prstGeom prst="rect">
            <a:avLst/>
          </a:prstGeom>
        </p:spPr>
        <p:txBody>
          <a:bodyPr/>
          <a:lst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a:lstStyle>
          <a:p>
            <a:r>
              <a:rPr lang="en-US" sz="2800" dirty="0"/>
              <a:t>Tomcat Deployment using Jenkins</a:t>
            </a:r>
          </a:p>
          <a:p>
            <a:endParaRPr lang="en-US" sz="2800" dirty="0"/>
          </a:p>
        </p:txBody>
      </p:sp>
    </p:spTree>
    <p:extLst>
      <p:ext uri="{BB962C8B-B14F-4D97-AF65-F5344CB8AC3E}">
        <p14:creationId xmlns:p14="http://schemas.microsoft.com/office/powerpoint/2010/main" val="37889056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a:lnSpc>
                <a:spcPct val="97000"/>
              </a:lnSpc>
            </a:pPr>
            <a:endParaRPr sz="2400" b="1" i="0" dirty="0">
              <a:solidFill>
                <a:srgbClr val="0033B4"/>
              </a:solidFill>
              <a:latin typeface="Arial"/>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478094" y="278679"/>
            <a:ext cx="8203790" cy="621030"/>
          </a:xfrm>
        </p:spPr>
        <p:txBody>
          <a:bodyPr/>
          <a:lstStyle/>
          <a:p>
            <a:r>
              <a:rPr lang="en-US" dirty="0"/>
              <a:t>Tomcat Deployment Using Jenkins</a:t>
            </a: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r>
              <a:rPr lang="en-US" dirty="0"/>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13</a:t>
            </a:fld>
            <a:endParaRPr lang="en-US" dirty="0"/>
          </a:p>
        </p:txBody>
      </p:sp>
      <p:sp>
        <p:nvSpPr>
          <p:cNvPr id="4" name="Rectangle 3"/>
          <p:cNvSpPr/>
          <p:nvPr/>
        </p:nvSpPr>
        <p:spPr>
          <a:xfrm>
            <a:off x="613700" y="1706907"/>
            <a:ext cx="8300884" cy="2893100"/>
          </a:xfrm>
          <a:prstGeom prst="rect">
            <a:avLst/>
          </a:prstGeom>
        </p:spPr>
        <p:txBody>
          <a:bodyPr wrap="square">
            <a:spAutoFit/>
          </a:bodyPr>
          <a:lstStyle/>
          <a:p>
            <a:pPr lvl="0">
              <a:defRPr/>
            </a:pPr>
            <a:r>
              <a:rPr lang="en-US" sz="1600" dirty="0"/>
              <a:t> </a:t>
            </a:r>
            <a:r>
              <a:rPr lang="en-US" sz="2000" u="sng" dirty="0" smtClean="0">
                <a:solidFill>
                  <a:srgbClr val="0033A0"/>
                </a:solidFill>
              </a:rPr>
              <a:t>Basic Setup for Tomcat Deployment </a:t>
            </a:r>
            <a:r>
              <a:rPr lang="en-US" sz="2000" u="sng" dirty="0">
                <a:solidFill>
                  <a:srgbClr val="0033A0"/>
                </a:solidFill>
              </a:rPr>
              <a:t>in </a:t>
            </a:r>
            <a:r>
              <a:rPr lang="en-US" sz="2000" u="sng" dirty="0" smtClean="0">
                <a:solidFill>
                  <a:srgbClr val="0033A0"/>
                </a:solidFill>
              </a:rPr>
              <a:t>Jenkins</a:t>
            </a:r>
          </a:p>
          <a:p>
            <a:pPr lvl="0">
              <a:defRPr/>
            </a:pPr>
            <a:endParaRPr lang="en-US" dirty="0">
              <a:solidFill>
                <a:srgbClr val="0033A0"/>
              </a:solidFill>
            </a:endParaRPr>
          </a:p>
          <a:p>
            <a:pPr marL="285750" lvl="0" indent="-285750">
              <a:buFont typeface="Wingdings" panose="05000000000000000000" pitchFamily="2" charset="2"/>
              <a:buChar char="ü"/>
              <a:defRPr/>
            </a:pPr>
            <a:r>
              <a:rPr lang="en-US" sz="1600" dirty="0">
                <a:solidFill>
                  <a:srgbClr val="0033A0"/>
                </a:solidFill>
              </a:rPr>
              <a:t>Open Jenkins </a:t>
            </a:r>
            <a:r>
              <a:rPr lang="en-US" sz="1600" dirty="0" smtClean="0">
                <a:solidFill>
                  <a:srgbClr val="0033A0"/>
                </a:solidFill>
              </a:rPr>
              <a:t>Dashboard, go to Manage Jenkins page.</a:t>
            </a:r>
          </a:p>
          <a:p>
            <a:pPr marL="285750" lvl="0" indent="-285750">
              <a:buFont typeface="Wingdings" panose="05000000000000000000" pitchFamily="2" charset="2"/>
              <a:buChar char="ü"/>
              <a:defRPr/>
            </a:pPr>
            <a:r>
              <a:rPr lang="en-US" sz="1600" dirty="0" smtClean="0">
                <a:solidFill>
                  <a:srgbClr val="0033A0"/>
                </a:solidFill>
              </a:rPr>
              <a:t>Go to manage plugins, and install Deploy to container Plugin</a:t>
            </a:r>
          </a:p>
          <a:p>
            <a:pPr marL="285750" lvl="0" indent="-285750">
              <a:buFont typeface="Wingdings" panose="05000000000000000000" pitchFamily="2" charset="2"/>
              <a:buChar char="ü"/>
              <a:defRPr/>
            </a:pPr>
            <a:endParaRPr lang="en-US" sz="1600" dirty="0">
              <a:solidFill>
                <a:srgbClr val="0033A0"/>
              </a:solidFill>
            </a:endParaRPr>
          </a:p>
          <a:p>
            <a:pPr marL="285750" lvl="0" indent="-285750">
              <a:buFont typeface="Wingdings" panose="05000000000000000000" pitchFamily="2" charset="2"/>
              <a:buChar char="ü"/>
              <a:defRPr/>
            </a:pPr>
            <a:endParaRPr lang="en-US" sz="1600" dirty="0">
              <a:solidFill>
                <a:srgbClr val="0033A0"/>
              </a:solidFill>
            </a:endParaRPr>
          </a:p>
          <a:p>
            <a:pPr marL="285750" lvl="0" indent="-285750">
              <a:buFont typeface="Wingdings" panose="05000000000000000000" pitchFamily="2" charset="2"/>
              <a:buChar char="ü"/>
              <a:defRPr/>
            </a:pPr>
            <a:endParaRPr lang="en-US" sz="1600" dirty="0" smtClean="0">
              <a:solidFill>
                <a:srgbClr val="0033A0"/>
              </a:solidFill>
            </a:endParaRPr>
          </a:p>
          <a:p>
            <a:pPr lvl="0">
              <a:defRPr/>
            </a:pPr>
            <a:endParaRPr lang="en-US" sz="1600" dirty="0" smtClean="0">
              <a:solidFill>
                <a:srgbClr val="0033A0"/>
              </a:solidFill>
            </a:endParaRPr>
          </a:p>
          <a:p>
            <a:pPr marL="285750" lvl="0" indent="-285750">
              <a:buFont typeface="Wingdings" panose="05000000000000000000" pitchFamily="2" charset="2"/>
              <a:buChar char="ü"/>
              <a:defRPr/>
            </a:pPr>
            <a:r>
              <a:rPr lang="en-US" sz="1600" dirty="0" smtClean="0">
                <a:solidFill>
                  <a:srgbClr val="0033A0"/>
                </a:solidFill>
              </a:rPr>
              <a:t>In tomcat installation directory go to </a:t>
            </a:r>
            <a:r>
              <a:rPr lang="en-US" sz="1600" dirty="0" err="1" smtClean="0">
                <a:solidFill>
                  <a:srgbClr val="0033A0"/>
                </a:solidFill>
              </a:rPr>
              <a:t>Conf</a:t>
            </a:r>
            <a:r>
              <a:rPr lang="en-US" sz="1600" dirty="0" smtClean="0">
                <a:solidFill>
                  <a:srgbClr val="0033A0"/>
                </a:solidFill>
              </a:rPr>
              <a:t> folder -&gt; tomcat-users.xml file and add the below user with manager-script role as below</a:t>
            </a:r>
          </a:p>
          <a:p>
            <a:pPr lvl="0">
              <a:defRPr/>
            </a:pPr>
            <a:endParaRPr lang="en-US" sz="1600" dirty="0">
              <a:solidFill>
                <a:srgbClr val="0033A0"/>
              </a:solidFill>
            </a:endParaRPr>
          </a:p>
        </p:txBody>
      </p:sp>
      <p:cxnSp>
        <p:nvCxnSpPr>
          <p:cNvPr id="7" name="Straight Connector 6"/>
          <p:cNvCxnSpPr/>
          <p:nvPr/>
        </p:nvCxnSpPr>
        <p:spPr>
          <a:xfrm flipV="1">
            <a:off x="660386" y="1631641"/>
            <a:ext cx="7546258" cy="20178"/>
          </a:xfrm>
          <a:prstGeom prst="line">
            <a:avLst/>
          </a:prstGeom>
        </p:spPr>
        <p:style>
          <a:lnRef idx="3">
            <a:schemeClr val="accent1"/>
          </a:lnRef>
          <a:fillRef idx="0">
            <a:schemeClr val="accent1"/>
          </a:fillRef>
          <a:effectRef idx="2">
            <a:schemeClr val="accent1"/>
          </a:effectRef>
          <a:fontRef idx="minor">
            <a:schemeClr val="tx1"/>
          </a:fontRef>
        </p:style>
      </p:cxnSp>
      <p:pic>
        <p:nvPicPr>
          <p:cNvPr id="6" name="Picture 5"/>
          <p:cNvPicPr>
            <a:picLocks noChangeAspect="1"/>
          </p:cNvPicPr>
          <p:nvPr/>
        </p:nvPicPr>
        <p:blipFill>
          <a:blip r:embed="rId3"/>
          <a:stretch>
            <a:fillRect/>
          </a:stretch>
        </p:blipFill>
        <p:spPr>
          <a:xfrm>
            <a:off x="5614218" y="0"/>
            <a:ext cx="1420147" cy="926559"/>
          </a:xfrm>
          <a:prstGeom prst="rect">
            <a:avLst/>
          </a:prstGeom>
        </p:spPr>
      </p:pic>
      <p:pic>
        <p:nvPicPr>
          <p:cNvPr id="10" name="Picture 9"/>
          <p:cNvPicPr>
            <a:picLocks noChangeAspect="1"/>
          </p:cNvPicPr>
          <p:nvPr/>
        </p:nvPicPr>
        <p:blipFill>
          <a:blip r:embed="rId4"/>
          <a:stretch>
            <a:fillRect/>
          </a:stretch>
        </p:blipFill>
        <p:spPr>
          <a:xfrm>
            <a:off x="7260506" y="35942"/>
            <a:ext cx="1421377" cy="849839"/>
          </a:xfrm>
          <a:prstGeom prst="rect">
            <a:avLst/>
          </a:prstGeom>
        </p:spPr>
      </p:pic>
      <p:sp>
        <p:nvSpPr>
          <p:cNvPr id="13" name="TextBox 12"/>
          <p:cNvSpPr txBox="1"/>
          <p:nvPr/>
        </p:nvSpPr>
        <p:spPr>
          <a:xfrm>
            <a:off x="660386" y="1022555"/>
            <a:ext cx="7205420" cy="553998"/>
          </a:xfrm>
          <a:prstGeom prst="rect">
            <a:avLst/>
          </a:prstGeom>
        </p:spPr>
        <p:txBody>
          <a:bodyPr wrap="square" lIns="0" tIns="0" rIns="0" bIns="0" rtlCol="0">
            <a:spAutoFit/>
          </a:bodyPr>
          <a:lstStyle/>
          <a:p>
            <a:r>
              <a:rPr lang="en-US" dirty="0" smtClean="0"/>
              <a:t>Pre-Requisites: Apache Tomcat Installation, War file(generated by any build tool), Deploy to Container plugin.</a:t>
            </a:r>
            <a:endParaRPr lang="en-US" dirty="0" smtClean="0">
              <a:solidFill>
                <a:schemeClr val="tx2"/>
              </a:solidFill>
            </a:endParaRPr>
          </a:p>
        </p:txBody>
      </p:sp>
      <p:pic>
        <p:nvPicPr>
          <p:cNvPr id="14" name="Picture 13"/>
          <p:cNvPicPr>
            <a:picLocks noChangeAspect="1"/>
          </p:cNvPicPr>
          <p:nvPr/>
        </p:nvPicPr>
        <p:blipFill>
          <a:blip r:embed="rId5"/>
          <a:stretch>
            <a:fillRect/>
          </a:stretch>
        </p:blipFill>
        <p:spPr>
          <a:xfrm>
            <a:off x="881720" y="2920932"/>
            <a:ext cx="7324923" cy="699219"/>
          </a:xfrm>
          <a:prstGeom prst="rect">
            <a:avLst/>
          </a:prstGeom>
        </p:spPr>
      </p:pic>
      <p:pic>
        <p:nvPicPr>
          <p:cNvPr id="15" name="Picture 14"/>
          <p:cNvPicPr>
            <a:picLocks noChangeAspect="1"/>
          </p:cNvPicPr>
          <p:nvPr/>
        </p:nvPicPr>
        <p:blipFill>
          <a:blip r:embed="rId6"/>
          <a:stretch>
            <a:fillRect/>
          </a:stretch>
        </p:blipFill>
        <p:spPr>
          <a:xfrm>
            <a:off x="881720" y="4050890"/>
            <a:ext cx="7401083" cy="307844"/>
          </a:xfrm>
          <a:prstGeom prst="rect">
            <a:avLst/>
          </a:prstGeom>
        </p:spPr>
      </p:pic>
    </p:spTree>
    <p:extLst>
      <p:ext uri="{BB962C8B-B14F-4D97-AF65-F5344CB8AC3E}">
        <p14:creationId xmlns:p14="http://schemas.microsoft.com/office/powerpoint/2010/main" val="9248909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a:lnSpc>
                <a:spcPct val="97000"/>
              </a:lnSpc>
            </a:pPr>
            <a:endParaRPr sz="2400" b="1" i="0" dirty="0">
              <a:solidFill>
                <a:srgbClr val="0033B4"/>
              </a:solidFill>
              <a:latin typeface="Arial"/>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478094" y="278679"/>
            <a:ext cx="8203790" cy="621030"/>
          </a:xfrm>
        </p:spPr>
        <p:txBody>
          <a:bodyPr/>
          <a:lstStyle/>
          <a:p>
            <a:r>
              <a:rPr lang="en-US" dirty="0"/>
              <a:t>Tomcat Deployment Using </a:t>
            </a:r>
            <a:r>
              <a:rPr lang="en-US" dirty="0" smtClean="0"/>
              <a:t>Jenkins</a:t>
            </a:r>
            <a:endParaRPr lang="en-US" dirty="0"/>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r>
              <a:rPr lang="en-US" dirty="0"/>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14</a:t>
            </a:fld>
            <a:endParaRPr lang="en-US" dirty="0"/>
          </a:p>
        </p:txBody>
      </p:sp>
      <p:sp>
        <p:nvSpPr>
          <p:cNvPr id="4" name="Rectangle 3"/>
          <p:cNvSpPr/>
          <p:nvPr/>
        </p:nvSpPr>
        <p:spPr>
          <a:xfrm>
            <a:off x="499400" y="926559"/>
            <a:ext cx="8300884" cy="677108"/>
          </a:xfrm>
          <a:prstGeom prst="rect">
            <a:avLst/>
          </a:prstGeom>
        </p:spPr>
        <p:txBody>
          <a:bodyPr wrap="square">
            <a:spAutoFit/>
          </a:bodyPr>
          <a:lstStyle/>
          <a:p>
            <a:pPr lvl="0">
              <a:defRPr/>
            </a:pPr>
            <a:r>
              <a:rPr lang="en-US" sz="1600" dirty="0"/>
              <a:t> </a:t>
            </a:r>
            <a:r>
              <a:rPr lang="en-US" sz="2000" u="sng" dirty="0">
                <a:solidFill>
                  <a:srgbClr val="0033A0"/>
                </a:solidFill>
              </a:rPr>
              <a:t> Basic Setup for Tomcat Deployment in Jenkins</a:t>
            </a:r>
            <a:r>
              <a:rPr lang="en-US" sz="2000" u="sng" dirty="0" smtClean="0">
                <a:solidFill>
                  <a:srgbClr val="0033A0"/>
                </a:solidFill>
              </a:rPr>
              <a:t> (contd.)</a:t>
            </a:r>
          </a:p>
          <a:p>
            <a:pPr lvl="0">
              <a:defRPr/>
            </a:pPr>
            <a:endParaRPr lang="en-US" dirty="0">
              <a:solidFill>
                <a:srgbClr val="0033A0"/>
              </a:solidFill>
            </a:endParaRPr>
          </a:p>
        </p:txBody>
      </p:sp>
      <p:pic>
        <p:nvPicPr>
          <p:cNvPr id="6" name="Picture 5"/>
          <p:cNvPicPr>
            <a:picLocks noChangeAspect="1"/>
          </p:cNvPicPr>
          <p:nvPr/>
        </p:nvPicPr>
        <p:blipFill>
          <a:blip r:embed="rId3"/>
          <a:stretch>
            <a:fillRect/>
          </a:stretch>
        </p:blipFill>
        <p:spPr>
          <a:xfrm>
            <a:off x="5614218" y="0"/>
            <a:ext cx="1420147" cy="926559"/>
          </a:xfrm>
          <a:prstGeom prst="rect">
            <a:avLst/>
          </a:prstGeom>
        </p:spPr>
      </p:pic>
      <p:pic>
        <p:nvPicPr>
          <p:cNvPr id="10" name="Picture 9"/>
          <p:cNvPicPr>
            <a:picLocks noChangeAspect="1"/>
          </p:cNvPicPr>
          <p:nvPr/>
        </p:nvPicPr>
        <p:blipFill>
          <a:blip r:embed="rId4"/>
          <a:stretch>
            <a:fillRect/>
          </a:stretch>
        </p:blipFill>
        <p:spPr>
          <a:xfrm>
            <a:off x="7260506" y="35942"/>
            <a:ext cx="1421377" cy="849839"/>
          </a:xfrm>
          <a:prstGeom prst="rect">
            <a:avLst/>
          </a:prstGeom>
        </p:spPr>
      </p:pic>
      <p:sp>
        <p:nvSpPr>
          <p:cNvPr id="11" name="Rectangle 10"/>
          <p:cNvSpPr/>
          <p:nvPr/>
        </p:nvSpPr>
        <p:spPr>
          <a:xfrm>
            <a:off x="660385" y="1523452"/>
            <a:ext cx="8021497" cy="923330"/>
          </a:xfrm>
          <a:prstGeom prst="rect">
            <a:avLst/>
          </a:prstGeom>
        </p:spPr>
        <p:txBody>
          <a:bodyPr wrap="square">
            <a:spAutoFit/>
          </a:bodyPr>
          <a:lstStyle/>
          <a:p>
            <a:pPr marL="285750" lvl="0" indent="-285750">
              <a:buFont typeface="Wingdings" panose="05000000000000000000" pitchFamily="2" charset="2"/>
              <a:buChar char="ü"/>
              <a:defRPr/>
            </a:pPr>
            <a:r>
              <a:rPr lang="en-US" dirty="0" smtClean="0">
                <a:solidFill>
                  <a:srgbClr val="0033A0"/>
                </a:solidFill>
              </a:rPr>
              <a:t>In Jenkins, configure credentials page, add the </a:t>
            </a:r>
            <a:r>
              <a:rPr lang="en-US" dirty="0" err="1" smtClean="0">
                <a:solidFill>
                  <a:srgbClr val="0033A0"/>
                </a:solidFill>
              </a:rPr>
              <a:t>deployer</a:t>
            </a:r>
            <a:r>
              <a:rPr lang="en-US" dirty="0" smtClean="0">
                <a:solidFill>
                  <a:srgbClr val="0033A0"/>
                </a:solidFill>
              </a:rPr>
              <a:t> credentials</a:t>
            </a:r>
          </a:p>
          <a:p>
            <a:pPr marL="285750" lvl="0" indent="-285750">
              <a:buFont typeface="Wingdings" panose="05000000000000000000" pitchFamily="2" charset="2"/>
              <a:buChar char="ü"/>
              <a:defRPr/>
            </a:pPr>
            <a:endParaRPr lang="en-US" dirty="0">
              <a:solidFill>
                <a:srgbClr val="0033A0"/>
              </a:solidFill>
            </a:endParaRPr>
          </a:p>
          <a:p>
            <a:pPr marL="285750" lvl="0" indent="-285750">
              <a:buFont typeface="Wingdings" panose="05000000000000000000" pitchFamily="2" charset="2"/>
              <a:buChar char="ü"/>
              <a:defRPr/>
            </a:pPr>
            <a:endParaRPr lang="en-US" dirty="0">
              <a:solidFill>
                <a:srgbClr val="0033A0"/>
              </a:solidFill>
            </a:endParaRPr>
          </a:p>
        </p:txBody>
      </p:sp>
      <p:pic>
        <p:nvPicPr>
          <p:cNvPr id="16" name="Picture 15"/>
          <p:cNvPicPr>
            <a:picLocks noChangeAspect="1"/>
          </p:cNvPicPr>
          <p:nvPr/>
        </p:nvPicPr>
        <p:blipFill>
          <a:blip r:embed="rId5"/>
          <a:stretch>
            <a:fillRect/>
          </a:stretch>
        </p:blipFill>
        <p:spPr>
          <a:xfrm>
            <a:off x="362412" y="1913717"/>
            <a:ext cx="7886853" cy="2845824"/>
          </a:xfrm>
          <a:prstGeom prst="rect">
            <a:avLst/>
          </a:prstGeom>
        </p:spPr>
      </p:pic>
    </p:spTree>
    <p:extLst>
      <p:ext uri="{BB962C8B-B14F-4D97-AF65-F5344CB8AC3E}">
        <p14:creationId xmlns:p14="http://schemas.microsoft.com/office/powerpoint/2010/main" val="16660045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a:lnSpc>
                <a:spcPct val="97000"/>
              </a:lnSpc>
            </a:pPr>
            <a:endParaRPr sz="2400" b="1" i="0" dirty="0">
              <a:solidFill>
                <a:srgbClr val="0033B4"/>
              </a:solidFill>
              <a:latin typeface="Arial"/>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478094" y="278679"/>
            <a:ext cx="8203790" cy="621030"/>
          </a:xfrm>
        </p:spPr>
        <p:txBody>
          <a:bodyPr/>
          <a:lstStyle/>
          <a:p>
            <a:r>
              <a:rPr lang="en-US" dirty="0"/>
              <a:t>Tomcat Deployment Using </a:t>
            </a:r>
            <a:r>
              <a:rPr lang="en-US" dirty="0" smtClean="0"/>
              <a:t>Jenkins</a:t>
            </a:r>
            <a:endParaRPr lang="en-US" dirty="0"/>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r>
              <a:rPr lang="en-US" dirty="0"/>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15</a:t>
            </a:fld>
            <a:endParaRPr lang="en-US" dirty="0"/>
          </a:p>
        </p:txBody>
      </p:sp>
      <p:sp>
        <p:nvSpPr>
          <p:cNvPr id="4" name="Rectangle 3"/>
          <p:cNvSpPr/>
          <p:nvPr/>
        </p:nvSpPr>
        <p:spPr>
          <a:xfrm>
            <a:off x="499400" y="926559"/>
            <a:ext cx="8300884" cy="400110"/>
          </a:xfrm>
          <a:prstGeom prst="rect">
            <a:avLst/>
          </a:prstGeom>
        </p:spPr>
        <p:txBody>
          <a:bodyPr wrap="square">
            <a:spAutoFit/>
          </a:bodyPr>
          <a:lstStyle/>
          <a:p>
            <a:pPr lvl="0">
              <a:defRPr/>
            </a:pPr>
            <a:r>
              <a:rPr lang="en-US" sz="1600" dirty="0"/>
              <a:t> </a:t>
            </a:r>
            <a:r>
              <a:rPr lang="en-US" sz="2000" u="sng" dirty="0">
                <a:solidFill>
                  <a:srgbClr val="0033A0"/>
                </a:solidFill>
              </a:rPr>
              <a:t>Steps to do </a:t>
            </a:r>
            <a:r>
              <a:rPr lang="en-US" sz="2000" u="sng" dirty="0" smtClean="0">
                <a:solidFill>
                  <a:srgbClr val="0033A0"/>
                </a:solidFill>
              </a:rPr>
              <a:t>Tomcat Deployment </a:t>
            </a:r>
            <a:r>
              <a:rPr lang="en-US" sz="2000" u="sng" dirty="0">
                <a:solidFill>
                  <a:srgbClr val="0033A0"/>
                </a:solidFill>
              </a:rPr>
              <a:t>in a Freestyle </a:t>
            </a:r>
            <a:r>
              <a:rPr lang="en-US" sz="2000" u="sng" dirty="0" smtClean="0">
                <a:solidFill>
                  <a:srgbClr val="0033A0"/>
                </a:solidFill>
              </a:rPr>
              <a:t>Project </a:t>
            </a:r>
            <a:endParaRPr lang="en-US" dirty="0">
              <a:solidFill>
                <a:srgbClr val="0033A0"/>
              </a:solidFill>
            </a:endParaRPr>
          </a:p>
        </p:txBody>
      </p:sp>
      <p:pic>
        <p:nvPicPr>
          <p:cNvPr id="6" name="Picture 5"/>
          <p:cNvPicPr>
            <a:picLocks noChangeAspect="1"/>
          </p:cNvPicPr>
          <p:nvPr/>
        </p:nvPicPr>
        <p:blipFill>
          <a:blip r:embed="rId3"/>
          <a:stretch>
            <a:fillRect/>
          </a:stretch>
        </p:blipFill>
        <p:spPr>
          <a:xfrm>
            <a:off x="5614218" y="0"/>
            <a:ext cx="1420147" cy="926559"/>
          </a:xfrm>
          <a:prstGeom prst="rect">
            <a:avLst/>
          </a:prstGeom>
        </p:spPr>
      </p:pic>
      <p:pic>
        <p:nvPicPr>
          <p:cNvPr id="10" name="Picture 9"/>
          <p:cNvPicPr>
            <a:picLocks noChangeAspect="1"/>
          </p:cNvPicPr>
          <p:nvPr/>
        </p:nvPicPr>
        <p:blipFill>
          <a:blip r:embed="rId4"/>
          <a:stretch>
            <a:fillRect/>
          </a:stretch>
        </p:blipFill>
        <p:spPr>
          <a:xfrm>
            <a:off x="7260506" y="35942"/>
            <a:ext cx="1421377" cy="849839"/>
          </a:xfrm>
          <a:prstGeom prst="rect">
            <a:avLst/>
          </a:prstGeom>
        </p:spPr>
      </p:pic>
      <p:sp>
        <p:nvSpPr>
          <p:cNvPr id="11" name="Rectangle 10"/>
          <p:cNvSpPr/>
          <p:nvPr/>
        </p:nvSpPr>
        <p:spPr>
          <a:xfrm>
            <a:off x="660385" y="1523452"/>
            <a:ext cx="8021497" cy="1785104"/>
          </a:xfrm>
          <a:prstGeom prst="rect">
            <a:avLst/>
          </a:prstGeom>
        </p:spPr>
        <p:txBody>
          <a:bodyPr wrap="square">
            <a:spAutoFit/>
          </a:bodyPr>
          <a:lstStyle/>
          <a:p>
            <a:pPr marL="285750" lvl="0" indent="-285750">
              <a:buFont typeface="Wingdings" panose="05000000000000000000" pitchFamily="2" charset="2"/>
              <a:buChar char="ü"/>
              <a:defRPr/>
            </a:pPr>
            <a:r>
              <a:rPr lang="en-US" sz="1400" dirty="0" smtClean="0">
                <a:solidFill>
                  <a:srgbClr val="0033A0"/>
                </a:solidFill>
              </a:rPr>
              <a:t>Create a Jenkins Freestyle Job, and provide details of SCM and in build step provide the pom.xml to generate the war file. </a:t>
            </a:r>
          </a:p>
          <a:p>
            <a:pPr marL="285750" lvl="0" indent="-285750">
              <a:buFont typeface="Wingdings" panose="05000000000000000000" pitchFamily="2" charset="2"/>
              <a:buChar char="ü"/>
              <a:defRPr/>
            </a:pPr>
            <a:r>
              <a:rPr lang="en-US" sz="1400" dirty="0" smtClean="0">
                <a:solidFill>
                  <a:srgbClr val="0033A0"/>
                </a:solidFill>
              </a:rPr>
              <a:t>In Post build actions, select Deploy war/ear to a container option and provide details of the deployment.</a:t>
            </a:r>
          </a:p>
          <a:p>
            <a:pPr marL="285750" lvl="0" indent="-285750">
              <a:buFont typeface="Wingdings" panose="05000000000000000000" pitchFamily="2" charset="2"/>
              <a:buChar char="ü"/>
              <a:defRPr/>
            </a:pPr>
            <a:endParaRPr lang="en-US" dirty="0" smtClean="0">
              <a:solidFill>
                <a:srgbClr val="0033A0"/>
              </a:solidFill>
            </a:endParaRPr>
          </a:p>
          <a:p>
            <a:pPr marL="285750" lvl="0" indent="-285750">
              <a:buFont typeface="Wingdings" panose="05000000000000000000" pitchFamily="2" charset="2"/>
              <a:buChar char="ü"/>
              <a:defRPr/>
            </a:pPr>
            <a:endParaRPr lang="en-US" dirty="0">
              <a:solidFill>
                <a:srgbClr val="0033A0"/>
              </a:solidFill>
            </a:endParaRPr>
          </a:p>
          <a:p>
            <a:pPr marL="285750" lvl="0" indent="-285750">
              <a:buFont typeface="Wingdings" panose="05000000000000000000" pitchFamily="2" charset="2"/>
              <a:buChar char="ü"/>
              <a:defRPr/>
            </a:pPr>
            <a:endParaRPr lang="en-US" dirty="0">
              <a:solidFill>
                <a:srgbClr val="0033A0"/>
              </a:solidFill>
            </a:endParaRPr>
          </a:p>
        </p:txBody>
      </p:sp>
      <p:pic>
        <p:nvPicPr>
          <p:cNvPr id="5" name="Picture 4"/>
          <p:cNvPicPr>
            <a:picLocks noChangeAspect="1"/>
          </p:cNvPicPr>
          <p:nvPr/>
        </p:nvPicPr>
        <p:blipFill>
          <a:blip r:embed="rId5"/>
          <a:stretch>
            <a:fillRect/>
          </a:stretch>
        </p:blipFill>
        <p:spPr>
          <a:xfrm>
            <a:off x="478095" y="2458066"/>
            <a:ext cx="8046474" cy="2237346"/>
          </a:xfrm>
          <a:prstGeom prst="rect">
            <a:avLst/>
          </a:prstGeom>
        </p:spPr>
      </p:pic>
    </p:spTree>
    <p:extLst>
      <p:ext uri="{BB962C8B-B14F-4D97-AF65-F5344CB8AC3E}">
        <p14:creationId xmlns:p14="http://schemas.microsoft.com/office/powerpoint/2010/main" val="26894303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a:lnSpc>
                <a:spcPct val="97000"/>
              </a:lnSpc>
            </a:pPr>
            <a:endParaRPr sz="2400" b="1" i="0" dirty="0">
              <a:solidFill>
                <a:srgbClr val="0033B4"/>
              </a:solidFill>
              <a:latin typeface="Arial"/>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478094" y="278679"/>
            <a:ext cx="8203790" cy="621030"/>
          </a:xfrm>
        </p:spPr>
        <p:txBody>
          <a:bodyPr/>
          <a:lstStyle/>
          <a:p>
            <a:r>
              <a:rPr lang="en-US" dirty="0"/>
              <a:t>Tomcat Deployment Using </a:t>
            </a:r>
            <a:r>
              <a:rPr lang="en-US" dirty="0" smtClean="0"/>
              <a:t>Jenkins</a:t>
            </a:r>
            <a:endParaRPr lang="en-US" dirty="0"/>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r>
              <a:rPr lang="en-US" dirty="0"/>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16</a:t>
            </a:fld>
            <a:endParaRPr lang="en-US" dirty="0"/>
          </a:p>
        </p:txBody>
      </p:sp>
      <p:sp>
        <p:nvSpPr>
          <p:cNvPr id="4" name="Rectangle 3"/>
          <p:cNvSpPr/>
          <p:nvPr/>
        </p:nvSpPr>
        <p:spPr>
          <a:xfrm>
            <a:off x="499400" y="926559"/>
            <a:ext cx="8300884" cy="677108"/>
          </a:xfrm>
          <a:prstGeom prst="rect">
            <a:avLst/>
          </a:prstGeom>
        </p:spPr>
        <p:txBody>
          <a:bodyPr wrap="square">
            <a:spAutoFit/>
          </a:bodyPr>
          <a:lstStyle/>
          <a:p>
            <a:pPr lvl="0">
              <a:defRPr/>
            </a:pPr>
            <a:r>
              <a:rPr lang="en-US" sz="1600" dirty="0"/>
              <a:t> </a:t>
            </a:r>
            <a:r>
              <a:rPr lang="en-US" sz="2000" u="sng" dirty="0">
                <a:solidFill>
                  <a:srgbClr val="0033A0"/>
                </a:solidFill>
              </a:rPr>
              <a:t>Steps to do </a:t>
            </a:r>
            <a:r>
              <a:rPr lang="en-US" sz="2000" u="sng" dirty="0" smtClean="0">
                <a:solidFill>
                  <a:srgbClr val="0033A0"/>
                </a:solidFill>
              </a:rPr>
              <a:t>Tomcat Deployment </a:t>
            </a:r>
            <a:r>
              <a:rPr lang="en-US" sz="2000" u="sng" dirty="0">
                <a:solidFill>
                  <a:srgbClr val="0033A0"/>
                </a:solidFill>
              </a:rPr>
              <a:t>in a Freestyle </a:t>
            </a:r>
            <a:r>
              <a:rPr lang="en-US" sz="2000" u="sng" dirty="0" smtClean="0">
                <a:solidFill>
                  <a:srgbClr val="0033A0"/>
                </a:solidFill>
              </a:rPr>
              <a:t>Project (contd.)</a:t>
            </a:r>
          </a:p>
          <a:p>
            <a:pPr lvl="0">
              <a:defRPr/>
            </a:pPr>
            <a:endParaRPr lang="en-US" dirty="0">
              <a:solidFill>
                <a:srgbClr val="0033A0"/>
              </a:solidFill>
            </a:endParaRPr>
          </a:p>
        </p:txBody>
      </p:sp>
      <p:pic>
        <p:nvPicPr>
          <p:cNvPr id="6" name="Picture 5"/>
          <p:cNvPicPr>
            <a:picLocks noChangeAspect="1"/>
          </p:cNvPicPr>
          <p:nvPr/>
        </p:nvPicPr>
        <p:blipFill>
          <a:blip r:embed="rId3"/>
          <a:stretch>
            <a:fillRect/>
          </a:stretch>
        </p:blipFill>
        <p:spPr>
          <a:xfrm>
            <a:off x="5614218" y="0"/>
            <a:ext cx="1420147" cy="926559"/>
          </a:xfrm>
          <a:prstGeom prst="rect">
            <a:avLst/>
          </a:prstGeom>
        </p:spPr>
      </p:pic>
      <p:pic>
        <p:nvPicPr>
          <p:cNvPr id="10" name="Picture 9"/>
          <p:cNvPicPr>
            <a:picLocks noChangeAspect="1"/>
          </p:cNvPicPr>
          <p:nvPr/>
        </p:nvPicPr>
        <p:blipFill>
          <a:blip r:embed="rId4"/>
          <a:stretch>
            <a:fillRect/>
          </a:stretch>
        </p:blipFill>
        <p:spPr>
          <a:xfrm>
            <a:off x="7260506" y="35942"/>
            <a:ext cx="1421377" cy="849839"/>
          </a:xfrm>
          <a:prstGeom prst="rect">
            <a:avLst/>
          </a:prstGeom>
        </p:spPr>
      </p:pic>
      <p:sp>
        <p:nvSpPr>
          <p:cNvPr id="11" name="Rectangle 10"/>
          <p:cNvSpPr/>
          <p:nvPr/>
        </p:nvSpPr>
        <p:spPr>
          <a:xfrm>
            <a:off x="660385" y="1523452"/>
            <a:ext cx="8021497" cy="1569660"/>
          </a:xfrm>
          <a:prstGeom prst="rect">
            <a:avLst/>
          </a:prstGeom>
        </p:spPr>
        <p:txBody>
          <a:bodyPr wrap="square">
            <a:spAutoFit/>
          </a:bodyPr>
          <a:lstStyle/>
          <a:p>
            <a:pPr marL="285750" lvl="0" indent="-285750">
              <a:buFont typeface="Wingdings" panose="05000000000000000000" pitchFamily="2" charset="2"/>
              <a:buChar char="ü"/>
              <a:defRPr/>
            </a:pPr>
            <a:r>
              <a:rPr lang="en-US" sz="1400" dirty="0" smtClean="0">
                <a:solidFill>
                  <a:srgbClr val="0033A0"/>
                </a:solidFill>
              </a:rPr>
              <a:t>Click on Build now to trigger the build to generate the war file as per the details in pom.xml, once war file is generated successfully the deployment will be done. The console output will have the details of the same.</a:t>
            </a:r>
          </a:p>
          <a:p>
            <a:pPr marL="285750" lvl="0" indent="-285750">
              <a:buFont typeface="Wingdings" panose="05000000000000000000" pitchFamily="2" charset="2"/>
              <a:buChar char="ü"/>
              <a:defRPr/>
            </a:pPr>
            <a:endParaRPr lang="en-US" dirty="0" smtClean="0">
              <a:solidFill>
                <a:srgbClr val="0033A0"/>
              </a:solidFill>
            </a:endParaRPr>
          </a:p>
          <a:p>
            <a:pPr marL="285750" lvl="0" indent="-285750">
              <a:buFont typeface="Wingdings" panose="05000000000000000000" pitchFamily="2" charset="2"/>
              <a:buChar char="ü"/>
              <a:defRPr/>
            </a:pPr>
            <a:endParaRPr lang="en-US" dirty="0">
              <a:solidFill>
                <a:srgbClr val="0033A0"/>
              </a:solidFill>
            </a:endParaRPr>
          </a:p>
          <a:p>
            <a:pPr marL="285750" lvl="0" indent="-285750">
              <a:buFont typeface="Wingdings" panose="05000000000000000000" pitchFamily="2" charset="2"/>
              <a:buChar char="ü"/>
              <a:defRPr/>
            </a:pPr>
            <a:endParaRPr lang="en-US" dirty="0">
              <a:solidFill>
                <a:srgbClr val="0033A0"/>
              </a:solidFill>
            </a:endParaRPr>
          </a:p>
        </p:txBody>
      </p:sp>
      <p:pic>
        <p:nvPicPr>
          <p:cNvPr id="8" name="Picture 7"/>
          <p:cNvPicPr>
            <a:picLocks noChangeAspect="1"/>
          </p:cNvPicPr>
          <p:nvPr/>
        </p:nvPicPr>
        <p:blipFill>
          <a:blip r:embed="rId5"/>
          <a:stretch>
            <a:fillRect/>
          </a:stretch>
        </p:blipFill>
        <p:spPr>
          <a:xfrm>
            <a:off x="660385" y="2579811"/>
            <a:ext cx="7844518" cy="1884034"/>
          </a:xfrm>
          <a:prstGeom prst="rect">
            <a:avLst/>
          </a:prstGeom>
        </p:spPr>
      </p:pic>
    </p:spTree>
    <p:extLst>
      <p:ext uri="{BB962C8B-B14F-4D97-AF65-F5344CB8AC3E}">
        <p14:creationId xmlns:p14="http://schemas.microsoft.com/office/powerpoint/2010/main" val="7495661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a:lnSpc>
                <a:spcPct val="97000"/>
              </a:lnSpc>
            </a:pPr>
            <a:endParaRPr sz="2400" b="1" i="0" dirty="0">
              <a:solidFill>
                <a:srgbClr val="0033B4"/>
              </a:solidFill>
              <a:latin typeface="Arial"/>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478094" y="278679"/>
            <a:ext cx="8203790" cy="621030"/>
          </a:xfrm>
        </p:spPr>
        <p:txBody>
          <a:bodyPr/>
          <a:lstStyle/>
          <a:p>
            <a:r>
              <a:rPr lang="en-US" dirty="0"/>
              <a:t>Tomcat Deployment Using </a:t>
            </a:r>
            <a:r>
              <a:rPr lang="en-US" dirty="0" smtClean="0"/>
              <a:t>Jenkins</a:t>
            </a:r>
            <a:endParaRPr lang="en-US" dirty="0"/>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r>
              <a:rPr lang="en-US" dirty="0"/>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17</a:t>
            </a:fld>
            <a:endParaRPr lang="en-US" dirty="0"/>
          </a:p>
        </p:txBody>
      </p:sp>
      <p:sp>
        <p:nvSpPr>
          <p:cNvPr id="4" name="Rectangle 3"/>
          <p:cNvSpPr/>
          <p:nvPr/>
        </p:nvSpPr>
        <p:spPr>
          <a:xfrm>
            <a:off x="499400" y="926559"/>
            <a:ext cx="8300884" cy="677108"/>
          </a:xfrm>
          <a:prstGeom prst="rect">
            <a:avLst/>
          </a:prstGeom>
        </p:spPr>
        <p:txBody>
          <a:bodyPr wrap="square">
            <a:spAutoFit/>
          </a:bodyPr>
          <a:lstStyle/>
          <a:p>
            <a:pPr lvl="0">
              <a:defRPr/>
            </a:pPr>
            <a:r>
              <a:rPr lang="en-US" sz="1600" dirty="0"/>
              <a:t> </a:t>
            </a:r>
            <a:r>
              <a:rPr lang="en-US" sz="2000" u="sng" dirty="0">
                <a:solidFill>
                  <a:srgbClr val="0033A0"/>
                </a:solidFill>
              </a:rPr>
              <a:t>Steps to do </a:t>
            </a:r>
            <a:r>
              <a:rPr lang="en-US" sz="2000" u="sng" dirty="0" smtClean="0">
                <a:solidFill>
                  <a:srgbClr val="0033A0"/>
                </a:solidFill>
              </a:rPr>
              <a:t>Tomcat Deployment </a:t>
            </a:r>
            <a:r>
              <a:rPr lang="en-US" sz="2000" u="sng" dirty="0">
                <a:solidFill>
                  <a:srgbClr val="0033A0"/>
                </a:solidFill>
              </a:rPr>
              <a:t>in a </a:t>
            </a:r>
            <a:r>
              <a:rPr lang="en-US" sz="2000" u="sng" dirty="0" smtClean="0">
                <a:solidFill>
                  <a:srgbClr val="0033A0"/>
                </a:solidFill>
              </a:rPr>
              <a:t>Pipeline Project (contd.)</a:t>
            </a:r>
          </a:p>
          <a:p>
            <a:pPr lvl="0">
              <a:defRPr/>
            </a:pPr>
            <a:endParaRPr lang="en-US" dirty="0">
              <a:solidFill>
                <a:srgbClr val="0033A0"/>
              </a:solidFill>
            </a:endParaRPr>
          </a:p>
        </p:txBody>
      </p:sp>
      <p:pic>
        <p:nvPicPr>
          <p:cNvPr id="6" name="Picture 5"/>
          <p:cNvPicPr>
            <a:picLocks noChangeAspect="1"/>
          </p:cNvPicPr>
          <p:nvPr/>
        </p:nvPicPr>
        <p:blipFill>
          <a:blip r:embed="rId3"/>
          <a:stretch>
            <a:fillRect/>
          </a:stretch>
        </p:blipFill>
        <p:spPr>
          <a:xfrm>
            <a:off x="5614218" y="0"/>
            <a:ext cx="1420147" cy="926559"/>
          </a:xfrm>
          <a:prstGeom prst="rect">
            <a:avLst/>
          </a:prstGeom>
        </p:spPr>
      </p:pic>
      <p:pic>
        <p:nvPicPr>
          <p:cNvPr id="10" name="Picture 9"/>
          <p:cNvPicPr>
            <a:picLocks noChangeAspect="1"/>
          </p:cNvPicPr>
          <p:nvPr/>
        </p:nvPicPr>
        <p:blipFill>
          <a:blip r:embed="rId4"/>
          <a:stretch>
            <a:fillRect/>
          </a:stretch>
        </p:blipFill>
        <p:spPr>
          <a:xfrm>
            <a:off x="7260506" y="35942"/>
            <a:ext cx="1421377" cy="849839"/>
          </a:xfrm>
          <a:prstGeom prst="rect">
            <a:avLst/>
          </a:prstGeom>
        </p:spPr>
      </p:pic>
      <p:sp>
        <p:nvSpPr>
          <p:cNvPr id="11" name="Rectangle 10"/>
          <p:cNvSpPr/>
          <p:nvPr/>
        </p:nvSpPr>
        <p:spPr>
          <a:xfrm>
            <a:off x="660385" y="1523452"/>
            <a:ext cx="8021497" cy="1138773"/>
          </a:xfrm>
          <a:prstGeom prst="rect">
            <a:avLst/>
          </a:prstGeom>
        </p:spPr>
        <p:txBody>
          <a:bodyPr wrap="square">
            <a:spAutoFit/>
          </a:bodyPr>
          <a:lstStyle/>
          <a:p>
            <a:pPr marL="285750" lvl="0" indent="-285750">
              <a:buFont typeface="Wingdings" panose="05000000000000000000" pitchFamily="2" charset="2"/>
              <a:buChar char="ü"/>
              <a:defRPr/>
            </a:pPr>
            <a:endParaRPr lang="en-US" sz="1400" dirty="0" smtClean="0">
              <a:solidFill>
                <a:srgbClr val="0033A0"/>
              </a:solidFill>
            </a:endParaRPr>
          </a:p>
          <a:p>
            <a:pPr marL="285750" lvl="0" indent="-285750">
              <a:buFont typeface="Wingdings" panose="05000000000000000000" pitchFamily="2" charset="2"/>
              <a:buChar char="ü"/>
              <a:defRPr/>
            </a:pPr>
            <a:endParaRPr lang="en-US" dirty="0" smtClean="0">
              <a:solidFill>
                <a:srgbClr val="0033A0"/>
              </a:solidFill>
            </a:endParaRPr>
          </a:p>
          <a:p>
            <a:pPr marL="285750" lvl="0" indent="-285750">
              <a:buFont typeface="Wingdings" panose="05000000000000000000" pitchFamily="2" charset="2"/>
              <a:buChar char="ü"/>
              <a:defRPr/>
            </a:pPr>
            <a:endParaRPr lang="en-US" dirty="0">
              <a:solidFill>
                <a:srgbClr val="0033A0"/>
              </a:solidFill>
            </a:endParaRPr>
          </a:p>
          <a:p>
            <a:pPr marL="285750" lvl="0" indent="-285750">
              <a:buFont typeface="Wingdings" panose="05000000000000000000" pitchFamily="2" charset="2"/>
              <a:buChar char="ü"/>
              <a:defRPr/>
            </a:pPr>
            <a:endParaRPr lang="en-US" dirty="0">
              <a:solidFill>
                <a:srgbClr val="0033A0"/>
              </a:solidFill>
            </a:endParaRPr>
          </a:p>
        </p:txBody>
      </p:sp>
      <p:sp>
        <p:nvSpPr>
          <p:cNvPr id="13" name="Rectangle 12"/>
          <p:cNvSpPr/>
          <p:nvPr/>
        </p:nvSpPr>
        <p:spPr>
          <a:xfrm>
            <a:off x="541983" y="1290085"/>
            <a:ext cx="8749501" cy="3877985"/>
          </a:xfrm>
          <a:prstGeom prst="rect">
            <a:avLst/>
          </a:prstGeom>
        </p:spPr>
        <p:txBody>
          <a:bodyPr wrap="square">
            <a:spAutoFit/>
          </a:bodyPr>
          <a:lstStyle/>
          <a:p>
            <a:pPr marL="285750" lvl="0" indent="-285750">
              <a:buFont typeface="Wingdings" panose="05000000000000000000" pitchFamily="2" charset="2"/>
              <a:buChar char="ü"/>
              <a:defRPr/>
            </a:pPr>
            <a:r>
              <a:rPr lang="en-US" sz="1400" dirty="0" smtClean="0">
                <a:solidFill>
                  <a:srgbClr val="0033A0"/>
                </a:solidFill>
              </a:rPr>
              <a:t>Create a Jenkins Pipeline Job. In the pipeline script, provide stages for SCM, maven build and deploy as below. </a:t>
            </a:r>
            <a:endParaRPr lang="en-US" dirty="0" smtClean="0">
              <a:solidFill>
                <a:srgbClr val="0033A0"/>
              </a:solidFill>
            </a:endParaRPr>
          </a:p>
          <a:p>
            <a:pPr lvl="0">
              <a:defRPr/>
            </a:pPr>
            <a:r>
              <a:rPr lang="en-US" sz="1000" dirty="0">
                <a:solidFill>
                  <a:srgbClr val="0033A0"/>
                </a:solidFill>
              </a:rPr>
              <a:t>node </a:t>
            </a:r>
            <a:endParaRPr lang="en-US" sz="1000" dirty="0" smtClean="0">
              <a:solidFill>
                <a:srgbClr val="0033A0"/>
              </a:solidFill>
            </a:endParaRPr>
          </a:p>
          <a:p>
            <a:pPr lvl="0">
              <a:defRPr/>
            </a:pPr>
            <a:r>
              <a:rPr lang="en-US" sz="1000" dirty="0" smtClean="0">
                <a:solidFill>
                  <a:srgbClr val="0033A0"/>
                </a:solidFill>
              </a:rPr>
              <a:t>{</a:t>
            </a:r>
          </a:p>
          <a:p>
            <a:pPr lvl="0">
              <a:defRPr/>
            </a:pPr>
            <a:r>
              <a:rPr lang="en-US" sz="1000" dirty="0" smtClean="0">
                <a:solidFill>
                  <a:srgbClr val="0033A0"/>
                </a:solidFill>
              </a:rPr>
              <a:t>  </a:t>
            </a:r>
            <a:r>
              <a:rPr lang="en-US" sz="1000" dirty="0">
                <a:solidFill>
                  <a:srgbClr val="0033A0"/>
                </a:solidFill>
              </a:rPr>
              <a:t>stage('SCM </a:t>
            </a:r>
            <a:r>
              <a:rPr lang="en-US" sz="1000" dirty="0" err="1">
                <a:solidFill>
                  <a:srgbClr val="0033A0"/>
                </a:solidFill>
              </a:rPr>
              <a:t>Chekout</a:t>
            </a:r>
            <a:r>
              <a:rPr lang="en-US" sz="1000" dirty="0" smtClean="0">
                <a:solidFill>
                  <a:srgbClr val="0033A0"/>
                </a:solidFill>
              </a:rPr>
              <a:t>')</a:t>
            </a:r>
          </a:p>
          <a:p>
            <a:pPr lvl="0">
              <a:defRPr/>
            </a:pPr>
            <a:r>
              <a:rPr lang="en-US" sz="1000" dirty="0" smtClean="0">
                <a:solidFill>
                  <a:srgbClr val="0033A0"/>
                </a:solidFill>
              </a:rPr>
              <a:t>   {  </a:t>
            </a:r>
          </a:p>
          <a:p>
            <a:pPr lvl="0">
              <a:defRPr/>
            </a:pPr>
            <a:r>
              <a:rPr lang="en-US" sz="1000" dirty="0">
                <a:solidFill>
                  <a:srgbClr val="0033A0"/>
                </a:solidFill>
              </a:rPr>
              <a:t>	</a:t>
            </a:r>
            <a:r>
              <a:rPr lang="en-US" sz="1000" dirty="0" err="1" smtClean="0">
                <a:solidFill>
                  <a:srgbClr val="0033A0"/>
                </a:solidFill>
              </a:rPr>
              <a:t>git</a:t>
            </a:r>
            <a:r>
              <a:rPr lang="en-US" sz="1000" dirty="0" smtClean="0">
                <a:solidFill>
                  <a:srgbClr val="0033A0"/>
                </a:solidFill>
              </a:rPr>
              <a:t> </a:t>
            </a:r>
            <a:r>
              <a:rPr lang="en-US" sz="1000" dirty="0">
                <a:solidFill>
                  <a:srgbClr val="0033A0"/>
                </a:solidFill>
              </a:rPr>
              <a:t>'https://github.com/Padmapriyak1/</a:t>
            </a:r>
            <a:r>
              <a:rPr lang="en-US" sz="1000" dirty="0" err="1">
                <a:solidFill>
                  <a:srgbClr val="0033A0"/>
                </a:solidFill>
              </a:rPr>
              <a:t>SampleWebProject</a:t>
            </a:r>
            <a:r>
              <a:rPr lang="en-US" sz="1000" dirty="0">
                <a:solidFill>
                  <a:srgbClr val="0033A0"/>
                </a:solidFill>
              </a:rPr>
              <a:t>'  </a:t>
            </a:r>
            <a:endParaRPr lang="en-US" sz="1000" dirty="0" smtClean="0">
              <a:solidFill>
                <a:srgbClr val="0033A0"/>
              </a:solidFill>
            </a:endParaRPr>
          </a:p>
          <a:p>
            <a:pPr lvl="0">
              <a:defRPr/>
            </a:pPr>
            <a:r>
              <a:rPr lang="en-US" sz="1000" dirty="0" smtClean="0">
                <a:solidFill>
                  <a:srgbClr val="0033A0"/>
                </a:solidFill>
              </a:rPr>
              <a:t>    }  </a:t>
            </a:r>
          </a:p>
          <a:p>
            <a:pPr lvl="0">
              <a:defRPr/>
            </a:pPr>
            <a:r>
              <a:rPr lang="en-US" sz="1000" dirty="0">
                <a:solidFill>
                  <a:srgbClr val="0033A0"/>
                </a:solidFill>
              </a:rPr>
              <a:t> </a:t>
            </a:r>
            <a:r>
              <a:rPr lang="en-US" sz="1000" dirty="0" smtClean="0">
                <a:solidFill>
                  <a:srgbClr val="0033A0"/>
                </a:solidFill>
              </a:rPr>
              <a:t>  stage</a:t>
            </a:r>
            <a:r>
              <a:rPr lang="en-US" sz="1000" dirty="0">
                <a:solidFill>
                  <a:srgbClr val="0033A0"/>
                </a:solidFill>
              </a:rPr>
              <a:t>('clean</a:t>
            </a:r>
            <a:r>
              <a:rPr lang="en-US" sz="1000" dirty="0" smtClean="0">
                <a:solidFill>
                  <a:srgbClr val="0033A0"/>
                </a:solidFill>
              </a:rPr>
              <a:t>')</a:t>
            </a:r>
          </a:p>
          <a:p>
            <a:pPr lvl="0">
              <a:defRPr/>
            </a:pPr>
            <a:r>
              <a:rPr lang="en-US" sz="1000" dirty="0">
                <a:solidFill>
                  <a:srgbClr val="0033A0"/>
                </a:solidFill>
              </a:rPr>
              <a:t>  </a:t>
            </a:r>
            <a:r>
              <a:rPr lang="en-US" sz="1000" dirty="0" smtClean="0">
                <a:solidFill>
                  <a:srgbClr val="0033A0"/>
                </a:solidFill>
              </a:rPr>
              <a:t>   {  </a:t>
            </a:r>
          </a:p>
          <a:p>
            <a:pPr lvl="0">
              <a:defRPr/>
            </a:pPr>
            <a:r>
              <a:rPr lang="en-US" sz="1000" dirty="0">
                <a:solidFill>
                  <a:srgbClr val="0033A0"/>
                </a:solidFill>
              </a:rPr>
              <a:t>	</a:t>
            </a:r>
            <a:r>
              <a:rPr lang="en-US" sz="1000" dirty="0" smtClean="0">
                <a:solidFill>
                  <a:srgbClr val="0033A0"/>
                </a:solidFill>
              </a:rPr>
              <a:t>//</a:t>
            </a:r>
            <a:r>
              <a:rPr lang="en-US" sz="1000" dirty="0">
                <a:solidFill>
                  <a:srgbClr val="0033A0"/>
                </a:solidFill>
              </a:rPr>
              <a:t>get maven home path   </a:t>
            </a:r>
            <a:endParaRPr lang="en-US" sz="1000" dirty="0" smtClean="0">
              <a:solidFill>
                <a:srgbClr val="0033A0"/>
              </a:solidFill>
            </a:endParaRPr>
          </a:p>
          <a:p>
            <a:pPr lvl="0">
              <a:defRPr/>
            </a:pPr>
            <a:r>
              <a:rPr lang="en-US" sz="1000" dirty="0">
                <a:solidFill>
                  <a:srgbClr val="0033A0"/>
                </a:solidFill>
              </a:rPr>
              <a:t>	</a:t>
            </a:r>
            <a:r>
              <a:rPr lang="en-US" sz="1000" dirty="0" err="1" smtClean="0">
                <a:solidFill>
                  <a:srgbClr val="0033A0"/>
                </a:solidFill>
              </a:rPr>
              <a:t>def</a:t>
            </a:r>
            <a:r>
              <a:rPr lang="en-US" sz="1000" dirty="0" smtClean="0">
                <a:solidFill>
                  <a:srgbClr val="0033A0"/>
                </a:solidFill>
              </a:rPr>
              <a:t> </a:t>
            </a:r>
            <a:r>
              <a:rPr lang="en-US" sz="1000" dirty="0" err="1">
                <a:solidFill>
                  <a:srgbClr val="0033A0"/>
                </a:solidFill>
              </a:rPr>
              <a:t>mvnhome</a:t>
            </a:r>
            <a:r>
              <a:rPr lang="en-US" sz="1000" dirty="0">
                <a:solidFill>
                  <a:srgbClr val="0033A0"/>
                </a:solidFill>
              </a:rPr>
              <a:t> = tool name: 'M3', type: 'maven'  bat "${</a:t>
            </a:r>
            <a:r>
              <a:rPr lang="en-US" sz="1000" dirty="0" err="1">
                <a:solidFill>
                  <a:srgbClr val="0033A0"/>
                </a:solidFill>
              </a:rPr>
              <a:t>mvnhome</a:t>
            </a:r>
            <a:r>
              <a:rPr lang="en-US" sz="1000" dirty="0">
                <a:solidFill>
                  <a:srgbClr val="0033A0"/>
                </a:solidFill>
              </a:rPr>
              <a:t>}/bin/</a:t>
            </a:r>
            <a:r>
              <a:rPr lang="en-US" sz="1000" dirty="0" err="1">
                <a:solidFill>
                  <a:srgbClr val="0033A0"/>
                </a:solidFill>
              </a:rPr>
              <a:t>mvn</a:t>
            </a:r>
            <a:r>
              <a:rPr lang="en-US" sz="1000" dirty="0">
                <a:solidFill>
                  <a:srgbClr val="0033A0"/>
                </a:solidFill>
              </a:rPr>
              <a:t> </a:t>
            </a:r>
            <a:r>
              <a:rPr lang="en-US" sz="1000" dirty="0" smtClean="0">
                <a:solidFill>
                  <a:srgbClr val="0033A0"/>
                </a:solidFill>
              </a:rPr>
              <a:t>clean"  </a:t>
            </a:r>
          </a:p>
          <a:p>
            <a:pPr lvl="0">
              <a:defRPr/>
            </a:pPr>
            <a:r>
              <a:rPr lang="en-US" sz="1000" dirty="0">
                <a:solidFill>
                  <a:srgbClr val="0033A0"/>
                </a:solidFill>
              </a:rPr>
              <a:t> </a:t>
            </a:r>
            <a:r>
              <a:rPr lang="en-US" sz="1000" dirty="0" smtClean="0">
                <a:solidFill>
                  <a:srgbClr val="0033A0"/>
                </a:solidFill>
              </a:rPr>
              <a:t>    }</a:t>
            </a:r>
          </a:p>
          <a:p>
            <a:pPr lvl="0">
              <a:defRPr/>
            </a:pPr>
            <a:r>
              <a:rPr lang="en-US" sz="1000" dirty="0">
                <a:solidFill>
                  <a:srgbClr val="0033A0"/>
                </a:solidFill>
              </a:rPr>
              <a:t> </a:t>
            </a:r>
            <a:r>
              <a:rPr lang="en-US" sz="1000" dirty="0" smtClean="0">
                <a:solidFill>
                  <a:srgbClr val="0033A0"/>
                </a:solidFill>
              </a:rPr>
              <a:t>    </a:t>
            </a:r>
            <a:r>
              <a:rPr lang="en-US" sz="1000" dirty="0">
                <a:solidFill>
                  <a:srgbClr val="0033A0"/>
                </a:solidFill>
              </a:rPr>
              <a:t>stage('war')  </a:t>
            </a:r>
            <a:endParaRPr lang="en-US" sz="1000" dirty="0" smtClean="0">
              <a:solidFill>
                <a:srgbClr val="0033A0"/>
              </a:solidFill>
            </a:endParaRPr>
          </a:p>
          <a:p>
            <a:pPr lvl="0">
              <a:defRPr/>
            </a:pPr>
            <a:r>
              <a:rPr lang="en-US" sz="1000" dirty="0">
                <a:solidFill>
                  <a:srgbClr val="0033A0"/>
                </a:solidFill>
              </a:rPr>
              <a:t> </a:t>
            </a:r>
            <a:r>
              <a:rPr lang="en-US" sz="1000" dirty="0" smtClean="0">
                <a:solidFill>
                  <a:srgbClr val="0033A0"/>
                </a:solidFill>
              </a:rPr>
              <a:t>    {  </a:t>
            </a:r>
          </a:p>
          <a:p>
            <a:pPr lvl="0">
              <a:defRPr/>
            </a:pPr>
            <a:r>
              <a:rPr lang="en-US" sz="1000" dirty="0">
                <a:solidFill>
                  <a:srgbClr val="0033A0"/>
                </a:solidFill>
              </a:rPr>
              <a:t>	</a:t>
            </a:r>
            <a:r>
              <a:rPr lang="en-US" sz="1000" dirty="0" err="1" smtClean="0">
                <a:solidFill>
                  <a:srgbClr val="0033A0"/>
                </a:solidFill>
              </a:rPr>
              <a:t>def</a:t>
            </a:r>
            <a:r>
              <a:rPr lang="en-US" sz="1000" dirty="0" smtClean="0">
                <a:solidFill>
                  <a:srgbClr val="0033A0"/>
                </a:solidFill>
              </a:rPr>
              <a:t> </a:t>
            </a:r>
            <a:r>
              <a:rPr lang="en-US" sz="1000" dirty="0" err="1">
                <a:solidFill>
                  <a:srgbClr val="0033A0"/>
                </a:solidFill>
              </a:rPr>
              <a:t>mvnhome</a:t>
            </a:r>
            <a:r>
              <a:rPr lang="en-US" sz="1000" dirty="0">
                <a:solidFill>
                  <a:srgbClr val="0033A0"/>
                </a:solidFill>
              </a:rPr>
              <a:t> = tool name: 'M3', type: 'maven'  </a:t>
            </a:r>
            <a:endParaRPr lang="en-US" sz="1000" dirty="0" smtClean="0">
              <a:solidFill>
                <a:srgbClr val="0033A0"/>
              </a:solidFill>
            </a:endParaRPr>
          </a:p>
          <a:p>
            <a:pPr lvl="0">
              <a:defRPr/>
            </a:pPr>
            <a:r>
              <a:rPr lang="en-US" sz="1000" dirty="0">
                <a:solidFill>
                  <a:srgbClr val="0033A0"/>
                </a:solidFill>
              </a:rPr>
              <a:t> </a:t>
            </a:r>
            <a:r>
              <a:rPr lang="en-US" sz="1000" dirty="0" smtClean="0">
                <a:solidFill>
                  <a:srgbClr val="0033A0"/>
                </a:solidFill>
              </a:rPr>
              <a:t>	bat </a:t>
            </a:r>
            <a:r>
              <a:rPr lang="en-US" sz="1000" dirty="0">
                <a:solidFill>
                  <a:srgbClr val="0033A0"/>
                </a:solidFill>
              </a:rPr>
              <a:t>"${</a:t>
            </a:r>
            <a:r>
              <a:rPr lang="en-US" sz="1000" dirty="0" err="1">
                <a:solidFill>
                  <a:srgbClr val="0033A0"/>
                </a:solidFill>
              </a:rPr>
              <a:t>mvnhome</a:t>
            </a:r>
            <a:r>
              <a:rPr lang="en-US" sz="1000" dirty="0">
                <a:solidFill>
                  <a:srgbClr val="0033A0"/>
                </a:solidFill>
              </a:rPr>
              <a:t>}/bin/</a:t>
            </a:r>
            <a:r>
              <a:rPr lang="en-US" sz="1000" dirty="0" err="1">
                <a:solidFill>
                  <a:srgbClr val="0033A0"/>
                </a:solidFill>
              </a:rPr>
              <a:t>mvn</a:t>
            </a:r>
            <a:r>
              <a:rPr lang="en-US" sz="1000" dirty="0">
                <a:solidFill>
                  <a:srgbClr val="0033A0"/>
                </a:solidFill>
              </a:rPr>
              <a:t> install" </a:t>
            </a:r>
            <a:endParaRPr lang="en-US" sz="1000" dirty="0" smtClean="0">
              <a:solidFill>
                <a:srgbClr val="0033A0"/>
              </a:solidFill>
            </a:endParaRPr>
          </a:p>
          <a:p>
            <a:pPr lvl="0">
              <a:defRPr/>
            </a:pPr>
            <a:r>
              <a:rPr lang="en-US" sz="1000" dirty="0" smtClean="0">
                <a:solidFill>
                  <a:srgbClr val="0033A0"/>
                </a:solidFill>
              </a:rPr>
              <a:t>      </a:t>
            </a:r>
            <a:r>
              <a:rPr lang="en-US" sz="1000" dirty="0">
                <a:solidFill>
                  <a:srgbClr val="0033A0"/>
                </a:solidFill>
              </a:rPr>
              <a:t>}    </a:t>
            </a:r>
            <a:endParaRPr lang="en-US" sz="1000" dirty="0" smtClean="0">
              <a:solidFill>
                <a:srgbClr val="0033A0"/>
              </a:solidFill>
            </a:endParaRPr>
          </a:p>
          <a:p>
            <a:pPr lvl="0">
              <a:defRPr/>
            </a:pPr>
            <a:r>
              <a:rPr lang="en-US" sz="1000" dirty="0">
                <a:solidFill>
                  <a:srgbClr val="0033A0"/>
                </a:solidFill>
              </a:rPr>
              <a:t> </a:t>
            </a:r>
            <a:r>
              <a:rPr lang="en-US" sz="1000" dirty="0" smtClean="0">
                <a:solidFill>
                  <a:srgbClr val="0033A0"/>
                </a:solidFill>
              </a:rPr>
              <a:t>     stage</a:t>
            </a:r>
            <a:r>
              <a:rPr lang="en-US" sz="1000" dirty="0">
                <a:solidFill>
                  <a:srgbClr val="0033A0"/>
                </a:solidFill>
              </a:rPr>
              <a:t>('deploy')  </a:t>
            </a:r>
            <a:endParaRPr lang="en-US" sz="1000" dirty="0" smtClean="0">
              <a:solidFill>
                <a:srgbClr val="0033A0"/>
              </a:solidFill>
            </a:endParaRPr>
          </a:p>
          <a:p>
            <a:pPr lvl="0">
              <a:defRPr/>
            </a:pPr>
            <a:r>
              <a:rPr lang="en-US" sz="1000" dirty="0">
                <a:solidFill>
                  <a:srgbClr val="0033A0"/>
                </a:solidFill>
              </a:rPr>
              <a:t> </a:t>
            </a:r>
            <a:r>
              <a:rPr lang="en-US" sz="1000" dirty="0" smtClean="0">
                <a:solidFill>
                  <a:srgbClr val="0033A0"/>
                </a:solidFill>
              </a:rPr>
              <a:t>     {</a:t>
            </a:r>
          </a:p>
          <a:p>
            <a:pPr lvl="0">
              <a:defRPr/>
            </a:pPr>
            <a:r>
              <a:rPr lang="en-US" sz="1000" dirty="0">
                <a:solidFill>
                  <a:srgbClr val="0033A0"/>
                </a:solidFill>
              </a:rPr>
              <a:t>	</a:t>
            </a:r>
            <a:r>
              <a:rPr lang="en-US" sz="1000" dirty="0" smtClean="0">
                <a:solidFill>
                  <a:srgbClr val="0033A0"/>
                </a:solidFill>
              </a:rPr>
              <a:t>deploy </a:t>
            </a:r>
            <a:r>
              <a:rPr lang="en-US" sz="1000" dirty="0">
                <a:solidFill>
                  <a:srgbClr val="0033A0"/>
                </a:solidFill>
              </a:rPr>
              <a:t>adapters: [tomcat9(</a:t>
            </a:r>
            <a:r>
              <a:rPr lang="en-US" sz="1000" dirty="0" err="1">
                <a:solidFill>
                  <a:srgbClr val="0033A0"/>
                </a:solidFill>
              </a:rPr>
              <a:t>credentialsId</a:t>
            </a:r>
            <a:r>
              <a:rPr lang="en-US" sz="1000" dirty="0">
                <a:solidFill>
                  <a:srgbClr val="0033A0"/>
                </a:solidFill>
              </a:rPr>
              <a:t>: 'Tomcat', path: '', url: 'http://10.142.196.129:8080/')], </a:t>
            </a:r>
            <a:r>
              <a:rPr lang="en-US" sz="1000" dirty="0" err="1">
                <a:solidFill>
                  <a:srgbClr val="0033A0"/>
                </a:solidFill>
              </a:rPr>
              <a:t>contextPath</a:t>
            </a:r>
            <a:r>
              <a:rPr lang="en-US" sz="1000" dirty="0">
                <a:solidFill>
                  <a:srgbClr val="0033A0"/>
                </a:solidFill>
              </a:rPr>
              <a:t>: 'java-web-app', war: '**/*.war'  }  </a:t>
            </a:r>
            <a:endParaRPr lang="en-US" sz="1000" dirty="0" smtClean="0">
              <a:solidFill>
                <a:srgbClr val="0033A0"/>
              </a:solidFill>
            </a:endParaRPr>
          </a:p>
          <a:p>
            <a:pPr lvl="0">
              <a:defRPr/>
            </a:pPr>
            <a:r>
              <a:rPr lang="en-US" sz="1000" dirty="0">
                <a:solidFill>
                  <a:srgbClr val="0033A0"/>
                </a:solidFill>
              </a:rPr>
              <a:t> </a:t>
            </a:r>
            <a:r>
              <a:rPr lang="en-US" sz="1000" dirty="0" smtClean="0">
                <a:solidFill>
                  <a:srgbClr val="0033A0"/>
                </a:solidFill>
              </a:rPr>
              <a:t>}</a:t>
            </a:r>
            <a:endParaRPr lang="en-US" sz="1000" dirty="0">
              <a:solidFill>
                <a:srgbClr val="0033A0"/>
              </a:solidFill>
            </a:endParaRPr>
          </a:p>
          <a:p>
            <a:pPr marL="285750" lvl="0" indent="-285750">
              <a:buFont typeface="Wingdings" panose="05000000000000000000" pitchFamily="2" charset="2"/>
              <a:buChar char="ü"/>
              <a:defRPr/>
            </a:pPr>
            <a:endParaRPr lang="en-US" dirty="0">
              <a:solidFill>
                <a:srgbClr val="0033A0"/>
              </a:solidFill>
            </a:endParaRPr>
          </a:p>
        </p:txBody>
      </p:sp>
    </p:spTree>
    <p:extLst>
      <p:ext uri="{BB962C8B-B14F-4D97-AF65-F5344CB8AC3E}">
        <p14:creationId xmlns:p14="http://schemas.microsoft.com/office/powerpoint/2010/main" val="9421976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a:lnSpc>
                <a:spcPct val="97000"/>
              </a:lnSpc>
            </a:pPr>
            <a:endParaRPr sz="2400" b="1" i="0" dirty="0">
              <a:solidFill>
                <a:srgbClr val="0033B4"/>
              </a:solidFill>
              <a:latin typeface="Arial"/>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478094" y="278679"/>
            <a:ext cx="8203790" cy="621030"/>
          </a:xfrm>
        </p:spPr>
        <p:txBody>
          <a:bodyPr/>
          <a:lstStyle/>
          <a:p>
            <a:r>
              <a:rPr lang="en-US" dirty="0"/>
              <a:t>Tomcat Deployment Using </a:t>
            </a:r>
            <a:r>
              <a:rPr lang="en-US" dirty="0" smtClean="0"/>
              <a:t>Jenkins</a:t>
            </a:r>
            <a:endParaRPr lang="en-US" dirty="0"/>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r>
              <a:rPr lang="en-US" dirty="0"/>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18</a:t>
            </a:fld>
            <a:endParaRPr lang="en-US" dirty="0"/>
          </a:p>
        </p:txBody>
      </p:sp>
      <p:sp>
        <p:nvSpPr>
          <p:cNvPr id="4" name="Rectangle 3"/>
          <p:cNvSpPr/>
          <p:nvPr/>
        </p:nvSpPr>
        <p:spPr>
          <a:xfrm>
            <a:off x="499400" y="926559"/>
            <a:ext cx="8300884" cy="677108"/>
          </a:xfrm>
          <a:prstGeom prst="rect">
            <a:avLst/>
          </a:prstGeom>
        </p:spPr>
        <p:txBody>
          <a:bodyPr wrap="square">
            <a:spAutoFit/>
          </a:bodyPr>
          <a:lstStyle/>
          <a:p>
            <a:pPr lvl="0">
              <a:defRPr/>
            </a:pPr>
            <a:r>
              <a:rPr lang="en-US" sz="1600" dirty="0"/>
              <a:t> </a:t>
            </a:r>
            <a:r>
              <a:rPr lang="en-US" sz="2000" u="sng" dirty="0">
                <a:solidFill>
                  <a:srgbClr val="0033A0"/>
                </a:solidFill>
              </a:rPr>
              <a:t>Steps to do </a:t>
            </a:r>
            <a:r>
              <a:rPr lang="en-US" sz="2000" u="sng" dirty="0" smtClean="0">
                <a:solidFill>
                  <a:srgbClr val="0033A0"/>
                </a:solidFill>
              </a:rPr>
              <a:t>Tomcat Deployment </a:t>
            </a:r>
            <a:r>
              <a:rPr lang="en-US" sz="2000" u="sng" dirty="0">
                <a:solidFill>
                  <a:srgbClr val="0033A0"/>
                </a:solidFill>
              </a:rPr>
              <a:t>in a </a:t>
            </a:r>
            <a:r>
              <a:rPr lang="en-US" sz="2000" u="sng" dirty="0" smtClean="0">
                <a:solidFill>
                  <a:srgbClr val="0033A0"/>
                </a:solidFill>
              </a:rPr>
              <a:t>Pipeline Project (contd.)</a:t>
            </a:r>
          </a:p>
          <a:p>
            <a:pPr lvl="0">
              <a:defRPr/>
            </a:pPr>
            <a:endParaRPr lang="en-US" dirty="0">
              <a:solidFill>
                <a:srgbClr val="0033A0"/>
              </a:solidFill>
            </a:endParaRPr>
          </a:p>
        </p:txBody>
      </p:sp>
      <p:pic>
        <p:nvPicPr>
          <p:cNvPr id="6" name="Picture 5"/>
          <p:cNvPicPr>
            <a:picLocks noChangeAspect="1"/>
          </p:cNvPicPr>
          <p:nvPr/>
        </p:nvPicPr>
        <p:blipFill>
          <a:blip r:embed="rId3"/>
          <a:stretch>
            <a:fillRect/>
          </a:stretch>
        </p:blipFill>
        <p:spPr>
          <a:xfrm>
            <a:off x="5614218" y="0"/>
            <a:ext cx="1420147" cy="926559"/>
          </a:xfrm>
          <a:prstGeom prst="rect">
            <a:avLst/>
          </a:prstGeom>
        </p:spPr>
      </p:pic>
      <p:pic>
        <p:nvPicPr>
          <p:cNvPr id="10" name="Picture 9"/>
          <p:cNvPicPr>
            <a:picLocks noChangeAspect="1"/>
          </p:cNvPicPr>
          <p:nvPr/>
        </p:nvPicPr>
        <p:blipFill>
          <a:blip r:embed="rId4"/>
          <a:stretch>
            <a:fillRect/>
          </a:stretch>
        </p:blipFill>
        <p:spPr>
          <a:xfrm>
            <a:off x="7260506" y="35942"/>
            <a:ext cx="1421377" cy="849839"/>
          </a:xfrm>
          <a:prstGeom prst="rect">
            <a:avLst/>
          </a:prstGeom>
        </p:spPr>
      </p:pic>
      <p:sp>
        <p:nvSpPr>
          <p:cNvPr id="11" name="Rectangle 10"/>
          <p:cNvSpPr/>
          <p:nvPr/>
        </p:nvSpPr>
        <p:spPr>
          <a:xfrm>
            <a:off x="660385" y="1523452"/>
            <a:ext cx="8021497" cy="1138773"/>
          </a:xfrm>
          <a:prstGeom prst="rect">
            <a:avLst/>
          </a:prstGeom>
        </p:spPr>
        <p:txBody>
          <a:bodyPr wrap="square">
            <a:spAutoFit/>
          </a:bodyPr>
          <a:lstStyle/>
          <a:p>
            <a:pPr marL="285750" lvl="0" indent="-285750">
              <a:buFont typeface="Wingdings" panose="05000000000000000000" pitchFamily="2" charset="2"/>
              <a:buChar char="ü"/>
              <a:defRPr/>
            </a:pPr>
            <a:endParaRPr lang="en-US" sz="1400" dirty="0" smtClean="0">
              <a:solidFill>
                <a:srgbClr val="0033A0"/>
              </a:solidFill>
            </a:endParaRPr>
          </a:p>
          <a:p>
            <a:pPr marL="285750" lvl="0" indent="-285750">
              <a:buFont typeface="Wingdings" panose="05000000000000000000" pitchFamily="2" charset="2"/>
              <a:buChar char="ü"/>
              <a:defRPr/>
            </a:pPr>
            <a:endParaRPr lang="en-US" dirty="0" smtClean="0">
              <a:solidFill>
                <a:srgbClr val="0033A0"/>
              </a:solidFill>
            </a:endParaRPr>
          </a:p>
          <a:p>
            <a:pPr marL="285750" lvl="0" indent="-285750">
              <a:buFont typeface="Wingdings" panose="05000000000000000000" pitchFamily="2" charset="2"/>
              <a:buChar char="ü"/>
              <a:defRPr/>
            </a:pPr>
            <a:endParaRPr lang="en-US" dirty="0">
              <a:solidFill>
                <a:srgbClr val="0033A0"/>
              </a:solidFill>
            </a:endParaRPr>
          </a:p>
          <a:p>
            <a:pPr marL="285750" lvl="0" indent="-285750">
              <a:buFont typeface="Wingdings" panose="05000000000000000000" pitchFamily="2" charset="2"/>
              <a:buChar char="ü"/>
              <a:defRPr/>
            </a:pPr>
            <a:endParaRPr lang="en-US" dirty="0">
              <a:solidFill>
                <a:srgbClr val="0033A0"/>
              </a:solidFill>
            </a:endParaRPr>
          </a:p>
        </p:txBody>
      </p:sp>
      <p:sp>
        <p:nvSpPr>
          <p:cNvPr id="13" name="Rectangle 12"/>
          <p:cNvSpPr/>
          <p:nvPr/>
        </p:nvSpPr>
        <p:spPr>
          <a:xfrm>
            <a:off x="541983" y="1413195"/>
            <a:ext cx="8021497" cy="1384995"/>
          </a:xfrm>
          <a:prstGeom prst="rect">
            <a:avLst/>
          </a:prstGeom>
        </p:spPr>
        <p:txBody>
          <a:bodyPr wrap="square">
            <a:spAutoFit/>
          </a:bodyPr>
          <a:lstStyle/>
          <a:p>
            <a:pPr marL="285750" lvl="0" indent="-285750">
              <a:buFont typeface="Wingdings" panose="05000000000000000000" pitchFamily="2" charset="2"/>
              <a:buChar char="ü"/>
              <a:defRPr/>
            </a:pPr>
            <a:r>
              <a:rPr lang="en-US" sz="1400" dirty="0" smtClean="0">
                <a:solidFill>
                  <a:srgbClr val="0033A0"/>
                </a:solidFill>
              </a:rPr>
              <a:t>Once the trigger is build, the code check out happens, then clean and install will do the build and generate the war file. The Deploy-war trigger will place the war file in the </a:t>
            </a:r>
            <a:r>
              <a:rPr lang="en-US" sz="1400" dirty="0" err="1" smtClean="0">
                <a:solidFill>
                  <a:srgbClr val="0033A0"/>
                </a:solidFill>
              </a:rPr>
              <a:t>webapps</a:t>
            </a:r>
            <a:r>
              <a:rPr lang="en-US" sz="1400" dirty="0" smtClean="0">
                <a:solidFill>
                  <a:srgbClr val="0033A0"/>
                </a:solidFill>
              </a:rPr>
              <a:t> folder of Tomcat instance.</a:t>
            </a:r>
          </a:p>
          <a:p>
            <a:pPr lvl="0">
              <a:defRPr/>
            </a:pPr>
            <a:endParaRPr lang="en-US" sz="1200" dirty="0" smtClean="0">
              <a:solidFill>
                <a:srgbClr val="0033A0"/>
              </a:solidFill>
            </a:endParaRPr>
          </a:p>
          <a:p>
            <a:pPr marL="285750" lvl="0" indent="-285750">
              <a:buFont typeface="Wingdings" panose="05000000000000000000" pitchFamily="2" charset="2"/>
              <a:buChar char="ü"/>
              <a:defRPr/>
            </a:pPr>
            <a:endParaRPr lang="en-US" sz="1200" dirty="0">
              <a:solidFill>
                <a:srgbClr val="0033A0"/>
              </a:solidFill>
            </a:endParaRPr>
          </a:p>
          <a:p>
            <a:pPr marL="285750" lvl="0" indent="-285750">
              <a:buFont typeface="Wingdings" panose="05000000000000000000" pitchFamily="2" charset="2"/>
              <a:buChar char="ü"/>
              <a:defRPr/>
            </a:pPr>
            <a:endParaRPr lang="en-US" dirty="0">
              <a:solidFill>
                <a:srgbClr val="0033A0"/>
              </a:solidFill>
            </a:endParaRPr>
          </a:p>
        </p:txBody>
      </p:sp>
      <p:pic>
        <p:nvPicPr>
          <p:cNvPr id="5" name="Picture 4"/>
          <p:cNvPicPr>
            <a:picLocks noChangeAspect="1"/>
          </p:cNvPicPr>
          <p:nvPr/>
        </p:nvPicPr>
        <p:blipFill>
          <a:blip r:embed="rId5"/>
          <a:stretch>
            <a:fillRect/>
          </a:stretch>
        </p:blipFill>
        <p:spPr>
          <a:xfrm>
            <a:off x="660385" y="2280658"/>
            <a:ext cx="7903095" cy="2228850"/>
          </a:xfrm>
          <a:prstGeom prst="rect">
            <a:avLst/>
          </a:prstGeom>
        </p:spPr>
      </p:pic>
    </p:spTree>
    <p:extLst>
      <p:ext uri="{BB962C8B-B14F-4D97-AF65-F5344CB8AC3E}">
        <p14:creationId xmlns:p14="http://schemas.microsoft.com/office/powerpoint/2010/main" val="5497218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a:lnSpc>
                <a:spcPct val="97000"/>
              </a:lnSpc>
            </a:pPr>
            <a:endParaRPr sz="2400" b="1" i="0" dirty="0">
              <a:solidFill>
                <a:srgbClr val="0033B4"/>
              </a:solidFill>
              <a:latin typeface="Arial"/>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478094" y="278679"/>
            <a:ext cx="8203790" cy="621030"/>
          </a:xfrm>
        </p:spPr>
        <p:txBody>
          <a:bodyPr/>
          <a:lstStyle/>
          <a:p>
            <a:r>
              <a:rPr lang="en-US" dirty="0"/>
              <a:t>Tomcat Deployment Using </a:t>
            </a:r>
            <a:r>
              <a:rPr lang="en-US" dirty="0" smtClean="0"/>
              <a:t>Jenkins</a:t>
            </a:r>
            <a:endParaRPr lang="en-US" dirty="0"/>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r>
              <a:rPr lang="en-US" dirty="0"/>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19</a:t>
            </a:fld>
            <a:endParaRPr lang="en-US" dirty="0"/>
          </a:p>
        </p:txBody>
      </p:sp>
      <p:sp>
        <p:nvSpPr>
          <p:cNvPr id="4" name="Rectangle 3"/>
          <p:cNvSpPr/>
          <p:nvPr/>
        </p:nvSpPr>
        <p:spPr>
          <a:xfrm>
            <a:off x="499400" y="926559"/>
            <a:ext cx="8300884" cy="677108"/>
          </a:xfrm>
          <a:prstGeom prst="rect">
            <a:avLst/>
          </a:prstGeom>
        </p:spPr>
        <p:txBody>
          <a:bodyPr wrap="square">
            <a:spAutoFit/>
          </a:bodyPr>
          <a:lstStyle/>
          <a:p>
            <a:pPr lvl="0">
              <a:defRPr/>
            </a:pPr>
            <a:r>
              <a:rPr lang="en-US" sz="1600" dirty="0"/>
              <a:t> </a:t>
            </a:r>
            <a:r>
              <a:rPr lang="en-US" sz="2000" u="sng" dirty="0">
                <a:solidFill>
                  <a:srgbClr val="0033A0"/>
                </a:solidFill>
              </a:rPr>
              <a:t>Steps to do </a:t>
            </a:r>
            <a:r>
              <a:rPr lang="en-US" sz="2000" u="sng" dirty="0" smtClean="0">
                <a:solidFill>
                  <a:srgbClr val="0033A0"/>
                </a:solidFill>
              </a:rPr>
              <a:t>Tomcat Deployment </a:t>
            </a:r>
            <a:r>
              <a:rPr lang="en-US" sz="2000" u="sng" dirty="0">
                <a:solidFill>
                  <a:srgbClr val="0033A0"/>
                </a:solidFill>
              </a:rPr>
              <a:t>in a </a:t>
            </a:r>
            <a:r>
              <a:rPr lang="en-US" sz="2000" u="sng" dirty="0" smtClean="0">
                <a:solidFill>
                  <a:srgbClr val="0033A0"/>
                </a:solidFill>
              </a:rPr>
              <a:t>Pipeline Project (contd.)</a:t>
            </a:r>
          </a:p>
          <a:p>
            <a:pPr lvl="0">
              <a:defRPr/>
            </a:pPr>
            <a:endParaRPr lang="en-US" dirty="0">
              <a:solidFill>
                <a:srgbClr val="0033A0"/>
              </a:solidFill>
            </a:endParaRPr>
          </a:p>
        </p:txBody>
      </p:sp>
      <p:pic>
        <p:nvPicPr>
          <p:cNvPr id="6" name="Picture 5"/>
          <p:cNvPicPr>
            <a:picLocks noChangeAspect="1"/>
          </p:cNvPicPr>
          <p:nvPr/>
        </p:nvPicPr>
        <p:blipFill>
          <a:blip r:embed="rId3"/>
          <a:stretch>
            <a:fillRect/>
          </a:stretch>
        </p:blipFill>
        <p:spPr>
          <a:xfrm>
            <a:off x="5614218" y="0"/>
            <a:ext cx="1420147" cy="926559"/>
          </a:xfrm>
          <a:prstGeom prst="rect">
            <a:avLst/>
          </a:prstGeom>
        </p:spPr>
      </p:pic>
      <p:pic>
        <p:nvPicPr>
          <p:cNvPr id="10" name="Picture 9"/>
          <p:cNvPicPr>
            <a:picLocks noChangeAspect="1"/>
          </p:cNvPicPr>
          <p:nvPr/>
        </p:nvPicPr>
        <p:blipFill>
          <a:blip r:embed="rId4"/>
          <a:stretch>
            <a:fillRect/>
          </a:stretch>
        </p:blipFill>
        <p:spPr>
          <a:xfrm>
            <a:off x="7260506" y="35942"/>
            <a:ext cx="1421377" cy="849839"/>
          </a:xfrm>
          <a:prstGeom prst="rect">
            <a:avLst/>
          </a:prstGeom>
        </p:spPr>
      </p:pic>
      <p:sp>
        <p:nvSpPr>
          <p:cNvPr id="11" name="Rectangle 10"/>
          <p:cNvSpPr/>
          <p:nvPr/>
        </p:nvSpPr>
        <p:spPr>
          <a:xfrm>
            <a:off x="660385" y="1523452"/>
            <a:ext cx="8021497" cy="1138773"/>
          </a:xfrm>
          <a:prstGeom prst="rect">
            <a:avLst/>
          </a:prstGeom>
        </p:spPr>
        <p:txBody>
          <a:bodyPr wrap="square">
            <a:spAutoFit/>
          </a:bodyPr>
          <a:lstStyle/>
          <a:p>
            <a:pPr marL="285750" lvl="0" indent="-285750">
              <a:buFont typeface="Wingdings" panose="05000000000000000000" pitchFamily="2" charset="2"/>
              <a:buChar char="ü"/>
              <a:defRPr/>
            </a:pPr>
            <a:endParaRPr lang="en-US" sz="1400" dirty="0" smtClean="0">
              <a:solidFill>
                <a:srgbClr val="0033A0"/>
              </a:solidFill>
            </a:endParaRPr>
          </a:p>
          <a:p>
            <a:pPr marL="285750" lvl="0" indent="-285750">
              <a:buFont typeface="Wingdings" panose="05000000000000000000" pitchFamily="2" charset="2"/>
              <a:buChar char="ü"/>
              <a:defRPr/>
            </a:pPr>
            <a:endParaRPr lang="en-US" dirty="0" smtClean="0">
              <a:solidFill>
                <a:srgbClr val="0033A0"/>
              </a:solidFill>
            </a:endParaRPr>
          </a:p>
          <a:p>
            <a:pPr marL="285750" lvl="0" indent="-285750">
              <a:buFont typeface="Wingdings" panose="05000000000000000000" pitchFamily="2" charset="2"/>
              <a:buChar char="ü"/>
              <a:defRPr/>
            </a:pPr>
            <a:endParaRPr lang="en-US" dirty="0">
              <a:solidFill>
                <a:srgbClr val="0033A0"/>
              </a:solidFill>
            </a:endParaRPr>
          </a:p>
          <a:p>
            <a:pPr marL="285750" lvl="0" indent="-285750">
              <a:buFont typeface="Wingdings" panose="05000000000000000000" pitchFamily="2" charset="2"/>
              <a:buChar char="ü"/>
              <a:defRPr/>
            </a:pPr>
            <a:endParaRPr lang="en-US" dirty="0">
              <a:solidFill>
                <a:srgbClr val="0033A0"/>
              </a:solidFill>
            </a:endParaRPr>
          </a:p>
        </p:txBody>
      </p:sp>
      <p:sp>
        <p:nvSpPr>
          <p:cNvPr id="13" name="Rectangle 12"/>
          <p:cNvSpPr/>
          <p:nvPr/>
        </p:nvSpPr>
        <p:spPr>
          <a:xfrm>
            <a:off x="541983" y="1413195"/>
            <a:ext cx="8021497" cy="1815882"/>
          </a:xfrm>
          <a:prstGeom prst="rect">
            <a:avLst/>
          </a:prstGeom>
        </p:spPr>
        <p:txBody>
          <a:bodyPr wrap="square">
            <a:spAutoFit/>
          </a:bodyPr>
          <a:lstStyle/>
          <a:p>
            <a:pPr marL="285750" lvl="0" indent="-285750">
              <a:buFont typeface="Wingdings" panose="05000000000000000000" pitchFamily="2" charset="2"/>
              <a:buChar char="ü"/>
              <a:defRPr/>
            </a:pPr>
            <a:r>
              <a:rPr lang="en-US" sz="1400" dirty="0" smtClean="0">
                <a:solidFill>
                  <a:srgbClr val="0033A0"/>
                </a:solidFill>
              </a:rPr>
              <a:t>Once the deployment is done in the tomcat, the web application can be launched from the tomcat </a:t>
            </a:r>
            <a:r>
              <a:rPr lang="en-US" sz="1400" dirty="0" err="1" smtClean="0">
                <a:solidFill>
                  <a:srgbClr val="0033A0"/>
                </a:solidFill>
              </a:rPr>
              <a:t>url</a:t>
            </a:r>
            <a:r>
              <a:rPr lang="en-US" sz="1400" dirty="0" smtClean="0">
                <a:solidFill>
                  <a:srgbClr val="0033A0"/>
                </a:solidFill>
              </a:rPr>
              <a:t>. </a:t>
            </a:r>
          </a:p>
          <a:p>
            <a:pPr marL="285750" lvl="0" indent="-285750">
              <a:buFont typeface="Wingdings" panose="05000000000000000000" pitchFamily="2" charset="2"/>
              <a:buChar char="ü"/>
              <a:defRPr/>
            </a:pPr>
            <a:endParaRPr lang="en-US" sz="1400" dirty="0">
              <a:solidFill>
                <a:srgbClr val="0033A0"/>
              </a:solidFill>
            </a:endParaRPr>
          </a:p>
          <a:p>
            <a:pPr marL="285750" lvl="0" indent="-285750">
              <a:buFont typeface="Wingdings" panose="05000000000000000000" pitchFamily="2" charset="2"/>
              <a:buChar char="ü"/>
              <a:defRPr/>
            </a:pPr>
            <a:endParaRPr lang="en-US" sz="1400" dirty="0" smtClean="0">
              <a:solidFill>
                <a:srgbClr val="0033A0"/>
              </a:solidFill>
            </a:endParaRPr>
          </a:p>
          <a:p>
            <a:pPr marL="285750" lvl="0" indent="-285750">
              <a:buFont typeface="Wingdings" panose="05000000000000000000" pitchFamily="2" charset="2"/>
              <a:buChar char="ü"/>
              <a:defRPr/>
            </a:pPr>
            <a:endParaRPr lang="en-US" sz="1400" dirty="0" smtClean="0">
              <a:solidFill>
                <a:srgbClr val="0033A0"/>
              </a:solidFill>
            </a:endParaRPr>
          </a:p>
          <a:p>
            <a:pPr lvl="0">
              <a:defRPr/>
            </a:pPr>
            <a:endParaRPr lang="en-US" sz="1200" dirty="0" smtClean="0">
              <a:solidFill>
                <a:srgbClr val="0033A0"/>
              </a:solidFill>
            </a:endParaRPr>
          </a:p>
          <a:p>
            <a:pPr marL="285750" lvl="0" indent="-285750">
              <a:buFont typeface="Wingdings" panose="05000000000000000000" pitchFamily="2" charset="2"/>
              <a:buChar char="ü"/>
              <a:defRPr/>
            </a:pPr>
            <a:endParaRPr lang="en-US" sz="1200" dirty="0">
              <a:solidFill>
                <a:srgbClr val="0033A0"/>
              </a:solidFill>
            </a:endParaRPr>
          </a:p>
          <a:p>
            <a:pPr marL="285750" lvl="0" indent="-285750">
              <a:buFont typeface="Wingdings" panose="05000000000000000000" pitchFamily="2" charset="2"/>
              <a:buChar char="ü"/>
              <a:defRPr/>
            </a:pPr>
            <a:endParaRPr lang="en-US" dirty="0">
              <a:solidFill>
                <a:srgbClr val="0033A0"/>
              </a:solidFill>
            </a:endParaRPr>
          </a:p>
        </p:txBody>
      </p:sp>
      <p:pic>
        <p:nvPicPr>
          <p:cNvPr id="7" name="Picture 6"/>
          <p:cNvPicPr>
            <a:picLocks noChangeAspect="1"/>
          </p:cNvPicPr>
          <p:nvPr/>
        </p:nvPicPr>
        <p:blipFill>
          <a:blip r:embed="rId5"/>
          <a:stretch>
            <a:fillRect/>
          </a:stretch>
        </p:blipFill>
        <p:spPr>
          <a:xfrm>
            <a:off x="613700" y="2029367"/>
            <a:ext cx="7822377" cy="2466975"/>
          </a:xfrm>
          <a:prstGeom prst="rect">
            <a:avLst/>
          </a:prstGeom>
        </p:spPr>
      </p:pic>
    </p:spTree>
    <p:extLst>
      <p:ext uri="{BB962C8B-B14F-4D97-AF65-F5344CB8AC3E}">
        <p14:creationId xmlns:p14="http://schemas.microsoft.com/office/powerpoint/2010/main" val="16117075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quarter" idx="13"/>
          </p:nvPr>
        </p:nvSpPr>
        <p:spPr>
          <a:xfrm>
            <a:off x="660386" y="1289870"/>
            <a:ext cx="8417052" cy="3311525"/>
          </a:xfrm>
          <a:prstGeom prst="snipRoundRect">
            <a:avLst/>
          </a:prstGeom>
        </p:spPr>
        <p:txBody>
          <a:bodyPr>
            <a:normAutofit/>
          </a:bodyPr>
          <a:lstStyle/>
          <a:p>
            <a:pPr marL="342900" lvl="2" indent="-342900">
              <a:spcBef>
                <a:spcPts val="600"/>
              </a:spcBef>
              <a:buFont typeface="Wingdings" panose="05000000000000000000" pitchFamily="2" charset="2"/>
              <a:buChar char="§"/>
            </a:pPr>
            <a:r>
              <a:rPr lang="en-US" sz="2000" dirty="0" smtClean="0">
                <a:solidFill>
                  <a:schemeClr val="tx1"/>
                </a:solidFill>
              </a:rPr>
              <a:t>Jenkins Master Slave configuration</a:t>
            </a:r>
          </a:p>
          <a:p>
            <a:pPr marL="342900" lvl="2" indent="-342900">
              <a:spcBef>
                <a:spcPts val="600"/>
              </a:spcBef>
              <a:buFont typeface="Wingdings" panose="05000000000000000000" pitchFamily="2" charset="2"/>
              <a:buChar char="§"/>
            </a:pPr>
            <a:r>
              <a:rPr lang="en-US" sz="2000" dirty="0" smtClean="0">
                <a:solidFill>
                  <a:schemeClr val="tx1"/>
                </a:solidFill>
              </a:rPr>
              <a:t>Tomcat Deployment using Jenkins</a:t>
            </a:r>
            <a:endParaRPr lang="en-US" sz="2000" dirty="0" smtClean="0">
              <a:solidFill>
                <a:schemeClr val="tx1"/>
              </a:solidFill>
            </a:endParaRPr>
          </a:p>
          <a:p>
            <a:pPr marL="342900" lvl="2" indent="-342900">
              <a:spcBef>
                <a:spcPts val="600"/>
              </a:spcBef>
              <a:buFont typeface="Wingdings" panose="05000000000000000000" pitchFamily="2" charset="2"/>
              <a:buChar char="§"/>
            </a:pPr>
            <a:r>
              <a:rPr lang="en-US" sz="2000" dirty="0" smtClean="0">
                <a:solidFill>
                  <a:schemeClr val="tx1"/>
                </a:solidFill>
              </a:rPr>
              <a:t>Jenkins </a:t>
            </a:r>
            <a:r>
              <a:rPr lang="en-US" sz="2000" dirty="0">
                <a:solidFill>
                  <a:schemeClr val="tx1"/>
                </a:solidFill>
              </a:rPr>
              <a:t>integration with </a:t>
            </a:r>
            <a:r>
              <a:rPr lang="en-US" sz="2000" dirty="0" err="1" smtClean="0">
                <a:solidFill>
                  <a:schemeClr val="tx1"/>
                </a:solidFill>
              </a:rPr>
              <a:t>Ansible</a:t>
            </a:r>
            <a:endParaRPr lang="en-US" sz="2000" dirty="0" smtClean="0">
              <a:solidFill>
                <a:schemeClr val="tx1"/>
              </a:solidFill>
            </a:endParaRPr>
          </a:p>
          <a:p>
            <a:pPr marL="285750" lvl="2" indent="-285750">
              <a:spcBef>
                <a:spcPts val="600"/>
              </a:spcBef>
              <a:buFont typeface="Arial" panose="020B0604020202020204" pitchFamily="34" charset="0"/>
              <a:buChar char="•"/>
            </a:pPr>
            <a:endParaRPr lang="en-US" sz="1800" dirty="0" smtClean="0"/>
          </a:p>
          <a:p>
            <a:pPr marL="971522" lvl="5" indent="0">
              <a:buNone/>
            </a:pPr>
            <a:endParaRPr lang="en-US" sz="1800" dirty="0"/>
          </a:p>
          <a:p>
            <a:pPr indent="-171450"/>
            <a:endParaRPr lang="en-US" dirty="0" smtClean="0"/>
          </a:p>
          <a:p>
            <a:endParaRPr lang="en-US" dirty="0"/>
          </a:p>
          <a:p>
            <a:endParaRPr lang="en-US" dirty="0"/>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2</a:t>
            </a:fld>
            <a:endParaRPr lang="en-US" dirty="0"/>
          </a:p>
        </p:txBody>
      </p:sp>
    </p:spTree>
    <p:extLst>
      <p:ext uri="{BB962C8B-B14F-4D97-AF65-F5344CB8AC3E}">
        <p14:creationId xmlns:p14="http://schemas.microsoft.com/office/powerpoint/2010/main" val="20242236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sp>
        <p:nvSpPr>
          <p:cNvPr id="3" name="Slide Number Placeholder 2"/>
          <p:cNvSpPr>
            <a:spLocks noGrp="1"/>
          </p:cNvSpPr>
          <p:nvPr>
            <p:ph type="sldNum" sz="quarter" idx="12"/>
          </p:nvPr>
        </p:nvSpPr>
        <p:spPr/>
        <p:txBody>
          <a:bodyPr/>
          <a:lstStyle/>
          <a:p>
            <a:fld id="{5176CFEE-36C4-4A0C-BC89-DCE02F99B3D3}" type="slidenum">
              <a:rPr lang="en-US" smtClean="0"/>
              <a:t>20</a:t>
            </a:fld>
            <a:endParaRPr lang="en-US"/>
          </a:p>
        </p:txBody>
      </p:sp>
      <p:sp>
        <p:nvSpPr>
          <p:cNvPr id="4" name="Title 15">
            <a:extLst>
              <a:ext uri="{FF2B5EF4-FFF2-40B4-BE49-F238E27FC236}">
                <a16:creationId xmlns:a16="http://schemas.microsoft.com/office/drawing/2014/main" id="{4BCE1D04-0A9E-5D41-992E-0FA6F4F8B1DE}"/>
              </a:ext>
            </a:extLst>
          </p:cNvPr>
          <p:cNvSpPr txBox="1">
            <a:spLocks/>
          </p:cNvSpPr>
          <p:nvPr/>
        </p:nvSpPr>
        <p:spPr>
          <a:xfrm>
            <a:off x="414163" y="1980766"/>
            <a:ext cx="8348837" cy="553998"/>
          </a:xfrm>
          <a:prstGeom prst="rect">
            <a:avLst/>
          </a:prstGeom>
        </p:spPr>
        <p:txBody>
          <a:bodyPr/>
          <a:lst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a:lstStyle>
          <a:p>
            <a:r>
              <a:rPr lang="en-US" sz="2800" dirty="0" smtClean="0"/>
              <a:t>Jenkins Integration with </a:t>
            </a:r>
            <a:r>
              <a:rPr lang="en-US" sz="2800" dirty="0" err="1" smtClean="0"/>
              <a:t>Ansible</a:t>
            </a:r>
            <a:endParaRPr lang="en-US" sz="2800" dirty="0"/>
          </a:p>
        </p:txBody>
      </p:sp>
    </p:spTree>
    <p:extLst>
      <p:ext uri="{BB962C8B-B14F-4D97-AF65-F5344CB8AC3E}">
        <p14:creationId xmlns:p14="http://schemas.microsoft.com/office/powerpoint/2010/main" val="3705760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Ansible</a:t>
            </a:r>
            <a:r>
              <a:rPr lang="en-US" dirty="0" smtClean="0"/>
              <a:t> </a:t>
            </a:r>
            <a:endParaRPr lang="en-US" dirty="0"/>
          </a:p>
        </p:txBody>
      </p:sp>
      <p:sp>
        <p:nvSpPr>
          <p:cNvPr id="3" name="Content Placeholder 2"/>
          <p:cNvSpPr>
            <a:spLocks noGrp="1"/>
          </p:cNvSpPr>
          <p:nvPr>
            <p:ph sz="quarter" idx="13"/>
          </p:nvPr>
        </p:nvSpPr>
        <p:spPr>
          <a:xfrm>
            <a:off x="384048" y="894437"/>
            <a:ext cx="8521765" cy="364901"/>
          </a:xfrm>
        </p:spPr>
        <p:txBody>
          <a:bodyPr>
            <a:noAutofit/>
          </a:bodyPr>
          <a:lstStyle/>
          <a:p>
            <a:pPr algn="just"/>
            <a:r>
              <a:rPr lang="en-US" dirty="0" err="1" smtClean="0"/>
              <a:t>Ansible</a:t>
            </a:r>
            <a:r>
              <a:rPr lang="en-US" dirty="0" smtClean="0"/>
              <a:t> </a:t>
            </a:r>
            <a:r>
              <a:rPr lang="en-US" dirty="0"/>
              <a:t>is an open-source IT engine that automates application </a:t>
            </a:r>
            <a:r>
              <a:rPr lang="en-US" dirty="0" smtClean="0"/>
              <a:t>deployment,</a:t>
            </a:r>
          </a:p>
          <a:p>
            <a:pPr algn="just"/>
            <a:r>
              <a:rPr lang="en-US" dirty="0" smtClean="0"/>
              <a:t>cloud </a:t>
            </a:r>
            <a:r>
              <a:rPr lang="en-US" dirty="0"/>
              <a:t>provisioning, intra service orchestration, and other IT tools.</a:t>
            </a:r>
            <a:endParaRPr lang="en-US" dirty="0"/>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21</a:t>
            </a:fld>
            <a:endParaRPr lang="en-US" dirty="0"/>
          </a:p>
        </p:txBody>
      </p:sp>
      <p:pic>
        <p:nvPicPr>
          <p:cNvPr id="1028" name="Picture 4" descr="Ansible-logo – LINAGO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772" y="0"/>
            <a:ext cx="1526228" cy="858503"/>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384048" y="1749628"/>
            <a:ext cx="8521765" cy="49675"/>
          </a:xfrm>
          <a:prstGeom prst="line">
            <a:avLst/>
          </a:prstGeom>
        </p:spPr>
        <p:style>
          <a:lnRef idx="3">
            <a:schemeClr val="accent1"/>
          </a:lnRef>
          <a:fillRef idx="0">
            <a:schemeClr val="accent1"/>
          </a:fillRef>
          <a:effectRef idx="2">
            <a:schemeClr val="accent1"/>
          </a:effectRef>
          <a:fontRef idx="minor">
            <a:schemeClr val="tx1"/>
          </a:fontRef>
        </p:style>
      </p:cxnSp>
      <p:pic>
        <p:nvPicPr>
          <p:cNvPr id="9" name="Picture 8"/>
          <p:cNvPicPr>
            <a:picLocks noChangeAspect="1"/>
          </p:cNvPicPr>
          <p:nvPr/>
        </p:nvPicPr>
        <p:blipFill>
          <a:blip r:embed="rId3"/>
          <a:stretch>
            <a:fillRect/>
          </a:stretch>
        </p:blipFill>
        <p:spPr>
          <a:xfrm>
            <a:off x="1811658" y="2066605"/>
            <a:ext cx="5561832" cy="2978880"/>
          </a:xfrm>
          <a:prstGeom prst="rect">
            <a:avLst/>
          </a:prstGeom>
        </p:spPr>
      </p:pic>
    </p:spTree>
    <p:extLst>
      <p:ext uri="{BB962C8B-B14F-4D97-AF65-F5344CB8AC3E}">
        <p14:creationId xmlns:p14="http://schemas.microsoft.com/office/powerpoint/2010/main" val="42615446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Ansible</a:t>
            </a:r>
            <a:r>
              <a:rPr lang="en-US" dirty="0" smtClean="0"/>
              <a:t> Architecture</a:t>
            </a:r>
            <a:endParaRPr lang="en-US" dirty="0"/>
          </a:p>
        </p:txBody>
      </p:sp>
      <p:pic>
        <p:nvPicPr>
          <p:cNvPr id="6" name="Content Placeholder 5"/>
          <p:cNvPicPr>
            <a:picLocks noGrp="1" noChangeAspect="1"/>
          </p:cNvPicPr>
          <p:nvPr>
            <p:ph sz="quarter" idx="13"/>
          </p:nvPr>
        </p:nvPicPr>
        <p:blipFill>
          <a:blip r:embed="rId2"/>
          <a:stretch>
            <a:fillRect/>
          </a:stretch>
        </p:blipFill>
        <p:spPr>
          <a:xfrm>
            <a:off x="685684" y="1162050"/>
            <a:ext cx="7807557" cy="3311525"/>
          </a:xfrm>
          <a:prstGeom prst="rect">
            <a:avLst/>
          </a:prstGeom>
        </p:spPr>
      </p:pic>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22</a:t>
            </a:fld>
            <a:endParaRPr lang="en-US" dirty="0"/>
          </a:p>
        </p:txBody>
      </p:sp>
    </p:spTree>
    <p:extLst>
      <p:ext uri="{BB962C8B-B14F-4D97-AF65-F5344CB8AC3E}">
        <p14:creationId xmlns:p14="http://schemas.microsoft.com/office/powerpoint/2010/main" val="33725487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configuration tool</a:t>
            </a:r>
            <a:endParaRPr lang="en-US" dirty="0"/>
          </a:p>
        </p:txBody>
      </p:sp>
      <p:pic>
        <p:nvPicPr>
          <p:cNvPr id="6" name="Content Placeholder 5"/>
          <p:cNvPicPr>
            <a:picLocks noGrp="1" noChangeAspect="1"/>
          </p:cNvPicPr>
          <p:nvPr>
            <p:ph sz="quarter" idx="13"/>
          </p:nvPr>
        </p:nvPicPr>
        <p:blipFill>
          <a:blip r:embed="rId2"/>
          <a:stretch>
            <a:fillRect/>
          </a:stretch>
        </p:blipFill>
        <p:spPr>
          <a:xfrm>
            <a:off x="1845506" y="1162050"/>
            <a:ext cx="5487913" cy="3311525"/>
          </a:xfrm>
          <a:prstGeom prst="rect">
            <a:avLst/>
          </a:prstGeom>
        </p:spPr>
      </p:pic>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23</a:t>
            </a:fld>
            <a:endParaRPr lang="en-US" dirty="0"/>
          </a:p>
        </p:txBody>
      </p:sp>
      <p:sp>
        <p:nvSpPr>
          <p:cNvPr id="7" name="Content Placeholder 2"/>
          <p:cNvSpPr txBox="1">
            <a:spLocks/>
          </p:cNvSpPr>
          <p:nvPr/>
        </p:nvSpPr>
        <p:spPr>
          <a:xfrm>
            <a:off x="384048" y="895351"/>
            <a:ext cx="8521765" cy="364901"/>
          </a:xfrm>
          <a:prstGeom prst="rect">
            <a:avLst/>
          </a:prstGeom>
        </p:spPr>
        <p:txBody>
          <a:bodyPr vert="horz" lIns="0" tIns="0" rIns="0" bIns="0" rtlCol="0">
            <a:noAutofit/>
          </a:bodyPr>
          <a:lst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pPr algn="just"/>
            <a:r>
              <a:rPr lang="en-US" dirty="0" err="1" smtClean="0"/>
              <a:t>Ansible</a:t>
            </a:r>
            <a:r>
              <a:rPr lang="en-US" dirty="0" smtClean="0"/>
              <a:t> is agentless.</a:t>
            </a:r>
            <a:endParaRPr lang="en-US" dirty="0"/>
          </a:p>
        </p:txBody>
      </p:sp>
    </p:spTree>
    <p:extLst>
      <p:ext uri="{BB962C8B-B14F-4D97-AF65-F5344CB8AC3E}">
        <p14:creationId xmlns:p14="http://schemas.microsoft.com/office/powerpoint/2010/main" val="6011630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a:t>
            </a:r>
            <a:r>
              <a:rPr lang="en-US" dirty="0" err="1" smtClean="0"/>
              <a:t>Ansible</a:t>
            </a:r>
            <a:r>
              <a:rPr lang="en-US" dirty="0" smtClean="0"/>
              <a:t> </a:t>
            </a:r>
            <a:endParaRPr lang="en-US" dirty="0"/>
          </a:p>
        </p:txBody>
      </p:sp>
      <p:sp>
        <p:nvSpPr>
          <p:cNvPr id="3" name="Content Placeholder 2"/>
          <p:cNvSpPr>
            <a:spLocks noGrp="1"/>
          </p:cNvSpPr>
          <p:nvPr>
            <p:ph sz="quarter" idx="13"/>
          </p:nvPr>
        </p:nvSpPr>
        <p:spPr>
          <a:xfrm>
            <a:off x="384048" y="894437"/>
            <a:ext cx="8521765" cy="364901"/>
          </a:xfrm>
        </p:spPr>
        <p:txBody>
          <a:bodyPr>
            <a:noAutofit/>
          </a:bodyPr>
          <a:lstStyle/>
          <a:p>
            <a:pPr algn="just"/>
            <a:r>
              <a:rPr lang="en-US" dirty="0" smtClean="0"/>
              <a:t>Install </a:t>
            </a:r>
            <a:r>
              <a:rPr lang="en-US" dirty="0" err="1" smtClean="0"/>
              <a:t>Ansible</a:t>
            </a:r>
            <a:r>
              <a:rPr lang="en-US" dirty="0"/>
              <a:t> </a:t>
            </a:r>
            <a:r>
              <a:rPr lang="en-US" dirty="0" smtClean="0"/>
              <a:t>in master machine</a:t>
            </a:r>
            <a:endParaRPr lang="en-US" dirty="0"/>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24</a:t>
            </a:fld>
            <a:endParaRPr lang="en-US" dirty="0"/>
          </a:p>
        </p:txBody>
      </p:sp>
      <p:pic>
        <p:nvPicPr>
          <p:cNvPr id="1028" name="Picture 4" descr="Ansible-logo – LINAGO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772" y="0"/>
            <a:ext cx="1526228" cy="85850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422261" y="1428888"/>
            <a:ext cx="4810125" cy="866775"/>
          </a:xfrm>
          <a:prstGeom prst="rect">
            <a:avLst/>
          </a:prstGeom>
        </p:spPr>
      </p:pic>
      <p:pic>
        <p:nvPicPr>
          <p:cNvPr id="8" name="Picture 7"/>
          <p:cNvPicPr>
            <a:picLocks noChangeAspect="1"/>
          </p:cNvPicPr>
          <p:nvPr/>
        </p:nvPicPr>
        <p:blipFill>
          <a:blip r:embed="rId4"/>
          <a:stretch>
            <a:fillRect/>
          </a:stretch>
        </p:blipFill>
        <p:spPr>
          <a:xfrm>
            <a:off x="422261" y="2500410"/>
            <a:ext cx="5351350" cy="2382242"/>
          </a:xfrm>
          <a:prstGeom prst="rect">
            <a:avLst/>
          </a:prstGeom>
        </p:spPr>
      </p:pic>
      <p:sp>
        <p:nvSpPr>
          <p:cNvPr id="12" name="Content Placeholder 2"/>
          <p:cNvSpPr txBox="1">
            <a:spLocks/>
          </p:cNvSpPr>
          <p:nvPr/>
        </p:nvSpPr>
        <p:spPr>
          <a:xfrm>
            <a:off x="384048" y="895351"/>
            <a:ext cx="8521765" cy="364901"/>
          </a:xfrm>
          <a:prstGeom prst="rect">
            <a:avLst/>
          </a:prstGeom>
        </p:spPr>
        <p:txBody>
          <a:bodyPr vert="horz" lIns="0" tIns="0" rIns="0" bIns="0" rtlCol="0">
            <a:noAutofit/>
          </a:bodyPr>
          <a:lst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pPr algn="just"/>
            <a:r>
              <a:rPr lang="en-US" smtClean="0"/>
              <a:t>Install Ansible in master machine</a:t>
            </a:r>
            <a:endParaRPr lang="en-US" dirty="0"/>
          </a:p>
        </p:txBody>
      </p:sp>
    </p:spTree>
    <p:extLst>
      <p:ext uri="{BB962C8B-B14F-4D97-AF65-F5344CB8AC3E}">
        <p14:creationId xmlns:p14="http://schemas.microsoft.com/office/powerpoint/2010/main" val="25619287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84048" y="676052"/>
            <a:ext cx="8521765" cy="364901"/>
          </a:xfrm>
        </p:spPr>
        <p:txBody>
          <a:bodyPr>
            <a:noAutofit/>
          </a:bodyPr>
          <a:lstStyle/>
          <a:p>
            <a:pPr algn="just"/>
            <a:r>
              <a:rPr lang="en-US" dirty="0" smtClean="0"/>
              <a:t>Inventory : Edit host file &amp; define node IP(s)</a:t>
            </a:r>
            <a:endParaRPr lang="en-US" dirty="0"/>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25</a:t>
            </a:fld>
            <a:endParaRPr lang="en-US" dirty="0"/>
          </a:p>
        </p:txBody>
      </p:sp>
      <p:pic>
        <p:nvPicPr>
          <p:cNvPr id="1028" name="Picture 4" descr="Ansible-logo – LINAGO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772" y="0"/>
            <a:ext cx="1526228" cy="85850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a:stretch>
            <a:fillRect/>
          </a:stretch>
        </p:blipFill>
        <p:spPr>
          <a:xfrm>
            <a:off x="384048" y="1123195"/>
            <a:ext cx="4819650" cy="247650"/>
          </a:xfrm>
          <a:prstGeom prst="rect">
            <a:avLst/>
          </a:prstGeom>
        </p:spPr>
      </p:pic>
      <p:pic>
        <p:nvPicPr>
          <p:cNvPr id="10" name="Picture 9"/>
          <p:cNvPicPr>
            <a:picLocks noChangeAspect="1"/>
          </p:cNvPicPr>
          <p:nvPr/>
        </p:nvPicPr>
        <p:blipFill>
          <a:blip r:embed="rId4"/>
          <a:stretch>
            <a:fillRect/>
          </a:stretch>
        </p:blipFill>
        <p:spPr>
          <a:xfrm>
            <a:off x="384048" y="1453087"/>
            <a:ext cx="6297666" cy="3579249"/>
          </a:xfrm>
          <a:prstGeom prst="rect">
            <a:avLst/>
          </a:prstGeom>
        </p:spPr>
      </p:pic>
      <p:pic>
        <p:nvPicPr>
          <p:cNvPr id="11" name="Picture 10"/>
          <p:cNvPicPr>
            <a:picLocks noChangeAspect="1"/>
          </p:cNvPicPr>
          <p:nvPr/>
        </p:nvPicPr>
        <p:blipFill>
          <a:blip r:embed="rId5"/>
          <a:stretch>
            <a:fillRect/>
          </a:stretch>
        </p:blipFill>
        <p:spPr>
          <a:xfrm>
            <a:off x="6842590" y="2185037"/>
            <a:ext cx="2301410" cy="1440146"/>
          </a:xfrm>
          <a:prstGeom prst="rect">
            <a:avLst/>
          </a:prstGeom>
        </p:spPr>
      </p:pic>
      <p:cxnSp>
        <p:nvCxnSpPr>
          <p:cNvPr id="13" name="Straight Connector 12"/>
          <p:cNvCxnSpPr/>
          <p:nvPr/>
        </p:nvCxnSpPr>
        <p:spPr>
          <a:xfrm flipH="1">
            <a:off x="6754761" y="858502"/>
            <a:ext cx="9833" cy="417383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1371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Ansible</a:t>
            </a:r>
            <a:r>
              <a:rPr lang="en-US" dirty="0" smtClean="0"/>
              <a:t> Playbook</a:t>
            </a:r>
            <a:endParaRPr lang="en-US" dirty="0"/>
          </a:p>
        </p:txBody>
      </p:sp>
      <p:sp>
        <p:nvSpPr>
          <p:cNvPr id="3" name="Content Placeholder 2"/>
          <p:cNvSpPr>
            <a:spLocks noGrp="1"/>
          </p:cNvSpPr>
          <p:nvPr>
            <p:ph sz="quarter" idx="13"/>
          </p:nvPr>
        </p:nvSpPr>
        <p:spPr>
          <a:xfrm>
            <a:off x="384048" y="894437"/>
            <a:ext cx="8521765" cy="364901"/>
          </a:xfrm>
        </p:spPr>
        <p:txBody>
          <a:bodyPr>
            <a:noAutofit/>
          </a:bodyPr>
          <a:lstStyle/>
          <a:p>
            <a:pPr algn="just"/>
            <a:r>
              <a:rPr lang="en-US" dirty="0"/>
              <a:t>It is an organized unit of scripts defining an automated work for the configuration management of our server</a:t>
            </a:r>
            <a:r>
              <a:rPr lang="en-US" dirty="0" smtClean="0"/>
              <a:t>. It is written in YAML language. Playbooks are the instructions to configure the nodes.</a:t>
            </a:r>
          </a:p>
          <a:p>
            <a:pPr algn="just"/>
            <a:endParaRPr lang="en-US" dirty="0"/>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26</a:t>
            </a:fld>
            <a:endParaRPr lang="en-US" dirty="0"/>
          </a:p>
        </p:txBody>
      </p:sp>
      <p:pic>
        <p:nvPicPr>
          <p:cNvPr id="1028" name="Picture 4" descr="Ansible-logo – LINAGO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772" y="0"/>
            <a:ext cx="1526228" cy="85850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468989" y="2013946"/>
            <a:ext cx="8247169" cy="2573117"/>
          </a:xfrm>
          <a:prstGeom prst="rect">
            <a:avLst/>
          </a:prstGeom>
        </p:spPr>
      </p:pic>
    </p:spTree>
    <p:extLst>
      <p:ext uri="{BB962C8B-B14F-4D97-AF65-F5344CB8AC3E}">
        <p14:creationId xmlns:p14="http://schemas.microsoft.com/office/powerpoint/2010/main" val="37449215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a:t>
            </a:r>
            <a:r>
              <a:rPr lang="en-US" dirty="0" err="1" smtClean="0"/>
              <a:t>Ansible</a:t>
            </a:r>
            <a:r>
              <a:rPr lang="en-US" dirty="0" smtClean="0"/>
              <a:t> Playbook</a:t>
            </a:r>
            <a:endParaRPr lang="en-US" dirty="0"/>
          </a:p>
        </p:txBody>
      </p:sp>
      <p:sp>
        <p:nvSpPr>
          <p:cNvPr id="3" name="Content Placeholder 2"/>
          <p:cNvSpPr>
            <a:spLocks noGrp="1"/>
          </p:cNvSpPr>
          <p:nvPr>
            <p:ph sz="quarter" idx="13"/>
          </p:nvPr>
        </p:nvSpPr>
        <p:spPr>
          <a:xfrm>
            <a:off x="384048" y="894437"/>
            <a:ext cx="8521765" cy="364901"/>
          </a:xfrm>
        </p:spPr>
        <p:txBody>
          <a:bodyPr>
            <a:noAutofit/>
          </a:bodyPr>
          <a:lstStyle/>
          <a:p>
            <a:pPr algn="just"/>
            <a:endParaRPr lang="en-US" dirty="0"/>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27</a:t>
            </a:fld>
            <a:endParaRPr lang="en-US" dirty="0"/>
          </a:p>
        </p:txBody>
      </p:sp>
      <p:pic>
        <p:nvPicPr>
          <p:cNvPr id="1028" name="Picture 4" descr="Ansible-logo – LINAGO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772" y="0"/>
            <a:ext cx="1526228" cy="85850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318900" y="858503"/>
            <a:ext cx="8547348" cy="3130865"/>
          </a:xfrm>
          <a:prstGeom prst="rect">
            <a:avLst/>
          </a:prstGeom>
        </p:spPr>
      </p:pic>
    </p:spTree>
    <p:extLst>
      <p:ext uri="{BB962C8B-B14F-4D97-AF65-F5344CB8AC3E}">
        <p14:creationId xmlns:p14="http://schemas.microsoft.com/office/powerpoint/2010/main" val="16251778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the published content in node machine</a:t>
            </a:r>
            <a:endParaRPr lang="en-US" dirty="0"/>
          </a:p>
        </p:txBody>
      </p:sp>
      <p:sp>
        <p:nvSpPr>
          <p:cNvPr id="3" name="Content Placeholder 2"/>
          <p:cNvSpPr>
            <a:spLocks noGrp="1"/>
          </p:cNvSpPr>
          <p:nvPr>
            <p:ph sz="quarter" idx="13"/>
          </p:nvPr>
        </p:nvSpPr>
        <p:spPr/>
        <p:txBody>
          <a:bodyPr/>
          <a:lstStyle/>
          <a:p>
            <a:endParaRPr lang="en-US" dirty="0"/>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28</a:t>
            </a:fld>
            <a:endParaRPr lang="en-US" dirty="0"/>
          </a:p>
        </p:txBody>
      </p:sp>
      <p:pic>
        <p:nvPicPr>
          <p:cNvPr id="6" name="Picture 5"/>
          <p:cNvPicPr>
            <a:picLocks noChangeAspect="1"/>
          </p:cNvPicPr>
          <p:nvPr/>
        </p:nvPicPr>
        <p:blipFill>
          <a:blip r:embed="rId2"/>
          <a:stretch>
            <a:fillRect/>
          </a:stretch>
        </p:blipFill>
        <p:spPr>
          <a:xfrm>
            <a:off x="381000" y="1117187"/>
            <a:ext cx="8391525" cy="1514475"/>
          </a:xfrm>
          <a:prstGeom prst="rect">
            <a:avLst/>
          </a:prstGeom>
        </p:spPr>
      </p:pic>
    </p:spTree>
    <p:extLst>
      <p:ext uri="{BB962C8B-B14F-4D97-AF65-F5344CB8AC3E}">
        <p14:creationId xmlns:p14="http://schemas.microsoft.com/office/powerpoint/2010/main" val="23788613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Sample Playbook</a:t>
            </a:r>
            <a:r>
              <a:rPr lang="en-US" dirty="0" smtClean="0"/>
              <a:t>    What is </a:t>
            </a:r>
            <a:r>
              <a:rPr lang="en-US" dirty="0" err="1" smtClean="0"/>
              <a:t>Ansible</a:t>
            </a:r>
            <a:r>
              <a:rPr lang="en-US" dirty="0" smtClean="0"/>
              <a:t> Tower</a:t>
            </a:r>
            <a:endParaRPr lang="en-US" dirty="0"/>
          </a:p>
        </p:txBody>
      </p:sp>
      <p:pic>
        <p:nvPicPr>
          <p:cNvPr id="6" name="Content Placeholder 5"/>
          <p:cNvPicPr>
            <a:picLocks noGrp="1" noChangeAspect="1"/>
          </p:cNvPicPr>
          <p:nvPr>
            <p:ph sz="quarter" idx="13"/>
          </p:nvPr>
        </p:nvPicPr>
        <p:blipFill>
          <a:blip r:embed="rId2"/>
          <a:stretch>
            <a:fillRect/>
          </a:stretch>
        </p:blipFill>
        <p:spPr>
          <a:xfrm>
            <a:off x="660386" y="895351"/>
            <a:ext cx="1535062" cy="3311525"/>
          </a:xfrm>
          <a:prstGeom prst="rect">
            <a:avLst/>
          </a:prstGeom>
        </p:spPr>
      </p:pic>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29</a:t>
            </a:fld>
            <a:endParaRPr lang="en-US" dirty="0"/>
          </a:p>
        </p:txBody>
      </p:sp>
      <p:pic>
        <p:nvPicPr>
          <p:cNvPr id="8" name="Picture 7"/>
          <p:cNvPicPr>
            <a:picLocks noChangeAspect="1"/>
          </p:cNvPicPr>
          <p:nvPr/>
        </p:nvPicPr>
        <p:blipFill>
          <a:blip r:embed="rId3"/>
          <a:stretch>
            <a:fillRect/>
          </a:stretch>
        </p:blipFill>
        <p:spPr>
          <a:xfrm>
            <a:off x="660386" y="4206876"/>
            <a:ext cx="1535062" cy="119100"/>
          </a:xfrm>
          <a:prstGeom prst="rect">
            <a:avLst/>
          </a:prstGeom>
        </p:spPr>
      </p:pic>
      <p:pic>
        <p:nvPicPr>
          <p:cNvPr id="9" name="Picture 8"/>
          <p:cNvPicPr>
            <a:picLocks noChangeAspect="1"/>
          </p:cNvPicPr>
          <p:nvPr/>
        </p:nvPicPr>
        <p:blipFill>
          <a:blip r:embed="rId4"/>
          <a:stretch>
            <a:fillRect/>
          </a:stretch>
        </p:blipFill>
        <p:spPr>
          <a:xfrm>
            <a:off x="3215470" y="831379"/>
            <a:ext cx="5928530" cy="3616776"/>
          </a:xfrm>
          <a:prstGeom prst="rect">
            <a:avLst/>
          </a:prstGeom>
        </p:spPr>
      </p:pic>
      <p:cxnSp>
        <p:nvCxnSpPr>
          <p:cNvPr id="11" name="Straight Connector 10"/>
          <p:cNvCxnSpPr/>
          <p:nvPr/>
        </p:nvCxnSpPr>
        <p:spPr>
          <a:xfrm flipH="1">
            <a:off x="3139075" y="274321"/>
            <a:ext cx="9833" cy="417383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63941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sp>
        <p:nvSpPr>
          <p:cNvPr id="3" name="Slide Number Placeholder 2"/>
          <p:cNvSpPr>
            <a:spLocks noGrp="1"/>
          </p:cNvSpPr>
          <p:nvPr>
            <p:ph type="sldNum" sz="quarter" idx="12"/>
          </p:nvPr>
        </p:nvSpPr>
        <p:spPr/>
        <p:txBody>
          <a:bodyPr/>
          <a:lstStyle/>
          <a:p>
            <a:fld id="{5176CFEE-36C4-4A0C-BC89-DCE02F99B3D3}" type="slidenum">
              <a:rPr lang="en-US" smtClean="0"/>
              <a:t>3</a:t>
            </a:fld>
            <a:endParaRPr lang="en-US"/>
          </a:p>
        </p:txBody>
      </p:sp>
      <p:sp>
        <p:nvSpPr>
          <p:cNvPr id="4" name="Title 15">
            <a:extLst>
              <a:ext uri="{FF2B5EF4-FFF2-40B4-BE49-F238E27FC236}">
                <a16:creationId xmlns:a16="http://schemas.microsoft.com/office/drawing/2014/main" id="{4BCE1D04-0A9E-5D41-992E-0FA6F4F8B1DE}"/>
              </a:ext>
            </a:extLst>
          </p:cNvPr>
          <p:cNvSpPr txBox="1">
            <a:spLocks/>
          </p:cNvSpPr>
          <p:nvPr/>
        </p:nvSpPr>
        <p:spPr>
          <a:xfrm>
            <a:off x="414163" y="1980766"/>
            <a:ext cx="8348837" cy="553998"/>
          </a:xfrm>
          <a:prstGeom prst="rect">
            <a:avLst/>
          </a:prstGeom>
        </p:spPr>
        <p:txBody>
          <a:bodyPr/>
          <a:lst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a:lstStyle>
          <a:p>
            <a:r>
              <a:rPr lang="en-US" sz="2800" dirty="0"/>
              <a:t>Jenkins Master Slave configuration</a:t>
            </a:r>
          </a:p>
          <a:p>
            <a:endParaRPr lang="en-US" sz="2800" dirty="0"/>
          </a:p>
        </p:txBody>
      </p:sp>
    </p:spTree>
    <p:extLst>
      <p:ext uri="{BB962C8B-B14F-4D97-AF65-F5344CB8AC3E}">
        <p14:creationId xmlns:p14="http://schemas.microsoft.com/office/powerpoint/2010/main" val="14671069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Integrating Jenkins with </a:t>
            </a:r>
            <a:r>
              <a:rPr lang="en-US" dirty="0" err="1" smtClean="0"/>
              <a:t>Ansible</a:t>
            </a:r>
            <a:endParaRPr lang="en-US" dirty="0"/>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30</a:t>
            </a:fld>
            <a:endParaRPr lang="en-US" dirty="0"/>
          </a:p>
        </p:txBody>
      </p:sp>
      <p:sp>
        <p:nvSpPr>
          <p:cNvPr id="7" name="Rectangle 1"/>
          <p:cNvSpPr>
            <a:spLocks noGrp="1" noChangeArrowheads="1"/>
          </p:cNvSpPr>
          <p:nvPr>
            <p:ph sz="quarter" idx="13"/>
          </p:nvPr>
        </p:nvSpPr>
        <p:spPr bwMode="auto">
          <a:xfrm>
            <a:off x="325273" y="965398"/>
            <a:ext cx="4907113"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292929"/>
                </a:solidFill>
                <a:effectLst/>
                <a:latin typeface="medium-content-serif-font"/>
              </a:rPr>
              <a:t>There is 2 way to execute </a:t>
            </a:r>
            <a:r>
              <a:rPr kumimoji="0" lang="en-US" altLang="en-US" sz="1500" b="0" i="0" u="none" strike="noStrike" cap="none" normalizeH="0" baseline="0" dirty="0" err="1" smtClean="0">
                <a:ln>
                  <a:noFill/>
                </a:ln>
                <a:solidFill>
                  <a:srgbClr val="292929"/>
                </a:solidFill>
                <a:effectLst/>
                <a:latin typeface="medium-content-serif-font"/>
              </a:rPr>
              <a:t>ansible</a:t>
            </a:r>
            <a:r>
              <a:rPr kumimoji="0" lang="en-US" altLang="en-US" sz="1500" b="0" i="0" u="none" strike="noStrike" cap="none" normalizeH="0" baseline="0" dirty="0" smtClean="0">
                <a:ln>
                  <a:noFill/>
                </a:ln>
                <a:solidFill>
                  <a:srgbClr val="292929"/>
                </a:solidFill>
                <a:effectLst/>
                <a:latin typeface="medium-content-serif-font"/>
              </a:rPr>
              <a:t>-playbook on Jenkins.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1" u="none" strike="noStrike" cap="none" normalizeH="0" baseline="0" dirty="0" smtClean="0">
                <a:ln>
                  <a:noFill/>
                </a:ln>
                <a:solidFill>
                  <a:srgbClr val="292929"/>
                </a:solidFill>
                <a:effectLst/>
                <a:latin typeface="medium-content-serif-font"/>
              </a:rPr>
              <a:t>1. Use shell/bash script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1" u="none" strike="noStrike" cap="none" normalizeH="0" baseline="0" dirty="0" smtClean="0">
                <a:ln>
                  <a:noFill/>
                </a:ln>
                <a:solidFill>
                  <a:srgbClr val="292929"/>
                </a:solidFill>
                <a:effectLst/>
                <a:latin typeface="medium-content-serif-font"/>
              </a:rPr>
              <a:t>2. Use the </a:t>
            </a:r>
            <a:r>
              <a:rPr kumimoji="0" lang="en-US" altLang="en-US" sz="1500" b="1" i="1" u="none" strike="noStrike" cap="none" normalizeH="0" baseline="0" dirty="0" err="1" smtClean="0">
                <a:ln>
                  <a:noFill/>
                </a:ln>
                <a:solidFill>
                  <a:srgbClr val="292929"/>
                </a:solidFill>
                <a:effectLst/>
                <a:latin typeface="medium-content-serif-font"/>
              </a:rPr>
              <a:t>Ansible</a:t>
            </a:r>
            <a:r>
              <a:rPr kumimoji="0" lang="en-US" altLang="en-US" sz="1500" b="0" i="1" u="none" strike="noStrike" cap="none" normalizeH="0" baseline="0" dirty="0" smtClean="0">
                <a:ln>
                  <a:noFill/>
                </a:ln>
                <a:solidFill>
                  <a:srgbClr val="292929"/>
                </a:solidFill>
                <a:effectLst/>
                <a:latin typeface="medium-content-serif-font"/>
              </a:rPr>
              <a:t> plugin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i="1" dirty="0">
              <a:solidFill>
                <a:srgbClr val="292929"/>
              </a:solidFill>
              <a:latin typeface="medium-content-serif-fon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1" u="none" strike="noStrike" cap="none" normalizeH="0" baseline="0" dirty="0" smtClean="0">
              <a:ln>
                <a:noFill/>
              </a:ln>
              <a:solidFill>
                <a:srgbClr val="292929"/>
              </a:solidFill>
              <a:effectLst/>
              <a:latin typeface="medium-content-serif-fon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i="1" dirty="0">
              <a:solidFill>
                <a:srgbClr val="292929"/>
              </a:solidFill>
              <a:latin typeface="medium-content-serif-fon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1" u="none" strike="noStrike" cap="none" normalizeH="0" baseline="0" dirty="0" smtClean="0">
              <a:ln>
                <a:noFill/>
              </a:ln>
              <a:solidFill>
                <a:srgbClr val="292929"/>
              </a:solidFill>
              <a:effectLst/>
              <a:latin typeface="medium-content-serif-fon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i="1" dirty="0">
              <a:solidFill>
                <a:srgbClr val="292929"/>
              </a:solidFill>
              <a:latin typeface="medium-content-serif-fon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1" u="none" strike="noStrike" cap="none" normalizeH="0" baseline="0" dirty="0" smtClean="0">
              <a:ln>
                <a:noFill/>
              </a:ln>
              <a:solidFill>
                <a:srgbClr val="292929"/>
              </a:solidFill>
              <a:effectLst/>
              <a:latin typeface="medium-content-serif-fon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i="1" dirty="0">
              <a:solidFill>
                <a:srgbClr val="292929"/>
              </a:solidFill>
              <a:latin typeface="medium-content-serif-fon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1" u="none" strike="noStrike" cap="none" normalizeH="0" baseline="0" dirty="0" smtClean="0">
              <a:ln>
                <a:noFill/>
              </a:ln>
              <a:solidFill>
                <a:srgbClr val="292929"/>
              </a:solidFill>
              <a:effectLst/>
              <a:latin typeface="medium-content-serif-fon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i="1" dirty="0">
              <a:solidFill>
                <a:srgbClr val="292929"/>
              </a:solidFill>
              <a:latin typeface="medium-content-serif-fon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1" u="none" strike="noStrike" cap="none" normalizeH="0" baseline="0" dirty="0" smtClean="0">
              <a:ln>
                <a:noFill/>
              </a:ln>
              <a:solidFill>
                <a:srgbClr val="292929"/>
              </a:solidFill>
              <a:effectLst/>
              <a:latin typeface="medium-content-serif-fon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i="1" dirty="0">
              <a:solidFill>
                <a:srgbClr val="292929"/>
              </a:solidFill>
              <a:latin typeface="medium-content-serif-fon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491612" y="1807239"/>
            <a:ext cx="6643819" cy="288656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74532"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smtClean="0">
                <a:ln>
                  <a:noFill/>
                </a:ln>
                <a:solidFill>
                  <a:srgbClr val="292929"/>
                </a:solidFill>
                <a:effectLst/>
                <a:latin typeface="medium-content-sans-serif-font"/>
              </a:rPr>
              <a:t>1. Use shell/bash script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292929"/>
                </a:solidFill>
                <a:effectLst/>
                <a:latin typeface="medium-content-serif-font"/>
              </a:rPr>
              <a:t>The playbook execution is defined in the </a:t>
            </a:r>
            <a:r>
              <a:rPr kumimoji="0" lang="en-US" altLang="en-US" sz="1500" b="1" i="0" u="none" strike="noStrike" cap="none" normalizeH="0" baseline="0" dirty="0" smtClean="0">
                <a:ln>
                  <a:noFill/>
                </a:ln>
                <a:solidFill>
                  <a:srgbClr val="292929"/>
                </a:solidFill>
                <a:effectLst/>
                <a:latin typeface="medium-content-serif-font"/>
              </a:rPr>
              <a:t>Build</a:t>
            </a:r>
            <a:r>
              <a:rPr kumimoji="0" lang="en-US" altLang="en-US" sz="1500" b="0" i="0" u="none" strike="noStrike" cap="none" normalizeH="0" baseline="0" dirty="0" smtClean="0">
                <a:ln>
                  <a:noFill/>
                </a:ln>
                <a:solidFill>
                  <a:srgbClr val="292929"/>
                </a:solidFill>
                <a:effectLst/>
                <a:latin typeface="medium-content-serif-font"/>
              </a:rPr>
              <a:t> &gt; </a:t>
            </a:r>
            <a:r>
              <a:rPr kumimoji="0" lang="en-US" altLang="en-US" sz="1500" b="1" i="0" u="none" strike="noStrike" cap="none" normalizeH="0" baseline="0" dirty="0" smtClean="0">
                <a:ln>
                  <a:noFill/>
                </a:ln>
                <a:solidFill>
                  <a:srgbClr val="292929"/>
                </a:solidFill>
                <a:effectLst/>
                <a:latin typeface="medium-content-serif-font"/>
              </a:rPr>
              <a:t>Execute Shell</a:t>
            </a:r>
            <a:r>
              <a:rPr kumimoji="0" lang="en-US" altLang="en-US" sz="1500" b="0" i="0" u="none" strike="noStrike" cap="none" normalizeH="0" baseline="0" dirty="0" smtClean="0">
                <a:ln>
                  <a:noFill/>
                </a:ln>
                <a:solidFill>
                  <a:srgbClr val="292929"/>
                </a:solidFill>
                <a:effectLst/>
                <a:latin typeface="medium-content-serif-font"/>
              </a:rPr>
              <a:t> section of the job.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292929"/>
                </a:solidFill>
                <a:effectLst/>
                <a:latin typeface="medium-content-serif-font"/>
              </a:rPr>
              <a:t>Generation of input values and playbook execution are scripted in this section and that would look like this: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rgbClr val="292929"/>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292929"/>
                </a:solidFill>
                <a:effectLst/>
                <a:latin typeface="Menlo"/>
              </a:rPr>
              <a:t>#</a:t>
            </a:r>
            <a:r>
              <a:rPr kumimoji="0" lang="en-US" altLang="en-US" sz="1200" b="0" i="0" u="none" strike="noStrike" cap="none" normalizeH="0" baseline="0" dirty="0" err="1" smtClean="0">
                <a:ln>
                  <a:noFill/>
                </a:ln>
                <a:solidFill>
                  <a:srgbClr val="292929"/>
                </a:solidFill>
                <a:effectLst/>
                <a:latin typeface="Menlo"/>
              </a:rPr>
              <a:t>env</a:t>
            </a:r>
            <a:r>
              <a:rPr kumimoji="0" lang="en-US" altLang="en-US" sz="1200" b="0" i="0" u="none" strike="noStrike" cap="none" normalizeH="0" baseline="0" dirty="0" smtClean="0">
                <a:ln>
                  <a:noFill/>
                </a:ln>
                <a:solidFill>
                  <a:srgbClr val="292929"/>
                </a:solidFill>
                <a:effectLst/>
                <a:latin typeface="Menlo"/>
              </a:rPr>
              <a:t> is Jenkins build parameter</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292929"/>
              </a:solidFill>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292929"/>
                </a:solidFill>
                <a:effectLst/>
                <a:latin typeface="Menlo"/>
              </a:rPr>
              <a:t>$ `gen-hosts-list $</a:t>
            </a:r>
            <a:r>
              <a:rPr kumimoji="0" lang="en-US" altLang="en-US" sz="1200" b="0" i="0" u="none" strike="noStrike" cap="none" normalizeH="0" baseline="0" dirty="0" err="1" smtClean="0">
                <a:ln>
                  <a:noFill/>
                </a:ln>
                <a:solidFill>
                  <a:srgbClr val="292929"/>
                </a:solidFill>
                <a:effectLst/>
                <a:latin typeface="Menlo"/>
              </a:rPr>
              <a:t>env</a:t>
            </a:r>
            <a:r>
              <a:rPr kumimoji="0" lang="en-US" altLang="en-US" sz="1200" b="0" i="0" u="none" strike="noStrike" cap="none" normalizeH="0" baseline="0" dirty="0" smtClean="0">
                <a:ln>
                  <a:noFill/>
                </a:ln>
                <a:solidFill>
                  <a:srgbClr val="292929"/>
                </a:solidFill>
                <a:effectLst/>
                <a:latin typeface="Menlo"/>
              </a:rPr>
              <a:t>` &gt; /path/to/</a:t>
            </a:r>
            <a:r>
              <a:rPr kumimoji="0" lang="en-US" altLang="en-US" sz="1200" b="0" i="0" u="none" strike="noStrike" cap="none" normalizeH="0" baseline="0" dirty="0" err="1" smtClean="0">
                <a:ln>
                  <a:noFill/>
                </a:ln>
                <a:solidFill>
                  <a:srgbClr val="292929"/>
                </a:solidFill>
                <a:effectLst/>
                <a:latin typeface="Menlo"/>
              </a:rPr>
              <a:t>hosts_list</a:t>
            </a:r>
            <a:endParaRPr kumimoji="0" lang="en-US" altLang="en-US" sz="1200" b="0" i="0" u="none" strike="noStrike" cap="none" normalizeH="0" baseline="0" dirty="0" smtClean="0">
              <a:ln>
                <a:noFill/>
              </a:ln>
              <a:solidFill>
                <a:srgbClr val="292929"/>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292929"/>
              </a:solidFill>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292929"/>
                </a:solidFill>
                <a:effectLst/>
                <a:latin typeface="Menlo"/>
              </a:rPr>
              <a:t>$ </a:t>
            </a:r>
            <a:r>
              <a:rPr kumimoji="0" lang="en-US" altLang="en-US" sz="1200" b="0" i="0" u="none" strike="noStrike" cap="none" normalizeH="0" baseline="0" dirty="0" err="1" smtClean="0">
                <a:ln>
                  <a:noFill/>
                </a:ln>
                <a:solidFill>
                  <a:srgbClr val="292929"/>
                </a:solidFill>
                <a:effectLst/>
                <a:latin typeface="Menlo"/>
              </a:rPr>
              <a:t>ansible</a:t>
            </a:r>
            <a:r>
              <a:rPr kumimoji="0" lang="en-US" altLang="en-US" sz="1200" b="0" i="0" u="none" strike="noStrike" cap="none" normalizeH="0" baseline="0" dirty="0" smtClean="0">
                <a:ln>
                  <a:noFill/>
                </a:ln>
                <a:solidFill>
                  <a:srgbClr val="292929"/>
                </a:solidFill>
                <a:effectLst/>
                <a:latin typeface="Menlo"/>
              </a:rPr>
              <a:t>-playbook /path/to/</a:t>
            </a:r>
            <a:r>
              <a:rPr kumimoji="0" lang="en-US" altLang="en-US" sz="1200" b="0" i="0" u="none" strike="noStrike" cap="none" normalizeH="0" baseline="0" dirty="0" err="1" smtClean="0">
                <a:ln>
                  <a:noFill/>
                </a:ln>
                <a:solidFill>
                  <a:srgbClr val="292929"/>
                </a:solidFill>
                <a:effectLst/>
                <a:latin typeface="Menlo"/>
              </a:rPr>
              <a:t>ansible-playbook.yml</a:t>
            </a:r>
            <a:r>
              <a:rPr kumimoji="0" lang="en-US" altLang="en-US" sz="1200" b="0" i="0" u="none" strike="noStrike" cap="none" normalizeH="0" baseline="0" dirty="0" smtClean="0">
                <a:ln>
                  <a:noFill/>
                </a:ln>
                <a:solidFill>
                  <a:srgbClr val="292929"/>
                </a:solidFill>
                <a:effectLst/>
                <a:latin typeface="Menlo"/>
              </a:rPr>
              <a:t> -i /path/to/</a:t>
            </a:r>
            <a:r>
              <a:rPr kumimoji="0" lang="en-US" altLang="en-US" sz="1200" b="0" i="0" u="none" strike="noStrike" cap="none" normalizeH="0" baseline="0" dirty="0" err="1" smtClean="0">
                <a:ln>
                  <a:noFill/>
                </a:ln>
                <a:solidFill>
                  <a:srgbClr val="292929"/>
                </a:solidFill>
                <a:effectLst/>
                <a:latin typeface="Menlo"/>
              </a:rPr>
              <a:t>hosts_list</a:t>
            </a:r>
            <a:r>
              <a:rPr kumimoji="0" lang="en-US" altLang="en-US" sz="1200" b="0" i="0" u="none" strike="noStrike" cap="none" normalizeH="0" baseline="0" dirty="0" smtClean="0">
                <a:ln>
                  <a:noFill/>
                </a:ln>
                <a:solidFill>
                  <a:srgbClr val="292929"/>
                </a:solidFill>
                <a:effectLst/>
                <a:latin typeface="Menlo"/>
              </a:rPr>
              <a:t> -u AUTO_USER --private-key=/path/to/private-key</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221518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31</a:t>
            </a:fld>
            <a:endParaRPr lang="en-US" dirty="0"/>
          </a:p>
        </p:txBody>
      </p:sp>
      <p:sp>
        <p:nvSpPr>
          <p:cNvPr id="7" name="Rectangle 1"/>
          <p:cNvSpPr>
            <a:spLocks noGrp="1" noChangeArrowheads="1"/>
          </p:cNvSpPr>
          <p:nvPr>
            <p:ph sz="quarter" idx="13"/>
          </p:nvPr>
        </p:nvSpPr>
        <p:spPr bwMode="auto">
          <a:xfrm>
            <a:off x="276112" y="316902"/>
            <a:ext cx="8657050"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b="1" dirty="0"/>
              <a:t>2. Use the </a:t>
            </a:r>
            <a:r>
              <a:rPr lang="en-US" b="1" dirty="0" err="1"/>
              <a:t>Ansible</a:t>
            </a:r>
            <a:r>
              <a:rPr lang="en-US" b="1" dirty="0"/>
              <a:t> plugin</a:t>
            </a:r>
          </a:p>
          <a:p>
            <a:r>
              <a:rPr lang="en-US" b="1" dirty="0"/>
              <a:t>Step 1)</a:t>
            </a:r>
            <a:r>
              <a:rPr lang="en-US" dirty="0"/>
              <a:t> For Jenkins Pipeline we need to install the </a:t>
            </a:r>
            <a:r>
              <a:rPr lang="en-US" b="1" dirty="0" err="1"/>
              <a:t>Ansible</a:t>
            </a:r>
            <a:r>
              <a:rPr lang="en-US" dirty="0"/>
              <a:t> plugin.</a:t>
            </a:r>
          </a:p>
          <a:p>
            <a:r>
              <a:rPr lang="en-US" dirty="0"/>
              <a:t>Go to</a:t>
            </a:r>
            <a:r>
              <a:rPr lang="en-US" b="1" dirty="0"/>
              <a:t> Manage Jenkins &gt; Manage Plugins &gt;Available &gt; </a:t>
            </a:r>
            <a:r>
              <a:rPr lang="en-US" dirty="0"/>
              <a:t>search</a:t>
            </a:r>
            <a:r>
              <a:rPr lang="en-US" b="1" dirty="0"/>
              <a:t> </a:t>
            </a:r>
            <a:r>
              <a:rPr lang="en-US" b="1" dirty="0" err="1"/>
              <a:t>Ansible</a:t>
            </a:r>
            <a:r>
              <a:rPr lang="en-US" b="1" dirty="0"/>
              <a:t>.</a:t>
            </a:r>
            <a:endParaRPr lang="en-US" dirty="0"/>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i="1" dirty="0">
              <a:solidFill>
                <a:srgbClr val="292929"/>
              </a:solidFill>
              <a:latin typeface="medium-content-serif-fon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1" u="none" strike="noStrike" cap="none" normalizeH="0" baseline="0" dirty="0" smtClean="0">
              <a:ln>
                <a:noFill/>
              </a:ln>
              <a:solidFill>
                <a:srgbClr val="292929"/>
              </a:solidFill>
              <a:effectLst/>
              <a:latin typeface="medium-content-serif-fon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i="1" dirty="0">
              <a:solidFill>
                <a:srgbClr val="292929"/>
              </a:solidFill>
              <a:latin typeface="medium-content-serif-fon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1" u="none" strike="noStrike" cap="none" normalizeH="0" baseline="0" dirty="0" smtClean="0">
              <a:ln>
                <a:noFill/>
              </a:ln>
              <a:solidFill>
                <a:srgbClr val="292929"/>
              </a:solidFill>
              <a:effectLst/>
              <a:latin typeface="medium-content-serif-fon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i="1" dirty="0">
              <a:solidFill>
                <a:srgbClr val="292929"/>
              </a:solidFill>
              <a:latin typeface="medium-content-serif-fon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1" u="none" strike="noStrike" cap="none" normalizeH="0" baseline="0" dirty="0" smtClean="0">
              <a:ln>
                <a:noFill/>
              </a:ln>
              <a:solidFill>
                <a:srgbClr val="292929"/>
              </a:solidFill>
              <a:effectLst/>
              <a:latin typeface="medium-content-serif-fon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i="1" dirty="0">
              <a:solidFill>
                <a:srgbClr val="292929"/>
              </a:solidFill>
              <a:latin typeface="medium-content-serif-fon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1" u="none" strike="noStrike" cap="none" normalizeH="0" baseline="0" dirty="0" smtClean="0">
              <a:ln>
                <a:noFill/>
              </a:ln>
              <a:solidFill>
                <a:srgbClr val="292929"/>
              </a:solidFill>
              <a:effectLst/>
              <a:latin typeface="medium-content-serif-fon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i="1" dirty="0">
              <a:solidFill>
                <a:srgbClr val="292929"/>
              </a:solidFill>
              <a:latin typeface="medium-content-serif-font"/>
            </a:endParaRPr>
          </a:p>
          <a:p>
            <a:pPr lvl="0" defTabSz="914400" eaLnBrk="0" fontAlgn="base" hangingPunct="0">
              <a:spcBef>
                <a:spcPct val="0"/>
              </a:spcBef>
              <a:spcAft>
                <a:spcPct val="0"/>
              </a:spcAft>
            </a:pPr>
            <a:r>
              <a:rPr lang="en-US" b="1" dirty="0"/>
              <a:t>Manage Jenkins &gt; Global Tool Configuration &gt; </a:t>
            </a:r>
            <a:r>
              <a:rPr lang="en-US" dirty="0"/>
              <a:t>It will display </a:t>
            </a:r>
            <a:r>
              <a:rPr lang="en-US" b="1" dirty="0" err="1"/>
              <a:t>Ansible</a:t>
            </a:r>
            <a:r>
              <a:rPr lang="en-US" b="1" dirty="0"/>
              <a:t> on</a:t>
            </a:r>
            <a:r>
              <a:rPr lang="en-US" dirty="0"/>
              <a:t> the list.</a:t>
            </a:r>
            <a:endParaRPr kumimoji="0" lang="en-US" altLang="en-US" sz="1500" b="0" i="1" u="none" strike="noStrike" cap="none" normalizeH="0" baseline="0" dirty="0" smtClean="0">
              <a:ln>
                <a:noFill/>
              </a:ln>
              <a:solidFill>
                <a:srgbClr val="292929"/>
              </a:solidFill>
              <a:effectLst/>
              <a:latin typeface="medium-content-serif-fon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i="1" dirty="0">
              <a:solidFill>
                <a:srgbClr val="292929"/>
              </a:solidFill>
              <a:latin typeface="medium-content-serif-fon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9218"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00" y="1602904"/>
            <a:ext cx="7204415" cy="1523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732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32</a:t>
            </a:fld>
            <a:endParaRPr lang="en-US" dirty="0"/>
          </a:p>
        </p:txBody>
      </p:sp>
      <p:sp>
        <p:nvSpPr>
          <p:cNvPr id="7" name="Rectangle 1"/>
          <p:cNvSpPr>
            <a:spLocks noGrp="1" noChangeArrowheads="1"/>
          </p:cNvSpPr>
          <p:nvPr>
            <p:ph sz="quarter" idx="13"/>
          </p:nvPr>
        </p:nvSpPr>
        <p:spPr bwMode="auto">
          <a:xfrm>
            <a:off x="187621" y="255262"/>
            <a:ext cx="8657050" cy="87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b="1" dirty="0" smtClean="0"/>
              <a:t>Manage </a:t>
            </a:r>
            <a:r>
              <a:rPr lang="en-US" b="1" dirty="0"/>
              <a:t>Jenkins &gt; Global Tool Configuration &gt; </a:t>
            </a:r>
            <a:r>
              <a:rPr lang="en-US" dirty="0"/>
              <a:t>It will display </a:t>
            </a:r>
            <a:r>
              <a:rPr lang="en-US" b="1" dirty="0" err="1"/>
              <a:t>Ansible</a:t>
            </a:r>
            <a:r>
              <a:rPr lang="en-US" b="1" dirty="0"/>
              <a:t> on</a:t>
            </a:r>
            <a:r>
              <a:rPr lang="en-US" dirty="0"/>
              <a:t> the list.</a:t>
            </a:r>
            <a:endParaRPr kumimoji="0" lang="en-US" altLang="en-US" sz="1500" b="0" i="1" u="none" strike="noStrike" cap="none" normalizeH="0" baseline="0" dirty="0" smtClean="0">
              <a:ln>
                <a:noFill/>
              </a:ln>
              <a:solidFill>
                <a:srgbClr val="292929"/>
              </a:solidFill>
              <a:effectLst/>
              <a:latin typeface="medium-content-serif-fon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i="1" dirty="0">
              <a:solidFill>
                <a:srgbClr val="292929"/>
              </a:solidFill>
              <a:latin typeface="medium-content-serif-fon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242"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285" y="929539"/>
            <a:ext cx="8403721" cy="2016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19996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85100" y="424631"/>
            <a:ext cx="8417052" cy="3311525"/>
          </a:xfrm>
        </p:spPr>
        <p:txBody>
          <a:bodyPr/>
          <a:lstStyle/>
          <a:p>
            <a:r>
              <a:rPr lang="en-US" b="1" dirty="0"/>
              <a:t>Step 2) </a:t>
            </a:r>
            <a:r>
              <a:rPr lang="en-US" dirty="0" err="1"/>
              <a:t>Goto</a:t>
            </a:r>
            <a:r>
              <a:rPr lang="en-US" dirty="0"/>
              <a:t> Jenkins Home &gt; New Item &gt; Create New Freestyle Project</a:t>
            </a:r>
            <a:r>
              <a:rPr lang="en-US" dirty="0" smtClean="0"/>
              <a:t>.</a:t>
            </a:r>
          </a:p>
          <a:p>
            <a:endParaRPr lang="en-US" dirty="0"/>
          </a:p>
          <a:p>
            <a:r>
              <a:rPr lang="en-US" dirty="0" smtClean="0"/>
              <a:t>Provide SCM details.</a:t>
            </a:r>
            <a:endParaRPr lang="en-US" dirty="0"/>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33</a:t>
            </a:fld>
            <a:endParaRPr lang="en-US" dirty="0"/>
          </a:p>
        </p:txBody>
      </p:sp>
      <p:pic>
        <p:nvPicPr>
          <p:cNvPr id="11266"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665" y="1550352"/>
            <a:ext cx="8903335" cy="3145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8478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85100" y="424631"/>
            <a:ext cx="8417052" cy="3311525"/>
          </a:xfrm>
        </p:spPr>
        <p:txBody>
          <a:bodyPr/>
          <a:lstStyle/>
          <a:p>
            <a:r>
              <a:rPr lang="en-US" b="1" dirty="0" smtClean="0"/>
              <a:t>Configure </a:t>
            </a:r>
            <a:r>
              <a:rPr lang="en-US" b="1" dirty="0" err="1" smtClean="0"/>
              <a:t>Ansible</a:t>
            </a:r>
            <a:r>
              <a:rPr lang="en-US" b="1" dirty="0" smtClean="0"/>
              <a:t> Plugin</a:t>
            </a:r>
            <a:endParaRPr lang="en-US" dirty="0" smtClean="0"/>
          </a:p>
          <a:p>
            <a:endParaRPr lang="en-US" dirty="0"/>
          </a:p>
          <a:p>
            <a:r>
              <a:rPr lang="en-US" dirty="0" err="1"/>
              <a:t>Goto</a:t>
            </a:r>
            <a:r>
              <a:rPr lang="en-US" dirty="0"/>
              <a:t> </a:t>
            </a:r>
            <a:r>
              <a:rPr lang="en-US" b="1" dirty="0"/>
              <a:t>Build</a:t>
            </a:r>
            <a:r>
              <a:rPr lang="en-US" dirty="0"/>
              <a:t> section and select </a:t>
            </a:r>
            <a:r>
              <a:rPr lang="en-US" b="1" dirty="0"/>
              <a:t>Invoke </a:t>
            </a:r>
            <a:r>
              <a:rPr lang="en-US" b="1" dirty="0" err="1"/>
              <a:t>Ansible</a:t>
            </a:r>
            <a:r>
              <a:rPr lang="en-US" b="1" dirty="0"/>
              <a:t> Playbook. </a:t>
            </a:r>
            <a:endParaRPr lang="en-US" dirty="0"/>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34</a:t>
            </a:fld>
            <a:endParaRPr lang="en-US" dirty="0"/>
          </a:p>
        </p:txBody>
      </p:sp>
      <p:pic>
        <p:nvPicPr>
          <p:cNvPr id="12290"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967" y="1869427"/>
            <a:ext cx="5742039" cy="2951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34688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74522" y="847418"/>
            <a:ext cx="8417052" cy="3311525"/>
          </a:xfrm>
        </p:spPr>
        <p:txBody>
          <a:bodyPr>
            <a:normAutofit fontScale="77500" lnSpcReduction="20000"/>
          </a:bodyPr>
          <a:lstStyle/>
          <a:p>
            <a:r>
              <a:rPr lang="en-US" b="1" dirty="0" err="1"/>
              <a:t>Ansible</a:t>
            </a:r>
            <a:r>
              <a:rPr lang="en-US" b="1" dirty="0"/>
              <a:t> Installation</a:t>
            </a:r>
            <a:r>
              <a:rPr lang="en-US" dirty="0"/>
              <a:t>: It will display all </a:t>
            </a:r>
            <a:r>
              <a:rPr lang="en-US" dirty="0" err="1"/>
              <a:t>Ansible</a:t>
            </a:r>
            <a:r>
              <a:rPr lang="en-US" dirty="0"/>
              <a:t> installation list that we are configured in </a:t>
            </a:r>
            <a:r>
              <a:rPr lang="en-US" b="1" dirty="0"/>
              <a:t>Global Tool Configuration &gt; </a:t>
            </a:r>
            <a:r>
              <a:rPr lang="en-US" b="1" dirty="0" err="1"/>
              <a:t>Ansible</a:t>
            </a:r>
            <a:r>
              <a:rPr lang="en-US" b="1" dirty="0" smtClean="0"/>
              <a:t>.</a:t>
            </a:r>
          </a:p>
          <a:p>
            <a:endParaRPr lang="en-US" dirty="0"/>
          </a:p>
          <a:p>
            <a:r>
              <a:rPr lang="en-US" b="1" dirty="0"/>
              <a:t>Playbook path</a:t>
            </a:r>
            <a:r>
              <a:rPr lang="en-US" dirty="0"/>
              <a:t>: We have to provide the </a:t>
            </a:r>
            <a:r>
              <a:rPr lang="en-US" b="1" dirty="0"/>
              <a:t>Absolute</a:t>
            </a:r>
            <a:r>
              <a:rPr lang="en-US" dirty="0"/>
              <a:t> or </a:t>
            </a:r>
            <a:r>
              <a:rPr lang="en-US" b="1" dirty="0"/>
              <a:t>Relative</a:t>
            </a:r>
            <a:r>
              <a:rPr lang="en-US" dirty="0"/>
              <a:t> path of our </a:t>
            </a:r>
            <a:r>
              <a:rPr lang="en-US" dirty="0" err="1"/>
              <a:t>Ansible</a:t>
            </a:r>
            <a:r>
              <a:rPr lang="en-US" dirty="0"/>
              <a:t>-playbook file</a:t>
            </a:r>
            <a:r>
              <a:rPr lang="en-US" dirty="0" smtClean="0"/>
              <a:t>.</a:t>
            </a:r>
          </a:p>
          <a:p>
            <a:endParaRPr lang="en-US" dirty="0"/>
          </a:p>
          <a:p>
            <a:r>
              <a:rPr lang="en-US" b="1" i="1" dirty="0"/>
              <a:t>Do not specify Inventory</a:t>
            </a:r>
            <a:r>
              <a:rPr lang="en-US" i="1" dirty="0"/>
              <a:t>: We have to give our host list in the subdomain option.</a:t>
            </a:r>
          </a:p>
          <a:p>
            <a:r>
              <a:rPr lang="en-US" b="1" i="1" dirty="0"/>
              <a:t>File or host list</a:t>
            </a:r>
            <a:r>
              <a:rPr lang="en-US" i="1" dirty="0"/>
              <a:t>: add a path of our HOST file.</a:t>
            </a:r>
          </a:p>
          <a:p>
            <a:r>
              <a:rPr lang="en-US" b="1" i="1" dirty="0"/>
              <a:t>Inline content</a:t>
            </a:r>
            <a:r>
              <a:rPr lang="en-US" i="1" dirty="0"/>
              <a:t>: It means we are set our host list on the starting of our </a:t>
            </a:r>
            <a:r>
              <a:rPr lang="en-US" i="1" dirty="0" err="1"/>
              <a:t>ansible</a:t>
            </a:r>
            <a:r>
              <a:rPr lang="en-US" i="1" dirty="0"/>
              <a:t>-playbook file.</a:t>
            </a:r>
          </a:p>
          <a:p>
            <a:r>
              <a:rPr lang="en-US" b="1" dirty="0"/>
              <a:t>Host subset</a:t>
            </a:r>
            <a:r>
              <a:rPr lang="en-US" dirty="0"/>
              <a:t>: If we want to filter a specific set of the host from the provided Host file.</a:t>
            </a:r>
          </a:p>
          <a:p>
            <a:r>
              <a:rPr lang="en-US" b="1" dirty="0"/>
              <a:t>Credentials</a:t>
            </a:r>
            <a:r>
              <a:rPr lang="en-US" dirty="0"/>
              <a:t>: Configure added host’s username and password.</a:t>
            </a:r>
          </a:p>
          <a:p>
            <a:r>
              <a:rPr lang="en-US" b="1" dirty="0"/>
              <a:t>Vault Credentials</a:t>
            </a:r>
            <a:r>
              <a:rPr lang="en-US" dirty="0"/>
              <a:t>: IF you are using </a:t>
            </a:r>
            <a:r>
              <a:rPr lang="en-US" dirty="0" err="1"/>
              <a:t>ansible</a:t>
            </a:r>
            <a:r>
              <a:rPr lang="en-US" dirty="0"/>
              <a:t> vault then configure that credentials.</a:t>
            </a:r>
          </a:p>
          <a:p>
            <a:r>
              <a:rPr lang="en-US" b="1" dirty="0"/>
              <a:t>become</a:t>
            </a:r>
            <a:r>
              <a:rPr lang="en-US" dirty="0"/>
              <a:t>: If you want to set a specific user for </a:t>
            </a:r>
            <a:r>
              <a:rPr lang="en-US" dirty="0" err="1"/>
              <a:t>ansible</a:t>
            </a:r>
            <a:r>
              <a:rPr lang="en-US" dirty="0"/>
              <a:t>-playbook execution select and add the name of that user.</a:t>
            </a:r>
          </a:p>
          <a:p>
            <a:r>
              <a:rPr lang="en-US" b="1" dirty="0" err="1"/>
              <a:t>sudo</a:t>
            </a:r>
            <a:r>
              <a:rPr lang="en-US" dirty="0"/>
              <a:t>: If you need to add a </a:t>
            </a:r>
            <a:r>
              <a:rPr lang="en-US" dirty="0" err="1"/>
              <a:t>sudo</a:t>
            </a:r>
            <a:r>
              <a:rPr lang="en-US" dirty="0"/>
              <a:t> user(root) then select this and ass name of that user.</a:t>
            </a:r>
          </a:p>
          <a:p>
            <a:endParaRPr lang="en-US" dirty="0"/>
          </a:p>
          <a:p>
            <a:endParaRPr lang="en-US" dirty="0"/>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35</a:t>
            </a:fld>
            <a:endParaRPr lang="en-US" dirty="0"/>
          </a:p>
        </p:txBody>
      </p:sp>
    </p:spTree>
    <p:extLst>
      <p:ext uri="{BB962C8B-B14F-4D97-AF65-F5344CB8AC3E}">
        <p14:creationId xmlns:p14="http://schemas.microsoft.com/office/powerpoint/2010/main" val="32015463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48787" y="316476"/>
            <a:ext cx="8417052" cy="3311525"/>
          </a:xfrm>
        </p:spPr>
        <p:txBody>
          <a:bodyPr/>
          <a:lstStyle/>
          <a:p>
            <a:r>
              <a:rPr lang="en-US" dirty="0" smtClean="0"/>
              <a:t>Advance View</a:t>
            </a:r>
          </a:p>
          <a:p>
            <a:endParaRPr lang="en-US" dirty="0"/>
          </a:p>
          <a:p>
            <a:endParaRPr lang="en-US" dirty="0"/>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36</a:t>
            </a:fld>
            <a:endParaRPr lang="en-US" dirty="0"/>
          </a:p>
        </p:txBody>
      </p:sp>
      <p:pic>
        <p:nvPicPr>
          <p:cNvPr id="13314"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02981"/>
            <a:ext cx="8681478" cy="2725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80748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85100" y="365637"/>
            <a:ext cx="8417052" cy="3311525"/>
          </a:xfrm>
        </p:spPr>
        <p:txBody>
          <a:bodyPr>
            <a:noAutofit/>
          </a:bodyPr>
          <a:lstStyle/>
          <a:p>
            <a:r>
              <a:rPr lang="en-US" sz="1000" b="1" dirty="0"/>
              <a:t>Tags to run</a:t>
            </a:r>
            <a:r>
              <a:rPr lang="en-US" sz="1000" dirty="0"/>
              <a:t>: If you are using tag base script then Jenkins will run only specified tag</a:t>
            </a:r>
            <a:r>
              <a:rPr lang="en-US" sz="1000" dirty="0" smtClean="0"/>
              <a:t>.</a:t>
            </a:r>
          </a:p>
          <a:p>
            <a:endParaRPr lang="en-US" sz="1000" dirty="0"/>
          </a:p>
          <a:p>
            <a:r>
              <a:rPr lang="en-US" sz="1000" b="1" dirty="0"/>
              <a:t>Tags to skip</a:t>
            </a:r>
            <a:r>
              <a:rPr lang="en-US" sz="1000" dirty="0"/>
              <a:t>: If you are using tag base script then Jenkins will skip the specified tag</a:t>
            </a:r>
            <a:r>
              <a:rPr lang="en-US" sz="1000" dirty="0" smtClean="0"/>
              <a:t>.</a:t>
            </a:r>
          </a:p>
          <a:p>
            <a:endParaRPr lang="en-US" sz="1000" dirty="0"/>
          </a:p>
          <a:p>
            <a:r>
              <a:rPr lang="en-US" sz="1000" b="1" dirty="0"/>
              <a:t>Task to start at</a:t>
            </a:r>
            <a:r>
              <a:rPr lang="en-US" sz="1000" dirty="0"/>
              <a:t>: If you are using tag base script then Jenkins will start execution with the specified task</a:t>
            </a:r>
            <a:r>
              <a:rPr lang="en-US" sz="1000" dirty="0" smtClean="0"/>
              <a:t>.</a:t>
            </a:r>
          </a:p>
          <a:p>
            <a:endParaRPr lang="en-US" sz="1000" dirty="0" smtClean="0"/>
          </a:p>
          <a:p>
            <a:r>
              <a:rPr lang="en-US" sz="1000" b="1" dirty="0" smtClean="0"/>
              <a:t>Number </a:t>
            </a:r>
            <a:r>
              <a:rPr lang="en-US" sz="1000" b="1" dirty="0"/>
              <a:t>of parallel processes</a:t>
            </a:r>
            <a:r>
              <a:rPr lang="en-US" sz="1000" dirty="0"/>
              <a:t>: Specified number of tasks can run parallel</a:t>
            </a:r>
            <a:r>
              <a:rPr lang="en-US" sz="1000" dirty="0" smtClean="0"/>
              <a:t>.</a:t>
            </a:r>
          </a:p>
          <a:p>
            <a:endParaRPr lang="en-US" sz="1000" dirty="0"/>
          </a:p>
          <a:p>
            <a:r>
              <a:rPr lang="en-US" sz="1000" b="1" dirty="0"/>
              <a:t>Disable the host SSH key check</a:t>
            </a:r>
            <a:r>
              <a:rPr lang="en-US" sz="1000" dirty="0"/>
              <a:t>: Disable the validation of the host’s SSH server keys</a:t>
            </a:r>
            <a:r>
              <a:rPr lang="en-US" sz="1000" dirty="0" smtClean="0"/>
              <a:t>.</a:t>
            </a:r>
          </a:p>
          <a:p>
            <a:endParaRPr lang="en-US" sz="1000" dirty="0"/>
          </a:p>
          <a:p>
            <a:r>
              <a:rPr lang="en-US" sz="1000" b="1" dirty="0" err="1"/>
              <a:t>Unbuffered</a:t>
            </a:r>
            <a:r>
              <a:rPr lang="en-US" sz="1000" b="1" dirty="0"/>
              <a:t> </a:t>
            </a:r>
            <a:r>
              <a:rPr lang="en-US" sz="1000" b="1" dirty="0" err="1"/>
              <a:t>stdout</a:t>
            </a:r>
            <a:r>
              <a:rPr lang="en-US" sz="1000" dirty="0"/>
              <a:t>: Skip standard output buffering for the </a:t>
            </a:r>
            <a:r>
              <a:rPr lang="en-US" sz="1000" dirty="0" err="1"/>
              <a:t>ansible</a:t>
            </a:r>
            <a:r>
              <a:rPr lang="en-US" sz="1000" dirty="0"/>
              <a:t> process. The </a:t>
            </a:r>
            <a:r>
              <a:rPr lang="en-US" sz="1000" dirty="0" err="1"/>
              <a:t>ansible</a:t>
            </a:r>
            <a:r>
              <a:rPr lang="en-US" sz="1000" dirty="0"/>
              <a:t> output is directly rendered into the Jenkins console. This option can be useful for long-running operations</a:t>
            </a:r>
            <a:r>
              <a:rPr lang="en-US" sz="1000" dirty="0" smtClean="0"/>
              <a:t>.</a:t>
            </a:r>
          </a:p>
          <a:p>
            <a:endParaRPr lang="en-US" sz="1000" dirty="0"/>
          </a:p>
          <a:p>
            <a:r>
              <a:rPr lang="en-US" sz="1000" b="1" dirty="0"/>
              <a:t>Colorized </a:t>
            </a:r>
            <a:r>
              <a:rPr lang="en-US" sz="1000" b="1" dirty="0" err="1"/>
              <a:t>stdout</a:t>
            </a:r>
            <a:r>
              <a:rPr lang="en-US" sz="1000" dirty="0"/>
              <a:t>: Check this box to allow </a:t>
            </a:r>
            <a:r>
              <a:rPr lang="en-US" sz="1000" dirty="0" err="1"/>
              <a:t>ansible</a:t>
            </a:r>
            <a:r>
              <a:rPr lang="en-US" sz="1000" dirty="0"/>
              <a:t> to render ANSI color codes in the Jenkins console</a:t>
            </a:r>
            <a:r>
              <a:rPr lang="en-US" sz="1000" dirty="0" smtClean="0"/>
              <a:t>.</a:t>
            </a:r>
          </a:p>
          <a:p>
            <a:endParaRPr lang="en-US" sz="1000" dirty="0"/>
          </a:p>
          <a:p>
            <a:r>
              <a:rPr lang="en-US" sz="1000" b="1" dirty="0"/>
              <a:t>Extra Variables</a:t>
            </a:r>
            <a:r>
              <a:rPr lang="en-US" sz="1000" dirty="0"/>
              <a:t>: Want to add some variable for </a:t>
            </a:r>
            <a:r>
              <a:rPr lang="en-US" sz="1000" dirty="0" err="1"/>
              <a:t>ansible</a:t>
            </a:r>
            <a:r>
              <a:rPr lang="en-US" sz="1000" dirty="0"/>
              <a:t>-playbook execution</a:t>
            </a:r>
            <a:r>
              <a:rPr lang="en-US" sz="1000" dirty="0" smtClean="0"/>
              <a:t>.</a:t>
            </a:r>
          </a:p>
          <a:p>
            <a:endParaRPr lang="en-US" sz="1000" dirty="0"/>
          </a:p>
          <a:p>
            <a:r>
              <a:rPr lang="en-US" sz="1000" b="1" dirty="0"/>
              <a:t>Additional parameters</a:t>
            </a:r>
            <a:r>
              <a:rPr lang="en-US" sz="1000" dirty="0"/>
              <a:t>: Any additional parameters to pass to the </a:t>
            </a:r>
            <a:r>
              <a:rPr lang="en-US" sz="1000" dirty="0" err="1"/>
              <a:t>ansible</a:t>
            </a:r>
            <a:r>
              <a:rPr lang="en-US" sz="1000" dirty="0"/>
              <a:t> command.</a:t>
            </a:r>
          </a:p>
          <a:p>
            <a:endParaRPr lang="en-US" sz="1000" dirty="0"/>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37</a:t>
            </a:fld>
            <a:endParaRPr lang="en-US" dirty="0"/>
          </a:p>
        </p:txBody>
      </p:sp>
    </p:spTree>
    <p:extLst>
      <p:ext uri="{BB962C8B-B14F-4D97-AF65-F5344CB8AC3E}">
        <p14:creationId xmlns:p14="http://schemas.microsoft.com/office/powerpoint/2010/main" val="16866179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Ansible</a:t>
            </a:r>
            <a:r>
              <a:rPr lang="en-US" dirty="0" smtClean="0"/>
              <a:t> Pipeline</a:t>
            </a:r>
            <a:endParaRPr lang="en-US" dirty="0"/>
          </a:p>
        </p:txBody>
      </p:sp>
      <p:pic>
        <p:nvPicPr>
          <p:cNvPr id="7" name="Content Placeholder 6"/>
          <p:cNvPicPr>
            <a:picLocks noGrp="1" noChangeAspect="1"/>
          </p:cNvPicPr>
          <p:nvPr>
            <p:ph sz="quarter" idx="13"/>
          </p:nvPr>
        </p:nvPicPr>
        <p:blipFill>
          <a:blip r:embed="rId2"/>
          <a:stretch>
            <a:fillRect/>
          </a:stretch>
        </p:blipFill>
        <p:spPr>
          <a:xfrm>
            <a:off x="499400" y="895351"/>
            <a:ext cx="3771900" cy="2771775"/>
          </a:xfrm>
          <a:prstGeom prst="rect">
            <a:avLst/>
          </a:prstGeom>
        </p:spPr>
      </p:pic>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38</a:t>
            </a:fld>
            <a:endParaRPr lang="en-US" dirty="0"/>
          </a:p>
        </p:txBody>
      </p:sp>
    </p:spTree>
    <p:extLst>
      <p:ext uri="{BB962C8B-B14F-4D97-AF65-F5344CB8AC3E}">
        <p14:creationId xmlns:p14="http://schemas.microsoft.com/office/powerpoint/2010/main" val="24791064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9749A6-EA40-0847-AE40-1ACFC8A75D91}"/>
              </a:ext>
            </a:extLst>
          </p:cNvPr>
          <p:cNvSpPr>
            <a:spLocks noGrp="1"/>
          </p:cNvSpPr>
          <p:nvPr>
            <p:ph type="ctrTitle"/>
          </p:nvPr>
        </p:nvSpPr>
        <p:spPr>
          <a:xfrm>
            <a:off x="391633" y="1665888"/>
            <a:ext cx="4069701" cy="609398"/>
          </a:xfrm>
        </p:spPr>
        <p:txBody>
          <a:bodyPr/>
          <a:lstStyle/>
          <a:p>
            <a:r>
              <a:rPr lang="en-US" sz="4400" dirty="0"/>
              <a:t>Thank You</a:t>
            </a:r>
          </a:p>
        </p:txBody>
      </p:sp>
      <p:sp>
        <p:nvSpPr>
          <p:cNvPr id="6" name="Text Placeholder 5"/>
          <p:cNvSpPr>
            <a:spLocks noGrp="1"/>
          </p:cNvSpPr>
          <p:nvPr>
            <p:ph type="body" sz="quarter" idx="11"/>
          </p:nvPr>
        </p:nvSpPr>
        <p:spPr/>
        <p:txBody>
          <a:bodyPr/>
          <a:lstStyle/>
          <a:p>
            <a:r>
              <a:rPr lang="en-US" dirty="0" smtClean="0"/>
              <a:t>Engineering Excellence Team</a:t>
            </a:r>
            <a:endParaRPr lang="en-US" dirty="0"/>
          </a:p>
        </p:txBody>
      </p:sp>
    </p:spTree>
    <p:extLst>
      <p:ext uri="{BB962C8B-B14F-4D97-AF65-F5344CB8AC3E}">
        <p14:creationId xmlns:p14="http://schemas.microsoft.com/office/powerpoint/2010/main" val="21733456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a:lnSpc>
                <a:spcPct val="97000"/>
              </a:lnSpc>
            </a:pPr>
            <a:endParaRPr sz="2400" b="1" i="0" dirty="0">
              <a:solidFill>
                <a:srgbClr val="0033B4"/>
              </a:solidFill>
              <a:latin typeface="Arial"/>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242734" y="349938"/>
            <a:ext cx="8417052" cy="621030"/>
          </a:xfrm>
        </p:spPr>
        <p:txBody>
          <a:bodyPr/>
          <a:lstStyle/>
          <a:p>
            <a:r>
              <a:rPr lang="en-US" dirty="0" smtClean="0"/>
              <a:t>Jenkins – Master &amp; Slave</a:t>
            </a:r>
            <a:endParaRPr lang="en-US" sz="2000" dirty="0">
              <a:solidFill>
                <a:schemeClr val="bg2">
                  <a:lumMod val="75000"/>
                </a:schemeClr>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r>
              <a:rPr lang="en-US" dirty="0"/>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4</a:t>
            </a:fld>
            <a:endParaRPr lang="en-US" dirty="0"/>
          </a:p>
        </p:txBody>
      </p:sp>
      <p:sp>
        <p:nvSpPr>
          <p:cNvPr id="6" name="Rectangle 5"/>
          <p:cNvSpPr/>
          <p:nvPr/>
        </p:nvSpPr>
        <p:spPr>
          <a:xfrm>
            <a:off x="242734" y="801178"/>
            <a:ext cx="8110847" cy="584775"/>
          </a:xfrm>
          <a:prstGeom prst="rect">
            <a:avLst/>
          </a:prstGeom>
        </p:spPr>
        <p:txBody>
          <a:bodyPr wrap="square">
            <a:spAutoFit/>
          </a:bodyPr>
          <a:lstStyle/>
          <a:p>
            <a:r>
              <a:rPr lang="en-US" sz="1600" dirty="0" smtClean="0">
                <a:latin typeface="Arial" panose="020B0604020202020204" pitchFamily="34" charset="0"/>
                <a:cs typeface="Arial" panose="020B0604020202020204" pitchFamily="34" charset="0"/>
              </a:rPr>
              <a:t>Jenkins </a:t>
            </a:r>
            <a:r>
              <a:rPr lang="en-US" sz="1600" dirty="0">
                <a:latin typeface="Arial" panose="020B0604020202020204" pitchFamily="34" charset="0"/>
                <a:cs typeface="Arial" panose="020B0604020202020204" pitchFamily="34" charset="0"/>
              </a:rPr>
              <a:t>uses a Master-Slave architecture to manage distributed builds. </a:t>
            </a:r>
            <a:endParaRPr lang="en-US" sz="1600" dirty="0" smtClean="0">
              <a:latin typeface="Arial" panose="020B0604020202020204" pitchFamily="34" charset="0"/>
              <a:cs typeface="Arial" panose="020B0604020202020204" pitchFamily="34" charset="0"/>
            </a:endParaRPr>
          </a:p>
          <a:p>
            <a:endParaRPr lang="en-US" sz="1600" b="1" dirty="0" smtClean="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2219638" y="1260202"/>
            <a:ext cx="4463243" cy="1407087"/>
          </a:xfrm>
          <a:prstGeom prst="rect">
            <a:avLst/>
          </a:prstGeom>
        </p:spPr>
      </p:pic>
      <p:sp>
        <p:nvSpPr>
          <p:cNvPr id="8" name="TextBox 7"/>
          <p:cNvSpPr txBox="1"/>
          <p:nvPr/>
        </p:nvSpPr>
        <p:spPr>
          <a:xfrm>
            <a:off x="381000" y="2819575"/>
            <a:ext cx="8153400" cy="1723549"/>
          </a:xfrm>
          <a:prstGeom prst="rect">
            <a:avLst/>
          </a:prstGeom>
        </p:spPr>
        <p:txBody>
          <a:bodyPr wrap="square" lIns="0" tIns="0" rIns="0" bIns="0" rtlCol="0">
            <a:spAutoFit/>
          </a:bodyPr>
          <a:lstStyle/>
          <a:p>
            <a:r>
              <a:rPr lang="en-US" sz="1600" b="1" dirty="0" smtClean="0"/>
              <a:t>Jenkins Master:</a:t>
            </a:r>
          </a:p>
          <a:p>
            <a:r>
              <a:rPr lang="en-US" sz="1600" dirty="0"/>
              <a:t>Your main Jenkins server is the Master. The Master’s job is to handle:</a:t>
            </a:r>
          </a:p>
          <a:p>
            <a:pPr marL="742950" lvl="1" indent="-285750">
              <a:buFont typeface="Arial" panose="020B0604020202020204" pitchFamily="34" charset="0"/>
              <a:buChar char="•"/>
            </a:pPr>
            <a:r>
              <a:rPr lang="en-US" sz="1600" dirty="0"/>
              <a:t>Scheduling build </a:t>
            </a:r>
            <a:r>
              <a:rPr lang="en-US" sz="1600" dirty="0" smtClean="0"/>
              <a:t>jobs</a:t>
            </a:r>
            <a:endParaRPr lang="en-US" sz="1600" dirty="0"/>
          </a:p>
          <a:p>
            <a:pPr marL="742950" lvl="1" indent="-285750">
              <a:buFont typeface="Arial" panose="020B0604020202020204" pitchFamily="34" charset="0"/>
              <a:buChar char="•"/>
            </a:pPr>
            <a:r>
              <a:rPr lang="en-US" sz="1600" dirty="0"/>
              <a:t>Dispatching builds to the slaves for the actual </a:t>
            </a:r>
            <a:r>
              <a:rPr lang="en-US" sz="1600" dirty="0" smtClean="0"/>
              <a:t>execution</a:t>
            </a:r>
            <a:endParaRPr lang="en-US" sz="1600" dirty="0"/>
          </a:p>
          <a:p>
            <a:pPr marL="742950" lvl="1" indent="-285750">
              <a:buFont typeface="Arial" panose="020B0604020202020204" pitchFamily="34" charset="0"/>
              <a:buChar char="•"/>
            </a:pPr>
            <a:r>
              <a:rPr lang="en-US" sz="1600" dirty="0"/>
              <a:t>Monitor the slaves (possibly taking them online and offline as required</a:t>
            </a:r>
            <a:r>
              <a:rPr lang="en-US" sz="1600" dirty="0" smtClean="0"/>
              <a:t>)</a:t>
            </a:r>
            <a:endParaRPr lang="en-US" sz="1600" dirty="0"/>
          </a:p>
          <a:p>
            <a:pPr marL="742950" lvl="1" indent="-285750">
              <a:buFont typeface="Arial" panose="020B0604020202020204" pitchFamily="34" charset="0"/>
              <a:buChar char="•"/>
            </a:pPr>
            <a:r>
              <a:rPr lang="en-US" sz="1600" dirty="0"/>
              <a:t>Recording and presenting the build </a:t>
            </a:r>
            <a:r>
              <a:rPr lang="en-US" sz="1600" dirty="0" smtClean="0"/>
              <a:t>results</a:t>
            </a:r>
          </a:p>
          <a:p>
            <a:pPr marL="742950" lvl="1" indent="-285750">
              <a:buFont typeface="Arial" panose="020B0604020202020204" pitchFamily="34" charset="0"/>
              <a:buChar char="•"/>
            </a:pPr>
            <a:r>
              <a:rPr lang="en-US" sz="1600" dirty="0" smtClean="0"/>
              <a:t>A Master instance of Jenkins can also execute build jobs directly</a:t>
            </a:r>
            <a:endParaRPr lang="en-US" sz="1600" dirty="0"/>
          </a:p>
        </p:txBody>
      </p:sp>
    </p:spTree>
    <p:extLst>
      <p:ext uri="{BB962C8B-B14F-4D97-AF65-F5344CB8AC3E}">
        <p14:creationId xmlns:p14="http://schemas.microsoft.com/office/powerpoint/2010/main" val="33926653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a:lnSpc>
                <a:spcPct val="97000"/>
              </a:lnSpc>
            </a:pPr>
            <a:endParaRPr sz="2400" b="1" i="0" dirty="0">
              <a:solidFill>
                <a:srgbClr val="0033B4"/>
              </a:solidFill>
              <a:latin typeface="Arial"/>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242734" y="349938"/>
            <a:ext cx="8417052" cy="621030"/>
          </a:xfrm>
        </p:spPr>
        <p:txBody>
          <a:bodyPr/>
          <a:lstStyle/>
          <a:p>
            <a:r>
              <a:rPr lang="en-US" dirty="0" smtClean="0"/>
              <a:t>Jenkins – Master &amp; Slave</a:t>
            </a:r>
            <a:endParaRPr lang="en-US" sz="2000" dirty="0">
              <a:solidFill>
                <a:schemeClr val="bg2">
                  <a:lumMod val="75000"/>
                </a:schemeClr>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r>
              <a:rPr lang="en-US" dirty="0"/>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5</a:t>
            </a:fld>
            <a:endParaRPr lang="en-US" dirty="0"/>
          </a:p>
        </p:txBody>
      </p:sp>
      <p:sp>
        <p:nvSpPr>
          <p:cNvPr id="6" name="Rectangle 5"/>
          <p:cNvSpPr/>
          <p:nvPr/>
        </p:nvSpPr>
        <p:spPr>
          <a:xfrm>
            <a:off x="242734" y="801178"/>
            <a:ext cx="8665292" cy="3539430"/>
          </a:xfrm>
          <a:prstGeom prst="rect">
            <a:avLst/>
          </a:prstGeom>
        </p:spPr>
        <p:txBody>
          <a:bodyPr wrap="square">
            <a:spAutoFit/>
          </a:bodyPr>
          <a:lstStyle/>
          <a:p>
            <a:r>
              <a:rPr lang="en-US" sz="1600" b="1" dirty="0" smtClean="0">
                <a:latin typeface="Arial" panose="020B0604020202020204" pitchFamily="34" charset="0"/>
                <a:cs typeface="Arial" panose="020B0604020202020204" pitchFamily="34" charset="0"/>
              </a:rPr>
              <a:t>Jenkins Slave:</a:t>
            </a:r>
            <a:endParaRPr lang="en-US" sz="1600" b="1"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 Slave is a Java executable that runs on a remote machine. Following are the characteristics of Jenkins Slaves:</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It hears requests from the Jenkins Master instance.</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Slaves can run on a variety of operating systems.</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job of a Slave is to do as they are told to, which involves executing build jobs dispatched by the Master.</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You can configure a project to always run on a particular Slave machine or a particular type of Slave machine, or simply let Jenkins pick the next available Slave.</a:t>
            </a:r>
            <a:endParaRPr lang="en-US" sz="1600" dirty="0" smtClean="0">
              <a:latin typeface="Arial" panose="020B0604020202020204" pitchFamily="34" charset="0"/>
              <a:cs typeface="Arial" panose="020B0604020202020204" pitchFamily="34" charset="0"/>
            </a:endParaRPr>
          </a:p>
          <a:p>
            <a:endParaRPr lang="en-US" sz="1600" b="1" dirty="0" smtClean="0">
              <a:latin typeface="Arial" panose="020B0604020202020204" pitchFamily="34" charset="0"/>
              <a:cs typeface="Arial" panose="020B0604020202020204" pitchFamily="34" charset="0"/>
            </a:endParaRPr>
          </a:p>
          <a:p>
            <a:r>
              <a:rPr lang="en-US" sz="1600" b="1" dirty="0" smtClean="0">
                <a:latin typeface="Arial" panose="020B0604020202020204" pitchFamily="34" charset="0"/>
                <a:cs typeface="Arial" panose="020B0604020202020204" pitchFamily="34" charset="0"/>
              </a:rPr>
              <a:t>Jenkins Master-Slave Configuration:</a:t>
            </a:r>
          </a:p>
          <a:p>
            <a:endParaRPr lang="en-US" sz="1600" b="1" dirty="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You have a Jenkins set up which is already up and running. We consider this as the Master.</a:t>
            </a:r>
          </a:p>
          <a:p>
            <a:r>
              <a:rPr lang="en-US" sz="1600" dirty="0" smtClean="0">
                <a:latin typeface="Arial" panose="020B0604020202020204" pitchFamily="34" charset="0"/>
                <a:cs typeface="Arial" panose="020B0604020202020204" pitchFamily="34" charset="0"/>
              </a:rPr>
              <a:t>Now, we can look upon the Jenkins Slave configuration.</a:t>
            </a:r>
          </a:p>
        </p:txBody>
      </p:sp>
    </p:spTree>
    <p:extLst>
      <p:ext uri="{BB962C8B-B14F-4D97-AF65-F5344CB8AC3E}">
        <p14:creationId xmlns:p14="http://schemas.microsoft.com/office/powerpoint/2010/main" val="17915538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a:lnSpc>
                <a:spcPct val="97000"/>
              </a:lnSpc>
            </a:pPr>
            <a:endParaRPr sz="2400" b="1" i="0" dirty="0">
              <a:solidFill>
                <a:srgbClr val="0033B4"/>
              </a:solidFill>
              <a:latin typeface="Arial"/>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242734" y="349938"/>
            <a:ext cx="8417052" cy="621030"/>
          </a:xfrm>
        </p:spPr>
        <p:txBody>
          <a:bodyPr/>
          <a:lstStyle/>
          <a:p>
            <a:r>
              <a:rPr lang="en-US" dirty="0" smtClean="0"/>
              <a:t>Jenkins – Master &amp; Slave</a:t>
            </a:r>
            <a:endParaRPr lang="en-US" sz="2000" dirty="0">
              <a:solidFill>
                <a:schemeClr val="bg2">
                  <a:lumMod val="75000"/>
                </a:schemeClr>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r>
              <a:rPr lang="en-US" dirty="0"/>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6</a:t>
            </a:fld>
            <a:endParaRPr lang="en-US" dirty="0"/>
          </a:p>
        </p:txBody>
      </p:sp>
      <p:sp>
        <p:nvSpPr>
          <p:cNvPr id="6" name="Rectangle 5"/>
          <p:cNvSpPr/>
          <p:nvPr/>
        </p:nvSpPr>
        <p:spPr>
          <a:xfrm>
            <a:off x="242734" y="801178"/>
            <a:ext cx="8110847" cy="3046988"/>
          </a:xfrm>
          <a:prstGeom prst="rect">
            <a:avLst/>
          </a:prstGeom>
        </p:spPr>
        <p:txBody>
          <a:bodyPr wrap="square">
            <a:spAutoFit/>
          </a:bodyPr>
          <a:lstStyle/>
          <a:p>
            <a:r>
              <a:rPr lang="en-US" sz="1600" dirty="0" smtClean="0">
                <a:latin typeface="Arial" panose="020B0604020202020204" pitchFamily="34" charset="0"/>
                <a:cs typeface="Arial" panose="020B0604020202020204" pitchFamily="34" charset="0"/>
              </a:rPr>
              <a:t>1. Install </a:t>
            </a:r>
            <a:r>
              <a:rPr lang="en-US" sz="1600" dirty="0">
                <a:latin typeface="Arial" panose="020B0604020202020204" pitchFamily="34" charset="0"/>
                <a:cs typeface="Arial" panose="020B0604020202020204" pitchFamily="34" charset="0"/>
              </a:rPr>
              <a:t>Java JDK 1.8 and set the environment variables in Jenkins slave machine</a:t>
            </a:r>
          </a:p>
          <a:p>
            <a:endParaRPr lang="en-US" sz="1600" b="1" dirty="0" smtClean="0">
              <a:latin typeface="Arial" panose="020B0604020202020204" pitchFamily="34" charset="0"/>
              <a:cs typeface="Arial" panose="020B0604020202020204" pitchFamily="34" charset="0"/>
            </a:endParaRPr>
          </a:p>
          <a:p>
            <a:endParaRPr lang="en-US" sz="1600" b="1" dirty="0">
              <a:latin typeface="Arial" panose="020B0604020202020204" pitchFamily="34" charset="0"/>
              <a:cs typeface="Arial" panose="020B0604020202020204" pitchFamily="34" charset="0"/>
            </a:endParaRPr>
          </a:p>
          <a:p>
            <a:endParaRPr lang="en-US" sz="1600" b="1" dirty="0" smtClean="0">
              <a:latin typeface="Arial" panose="020B0604020202020204" pitchFamily="34" charset="0"/>
              <a:cs typeface="Arial" panose="020B0604020202020204" pitchFamily="34" charset="0"/>
            </a:endParaRPr>
          </a:p>
          <a:p>
            <a:endParaRPr lang="en-US" sz="1600" b="1" dirty="0">
              <a:latin typeface="Arial" panose="020B0604020202020204" pitchFamily="34" charset="0"/>
              <a:cs typeface="Arial" panose="020B0604020202020204" pitchFamily="34" charset="0"/>
            </a:endParaRPr>
          </a:p>
          <a:p>
            <a:endParaRPr lang="en-US" sz="1600" b="1" dirty="0" smtClean="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2. Create </a:t>
            </a:r>
            <a:r>
              <a:rPr lang="en-US" sz="1600" dirty="0">
                <a:latin typeface="Arial" panose="020B0604020202020204" pitchFamily="34" charset="0"/>
                <a:cs typeface="Arial" panose="020B0604020202020204" pitchFamily="34" charset="0"/>
              </a:rPr>
              <a:t>a dedicated folder for Jenkins slave such as D:\Jenkins\slave1 </a:t>
            </a:r>
            <a:endParaRPr lang="en-US" sz="1600" dirty="0" smtClean="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3. Browse </a:t>
            </a:r>
            <a:r>
              <a:rPr lang="en-US" sz="1600" dirty="0">
                <a:latin typeface="Arial" panose="020B0604020202020204" pitchFamily="34" charset="0"/>
                <a:cs typeface="Arial" panose="020B0604020202020204" pitchFamily="34" charset="0"/>
              </a:rPr>
              <a:t>Jenkins URL from Slave machine. Go to ‘Manage Jenkins’ and navigate to ‘Configure Global Security’. Under Agents, set ‘TCP port for inbound agents’ to </a:t>
            </a:r>
            <a:r>
              <a:rPr lang="en-US" sz="1600" dirty="0" smtClean="0">
                <a:latin typeface="Arial" panose="020B0604020202020204" pitchFamily="34" charset="0"/>
                <a:cs typeface="Arial" panose="020B0604020202020204" pitchFamily="34" charset="0"/>
              </a:rPr>
              <a:t>Random</a:t>
            </a:r>
          </a:p>
          <a:p>
            <a:endParaRPr lang="en-US" sz="1600" dirty="0" smtClean="0">
              <a:latin typeface="Arial" panose="020B0604020202020204" pitchFamily="34" charset="0"/>
              <a:cs typeface="Arial" panose="020B0604020202020204" pitchFamily="34" charset="0"/>
            </a:endParaRPr>
          </a:p>
          <a:p>
            <a:endParaRPr lang="en-US" sz="1600" b="1" dirty="0" smtClean="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613700" y="1172076"/>
            <a:ext cx="5944115" cy="908383"/>
          </a:xfrm>
          <a:prstGeom prst="rect">
            <a:avLst/>
          </a:prstGeom>
        </p:spPr>
      </p:pic>
      <p:pic>
        <p:nvPicPr>
          <p:cNvPr id="8" name="Picture 7"/>
          <p:cNvPicPr/>
          <p:nvPr/>
        </p:nvPicPr>
        <p:blipFill>
          <a:blip r:embed="rId4"/>
          <a:stretch>
            <a:fillRect/>
          </a:stretch>
        </p:blipFill>
        <p:spPr>
          <a:xfrm>
            <a:off x="660386" y="3324291"/>
            <a:ext cx="5124450" cy="1047750"/>
          </a:xfrm>
          <a:prstGeom prst="rect">
            <a:avLst/>
          </a:prstGeom>
        </p:spPr>
      </p:pic>
    </p:spTree>
    <p:extLst>
      <p:ext uri="{BB962C8B-B14F-4D97-AF65-F5344CB8AC3E}">
        <p14:creationId xmlns:p14="http://schemas.microsoft.com/office/powerpoint/2010/main" val="829079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a:lnSpc>
                <a:spcPct val="97000"/>
              </a:lnSpc>
            </a:pPr>
            <a:endParaRPr sz="2400" b="1" i="0" dirty="0">
              <a:solidFill>
                <a:srgbClr val="0033B4"/>
              </a:solidFill>
              <a:latin typeface="Arial"/>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242734" y="349938"/>
            <a:ext cx="8417052" cy="621030"/>
          </a:xfrm>
        </p:spPr>
        <p:txBody>
          <a:bodyPr/>
          <a:lstStyle/>
          <a:p>
            <a:r>
              <a:rPr lang="en-US" dirty="0" smtClean="0"/>
              <a:t>Jenkins – Master &amp; Slave</a:t>
            </a:r>
            <a:endParaRPr lang="en-US" sz="2000" dirty="0">
              <a:solidFill>
                <a:schemeClr val="bg2">
                  <a:lumMod val="75000"/>
                </a:schemeClr>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r>
              <a:rPr lang="en-US" dirty="0"/>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7</a:t>
            </a:fld>
            <a:endParaRPr lang="en-US" dirty="0"/>
          </a:p>
        </p:txBody>
      </p:sp>
      <p:sp>
        <p:nvSpPr>
          <p:cNvPr id="6" name="Rectangle 5"/>
          <p:cNvSpPr/>
          <p:nvPr/>
        </p:nvSpPr>
        <p:spPr>
          <a:xfrm>
            <a:off x="242734" y="801178"/>
            <a:ext cx="8110847" cy="3785652"/>
          </a:xfrm>
          <a:prstGeom prst="rect">
            <a:avLst/>
          </a:prstGeom>
        </p:spPr>
        <p:txBody>
          <a:bodyPr wrap="square">
            <a:spAutoFit/>
          </a:bodyPr>
          <a:lstStyle/>
          <a:p>
            <a:r>
              <a:rPr lang="en-US" sz="1600" dirty="0" smtClean="0">
                <a:latin typeface="Arial" panose="020B0604020202020204" pitchFamily="34" charset="0"/>
                <a:cs typeface="Arial" panose="020B0604020202020204" pitchFamily="34" charset="0"/>
              </a:rPr>
              <a:t>4. Go </a:t>
            </a:r>
            <a:r>
              <a:rPr lang="en-US" sz="1600" dirty="0">
                <a:latin typeface="Arial" panose="020B0604020202020204" pitchFamily="34" charset="0"/>
                <a:cs typeface="Arial" panose="020B0604020202020204" pitchFamily="34" charset="0"/>
              </a:rPr>
              <a:t>to ‘Manage Jenkins’ and navigate to ‘Configure System’. Please make sure you use System IP/Machine Name instead of localhost  </a:t>
            </a:r>
            <a:endParaRPr lang="en-US" sz="1600" dirty="0" smtClean="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5. Go </a:t>
            </a:r>
            <a:r>
              <a:rPr lang="en-US" sz="1600" dirty="0">
                <a:latin typeface="Arial" panose="020B0604020202020204" pitchFamily="34" charset="0"/>
                <a:cs typeface="Arial" panose="020B0604020202020204" pitchFamily="34" charset="0"/>
              </a:rPr>
              <a:t>to ‘Manage Jenkins’ and navigate to ‘Manage Nodes and Clouds’. Click on ‘New Node’ and provide the values.</a:t>
            </a:r>
          </a:p>
          <a:p>
            <a:endParaRPr lang="en-US" sz="1600" dirty="0" smtClean="0">
              <a:latin typeface="Arial" panose="020B0604020202020204" pitchFamily="34" charset="0"/>
              <a:cs typeface="Arial" panose="020B0604020202020204" pitchFamily="34" charset="0"/>
            </a:endParaRPr>
          </a:p>
          <a:p>
            <a:endParaRPr lang="en-US" sz="1600" b="1" dirty="0" smtClean="0">
              <a:latin typeface="Arial" panose="020B0604020202020204" pitchFamily="34" charset="0"/>
              <a:cs typeface="Arial" panose="020B0604020202020204" pitchFamily="34" charset="0"/>
            </a:endParaRPr>
          </a:p>
          <a:p>
            <a:endParaRPr lang="en-US" sz="1600" b="1" dirty="0" smtClean="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613700" y="1579524"/>
            <a:ext cx="6133296" cy="1281663"/>
          </a:xfrm>
          <a:prstGeom prst="rect">
            <a:avLst/>
          </a:prstGeom>
        </p:spPr>
      </p:pic>
    </p:spTree>
    <p:extLst>
      <p:ext uri="{BB962C8B-B14F-4D97-AF65-F5344CB8AC3E}">
        <p14:creationId xmlns:p14="http://schemas.microsoft.com/office/powerpoint/2010/main" val="11635065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a:lnSpc>
                <a:spcPct val="97000"/>
              </a:lnSpc>
            </a:pPr>
            <a:endParaRPr sz="2400" b="1" i="0" dirty="0">
              <a:solidFill>
                <a:srgbClr val="0033B4"/>
              </a:solidFill>
              <a:latin typeface="Arial"/>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242734" y="349938"/>
            <a:ext cx="8417052" cy="621030"/>
          </a:xfrm>
        </p:spPr>
        <p:txBody>
          <a:bodyPr/>
          <a:lstStyle/>
          <a:p>
            <a:r>
              <a:rPr lang="en-US" dirty="0" smtClean="0"/>
              <a:t>Jenkins – Master &amp; Slave</a:t>
            </a:r>
            <a:endParaRPr lang="en-US" sz="2000" dirty="0">
              <a:solidFill>
                <a:schemeClr val="bg2">
                  <a:lumMod val="75000"/>
                </a:schemeClr>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r>
              <a:rPr lang="en-US" dirty="0"/>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8</a:t>
            </a:fld>
            <a:endParaRPr lang="en-US" dirty="0"/>
          </a:p>
        </p:txBody>
      </p:sp>
      <p:pic>
        <p:nvPicPr>
          <p:cNvPr id="7" name="Picture 6"/>
          <p:cNvPicPr/>
          <p:nvPr/>
        </p:nvPicPr>
        <p:blipFill>
          <a:blip r:embed="rId3"/>
          <a:stretch>
            <a:fillRect/>
          </a:stretch>
        </p:blipFill>
        <p:spPr>
          <a:xfrm>
            <a:off x="813619" y="660454"/>
            <a:ext cx="5943600" cy="2505534"/>
          </a:xfrm>
          <a:prstGeom prst="rect">
            <a:avLst/>
          </a:prstGeom>
        </p:spPr>
      </p:pic>
      <p:pic>
        <p:nvPicPr>
          <p:cNvPr id="8" name="Picture 7"/>
          <p:cNvPicPr/>
          <p:nvPr/>
        </p:nvPicPr>
        <p:blipFill>
          <a:blip r:embed="rId4"/>
          <a:stretch>
            <a:fillRect/>
          </a:stretch>
        </p:blipFill>
        <p:spPr>
          <a:xfrm>
            <a:off x="813619" y="3187745"/>
            <a:ext cx="5943600" cy="1485909"/>
          </a:xfrm>
          <a:prstGeom prst="rect">
            <a:avLst/>
          </a:prstGeom>
        </p:spPr>
      </p:pic>
    </p:spTree>
    <p:extLst>
      <p:ext uri="{BB962C8B-B14F-4D97-AF65-F5344CB8AC3E}">
        <p14:creationId xmlns:p14="http://schemas.microsoft.com/office/powerpoint/2010/main" val="24669169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a:lnSpc>
                <a:spcPct val="97000"/>
              </a:lnSpc>
            </a:pPr>
            <a:endParaRPr sz="2400" b="1" i="0" dirty="0">
              <a:solidFill>
                <a:srgbClr val="0033B4"/>
              </a:solidFill>
              <a:latin typeface="Arial"/>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242734" y="349938"/>
            <a:ext cx="8417052" cy="621030"/>
          </a:xfrm>
        </p:spPr>
        <p:txBody>
          <a:bodyPr/>
          <a:lstStyle/>
          <a:p>
            <a:r>
              <a:rPr lang="en-US" dirty="0" smtClean="0"/>
              <a:t>Jenkins – Master &amp; Slave</a:t>
            </a:r>
            <a:endParaRPr lang="en-US" sz="2000" dirty="0">
              <a:solidFill>
                <a:schemeClr val="bg2">
                  <a:lumMod val="75000"/>
                </a:schemeClr>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r>
              <a:rPr lang="en-US" dirty="0"/>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9</a:t>
            </a:fld>
            <a:endParaRPr lang="en-US" dirty="0"/>
          </a:p>
        </p:txBody>
      </p:sp>
      <p:sp>
        <p:nvSpPr>
          <p:cNvPr id="6" name="Rectangle 5"/>
          <p:cNvSpPr/>
          <p:nvPr/>
        </p:nvSpPr>
        <p:spPr>
          <a:xfrm>
            <a:off x="242734" y="801178"/>
            <a:ext cx="8110847" cy="4031873"/>
          </a:xfrm>
          <a:prstGeom prst="rect">
            <a:avLst/>
          </a:prstGeom>
        </p:spPr>
        <p:txBody>
          <a:bodyPr wrap="square">
            <a:spAutoFit/>
          </a:bodyPr>
          <a:lstStyle/>
          <a:p>
            <a:r>
              <a:rPr lang="en-US" sz="1600" dirty="0" smtClean="0">
                <a:latin typeface="Arial" panose="020B0604020202020204" pitchFamily="34" charset="0"/>
                <a:cs typeface="Arial" panose="020B0604020202020204" pitchFamily="34" charset="0"/>
              </a:rPr>
              <a:t>6. After </a:t>
            </a:r>
            <a:r>
              <a:rPr lang="en-US" sz="1600" dirty="0">
                <a:latin typeface="Arial" panose="020B0604020202020204" pitchFamily="34" charset="0"/>
                <a:cs typeface="Arial" panose="020B0604020202020204" pitchFamily="34" charset="0"/>
              </a:rPr>
              <a:t>providing the values, click on Save button</a:t>
            </a:r>
            <a:r>
              <a:rPr lang="en-US" sz="1600" dirty="0" smtClean="0">
                <a:latin typeface="Arial" panose="020B0604020202020204" pitchFamily="34" charset="0"/>
                <a:cs typeface="Arial" panose="020B0604020202020204" pitchFamily="34" charset="0"/>
              </a:rPr>
              <a:t>.</a:t>
            </a:r>
          </a:p>
          <a:p>
            <a:endParaRPr lang="en-US" sz="1600" dirty="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7. Download agent.jar and save it in the system. Then click on “Launch” button. You will see that Jenkins agent is connected.</a:t>
            </a:r>
          </a:p>
          <a:p>
            <a:endParaRPr lang="en-US" sz="1600" b="1" dirty="0" smtClean="0">
              <a:latin typeface="Arial" panose="020B0604020202020204" pitchFamily="34" charset="0"/>
              <a:cs typeface="Arial" panose="020B0604020202020204" pitchFamily="34" charset="0"/>
            </a:endParaRPr>
          </a:p>
          <a:p>
            <a:endParaRPr lang="en-US" sz="1600" b="1" dirty="0" smtClean="0">
              <a:latin typeface="Arial" panose="020B0604020202020204" pitchFamily="34" charset="0"/>
              <a:cs typeface="Arial" panose="020B0604020202020204" pitchFamily="34" charset="0"/>
            </a:endParaRPr>
          </a:p>
        </p:txBody>
      </p:sp>
      <p:pic>
        <p:nvPicPr>
          <p:cNvPr id="7" name="Picture 6"/>
          <p:cNvPicPr/>
          <p:nvPr/>
        </p:nvPicPr>
        <p:blipFill>
          <a:blip r:embed="rId3"/>
          <a:stretch>
            <a:fillRect/>
          </a:stretch>
        </p:blipFill>
        <p:spPr>
          <a:xfrm>
            <a:off x="613700" y="1216676"/>
            <a:ext cx="5943600" cy="2204085"/>
          </a:xfrm>
          <a:prstGeom prst="rect">
            <a:avLst/>
          </a:prstGeom>
        </p:spPr>
      </p:pic>
    </p:spTree>
    <p:extLst>
      <p:ext uri="{BB962C8B-B14F-4D97-AF65-F5344CB8AC3E}">
        <p14:creationId xmlns:p14="http://schemas.microsoft.com/office/powerpoint/2010/main" val="2885345894"/>
      </p:ext>
    </p:extLst>
  </p:cSld>
  <p:clrMapOvr>
    <a:masterClrMapping/>
  </p:clrMapOvr>
  <p:timing>
    <p:tnLst>
      <p:par>
        <p:cTn id="1" dur="indefinite" restart="never" nodeType="tmRoot"/>
      </p:par>
    </p:tnLst>
  </p:timing>
</p:sld>
</file>

<file path=ppt/theme/theme1.xml><?xml version="1.0" encoding="utf-8"?>
<a:theme xmlns:a="http://schemas.openxmlformats.org/drawingml/2006/main" name="Cognizantnewbrand">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spAutoFit/>
      </a:bodyPr>
      <a:lstStyle>
        <a:defPPr>
          <a:defRPr sz="900" dirty="0">
            <a:solidFill>
              <a:schemeClr val="tx2"/>
            </a:solidFill>
          </a:defRPr>
        </a:defPPr>
      </a:lst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newbrand" id="{34464321-73E4-410E-B743-CF8D3DC5F44C}" vid="{66CDC2FA-A042-42D3-A5C3-2B3348401B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riticality xmlns="3a98b63c-e4b6-4949-b066-c7278696d2a3">C3</Criticality>
    <TaxCatchAll xmlns="3a98b63c-e4b6-4949-b066-c7278696d2a3">
      <Value>14</Value>
    </TaxCatchAll>
    <IsCertified xmlns="3a98b63c-e4b6-4949-b066-c7278696d2a3">No</IsCertified>
    <Approved_x0020_Date xmlns="3a98b63c-e4b6-4949-b066-c7278696d2a3">2020-03-03T09:21:19+00:00</Approved_x0020_Date>
    <If_x0020_this_x0020_document_x0020_is_x0020_leaked_x002f_lost_x002c__x0020_could_x0020_there_x0020_be_x0020_loss_x0020_of_x0020_Cognizant_x0020_Trade_x0020_Secret_x0020__x002f__x0020_Patent_x0020_Protection_x003f_ xmlns="3a98b63c-e4b6-4949-b066-c7278696d2a3">Little or No Chance</If_x0020_this_x0020_document_x0020_is_x0020_leaked_x002f_lost_x002c__x0020_could_x0020_there_x0020_be_x0020_loss_x0020_of_x0020_Cognizant_x0020_Trade_x0020_Secret_x0020__x002f__x0020_Patent_x0020_Protection_x003f_>
    <Terms_x0020__x0026__x0020_Conditions xmlns="3a98b63c-e4b6-4949-b066-c7278696d2a3">
      <Value>I hereby confirm that this document does not contain any Cognizant/Customer confidential content and has been shared only with the appropriate audience.</Value>
    </Terms_x0020__x0026__x0020_Conditions>
    <Approved_x0020_By xmlns="3a98b63c-e4b6-4949-b066-c7278696d2a3">
      <UserInfo>
        <DisplayName>Mohan, Vijay (Cognizant)</DisplayName>
        <AccountId>276</AccountId>
        <AccountType/>
      </UserInfo>
    </Approved_x0020_By>
    <Approvers xmlns="3a98b63c-e4b6-4949-b066-c7278696d2a3">DE_Approvers</Approvers>
    <Rejected_x0020_Date xmlns="3a98b63c-e4b6-4949-b066-c7278696d2a3" xsi:nil="true"/>
    <ArchivalDate xmlns="8eee6e3a-f15c-45a4-a98e-64b2de71ed30" xsi:nil="true"/>
    <Leadership xmlns="3a98b63c-e4b6-4949-b066-c7278696d2a3">DE_Leadership</Leadership>
    <Last_x0020_Updated_x0020_By xmlns="3a98b63c-e4b6-4949-b066-c7278696d2a3">
      <UserInfo>
        <DisplayName>Sabapathi, Anitha (Cognizant)</DisplayName>
        <AccountId>30049</AccountId>
        <AccountType/>
      </UserInfo>
    </Last_x0020_Updated_x0020_By>
    <oe5c027bed2042d28c368accc2fa4ca6 xmlns="3a98b63c-e4b6-4949-b066-c7278696d2a3">
      <Terms xmlns="http://schemas.microsoft.com/office/infopath/2007/PartnerControls"/>
    </oe5c027bed2042d28c368accc2fa4ca6>
    <Description_x0020_Of_x0020_The_x0020_Asset xmlns="3a98b63c-e4b6-4949-b066-c7278696d2a3">2020 PowerPoint Template </Description_x0020_Of_x0020_The_x0020_Asset>
    <Average_x0020_Criticality_x0020_Score xmlns="3a98b63c-e4b6-4949-b066-c7278696d2a3">0</Average_x0020_Criticality_x0020_Score>
    <Contributors xmlns="3a98b63c-e4b6-4949-b066-c7278696d2a3">DE_Contributors</Contributors>
    <Developers xmlns="3a98b63c-e4b6-4949-b066-c7278696d2a3">DE_Developers</Developers>
    <Will_x0020_our_x0020_competitors_x0020_be_x0020_interested_x0020_in_x0020_acquiring_x0020_the_x0020_information_x0020_shared_x0020_in_x0020_this_x0020_document_x003f_ xmlns="3a98b63c-e4b6-4949-b066-c7278696d2a3">Little or No Chance</Will_x0020_our_x0020_competitors_x0020_be_x0020_interested_x0020_in_x0020_acquiring_x0020_the_x0020_information_x0020_shared_x0020_in_x0020_this_x0020_document_x003f_>
    <ELC_x0020_Phase xmlns="3a98b63c-e4b6-4949-b066-c7278696d2a3">Delivery</ELC_x0020_Phase>
    <Restriction xmlns="3a98b63c-e4b6-4949-b066-c7278696d2a3">Shared with Enterprise</Restriction>
    <Users xmlns="3a98b63c-e4b6-4949-b066-c7278696d2a3">DE_Users</Users>
    <Source_x0020_Name xmlns="3a98b63c-e4b6-4949-b066-c7278696d2a3">DE</Source_x0020_Name>
    <If_x0020_this_x0020_document_x0020_is_x0020_leaked_x002f_lost_x002c__x0020_could_x0020_there_x0020_be_x0020_loss_x0020_of_x0020_sales_x0020_or_x0020_customer_x0020_confidence_x003f_ xmlns="3a98b63c-e4b6-4949-b066-c7278696d2a3">Little or No Chance</If_x0020_this_x0020_document_x0020_is_x0020_leaked_x002f_lost_x002c__x0020_could_x0020_there_x0020_be_x0020_loss_x0020_of_x0020_sales_x0020_or_x0020_customer_x0020_confidence_x003f_>
    <a5dea8e4894849ecb670363feb574b5c xmlns="3a98b63c-e4b6-4949-b066-c7278696d2a3">
      <Terms xmlns="http://schemas.microsoft.com/office/infopath/2007/PartnerControls"/>
    </a5dea8e4894849ecb670363feb574b5c>
    <Asset_x0020_Owner xmlns="3a98b63c-e4b6-4949-b066-c7278696d2a3">
      <UserInfo>
        <DisplayName>i:0#.w|cts\583359</DisplayName>
        <AccountId>30049</AccountId>
        <AccountType/>
      </UserInfo>
    </Asset_x0020_Owner>
    <Champions xmlns="3a98b63c-e4b6-4949-b066-c7278696d2a3">DE_Champions</Champions>
    <jb3c803b1b7d46f6b151d79f964b244d xmlns="3a98b63c-e4b6-4949-b066-c7278696d2a3">
      <Terms xmlns="http://schemas.microsoft.com/office/infopath/2007/PartnerControls"/>
    </jb3c803b1b7d46f6b151d79f964b244d>
    <jf6c112928f14c30a6627f64d536a738 xmlns="3a98b63c-e4b6-4949-b066-c7278696d2a3">
      <Terms xmlns="http://schemas.microsoft.com/office/infopath/2007/PartnerControls">
        <TermInfo xmlns="http://schemas.microsoft.com/office/infopath/2007/PartnerControls">
          <TermName xmlns="http://schemas.microsoft.com/office/infopath/2007/PartnerControls">DE</TermName>
          <TermId xmlns="http://schemas.microsoft.com/office/infopath/2007/PartnerControls">fe4b05a8-bea3-4973-a9cb-254853996c0a</TermId>
        </TermInfo>
      </Terms>
    </jf6c112928f14c30a6627f64d536a738>
    <Confidentiality xmlns="3a98b63c-e4b6-4949-b066-c7278696d2a3">Cognizant Confidential</Confidentiality>
    <LessonsLearntlinkUrl xmlns="3a98b63c-e4b6-4949-b066-c7278696d2a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emo Video" ma:contentTypeID="0x010100AAA3B9D1DB18404993EC050D414F68F800282D84F06CD65C40ACDD84C977B9968B" ma:contentTypeVersion="19" ma:contentTypeDescription="" ma:contentTypeScope="" ma:versionID="4f2ad0a98be17151ed3b67c4a21aabc1">
  <xsd:schema xmlns:xsd="http://www.w3.org/2001/XMLSchema" xmlns:xs="http://www.w3.org/2001/XMLSchema" xmlns:p="http://schemas.microsoft.com/office/2006/metadata/properties" xmlns:ns1="http://schemas.microsoft.com/sharepoint/v3" xmlns:ns2="3a98b63c-e4b6-4949-b066-c7278696d2a3" xmlns:ns3="8eee6e3a-f15c-45a4-a98e-64b2de71ed30" targetNamespace="http://schemas.microsoft.com/office/2006/metadata/properties" ma:root="true" ma:fieldsID="52c94421ba3c3cc65ff41308b8293474" ns1:_="" ns2:_="" ns3:_="">
    <xsd:import namespace="http://schemas.microsoft.com/sharepoint/v3"/>
    <xsd:import namespace="3a98b63c-e4b6-4949-b066-c7278696d2a3"/>
    <xsd:import namespace="8eee6e3a-f15c-45a4-a98e-64b2de71ed30"/>
    <xsd:element name="properties">
      <xsd:complexType>
        <xsd:sequence>
          <xsd:element name="documentManagement">
            <xsd:complexType>
              <xsd:all>
                <xsd:element ref="ns2:Asset_x0020_Owner"/>
                <xsd:element ref="ns2:Description_x0020_Of_x0020_The_x0020_Asset" minOccurs="0"/>
                <xsd:element ref="ns2:Confidentiality"/>
                <xsd:element ref="ns2:Restriction"/>
                <xsd:element ref="ns2:ELC_x0020_Phase"/>
                <xsd:element ref="ns2:IsCertified" minOccurs="0"/>
                <xsd:element ref="ns2:If_x0020_this_x0020_document_x0020_is_x0020_leaked_x002f_lost_x002c__x0020_could_x0020_there_x0020_be_x0020_loss_x0020_of_x0020_Cognizant_x0020_Trade_x0020_Secret_x0020__x002f__x0020_Patent_x0020_Protection_x003f_"/>
                <xsd:element ref="ns2:If_x0020_this_x0020_document_x0020_is_x0020_leaked_x002f_lost_x002c__x0020_could_x0020_there_x0020_be_x0020_loss_x0020_of_x0020_sales_x0020_or_x0020_customer_x0020_confidence_x003f_"/>
                <xsd:element ref="ns2:Will_x0020_our_x0020_competitors_x0020_be_x0020_interested_x0020_in_x0020_acquiring_x0020_the_x0020_information_x0020_shared_x0020_in_x0020_this_x0020_document_x003f_"/>
                <xsd:element ref="ns2:Terms_x0020__x0026__x0020_Conditions" minOccurs="0"/>
                <xsd:element ref="ns2:Approved_x0020_By" minOccurs="0"/>
                <xsd:element ref="ns2:Approved_x0020_Date" minOccurs="0"/>
                <xsd:element ref="ns2:Approvers" minOccurs="0"/>
                <xsd:element ref="ns2:Average_x0020_Criticality_x0020_Score" minOccurs="0"/>
                <xsd:element ref="ns2:Champions" minOccurs="0"/>
                <xsd:element ref="ns2:Contributors" minOccurs="0"/>
                <xsd:element ref="ns2:Criticality" minOccurs="0"/>
                <xsd:element ref="ns2:Developers" minOccurs="0"/>
                <xsd:element ref="ns2:Leadership" minOccurs="0"/>
                <xsd:element ref="ns2:Users" minOccurs="0"/>
                <xsd:element ref="ns2:Source_x0020_Name" minOccurs="0"/>
                <xsd:element ref="ns2:Last_x0020_Updated_x0020_By" minOccurs="0"/>
                <xsd:element ref="ns2:Rejected_x0020_Date" minOccurs="0"/>
                <xsd:element ref="ns2:TaxCatchAllLabel" minOccurs="0"/>
                <xsd:element ref="ns2:a5dea8e4894849ecb670363feb574b5c" minOccurs="0"/>
                <xsd:element ref="ns2:jb3c803b1b7d46f6b151d79f964b244d" minOccurs="0"/>
                <xsd:element ref="ns2:jf6c112928f14c30a6627f64d536a738" minOccurs="0"/>
                <xsd:element ref="ns2:TaxCatchAll" minOccurs="0"/>
                <xsd:element ref="ns3:ArchivalDate" minOccurs="0"/>
                <xsd:element ref="ns2:oe5c027bed2042d28c368accc2fa4ca6" minOccurs="0"/>
                <xsd:element ref="ns1:_dlc_ExpireDateSaved" minOccurs="0"/>
                <xsd:element ref="ns1:_dlc_ExpireDate" minOccurs="0"/>
                <xsd:element ref="ns1:_dlc_Exempt" minOccurs="0"/>
                <xsd:element ref="ns2:LessonsLearntlinkUr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pireDateSaved" ma:index="46" nillable="true" ma:displayName="Original Expiration Date" ma:hidden="true" ma:internalName="_dlc_ExpireDateSaved" ma:readOnly="true">
      <xsd:simpleType>
        <xsd:restriction base="dms:DateTime"/>
      </xsd:simpleType>
    </xsd:element>
    <xsd:element name="_dlc_ExpireDate" ma:index="47" nillable="true" ma:displayName="Expiration Date" ma:description="" ma:hidden="true" ma:indexed="true" ma:internalName="_dlc_ExpireDate" ma:readOnly="true">
      <xsd:simpleType>
        <xsd:restriction base="dms:DateTime"/>
      </xsd:simpleType>
    </xsd:element>
    <xsd:element name="_dlc_Exempt" ma:index="48" nillable="true" ma:displayName="Exempt from Policy" ma:hidden="true" ma:internalName="_dlc_Exempt"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a98b63c-e4b6-4949-b066-c7278696d2a3" elementFormDefault="qualified">
    <xsd:import namespace="http://schemas.microsoft.com/office/2006/documentManagement/types"/>
    <xsd:import namespace="http://schemas.microsoft.com/office/infopath/2007/PartnerControls"/>
    <xsd:element name="Asset_x0020_Owner" ma:index="2" ma:displayName="Asset Owner" ma:list="UserInfo" ma:SearchPeopleOnly="false" ma:SharePointGroup="0" ma:internalName="Asset_x0020_Own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escription_x0020_Of_x0020_The_x0020_Asset" ma:index="3" nillable="true" ma:displayName="Description Of The Asset" ma:internalName="Description_x0020_Of_x0020_The_x0020_Asset">
      <xsd:simpleType>
        <xsd:restriction base="dms:Note">
          <xsd:maxLength value="255"/>
        </xsd:restriction>
      </xsd:simpleType>
    </xsd:element>
    <xsd:element name="Confidentiality" ma:index="4" ma:displayName="Confidentiality" ma:default="Cognizant Confidential" ma:format="Dropdown" ma:internalName="Confidentiality">
      <xsd:simpleType>
        <xsd:restriction base="dms:Choice">
          <xsd:enumeration value="Cognizant Confidential"/>
          <xsd:enumeration value="Available for Distribution"/>
        </xsd:restriction>
      </xsd:simpleType>
    </xsd:element>
    <xsd:element name="Restriction" ma:index="5" ma:displayName="Restriction" ma:default="Shared with Enterprise" ma:description="DE Restricted – for documents that are specific to DE Team and can be viewed only by the DE Team.&#10;Shared with Enterprise -for documents that can be viewed by all Cognizant associates." ma:format="Dropdown" ma:internalName="Restriction">
      <xsd:simpleType>
        <xsd:restriction base="dms:Choice">
          <xsd:enumeration value="DE Restricted"/>
          <xsd:enumeration value="Shared with Enterprise"/>
        </xsd:restriction>
      </xsd:simpleType>
    </xsd:element>
    <xsd:element name="ELC_x0020_Phase" ma:index="6" ma:displayName="ELC Phase" ma:default="Pursuit" ma:format="Dropdown" ma:internalName="ELC_x0020_Phase">
      <xsd:simpleType>
        <xsd:restriction base="dms:Choice">
          <xsd:enumeration value="Pursuit"/>
          <xsd:enumeration value="Delivery"/>
        </xsd:restriction>
      </xsd:simpleType>
    </xsd:element>
    <xsd:element name="IsCertified" ma:index="11" nillable="true" ma:displayName="IsCertified" ma:default="No" ma:description="To be updated by the KM Champions and BU Leadership" ma:format="Dropdown" ma:internalName="IsCertified">
      <xsd:simpleType>
        <xsd:restriction base="dms:Choice">
          <xsd:enumeration value="No"/>
          <xsd:enumeration value="Yes"/>
        </xsd:restriction>
      </xsd:simpleType>
    </xsd:element>
    <xsd:element name="If_x0020_this_x0020_document_x0020_is_x0020_leaked_x002f_lost_x002c__x0020_could_x0020_there_x0020_be_x0020_loss_x0020_of_x0020_Cognizant_x0020_Trade_x0020_Secret_x0020__x002f__x0020_Patent_x0020_Protection_x003f_" ma:index="12" ma:displayName="If this document is leaked/lost, could there be loss of Cognizant Trade Secret / Patent Protection?" ma:default="Little or No Chance" ma:format="Dropdown" ma:internalName="If_x0020_this_x0020_document_x0020_is_x0020_leaked_x002F_lost_x002C__x0020_could_x0020_there_x0020_be_x0020_loss_x0020_of_x0020_Cognizant_x0020_Trade_x0020_Secret_x0020__x002F__x0020_Patent_x0020_Protection_x003F_">
      <xsd:simpleType>
        <xsd:restriction base="dms:Choice">
          <xsd:enumeration value="Little or No Chance"/>
          <xsd:enumeration value="Some Chance"/>
          <xsd:enumeration value="Good Chance"/>
          <xsd:enumeration value="Definite Chance"/>
        </xsd:restriction>
      </xsd:simpleType>
    </xsd:element>
    <xsd:element name="If_x0020_this_x0020_document_x0020_is_x0020_leaked_x002f_lost_x002c__x0020_could_x0020_there_x0020_be_x0020_loss_x0020_of_x0020_sales_x0020_or_x0020_customer_x0020_confidence_x003f_" ma:index="13" ma:displayName="If this document is leaked/lost, could there be loss of sales or customer confidence?" ma:default="Little or No Chance" ma:format="Dropdown" ma:internalName="If_x0020_this_x0020_document_x0020_is_x0020_leaked_x002F_lost_x002C__x0020_could_x0020_there_x0020_be_x0020_loss_x0020_of_x0020_sales_x0020_or_x0020_customer_x0020_confidence_x003F_">
      <xsd:simpleType>
        <xsd:restriction base="dms:Choice">
          <xsd:enumeration value="Little or No Chance"/>
          <xsd:enumeration value="Some Chance"/>
          <xsd:enumeration value="Good Chance"/>
          <xsd:enumeration value="Definite Chance"/>
        </xsd:restriction>
      </xsd:simpleType>
    </xsd:element>
    <xsd:element name="Will_x0020_our_x0020_competitors_x0020_be_x0020_interested_x0020_in_x0020_acquiring_x0020_the_x0020_information_x0020_shared_x0020_in_x0020_this_x0020_document_x003f_" ma:index="14" ma:displayName="Will our competitors be interested in acquiring the information shared in this document?" ma:default="Little or No Chance" ma:format="Dropdown" ma:internalName="Will_x0020_our_x0020_competitors_x0020_be_x0020_interested_x0020_in_x0020_acquiring_x0020_the_x0020_information_x0020_shared_x0020_in_x0020_this_x0020_document_x003F_">
      <xsd:simpleType>
        <xsd:restriction base="dms:Choice">
          <xsd:enumeration value="Little or No Chance"/>
          <xsd:enumeration value="Some Chance"/>
          <xsd:enumeration value="Good Chance"/>
          <xsd:enumeration value="Definite Chance"/>
        </xsd:restriction>
      </xsd:simpleType>
    </xsd:element>
    <xsd:element name="Terms_x0020__x0026__x0020_Conditions" ma:index="15" nillable="true" ma:displayName="Terms &amp; Conditions" ma:internalName="Terms_x0020__x0026__x0020_Conditions" ma:requiredMultiChoice="true">
      <xsd:complexType>
        <xsd:complexContent>
          <xsd:extension base="dms:MultiChoice">
            <xsd:sequence>
              <xsd:element name="Value" maxOccurs="unbounded" minOccurs="0" nillable="true">
                <xsd:simpleType>
                  <xsd:restriction base="dms:Choice">
                    <xsd:enumeration value="I hereby confirm that this document does not contain any Cognizant/Customer confidential content and has been shared only with the appropriate audience."/>
                  </xsd:restriction>
                </xsd:simpleType>
              </xsd:element>
            </xsd:sequence>
          </xsd:extension>
        </xsd:complexContent>
      </xsd:complexType>
    </xsd:element>
    <xsd:element name="Approved_x0020_By" ma:index="16" nillable="true" ma:displayName="Approved By" ma:list="UserInfo" ma:SearchPeopleOnly="false" ma:SharePointGroup="0" ma:internalName="Approved_x0020_By"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pproved_x0020_Date" ma:index="17" nillable="true" ma:displayName="Approved Date" ma:format="DateTime" ma:internalName="Approved_x0020_Date">
      <xsd:simpleType>
        <xsd:restriction base="dms:DateTime"/>
      </xsd:simpleType>
    </xsd:element>
    <xsd:element name="Approvers" ma:index="18" nillable="true" ma:displayName="Approvers" ma:internalName="Approvers">
      <xsd:simpleType>
        <xsd:restriction base="dms:Text">
          <xsd:maxLength value="255"/>
        </xsd:restriction>
      </xsd:simpleType>
    </xsd:element>
    <xsd:element name="Average_x0020_Criticality_x0020_Score" ma:index="19" nillable="true" ma:displayName="Average Criticality Score" ma:decimals="2" ma:internalName="Average_x0020_Criticality_x0020_Score">
      <xsd:simpleType>
        <xsd:restriction base="dms:Number"/>
      </xsd:simpleType>
    </xsd:element>
    <xsd:element name="Champions" ma:index="20" nillable="true" ma:displayName="Champions" ma:internalName="Champions">
      <xsd:simpleType>
        <xsd:restriction base="dms:Text">
          <xsd:maxLength value="255"/>
        </xsd:restriction>
      </xsd:simpleType>
    </xsd:element>
    <xsd:element name="Contributors" ma:index="21" nillable="true" ma:displayName="Contributors" ma:internalName="Contributors">
      <xsd:simpleType>
        <xsd:restriction base="dms:Text">
          <xsd:maxLength value="255"/>
        </xsd:restriction>
      </xsd:simpleType>
    </xsd:element>
    <xsd:element name="Criticality" ma:index="22" nillable="true" ma:displayName="Criticality" ma:format="Dropdown" ma:internalName="Criticality">
      <xsd:simpleType>
        <xsd:restriction base="dms:Choice">
          <xsd:enumeration value="C1"/>
          <xsd:enumeration value="C2"/>
          <xsd:enumeration value="C3"/>
          <xsd:enumeration value="C4"/>
        </xsd:restriction>
      </xsd:simpleType>
    </xsd:element>
    <xsd:element name="Developers" ma:index="23" nillable="true" ma:displayName="Developers" ma:internalName="Developers">
      <xsd:simpleType>
        <xsd:restriction base="dms:Text">
          <xsd:maxLength value="255"/>
        </xsd:restriction>
      </xsd:simpleType>
    </xsd:element>
    <xsd:element name="Leadership" ma:index="24" nillable="true" ma:displayName="Leadership" ma:internalName="Leadership">
      <xsd:simpleType>
        <xsd:restriction base="dms:Text">
          <xsd:maxLength value="255"/>
        </xsd:restriction>
      </xsd:simpleType>
    </xsd:element>
    <xsd:element name="Users" ma:index="25" nillable="true" ma:displayName="Users" ma:internalName="Users">
      <xsd:simpleType>
        <xsd:restriction base="dms:Text">
          <xsd:maxLength value="255"/>
        </xsd:restriction>
      </xsd:simpleType>
    </xsd:element>
    <xsd:element name="Source_x0020_Name" ma:index="26" nillable="true" ma:displayName="Source Name" ma:internalName="Source_x0020_Name">
      <xsd:simpleType>
        <xsd:restriction base="dms:Text">
          <xsd:maxLength value="255"/>
        </xsd:restriction>
      </xsd:simpleType>
    </xsd:element>
    <xsd:element name="Last_x0020_Updated_x0020_By" ma:index="32" nillable="true" ma:displayName="Last Updated By" ma:list="UserInfo" ma:SearchPeopleOnly="false" ma:SharePointGroup="0" ma:internalName="Last_x0020_Updated_x0020_By"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ejected_x0020_Date" ma:index="33" nillable="true" ma:displayName="Rejected Date" ma:format="DateTime" ma:internalName="Rejected_x0020_Date">
      <xsd:simpleType>
        <xsd:restriction base="dms:DateTime"/>
      </xsd:simpleType>
    </xsd:element>
    <xsd:element name="TaxCatchAllLabel" ma:index="34" nillable="true" ma:displayName="Taxonomy Catch All Column1" ma:hidden="true" ma:list="{3a54751c-40fd-4efe-aae9-51a0e0082dac}" ma:internalName="TaxCatchAllLabel" ma:readOnly="true" ma:showField="CatchAllDataLabel" ma:web="3a98b63c-e4b6-4949-b066-c7278696d2a3">
      <xsd:complexType>
        <xsd:complexContent>
          <xsd:extension base="dms:MultiChoiceLookup">
            <xsd:sequence>
              <xsd:element name="Value" type="dms:Lookup" maxOccurs="unbounded" minOccurs="0" nillable="true"/>
            </xsd:sequence>
          </xsd:extension>
        </xsd:complexContent>
      </xsd:complexType>
    </xsd:element>
    <xsd:element name="a5dea8e4894849ecb670363feb574b5c" ma:index="35" nillable="true" ma:taxonomy="true" ma:internalName="a5dea8e4894849ecb670363feb574b5c" ma:taxonomyFieldName="Initiative_x002F_Charter" ma:displayName="Initiative/Charter" ma:default="" ma:fieldId="{a5dea8e4-8948-49ec-b670-363feb574b5c}" ma:taxonomyMulti="true" ma:sspId="da2a8d6e-eaef-4067-bfde-2a78757b0a8e" ma:termSetId="656f4df8-f00f-4873-a99e-062d84052ad1" ma:anchorId="00000000-0000-0000-0000-000000000000" ma:open="false" ma:isKeyword="false">
      <xsd:complexType>
        <xsd:sequence>
          <xsd:element ref="pc:Terms" minOccurs="0" maxOccurs="1"/>
        </xsd:sequence>
      </xsd:complexType>
    </xsd:element>
    <xsd:element name="jb3c803b1b7d46f6b151d79f964b244d" ma:index="37" nillable="true" ma:taxonomy="true" ma:internalName="jb3c803b1b7d46f6b151d79f964b244d" ma:taxonomyFieldName="BU_x0020_or_x0020_Practice" ma:displayName="BU or Practice" ma:default="" ma:fieldId="{3b3c803b-1b7d-46f6-b151-d79f964b244d}" ma:taxonomyMulti="true" ma:sspId="da2a8d6e-eaef-4067-bfde-2a78757b0a8e" ma:termSetId="6620a2eb-6647-4854-9b86-6ff7be128d1f" ma:anchorId="00000000-0000-0000-0000-000000000000" ma:open="false" ma:isKeyword="false">
      <xsd:complexType>
        <xsd:sequence>
          <xsd:element ref="pc:Terms" minOccurs="0" maxOccurs="1"/>
        </xsd:sequence>
      </xsd:complexType>
    </xsd:element>
    <xsd:element name="jf6c112928f14c30a6627f64d536a738" ma:index="41" ma:taxonomy="true" ma:internalName="jf6c112928f14c30a6627f64d536a738" ma:taxonomyFieldName="Tower" ma:displayName="Tower" ma:readOnly="false" ma:default="" ma:fieldId="{3f6c1129-28f1-4c30-a662-7f64d536a738}" ma:taxonomyMulti="true" ma:sspId="da2a8d6e-eaef-4067-bfde-2a78757b0a8e" ma:termSetId="ae5e7742-2b6c-40af-86cc-f92ac5e46997" ma:anchorId="00000000-0000-0000-0000-000000000000" ma:open="false" ma:isKeyword="false">
      <xsd:complexType>
        <xsd:sequence>
          <xsd:element ref="pc:Terms" minOccurs="0" maxOccurs="1"/>
        </xsd:sequence>
      </xsd:complexType>
    </xsd:element>
    <xsd:element name="TaxCatchAll" ma:index="42" nillable="true" ma:displayName="Taxonomy Catch All Column" ma:hidden="true" ma:list="{3a54751c-40fd-4efe-aae9-51a0e0082dac}" ma:internalName="TaxCatchAll" ma:showField="CatchAllData" ma:web="3a98b63c-e4b6-4949-b066-c7278696d2a3">
      <xsd:complexType>
        <xsd:complexContent>
          <xsd:extension base="dms:MultiChoiceLookup">
            <xsd:sequence>
              <xsd:element name="Value" type="dms:Lookup" maxOccurs="unbounded" minOccurs="0" nillable="true"/>
            </xsd:sequence>
          </xsd:extension>
        </xsd:complexContent>
      </xsd:complexType>
    </xsd:element>
    <xsd:element name="oe5c027bed2042d28c368accc2fa4ca6" ma:index="44" nillable="true" ma:taxonomy="true" ma:internalName="oe5c027bed2042d28c368accc2fa4ca6" ma:taxonomyFieldName="Video_x0020_Category" ma:displayName="Video Category" ma:default="" ma:fieldId="{8e5c027b-ed20-42d2-8c36-8accc2fa4ca6}" ma:taxonomyMulti="true" ma:sspId="da2a8d6e-eaef-4067-bfde-2a78757b0a8e" ma:termSetId="d4708a0d-d296-4b00-82cd-c0292fba8a28" ma:anchorId="00000000-0000-0000-0000-000000000000" ma:open="false" ma:isKeyword="false">
      <xsd:complexType>
        <xsd:sequence>
          <xsd:element ref="pc:Terms" minOccurs="0" maxOccurs="1"/>
        </xsd:sequence>
      </xsd:complexType>
    </xsd:element>
    <xsd:element name="LessonsLearntlinkUrl" ma:index="50" nillable="true" ma:displayName="LessonsLearntlinkUrl" ma:internalName="LessonsLearntlinkUrl">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eee6e3a-f15c-45a4-a98e-64b2de71ed30" elementFormDefault="qualified">
    <xsd:import namespace="http://schemas.microsoft.com/office/2006/documentManagement/types"/>
    <xsd:import namespace="http://schemas.microsoft.com/office/infopath/2007/PartnerControls"/>
    <xsd:element name="ArchivalDate" ma:index="43" nillable="true" ma:displayName="ArchivalDate" ma:format="DateOnly" ma:hidden="true" ma:internalName="ArchivalDate" ma:readOnly="fals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5" ma:displayName="Content Type"/>
        <xsd:element ref="dc:title"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CB683CF-7DFD-4974-9672-9F63D2D5A38C}">
  <ds:schemaRefs>
    <ds:schemaRef ds:uri="http://schemas.microsoft.com/sharepoint/v3/contenttype/forms"/>
  </ds:schemaRefs>
</ds:datastoreItem>
</file>

<file path=customXml/itemProps2.xml><?xml version="1.0" encoding="utf-8"?>
<ds:datastoreItem xmlns:ds="http://schemas.openxmlformats.org/officeDocument/2006/customXml" ds:itemID="{DA421221-6257-44B8-A0C2-D26A1BFC5168}">
  <ds:schemaRefs>
    <ds:schemaRef ds:uri="http://schemas.microsoft.com/office/2006/documentManagement/types"/>
    <ds:schemaRef ds:uri="http://purl.org/dc/terms/"/>
    <ds:schemaRef ds:uri="http://purl.org/dc/dcmitype/"/>
    <ds:schemaRef ds:uri="http://purl.org/dc/elements/1.1/"/>
    <ds:schemaRef ds:uri="http://schemas.microsoft.com/office/2006/metadata/properties"/>
    <ds:schemaRef ds:uri="3a98b63c-e4b6-4949-b066-c7278696d2a3"/>
    <ds:schemaRef ds:uri="http://schemas.microsoft.com/sharepoint/v3"/>
    <ds:schemaRef ds:uri="http://schemas.microsoft.com/office/infopath/2007/PartnerControls"/>
    <ds:schemaRef ds:uri="http://schemas.openxmlformats.org/package/2006/metadata/core-properties"/>
    <ds:schemaRef ds:uri="8eee6e3a-f15c-45a4-a98e-64b2de71ed30"/>
    <ds:schemaRef ds:uri="http://www.w3.org/XML/1998/namespace"/>
  </ds:schemaRefs>
</ds:datastoreItem>
</file>

<file path=customXml/itemProps3.xml><?xml version="1.0" encoding="utf-8"?>
<ds:datastoreItem xmlns:ds="http://schemas.openxmlformats.org/officeDocument/2006/customXml" ds:itemID="{BBA3C90F-A370-4ED6-998F-FF76DC61D9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a98b63c-e4b6-4949-b066-c7278696d2a3"/>
    <ds:schemaRef ds:uri="8eee6e3a-f15c-45a4-a98e-64b2de71ed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3324</TotalTime>
  <Words>1783</Words>
  <Application>Microsoft Office PowerPoint</Application>
  <PresentationFormat>On-screen Show (16:9)</PresentationFormat>
  <Paragraphs>328</Paragraphs>
  <Slides>39</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Arial Regular</vt:lpstr>
      <vt:lpstr>Courier New</vt:lpstr>
      <vt:lpstr>medium-content-sans-serif-font</vt:lpstr>
      <vt:lpstr>medium-content-serif-font</vt:lpstr>
      <vt:lpstr>Menlo</vt:lpstr>
      <vt:lpstr>Wingdings</vt:lpstr>
      <vt:lpstr>Cognizantnewbrand</vt:lpstr>
      <vt:lpstr>Jenkins Advanced Deployment Tools </vt:lpstr>
      <vt:lpstr>Agenda</vt:lpstr>
      <vt:lpstr>PowerPoint Presentation</vt:lpstr>
      <vt:lpstr>Jenkins – Master &amp; Slave</vt:lpstr>
      <vt:lpstr>Jenkins – Master &amp; Slave</vt:lpstr>
      <vt:lpstr>Jenkins – Master &amp; Slave</vt:lpstr>
      <vt:lpstr>Jenkins – Master &amp; Slave</vt:lpstr>
      <vt:lpstr>Jenkins – Master &amp; Slave</vt:lpstr>
      <vt:lpstr>Jenkins – Master &amp; Slave</vt:lpstr>
      <vt:lpstr>Jenkins – Master &amp; Slave</vt:lpstr>
      <vt:lpstr>Jenkins – Master &amp; Slave</vt:lpstr>
      <vt:lpstr>PowerPoint Presentation</vt:lpstr>
      <vt:lpstr>Tomcat Deployment Using Jenkins</vt:lpstr>
      <vt:lpstr>Tomcat Deployment Using Jenkins</vt:lpstr>
      <vt:lpstr>Tomcat Deployment Using Jenkins</vt:lpstr>
      <vt:lpstr>Tomcat Deployment Using Jenkins</vt:lpstr>
      <vt:lpstr>Tomcat Deployment Using Jenkins</vt:lpstr>
      <vt:lpstr>Tomcat Deployment Using Jenkins</vt:lpstr>
      <vt:lpstr>Tomcat Deployment Using Jenkins</vt:lpstr>
      <vt:lpstr>PowerPoint Presentation</vt:lpstr>
      <vt:lpstr>Ansible </vt:lpstr>
      <vt:lpstr>Ansible Architecture</vt:lpstr>
      <vt:lpstr>Push configuration tool</vt:lpstr>
      <vt:lpstr>Setup Ansible </vt:lpstr>
      <vt:lpstr>PowerPoint Presentation</vt:lpstr>
      <vt:lpstr>Ansible Playbook</vt:lpstr>
      <vt:lpstr>Run Ansible Playbook</vt:lpstr>
      <vt:lpstr>Check the published content in node machine</vt:lpstr>
      <vt:lpstr>Sample Playbook    What is Ansible Tower</vt:lpstr>
      <vt:lpstr>Integrating Jenkins with Ansible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Ansible Pipeline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Jenkins – The Basics</dc:title>
  <dc:creator>D, Manoj Reddy (Cognizant)</dc:creator>
  <cp:lastModifiedBy>V, Priya (Cognizant)</cp:lastModifiedBy>
  <cp:revision>173</cp:revision>
  <dcterms:created xsi:type="dcterms:W3CDTF">2020-06-11T05:19:03Z</dcterms:created>
  <dcterms:modified xsi:type="dcterms:W3CDTF">2020-07-13T05:26:37Z</dcterms:modified>
</cp:coreProperties>
</file>