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30"/>
  </p:notesMasterIdLst>
  <p:handoutMasterIdLst>
    <p:handoutMasterId r:id="rId31"/>
  </p:handoutMasterIdLst>
  <p:sldIdLst>
    <p:sldId id="2112" r:id="rId5"/>
    <p:sldId id="2130" r:id="rId6"/>
    <p:sldId id="2131" r:id="rId7"/>
    <p:sldId id="2133" r:id="rId8"/>
    <p:sldId id="2201" r:id="rId9"/>
    <p:sldId id="2209" r:id="rId10"/>
    <p:sldId id="2206" r:id="rId11"/>
    <p:sldId id="2161" r:id="rId12"/>
    <p:sldId id="2138" r:id="rId13"/>
    <p:sldId id="2147" r:id="rId14"/>
    <p:sldId id="2143" r:id="rId15"/>
    <p:sldId id="2207" r:id="rId16"/>
    <p:sldId id="2174" r:id="rId17"/>
    <p:sldId id="2175" r:id="rId18"/>
    <p:sldId id="2176" r:id="rId19"/>
    <p:sldId id="2203" r:id="rId20"/>
    <p:sldId id="2179" r:id="rId21"/>
    <p:sldId id="2180" r:id="rId22"/>
    <p:sldId id="2204" r:id="rId23"/>
    <p:sldId id="2186" r:id="rId24"/>
    <p:sldId id="2193" r:id="rId25"/>
    <p:sldId id="2163" r:id="rId26"/>
    <p:sldId id="2164" r:id="rId27"/>
    <p:sldId id="2208" r:id="rId28"/>
    <p:sldId id="212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12"/>
          </p14:sldIdLst>
        </p14:section>
        <p14:section name="Main Content Slides" id="{1A22F92B-4816-4B47-BC91-189589120950}">
          <p14:sldIdLst>
            <p14:sldId id="2130"/>
            <p14:sldId id="2131"/>
            <p14:sldId id="2133"/>
            <p14:sldId id="2201"/>
            <p14:sldId id="2209"/>
            <p14:sldId id="2206"/>
            <p14:sldId id="2161"/>
            <p14:sldId id="2138"/>
            <p14:sldId id="2147"/>
            <p14:sldId id="2143"/>
            <p14:sldId id="2207"/>
            <p14:sldId id="2174"/>
            <p14:sldId id="2175"/>
            <p14:sldId id="2176"/>
            <p14:sldId id="2203"/>
            <p14:sldId id="2179"/>
            <p14:sldId id="2180"/>
            <p14:sldId id="2204"/>
            <p14:sldId id="2186"/>
            <p14:sldId id="2193"/>
            <p14:sldId id="2163"/>
            <p14:sldId id="2164"/>
            <p14:sldId id="2208"/>
          </p14:sldIdLst>
        </p14:section>
        <p14:section name="Divider Slides" id="{D255E154-F5F1-7149-8630-FB0EB740939B}">
          <p14:sldIdLst>
            <p14:sldId id="21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C40"/>
    <a:srgbClr val="D9D9D9"/>
    <a:srgbClr val="000063"/>
    <a:srgbClr val="00075F"/>
    <a:srgbClr val="328DF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96653-B3E9-47DE-96EC-B6AFEB751F7F}" v="3" dt="2020-06-10T10:30:23.953"/>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97" autoAdjust="0"/>
    <p:restoredTop sz="96879" autoAdjust="0"/>
  </p:normalViewPr>
  <p:slideViewPr>
    <p:cSldViewPr snapToGrid="0">
      <p:cViewPr varScale="1">
        <p:scale>
          <a:sx n="95" d="100"/>
          <a:sy n="95" d="100"/>
        </p:scale>
        <p:origin x="324" y="96"/>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Manoj Reddy (Cognizant)" userId="3aed5c54-8d17-41e4-96bc-53e3cf5c6d8d" providerId="ADAL" clId="{BBD96653-B3E9-47DE-96EC-B6AFEB751F7F}"/>
    <pc:docChg chg="custSel addSld delSld modSld sldOrd modSection">
      <pc:chgData name="D, Manoj Reddy (Cognizant)" userId="3aed5c54-8d17-41e4-96bc-53e3cf5c6d8d" providerId="ADAL" clId="{BBD96653-B3E9-47DE-96EC-B6AFEB751F7F}" dt="2020-06-11T08:04:03.317" v="319" actId="47"/>
      <pc:docMkLst>
        <pc:docMk/>
      </pc:docMkLst>
      <pc:sldChg chg="modSp mod">
        <pc:chgData name="D, Manoj Reddy (Cognizant)" userId="3aed5c54-8d17-41e4-96bc-53e3cf5c6d8d" providerId="ADAL" clId="{BBD96653-B3E9-47DE-96EC-B6AFEB751F7F}" dt="2020-06-10T07:07:15.953" v="28" actId="20577"/>
        <pc:sldMkLst>
          <pc:docMk/>
          <pc:sldMk cId="2456754670" sldId="2112"/>
        </pc:sldMkLst>
        <pc:spChg chg="mod">
          <ac:chgData name="D, Manoj Reddy (Cognizant)" userId="3aed5c54-8d17-41e4-96bc-53e3cf5c6d8d" providerId="ADAL" clId="{BBD96653-B3E9-47DE-96EC-B6AFEB751F7F}" dt="2020-06-10T07:07:09.762" v="19" actId="20577"/>
          <ac:spMkLst>
            <pc:docMk/>
            <pc:sldMk cId="2456754670" sldId="2112"/>
            <ac:spMk id="2" creationId="{00000000-0000-0000-0000-000000000000}"/>
          </ac:spMkLst>
        </pc:spChg>
        <pc:spChg chg="mod">
          <ac:chgData name="D, Manoj Reddy (Cognizant)" userId="3aed5c54-8d17-41e4-96bc-53e3cf5c6d8d" providerId="ADAL" clId="{BBD96653-B3E9-47DE-96EC-B6AFEB751F7F}" dt="2020-06-10T07:07:15.953" v="28" actId="20577"/>
          <ac:spMkLst>
            <pc:docMk/>
            <pc:sldMk cId="2456754670" sldId="2112"/>
            <ac:spMk id="5" creationId="{7617C62E-0EDE-0B4D-AC45-361F7429018C}"/>
          </ac:spMkLst>
        </pc:spChg>
      </pc:sldChg>
      <pc:sldChg chg="modSp mod">
        <pc:chgData name="D, Manoj Reddy (Cognizant)" userId="3aed5c54-8d17-41e4-96bc-53e3cf5c6d8d" providerId="ADAL" clId="{BBD96653-B3E9-47DE-96EC-B6AFEB751F7F}" dt="2020-06-10T10:10:26.610" v="125" actId="20577"/>
        <pc:sldMkLst>
          <pc:docMk/>
          <pc:sldMk cId="2173345621" sldId="2128"/>
        </pc:sldMkLst>
        <pc:spChg chg="mod">
          <ac:chgData name="D, Manoj Reddy (Cognizant)" userId="3aed5c54-8d17-41e4-96bc-53e3cf5c6d8d" providerId="ADAL" clId="{BBD96653-B3E9-47DE-96EC-B6AFEB751F7F}" dt="2020-06-10T10:09:47.241" v="98" actId="20577"/>
          <ac:spMkLst>
            <pc:docMk/>
            <pc:sldMk cId="2173345621" sldId="2128"/>
            <ac:spMk id="2" creationId="{FB1079CE-1157-1949-82DC-628D3FB1658D}"/>
          </ac:spMkLst>
        </pc:spChg>
        <pc:spChg chg="mod">
          <ac:chgData name="D, Manoj Reddy (Cognizant)" userId="3aed5c54-8d17-41e4-96bc-53e3cf5c6d8d" providerId="ADAL" clId="{BBD96653-B3E9-47DE-96EC-B6AFEB751F7F}" dt="2020-06-10T10:10:26.610" v="125" actId="20577"/>
          <ac:spMkLst>
            <pc:docMk/>
            <pc:sldMk cId="2173345621" sldId="2128"/>
            <ac:spMk id="3" creationId="{8D0AD2C5-24F5-ED48-B57A-BB5AFBAC60A6}"/>
          </ac:spMkLst>
        </pc:spChg>
      </pc:sldChg>
      <pc:sldChg chg="delSp modSp mod">
        <pc:chgData name="D, Manoj Reddy (Cognizant)" userId="3aed5c54-8d17-41e4-96bc-53e3cf5c6d8d" providerId="ADAL" clId="{BBD96653-B3E9-47DE-96EC-B6AFEB751F7F}" dt="2020-06-11T07:47:05.514" v="268"/>
        <pc:sldMkLst>
          <pc:docMk/>
          <pc:sldMk cId="458632382" sldId="2130"/>
        </pc:sldMkLst>
        <pc:spChg chg="del">
          <ac:chgData name="D, Manoj Reddy (Cognizant)" userId="3aed5c54-8d17-41e4-96bc-53e3cf5c6d8d" providerId="ADAL" clId="{BBD96653-B3E9-47DE-96EC-B6AFEB751F7F}" dt="2020-06-11T07:46:51.839" v="254" actId="478"/>
          <ac:spMkLst>
            <pc:docMk/>
            <pc:sldMk cId="458632382" sldId="2130"/>
            <ac:spMk id="29" creationId="{00000000-0000-0000-0000-000000000000}"/>
          </ac:spMkLst>
        </pc:spChg>
        <pc:spChg chg="del mod">
          <ac:chgData name="D, Manoj Reddy (Cognizant)" userId="3aed5c54-8d17-41e4-96bc-53e3cf5c6d8d" providerId="ADAL" clId="{BBD96653-B3E9-47DE-96EC-B6AFEB751F7F}" dt="2020-06-11T07:47:05.514" v="268"/>
          <ac:spMkLst>
            <pc:docMk/>
            <pc:sldMk cId="458632382" sldId="2130"/>
            <ac:spMk id="35" creationId="{00000000-0000-0000-0000-000000000000}"/>
          </ac:spMkLst>
        </pc:spChg>
        <pc:spChg chg="del">
          <ac:chgData name="D, Manoj Reddy (Cognizant)" userId="3aed5c54-8d17-41e4-96bc-53e3cf5c6d8d" providerId="ADAL" clId="{BBD96653-B3E9-47DE-96EC-B6AFEB751F7F}" dt="2020-06-11T07:46:35.582" v="235" actId="478"/>
          <ac:spMkLst>
            <pc:docMk/>
            <pc:sldMk cId="458632382" sldId="2130"/>
            <ac:spMk id="63" creationId="{00000000-0000-0000-0000-000000000000}"/>
          </ac:spMkLst>
        </pc:spChg>
        <pc:spChg chg="del mod">
          <ac:chgData name="D, Manoj Reddy (Cognizant)" userId="3aed5c54-8d17-41e4-96bc-53e3cf5c6d8d" providerId="ADAL" clId="{BBD96653-B3E9-47DE-96EC-B6AFEB751F7F}" dt="2020-06-11T07:46:51.842" v="256"/>
          <ac:spMkLst>
            <pc:docMk/>
            <pc:sldMk cId="458632382" sldId="2130"/>
            <ac:spMk id="64" creationId="{00000000-0000-0000-0000-000000000000}"/>
          </ac:spMkLst>
        </pc:spChg>
        <pc:spChg chg="del">
          <ac:chgData name="D, Manoj Reddy (Cognizant)" userId="3aed5c54-8d17-41e4-96bc-53e3cf5c6d8d" providerId="ADAL" clId="{BBD96653-B3E9-47DE-96EC-B6AFEB751F7F}" dt="2020-06-11T07:46:32.930" v="234" actId="478"/>
          <ac:spMkLst>
            <pc:docMk/>
            <pc:sldMk cId="458632382" sldId="2130"/>
            <ac:spMk id="65" creationId="{00000000-0000-0000-0000-000000000000}"/>
          </ac:spMkLst>
        </pc:spChg>
        <pc:grpChg chg="del">
          <ac:chgData name="D, Manoj Reddy (Cognizant)" userId="3aed5c54-8d17-41e4-96bc-53e3cf5c6d8d" providerId="ADAL" clId="{BBD96653-B3E9-47DE-96EC-B6AFEB751F7F}" dt="2020-06-11T07:47:05.509" v="266" actId="478"/>
          <ac:grpSpMkLst>
            <pc:docMk/>
            <pc:sldMk cId="458632382" sldId="2130"/>
            <ac:grpSpMk id="48" creationId="{00000000-0000-0000-0000-000000000000}"/>
          </ac:grpSpMkLst>
        </pc:grpChg>
      </pc:sldChg>
      <pc:sldChg chg="modSp mod">
        <pc:chgData name="D, Manoj Reddy (Cognizant)" userId="3aed5c54-8d17-41e4-96bc-53e3cf5c6d8d" providerId="ADAL" clId="{BBD96653-B3E9-47DE-96EC-B6AFEB751F7F}" dt="2020-06-10T14:22:17.210" v="212" actId="113"/>
        <pc:sldMkLst>
          <pc:docMk/>
          <pc:sldMk cId="2639826166" sldId="2131"/>
        </pc:sldMkLst>
        <pc:spChg chg="mod">
          <ac:chgData name="D, Manoj Reddy (Cognizant)" userId="3aed5c54-8d17-41e4-96bc-53e3cf5c6d8d" providerId="ADAL" clId="{BBD96653-B3E9-47DE-96EC-B6AFEB751F7F}" dt="2020-06-10T14:22:17.210" v="212" actId="113"/>
          <ac:spMkLst>
            <pc:docMk/>
            <pc:sldMk cId="2639826166" sldId="2131"/>
            <ac:spMk id="4" creationId="{00000000-0000-0000-0000-000000000000}"/>
          </ac:spMkLst>
        </pc:spChg>
      </pc:sldChg>
      <pc:sldChg chg="del">
        <pc:chgData name="D, Manoj Reddy (Cognizant)" userId="3aed5c54-8d17-41e4-96bc-53e3cf5c6d8d" providerId="ADAL" clId="{BBD96653-B3E9-47DE-96EC-B6AFEB751F7F}" dt="2020-06-10T09:14:10.235" v="55" actId="2696"/>
        <pc:sldMkLst>
          <pc:docMk/>
          <pc:sldMk cId="4131860247" sldId="2132"/>
        </pc:sldMkLst>
      </pc:sldChg>
      <pc:sldChg chg="ord">
        <pc:chgData name="D, Manoj Reddy (Cognizant)" userId="3aed5c54-8d17-41e4-96bc-53e3cf5c6d8d" providerId="ADAL" clId="{BBD96653-B3E9-47DE-96EC-B6AFEB751F7F}" dt="2020-06-11T07:52:58.517" v="275"/>
        <pc:sldMkLst>
          <pc:docMk/>
          <pc:sldMk cId="815748328" sldId="2133"/>
        </pc:sldMkLst>
      </pc:sldChg>
      <pc:sldChg chg="del">
        <pc:chgData name="D, Manoj Reddy (Cognizant)" userId="3aed5c54-8d17-41e4-96bc-53e3cf5c6d8d" providerId="ADAL" clId="{BBD96653-B3E9-47DE-96EC-B6AFEB751F7F}" dt="2020-06-11T07:44:56.597" v="233" actId="47"/>
        <pc:sldMkLst>
          <pc:docMk/>
          <pc:sldMk cId="108942526" sldId="2136"/>
        </pc:sldMkLst>
      </pc:sldChg>
      <pc:sldChg chg="del ord">
        <pc:chgData name="D, Manoj Reddy (Cognizant)" userId="3aed5c54-8d17-41e4-96bc-53e3cf5c6d8d" providerId="ADAL" clId="{BBD96653-B3E9-47DE-96EC-B6AFEB751F7F}" dt="2020-06-10T10:27:54.359" v="133" actId="2696"/>
        <pc:sldMkLst>
          <pc:docMk/>
          <pc:sldMk cId="1429418124" sldId="2137"/>
        </pc:sldMkLst>
      </pc:sldChg>
      <pc:sldChg chg="del">
        <pc:chgData name="D, Manoj Reddy (Cognizant)" userId="3aed5c54-8d17-41e4-96bc-53e3cf5c6d8d" providerId="ADAL" clId="{BBD96653-B3E9-47DE-96EC-B6AFEB751F7F}" dt="2020-06-11T07:39:09.009" v="226" actId="47"/>
        <pc:sldMkLst>
          <pc:docMk/>
          <pc:sldMk cId="1467840525" sldId="2139"/>
        </pc:sldMkLst>
      </pc:sldChg>
      <pc:sldChg chg="del ord">
        <pc:chgData name="D, Manoj Reddy (Cognizant)" userId="3aed5c54-8d17-41e4-96bc-53e3cf5c6d8d" providerId="ADAL" clId="{BBD96653-B3E9-47DE-96EC-B6AFEB751F7F}" dt="2020-06-11T07:51:06.371" v="273" actId="47"/>
        <pc:sldMkLst>
          <pc:docMk/>
          <pc:sldMk cId="2561194701" sldId="2141"/>
        </pc:sldMkLst>
      </pc:sldChg>
      <pc:sldChg chg="del">
        <pc:chgData name="D, Manoj Reddy (Cognizant)" userId="3aed5c54-8d17-41e4-96bc-53e3cf5c6d8d" providerId="ADAL" clId="{BBD96653-B3E9-47DE-96EC-B6AFEB751F7F}" dt="2020-06-11T07:39:11.744" v="227" actId="47"/>
        <pc:sldMkLst>
          <pc:docMk/>
          <pc:sldMk cId="3453495879" sldId="2142"/>
        </pc:sldMkLst>
      </pc:sldChg>
      <pc:sldChg chg="del">
        <pc:chgData name="D, Manoj Reddy (Cognizant)" userId="3aed5c54-8d17-41e4-96bc-53e3cf5c6d8d" providerId="ADAL" clId="{BBD96653-B3E9-47DE-96EC-B6AFEB751F7F}" dt="2020-06-11T07:40:50.676" v="229" actId="47"/>
        <pc:sldMkLst>
          <pc:docMk/>
          <pc:sldMk cId="3898272048" sldId="2148"/>
        </pc:sldMkLst>
      </pc:sldChg>
      <pc:sldChg chg="del">
        <pc:chgData name="D, Manoj Reddy (Cognizant)" userId="3aed5c54-8d17-41e4-96bc-53e3cf5c6d8d" providerId="ADAL" clId="{BBD96653-B3E9-47DE-96EC-B6AFEB751F7F}" dt="2020-06-11T07:40:42.890" v="228" actId="47"/>
        <pc:sldMkLst>
          <pc:docMk/>
          <pc:sldMk cId="1273800456" sldId="2149"/>
        </pc:sldMkLst>
      </pc:sldChg>
      <pc:sldChg chg="del">
        <pc:chgData name="D, Manoj Reddy (Cognizant)" userId="3aed5c54-8d17-41e4-96bc-53e3cf5c6d8d" providerId="ADAL" clId="{BBD96653-B3E9-47DE-96EC-B6AFEB751F7F}" dt="2020-06-11T07:31:16.044" v="222" actId="47"/>
        <pc:sldMkLst>
          <pc:docMk/>
          <pc:sldMk cId="4103751307" sldId="2150"/>
        </pc:sldMkLst>
      </pc:sldChg>
      <pc:sldChg chg="del">
        <pc:chgData name="D, Manoj Reddy (Cognizant)" userId="3aed5c54-8d17-41e4-96bc-53e3cf5c6d8d" providerId="ADAL" clId="{BBD96653-B3E9-47DE-96EC-B6AFEB751F7F}" dt="2020-06-11T07:50:05.770" v="272" actId="47"/>
        <pc:sldMkLst>
          <pc:docMk/>
          <pc:sldMk cId="3660286245" sldId="2151"/>
        </pc:sldMkLst>
      </pc:sldChg>
      <pc:sldChg chg="del">
        <pc:chgData name="D, Manoj Reddy (Cognizant)" userId="3aed5c54-8d17-41e4-96bc-53e3cf5c6d8d" providerId="ADAL" clId="{BBD96653-B3E9-47DE-96EC-B6AFEB751F7F}" dt="2020-06-11T07:41:15.730" v="230" actId="2696"/>
        <pc:sldMkLst>
          <pc:docMk/>
          <pc:sldMk cId="3610362277" sldId="2152"/>
        </pc:sldMkLst>
      </pc:sldChg>
      <pc:sldChg chg="del">
        <pc:chgData name="D, Manoj Reddy (Cognizant)" userId="3aed5c54-8d17-41e4-96bc-53e3cf5c6d8d" providerId="ADAL" clId="{BBD96653-B3E9-47DE-96EC-B6AFEB751F7F}" dt="2020-06-11T07:49:57.792" v="271" actId="47"/>
        <pc:sldMkLst>
          <pc:docMk/>
          <pc:sldMk cId="1439020391" sldId="2156"/>
        </pc:sldMkLst>
      </pc:sldChg>
      <pc:sldChg chg="modSp del mod">
        <pc:chgData name="D, Manoj Reddy (Cognizant)" userId="3aed5c54-8d17-41e4-96bc-53e3cf5c6d8d" providerId="ADAL" clId="{BBD96653-B3E9-47DE-96EC-B6AFEB751F7F}" dt="2020-06-11T07:49:52.477" v="270" actId="47"/>
        <pc:sldMkLst>
          <pc:docMk/>
          <pc:sldMk cId="3870784431" sldId="2157"/>
        </pc:sldMkLst>
        <pc:spChg chg="mod">
          <ac:chgData name="D, Manoj Reddy (Cognizant)" userId="3aed5c54-8d17-41e4-96bc-53e3cf5c6d8d" providerId="ADAL" clId="{BBD96653-B3E9-47DE-96EC-B6AFEB751F7F}" dt="2020-06-10T10:29:08.479" v="165" actId="20577"/>
          <ac:spMkLst>
            <pc:docMk/>
            <pc:sldMk cId="3870784431" sldId="2157"/>
            <ac:spMk id="4" creationId="{4BCE1D04-0A9E-5D41-992E-0FA6F4F8B1DE}"/>
          </ac:spMkLst>
        </pc:spChg>
      </pc:sldChg>
      <pc:sldChg chg="del">
        <pc:chgData name="D, Manoj Reddy (Cognizant)" userId="3aed5c54-8d17-41e4-96bc-53e3cf5c6d8d" providerId="ADAL" clId="{BBD96653-B3E9-47DE-96EC-B6AFEB751F7F}" dt="2020-06-11T07:49:38.484" v="269" actId="2696"/>
        <pc:sldMkLst>
          <pc:docMk/>
          <pc:sldMk cId="984735167" sldId="2158"/>
        </pc:sldMkLst>
      </pc:sldChg>
      <pc:sldChg chg="del">
        <pc:chgData name="D, Manoj Reddy (Cognizant)" userId="3aed5c54-8d17-41e4-96bc-53e3cf5c6d8d" providerId="ADAL" clId="{BBD96653-B3E9-47DE-96EC-B6AFEB751F7F}" dt="2020-06-11T07:30:59.618" v="217" actId="47"/>
        <pc:sldMkLst>
          <pc:docMk/>
          <pc:sldMk cId="1938491695" sldId="2159"/>
        </pc:sldMkLst>
      </pc:sldChg>
      <pc:sldChg chg="del">
        <pc:chgData name="D, Manoj Reddy (Cognizant)" userId="3aed5c54-8d17-41e4-96bc-53e3cf5c6d8d" providerId="ADAL" clId="{BBD96653-B3E9-47DE-96EC-B6AFEB751F7F}" dt="2020-06-11T07:31:13.890" v="220" actId="47"/>
        <pc:sldMkLst>
          <pc:docMk/>
          <pc:sldMk cId="373639832" sldId="2160"/>
        </pc:sldMkLst>
      </pc:sldChg>
      <pc:sldChg chg="del">
        <pc:chgData name="D, Manoj Reddy (Cognizant)" userId="3aed5c54-8d17-41e4-96bc-53e3cf5c6d8d" providerId="ADAL" clId="{BBD96653-B3E9-47DE-96EC-B6AFEB751F7F}" dt="2020-06-10T10:06:06.286" v="58" actId="2696"/>
        <pc:sldMkLst>
          <pc:docMk/>
          <pc:sldMk cId="3931421368" sldId="2165"/>
        </pc:sldMkLst>
      </pc:sldChg>
      <pc:sldChg chg="del">
        <pc:chgData name="D, Manoj Reddy (Cognizant)" userId="3aed5c54-8d17-41e4-96bc-53e3cf5c6d8d" providerId="ADAL" clId="{BBD96653-B3E9-47DE-96EC-B6AFEB751F7F}" dt="2020-06-10T10:06:10.460" v="59" actId="2696"/>
        <pc:sldMkLst>
          <pc:docMk/>
          <pc:sldMk cId="3696870236" sldId="2166"/>
        </pc:sldMkLst>
      </pc:sldChg>
      <pc:sldChg chg="del">
        <pc:chgData name="D, Manoj Reddy (Cognizant)" userId="3aed5c54-8d17-41e4-96bc-53e3cf5c6d8d" providerId="ADAL" clId="{BBD96653-B3E9-47DE-96EC-B6AFEB751F7F}" dt="2020-06-10T10:06:15.324" v="60" actId="2696"/>
        <pc:sldMkLst>
          <pc:docMk/>
          <pc:sldMk cId="4095066093" sldId="2168"/>
        </pc:sldMkLst>
      </pc:sldChg>
      <pc:sldChg chg="del">
        <pc:chgData name="D, Manoj Reddy (Cognizant)" userId="3aed5c54-8d17-41e4-96bc-53e3cf5c6d8d" providerId="ADAL" clId="{BBD96653-B3E9-47DE-96EC-B6AFEB751F7F}" dt="2020-06-10T10:06:19.552" v="61" actId="2696"/>
        <pc:sldMkLst>
          <pc:docMk/>
          <pc:sldMk cId="2298249069" sldId="2169"/>
        </pc:sldMkLst>
      </pc:sldChg>
      <pc:sldChg chg="del">
        <pc:chgData name="D, Manoj Reddy (Cognizant)" userId="3aed5c54-8d17-41e4-96bc-53e3cf5c6d8d" providerId="ADAL" clId="{BBD96653-B3E9-47DE-96EC-B6AFEB751F7F}" dt="2020-06-11T08:03:51.172" v="317" actId="47"/>
        <pc:sldMkLst>
          <pc:docMk/>
          <pc:sldMk cId="1304911257" sldId="2171"/>
        </pc:sldMkLst>
      </pc:sldChg>
      <pc:sldChg chg="del">
        <pc:chgData name="D, Manoj Reddy (Cognizant)" userId="3aed5c54-8d17-41e4-96bc-53e3cf5c6d8d" providerId="ADAL" clId="{BBD96653-B3E9-47DE-96EC-B6AFEB751F7F}" dt="2020-06-11T08:04:00.202" v="318" actId="47"/>
        <pc:sldMkLst>
          <pc:docMk/>
          <pc:sldMk cId="257155040" sldId="2172"/>
        </pc:sldMkLst>
      </pc:sldChg>
      <pc:sldChg chg="del">
        <pc:chgData name="D, Manoj Reddy (Cognizant)" userId="3aed5c54-8d17-41e4-96bc-53e3cf5c6d8d" providerId="ADAL" clId="{BBD96653-B3E9-47DE-96EC-B6AFEB751F7F}" dt="2020-06-11T08:04:03.317" v="319" actId="47"/>
        <pc:sldMkLst>
          <pc:docMk/>
          <pc:sldMk cId="2735703780" sldId="2173"/>
        </pc:sldMkLst>
      </pc:sldChg>
      <pc:sldChg chg="del">
        <pc:chgData name="D, Manoj Reddy (Cognizant)" userId="3aed5c54-8d17-41e4-96bc-53e3cf5c6d8d" providerId="ADAL" clId="{BBD96653-B3E9-47DE-96EC-B6AFEB751F7F}" dt="2020-06-11T07:55:53.399" v="282" actId="47"/>
        <pc:sldMkLst>
          <pc:docMk/>
          <pc:sldMk cId="3531488049" sldId="2177"/>
        </pc:sldMkLst>
      </pc:sldChg>
      <pc:sldChg chg="delSp modSp del mod">
        <pc:chgData name="D, Manoj Reddy (Cognizant)" userId="3aed5c54-8d17-41e4-96bc-53e3cf5c6d8d" providerId="ADAL" clId="{BBD96653-B3E9-47DE-96EC-B6AFEB751F7F}" dt="2020-06-11T07:56:37.300" v="315" actId="2696"/>
        <pc:sldMkLst>
          <pc:docMk/>
          <pc:sldMk cId="511934705" sldId="2178"/>
        </pc:sldMkLst>
        <pc:spChg chg="del mod">
          <ac:chgData name="D, Manoj Reddy (Cognizant)" userId="3aed5c54-8d17-41e4-96bc-53e3cf5c6d8d" providerId="ADAL" clId="{BBD96653-B3E9-47DE-96EC-B6AFEB751F7F}" dt="2020-06-11T07:56:20.046" v="284" actId="478"/>
          <ac:spMkLst>
            <pc:docMk/>
            <pc:sldMk cId="511934705" sldId="2178"/>
            <ac:spMk id="6" creationId="{00000000-0000-0000-0000-000000000000}"/>
          </ac:spMkLst>
        </pc:spChg>
        <pc:spChg chg="del mod">
          <ac:chgData name="D, Manoj Reddy (Cognizant)" userId="3aed5c54-8d17-41e4-96bc-53e3cf5c6d8d" providerId="ADAL" clId="{BBD96653-B3E9-47DE-96EC-B6AFEB751F7F}" dt="2020-06-11T07:56:29.219" v="313"/>
          <ac:spMkLst>
            <pc:docMk/>
            <pc:sldMk cId="511934705" sldId="2178"/>
            <ac:spMk id="15" creationId="{00000000-0000-0000-0000-000000000000}"/>
          </ac:spMkLst>
        </pc:spChg>
        <pc:cxnChg chg="del">
          <ac:chgData name="D, Manoj Reddy (Cognizant)" userId="3aed5c54-8d17-41e4-96bc-53e3cf5c6d8d" providerId="ADAL" clId="{BBD96653-B3E9-47DE-96EC-B6AFEB751F7F}" dt="2020-06-11T07:56:29.215" v="311" actId="478"/>
          <ac:cxnSpMkLst>
            <pc:docMk/>
            <pc:sldMk cId="511934705" sldId="2178"/>
            <ac:cxnSpMk id="14" creationId="{00000000-0000-0000-0000-000000000000}"/>
          </ac:cxnSpMkLst>
        </pc:cxnChg>
        <pc:cxnChg chg="del">
          <ac:chgData name="D, Manoj Reddy (Cognizant)" userId="3aed5c54-8d17-41e4-96bc-53e3cf5c6d8d" providerId="ADAL" clId="{BBD96653-B3E9-47DE-96EC-B6AFEB751F7F}" dt="2020-06-11T07:56:32.810" v="314" actId="478"/>
          <ac:cxnSpMkLst>
            <pc:docMk/>
            <pc:sldMk cId="511934705" sldId="2178"/>
            <ac:cxnSpMk id="19" creationId="{00000000-0000-0000-0000-000000000000}"/>
          </ac:cxnSpMkLst>
        </pc:cxnChg>
      </pc:sldChg>
      <pc:sldChg chg="del">
        <pc:chgData name="D, Manoj Reddy (Cognizant)" userId="3aed5c54-8d17-41e4-96bc-53e3cf5c6d8d" providerId="ADAL" clId="{BBD96653-B3E9-47DE-96EC-B6AFEB751F7F}" dt="2020-06-10T10:07:30.984" v="62" actId="2696"/>
        <pc:sldMkLst>
          <pc:docMk/>
          <pc:sldMk cId="844417768" sldId="2181"/>
        </pc:sldMkLst>
      </pc:sldChg>
      <pc:sldChg chg="del">
        <pc:chgData name="D, Manoj Reddy (Cognizant)" userId="3aed5c54-8d17-41e4-96bc-53e3cf5c6d8d" providerId="ADAL" clId="{BBD96653-B3E9-47DE-96EC-B6AFEB751F7F}" dt="2020-06-10T10:07:33.493" v="63" actId="2696"/>
        <pc:sldMkLst>
          <pc:docMk/>
          <pc:sldMk cId="2334561556" sldId="2182"/>
        </pc:sldMkLst>
      </pc:sldChg>
      <pc:sldChg chg="del">
        <pc:chgData name="D, Manoj Reddy (Cognizant)" userId="3aed5c54-8d17-41e4-96bc-53e3cf5c6d8d" providerId="ADAL" clId="{BBD96653-B3E9-47DE-96EC-B6AFEB751F7F}" dt="2020-06-10T10:07:36.475" v="64" actId="2696"/>
        <pc:sldMkLst>
          <pc:docMk/>
          <pc:sldMk cId="2441966584" sldId="2183"/>
        </pc:sldMkLst>
      </pc:sldChg>
      <pc:sldChg chg="del">
        <pc:chgData name="D, Manoj Reddy (Cognizant)" userId="3aed5c54-8d17-41e4-96bc-53e3cf5c6d8d" providerId="ADAL" clId="{BBD96653-B3E9-47DE-96EC-B6AFEB751F7F}" dt="2020-06-10T10:07:42.082" v="65" actId="2696"/>
        <pc:sldMkLst>
          <pc:docMk/>
          <pc:sldMk cId="295133791" sldId="2184"/>
        </pc:sldMkLst>
      </pc:sldChg>
      <pc:sldChg chg="del">
        <pc:chgData name="D, Manoj Reddy (Cognizant)" userId="3aed5c54-8d17-41e4-96bc-53e3cf5c6d8d" providerId="ADAL" clId="{BBD96653-B3E9-47DE-96EC-B6AFEB751F7F}" dt="2020-06-10T10:07:44.351" v="66" actId="2696"/>
        <pc:sldMkLst>
          <pc:docMk/>
          <pc:sldMk cId="1302336715" sldId="2185"/>
        </pc:sldMkLst>
      </pc:sldChg>
      <pc:sldChg chg="del">
        <pc:chgData name="D, Manoj Reddy (Cognizant)" userId="3aed5c54-8d17-41e4-96bc-53e3cf5c6d8d" providerId="ADAL" clId="{BBD96653-B3E9-47DE-96EC-B6AFEB751F7F}" dt="2020-06-11T07:33:56.233" v="225" actId="47"/>
        <pc:sldMkLst>
          <pc:docMk/>
          <pc:sldMk cId="3844424207" sldId="2187"/>
        </pc:sldMkLst>
      </pc:sldChg>
      <pc:sldChg chg="del">
        <pc:chgData name="D, Manoj Reddy (Cognizant)" userId="3aed5c54-8d17-41e4-96bc-53e3cf5c6d8d" providerId="ADAL" clId="{BBD96653-B3E9-47DE-96EC-B6AFEB751F7F}" dt="2020-06-11T07:42:12.129" v="231" actId="47"/>
        <pc:sldMkLst>
          <pc:docMk/>
          <pc:sldMk cId="3590201362" sldId="2188"/>
        </pc:sldMkLst>
      </pc:sldChg>
      <pc:sldChg chg="del">
        <pc:chgData name="D, Manoj Reddy (Cognizant)" userId="3aed5c54-8d17-41e4-96bc-53e3cf5c6d8d" providerId="ADAL" clId="{BBD96653-B3E9-47DE-96EC-B6AFEB751F7F}" dt="2020-06-11T07:30:50.343" v="214" actId="2696"/>
        <pc:sldMkLst>
          <pc:docMk/>
          <pc:sldMk cId="1758881409" sldId="2190"/>
        </pc:sldMkLst>
      </pc:sldChg>
      <pc:sldChg chg="del">
        <pc:chgData name="D, Manoj Reddy (Cognizant)" userId="3aed5c54-8d17-41e4-96bc-53e3cf5c6d8d" providerId="ADAL" clId="{BBD96653-B3E9-47DE-96EC-B6AFEB751F7F}" dt="2020-06-10T10:09:25.980" v="72" actId="2696"/>
        <pc:sldMkLst>
          <pc:docMk/>
          <pc:sldMk cId="1358012371" sldId="2191"/>
        </pc:sldMkLst>
      </pc:sldChg>
      <pc:sldChg chg="del">
        <pc:chgData name="D, Manoj Reddy (Cognizant)" userId="3aed5c54-8d17-41e4-96bc-53e3cf5c6d8d" providerId="ADAL" clId="{BBD96653-B3E9-47DE-96EC-B6AFEB751F7F}" dt="2020-06-10T10:08:19.722" v="67" actId="2696"/>
        <pc:sldMkLst>
          <pc:docMk/>
          <pc:sldMk cId="546798276" sldId="2192"/>
        </pc:sldMkLst>
      </pc:sldChg>
      <pc:sldChg chg="ord">
        <pc:chgData name="D, Manoj Reddy (Cognizant)" userId="3aed5c54-8d17-41e4-96bc-53e3cf5c6d8d" providerId="ADAL" clId="{BBD96653-B3E9-47DE-96EC-B6AFEB751F7F}" dt="2020-06-10T10:08:37.439" v="69"/>
        <pc:sldMkLst>
          <pc:docMk/>
          <pc:sldMk cId="2374579211" sldId="2193"/>
        </pc:sldMkLst>
      </pc:sldChg>
      <pc:sldChg chg="del ord">
        <pc:chgData name="D, Manoj Reddy (Cognizant)" userId="3aed5c54-8d17-41e4-96bc-53e3cf5c6d8d" providerId="ADAL" clId="{BBD96653-B3E9-47DE-96EC-B6AFEB751F7F}" dt="2020-06-11T07:30:47.700" v="213" actId="2696"/>
        <pc:sldMkLst>
          <pc:docMk/>
          <pc:sldMk cId="822855167" sldId="2194"/>
        </pc:sldMkLst>
      </pc:sldChg>
      <pc:sldChg chg="del">
        <pc:chgData name="D, Manoj Reddy (Cognizant)" userId="3aed5c54-8d17-41e4-96bc-53e3cf5c6d8d" providerId="ADAL" clId="{BBD96653-B3E9-47DE-96EC-B6AFEB751F7F}" dt="2020-06-11T07:32:01.407" v="224" actId="47"/>
        <pc:sldMkLst>
          <pc:docMk/>
          <pc:sldMk cId="1651605837" sldId="2195"/>
        </pc:sldMkLst>
      </pc:sldChg>
      <pc:sldChg chg="del">
        <pc:chgData name="D, Manoj Reddy (Cognizant)" userId="3aed5c54-8d17-41e4-96bc-53e3cf5c6d8d" providerId="ADAL" clId="{BBD96653-B3E9-47DE-96EC-B6AFEB751F7F}" dt="2020-06-10T10:39:10.341" v="185" actId="2696"/>
        <pc:sldMkLst>
          <pc:docMk/>
          <pc:sldMk cId="1690160870" sldId="2196"/>
        </pc:sldMkLst>
      </pc:sldChg>
      <pc:sldChg chg="del">
        <pc:chgData name="D, Manoj Reddy (Cognizant)" userId="3aed5c54-8d17-41e4-96bc-53e3cf5c6d8d" providerId="ADAL" clId="{BBD96653-B3E9-47DE-96EC-B6AFEB751F7F}" dt="2020-06-11T07:30:56.375" v="215" actId="47"/>
        <pc:sldMkLst>
          <pc:docMk/>
          <pc:sldMk cId="3106872346" sldId="2197"/>
        </pc:sldMkLst>
      </pc:sldChg>
      <pc:sldChg chg="del">
        <pc:chgData name="D, Manoj Reddy (Cognizant)" userId="3aed5c54-8d17-41e4-96bc-53e3cf5c6d8d" providerId="ADAL" clId="{BBD96653-B3E9-47DE-96EC-B6AFEB751F7F}" dt="2020-06-11T07:30:57.547" v="216" actId="47"/>
        <pc:sldMkLst>
          <pc:docMk/>
          <pc:sldMk cId="4174761956" sldId="2198"/>
        </pc:sldMkLst>
      </pc:sldChg>
      <pc:sldChg chg="del">
        <pc:chgData name="D, Manoj Reddy (Cognizant)" userId="3aed5c54-8d17-41e4-96bc-53e3cf5c6d8d" providerId="ADAL" clId="{BBD96653-B3E9-47DE-96EC-B6AFEB751F7F}" dt="2020-06-11T07:31:15.288" v="221" actId="47"/>
        <pc:sldMkLst>
          <pc:docMk/>
          <pc:sldMk cId="2524168640" sldId="2199"/>
        </pc:sldMkLst>
      </pc:sldChg>
      <pc:sldChg chg="del">
        <pc:chgData name="D, Manoj Reddy (Cognizant)" userId="3aed5c54-8d17-41e4-96bc-53e3cf5c6d8d" providerId="ADAL" clId="{BBD96653-B3E9-47DE-96EC-B6AFEB751F7F}" dt="2020-06-11T07:59:48.730" v="316" actId="47"/>
        <pc:sldMkLst>
          <pc:docMk/>
          <pc:sldMk cId="555651332" sldId="2202"/>
        </pc:sldMkLst>
      </pc:sldChg>
      <pc:sldChg chg="addSp delSp modSp mod ord">
        <pc:chgData name="D, Manoj Reddy (Cognizant)" userId="3aed5c54-8d17-41e4-96bc-53e3cf5c6d8d" providerId="ADAL" clId="{BBD96653-B3E9-47DE-96EC-B6AFEB751F7F}" dt="2020-06-11T07:54:27.299" v="281"/>
        <pc:sldMkLst>
          <pc:docMk/>
          <pc:sldMk cId="3893473663" sldId="2203"/>
        </pc:sldMkLst>
        <pc:picChg chg="del">
          <ac:chgData name="D, Manoj Reddy (Cognizant)" userId="3aed5c54-8d17-41e4-96bc-53e3cf5c6d8d" providerId="ADAL" clId="{BBD96653-B3E9-47DE-96EC-B6AFEB751F7F}" dt="2020-06-10T10:22:51.545" v="131" actId="478"/>
          <ac:picMkLst>
            <pc:docMk/>
            <pc:sldMk cId="3893473663" sldId="2203"/>
            <ac:picMk id="6" creationId="{00000000-0000-0000-0000-000000000000}"/>
          </ac:picMkLst>
        </pc:picChg>
        <pc:picChg chg="add mod">
          <ac:chgData name="D, Manoj Reddy (Cognizant)" userId="3aed5c54-8d17-41e4-96bc-53e3cf5c6d8d" providerId="ADAL" clId="{BBD96653-B3E9-47DE-96EC-B6AFEB751F7F}" dt="2020-06-10T10:22:55.543" v="132" actId="1076"/>
          <ac:picMkLst>
            <pc:docMk/>
            <pc:sldMk cId="3893473663" sldId="2203"/>
            <ac:picMk id="7" creationId="{3B029026-1A10-4B32-8CCB-0BDD356EC400}"/>
          </ac:picMkLst>
        </pc:picChg>
      </pc:sldChg>
      <pc:sldChg chg="addSp delSp modSp new mod">
        <pc:chgData name="D, Manoj Reddy (Cognizant)" userId="3aed5c54-8d17-41e4-96bc-53e3cf5c6d8d" providerId="ADAL" clId="{BBD96653-B3E9-47DE-96EC-B6AFEB751F7F}" dt="2020-06-10T10:30:31.153" v="184" actId="20577"/>
        <pc:sldMkLst>
          <pc:docMk/>
          <pc:sldMk cId="653137931" sldId="2204"/>
        </pc:sldMkLst>
        <pc:spChg chg="mod">
          <ac:chgData name="D, Manoj Reddy (Cognizant)" userId="3aed5c54-8d17-41e4-96bc-53e3cf5c6d8d" providerId="ADAL" clId="{BBD96653-B3E9-47DE-96EC-B6AFEB751F7F}" dt="2020-06-10T10:30:31.153" v="184" actId="20577"/>
          <ac:spMkLst>
            <pc:docMk/>
            <pc:sldMk cId="653137931" sldId="2204"/>
            <ac:spMk id="2" creationId="{661E111F-D240-4495-B881-68D1964BCEF3}"/>
          </ac:spMkLst>
        </pc:spChg>
        <pc:spChg chg="del">
          <ac:chgData name="D, Manoj Reddy (Cognizant)" userId="3aed5c54-8d17-41e4-96bc-53e3cf5c6d8d" providerId="ADAL" clId="{BBD96653-B3E9-47DE-96EC-B6AFEB751F7F}" dt="2020-06-10T10:30:15.571" v="167"/>
          <ac:spMkLst>
            <pc:docMk/>
            <pc:sldMk cId="653137931" sldId="2204"/>
            <ac:spMk id="5" creationId="{C4A45A1F-A2F3-4172-AD10-4DBA8FFBD37B}"/>
          </ac:spMkLst>
        </pc:spChg>
        <pc:spChg chg="del">
          <ac:chgData name="D, Manoj Reddy (Cognizant)" userId="3aed5c54-8d17-41e4-96bc-53e3cf5c6d8d" providerId="ADAL" clId="{BBD96653-B3E9-47DE-96EC-B6AFEB751F7F}" dt="2020-06-10T10:30:23.953" v="168"/>
          <ac:spMkLst>
            <pc:docMk/>
            <pc:sldMk cId="653137931" sldId="2204"/>
            <ac:spMk id="6" creationId="{1D4E5F30-B058-45DA-8D90-A50CA9C6AFE8}"/>
          </ac:spMkLst>
        </pc:spChg>
        <pc:picChg chg="add mod">
          <ac:chgData name="D, Manoj Reddy (Cognizant)" userId="3aed5c54-8d17-41e4-96bc-53e3cf5c6d8d" providerId="ADAL" clId="{BBD96653-B3E9-47DE-96EC-B6AFEB751F7F}" dt="2020-06-10T10:30:15.571" v="167"/>
          <ac:picMkLst>
            <pc:docMk/>
            <pc:sldMk cId="653137931" sldId="2204"/>
            <ac:picMk id="7" creationId="{0034AE54-0041-4793-8B0E-6ADFBE9B2974}"/>
          </ac:picMkLst>
        </pc:picChg>
        <pc:picChg chg="add mod">
          <ac:chgData name="D, Manoj Reddy (Cognizant)" userId="3aed5c54-8d17-41e4-96bc-53e3cf5c6d8d" providerId="ADAL" clId="{BBD96653-B3E9-47DE-96EC-B6AFEB751F7F}" dt="2020-06-10T10:30:23.953" v="168"/>
          <ac:picMkLst>
            <pc:docMk/>
            <pc:sldMk cId="653137931" sldId="2204"/>
            <ac:picMk id="8" creationId="{038734C4-FF8B-484D-A381-711FEB8520CA}"/>
          </ac:picMkLst>
        </pc:picChg>
      </pc:sldChg>
      <pc:sldChg chg="del">
        <pc:chgData name="D, Manoj Reddy (Cognizant)" userId="3aed5c54-8d17-41e4-96bc-53e3cf5c6d8d" providerId="ADAL" clId="{BBD96653-B3E9-47DE-96EC-B6AFEB751F7F}" dt="2020-06-11T07:44:30.042" v="232" actId="47"/>
        <pc:sldMkLst>
          <pc:docMk/>
          <pc:sldMk cId="3391610585" sldId="22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6/12/2020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6/12/2020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a:p>
        </p:txBody>
      </p:sp>
    </p:spTree>
    <p:extLst>
      <p:ext uri="{BB962C8B-B14F-4D97-AF65-F5344CB8AC3E}">
        <p14:creationId xmlns:p14="http://schemas.microsoft.com/office/powerpoint/2010/main" val="212565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15</a:t>
            </a:fld>
            <a:endParaRPr lang="en-US"/>
          </a:p>
        </p:txBody>
      </p:sp>
    </p:spTree>
    <p:extLst>
      <p:ext uri="{BB962C8B-B14F-4D97-AF65-F5344CB8AC3E}">
        <p14:creationId xmlns:p14="http://schemas.microsoft.com/office/powerpoint/2010/main" val="1653056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17</a:t>
            </a:fld>
            <a:endParaRPr lang="en-US"/>
          </a:p>
        </p:txBody>
      </p:sp>
    </p:spTree>
    <p:extLst>
      <p:ext uri="{BB962C8B-B14F-4D97-AF65-F5344CB8AC3E}">
        <p14:creationId xmlns:p14="http://schemas.microsoft.com/office/powerpoint/2010/main" val="1379061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18</a:t>
            </a:fld>
            <a:endParaRPr lang="en-US"/>
          </a:p>
        </p:txBody>
      </p:sp>
    </p:spTree>
    <p:extLst>
      <p:ext uri="{BB962C8B-B14F-4D97-AF65-F5344CB8AC3E}">
        <p14:creationId xmlns:p14="http://schemas.microsoft.com/office/powerpoint/2010/main" val="4265626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20</a:t>
            </a:fld>
            <a:endParaRPr lang="en-US"/>
          </a:p>
        </p:txBody>
      </p:sp>
    </p:spTree>
    <p:extLst>
      <p:ext uri="{BB962C8B-B14F-4D97-AF65-F5344CB8AC3E}">
        <p14:creationId xmlns:p14="http://schemas.microsoft.com/office/powerpoint/2010/main" val="330899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21</a:t>
            </a:fld>
            <a:endParaRPr lang="en-US"/>
          </a:p>
        </p:txBody>
      </p:sp>
    </p:spTree>
    <p:extLst>
      <p:ext uri="{BB962C8B-B14F-4D97-AF65-F5344CB8AC3E}">
        <p14:creationId xmlns:p14="http://schemas.microsoft.com/office/powerpoint/2010/main" val="2124004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22</a:t>
            </a:fld>
            <a:endParaRPr lang="en-US"/>
          </a:p>
        </p:txBody>
      </p:sp>
    </p:spTree>
    <p:extLst>
      <p:ext uri="{BB962C8B-B14F-4D97-AF65-F5344CB8AC3E}">
        <p14:creationId xmlns:p14="http://schemas.microsoft.com/office/powerpoint/2010/main" val="1198945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23</a:t>
            </a:fld>
            <a:endParaRPr lang="en-US"/>
          </a:p>
        </p:txBody>
      </p:sp>
    </p:spTree>
    <p:extLst>
      <p:ext uri="{BB962C8B-B14F-4D97-AF65-F5344CB8AC3E}">
        <p14:creationId xmlns:p14="http://schemas.microsoft.com/office/powerpoint/2010/main" val="29690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3</a:t>
            </a:fld>
            <a:endParaRPr lang="en-US"/>
          </a:p>
        </p:txBody>
      </p:sp>
    </p:spTree>
    <p:extLst>
      <p:ext uri="{BB962C8B-B14F-4D97-AF65-F5344CB8AC3E}">
        <p14:creationId xmlns:p14="http://schemas.microsoft.com/office/powerpoint/2010/main" val="145603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4</a:t>
            </a:fld>
            <a:endParaRPr lang="en-US"/>
          </a:p>
        </p:txBody>
      </p:sp>
    </p:spTree>
    <p:extLst>
      <p:ext uri="{BB962C8B-B14F-4D97-AF65-F5344CB8AC3E}">
        <p14:creationId xmlns:p14="http://schemas.microsoft.com/office/powerpoint/2010/main" val="198879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8</a:t>
            </a:fld>
            <a:endParaRPr lang="en-US"/>
          </a:p>
        </p:txBody>
      </p:sp>
    </p:spTree>
    <p:extLst>
      <p:ext uri="{BB962C8B-B14F-4D97-AF65-F5344CB8AC3E}">
        <p14:creationId xmlns:p14="http://schemas.microsoft.com/office/powerpoint/2010/main" val="4237225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9</a:t>
            </a:fld>
            <a:endParaRPr lang="en-US"/>
          </a:p>
        </p:txBody>
      </p:sp>
    </p:spTree>
    <p:extLst>
      <p:ext uri="{BB962C8B-B14F-4D97-AF65-F5344CB8AC3E}">
        <p14:creationId xmlns:p14="http://schemas.microsoft.com/office/powerpoint/2010/main" val="2668328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10</a:t>
            </a:fld>
            <a:endParaRPr lang="en-US"/>
          </a:p>
        </p:txBody>
      </p:sp>
    </p:spTree>
    <p:extLst>
      <p:ext uri="{BB962C8B-B14F-4D97-AF65-F5344CB8AC3E}">
        <p14:creationId xmlns:p14="http://schemas.microsoft.com/office/powerpoint/2010/main" val="294039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11</a:t>
            </a:fld>
            <a:endParaRPr lang="en-US"/>
          </a:p>
        </p:txBody>
      </p:sp>
    </p:spTree>
    <p:extLst>
      <p:ext uri="{BB962C8B-B14F-4D97-AF65-F5344CB8AC3E}">
        <p14:creationId xmlns:p14="http://schemas.microsoft.com/office/powerpoint/2010/main" val="320496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13</a:t>
            </a:fld>
            <a:endParaRPr lang="en-US"/>
          </a:p>
        </p:txBody>
      </p:sp>
    </p:spTree>
    <p:extLst>
      <p:ext uri="{BB962C8B-B14F-4D97-AF65-F5344CB8AC3E}">
        <p14:creationId xmlns:p14="http://schemas.microsoft.com/office/powerpoint/2010/main" val="68003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14</a:t>
            </a:fld>
            <a:endParaRPr lang="en-US"/>
          </a:p>
        </p:txBody>
      </p:sp>
    </p:spTree>
    <p:extLst>
      <p:ext uri="{BB962C8B-B14F-4D97-AF65-F5344CB8AC3E}">
        <p14:creationId xmlns:p14="http://schemas.microsoft.com/office/powerpoint/2010/main" val="3938116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19A3A-8540-45AB-80CF-3967564A1FBC}"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67596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2680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84" r:id="rId9"/>
    <p:sldLayoutId id="2147484186" r:id="rId10"/>
    <p:sldLayoutId id="2147484119" r:id="rId11"/>
    <p:sldLayoutId id="2147484193" r:id="rId12"/>
    <p:sldLayoutId id="2147484194" r:id="rId13"/>
    <p:sldLayoutId id="2147484195" r:id="rId14"/>
    <p:sldLayoutId id="2147484196" r:id="rId15"/>
    <p:sldLayoutId id="2147484100" r:id="rId16"/>
    <p:sldLayoutId id="2147484126" r:id="rId17"/>
    <p:sldLayoutId id="2147484131" r:id="rId18"/>
    <p:sldLayoutId id="2147484192" r:id="rId19"/>
    <p:sldLayoutId id="2147484200" r:id="rId20"/>
    <p:sldLayoutId id="2147484198" r:id="rId21"/>
    <p:sldLayoutId id="2147484199" r:id="rId22"/>
    <p:sldLayoutId id="2147484128" r:id="rId23"/>
    <p:sldLayoutId id="2147484130" r:id="rId24"/>
    <p:sldLayoutId id="2147484102" r:id="rId25"/>
    <p:sldLayoutId id="2147484113" r:id="rId26"/>
    <p:sldLayoutId id="2147484110" r:id="rId27"/>
    <p:sldLayoutId id="2147484201" r:id="rId28"/>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hyperlink" Target="https://jenkins.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riru/firstJava.git" TargetMode="External"/><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Java_Servlet#Container_servers"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hyperlink" Target="https://en.wikipedia.org/wiki/Apache_Tomca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a:xfrm>
            <a:off x="392897" y="4611638"/>
            <a:ext cx="4572000" cy="155448"/>
          </a:xfrm>
        </p:spPr>
        <p:txBody>
          <a:bodyPr/>
          <a:lstStyle/>
          <a:p>
            <a:r>
              <a:rPr lang="en-US" dirty="0"/>
              <a:t>© 2020 Cognizant</a:t>
            </a:r>
          </a:p>
        </p:txBody>
      </p:sp>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p:txBody>
          <a:bodyPr/>
          <a:lstStyle/>
          <a:p>
            <a:r>
              <a:rPr lang="en-US" dirty="0"/>
              <a:t>Jenkins – The Basics</a:t>
            </a:r>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a:t>June 2020</a:t>
            </a:r>
          </a:p>
        </p:txBody>
      </p:sp>
      <p:sp>
        <p:nvSpPr>
          <p:cNvPr id="2" name="Text Placeholder 1"/>
          <p:cNvSpPr>
            <a:spLocks noGrp="1"/>
          </p:cNvSpPr>
          <p:nvPr>
            <p:ph type="body" sz="quarter" idx="12"/>
          </p:nvPr>
        </p:nvSpPr>
        <p:spPr/>
        <p:txBody>
          <a:bodyPr/>
          <a:lstStyle/>
          <a:p>
            <a:r>
              <a:rPr lang="en-US" dirty="0"/>
              <a:t>CI/CD Automation Tool</a:t>
            </a:r>
          </a:p>
          <a:p>
            <a:r>
              <a:rPr lang="en-US" dirty="0"/>
              <a:t>Manoj D</a:t>
            </a:r>
          </a:p>
        </p:txBody>
      </p:sp>
    </p:spTree>
    <p:extLst>
      <p:ext uri="{BB962C8B-B14F-4D97-AF65-F5344CB8AC3E}">
        <p14:creationId xmlns:p14="http://schemas.microsoft.com/office/powerpoint/2010/main" val="245675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r>
              <a:rPr lang="en-US" dirty="0">
                <a:solidFill>
                  <a:schemeClr val="bg1">
                    <a:lumMod val="75000"/>
                  </a:schemeClr>
                </a:solidFill>
              </a:rPr>
              <a:t>                                      </a:t>
            </a:r>
            <a:r>
              <a:rPr lang="en-US" sz="2000" dirty="0">
                <a:solidFill>
                  <a:schemeClr val="bg2">
                    <a:lumMod val="75000"/>
                  </a:schemeClr>
                </a:solidFill>
              </a:rPr>
              <a:t>Installation &amp; Setup</a:t>
            </a: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10</a:t>
            </a:fld>
            <a:endParaRPr lang="en-US" dirty="0"/>
          </a:p>
        </p:txBody>
      </p:sp>
      <p:pic>
        <p:nvPicPr>
          <p:cNvPr id="5" name="Picture 4"/>
          <p:cNvPicPr>
            <a:picLocks noChangeAspect="1"/>
          </p:cNvPicPr>
          <p:nvPr/>
        </p:nvPicPr>
        <p:blipFill>
          <a:blip r:embed="rId3"/>
          <a:stretch>
            <a:fillRect/>
          </a:stretch>
        </p:blipFill>
        <p:spPr>
          <a:xfrm>
            <a:off x="8521519" y="86169"/>
            <a:ext cx="553065" cy="598466"/>
          </a:xfrm>
          <a:prstGeom prst="rect">
            <a:avLst/>
          </a:prstGeom>
        </p:spPr>
      </p:pic>
      <p:sp>
        <p:nvSpPr>
          <p:cNvPr id="8" name="Rectangle 3"/>
          <p:cNvSpPr>
            <a:spLocks noChangeArrowheads="1"/>
          </p:cNvSpPr>
          <p:nvPr/>
        </p:nvSpPr>
        <p:spPr bwMode="auto">
          <a:xfrm>
            <a:off x="381000" y="408264"/>
            <a:ext cx="9024257" cy="238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endParaRPr lang="en-US" dirty="0"/>
          </a:p>
          <a:p>
            <a:pPr marL="285750" indent="-285750">
              <a:buFont typeface="Arial" panose="020B0604020202020204" pitchFamily="34" charset="0"/>
              <a:buChar char="•"/>
            </a:pPr>
            <a:r>
              <a:rPr lang="en-US" sz="1600" dirty="0"/>
              <a:t>Download Jenkins war File. This war is required to install Jenkins.</a:t>
            </a:r>
          </a:p>
          <a:p>
            <a:r>
              <a:rPr lang="en-US" sz="1600" dirty="0"/>
              <a:t>The official website for Jenkins is </a:t>
            </a:r>
            <a:r>
              <a:rPr lang="en-US" sz="1600" dirty="0">
                <a:hlinkClick r:id="rId4"/>
              </a:rPr>
              <a:t>https://jenkins.io/</a:t>
            </a:r>
            <a:endParaRPr lang="en-US" sz="1600" dirty="0"/>
          </a:p>
          <a:p>
            <a:r>
              <a:rPr lang="en-US" sz="1600" dirty="0"/>
              <a:t>When you click the given link, you will get the home page of the Jenkins official </a:t>
            </a:r>
          </a:p>
          <a:p>
            <a:r>
              <a:rPr lang="en-US" sz="1600" dirty="0"/>
              <a:t>website as given below:</a:t>
            </a:r>
          </a:p>
          <a:p>
            <a:endParaRPr lang="en-US" dirty="0"/>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6386" name="Picture 2" descr="Installing Jenkins on Windo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999" y="2121735"/>
            <a:ext cx="4154297" cy="26378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28276" y="3682323"/>
            <a:ext cx="3028001" cy="1200329"/>
          </a:xfrm>
          <a:prstGeom prst="rect">
            <a:avLst/>
          </a:prstGeom>
        </p:spPr>
        <p:txBody>
          <a:bodyPr wrap="square">
            <a:spAutoFit/>
          </a:bodyPr>
          <a:lstStyle/>
          <a:p>
            <a:r>
              <a:rPr lang="en-US">
                <a:solidFill>
                  <a:srgbClr val="000000"/>
                </a:solidFill>
                <a:latin typeface="verdana" panose="020B0604030504040204" pitchFamily="34" charset="0"/>
              </a:rPr>
              <a:t>Click on the Download button.</a:t>
            </a:r>
          </a:p>
          <a:p>
            <a:br>
              <a:rPr lang="en-US" dirty="0"/>
            </a:br>
            <a:endParaRPr lang="en-US" dirty="0"/>
          </a:p>
        </p:txBody>
      </p:sp>
    </p:spTree>
    <p:extLst>
      <p:ext uri="{BB962C8B-B14F-4D97-AF65-F5344CB8AC3E}">
        <p14:creationId xmlns:p14="http://schemas.microsoft.com/office/powerpoint/2010/main" val="145206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r>
              <a:rPr lang="en-US" dirty="0">
                <a:solidFill>
                  <a:schemeClr val="bg1">
                    <a:lumMod val="75000"/>
                  </a:schemeClr>
                </a:solidFill>
              </a:rPr>
              <a:t>                                      </a:t>
            </a:r>
            <a:r>
              <a:rPr lang="en-US" sz="2000" dirty="0">
                <a:solidFill>
                  <a:schemeClr val="bg2">
                    <a:lumMod val="75000"/>
                  </a:schemeClr>
                </a:solidFill>
              </a:rPr>
              <a:t>Installation &amp; Setup</a:t>
            </a: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11</a:t>
            </a:fld>
            <a:endParaRPr lang="en-US" dirty="0"/>
          </a:p>
        </p:txBody>
      </p:sp>
      <p:pic>
        <p:nvPicPr>
          <p:cNvPr id="5" name="Picture 4"/>
          <p:cNvPicPr>
            <a:picLocks noChangeAspect="1"/>
          </p:cNvPicPr>
          <p:nvPr/>
        </p:nvPicPr>
        <p:blipFill>
          <a:blip r:embed="rId3"/>
          <a:stretch>
            <a:fillRect/>
          </a:stretch>
        </p:blipFill>
        <p:spPr>
          <a:xfrm>
            <a:off x="8521519" y="86169"/>
            <a:ext cx="553065" cy="598466"/>
          </a:xfrm>
          <a:prstGeom prst="rect">
            <a:avLst/>
          </a:prstGeom>
        </p:spPr>
      </p:pic>
      <p:sp>
        <p:nvSpPr>
          <p:cNvPr id="10" name="Rectangle 9"/>
          <p:cNvSpPr/>
          <p:nvPr/>
        </p:nvSpPr>
        <p:spPr>
          <a:xfrm>
            <a:off x="381000" y="563033"/>
            <a:ext cx="8552070" cy="1107996"/>
          </a:xfrm>
          <a:prstGeom prst="rect">
            <a:avLst/>
          </a:prstGeom>
        </p:spPr>
        <p:txBody>
          <a:bodyPr wrap="square">
            <a:spAutoFit/>
          </a:bodyPr>
          <a:lstStyle/>
          <a:p>
            <a:r>
              <a:rPr lang="en-US" sz="2400" b="1" dirty="0">
                <a:latin typeface="Arial" panose="020B0604020202020204" pitchFamily="34" charset="0"/>
                <a:ea typeface="+mj-ea"/>
                <a:cs typeface="Arial" panose="020B0604020202020204" pitchFamily="34" charset="0"/>
              </a:rPr>
              <a:t>Accessing Jenkins</a:t>
            </a:r>
          </a:p>
          <a:p>
            <a:r>
              <a:rPr lang="en-US" sz="1400" dirty="0">
                <a:cs typeface="Calibri" panose="020F0502020204030204" pitchFamily="34" charset="0"/>
              </a:rPr>
              <a:t>Now you can access the Jenkins. Open your browser and type the following </a:t>
            </a:r>
            <a:r>
              <a:rPr lang="en-US" sz="1400" dirty="0" err="1">
                <a:cs typeface="Calibri" panose="020F0502020204030204" pitchFamily="34" charset="0"/>
              </a:rPr>
              <a:t>url</a:t>
            </a:r>
            <a:r>
              <a:rPr lang="en-US" sz="1400" dirty="0">
                <a:cs typeface="Calibri" panose="020F0502020204030204" pitchFamily="34" charset="0"/>
              </a:rPr>
              <a:t> on your browser:</a:t>
            </a:r>
          </a:p>
          <a:p>
            <a:r>
              <a:rPr lang="en-US" sz="1400" dirty="0">
                <a:cs typeface="Calibri" panose="020F0502020204030204" pitchFamily="34" charset="0"/>
              </a:rPr>
              <a:t>http://localhost:8080  </a:t>
            </a:r>
          </a:p>
          <a:p>
            <a:r>
              <a:rPr lang="en-US" sz="1400" dirty="0">
                <a:cs typeface="Calibri" panose="020F0502020204030204" pitchFamily="34" charset="0"/>
              </a:rPr>
              <a:t>This </a:t>
            </a:r>
            <a:r>
              <a:rPr lang="en-US" sz="1400" dirty="0" err="1">
                <a:cs typeface="Calibri" panose="020F0502020204030204" pitchFamily="34" charset="0"/>
              </a:rPr>
              <a:t>url</a:t>
            </a:r>
            <a:r>
              <a:rPr lang="en-US" sz="1400" dirty="0">
                <a:cs typeface="Calibri" panose="020F0502020204030204" pitchFamily="34" charset="0"/>
              </a:rPr>
              <a:t> will bring up the Jenkins dashboard.</a:t>
            </a:r>
          </a:p>
        </p:txBody>
      </p:sp>
      <p:pic>
        <p:nvPicPr>
          <p:cNvPr id="2050" name="Picture 2" descr="welcome - jenkins pipeline">
            <a:extLst>
              <a:ext uri="{FF2B5EF4-FFF2-40B4-BE49-F238E27FC236}">
                <a16:creationId xmlns:a16="http://schemas.microsoft.com/office/drawing/2014/main" id="{379DDE8F-A374-4303-9F2E-11C956106B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7388" y="1615045"/>
            <a:ext cx="5857038" cy="313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23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0AAD5531-8D44-4087-99A5-2DFD565AC450}"/>
              </a:ext>
            </a:extLst>
          </p:cNvPr>
          <p:cNvSpPr>
            <a:spLocks noGrp="1"/>
          </p:cNvSpPr>
          <p:nvPr>
            <p:ph type="title"/>
          </p:nvPr>
        </p:nvSpPr>
        <p:spPr>
          <a:xfrm>
            <a:off x="384048" y="274321"/>
            <a:ext cx="8417052" cy="621030"/>
          </a:xfrm>
        </p:spPr>
        <p:txBody>
          <a:bodyPr/>
          <a:lstStyle/>
          <a:p>
            <a:r>
              <a:rPr lang="en-US" dirty="0"/>
              <a:t>Types of Jenkins Jobs</a:t>
            </a:r>
          </a:p>
        </p:txBody>
      </p:sp>
      <p:pic>
        <p:nvPicPr>
          <p:cNvPr id="1026" name="Picture 2" descr="Enter a name, click &lt;strong&gt;Pipeline&lt;/strong&gt; and then click &lt;strong&gt;OK&lt;/strong&gt;">
            <a:extLst>
              <a:ext uri="{FF2B5EF4-FFF2-40B4-BE49-F238E27FC236}">
                <a16:creationId xmlns:a16="http://schemas.microsoft.com/office/drawing/2014/main" id="{666DFFA0-D176-479B-A554-2FA55AC679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3500" y="1162050"/>
            <a:ext cx="4852052" cy="3311525"/>
          </a:xfrm>
          <a:prstGeom prst="rect">
            <a:avLst/>
          </a:prstGeom>
          <a:solidFill>
            <a:srgbClr val="FFFFFF"/>
          </a:solidFill>
        </p:spPr>
      </p:pic>
      <p:sp>
        <p:nvSpPr>
          <p:cNvPr id="73" name="Footer Placeholder 3">
            <a:extLst>
              <a:ext uri="{FF2B5EF4-FFF2-40B4-BE49-F238E27FC236}">
                <a16:creationId xmlns:a16="http://schemas.microsoft.com/office/drawing/2014/main" id="{41DC58C9-85A5-489B-A828-61922D7EFC6A}"/>
              </a:ext>
            </a:extLst>
          </p:cNvPr>
          <p:cNvSpPr>
            <a:spLocks noGrp="1"/>
          </p:cNvSpPr>
          <p:nvPr>
            <p:ph type="ftr" sz="quarter" idx="3"/>
          </p:nvPr>
        </p:nvSpPr>
        <p:spPr>
          <a:xfrm>
            <a:off x="660386" y="4695411"/>
            <a:ext cx="4572000" cy="187241"/>
          </a:xfrm>
        </p:spPr>
        <p:txBody>
          <a:bodyPr/>
          <a:lstStyle/>
          <a:p>
            <a:pPr>
              <a:spcAft>
                <a:spcPts val="600"/>
              </a:spcAft>
            </a:pPr>
            <a:r>
              <a:rPr lang="en-US"/>
              <a:t>© 2020 Cognizant</a:t>
            </a:r>
          </a:p>
        </p:txBody>
      </p:sp>
      <p:sp>
        <p:nvSpPr>
          <p:cNvPr id="3" name="Slide Number Placeholder 2">
            <a:extLst>
              <a:ext uri="{FF2B5EF4-FFF2-40B4-BE49-F238E27FC236}">
                <a16:creationId xmlns:a16="http://schemas.microsoft.com/office/drawing/2014/main" id="{9F2F23B8-BDB5-4C1F-AF9A-FEAE36C64311}"/>
              </a:ext>
            </a:extLst>
          </p:cNvPr>
          <p:cNvSpPr>
            <a:spLocks noGrp="1"/>
          </p:cNvSpPr>
          <p:nvPr>
            <p:ph type="sldNum" sz="quarter" idx="4"/>
          </p:nvPr>
        </p:nvSpPr>
        <p:spPr>
          <a:xfrm>
            <a:off x="385100" y="4759541"/>
            <a:ext cx="228600" cy="123111"/>
          </a:xfrm>
        </p:spPr>
        <p:txBody>
          <a:bodyPr anchor="b">
            <a:normAutofit/>
          </a:bodyPr>
          <a:lstStyle/>
          <a:p>
            <a:pPr>
              <a:spcAft>
                <a:spcPts val="600"/>
              </a:spcAft>
            </a:pPr>
            <a:fld id="{5176CFEE-36C4-4A0C-BC89-DCE02F99B3D3}" type="slidenum">
              <a:rPr lang="en-US" smtClean="0"/>
              <a:pPr>
                <a:spcAft>
                  <a:spcPts val="600"/>
                </a:spcAft>
              </a:pPr>
              <a:t>12</a:t>
            </a:fld>
            <a:endParaRPr lang="en-US"/>
          </a:p>
        </p:txBody>
      </p:sp>
    </p:spTree>
    <p:extLst>
      <p:ext uri="{BB962C8B-B14F-4D97-AF65-F5344CB8AC3E}">
        <p14:creationId xmlns:p14="http://schemas.microsoft.com/office/powerpoint/2010/main" val="211071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13</a:t>
            </a:fld>
            <a:endParaRPr lang="en-US" dirty="0"/>
          </a:p>
        </p:txBody>
      </p:sp>
      <p:sp>
        <p:nvSpPr>
          <p:cNvPr id="13" name="Rectangle 12"/>
          <p:cNvSpPr/>
          <p:nvPr/>
        </p:nvSpPr>
        <p:spPr>
          <a:xfrm>
            <a:off x="136276" y="151010"/>
            <a:ext cx="4572000" cy="523220"/>
          </a:xfrm>
          <a:prstGeom prst="rect">
            <a:avLst/>
          </a:prstGeom>
        </p:spPr>
        <p:txBody>
          <a:bodyPr>
            <a:spAutoFit/>
          </a:bodyPr>
          <a:lstStyle/>
          <a:p>
            <a:r>
              <a:rPr lang="en-US" b="1" dirty="0"/>
              <a:t>What is a Jenkins freestyle project?</a:t>
            </a:r>
          </a:p>
          <a:p>
            <a:endParaRPr lang="en-US" sz="1000" dirty="0">
              <a:solidFill>
                <a:schemeClr val="tx2"/>
              </a:solidFill>
              <a:latin typeface="Arial" panose="020B0604020202020204" pitchFamily="34" charset="0"/>
            </a:endParaRPr>
          </a:p>
        </p:txBody>
      </p:sp>
      <p:sp>
        <p:nvSpPr>
          <p:cNvPr id="18" name="Right Arrow 17"/>
          <p:cNvSpPr/>
          <p:nvPr/>
        </p:nvSpPr>
        <p:spPr>
          <a:xfrm>
            <a:off x="4253801" y="3461758"/>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36276" y="1965148"/>
            <a:ext cx="4572000" cy="1200329"/>
          </a:xfrm>
          <a:prstGeom prst="rect">
            <a:avLst/>
          </a:prstGeom>
        </p:spPr>
        <p:txBody>
          <a:bodyPr>
            <a:spAutoFit/>
          </a:bodyPr>
          <a:lstStyle/>
          <a:p>
            <a:r>
              <a:rPr lang="en-US" sz="900" b="1" dirty="0">
                <a:solidFill>
                  <a:schemeClr val="tx2"/>
                </a:solidFill>
              </a:rPr>
              <a:t>Creating a Freestyle Build Job</a:t>
            </a:r>
          </a:p>
          <a:p>
            <a:r>
              <a:rPr lang="en-US" sz="900" dirty="0">
                <a:solidFill>
                  <a:schemeClr val="tx2"/>
                </a:solidFill>
              </a:rPr>
              <a:t>The freestyle build job is a highly flexible and easy-to-use option. You can use it for any type of project; it is easy to set up, and many of its options appear in other build jobs.</a:t>
            </a:r>
          </a:p>
          <a:p>
            <a:r>
              <a:rPr lang="en-US" sz="900" b="1" dirty="0">
                <a:solidFill>
                  <a:schemeClr val="tx2"/>
                </a:solidFill>
              </a:rPr>
              <a:t>Step 1) </a:t>
            </a:r>
            <a:r>
              <a:rPr lang="en-US" sz="900" dirty="0">
                <a:solidFill>
                  <a:schemeClr val="tx2"/>
                </a:solidFill>
              </a:rPr>
              <a:t>To create a Jenkins freestyle job, log on to your Jenkins dashboard by visiting your Jenkins installation path. Usually, it will be hosted on localhost at </a:t>
            </a:r>
            <a:r>
              <a:rPr lang="en-US" sz="900" dirty="0">
                <a:solidFill>
                  <a:schemeClr val="tx2"/>
                </a:solidFill>
                <a:hlinkClick r:id="rId3"/>
              </a:rPr>
              <a:t>http://localhost:8080</a:t>
            </a:r>
            <a:r>
              <a:rPr lang="en-US" sz="900" dirty="0">
                <a:solidFill>
                  <a:schemeClr val="tx2"/>
                </a:solidFill>
              </a:rPr>
              <a:t> If you have installed Jenkins in another path, use the appropriate URL to access your dashboard.</a:t>
            </a:r>
          </a:p>
        </p:txBody>
      </p:sp>
      <p:sp>
        <p:nvSpPr>
          <p:cNvPr id="17" name="Rectangle 16"/>
          <p:cNvSpPr/>
          <p:nvPr/>
        </p:nvSpPr>
        <p:spPr>
          <a:xfrm>
            <a:off x="4572000" y="2045818"/>
            <a:ext cx="4572000" cy="430887"/>
          </a:xfrm>
          <a:prstGeom prst="rect">
            <a:avLst/>
          </a:prstGeom>
        </p:spPr>
        <p:txBody>
          <a:bodyPr>
            <a:spAutoFit/>
          </a:bodyPr>
          <a:lstStyle/>
          <a:p>
            <a:r>
              <a:rPr lang="en-US" sz="1100" b="1" dirty="0">
                <a:solidFill>
                  <a:schemeClr val="tx2"/>
                </a:solidFill>
              </a:rPr>
              <a:t>Step 2) </a:t>
            </a:r>
            <a:r>
              <a:rPr lang="en-US" sz="1100" dirty="0">
                <a:solidFill>
                  <a:schemeClr val="tx2"/>
                </a:solidFill>
              </a:rPr>
              <a:t>Click on "</a:t>
            </a:r>
            <a:r>
              <a:rPr lang="en-US" sz="1100" b="1" dirty="0">
                <a:solidFill>
                  <a:schemeClr val="tx2"/>
                </a:solidFill>
              </a:rPr>
              <a:t>New Item</a:t>
            </a:r>
            <a:r>
              <a:rPr lang="en-US" sz="1100" dirty="0">
                <a:solidFill>
                  <a:schemeClr val="tx2"/>
                </a:solidFill>
              </a:rPr>
              <a:t>" at the top left-hand side of your dashboard.</a:t>
            </a:r>
            <a:endParaRPr lang="en-US" sz="100" dirty="0">
              <a:solidFill>
                <a:schemeClr val="tx2"/>
              </a:solidFill>
              <a:latin typeface="Arial" panose="020B0604020202020204" pitchFamily="34" charset="0"/>
            </a:endParaRPr>
          </a:p>
        </p:txBody>
      </p:sp>
      <p:cxnSp>
        <p:nvCxnSpPr>
          <p:cNvPr id="14" name="Straight Connector 13"/>
          <p:cNvCxnSpPr/>
          <p:nvPr/>
        </p:nvCxnSpPr>
        <p:spPr>
          <a:xfrm>
            <a:off x="215047" y="1830615"/>
            <a:ext cx="861240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Rectangle 3"/>
          <p:cNvSpPr/>
          <p:nvPr/>
        </p:nvSpPr>
        <p:spPr>
          <a:xfrm>
            <a:off x="152400" y="691788"/>
            <a:ext cx="4572000" cy="1384995"/>
          </a:xfrm>
          <a:prstGeom prst="rect">
            <a:avLst/>
          </a:prstGeom>
        </p:spPr>
        <p:txBody>
          <a:bodyPr>
            <a:spAutoFit/>
          </a:bodyPr>
          <a:lstStyle/>
          <a:p>
            <a:r>
              <a:rPr lang="en-US" sz="1050" dirty="0">
                <a:solidFill>
                  <a:srgbClr val="222222"/>
                </a:solidFill>
                <a:latin typeface="Source Sans Pro"/>
              </a:rPr>
              <a:t>A Jenkins project is a repeatable build job which contains steps and post-build actions. The types of actions you can perform in a build step or post-build action are quite limited. There are many standard plugins available within a Jenkins freestyle project to help you overcome this problem. They allow you to configure build triggers and offers project-based security for your Jenkins project.</a:t>
            </a:r>
          </a:p>
          <a:p>
            <a:br>
              <a:rPr lang="en-US" sz="1050" dirty="0"/>
            </a:br>
            <a:endParaRPr lang="en-US" sz="1050" dirty="0"/>
          </a:p>
        </p:txBody>
      </p:sp>
      <p:pic>
        <p:nvPicPr>
          <p:cNvPr id="3074" name="Picture 2" descr="https://www.guru99.com/images/1/091318_0458_HowtoCreat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276" y="997092"/>
            <a:ext cx="3936365" cy="8183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guru99.com/images/1/091318_0458_HowtoCreate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047" y="3319133"/>
            <a:ext cx="2496185" cy="12867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guru99.com/images/1/091318_0458_HowtoCreate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7447" y="2505670"/>
            <a:ext cx="2747645" cy="239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30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14</a:t>
            </a:fld>
            <a:endParaRPr lang="en-US" dirty="0"/>
          </a:p>
        </p:txBody>
      </p:sp>
      <p:sp>
        <p:nvSpPr>
          <p:cNvPr id="13" name="Rectangle 12"/>
          <p:cNvSpPr/>
          <p:nvPr/>
        </p:nvSpPr>
        <p:spPr>
          <a:xfrm>
            <a:off x="136276" y="151010"/>
            <a:ext cx="4572000" cy="707886"/>
          </a:xfrm>
          <a:prstGeom prst="rect">
            <a:avLst/>
          </a:prstGeom>
        </p:spPr>
        <p:txBody>
          <a:bodyPr>
            <a:spAutoFit/>
          </a:bodyPr>
          <a:lstStyle/>
          <a:p>
            <a:r>
              <a:rPr lang="en-US" sz="1000" b="1" dirty="0">
                <a:solidFill>
                  <a:schemeClr val="tx2"/>
                </a:solidFill>
              </a:rPr>
              <a:t>Step 3) </a:t>
            </a:r>
            <a:r>
              <a:rPr lang="en-US" sz="1000" dirty="0">
                <a:solidFill>
                  <a:schemeClr val="tx2"/>
                </a:solidFill>
              </a:rPr>
              <a:t>In the next screen,</a:t>
            </a:r>
          </a:p>
          <a:p>
            <a:r>
              <a:rPr lang="en-US" sz="1000" dirty="0">
                <a:solidFill>
                  <a:schemeClr val="tx2"/>
                </a:solidFill>
              </a:rPr>
              <a:t>Enter the name of the item you want to create. We shall use the "Hello world" for this </a:t>
            </a:r>
            <a:r>
              <a:rPr lang="en-US" sz="1000" dirty="0" err="1">
                <a:solidFill>
                  <a:schemeClr val="tx2"/>
                </a:solidFill>
              </a:rPr>
              <a:t>demo.Select</a:t>
            </a:r>
            <a:r>
              <a:rPr lang="en-US" sz="1000" dirty="0">
                <a:solidFill>
                  <a:schemeClr val="tx2"/>
                </a:solidFill>
              </a:rPr>
              <a:t> Freestyle </a:t>
            </a:r>
            <a:r>
              <a:rPr lang="en-US" sz="1000" dirty="0" err="1">
                <a:solidFill>
                  <a:schemeClr val="tx2"/>
                </a:solidFill>
              </a:rPr>
              <a:t>projectClick</a:t>
            </a:r>
            <a:r>
              <a:rPr lang="en-US" sz="1000" dirty="0">
                <a:solidFill>
                  <a:schemeClr val="tx2"/>
                </a:solidFill>
              </a:rPr>
              <a:t> Okay.</a:t>
            </a:r>
          </a:p>
          <a:p>
            <a:endParaRPr lang="en-US" sz="1000" dirty="0">
              <a:solidFill>
                <a:schemeClr val="tx2"/>
              </a:solidFill>
              <a:latin typeface="Arial" panose="020B0604020202020204" pitchFamily="34" charset="0"/>
            </a:endParaRPr>
          </a:p>
        </p:txBody>
      </p:sp>
      <p:sp>
        <p:nvSpPr>
          <p:cNvPr id="18" name="Right Arrow 17"/>
          <p:cNvSpPr/>
          <p:nvPr/>
        </p:nvSpPr>
        <p:spPr>
          <a:xfrm>
            <a:off x="4037100" y="3507714"/>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3477" y="2685812"/>
            <a:ext cx="4572000" cy="423193"/>
          </a:xfrm>
          <a:prstGeom prst="rect">
            <a:avLst/>
          </a:prstGeom>
        </p:spPr>
        <p:txBody>
          <a:bodyPr>
            <a:spAutoFit/>
          </a:bodyPr>
          <a:lstStyle/>
          <a:p>
            <a:r>
              <a:rPr lang="en-US" sz="1050" b="1" dirty="0">
                <a:solidFill>
                  <a:schemeClr val="tx2"/>
                </a:solidFill>
              </a:rPr>
              <a:t>Step 5) </a:t>
            </a:r>
            <a:r>
              <a:rPr lang="en-US" sz="1050" dirty="0">
                <a:solidFill>
                  <a:schemeClr val="tx2"/>
                </a:solidFill>
              </a:rPr>
              <a:t>Under Source Code Management, Enter your repository URL. We have a test repository located </a:t>
            </a:r>
            <a:r>
              <a:rPr lang="en-US" sz="1100" dirty="0">
                <a:solidFill>
                  <a:schemeClr val="tx2"/>
                </a:solidFill>
              </a:rPr>
              <a:t>at </a:t>
            </a:r>
            <a:r>
              <a:rPr lang="en-US" sz="1100" dirty="0">
                <a:solidFill>
                  <a:schemeClr val="tx2"/>
                </a:solidFill>
                <a:hlinkClick r:id="rId3"/>
              </a:rPr>
              <a:t>https://github.com/kriru/firstJava.git</a:t>
            </a:r>
            <a:endParaRPr lang="en-US" sz="500" dirty="0">
              <a:solidFill>
                <a:schemeClr val="tx2"/>
              </a:solidFill>
            </a:endParaRPr>
          </a:p>
        </p:txBody>
      </p:sp>
      <p:sp>
        <p:nvSpPr>
          <p:cNvPr id="17" name="Rectangle 16"/>
          <p:cNvSpPr/>
          <p:nvPr/>
        </p:nvSpPr>
        <p:spPr>
          <a:xfrm>
            <a:off x="4572000" y="2045818"/>
            <a:ext cx="4572000" cy="1323439"/>
          </a:xfrm>
          <a:prstGeom prst="rect">
            <a:avLst/>
          </a:prstGeom>
        </p:spPr>
        <p:txBody>
          <a:bodyPr>
            <a:spAutoFit/>
          </a:bodyPr>
          <a:lstStyle/>
          <a:p>
            <a:r>
              <a:rPr lang="en-US" sz="900" b="1" dirty="0">
                <a:solidFill>
                  <a:schemeClr val="tx2"/>
                </a:solidFill>
              </a:rPr>
              <a:t>Step 6) </a:t>
            </a:r>
            <a:r>
              <a:rPr lang="en-US" sz="900" dirty="0">
                <a:solidFill>
                  <a:schemeClr val="tx2"/>
                </a:solidFill>
              </a:rPr>
              <a:t>Now that you have provided all the details, it's time to build the code. Tweak the settings under the </a:t>
            </a:r>
            <a:r>
              <a:rPr lang="en-US" sz="900" b="1" dirty="0">
                <a:solidFill>
                  <a:schemeClr val="tx2"/>
                </a:solidFill>
              </a:rPr>
              <a:t>build</a:t>
            </a:r>
            <a:r>
              <a:rPr lang="en-US" sz="900" dirty="0">
                <a:solidFill>
                  <a:schemeClr val="tx2"/>
                </a:solidFill>
              </a:rPr>
              <a:t> section to build the code at the time you want. You can even schedule the build to happen periodically, at set times.</a:t>
            </a:r>
          </a:p>
          <a:p>
            <a:r>
              <a:rPr lang="en-US" sz="900" dirty="0">
                <a:solidFill>
                  <a:schemeClr val="tx2"/>
                </a:solidFill>
              </a:rPr>
              <a:t>Under </a:t>
            </a:r>
            <a:r>
              <a:rPr lang="en-US" sz="900" b="1" dirty="0">
                <a:solidFill>
                  <a:schemeClr val="tx2"/>
                </a:solidFill>
              </a:rPr>
              <a:t>build</a:t>
            </a:r>
            <a:r>
              <a:rPr lang="en-US" sz="900" dirty="0">
                <a:solidFill>
                  <a:schemeClr val="tx2"/>
                </a:solidFill>
              </a:rPr>
              <a:t>,</a:t>
            </a:r>
          </a:p>
          <a:p>
            <a:endParaRPr lang="en-US" sz="300" dirty="0">
              <a:solidFill>
                <a:schemeClr val="tx2"/>
              </a:solidFill>
            </a:endParaRPr>
          </a:p>
          <a:p>
            <a:r>
              <a:rPr lang="en-US" sz="900" dirty="0">
                <a:solidFill>
                  <a:schemeClr val="tx2"/>
                </a:solidFill>
              </a:rPr>
              <a:t>1. Click on "</a:t>
            </a:r>
            <a:r>
              <a:rPr lang="en-US" sz="900" b="1" dirty="0">
                <a:solidFill>
                  <a:schemeClr val="tx2"/>
                </a:solidFill>
              </a:rPr>
              <a:t>Add build step</a:t>
            </a:r>
            <a:r>
              <a:rPr lang="en-US" sz="900" dirty="0">
                <a:solidFill>
                  <a:schemeClr val="tx2"/>
                </a:solidFill>
              </a:rPr>
              <a:t>"</a:t>
            </a:r>
          </a:p>
          <a:p>
            <a:r>
              <a:rPr lang="en-US" sz="900" dirty="0">
                <a:solidFill>
                  <a:schemeClr val="tx2"/>
                </a:solidFill>
              </a:rPr>
              <a:t>2. Click on "</a:t>
            </a:r>
            <a:r>
              <a:rPr lang="en-US" sz="900" b="1" dirty="0">
                <a:solidFill>
                  <a:schemeClr val="tx2"/>
                </a:solidFill>
              </a:rPr>
              <a:t>Execute Windows batch command</a:t>
            </a:r>
            <a:r>
              <a:rPr lang="en-US" sz="900" dirty="0">
                <a:solidFill>
                  <a:schemeClr val="tx2"/>
                </a:solidFill>
              </a:rPr>
              <a:t>" and add the commands you want to execute during the build process</a:t>
            </a:r>
            <a:r>
              <a:rPr lang="en-US" sz="1000" dirty="0">
                <a:solidFill>
                  <a:schemeClr val="tx2"/>
                </a:solidFill>
              </a:rPr>
              <a:t>.</a:t>
            </a:r>
          </a:p>
          <a:p>
            <a:endParaRPr lang="en-US" sz="1000" dirty="0">
              <a:solidFill>
                <a:schemeClr val="tx2"/>
              </a:solidFill>
            </a:endParaRPr>
          </a:p>
        </p:txBody>
      </p:sp>
      <p:cxnSp>
        <p:nvCxnSpPr>
          <p:cNvPr id="14" name="Straight Connector 13"/>
          <p:cNvCxnSpPr/>
          <p:nvPr/>
        </p:nvCxnSpPr>
        <p:spPr>
          <a:xfrm>
            <a:off x="215047" y="2685812"/>
            <a:ext cx="412975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146" name="Picture 2" descr="https://www.guru99.com/images/1/091318_0458_HowtoCreat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72" y="540994"/>
            <a:ext cx="2506690" cy="19457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572000" y="179215"/>
            <a:ext cx="4572000" cy="561692"/>
          </a:xfrm>
          <a:prstGeom prst="rect">
            <a:avLst/>
          </a:prstGeom>
        </p:spPr>
        <p:txBody>
          <a:bodyPr>
            <a:spAutoFit/>
          </a:bodyPr>
          <a:lstStyle/>
          <a:p>
            <a:r>
              <a:rPr lang="en-US" sz="1050" b="1" dirty="0">
                <a:solidFill>
                  <a:schemeClr val="tx2"/>
                </a:solidFill>
              </a:rPr>
              <a:t>Step 4) </a:t>
            </a:r>
            <a:r>
              <a:rPr lang="en-US" sz="1050" dirty="0">
                <a:solidFill>
                  <a:schemeClr val="tx2"/>
                </a:solidFill>
              </a:rPr>
              <a:t>Enter the details of the project you want to test.</a:t>
            </a:r>
          </a:p>
          <a:p>
            <a:br>
              <a:rPr lang="en-US" sz="1000" dirty="0"/>
            </a:br>
            <a:endParaRPr lang="en-US" sz="1000" dirty="0">
              <a:solidFill>
                <a:schemeClr val="tx2"/>
              </a:solidFill>
              <a:latin typeface="Arial" panose="020B0604020202020204" pitchFamily="34" charset="0"/>
            </a:endParaRPr>
          </a:p>
        </p:txBody>
      </p:sp>
      <p:pic>
        <p:nvPicPr>
          <p:cNvPr id="6150" name="Picture 6" descr="https://www.guru99.com/images/1/091318_0458_HowtoCreate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477" y="492394"/>
            <a:ext cx="3112682" cy="136515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www.guru99.com/images/1/091318_0458_HowtoCreate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772" y="3501153"/>
            <a:ext cx="2966415" cy="153629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www.guru99.com/images/1/091318_0458_HowtoCreate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975" y="3326907"/>
            <a:ext cx="2997685" cy="1710544"/>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Arrow 20"/>
          <p:cNvSpPr/>
          <p:nvPr/>
        </p:nvSpPr>
        <p:spPr>
          <a:xfrm>
            <a:off x="3969890" y="1077421"/>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665477" y="1958102"/>
            <a:ext cx="412975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89885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15</a:t>
            </a:fld>
            <a:endParaRPr lang="en-US" dirty="0"/>
          </a:p>
        </p:txBody>
      </p:sp>
      <p:sp>
        <p:nvSpPr>
          <p:cNvPr id="5" name="Rectangle 4"/>
          <p:cNvSpPr/>
          <p:nvPr/>
        </p:nvSpPr>
        <p:spPr>
          <a:xfrm>
            <a:off x="4277032" y="127605"/>
            <a:ext cx="4572000" cy="1031051"/>
          </a:xfrm>
          <a:prstGeom prst="rect">
            <a:avLst/>
          </a:prstGeom>
        </p:spPr>
        <p:txBody>
          <a:bodyPr>
            <a:spAutoFit/>
          </a:bodyPr>
          <a:lstStyle/>
          <a:p>
            <a:r>
              <a:rPr lang="en-US" sz="1000" b="1" dirty="0">
                <a:solidFill>
                  <a:schemeClr val="tx2"/>
                </a:solidFill>
              </a:rPr>
              <a:t>Step 7)</a:t>
            </a:r>
            <a:r>
              <a:rPr lang="en-US" sz="1000" dirty="0">
                <a:solidFill>
                  <a:schemeClr val="tx2"/>
                </a:solidFill>
              </a:rPr>
              <a:t> When you have entered all the data,</a:t>
            </a:r>
          </a:p>
          <a:p>
            <a:r>
              <a:rPr lang="en-US" sz="1000" dirty="0">
                <a:solidFill>
                  <a:schemeClr val="tx2"/>
                </a:solidFill>
              </a:rPr>
              <a:t>Click </a:t>
            </a:r>
            <a:r>
              <a:rPr lang="en-US" sz="1000" b="1" dirty="0">
                <a:solidFill>
                  <a:schemeClr val="tx2"/>
                </a:solidFill>
              </a:rPr>
              <a:t>Apply</a:t>
            </a:r>
            <a:endParaRPr lang="en-US" sz="1000" dirty="0">
              <a:solidFill>
                <a:schemeClr val="tx2"/>
              </a:solidFill>
            </a:endParaRPr>
          </a:p>
          <a:p>
            <a:r>
              <a:rPr lang="en-US" sz="1000" b="1" dirty="0">
                <a:solidFill>
                  <a:schemeClr val="tx2"/>
                </a:solidFill>
              </a:rPr>
              <a:t>Save </a:t>
            </a:r>
            <a:r>
              <a:rPr lang="en-US" sz="1000" dirty="0">
                <a:solidFill>
                  <a:schemeClr val="tx2"/>
                </a:solidFill>
              </a:rPr>
              <a:t>the project.</a:t>
            </a:r>
          </a:p>
          <a:p>
            <a:endParaRPr lang="en-US" sz="1000" dirty="0">
              <a:solidFill>
                <a:schemeClr val="tx2"/>
              </a:solidFill>
            </a:endParaRPr>
          </a:p>
          <a:p>
            <a:r>
              <a:rPr lang="en-US" sz="1000" b="1" dirty="0">
                <a:solidFill>
                  <a:schemeClr val="tx2"/>
                </a:solidFill>
              </a:rPr>
              <a:t>Step 8) </a:t>
            </a:r>
            <a:r>
              <a:rPr lang="en-US" sz="1000" dirty="0">
                <a:solidFill>
                  <a:schemeClr val="tx2"/>
                </a:solidFill>
              </a:rPr>
              <a:t>Now, in the main screen, Click the </a:t>
            </a:r>
            <a:r>
              <a:rPr lang="en-US" sz="1000" b="1" dirty="0">
                <a:solidFill>
                  <a:schemeClr val="tx2"/>
                </a:solidFill>
              </a:rPr>
              <a:t>Build Now </a:t>
            </a:r>
            <a:r>
              <a:rPr lang="en-US" sz="1000" dirty="0">
                <a:solidFill>
                  <a:schemeClr val="tx2"/>
                </a:solidFill>
              </a:rPr>
              <a:t>button on the left-hand side to build the source code.</a:t>
            </a:r>
            <a:endParaRPr lang="en-US" sz="400" dirty="0">
              <a:solidFill>
                <a:schemeClr val="tx2"/>
              </a:solidFill>
            </a:endParaRPr>
          </a:p>
        </p:txBody>
      </p:sp>
      <p:sp>
        <p:nvSpPr>
          <p:cNvPr id="13" name="Rectangle 12"/>
          <p:cNvSpPr/>
          <p:nvPr/>
        </p:nvSpPr>
        <p:spPr>
          <a:xfrm>
            <a:off x="136276" y="151010"/>
            <a:ext cx="4572000" cy="646331"/>
          </a:xfrm>
          <a:prstGeom prst="rect">
            <a:avLst/>
          </a:prstGeom>
        </p:spPr>
        <p:txBody>
          <a:bodyPr>
            <a:spAutoFit/>
          </a:bodyPr>
          <a:lstStyle/>
          <a:p>
            <a:r>
              <a:rPr lang="en-US" sz="900" dirty="0">
                <a:solidFill>
                  <a:schemeClr val="tx2"/>
                </a:solidFill>
              </a:rPr>
              <a:t>Here, I have added the java commands to compile the java code.</a:t>
            </a:r>
          </a:p>
          <a:p>
            <a:r>
              <a:rPr lang="en-US" sz="900" dirty="0">
                <a:solidFill>
                  <a:schemeClr val="tx2"/>
                </a:solidFill>
              </a:rPr>
              <a:t>I have added the following windows commands:</a:t>
            </a:r>
          </a:p>
          <a:p>
            <a:r>
              <a:rPr lang="en-US" sz="900" dirty="0" err="1">
                <a:solidFill>
                  <a:schemeClr val="tx2"/>
                </a:solidFill>
              </a:rPr>
              <a:t>javac</a:t>
            </a:r>
            <a:r>
              <a:rPr lang="en-US" sz="900" dirty="0">
                <a:solidFill>
                  <a:schemeClr val="tx2"/>
                </a:solidFill>
              </a:rPr>
              <a:t> HelloWorld.java</a:t>
            </a:r>
          </a:p>
          <a:p>
            <a:r>
              <a:rPr lang="en-US" sz="900" dirty="0">
                <a:solidFill>
                  <a:schemeClr val="tx2"/>
                </a:solidFill>
              </a:rPr>
              <a:t>java HelloWorld</a:t>
            </a:r>
          </a:p>
        </p:txBody>
      </p:sp>
      <p:sp>
        <p:nvSpPr>
          <p:cNvPr id="18" name="Right Arrow 17"/>
          <p:cNvSpPr/>
          <p:nvPr/>
        </p:nvSpPr>
        <p:spPr>
          <a:xfrm>
            <a:off x="3609413" y="3456825"/>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36276" y="2502637"/>
            <a:ext cx="4572000" cy="400110"/>
          </a:xfrm>
          <a:prstGeom prst="rect">
            <a:avLst/>
          </a:prstGeom>
        </p:spPr>
        <p:txBody>
          <a:bodyPr>
            <a:spAutoFit/>
          </a:bodyPr>
          <a:lstStyle/>
          <a:p>
            <a:r>
              <a:rPr lang="en-US" sz="1000" b="1" dirty="0">
                <a:solidFill>
                  <a:schemeClr val="tx2"/>
                </a:solidFill>
              </a:rPr>
              <a:t>Step 9) </a:t>
            </a:r>
            <a:r>
              <a:rPr lang="en-US" sz="1000" dirty="0">
                <a:solidFill>
                  <a:schemeClr val="tx2"/>
                </a:solidFill>
              </a:rPr>
              <a:t>After clicking on </a:t>
            </a:r>
            <a:r>
              <a:rPr lang="en-US" sz="1000" b="1" dirty="0">
                <a:solidFill>
                  <a:schemeClr val="tx2"/>
                </a:solidFill>
              </a:rPr>
              <a:t>Build now, </a:t>
            </a:r>
            <a:r>
              <a:rPr lang="en-US" sz="1000" dirty="0">
                <a:solidFill>
                  <a:schemeClr val="tx2"/>
                </a:solidFill>
              </a:rPr>
              <a:t>you can see the status of the build you run under </a:t>
            </a:r>
            <a:r>
              <a:rPr lang="en-US" sz="1000" b="1" dirty="0">
                <a:solidFill>
                  <a:schemeClr val="tx2"/>
                </a:solidFill>
              </a:rPr>
              <a:t>Build History</a:t>
            </a:r>
            <a:r>
              <a:rPr lang="en-US" sz="1000" dirty="0">
                <a:solidFill>
                  <a:schemeClr val="tx2"/>
                </a:solidFill>
              </a:rPr>
              <a:t>.</a:t>
            </a:r>
            <a:endParaRPr lang="en-US" sz="100" dirty="0">
              <a:solidFill>
                <a:schemeClr val="tx2"/>
              </a:solidFill>
            </a:endParaRPr>
          </a:p>
        </p:txBody>
      </p:sp>
      <p:sp>
        <p:nvSpPr>
          <p:cNvPr id="17" name="Rectangle 16"/>
          <p:cNvSpPr/>
          <p:nvPr/>
        </p:nvSpPr>
        <p:spPr>
          <a:xfrm>
            <a:off x="4457700" y="2502637"/>
            <a:ext cx="4572000" cy="553998"/>
          </a:xfrm>
          <a:prstGeom prst="rect">
            <a:avLst/>
          </a:prstGeom>
        </p:spPr>
        <p:txBody>
          <a:bodyPr>
            <a:spAutoFit/>
          </a:bodyPr>
          <a:lstStyle/>
          <a:p>
            <a:r>
              <a:rPr lang="en-US" sz="1000" b="1" dirty="0">
                <a:solidFill>
                  <a:schemeClr val="tx2"/>
                </a:solidFill>
              </a:rPr>
              <a:t>Step 10) </a:t>
            </a:r>
            <a:r>
              <a:rPr lang="en-US" sz="1000" dirty="0">
                <a:solidFill>
                  <a:schemeClr val="tx2"/>
                </a:solidFill>
              </a:rPr>
              <a:t>Click on the </a:t>
            </a:r>
            <a:r>
              <a:rPr lang="en-US" sz="1000" b="1" dirty="0">
                <a:solidFill>
                  <a:schemeClr val="tx2"/>
                </a:solidFill>
              </a:rPr>
              <a:t>build number </a:t>
            </a:r>
            <a:r>
              <a:rPr lang="en-US" sz="1000" dirty="0">
                <a:solidFill>
                  <a:schemeClr val="tx2"/>
                </a:solidFill>
              </a:rPr>
              <a:t>and</a:t>
            </a:r>
            <a:r>
              <a:rPr lang="en-US" sz="1000" b="1" dirty="0">
                <a:solidFill>
                  <a:schemeClr val="tx2"/>
                </a:solidFill>
              </a:rPr>
              <a:t> </a:t>
            </a:r>
            <a:r>
              <a:rPr lang="en-US" sz="1000" dirty="0">
                <a:solidFill>
                  <a:schemeClr val="tx2"/>
                </a:solidFill>
              </a:rPr>
              <a:t>then</a:t>
            </a:r>
            <a:r>
              <a:rPr lang="en-US" sz="1000" b="1" dirty="0">
                <a:solidFill>
                  <a:schemeClr val="tx2"/>
                </a:solidFill>
              </a:rPr>
              <a:t> </a:t>
            </a:r>
            <a:r>
              <a:rPr lang="en-US" sz="1000" dirty="0">
                <a:solidFill>
                  <a:schemeClr val="tx2"/>
                </a:solidFill>
              </a:rPr>
              <a:t>Click on </a:t>
            </a:r>
            <a:r>
              <a:rPr lang="en-US" sz="1000" b="1" dirty="0">
                <a:solidFill>
                  <a:schemeClr val="tx2"/>
                </a:solidFill>
              </a:rPr>
              <a:t>console output </a:t>
            </a:r>
            <a:r>
              <a:rPr lang="en-US" sz="1000" dirty="0">
                <a:solidFill>
                  <a:schemeClr val="tx2"/>
                </a:solidFill>
              </a:rPr>
              <a:t>to see the status of the build you run. It should show you a success message, provided you have followed the setup properly.</a:t>
            </a:r>
            <a:endParaRPr lang="en-US" sz="100" dirty="0">
              <a:solidFill>
                <a:schemeClr val="tx2"/>
              </a:solidFill>
              <a:latin typeface="Arial" panose="020B0604020202020204" pitchFamily="34" charset="0"/>
            </a:endParaRPr>
          </a:p>
        </p:txBody>
      </p:sp>
      <p:sp>
        <p:nvSpPr>
          <p:cNvPr id="20" name="Right Arrow 19"/>
          <p:cNvSpPr/>
          <p:nvPr/>
        </p:nvSpPr>
        <p:spPr>
          <a:xfrm>
            <a:off x="3568722" y="959422"/>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36625" y="2441847"/>
            <a:ext cx="861240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170" name="Picture 2" descr="https://www.guru99.com/images/1/091318_0458_HowtoCreate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803" y="723228"/>
            <a:ext cx="2564765" cy="152623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www.guru99.com/images/1/091318_0458_HowtoCreate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408" y="994868"/>
            <a:ext cx="2770074" cy="133260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www.guru99.com/images/1/091318_0458_HowtoCreate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194242"/>
            <a:ext cx="2923743" cy="186807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www.guru99.com/images/1/091318_0458_HowtoCreate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828" y="3304173"/>
            <a:ext cx="2769289" cy="17581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7613541" y="3161312"/>
            <a:ext cx="1272941" cy="1077218"/>
          </a:xfrm>
          <a:prstGeom prst="rect">
            <a:avLst/>
          </a:prstGeom>
          <a:solidFill>
            <a:schemeClr val="tx2">
              <a:lumMod val="75000"/>
              <a:lumOff val="25000"/>
            </a:schemeClr>
          </a:solidFill>
        </p:spPr>
        <p:txBody>
          <a:bodyPr wrap="square">
            <a:spAutoFit/>
          </a:bodyPr>
          <a:lstStyle/>
          <a:p>
            <a:r>
              <a:rPr lang="en-US" sz="800" dirty="0">
                <a:solidFill>
                  <a:schemeClr val="bg1">
                    <a:lumMod val="95000"/>
                  </a:schemeClr>
                </a:solidFill>
              </a:rPr>
              <a:t>In sum, we have executed a HelloWorld program hosted on GitHub. Jenkin pulls the code from the remote repository and builds continuously at a frequency you define.</a:t>
            </a:r>
            <a:endParaRPr lang="en-US" sz="100" dirty="0">
              <a:solidFill>
                <a:schemeClr val="bg1">
                  <a:lumMod val="95000"/>
                </a:schemeClr>
              </a:solidFill>
              <a:latin typeface="Arial" panose="020B0604020202020204" pitchFamily="34" charset="0"/>
            </a:endParaRPr>
          </a:p>
        </p:txBody>
      </p:sp>
    </p:spTree>
    <p:extLst>
      <p:ext uri="{BB962C8B-B14F-4D97-AF65-F5344CB8AC3E}">
        <p14:creationId xmlns:p14="http://schemas.microsoft.com/office/powerpoint/2010/main" val="429394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Integrations</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16</a:t>
            </a:fld>
            <a:endParaRPr lang="en-US" dirty="0"/>
          </a:p>
        </p:txBody>
      </p:sp>
      <p:pic>
        <p:nvPicPr>
          <p:cNvPr id="7" name="Picture 2">
            <a:extLst>
              <a:ext uri="{FF2B5EF4-FFF2-40B4-BE49-F238E27FC236}">
                <a16:creationId xmlns:a16="http://schemas.microsoft.com/office/drawing/2014/main" id="{3B029026-1A10-4B32-8CCB-0BDD356EC400}"/>
              </a:ext>
            </a:extLst>
          </p:cNvPr>
          <p:cNvPicPr>
            <a:picLocks noChangeAspect="1" noChangeArrowheads="1"/>
          </p:cNvPicPr>
          <p:nvPr/>
        </p:nvPicPr>
        <p:blipFill>
          <a:blip r:embed="rId2"/>
          <a:srcRect/>
          <a:stretch>
            <a:fillRect/>
          </a:stretch>
        </p:blipFill>
        <p:spPr bwMode="auto">
          <a:xfrm>
            <a:off x="699203" y="584836"/>
            <a:ext cx="7786742" cy="3786214"/>
          </a:xfrm>
          <a:prstGeom prst="rect">
            <a:avLst/>
          </a:prstGeom>
          <a:noFill/>
          <a:ln w="9525">
            <a:noFill/>
            <a:miter lim="800000"/>
            <a:headEnd/>
            <a:tailEnd/>
          </a:ln>
          <a:effectLst/>
        </p:spPr>
      </p:pic>
    </p:spTree>
    <p:extLst>
      <p:ext uri="{BB962C8B-B14F-4D97-AF65-F5344CB8AC3E}">
        <p14:creationId xmlns:p14="http://schemas.microsoft.com/office/powerpoint/2010/main" val="3893473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17</a:t>
            </a:fld>
            <a:endParaRPr lang="en-US" dirty="0"/>
          </a:p>
        </p:txBody>
      </p:sp>
      <p:sp>
        <p:nvSpPr>
          <p:cNvPr id="13" name="Rectangle 12"/>
          <p:cNvSpPr/>
          <p:nvPr/>
        </p:nvSpPr>
        <p:spPr>
          <a:xfrm>
            <a:off x="215047" y="340531"/>
            <a:ext cx="4572000" cy="369332"/>
          </a:xfrm>
          <a:prstGeom prst="rect">
            <a:avLst/>
          </a:prstGeom>
        </p:spPr>
        <p:txBody>
          <a:bodyPr>
            <a:spAutoFit/>
          </a:bodyPr>
          <a:lstStyle/>
          <a:p>
            <a:r>
              <a:rPr lang="en-US" b="1" dirty="0"/>
              <a:t>Jenkins Pipeline Concepts</a:t>
            </a:r>
          </a:p>
        </p:txBody>
      </p:sp>
      <p:graphicFrame>
        <p:nvGraphicFramePr>
          <p:cNvPr id="5" name="Table 4"/>
          <p:cNvGraphicFramePr>
            <a:graphicFrameLocks noGrp="1"/>
          </p:cNvGraphicFramePr>
          <p:nvPr>
            <p:extLst>
              <p:ext uri="{D42A27DB-BD31-4B8C-83A1-F6EECF244321}">
                <p14:modId xmlns:p14="http://schemas.microsoft.com/office/powerpoint/2010/main" val="3157756718"/>
              </p:ext>
            </p:extLst>
          </p:nvPr>
        </p:nvGraphicFramePr>
        <p:xfrm>
          <a:off x="1278194" y="961561"/>
          <a:ext cx="6381134" cy="3158173"/>
        </p:xfrm>
        <a:graphic>
          <a:graphicData uri="http://schemas.openxmlformats.org/drawingml/2006/table">
            <a:tbl>
              <a:tblPr/>
              <a:tblGrid>
                <a:gridCol w="1091380">
                  <a:extLst>
                    <a:ext uri="{9D8B030D-6E8A-4147-A177-3AD203B41FA5}">
                      <a16:colId xmlns:a16="http://schemas.microsoft.com/office/drawing/2014/main" val="333359270"/>
                    </a:ext>
                  </a:extLst>
                </a:gridCol>
                <a:gridCol w="5289754">
                  <a:extLst>
                    <a:ext uri="{9D8B030D-6E8A-4147-A177-3AD203B41FA5}">
                      <a16:colId xmlns:a16="http://schemas.microsoft.com/office/drawing/2014/main" val="1421056750"/>
                    </a:ext>
                  </a:extLst>
                </a:gridCol>
              </a:tblGrid>
              <a:tr h="193372">
                <a:tc>
                  <a:txBody>
                    <a:bodyPr/>
                    <a:lstStyle/>
                    <a:p>
                      <a:pPr algn="l" fontAlgn="t"/>
                      <a:r>
                        <a:rPr lang="en-US" sz="1000" b="1" dirty="0">
                          <a:solidFill>
                            <a:schemeClr val="bg1"/>
                          </a:solidFill>
                          <a:effectLst/>
                        </a:rPr>
                        <a:t>Term</a:t>
                      </a:r>
                      <a:endParaRPr lang="en-US" sz="1000" dirty="0">
                        <a:solidFill>
                          <a:schemeClr val="bg1"/>
                        </a:solidFill>
                        <a:effectLst/>
                      </a:endParaRPr>
                    </a:p>
                  </a:txBody>
                  <a:tcPr marL="35044" marR="35044" marT="35044" marB="3504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lumOff val="50000"/>
                      </a:schemeClr>
                    </a:solidFill>
                  </a:tcPr>
                </a:tc>
                <a:tc>
                  <a:txBody>
                    <a:bodyPr/>
                    <a:lstStyle/>
                    <a:p>
                      <a:pPr algn="l" fontAlgn="t"/>
                      <a:r>
                        <a:rPr lang="en-US" sz="1000" b="1" dirty="0">
                          <a:solidFill>
                            <a:schemeClr val="bg1"/>
                          </a:solidFill>
                          <a:effectLst/>
                        </a:rPr>
                        <a:t>Description</a:t>
                      </a:r>
                      <a:endParaRPr lang="en-US" sz="1000" dirty="0">
                        <a:solidFill>
                          <a:schemeClr val="bg1"/>
                        </a:solidFill>
                        <a:effectLst/>
                      </a:endParaRPr>
                    </a:p>
                  </a:txBody>
                  <a:tcPr marL="35044" marR="35044" marT="35044" marB="3504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lumOff val="50000"/>
                      </a:schemeClr>
                    </a:solidFill>
                  </a:tcPr>
                </a:tc>
                <a:extLst>
                  <a:ext uri="{0D108BD9-81ED-4DB2-BD59-A6C34878D82A}">
                    <a16:rowId xmlns:a16="http://schemas.microsoft.com/office/drawing/2014/main" val="2190177748"/>
                  </a:ext>
                </a:extLst>
              </a:tr>
              <a:tr h="879413">
                <a:tc>
                  <a:txBody>
                    <a:bodyPr/>
                    <a:lstStyle/>
                    <a:p>
                      <a:pPr algn="l" fontAlgn="t"/>
                      <a:r>
                        <a:rPr lang="en-US" sz="1000" dirty="0">
                          <a:solidFill>
                            <a:schemeClr val="tx2"/>
                          </a:solidFill>
                          <a:effectLst/>
                        </a:rPr>
                        <a:t>Pipeline</a:t>
                      </a:r>
                    </a:p>
                  </a:txBody>
                  <a:tcPr marL="35044" marR="35044" marT="35044" marB="350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l" fontAlgn="t"/>
                      <a:r>
                        <a:rPr lang="en-US" sz="1000" dirty="0">
                          <a:solidFill>
                            <a:schemeClr val="tx2"/>
                          </a:solidFill>
                          <a:effectLst/>
                        </a:rPr>
                        <a:t>The pipeline is a set of instructions given in the form of code for continuous delivery and consists of instructions needed for the entire build process. With pipeline, you can build, test, and deliver the application.</a:t>
                      </a:r>
                    </a:p>
                  </a:txBody>
                  <a:tcPr marL="35044" marR="35044" marT="35044" marB="350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540733144"/>
                  </a:ext>
                </a:extLst>
              </a:tr>
              <a:tr h="530233">
                <a:tc>
                  <a:txBody>
                    <a:bodyPr/>
                    <a:lstStyle/>
                    <a:p>
                      <a:pPr algn="l" fontAlgn="t"/>
                      <a:r>
                        <a:rPr lang="en-US" sz="1000">
                          <a:solidFill>
                            <a:schemeClr val="tx2"/>
                          </a:solidFill>
                          <a:effectLst/>
                        </a:rPr>
                        <a:t>Node</a:t>
                      </a:r>
                    </a:p>
                  </a:txBody>
                  <a:tcPr marL="35044" marR="35044" marT="35044" marB="350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l" fontAlgn="t"/>
                      <a:r>
                        <a:rPr lang="en-US" sz="1000">
                          <a:solidFill>
                            <a:schemeClr val="tx2"/>
                          </a:solidFill>
                          <a:effectLst/>
                        </a:rPr>
                        <a:t>The machine on which Jenkins runs is called a node. A node block is mainly used in scripted pipeline syntax.</a:t>
                      </a:r>
                    </a:p>
                  </a:txBody>
                  <a:tcPr marL="35044" marR="35044" marT="35044" marB="350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2510744252"/>
                  </a:ext>
                </a:extLst>
              </a:tr>
              <a:tr h="879413">
                <a:tc>
                  <a:txBody>
                    <a:bodyPr/>
                    <a:lstStyle/>
                    <a:p>
                      <a:pPr algn="l" fontAlgn="t"/>
                      <a:r>
                        <a:rPr lang="en-US" sz="1000">
                          <a:solidFill>
                            <a:schemeClr val="tx2"/>
                          </a:solidFill>
                          <a:effectLst/>
                        </a:rPr>
                        <a:t>Stage</a:t>
                      </a:r>
                    </a:p>
                  </a:txBody>
                  <a:tcPr marL="35044" marR="35044" marT="35044" marB="350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l" fontAlgn="t"/>
                      <a:r>
                        <a:rPr lang="en-US" sz="1000">
                          <a:solidFill>
                            <a:schemeClr val="tx2"/>
                          </a:solidFill>
                          <a:effectLst/>
                        </a:rPr>
                        <a:t>A stage block contains a series of steps in a pipeline. That is, the build, test, and deploy processes all come together in a stage. Generally, a stage block is used to visualize the Jenkins pipeline process.</a:t>
                      </a:r>
                    </a:p>
                  </a:txBody>
                  <a:tcPr marL="35044" marR="35044" marT="35044" marB="350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198727676"/>
                  </a:ext>
                </a:extLst>
              </a:tr>
              <a:tr h="646626">
                <a:tc>
                  <a:txBody>
                    <a:bodyPr/>
                    <a:lstStyle/>
                    <a:p>
                      <a:pPr algn="l" fontAlgn="t"/>
                      <a:r>
                        <a:rPr lang="en-US" sz="1000">
                          <a:solidFill>
                            <a:schemeClr val="tx2"/>
                          </a:solidFill>
                          <a:effectLst/>
                        </a:rPr>
                        <a:t>Step</a:t>
                      </a:r>
                    </a:p>
                  </a:txBody>
                  <a:tcPr marL="35044" marR="35044" marT="35044" marB="350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l" fontAlgn="t"/>
                      <a:r>
                        <a:rPr lang="en-US" sz="1000" dirty="0">
                          <a:solidFill>
                            <a:schemeClr val="tx2"/>
                          </a:solidFill>
                          <a:effectLst/>
                        </a:rPr>
                        <a:t>A step is nothing but a single task that executes a specific process at a defined time. A pipeline involves a series of steps.</a:t>
                      </a:r>
                    </a:p>
                  </a:txBody>
                  <a:tcPr marL="35044" marR="35044" marT="35044" marB="350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1151094577"/>
                  </a:ext>
                </a:extLst>
              </a:tr>
            </a:tbl>
          </a:graphicData>
        </a:graphic>
      </p:graphicFrame>
    </p:spTree>
    <p:extLst>
      <p:ext uri="{BB962C8B-B14F-4D97-AF65-F5344CB8AC3E}">
        <p14:creationId xmlns:p14="http://schemas.microsoft.com/office/powerpoint/2010/main" val="73450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18</a:t>
            </a:fld>
            <a:endParaRPr lang="en-US" dirty="0"/>
          </a:p>
        </p:txBody>
      </p:sp>
      <p:sp>
        <p:nvSpPr>
          <p:cNvPr id="13" name="Rectangle 12"/>
          <p:cNvSpPr/>
          <p:nvPr/>
        </p:nvSpPr>
        <p:spPr>
          <a:xfrm>
            <a:off x="215046" y="340531"/>
            <a:ext cx="5627613" cy="369332"/>
          </a:xfrm>
          <a:prstGeom prst="rect">
            <a:avLst/>
          </a:prstGeom>
        </p:spPr>
        <p:txBody>
          <a:bodyPr wrap="square">
            <a:spAutoFit/>
          </a:bodyPr>
          <a:lstStyle/>
          <a:p>
            <a:r>
              <a:rPr lang="en-US" b="1" dirty="0"/>
              <a:t>Declarative versus Scripted pipeline syntax:</a:t>
            </a:r>
            <a:endParaRPr lang="en-US" sz="1000" b="1" dirty="0">
              <a:solidFill>
                <a:schemeClr val="tx2"/>
              </a:solidFill>
              <a:latin typeface="Arial" panose="020B0604020202020204" pitchFamily="34" charset="0"/>
            </a:endParaRPr>
          </a:p>
        </p:txBody>
      </p:sp>
      <p:cxnSp>
        <p:nvCxnSpPr>
          <p:cNvPr id="14" name="Straight Connector 13"/>
          <p:cNvCxnSpPr/>
          <p:nvPr/>
        </p:nvCxnSpPr>
        <p:spPr>
          <a:xfrm>
            <a:off x="265796" y="2122891"/>
            <a:ext cx="861240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Rectangle 3"/>
          <p:cNvSpPr/>
          <p:nvPr/>
        </p:nvSpPr>
        <p:spPr>
          <a:xfrm>
            <a:off x="265796" y="912849"/>
            <a:ext cx="8400928" cy="1138773"/>
          </a:xfrm>
          <a:prstGeom prst="rect">
            <a:avLst/>
          </a:prstGeom>
        </p:spPr>
        <p:txBody>
          <a:bodyPr wrap="square">
            <a:spAutoFit/>
          </a:bodyPr>
          <a:lstStyle/>
          <a:p>
            <a:r>
              <a:rPr lang="en-US" sz="1200" dirty="0">
                <a:solidFill>
                  <a:schemeClr val="tx2"/>
                </a:solidFill>
              </a:rPr>
              <a:t>There are two types of syntax used for defining your </a:t>
            </a:r>
            <a:r>
              <a:rPr lang="en-US" sz="1200" dirty="0" err="1">
                <a:solidFill>
                  <a:schemeClr val="tx2"/>
                </a:solidFill>
              </a:rPr>
              <a:t>JenkinsFile</a:t>
            </a:r>
            <a:r>
              <a:rPr lang="en-US" sz="1200" dirty="0">
                <a:solidFill>
                  <a:schemeClr val="tx2"/>
                </a:solidFill>
              </a:rPr>
              <a:t>.</a:t>
            </a:r>
          </a:p>
          <a:p>
            <a:endParaRPr lang="en-US" sz="1200" dirty="0">
              <a:solidFill>
                <a:schemeClr val="tx2"/>
              </a:solidFill>
            </a:endParaRPr>
          </a:p>
          <a:p>
            <a:pPr marL="228600" indent="-228600">
              <a:buFont typeface="+mj-lt"/>
              <a:buAutoNum type="arabicPeriod"/>
            </a:pPr>
            <a:r>
              <a:rPr lang="en-US" sz="1200" dirty="0">
                <a:solidFill>
                  <a:schemeClr val="tx2"/>
                </a:solidFill>
              </a:rPr>
              <a:t>Declarative</a:t>
            </a:r>
          </a:p>
          <a:p>
            <a:pPr marL="228600" indent="-228600">
              <a:buFont typeface="+mj-lt"/>
              <a:buAutoNum type="arabicPeriod"/>
            </a:pPr>
            <a:r>
              <a:rPr lang="en-US" sz="1200" dirty="0">
                <a:solidFill>
                  <a:schemeClr val="tx2"/>
                </a:solidFill>
              </a:rPr>
              <a:t>Scripted</a:t>
            </a:r>
          </a:p>
          <a:p>
            <a:endParaRPr lang="en-US" sz="900" dirty="0">
              <a:solidFill>
                <a:schemeClr val="tx2"/>
              </a:solidFill>
            </a:endParaRPr>
          </a:p>
          <a:p>
            <a:r>
              <a:rPr lang="en-US" sz="800" dirty="0">
                <a:solidFill>
                  <a:schemeClr val="tx2"/>
                </a:solidFill>
              </a:rPr>
              <a:t>	</a:t>
            </a:r>
            <a:br>
              <a:rPr lang="en-US" sz="300" dirty="0">
                <a:solidFill>
                  <a:schemeClr val="tx2"/>
                </a:solidFill>
              </a:rPr>
            </a:br>
            <a:endParaRPr lang="en-US" sz="300" dirty="0">
              <a:solidFill>
                <a:schemeClr val="tx2"/>
              </a:solidFill>
            </a:endParaRPr>
          </a:p>
        </p:txBody>
      </p:sp>
      <p:sp useBgFill="1">
        <p:nvSpPr>
          <p:cNvPr id="6" name="Rectangle 5"/>
          <p:cNvSpPr/>
          <p:nvPr/>
        </p:nvSpPr>
        <p:spPr>
          <a:xfrm>
            <a:off x="352331" y="2822473"/>
            <a:ext cx="3269644" cy="1200329"/>
          </a:xfrm>
          <a:prstGeom prst="rect">
            <a:avLst/>
          </a:prstGeom>
        </p:spPr>
        <p:txBody>
          <a:bodyPr wrap="square">
            <a:spAutoFit/>
          </a:bodyPr>
          <a:lstStyle/>
          <a:p>
            <a:r>
              <a:rPr lang="en-US" sz="1200" dirty="0">
                <a:solidFill>
                  <a:schemeClr val="tx2"/>
                </a:solidFill>
              </a:rPr>
              <a:t>Declarative pipeline syntax offers an easy way to create pipelines. It contains a predefined hierarchy to create Jenkins pipelines. It gives you the ability to control all aspects of a pipeline execution in a simple, straight-forward manner.</a:t>
            </a:r>
            <a:endParaRPr lang="en-US" sz="100" dirty="0">
              <a:solidFill>
                <a:schemeClr val="tx2"/>
              </a:solidFill>
            </a:endParaRPr>
          </a:p>
        </p:txBody>
      </p:sp>
      <p:cxnSp>
        <p:nvCxnSpPr>
          <p:cNvPr id="19" name="Straight Connector 18"/>
          <p:cNvCxnSpPr/>
          <p:nvPr/>
        </p:nvCxnSpPr>
        <p:spPr>
          <a:xfrm>
            <a:off x="381000" y="4401751"/>
            <a:ext cx="861240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Rectangle 14"/>
          <p:cNvSpPr/>
          <p:nvPr/>
        </p:nvSpPr>
        <p:spPr>
          <a:xfrm>
            <a:off x="215047" y="2242015"/>
            <a:ext cx="3406927" cy="369332"/>
          </a:xfrm>
          <a:prstGeom prst="rect">
            <a:avLst/>
          </a:prstGeom>
        </p:spPr>
        <p:txBody>
          <a:bodyPr wrap="square">
            <a:spAutoFit/>
          </a:bodyPr>
          <a:lstStyle/>
          <a:p>
            <a:r>
              <a:rPr lang="en-US" b="1" dirty="0"/>
              <a:t>Declarative</a:t>
            </a:r>
          </a:p>
        </p:txBody>
      </p:sp>
      <p:sp>
        <p:nvSpPr>
          <p:cNvPr id="16" name="Rectangle 15"/>
          <p:cNvSpPr/>
          <p:nvPr/>
        </p:nvSpPr>
        <p:spPr>
          <a:xfrm>
            <a:off x="5146401" y="2264300"/>
            <a:ext cx="3406927" cy="369332"/>
          </a:xfrm>
          <a:prstGeom prst="rect">
            <a:avLst/>
          </a:prstGeom>
        </p:spPr>
        <p:txBody>
          <a:bodyPr wrap="square">
            <a:spAutoFit/>
          </a:bodyPr>
          <a:lstStyle/>
          <a:p>
            <a:r>
              <a:rPr lang="en-US" b="1" dirty="0"/>
              <a:t>Scripted</a:t>
            </a:r>
          </a:p>
        </p:txBody>
      </p:sp>
      <p:sp useBgFill="1">
        <p:nvSpPr>
          <p:cNvPr id="17" name="Rectangle 16"/>
          <p:cNvSpPr/>
          <p:nvPr/>
        </p:nvSpPr>
        <p:spPr>
          <a:xfrm>
            <a:off x="5146401" y="2780483"/>
            <a:ext cx="3269644" cy="830997"/>
          </a:xfrm>
          <a:prstGeom prst="rect">
            <a:avLst/>
          </a:prstGeom>
        </p:spPr>
        <p:txBody>
          <a:bodyPr wrap="square">
            <a:spAutoFit/>
          </a:bodyPr>
          <a:lstStyle/>
          <a:p>
            <a:r>
              <a:rPr lang="en-US" sz="1200" dirty="0">
                <a:solidFill>
                  <a:schemeClr val="tx2"/>
                </a:solidFill>
              </a:rPr>
              <a:t>Scripted Jenkins pipeline runs on the Jenkins master with the help of a lightweight executor. It uses very few resources to translate the pipeline into atomic commands. </a:t>
            </a:r>
            <a:endParaRPr lang="en-US" sz="200" dirty="0">
              <a:solidFill>
                <a:schemeClr val="tx2"/>
              </a:solidFill>
            </a:endParaRPr>
          </a:p>
        </p:txBody>
      </p:sp>
      <p:cxnSp>
        <p:nvCxnSpPr>
          <p:cNvPr id="7" name="Straight Connector 6"/>
          <p:cNvCxnSpPr/>
          <p:nvPr/>
        </p:nvCxnSpPr>
        <p:spPr>
          <a:xfrm>
            <a:off x="4344802" y="2426681"/>
            <a:ext cx="0" cy="1812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24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111F-D240-4495-B881-68D1964BCEF3}"/>
              </a:ext>
            </a:extLst>
          </p:cNvPr>
          <p:cNvSpPr>
            <a:spLocks noGrp="1"/>
          </p:cNvSpPr>
          <p:nvPr>
            <p:ph type="title"/>
          </p:nvPr>
        </p:nvSpPr>
        <p:spPr/>
        <p:txBody>
          <a:bodyPr/>
          <a:lstStyle/>
          <a:p>
            <a:r>
              <a:rPr lang="en-US" dirty="0"/>
              <a:t>Pipeline as Code</a:t>
            </a:r>
          </a:p>
        </p:txBody>
      </p:sp>
      <p:sp>
        <p:nvSpPr>
          <p:cNvPr id="3" name="Footer Placeholder 2">
            <a:extLst>
              <a:ext uri="{FF2B5EF4-FFF2-40B4-BE49-F238E27FC236}">
                <a16:creationId xmlns:a16="http://schemas.microsoft.com/office/drawing/2014/main" id="{AA8FA3DE-8764-488E-B60B-8FD403E0FE4E}"/>
              </a:ext>
            </a:extLst>
          </p:cNvPr>
          <p:cNvSpPr>
            <a:spLocks noGrp="1"/>
          </p:cNvSpPr>
          <p:nvPr>
            <p:ph type="ftr" sz="quarter" idx="3"/>
          </p:nvPr>
        </p:nvSpPr>
        <p:spPr/>
        <p:txBody>
          <a:bodyPr/>
          <a:lstStyle/>
          <a:p>
            <a:r>
              <a:rPr lang="en-US"/>
              <a:t>© 2020 Cognizant</a:t>
            </a:r>
            <a:endParaRPr lang="en-US" dirty="0"/>
          </a:p>
        </p:txBody>
      </p:sp>
      <p:sp>
        <p:nvSpPr>
          <p:cNvPr id="4" name="Slide Number Placeholder 3">
            <a:extLst>
              <a:ext uri="{FF2B5EF4-FFF2-40B4-BE49-F238E27FC236}">
                <a16:creationId xmlns:a16="http://schemas.microsoft.com/office/drawing/2014/main" id="{47085FE4-3461-4D64-B1CE-4DA009B329D7}"/>
              </a:ext>
            </a:extLst>
          </p:cNvPr>
          <p:cNvSpPr>
            <a:spLocks noGrp="1"/>
          </p:cNvSpPr>
          <p:nvPr>
            <p:ph type="sldNum" sz="quarter" idx="4"/>
          </p:nvPr>
        </p:nvSpPr>
        <p:spPr/>
        <p:txBody>
          <a:bodyPr/>
          <a:lstStyle/>
          <a:p>
            <a:fld id="{2EFEF571-C9B4-4D92-A7F7-315B894862A8}" type="slidenum">
              <a:rPr lang="en-US" smtClean="0"/>
              <a:pPr/>
              <a:t>19</a:t>
            </a:fld>
            <a:endParaRPr lang="en-US" dirty="0"/>
          </a:p>
        </p:txBody>
      </p:sp>
      <p:pic>
        <p:nvPicPr>
          <p:cNvPr id="7" name="Picture 2">
            <a:extLst>
              <a:ext uri="{FF2B5EF4-FFF2-40B4-BE49-F238E27FC236}">
                <a16:creationId xmlns:a16="http://schemas.microsoft.com/office/drawing/2014/main" id="{0034AE54-0041-4793-8B0E-6ADFBE9B2974}"/>
              </a:ext>
            </a:extLst>
          </p:cNvPr>
          <p:cNvPicPr>
            <a:picLocks noGrp="1" noChangeAspect="1" noChangeArrowheads="1"/>
          </p:cNvPicPr>
          <p:nvPr>
            <p:ph idx="1"/>
          </p:nvPr>
        </p:nvPicPr>
        <p:blipFill>
          <a:blip r:embed="rId2"/>
          <a:srcRect/>
          <a:stretch>
            <a:fillRect/>
          </a:stretch>
        </p:blipFill>
        <p:spPr bwMode="auto">
          <a:xfrm>
            <a:off x="1226819" y="1162050"/>
            <a:ext cx="2345375" cy="3319463"/>
          </a:xfrm>
          <a:prstGeom prst="rect">
            <a:avLst/>
          </a:prstGeom>
          <a:noFill/>
          <a:ln w="9525">
            <a:noFill/>
            <a:miter lim="800000"/>
            <a:headEnd/>
            <a:tailEnd/>
          </a:ln>
          <a:effectLst/>
        </p:spPr>
      </p:pic>
      <p:pic>
        <p:nvPicPr>
          <p:cNvPr id="8" name="Picture 3">
            <a:extLst>
              <a:ext uri="{FF2B5EF4-FFF2-40B4-BE49-F238E27FC236}">
                <a16:creationId xmlns:a16="http://schemas.microsoft.com/office/drawing/2014/main" id="{038734C4-FF8B-484D-A381-711FEB8520CA}"/>
              </a:ext>
            </a:extLst>
          </p:cNvPr>
          <p:cNvPicPr>
            <a:picLocks noGrp="1" noChangeAspect="1" noChangeArrowheads="1"/>
          </p:cNvPicPr>
          <p:nvPr>
            <p:ph idx="13"/>
          </p:nvPr>
        </p:nvPicPr>
        <p:blipFill>
          <a:blip r:embed="rId3"/>
          <a:srcRect/>
          <a:stretch>
            <a:fillRect/>
          </a:stretch>
        </p:blipFill>
        <p:spPr bwMode="auto">
          <a:xfrm>
            <a:off x="5730081" y="1754981"/>
            <a:ext cx="2038350" cy="2133600"/>
          </a:xfrm>
          <a:prstGeom prst="rect">
            <a:avLst/>
          </a:prstGeom>
          <a:noFill/>
          <a:ln w="9525">
            <a:noFill/>
            <a:miter lim="800000"/>
            <a:headEnd/>
            <a:tailEnd/>
          </a:ln>
          <a:effectLst/>
        </p:spPr>
      </p:pic>
    </p:spTree>
    <p:extLst>
      <p:ext uri="{BB962C8B-B14F-4D97-AF65-F5344CB8AC3E}">
        <p14:creationId xmlns:p14="http://schemas.microsoft.com/office/powerpoint/2010/main" val="65313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048" y="828389"/>
            <a:ext cx="7009032" cy="3782804"/>
          </a:xfrm>
          <a:prstGeom prst="rect">
            <a:avLst/>
          </a:prstGeom>
          <a:solidFill>
            <a:schemeClr val="tx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p:cNvSpPr/>
          <p:nvPr/>
        </p:nvSpPr>
        <p:spPr>
          <a:xfrm>
            <a:off x="2635991" y="1068933"/>
            <a:ext cx="891540" cy="89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2553824" y="1977024"/>
            <a:ext cx="1138101" cy="507831"/>
          </a:xfrm>
          <a:prstGeom prst="rect">
            <a:avLst/>
          </a:prstGeom>
        </p:spPr>
        <p:txBody>
          <a:bodyPr wrap="square">
            <a:spAutoFit/>
          </a:bodyPr>
          <a:lstStyle/>
          <a:p>
            <a:pPr algn="ctr"/>
            <a:r>
              <a:rPr lang="en-US" sz="1350" dirty="0">
                <a:solidFill>
                  <a:schemeClr val="bg1"/>
                </a:solidFill>
                <a:latin typeface="Arial" panose="020B0604020202020204" pitchFamily="34" charset="0"/>
                <a:cs typeface="Arial" panose="020B0604020202020204" pitchFamily="34" charset="0"/>
              </a:rPr>
              <a:t>Installation &amp; Setup</a:t>
            </a:r>
            <a:endParaRPr lang="en-US" sz="1350" dirty="0">
              <a:solidFill>
                <a:schemeClr val="bg1"/>
              </a:solidFill>
            </a:endParaRPr>
          </a:p>
        </p:txBody>
      </p:sp>
      <p:sp>
        <p:nvSpPr>
          <p:cNvPr id="23" name="Freeform 12"/>
          <p:cNvSpPr>
            <a:spLocks noEditPoints="1"/>
          </p:cNvSpPr>
          <p:nvPr/>
        </p:nvSpPr>
        <p:spPr bwMode="auto">
          <a:xfrm>
            <a:off x="2855111" y="1291664"/>
            <a:ext cx="407194" cy="409575"/>
          </a:xfrm>
          <a:custGeom>
            <a:avLst/>
            <a:gdLst>
              <a:gd name="T0" fmla="*/ 1587 w 3426"/>
              <a:gd name="T1" fmla="*/ 1545 h 3437"/>
              <a:gd name="T2" fmla="*/ 1502 w 3426"/>
              <a:gd name="T3" fmla="*/ 1683 h 3437"/>
              <a:gd name="T4" fmla="*/ 1540 w 3426"/>
              <a:gd name="T5" fmla="*/ 1845 h 3437"/>
              <a:gd name="T6" fmla="*/ 1679 w 3426"/>
              <a:gd name="T7" fmla="*/ 1930 h 3437"/>
              <a:gd name="T8" fmla="*/ 1840 w 3426"/>
              <a:gd name="T9" fmla="*/ 1891 h 3437"/>
              <a:gd name="T10" fmla="*/ 1925 w 3426"/>
              <a:gd name="T11" fmla="*/ 1753 h 3437"/>
              <a:gd name="T12" fmla="*/ 1886 w 3426"/>
              <a:gd name="T13" fmla="*/ 1591 h 3437"/>
              <a:gd name="T14" fmla="*/ 1748 w 3426"/>
              <a:gd name="T15" fmla="*/ 1507 h 3437"/>
              <a:gd name="T16" fmla="*/ 1430 w 3426"/>
              <a:gd name="T17" fmla="*/ 286 h 3437"/>
              <a:gd name="T18" fmla="*/ 1002 w 3426"/>
              <a:gd name="T19" fmla="*/ 445 h 3437"/>
              <a:gd name="T20" fmla="*/ 1507 w 3426"/>
              <a:gd name="T21" fmla="*/ 1328 h 3437"/>
              <a:gd name="T22" fmla="*/ 1713 w 3426"/>
              <a:gd name="T23" fmla="*/ 1275 h 3437"/>
              <a:gd name="T24" fmla="*/ 1950 w 3426"/>
              <a:gd name="T25" fmla="*/ 1344 h 3437"/>
              <a:gd name="T26" fmla="*/ 2110 w 3426"/>
              <a:gd name="T27" fmla="*/ 1523 h 3437"/>
              <a:gd name="T28" fmla="*/ 2153 w 3426"/>
              <a:gd name="T29" fmla="*/ 1769 h 3437"/>
              <a:gd name="T30" fmla="*/ 2063 w 3426"/>
              <a:gd name="T31" fmla="*/ 1989 h 3437"/>
              <a:gd name="T32" fmla="*/ 1881 w 3426"/>
              <a:gd name="T33" fmla="*/ 2128 h 3437"/>
              <a:gd name="T34" fmla="*/ 1661 w 3426"/>
              <a:gd name="T35" fmla="*/ 2159 h 3437"/>
              <a:gd name="T36" fmla="*/ 1436 w 3426"/>
              <a:gd name="T37" fmla="*/ 2065 h 3437"/>
              <a:gd name="T38" fmla="*/ 1296 w 3426"/>
              <a:gd name="T39" fmla="*/ 1868 h 3437"/>
              <a:gd name="T40" fmla="*/ 1283 w 3426"/>
              <a:gd name="T41" fmla="*/ 1619 h 3437"/>
              <a:gd name="T42" fmla="*/ 617 w 3426"/>
              <a:gd name="T43" fmla="*/ 759 h 3437"/>
              <a:gd name="T44" fmla="*/ 387 w 3426"/>
              <a:gd name="T45" fmla="*/ 1118 h 3437"/>
              <a:gd name="T46" fmla="*/ 269 w 3426"/>
              <a:gd name="T47" fmla="*/ 1538 h 3437"/>
              <a:gd name="T48" fmla="*/ 1045 w 3426"/>
              <a:gd name="T49" fmla="*/ 1784 h 3437"/>
              <a:gd name="T50" fmla="*/ 1144 w 3426"/>
              <a:gd name="T51" fmla="*/ 2075 h 3437"/>
              <a:gd name="T52" fmla="*/ 1358 w 3426"/>
              <a:gd name="T53" fmla="*/ 2289 h 3437"/>
              <a:gd name="T54" fmla="*/ 1649 w 3426"/>
              <a:gd name="T55" fmla="*/ 2388 h 3437"/>
              <a:gd name="T56" fmla="*/ 1997 w 3426"/>
              <a:gd name="T57" fmla="*/ 3151 h 3437"/>
              <a:gd name="T58" fmla="*/ 2424 w 3426"/>
              <a:gd name="T59" fmla="*/ 2992 h 3437"/>
              <a:gd name="T60" fmla="*/ 2134 w 3426"/>
              <a:gd name="T61" fmla="*/ 2243 h 3437"/>
              <a:gd name="T62" fmla="*/ 2316 w 3426"/>
              <a:gd name="T63" fmla="*/ 2014 h 3437"/>
              <a:gd name="T64" fmla="*/ 2385 w 3426"/>
              <a:gd name="T65" fmla="*/ 1719 h 3437"/>
              <a:gd name="T66" fmla="*/ 2312 w 3426"/>
              <a:gd name="T67" fmla="*/ 1415 h 3437"/>
              <a:gd name="T68" fmla="*/ 2119 w 3426"/>
              <a:gd name="T69" fmla="*/ 1183 h 3437"/>
              <a:gd name="T70" fmla="*/ 1841 w 3426"/>
              <a:gd name="T71" fmla="*/ 1058 h 3437"/>
              <a:gd name="T72" fmla="*/ 1818 w 3426"/>
              <a:gd name="T73" fmla="*/ 3 h 3437"/>
              <a:gd name="T74" fmla="*/ 2311 w 3426"/>
              <a:gd name="T75" fmla="*/ 108 h 3437"/>
              <a:gd name="T76" fmla="*/ 2740 w 3426"/>
              <a:gd name="T77" fmla="*/ 344 h 3437"/>
              <a:gd name="T78" fmla="*/ 3084 w 3426"/>
              <a:gd name="T79" fmla="*/ 688 h 3437"/>
              <a:gd name="T80" fmla="*/ 3318 w 3426"/>
              <a:gd name="T81" fmla="*/ 1119 h 3437"/>
              <a:gd name="T82" fmla="*/ 3423 w 3426"/>
              <a:gd name="T83" fmla="*/ 1614 h 3437"/>
              <a:gd name="T84" fmla="*/ 3378 w 3426"/>
              <a:gd name="T85" fmla="*/ 2127 h 3437"/>
              <a:gd name="T86" fmla="*/ 3192 w 3426"/>
              <a:gd name="T87" fmla="*/ 2586 h 3437"/>
              <a:gd name="T88" fmla="*/ 2889 w 3426"/>
              <a:gd name="T89" fmla="*/ 2967 h 3437"/>
              <a:gd name="T90" fmla="*/ 2492 w 3426"/>
              <a:gd name="T91" fmla="*/ 3249 h 3437"/>
              <a:gd name="T92" fmla="*/ 2021 w 3426"/>
              <a:gd name="T93" fmla="*/ 3409 h 3437"/>
              <a:gd name="T94" fmla="*/ 1506 w 3426"/>
              <a:gd name="T95" fmla="*/ 3424 h 3437"/>
              <a:gd name="T96" fmla="*/ 1023 w 3426"/>
              <a:gd name="T97" fmla="*/ 3292 h 3437"/>
              <a:gd name="T98" fmla="*/ 610 w 3426"/>
              <a:gd name="T99" fmla="*/ 3033 h 3437"/>
              <a:gd name="T100" fmla="*/ 287 w 3426"/>
              <a:gd name="T101" fmla="*/ 2669 h 3437"/>
              <a:gd name="T102" fmla="*/ 76 w 3426"/>
              <a:gd name="T103" fmla="*/ 2224 h 3437"/>
              <a:gd name="T104" fmla="*/ 0 w 3426"/>
              <a:gd name="T105" fmla="*/ 1719 h 3437"/>
              <a:gd name="T106" fmla="*/ 49 w 3426"/>
              <a:gd name="T107" fmla="*/ 1311 h 3437"/>
              <a:gd name="T108" fmla="*/ 234 w 3426"/>
              <a:gd name="T109" fmla="*/ 851 h 3437"/>
              <a:gd name="T110" fmla="*/ 537 w 3426"/>
              <a:gd name="T111" fmla="*/ 470 h 3437"/>
              <a:gd name="T112" fmla="*/ 935 w 3426"/>
              <a:gd name="T113" fmla="*/ 187 h 3437"/>
              <a:gd name="T114" fmla="*/ 1405 w 3426"/>
              <a:gd name="T115" fmla="*/ 28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26" h="3437">
                <a:moveTo>
                  <a:pt x="1713" y="1504"/>
                </a:moveTo>
                <a:lnTo>
                  <a:pt x="1679" y="1507"/>
                </a:lnTo>
                <a:lnTo>
                  <a:pt x="1646" y="1515"/>
                </a:lnTo>
                <a:lnTo>
                  <a:pt x="1615" y="1528"/>
                </a:lnTo>
                <a:lnTo>
                  <a:pt x="1587" y="1545"/>
                </a:lnTo>
                <a:lnTo>
                  <a:pt x="1562" y="1567"/>
                </a:lnTo>
                <a:lnTo>
                  <a:pt x="1540" y="1591"/>
                </a:lnTo>
                <a:lnTo>
                  <a:pt x="1523" y="1620"/>
                </a:lnTo>
                <a:lnTo>
                  <a:pt x="1510" y="1651"/>
                </a:lnTo>
                <a:lnTo>
                  <a:pt x="1502" y="1683"/>
                </a:lnTo>
                <a:lnTo>
                  <a:pt x="1499" y="1719"/>
                </a:lnTo>
                <a:lnTo>
                  <a:pt x="1502" y="1753"/>
                </a:lnTo>
                <a:lnTo>
                  <a:pt x="1510" y="1787"/>
                </a:lnTo>
                <a:lnTo>
                  <a:pt x="1523" y="1817"/>
                </a:lnTo>
                <a:lnTo>
                  <a:pt x="1540" y="1845"/>
                </a:lnTo>
                <a:lnTo>
                  <a:pt x="1562" y="1871"/>
                </a:lnTo>
                <a:lnTo>
                  <a:pt x="1587" y="1891"/>
                </a:lnTo>
                <a:lnTo>
                  <a:pt x="1615" y="1909"/>
                </a:lnTo>
                <a:lnTo>
                  <a:pt x="1646" y="1923"/>
                </a:lnTo>
                <a:lnTo>
                  <a:pt x="1679" y="1930"/>
                </a:lnTo>
                <a:lnTo>
                  <a:pt x="1713" y="1933"/>
                </a:lnTo>
                <a:lnTo>
                  <a:pt x="1748" y="1930"/>
                </a:lnTo>
                <a:lnTo>
                  <a:pt x="1781" y="1923"/>
                </a:lnTo>
                <a:lnTo>
                  <a:pt x="1811" y="1909"/>
                </a:lnTo>
                <a:lnTo>
                  <a:pt x="1840" y="1891"/>
                </a:lnTo>
                <a:lnTo>
                  <a:pt x="1865" y="1871"/>
                </a:lnTo>
                <a:lnTo>
                  <a:pt x="1886" y="1845"/>
                </a:lnTo>
                <a:lnTo>
                  <a:pt x="1903" y="1817"/>
                </a:lnTo>
                <a:lnTo>
                  <a:pt x="1917" y="1787"/>
                </a:lnTo>
                <a:lnTo>
                  <a:pt x="1925" y="1753"/>
                </a:lnTo>
                <a:lnTo>
                  <a:pt x="1927" y="1719"/>
                </a:lnTo>
                <a:lnTo>
                  <a:pt x="1925" y="1683"/>
                </a:lnTo>
                <a:lnTo>
                  <a:pt x="1917" y="1651"/>
                </a:lnTo>
                <a:lnTo>
                  <a:pt x="1903" y="1620"/>
                </a:lnTo>
                <a:lnTo>
                  <a:pt x="1886" y="1591"/>
                </a:lnTo>
                <a:lnTo>
                  <a:pt x="1865" y="1567"/>
                </a:lnTo>
                <a:lnTo>
                  <a:pt x="1840" y="1545"/>
                </a:lnTo>
                <a:lnTo>
                  <a:pt x="1811" y="1528"/>
                </a:lnTo>
                <a:lnTo>
                  <a:pt x="1781" y="1515"/>
                </a:lnTo>
                <a:lnTo>
                  <a:pt x="1748" y="1507"/>
                </a:lnTo>
                <a:lnTo>
                  <a:pt x="1713" y="1504"/>
                </a:lnTo>
                <a:close/>
                <a:moveTo>
                  <a:pt x="1713" y="258"/>
                </a:moveTo>
                <a:lnTo>
                  <a:pt x="1618" y="262"/>
                </a:lnTo>
                <a:lnTo>
                  <a:pt x="1523" y="271"/>
                </a:lnTo>
                <a:lnTo>
                  <a:pt x="1430" y="286"/>
                </a:lnTo>
                <a:lnTo>
                  <a:pt x="1339" y="307"/>
                </a:lnTo>
                <a:lnTo>
                  <a:pt x="1252" y="334"/>
                </a:lnTo>
                <a:lnTo>
                  <a:pt x="1165" y="365"/>
                </a:lnTo>
                <a:lnTo>
                  <a:pt x="1082" y="403"/>
                </a:lnTo>
                <a:lnTo>
                  <a:pt x="1002" y="445"/>
                </a:lnTo>
                <a:lnTo>
                  <a:pt x="924" y="492"/>
                </a:lnTo>
                <a:lnTo>
                  <a:pt x="850" y="543"/>
                </a:lnTo>
                <a:lnTo>
                  <a:pt x="780" y="598"/>
                </a:lnTo>
                <a:lnTo>
                  <a:pt x="1339" y="1160"/>
                </a:lnTo>
                <a:lnTo>
                  <a:pt x="1507" y="1328"/>
                </a:lnTo>
                <a:lnTo>
                  <a:pt x="1546" y="1310"/>
                </a:lnTo>
                <a:lnTo>
                  <a:pt x="1585" y="1296"/>
                </a:lnTo>
                <a:lnTo>
                  <a:pt x="1626" y="1284"/>
                </a:lnTo>
                <a:lnTo>
                  <a:pt x="1669" y="1277"/>
                </a:lnTo>
                <a:lnTo>
                  <a:pt x="1713" y="1275"/>
                </a:lnTo>
                <a:lnTo>
                  <a:pt x="1764" y="1278"/>
                </a:lnTo>
                <a:lnTo>
                  <a:pt x="1814" y="1286"/>
                </a:lnTo>
                <a:lnTo>
                  <a:pt x="1862" y="1301"/>
                </a:lnTo>
                <a:lnTo>
                  <a:pt x="1908" y="1320"/>
                </a:lnTo>
                <a:lnTo>
                  <a:pt x="1950" y="1344"/>
                </a:lnTo>
                <a:lnTo>
                  <a:pt x="1990" y="1372"/>
                </a:lnTo>
                <a:lnTo>
                  <a:pt x="2026" y="1405"/>
                </a:lnTo>
                <a:lnTo>
                  <a:pt x="2058" y="1441"/>
                </a:lnTo>
                <a:lnTo>
                  <a:pt x="2087" y="1481"/>
                </a:lnTo>
                <a:lnTo>
                  <a:pt x="2110" y="1523"/>
                </a:lnTo>
                <a:lnTo>
                  <a:pt x="2130" y="1569"/>
                </a:lnTo>
                <a:lnTo>
                  <a:pt x="2144" y="1616"/>
                </a:lnTo>
                <a:lnTo>
                  <a:pt x="2153" y="1667"/>
                </a:lnTo>
                <a:lnTo>
                  <a:pt x="2155" y="1719"/>
                </a:lnTo>
                <a:lnTo>
                  <a:pt x="2153" y="1769"/>
                </a:lnTo>
                <a:lnTo>
                  <a:pt x="2145" y="1817"/>
                </a:lnTo>
                <a:lnTo>
                  <a:pt x="2131" y="1864"/>
                </a:lnTo>
                <a:lnTo>
                  <a:pt x="2113" y="1908"/>
                </a:lnTo>
                <a:lnTo>
                  <a:pt x="2090" y="1950"/>
                </a:lnTo>
                <a:lnTo>
                  <a:pt x="2063" y="1989"/>
                </a:lnTo>
                <a:lnTo>
                  <a:pt x="2032" y="2024"/>
                </a:lnTo>
                <a:lnTo>
                  <a:pt x="1998" y="2057"/>
                </a:lnTo>
                <a:lnTo>
                  <a:pt x="1960" y="2085"/>
                </a:lnTo>
                <a:lnTo>
                  <a:pt x="1920" y="2109"/>
                </a:lnTo>
                <a:lnTo>
                  <a:pt x="1881" y="2128"/>
                </a:lnTo>
                <a:lnTo>
                  <a:pt x="1842" y="2142"/>
                </a:lnTo>
                <a:lnTo>
                  <a:pt x="1800" y="2153"/>
                </a:lnTo>
                <a:lnTo>
                  <a:pt x="1757" y="2160"/>
                </a:lnTo>
                <a:lnTo>
                  <a:pt x="1713" y="2162"/>
                </a:lnTo>
                <a:lnTo>
                  <a:pt x="1661" y="2159"/>
                </a:lnTo>
                <a:lnTo>
                  <a:pt x="1611" y="2151"/>
                </a:lnTo>
                <a:lnTo>
                  <a:pt x="1564" y="2137"/>
                </a:lnTo>
                <a:lnTo>
                  <a:pt x="1518" y="2117"/>
                </a:lnTo>
                <a:lnTo>
                  <a:pt x="1476" y="2093"/>
                </a:lnTo>
                <a:lnTo>
                  <a:pt x="1436" y="2065"/>
                </a:lnTo>
                <a:lnTo>
                  <a:pt x="1401" y="2033"/>
                </a:lnTo>
                <a:lnTo>
                  <a:pt x="1368" y="1996"/>
                </a:lnTo>
                <a:lnTo>
                  <a:pt x="1339" y="1956"/>
                </a:lnTo>
                <a:lnTo>
                  <a:pt x="1315" y="1913"/>
                </a:lnTo>
                <a:lnTo>
                  <a:pt x="1296" y="1868"/>
                </a:lnTo>
                <a:lnTo>
                  <a:pt x="1282" y="1820"/>
                </a:lnTo>
                <a:lnTo>
                  <a:pt x="1274" y="1770"/>
                </a:lnTo>
                <a:lnTo>
                  <a:pt x="1270" y="1719"/>
                </a:lnTo>
                <a:lnTo>
                  <a:pt x="1274" y="1668"/>
                </a:lnTo>
                <a:lnTo>
                  <a:pt x="1283" y="1619"/>
                </a:lnTo>
                <a:lnTo>
                  <a:pt x="1296" y="1570"/>
                </a:lnTo>
                <a:lnTo>
                  <a:pt x="1315" y="1526"/>
                </a:lnTo>
                <a:lnTo>
                  <a:pt x="1339" y="1484"/>
                </a:lnTo>
                <a:lnTo>
                  <a:pt x="1175" y="1319"/>
                </a:lnTo>
                <a:lnTo>
                  <a:pt x="617" y="759"/>
                </a:lnTo>
                <a:lnTo>
                  <a:pt x="563" y="825"/>
                </a:lnTo>
                <a:lnTo>
                  <a:pt x="513" y="894"/>
                </a:lnTo>
                <a:lnTo>
                  <a:pt x="467" y="966"/>
                </a:lnTo>
                <a:lnTo>
                  <a:pt x="424" y="1040"/>
                </a:lnTo>
                <a:lnTo>
                  <a:pt x="387" y="1118"/>
                </a:lnTo>
                <a:lnTo>
                  <a:pt x="353" y="1197"/>
                </a:lnTo>
                <a:lnTo>
                  <a:pt x="325" y="1280"/>
                </a:lnTo>
                <a:lnTo>
                  <a:pt x="301" y="1363"/>
                </a:lnTo>
                <a:lnTo>
                  <a:pt x="282" y="1449"/>
                </a:lnTo>
                <a:lnTo>
                  <a:pt x="269" y="1538"/>
                </a:lnTo>
                <a:lnTo>
                  <a:pt x="261" y="1627"/>
                </a:lnTo>
                <a:lnTo>
                  <a:pt x="257" y="1718"/>
                </a:lnTo>
                <a:lnTo>
                  <a:pt x="1042" y="1718"/>
                </a:lnTo>
                <a:lnTo>
                  <a:pt x="1042" y="1719"/>
                </a:lnTo>
                <a:lnTo>
                  <a:pt x="1045" y="1784"/>
                </a:lnTo>
                <a:lnTo>
                  <a:pt x="1055" y="1846"/>
                </a:lnTo>
                <a:lnTo>
                  <a:pt x="1069" y="1907"/>
                </a:lnTo>
                <a:lnTo>
                  <a:pt x="1089" y="1966"/>
                </a:lnTo>
                <a:lnTo>
                  <a:pt x="1114" y="2022"/>
                </a:lnTo>
                <a:lnTo>
                  <a:pt x="1144" y="2075"/>
                </a:lnTo>
                <a:lnTo>
                  <a:pt x="1179" y="2126"/>
                </a:lnTo>
                <a:lnTo>
                  <a:pt x="1218" y="2173"/>
                </a:lnTo>
                <a:lnTo>
                  <a:pt x="1261" y="2216"/>
                </a:lnTo>
                <a:lnTo>
                  <a:pt x="1308" y="2254"/>
                </a:lnTo>
                <a:lnTo>
                  <a:pt x="1358" y="2289"/>
                </a:lnTo>
                <a:lnTo>
                  <a:pt x="1411" y="2319"/>
                </a:lnTo>
                <a:lnTo>
                  <a:pt x="1466" y="2344"/>
                </a:lnTo>
                <a:lnTo>
                  <a:pt x="1525" y="2365"/>
                </a:lnTo>
                <a:lnTo>
                  <a:pt x="1586" y="2380"/>
                </a:lnTo>
                <a:lnTo>
                  <a:pt x="1649" y="2388"/>
                </a:lnTo>
                <a:lnTo>
                  <a:pt x="1713" y="2391"/>
                </a:lnTo>
                <a:lnTo>
                  <a:pt x="1713" y="3179"/>
                </a:lnTo>
                <a:lnTo>
                  <a:pt x="1809" y="3176"/>
                </a:lnTo>
                <a:lnTo>
                  <a:pt x="1904" y="3167"/>
                </a:lnTo>
                <a:lnTo>
                  <a:pt x="1997" y="3151"/>
                </a:lnTo>
                <a:lnTo>
                  <a:pt x="2087" y="3130"/>
                </a:lnTo>
                <a:lnTo>
                  <a:pt x="2175" y="3104"/>
                </a:lnTo>
                <a:lnTo>
                  <a:pt x="2261" y="3072"/>
                </a:lnTo>
                <a:lnTo>
                  <a:pt x="2344" y="3035"/>
                </a:lnTo>
                <a:lnTo>
                  <a:pt x="2424" y="2992"/>
                </a:lnTo>
                <a:lnTo>
                  <a:pt x="2502" y="2946"/>
                </a:lnTo>
                <a:lnTo>
                  <a:pt x="2576" y="2895"/>
                </a:lnTo>
                <a:lnTo>
                  <a:pt x="2646" y="2839"/>
                </a:lnTo>
                <a:lnTo>
                  <a:pt x="2087" y="2277"/>
                </a:lnTo>
                <a:lnTo>
                  <a:pt x="2134" y="2243"/>
                </a:lnTo>
                <a:lnTo>
                  <a:pt x="2178" y="2203"/>
                </a:lnTo>
                <a:lnTo>
                  <a:pt x="2219" y="2161"/>
                </a:lnTo>
                <a:lnTo>
                  <a:pt x="2255" y="2115"/>
                </a:lnTo>
                <a:lnTo>
                  <a:pt x="2288" y="2065"/>
                </a:lnTo>
                <a:lnTo>
                  <a:pt x="2316" y="2014"/>
                </a:lnTo>
                <a:lnTo>
                  <a:pt x="2340" y="1958"/>
                </a:lnTo>
                <a:lnTo>
                  <a:pt x="2359" y="1902"/>
                </a:lnTo>
                <a:lnTo>
                  <a:pt x="2373" y="1842"/>
                </a:lnTo>
                <a:lnTo>
                  <a:pt x="2381" y="1782"/>
                </a:lnTo>
                <a:lnTo>
                  <a:pt x="2385" y="1719"/>
                </a:lnTo>
                <a:lnTo>
                  <a:pt x="2381" y="1654"/>
                </a:lnTo>
                <a:lnTo>
                  <a:pt x="2372" y="1591"/>
                </a:lnTo>
                <a:lnTo>
                  <a:pt x="2357" y="1530"/>
                </a:lnTo>
                <a:lnTo>
                  <a:pt x="2337" y="1471"/>
                </a:lnTo>
                <a:lnTo>
                  <a:pt x="2312" y="1415"/>
                </a:lnTo>
                <a:lnTo>
                  <a:pt x="2281" y="1362"/>
                </a:lnTo>
                <a:lnTo>
                  <a:pt x="2247" y="1312"/>
                </a:lnTo>
                <a:lnTo>
                  <a:pt x="2208" y="1265"/>
                </a:lnTo>
                <a:lnTo>
                  <a:pt x="2166" y="1222"/>
                </a:lnTo>
                <a:lnTo>
                  <a:pt x="2119" y="1183"/>
                </a:lnTo>
                <a:lnTo>
                  <a:pt x="2069" y="1148"/>
                </a:lnTo>
                <a:lnTo>
                  <a:pt x="2016" y="1118"/>
                </a:lnTo>
                <a:lnTo>
                  <a:pt x="1959" y="1093"/>
                </a:lnTo>
                <a:lnTo>
                  <a:pt x="1901" y="1073"/>
                </a:lnTo>
                <a:lnTo>
                  <a:pt x="1841" y="1058"/>
                </a:lnTo>
                <a:lnTo>
                  <a:pt x="1778" y="1049"/>
                </a:lnTo>
                <a:lnTo>
                  <a:pt x="1713" y="1046"/>
                </a:lnTo>
                <a:lnTo>
                  <a:pt x="1713" y="258"/>
                </a:lnTo>
                <a:close/>
                <a:moveTo>
                  <a:pt x="1713" y="0"/>
                </a:moveTo>
                <a:lnTo>
                  <a:pt x="1818" y="3"/>
                </a:lnTo>
                <a:lnTo>
                  <a:pt x="1920" y="13"/>
                </a:lnTo>
                <a:lnTo>
                  <a:pt x="2021" y="28"/>
                </a:lnTo>
                <a:lnTo>
                  <a:pt x="2120" y="49"/>
                </a:lnTo>
                <a:lnTo>
                  <a:pt x="2217" y="75"/>
                </a:lnTo>
                <a:lnTo>
                  <a:pt x="2311" y="108"/>
                </a:lnTo>
                <a:lnTo>
                  <a:pt x="2402" y="146"/>
                </a:lnTo>
                <a:lnTo>
                  <a:pt x="2492" y="187"/>
                </a:lnTo>
                <a:lnTo>
                  <a:pt x="2577" y="235"/>
                </a:lnTo>
                <a:lnTo>
                  <a:pt x="2661" y="287"/>
                </a:lnTo>
                <a:lnTo>
                  <a:pt x="2740" y="344"/>
                </a:lnTo>
                <a:lnTo>
                  <a:pt x="2817" y="405"/>
                </a:lnTo>
                <a:lnTo>
                  <a:pt x="2889" y="470"/>
                </a:lnTo>
                <a:lnTo>
                  <a:pt x="2958" y="539"/>
                </a:lnTo>
                <a:lnTo>
                  <a:pt x="3023" y="612"/>
                </a:lnTo>
                <a:lnTo>
                  <a:pt x="3084" y="688"/>
                </a:lnTo>
                <a:lnTo>
                  <a:pt x="3140" y="769"/>
                </a:lnTo>
                <a:lnTo>
                  <a:pt x="3192" y="851"/>
                </a:lnTo>
                <a:lnTo>
                  <a:pt x="3239" y="938"/>
                </a:lnTo>
                <a:lnTo>
                  <a:pt x="3282" y="1027"/>
                </a:lnTo>
                <a:lnTo>
                  <a:pt x="3318" y="1119"/>
                </a:lnTo>
                <a:lnTo>
                  <a:pt x="3351" y="1214"/>
                </a:lnTo>
                <a:lnTo>
                  <a:pt x="3378" y="1311"/>
                </a:lnTo>
                <a:lnTo>
                  <a:pt x="3399" y="1409"/>
                </a:lnTo>
                <a:lnTo>
                  <a:pt x="3413" y="1511"/>
                </a:lnTo>
                <a:lnTo>
                  <a:pt x="3423" y="1614"/>
                </a:lnTo>
                <a:lnTo>
                  <a:pt x="3426" y="1719"/>
                </a:lnTo>
                <a:lnTo>
                  <a:pt x="3423" y="1823"/>
                </a:lnTo>
                <a:lnTo>
                  <a:pt x="3413" y="1926"/>
                </a:lnTo>
                <a:lnTo>
                  <a:pt x="3399" y="2027"/>
                </a:lnTo>
                <a:lnTo>
                  <a:pt x="3378" y="2127"/>
                </a:lnTo>
                <a:lnTo>
                  <a:pt x="3351" y="2224"/>
                </a:lnTo>
                <a:lnTo>
                  <a:pt x="3318" y="2318"/>
                </a:lnTo>
                <a:lnTo>
                  <a:pt x="3282" y="2410"/>
                </a:lnTo>
                <a:lnTo>
                  <a:pt x="3239" y="2500"/>
                </a:lnTo>
                <a:lnTo>
                  <a:pt x="3192" y="2586"/>
                </a:lnTo>
                <a:lnTo>
                  <a:pt x="3140" y="2669"/>
                </a:lnTo>
                <a:lnTo>
                  <a:pt x="3084" y="2749"/>
                </a:lnTo>
                <a:lnTo>
                  <a:pt x="3023" y="2826"/>
                </a:lnTo>
                <a:lnTo>
                  <a:pt x="2958" y="2898"/>
                </a:lnTo>
                <a:lnTo>
                  <a:pt x="2889" y="2967"/>
                </a:lnTo>
                <a:lnTo>
                  <a:pt x="2817" y="3033"/>
                </a:lnTo>
                <a:lnTo>
                  <a:pt x="2740" y="3094"/>
                </a:lnTo>
                <a:lnTo>
                  <a:pt x="2661" y="3150"/>
                </a:lnTo>
                <a:lnTo>
                  <a:pt x="2577" y="3202"/>
                </a:lnTo>
                <a:lnTo>
                  <a:pt x="2492" y="3249"/>
                </a:lnTo>
                <a:lnTo>
                  <a:pt x="2402" y="3292"/>
                </a:lnTo>
                <a:lnTo>
                  <a:pt x="2311" y="3329"/>
                </a:lnTo>
                <a:lnTo>
                  <a:pt x="2217" y="3361"/>
                </a:lnTo>
                <a:lnTo>
                  <a:pt x="2120" y="3389"/>
                </a:lnTo>
                <a:lnTo>
                  <a:pt x="2021" y="3409"/>
                </a:lnTo>
                <a:lnTo>
                  <a:pt x="1920" y="3424"/>
                </a:lnTo>
                <a:lnTo>
                  <a:pt x="1818" y="3433"/>
                </a:lnTo>
                <a:lnTo>
                  <a:pt x="1713" y="3437"/>
                </a:lnTo>
                <a:lnTo>
                  <a:pt x="1609" y="3433"/>
                </a:lnTo>
                <a:lnTo>
                  <a:pt x="1506" y="3424"/>
                </a:lnTo>
                <a:lnTo>
                  <a:pt x="1405" y="3409"/>
                </a:lnTo>
                <a:lnTo>
                  <a:pt x="1307" y="3389"/>
                </a:lnTo>
                <a:lnTo>
                  <a:pt x="1210" y="3361"/>
                </a:lnTo>
                <a:lnTo>
                  <a:pt x="1115" y="3329"/>
                </a:lnTo>
                <a:lnTo>
                  <a:pt x="1023" y="3292"/>
                </a:lnTo>
                <a:lnTo>
                  <a:pt x="935" y="3249"/>
                </a:lnTo>
                <a:lnTo>
                  <a:pt x="848" y="3202"/>
                </a:lnTo>
                <a:lnTo>
                  <a:pt x="766" y="3150"/>
                </a:lnTo>
                <a:lnTo>
                  <a:pt x="686" y="3094"/>
                </a:lnTo>
                <a:lnTo>
                  <a:pt x="610" y="3033"/>
                </a:lnTo>
                <a:lnTo>
                  <a:pt x="537" y="2967"/>
                </a:lnTo>
                <a:lnTo>
                  <a:pt x="468" y="2898"/>
                </a:lnTo>
                <a:lnTo>
                  <a:pt x="403" y="2826"/>
                </a:lnTo>
                <a:lnTo>
                  <a:pt x="343" y="2749"/>
                </a:lnTo>
                <a:lnTo>
                  <a:pt x="287" y="2669"/>
                </a:lnTo>
                <a:lnTo>
                  <a:pt x="234" y="2586"/>
                </a:lnTo>
                <a:lnTo>
                  <a:pt x="188" y="2500"/>
                </a:lnTo>
                <a:lnTo>
                  <a:pt x="145" y="2410"/>
                </a:lnTo>
                <a:lnTo>
                  <a:pt x="107" y="2318"/>
                </a:lnTo>
                <a:lnTo>
                  <a:pt x="76" y="2224"/>
                </a:lnTo>
                <a:lnTo>
                  <a:pt x="49" y="2127"/>
                </a:lnTo>
                <a:lnTo>
                  <a:pt x="28" y="2027"/>
                </a:lnTo>
                <a:lnTo>
                  <a:pt x="12" y="1926"/>
                </a:lnTo>
                <a:lnTo>
                  <a:pt x="3" y="1823"/>
                </a:lnTo>
                <a:lnTo>
                  <a:pt x="0" y="1719"/>
                </a:lnTo>
                <a:lnTo>
                  <a:pt x="0" y="1719"/>
                </a:lnTo>
                <a:lnTo>
                  <a:pt x="3" y="1614"/>
                </a:lnTo>
                <a:lnTo>
                  <a:pt x="12" y="1511"/>
                </a:lnTo>
                <a:lnTo>
                  <a:pt x="28" y="1409"/>
                </a:lnTo>
                <a:lnTo>
                  <a:pt x="49" y="1311"/>
                </a:lnTo>
                <a:lnTo>
                  <a:pt x="76" y="1214"/>
                </a:lnTo>
                <a:lnTo>
                  <a:pt x="107" y="1119"/>
                </a:lnTo>
                <a:lnTo>
                  <a:pt x="145" y="1027"/>
                </a:lnTo>
                <a:lnTo>
                  <a:pt x="188" y="938"/>
                </a:lnTo>
                <a:lnTo>
                  <a:pt x="234" y="851"/>
                </a:lnTo>
                <a:lnTo>
                  <a:pt x="287" y="769"/>
                </a:lnTo>
                <a:lnTo>
                  <a:pt x="343" y="688"/>
                </a:lnTo>
                <a:lnTo>
                  <a:pt x="403" y="612"/>
                </a:lnTo>
                <a:lnTo>
                  <a:pt x="468" y="539"/>
                </a:lnTo>
                <a:lnTo>
                  <a:pt x="537" y="470"/>
                </a:lnTo>
                <a:lnTo>
                  <a:pt x="610" y="405"/>
                </a:lnTo>
                <a:lnTo>
                  <a:pt x="686" y="344"/>
                </a:lnTo>
                <a:lnTo>
                  <a:pt x="766" y="287"/>
                </a:lnTo>
                <a:lnTo>
                  <a:pt x="848" y="235"/>
                </a:lnTo>
                <a:lnTo>
                  <a:pt x="935" y="187"/>
                </a:lnTo>
                <a:lnTo>
                  <a:pt x="1023" y="146"/>
                </a:lnTo>
                <a:lnTo>
                  <a:pt x="1115" y="108"/>
                </a:lnTo>
                <a:lnTo>
                  <a:pt x="1210" y="75"/>
                </a:lnTo>
                <a:lnTo>
                  <a:pt x="1307" y="49"/>
                </a:lnTo>
                <a:lnTo>
                  <a:pt x="1405" y="28"/>
                </a:lnTo>
                <a:lnTo>
                  <a:pt x="1506" y="13"/>
                </a:lnTo>
                <a:lnTo>
                  <a:pt x="1609" y="3"/>
                </a:lnTo>
                <a:lnTo>
                  <a:pt x="171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Title 8">
            <a:extLst>
              <a:ext uri="{FF2B5EF4-FFF2-40B4-BE49-F238E27FC236}">
                <a16:creationId xmlns:a16="http://schemas.microsoft.com/office/drawing/2014/main" id="{0BD5F253-9BCF-4741-B957-6240EC1D3039}"/>
              </a:ext>
            </a:extLst>
          </p:cNvPr>
          <p:cNvSpPr txBox="1">
            <a:spLocks/>
          </p:cNvSpPr>
          <p:nvPr/>
        </p:nvSpPr>
        <p:spPr>
          <a:xfrm>
            <a:off x="118577" y="105833"/>
            <a:ext cx="8417052" cy="621030"/>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dirty="0"/>
              <a:t>Agenda</a:t>
            </a:r>
          </a:p>
        </p:txBody>
      </p:sp>
      <p:sp>
        <p:nvSpPr>
          <p:cNvPr id="32" name="Oval 31"/>
          <p:cNvSpPr/>
          <p:nvPr/>
        </p:nvSpPr>
        <p:spPr>
          <a:xfrm>
            <a:off x="1020060" y="1025069"/>
            <a:ext cx="891540" cy="89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7" name="Group 4"/>
          <p:cNvGrpSpPr>
            <a:grpSpLocks noChangeAspect="1"/>
          </p:cNvGrpSpPr>
          <p:nvPr/>
        </p:nvGrpSpPr>
        <p:grpSpPr bwMode="auto">
          <a:xfrm>
            <a:off x="1282284" y="1226531"/>
            <a:ext cx="307392" cy="451047"/>
            <a:chOff x="2029" y="1151"/>
            <a:chExt cx="199" cy="292"/>
          </a:xfrm>
          <a:solidFill>
            <a:schemeClr val="bg1"/>
          </a:solidFill>
        </p:grpSpPr>
        <p:sp>
          <p:nvSpPr>
            <p:cNvPr id="38" name="Freeform 6"/>
            <p:cNvSpPr>
              <a:spLocks noEditPoints="1"/>
            </p:cNvSpPr>
            <p:nvPr/>
          </p:nvSpPr>
          <p:spPr bwMode="auto">
            <a:xfrm>
              <a:off x="2029" y="1151"/>
              <a:ext cx="169" cy="292"/>
            </a:xfrm>
            <a:custGeom>
              <a:avLst/>
              <a:gdLst>
                <a:gd name="T0" fmla="*/ 638 w 1859"/>
                <a:gd name="T1" fmla="*/ 2971 h 3222"/>
                <a:gd name="T2" fmla="*/ 1221 w 1859"/>
                <a:gd name="T3" fmla="*/ 2796 h 3222"/>
                <a:gd name="T4" fmla="*/ 609 w 1859"/>
                <a:gd name="T5" fmla="*/ 170 h 3222"/>
                <a:gd name="T6" fmla="*/ 1250 w 1859"/>
                <a:gd name="T7" fmla="*/ 238 h 3222"/>
                <a:gd name="T8" fmla="*/ 609 w 1859"/>
                <a:gd name="T9" fmla="*/ 170 h 3222"/>
                <a:gd name="T10" fmla="*/ 1443 w 1859"/>
                <a:gd name="T11" fmla="*/ 150 h 3222"/>
                <a:gd name="T12" fmla="*/ 1413 w 1859"/>
                <a:gd name="T13" fmla="*/ 172 h 3222"/>
                <a:gd name="T14" fmla="*/ 1401 w 1859"/>
                <a:gd name="T15" fmla="*/ 207 h 3222"/>
                <a:gd name="T16" fmla="*/ 1413 w 1859"/>
                <a:gd name="T17" fmla="*/ 243 h 3222"/>
                <a:gd name="T18" fmla="*/ 1443 w 1859"/>
                <a:gd name="T19" fmla="*/ 263 h 3222"/>
                <a:gd name="T20" fmla="*/ 1482 w 1859"/>
                <a:gd name="T21" fmla="*/ 263 h 3222"/>
                <a:gd name="T22" fmla="*/ 1511 w 1859"/>
                <a:gd name="T23" fmla="*/ 243 h 3222"/>
                <a:gd name="T24" fmla="*/ 1523 w 1859"/>
                <a:gd name="T25" fmla="*/ 207 h 3222"/>
                <a:gd name="T26" fmla="*/ 1511 w 1859"/>
                <a:gd name="T27" fmla="*/ 172 h 3222"/>
                <a:gd name="T28" fmla="*/ 1482 w 1859"/>
                <a:gd name="T29" fmla="*/ 150 h 3222"/>
                <a:gd name="T30" fmla="*/ 238 w 1859"/>
                <a:gd name="T31" fmla="*/ 0 h 3222"/>
                <a:gd name="T32" fmla="*/ 1658 w 1859"/>
                <a:gd name="T33" fmla="*/ 3 h 3222"/>
                <a:gd name="T34" fmla="*/ 1729 w 1859"/>
                <a:gd name="T35" fmla="*/ 26 h 3222"/>
                <a:gd name="T36" fmla="*/ 1788 w 1859"/>
                <a:gd name="T37" fmla="*/ 69 h 3222"/>
                <a:gd name="T38" fmla="*/ 1831 w 1859"/>
                <a:gd name="T39" fmla="*/ 127 h 3222"/>
                <a:gd name="T40" fmla="*/ 1855 w 1859"/>
                <a:gd name="T41" fmla="*/ 197 h 3222"/>
                <a:gd name="T42" fmla="*/ 1858 w 1859"/>
                <a:gd name="T43" fmla="*/ 873 h 3222"/>
                <a:gd name="T44" fmla="*/ 1680 w 1859"/>
                <a:gd name="T45" fmla="*/ 395 h 3222"/>
                <a:gd name="T46" fmla="*/ 179 w 1859"/>
                <a:gd name="T47" fmla="*/ 2611 h 3222"/>
                <a:gd name="T48" fmla="*/ 1680 w 1859"/>
                <a:gd name="T49" fmla="*/ 1954 h 3222"/>
                <a:gd name="T50" fmla="*/ 1859 w 1859"/>
                <a:gd name="T51" fmla="*/ 2987 h 3222"/>
                <a:gd name="T52" fmla="*/ 1846 w 1859"/>
                <a:gd name="T53" fmla="*/ 3061 h 3222"/>
                <a:gd name="T54" fmla="*/ 1812 w 1859"/>
                <a:gd name="T55" fmla="*/ 3125 h 3222"/>
                <a:gd name="T56" fmla="*/ 1760 w 1859"/>
                <a:gd name="T57" fmla="*/ 3176 h 3222"/>
                <a:gd name="T58" fmla="*/ 1695 w 1859"/>
                <a:gd name="T59" fmla="*/ 3210 h 3222"/>
                <a:gd name="T60" fmla="*/ 1619 w 1859"/>
                <a:gd name="T61" fmla="*/ 3222 h 3222"/>
                <a:gd name="T62" fmla="*/ 200 w 1859"/>
                <a:gd name="T63" fmla="*/ 3219 h 3222"/>
                <a:gd name="T64" fmla="*/ 129 w 1859"/>
                <a:gd name="T65" fmla="*/ 3196 h 3222"/>
                <a:gd name="T66" fmla="*/ 70 w 1859"/>
                <a:gd name="T67" fmla="*/ 3153 h 3222"/>
                <a:gd name="T68" fmla="*/ 26 w 1859"/>
                <a:gd name="T69" fmla="*/ 3095 h 3222"/>
                <a:gd name="T70" fmla="*/ 3 w 1859"/>
                <a:gd name="T71" fmla="*/ 3026 h 3222"/>
                <a:gd name="T72" fmla="*/ 0 w 1859"/>
                <a:gd name="T73" fmla="*/ 235 h 3222"/>
                <a:gd name="T74" fmla="*/ 13 w 1859"/>
                <a:gd name="T75" fmla="*/ 160 h 3222"/>
                <a:gd name="T76" fmla="*/ 47 w 1859"/>
                <a:gd name="T77" fmla="*/ 96 h 3222"/>
                <a:gd name="T78" fmla="*/ 97 w 1859"/>
                <a:gd name="T79" fmla="*/ 46 h 3222"/>
                <a:gd name="T80" fmla="*/ 163 w 1859"/>
                <a:gd name="T81" fmla="*/ 12 h 3222"/>
                <a:gd name="T82" fmla="*/ 238 w 1859"/>
                <a:gd name="T83" fmla="*/ 0 h 3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9" h="3222">
                  <a:moveTo>
                    <a:pt x="638" y="2796"/>
                  </a:moveTo>
                  <a:lnTo>
                    <a:pt x="638" y="2971"/>
                  </a:lnTo>
                  <a:lnTo>
                    <a:pt x="1221" y="2971"/>
                  </a:lnTo>
                  <a:lnTo>
                    <a:pt x="1221" y="2796"/>
                  </a:lnTo>
                  <a:lnTo>
                    <a:pt x="638" y="2796"/>
                  </a:lnTo>
                  <a:close/>
                  <a:moveTo>
                    <a:pt x="609" y="170"/>
                  </a:moveTo>
                  <a:lnTo>
                    <a:pt x="609" y="238"/>
                  </a:lnTo>
                  <a:lnTo>
                    <a:pt x="1250" y="238"/>
                  </a:lnTo>
                  <a:lnTo>
                    <a:pt x="1250" y="170"/>
                  </a:lnTo>
                  <a:lnTo>
                    <a:pt x="609" y="170"/>
                  </a:lnTo>
                  <a:close/>
                  <a:moveTo>
                    <a:pt x="1462" y="147"/>
                  </a:moveTo>
                  <a:lnTo>
                    <a:pt x="1443" y="150"/>
                  </a:lnTo>
                  <a:lnTo>
                    <a:pt x="1426" y="158"/>
                  </a:lnTo>
                  <a:lnTo>
                    <a:pt x="1413" y="172"/>
                  </a:lnTo>
                  <a:lnTo>
                    <a:pt x="1403" y="188"/>
                  </a:lnTo>
                  <a:lnTo>
                    <a:pt x="1401" y="207"/>
                  </a:lnTo>
                  <a:lnTo>
                    <a:pt x="1403" y="226"/>
                  </a:lnTo>
                  <a:lnTo>
                    <a:pt x="1413" y="243"/>
                  </a:lnTo>
                  <a:lnTo>
                    <a:pt x="1426" y="255"/>
                  </a:lnTo>
                  <a:lnTo>
                    <a:pt x="1443" y="263"/>
                  </a:lnTo>
                  <a:lnTo>
                    <a:pt x="1462" y="266"/>
                  </a:lnTo>
                  <a:lnTo>
                    <a:pt x="1482" y="263"/>
                  </a:lnTo>
                  <a:lnTo>
                    <a:pt x="1499" y="255"/>
                  </a:lnTo>
                  <a:lnTo>
                    <a:pt x="1511" y="243"/>
                  </a:lnTo>
                  <a:lnTo>
                    <a:pt x="1520" y="226"/>
                  </a:lnTo>
                  <a:lnTo>
                    <a:pt x="1523" y="207"/>
                  </a:lnTo>
                  <a:lnTo>
                    <a:pt x="1520" y="188"/>
                  </a:lnTo>
                  <a:lnTo>
                    <a:pt x="1511" y="172"/>
                  </a:lnTo>
                  <a:lnTo>
                    <a:pt x="1499" y="158"/>
                  </a:lnTo>
                  <a:lnTo>
                    <a:pt x="1482" y="150"/>
                  </a:lnTo>
                  <a:lnTo>
                    <a:pt x="1462" y="147"/>
                  </a:lnTo>
                  <a:close/>
                  <a:moveTo>
                    <a:pt x="238" y="0"/>
                  </a:moveTo>
                  <a:lnTo>
                    <a:pt x="1619" y="0"/>
                  </a:lnTo>
                  <a:lnTo>
                    <a:pt x="1658" y="3"/>
                  </a:lnTo>
                  <a:lnTo>
                    <a:pt x="1695" y="12"/>
                  </a:lnTo>
                  <a:lnTo>
                    <a:pt x="1729" y="26"/>
                  </a:lnTo>
                  <a:lnTo>
                    <a:pt x="1760" y="46"/>
                  </a:lnTo>
                  <a:lnTo>
                    <a:pt x="1788" y="69"/>
                  </a:lnTo>
                  <a:lnTo>
                    <a:pt x="1812" y="96"/>
                  </a:lnTo>
                  <a:lnTo>
                    <a:pt x="1831" y="127"/>
                  </a:lnTo>
                  <a:lnTo>
                    <a:pt x="1846" y="160"/>
                  </a:lnTo>
                  <a:lnTo>
                    <a:pt x="1855" y="197"/>
                  </a:lnTo>
                  <a:lnTo>
                    <a:pt x="1858" y="235"/>
                  </a:lnTo>
                  <a:lnTo>
                    <a:pt x="1858" y="873"/>
                  </a:lnTo>
                  <a:lnTo>
                    <a:pt x="1680" y="873"/>
                  </a:lnTo>
                  <a:lnTo>
                    <a:pt x="1680" y="395"/>
                  </a:lnTo>
                  <a:lnTo>
                    <a:pt x="179" y="395"/>
                  </a:lnTo>
                  <a:lnTo>
                    <a:pt x="179" y="2611"/>
                  </a:lnTo>
                  <a:lnTo>
                    <a:pt x="1680" y="2611"/>
                  </a:lnTo>
                  <a:lnTo>
                    <a:pt x="1680" y="1954"/>
                  </a:lnTo>
                  <a:lnTo>
                    <a:pt x="1859" y="1954"/>
                  </a:lnTo>
                  <a:lnTo>
                    <a:pt x="1859" y="2987"/>
                  </a:lnTo>
                  <a:lnTo>
                    <a:pt x="1856" y="3026"/>
                  </a:lnTo>
                  <a:lnTo>
                    <a:pt x="1846" y="3061"/>
                  </a:lnTo>
                  <a:lnTo>
                    <a:pt x="1831" y="3095"/>
                  </a:lnTo>
                  <a:lnTo>
                    <a:pt x="1812" y="3125"/>
                  </a:lnTo>
                  <a:lnTo>
                    <a:pt x="1788" y="3153"/>
                  </a:lnTo>
                  <a:lnTo>
                    <a:pt x="1760" y="3176"/>
                  </a:lnTo>
                  <a:lnTo>
                    <a:pt x="1730" y="3196"/>
                  </a:lnTo>
                  <a:lnTo>
                    <a:pt x="1695" y="3210"/>
                  </a:lnTo>
                  <a:lnTo>
                    <a:pt x="1658" y="3219"/>
                  </a:lnTo>
                  <a:lnTo>
                    <a:pt x="1619" y="3222"/>
                  </a:lnTo>
                  <a:lnTo>
                    <a:pt x="238" y="3222"/>
                  </a:lnTo>
                  <a:lnTo>
                    <a:pt x="200" y="3219"/>
                  </a:lnTo>
                  <a:lnTo>
                    <a:pt x="163" y="3210"/>
                  </a:lnTo>
                  <a:lnTo>
                    <a:pt x="129" y="3196"/>
                  </a:lnTo>
                  <a:lnTo>
                    <a:pt x="97" y="3176"/>
                  </a:lnTo>
                  <a:lnTo>
                    <a:pt x="70" y="3153"/>
                  </a:lnTo>
                  <a:lnTo>
                    <a:pt x="47" y="3125"/>
                  </a:lnTo>
                  <a:lnTo>
                    <a:pt x="26" y="3095"/>
                  </a:lnTo>
                  <a:lnTo>
                    <a:pt x="13" y="3061"/>
                  </a:lnTo>
                  <a:lnTo>
                    <a:pt x="3" y="3026"/>
                  </a:lnTo>
                  <a:lnTo>
                    <a:pt x="0" y="2987"/>
                  </a:lnTo>
                  <a:lnTo>
                    <a:pt x="0" y="235"/>
                  </a:lnTo>
                  <a:lnTo>
                    <a:pt x="3" y="197"/>
                  </a:lnTo>
                  <a:lnTo>
                    <a:pt x="13" y="160"/>
                  </a:lnTo>
                  <a:lnTo>
                    <a:pt x="26" y="127"/>
                  </a:lnTo>
                  <a:lnTo>
                    <a:pt x="47" y="96"/>
                  </a:lnTo>
                  <a:lnTo>
                    <a:pt x="70" y="69"/>
                  </a:lnTo>
                  <a:lnTo>
                    <a:pt x="97" y="46"/>
                  </a:lnTo>
                  <a:lnTo>
                    <a:pt x="129" y="26"/>
                  </a:lnTo>
                  <a:lnTo>
                    <a:pt x="163" y="12"/>
                  </a:lnTo>
                  <a:lnTo>
                    <a:pt x="200" y="3"/>
                  </a:lnTo>
                  <a:lnTo>
                    <a:pt x="23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Freeform 7"/>
            <p:cNvSpPr>
              <a:spLocks/>
            </p:cNvSpPr>
            <p:nvPr/>
          </p:nvSpPr>
          <p:spPr bwMode="auto">
            <a:xfrm>
              <a:off x="2102" y="1237"/>
              <a:ext cx="126" cy="117"/>
            </a:xfrm>
            <a:custGeom>
              <a:avLst/>
              <a:gdLst>
                <a:gd name="T0" fmla="*/ 0 w 1382"/>
                <a:gd name="T1" fmla="*/ 0 h 1289"/>
                <a:gd name="T2" fmla="*/ 1382 w 1382"/>
                <a:gd name="T3" fmla="*/ 0 h 1289"/>
                <a:gd name="T4" fmla="*/ 1382 w 1382"/>
                <a:gd name="T5" fmla="*/ 914 h 1289"/>
                <a:gd name="T6" fmla="*/ 469 w 1382"/>
                <a:gd name="T7" fmla="*/ 914 h 1289"/>
                <a:gd name="T8" fmla="*/ 0 w 1382"/>
                <a:gd name="T9" fmla="*/ 1289 h 1289"/>
                <a:gd name="T10" fmla="*/ 161 w 1382"/>
                <a:gd name="T11" fmla="*/ 914 h 1289"/>
                <a:gd name="T12" fmla="*/ 0 w 1382"/>
                <a:gd name="T13" fmla="*/ 914 h 1289"/>
                <a:gd name="T14" fmla="*/ 0 w 1382"/>
                <a:gd name="T15" fmla="*/ 0 h 1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2" h="1289">
                  <a:moveTo>
                    <a:pt x="0" y="0"/>
                  </a:moveTo>
                  <a:lnTo>
                    <a:pt x="1382" y="0"/>
                  </a:lnTo>
                  <a:lnTo>
                    <a:pt x="1382" y="914"/>
                  </a:lnTo>
                  <a:lnTo>
                    <a:pt x="469" y="914"/>
                  </a:lnTo>
                  <a:lnTo>
                    <a:pt x="0" y="1289"/>
                  </a:lnTo>
                  <a:lnTo>
                    <a:pt x="161" y="914"/>
                  </a:lnTo>
                  <a:lnTo>
                    <a:pt x="0" y="914"/>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40" name="Rectangle 39"/>
          <p:cNvSpPr/>
          <p:nvPr/>
        </p:nvSpPr>
        <p:spPr>
          <a:xfrm>
            <a:off x="929132" y="1969612"/>
            <a:ext cx="1138101" cy="507831"/>
          </a:xfrm>
          <a:prstGeom prst="rect">
            <a:avLst/>
          </a:prstGeom>
        </p:spPr>
        <p:txBody>
          <a:bodyPr wrap="square">
            <a:spAutoFit/>
          </a:bodyPr>
          <a:lstStyle/>
          <a:p>
            <a:pPr algn="ctr"/>
            <a:r>
              <a:rPr lang="en-US" sz="1350" dirty="0">
                <a:solidFill>
                  <a:schemeClr val="bg1"/>
                </a:solidFill>
                <a:latin typeface="Arial" panose="020B0604020202020204" pitchFamily="34" charset="0"/>
                <a:cs typeface="Arial" panose="020B0604020202020204" pitchFamily="34" charset="0"/>
              </a:rPr>
              <a:t>Jenkins Overview</a:t>
            </a:r>
            <a:endParaRPr lang="en-US" sz="1350" dirty="0">
              <a:solidFill>
                <a:schemeClr val="bg1"/>
              </a:solidFill>
            </a:endParaRPr>
          </a:p>
        </p:txBody>
      </p:sp>
      <p:sp>
        <p:nvSpPr>
          <p:cNvPr id="41" name="Oval 40"/>
          <p:cNvSpPr/>
          <p:nvPr/>
        </p:nvSpPr>
        <p:spPr>
          <a:xfrm>
            <a:off x="4443784" y="1097347"/>
            <a:ext cx="891540" cy="89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p:nvSpPr>
        <p:spPr>
          <a:xfrm>
            <a:off x="4364399" y="2004692"/>
            <a:ext cx="1138101" cy="507831"/>
          </a:xfrm>
          <a:prstGeom prst="rect">
            <a:avLst/>
          </a:prstGeom>
        </p:spPr>
        <p:txBody>
          <a:bodyPr wrap="square">
            <a:spAutoFit/>
          </a:bodyPr>
          <a:lstStyle/>
          <a:p>
            <a:pPr algn="ctr"/>
            <a:r>
              <a:rPr lang="en-US" sz="1350" dirty="0">
                <a:solidFill>
                  <a:schemeClr val="bg1"/>
                </a:solidFill>
                <a:latin typeface="Arial" panose="020B0604020202020204" pitchFamily="34" charset="0"/>
                <a:cs typeface="Arial" panose="020B0604020202020204" pitchFamily="34" charset="0"/>
              </a:rPr>
              <a:t>Setup Build Jobs</a:t>
            </a:r>
            <a:endParaRPr lang="en-US" sz="1350" dirty="0">
              <a:solidFill>
                <a:schemeClr val="bg1"/>
              </a:solidFill>
            </a:endParaRPr>
          </a:p>
        </p:txBody>
      </p:sp>
      <p:sp>
        <p:nvSpPr>
          <p:cNvPr id="49" name="Oval 48"/>
          <p:cNvSpPr/>
          <p:nvPr/>
        </p:nvSpPr>
        <p:spPr>
          <a:xfrm>
            <a:off x="1020060" y="2876588"/>
            <a:ext cx="891540" cy="8915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p:cNvSpPr/>
          <p:nvPr/>
        </p:nvSpPr>
        <p:spPr>
          <a:xfrm>
            <a:off x="860889" y="3871503"/>
            <a:ext cx="1262943" cy="507831"/>
          </a:xfrm>
          <a:prstGeom prst="rect">
            <a:avLst/>
          </a:prstGeom>
        </p:spPr>
        <p:txBody>
          <a:bodyPr wrap="square">
            <a:spAutoFit/>
          </a:bodyPr>
          <a:lstStyle/>
          <a:p>
            <a:pPr algn="ctr"/>
            <a:r>
              <a:rPr lang="en-US" sz="1350" dirty="0">
                <a:solidFill>
                  <a:schemeClr val="bg1"/>
                </a:solidFill>
                <a:latin typeface="Arial" panose="020B0604020202020204" pitchFamily="34" charset="0"/>
                <a:cs typeface="Arial" panose="020B0604020202020204" pitchFamily="34" charset="0"/>
              </a:rPr>
              <a:t>Jenkins Plugins</a:t>
            </a:r>
            <a:endParaRPr lang="en-US" sz="1350" dirty="0">
              <a:solidFill>
                <a:schemeClr val="bg1"/>
              </a:solidFill>
            </a:endParaRPr>
          </a:p>
        </p:txBody>
      </p:sp>
      <p:sp>
        <p:nvSpPr>
          <p:cNvPr id="56" name="Freeform 17"/>
          <p:cNvSpPr>
            <a:spLocks noEditPoints="1"/>
          </p:cNvSpPr>
          <p:nvPr/>
        </p:nvSpPr>
        <p:spPr bwMode="auto">
          <a:xfrm>
            <a:off x="1188376" y="3096324"/>
            <a:ext cx="448866" cy="419100"/>
          </a:xfrm>
          <a:custGeom>
            <a:avLst/>
            <a:gdLst>
              <a:gd name="T0" fmla="*/ 1220 w 3390"/>
              <a:gd name="T1" fmla="*/ 2886 h 3167"/>
              <a:gd name="T2" fmla="*/ 1015 w 3390"/>
              <a:gd name="T3" fmla="*/ 2329 h 3167"/>
              <a:gd name="T4" fmla="*/ 222 w 3390"/>
              <a:gd name="T5" fmla="*/ 2438 h 3167"/>
              <a:gd name="T6" fmla="*/ 1015 w 3390"/>
              <a:gd name="T7" fmla="*/ 1916 h 3167"/>
              <a:gd name="T8" fmla="*/ 222 w 3390"/>
              <a:gd name="T9" fmla="*/ 1814 h 3167"/>
              <a:gd name="T10" fmla="*/ 1130 w 3390"/>
              <a:gd name="T11" fmla="*/ 1404 h 3167"/>
              <a:gd name="T12" fmla="*/ 1096 w 3390"/>
              <a:gd name="T13" fmla="*/ 1503 h 3167"/>
              <a:gd name="T14" fmla="*/ 1064 w 3390"/>
              <a:gd name="T15" fmla="*/ 1404 h 3167"/>
              <a:gd name="T16" fmla="*/ 796 w 3390"/>
              <a:gd name="T17" fmla="*/ 1448 h 3167"/>
              <a:gd name="T18" fmla="*/ 696 w 3390"/>
              <a:gd name="T19" fmla="*/ 1481 h 3167"/>
              <a:gd name="T20" fmla="*/ 1096 w 3390"/>
              <a:gd name="T21" fmla="*/ 1303 h 3167"/>
              <a:gd name="T22" fmla="*/ 952 w 3390"/>
              <a:gd name="T23" fmla="*/ 1448 h 3167"/>
              <a:gd name="T24" fmla="*/ 1096 w 3390"/>
              <a:gd name="T25" fmla="*/ 1594 h 3167"/>
              <a:gd name="T26" fmla="*/ 1242 w 3390"/>
              <a:gd name="T27" fmla="*/ 1448 h 3167"/>
              <a:gd name="T28" fmla="*/ 1096 w 3390"/>
              <a:gd name="T29" fmla="*/ 1303 h 3167"/>
              <a:gd name="T30" fmla="*/ 599 w 3390"/>
              <a:gd name="T31" fmla="*/ 1419 h 3167"/>
              <a:gd name="T32" fmla="*/ 712 w 3390"/>
              <a:gd name="T33" fmla="*/ 1591 h 3167"/>
              <a:gd name="T34" fmla="*/ 882 w 3390"/>
              <a:gd name="T35" fmla="*/ 1477 h 3167"/>
              <a:gd name="T36" fmla="*/ 770 w 3390"/>
              <a:gd name="T37" fmla="*/ 1307 h 3167"/>
              <a:gd name="T38" fmla="*/ 1887 w 3390"/>
              <a:gd name="T39" fmla="*/ 0 h 3167"/>
              <a:gd name="T40" fmla="*/ 2619 w 3390"/>
              <a:gd name="T41" fmla="*/ 191 h 3167"/>
              <a:gd name="T42" fmla="*/ 3153 w 3390"/>
              <a:gd name="T43" fmla="*/ 695 h 3167"/>
              <a:gd name="T44" fmla="*/ 3387 w 3390"/>
              <a:gd name="T45" fmla="*/ 1410 h 3167"/>
              <a:gd name="T46" fmla="*/ 3244 w 3390"/>
              <a:gd name="T47" fmla="*/ 2157 h 3167"/>
              <a:gd name="T48" fmla="*/ 2775 w 3390"/>
              <a:gd name="T49" fmla="*/ 2725 h 3167"/>
              <a:gd name="T50" fmla="*/ 2084 w 3390"/>
              <a:gd name="T51" fmla="*/ 3004 h 3167"/>
              <a:gd name="T52" fmla="*/ 1683 w 3390"/>
              <a:gd name="T53" fmla="*/ 2127 h 3167"/>
              <a:gd name="T54" fmla="*/ 1863 w 3390"/>
              <a:gd name="T55" fmla="*/ 2184 h 3167"/>
              <a:gd name="T56" fmla="*/ 2045 w 3390"/>
              <a:gd name="T57" fmla="*/ 2229 h 3167"/>
              <a:gd name="T58" fmla="*/ 2114 w 3390"/>
              <a:gd name="T59" fmla="*/ 2420 h 3167"/>
              <a:gd name="T60" fmla="*/ 2175 w 3390"/>
              <a:gd name="T61" fmla="*/ 2621 h 3167"/>
              <a:gd name="T62" fmla="*/ 2140 w 3390"/>
              <a:gd name="T63" fmla="*/ 2816 h 3167"/>
              <a:gd name="T64" fmla="*/ 2641 w 3390"/>
              <a:gd name="T65" fmla="*/ 2621 h 3167"/>
              <a:gd name="T66" fmla="*/ 2655 w 3390"/>
              <a:gd name="T67" fmla="*/ 2353 h 3167"/>
              <a:gd name="T68" fmla="*/ 2540 w 3390"/>
              <a:gd name="T69" fmla="*/ 2105 h 3167"/>
              <a:gd name="T70" fmla="*/ 2640 w 3390"/>
              <a:gd name="T71" fmla="*/ 1876 h 3167"/>
              <a:gd name="T72" fmla="*/ 2866 w 3390"/>
              <a:gd name="T73" fmla="*/ 1811 h 3167"/>
              <a:gd name="T74" fmla="*/ 3122 w 3390"/>
              <a:gd name="T75" fmla="*/ 1778 h 3167"/>
              <a:gd name="T76" fmla="*/ 3215 w 3390"/>
              <a:gd name="T77" fmla="*/ 1323 h 3167"/>
              <a:gd name="T78" fmla="*/ 2938 w 3390"/>
              <a:gd name="T79" fmla="*/ 675 h 3167"/>
              <a:gd name="T80" fmla="*/ 2594 w 3390"/>
              <a:gd name="T81" fmla="*/ 388 h 3167"/>
              <a:gd name="T82" fmla="*/ 2721 w 3390"/>
              <a:gd name="T83" fmla="*/ 592 h 3167"/>
              <a:gd name="T84" fmla="*/ 2716 w 3390"/>
              <a:gd name="T85" fmla="*/ 774 h 3167"/>
              <a:gd name="T86" fmla="*/ 2739 w 3390"/>
              <a:gd name="T87" fmla="*/ 987 h 3167"/>
              <a:gd name="T88" fmla="*/ 2858 w 3390"/>
              <a:gd name="T89" fmla="*/ 1070 h 3167"/>
              <a:gd name="T90" fmla="*/ 2907 w 3390"/>
              <a:gd name="T91" fmla="*/ 1240 h 3167"/>
              <a:gd name="T92" fmla="*/ 2859 w 3390"/>
              <a:gd name="T93" fmla="*/ 1428 h 3167"/>
              <a:gd name="T94" fmla="*/ 2754 w 3390"/>
              <a:gd name="T95" fmla="*/ 1471 h 3167"/>
              <a:gd name="T96" fmla="*/ 2529 w 3390"/>
              <a:gd name="T97" fmla="*/ 1348 h 3167"/>
              <a:gd name="T98" fmla="*/ 2358 w 3390"/>
              <a:gd name="T99" fmla="*/ 1371 h 3167"/>
              <a:gd name="T100" fmla="*/ 2241 w 3390"/>
              <a:gd name="T101" fmla="*/ 1289 h 3167"/>
              <a:gd name="T102" fmla="*/ 2114 w 3390"/>
              <a:gd name="T103" fmla="*/ 1150 h 3167"/>
              <a:gd name="T104" fmla="*/ 1961 w 3390"/>
              <a:gd name="T105" fmla="*/ 1232 h 3167"/>
              <a:gd name="T106" fmla="*/ 1897 w 3390"/>
              <a:gd name="T107" fmla="*/ 1419 h 3167"/>
              <a:gd name="T108" fmla="*/ 1826 w 3390"/>
              <a:gd name="T109" fmla="*/ 1578 h 3167"/>
              <a:gd name="T110" fmla="*/ 1647 w 3390"/>
              <a:gd name="T111" fmla="*/ 1576 h 3167"/>
              <a:gd name="T112" fmla="*/ 1419 w 3390"/>
              <a:gd name="T113" fmla="*/ 731 h 3167"/>
              <a:gd name="T114" fmla="*/ 1282 w 3390"/>
              <a:gd name="T115" fmla="*/ 411 h 3167"/>
              <a:gd name="T116" fmla="*/ 838 w 3390"/>
              <a:gd name="T117" fmla="*/ 675 h 3167"/>
              <a:gd name="T118" fmla="*/ 616 w 3390"/>
              <a:gd name="T119" fmla="*/ 707 h 3167"/>
              <a:gd name="T120" fmla="*/ 1150 w 3390"/>
              <a:gd name="T121" fmla="*/ 194 h 3167"/>
              <a:gd name="T122" fmla="*/ 1887 w 3390"/>
              <a:gd name="T123" fmla="*/ 0 h 3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3167">
                <a:moveTo>
                  <a:pt x="1015" y="2777"/>
                </a:moveTo>
                <a:lnTo>
                  <a:pt x="1015" y="2825"/>
                </a:lnTo>
                <a:lnTo>
                  <a:pt x="1151" y="2825"/>
                </a:lnTo>
                <a:lnTo>
                  <a:pt x="1151" y="2777"/>
                </a:lnTo>
                <a:lnTo>
                  <a:pt x="1015" y="2777"/>
                </a:lnTo>
                <a:close/>
                <a:moveTo>
                  <a:pt x="222" y="2715"/>
                </a:moveTo>
                <a:lnTo>
                  <a:pt x="1220" y="2715"/>
                </a:lnTo>
                <a:lnTo>
                  <a:pt x="1220" y="2886"/>
                </a:lnTo>
                <a:lnTo>
                  <a:pt x="222" y="2886"/>
                </a:lnTo>
                <a:lnTo>
                  <a:pt x="222" y="2715"/>
                </a:lnTo>
                <a:close/>
                <a:moveTo>
                  <a:pt x="132" y="2626"/>
                </a:moveTo>
                <a:lnTo>
                  <a:pt x="132" y="2975"/>
                </a:lnTo>
                <a:lnTo>
                  <a:pt x="1309" y="2975"/>
                </a:lnTo>
                <a:lnTo>
                  <a:pt x="1309" y="2626"/>
                </a:lnTo>
                <a:lnTo>
                  <a:pt x="132" y="2626"/>
                </a:lnTo>
                <a:close/>
                <a:moveTo>
                  <a:pt x="1015" y="2329"/>
                </a:moveTo>
                <a:lnTo>
                  <a:pt x="1015" y="2376"/>
                </a:lnTo>
                <a:lnTo>
                  <a:pt x="1151" y="2376"/>
                </a:lnTo>
                <a:lnTo>
                  <a:pt x="1151" y="2329"/>
                </a:lnTo>
                <a:lnTo>
                  <a:pt x="1015" y="2329"/>
                </a:lnTo>
                <a:close/>
                <a:moveTo>
                  <a:pt x="222" y="2268"/>
                </a:moveTo>
                <a:lnTo>
                  <a:pt x="1220" y="2268"/>
                </a:lnTo>
                <a:lnTo>
                  <a:pt x="1220" y="2438"/>
                </a:lnTo>
                <a:lnTo>
                  <a:pt x="222" y="2438"/>
                </a:lnTo>
                <a:lnTo>
                  <a:pt x="222" y="2268"/>
                </a:lnTo>
                <a:close/>
                <a:moveTo>
                  <a:pt x="132" y="2177"/>
                </a:moveTo>
                <a:lnTo>
                  <a:pt x="132" y="2528"/>
                </a:lnTo>
                <a:lnTo>
                  <a:pt x="1309" y="2528"/>
                </a:lnTo>
                <a:lnTo>
                  <a:pt x="1309" y="2177"/>
                </a:lnTo>
                <a:lnTo>
                  <a:pt x="132" y="2177"/>
                </a:lnTo>
                <a:close/>
                <a:moveTo>
                  <a:pt x="1015" y="1869"/>
                </a:moveTo>
                <a:lnTo>
                  <a:pt x="1015" y="1916"/>
                </a:lnTo>
                <a:lnTo>
                  <a:pt x="1151" y="1916"/>
                </a:lnTo>
                <a:lnTo>
                  <a:pt x="1151" y="1869"/>
                </a:lnTo>
                <a:lnTo>
                  <a:pt x="1015" y="1869"/>
                </a:lnTo>
                <a:close/>
                <a:moveTo>
                  <a:pt x="222" y="1814"/>
                </a:moveTo>
                <a:lnTo>
                  <a:pt x="1220" y="1814"/>
                </a:lnTo>
                <a:lnTo>
                  <a:pt x="1220" y="1984"/>
                </a:lnTo>
                <a:lnTo>
                  <a:pt x="222" y="1984"/>
                </a:lnTo>
                <a:lnTo>
                  <a:pt x="222" y="1814"/>
                </a:lnTo>
                <a:close/>
                <a:moveTo>
                  <a:pt x="132" y="1724"/>
                </a:moveTo>
                <a:lnTo>
                  <a:pt x="132" y="2074"/>
                </a:lnTo>
                <a:lnTo>
                  <a:pt x="1309" y="2074"/>
                </a:lnTo>
                <a:lnTo>
                  <a:pt x="1309" y="1724"/>
                </a:lnTo>
                <a:lnTo>
                  <a:pt x="132" y="1724"/>
                </a:lnTo>
                <a:close/>
                <a:moveTo>
                  <a:pt x="1096" y="1393"/>
                </a:moveTo>
                <a:lnTo>
                  <a:pt x="1114" y="1396"/>
                </a:lnTo>
                <a:lnTo>
                  <a:pt x="1130" y="1404"/>
                </a:lnTo>
                <a:lnTo>
                  <a:pt x="1141" y="1416"/>
                </a:lnTo>
                <a:lnTo>
                  <a:pt x="1149" y="1431"/>
                </a:lnTo>
                <a:lnTo>
                  <a:pt x="1151" y="1448"/>
                </a:lnTo>
                <a:lnTo>
                  <a:pt x="1149" y="1466"/>
                </a:lnTo>
                <a:lnTo>
                  <a:pt x="1141" y="1481"/>
                </a:lnTo>
                <a:lnTo>
                  <a:pt x="1130" y="1493"/>
                </a:lnTo>
                <a:lnTo>
                  <a:pt x="1114" y="1501"/>
                </a:lnTo>
                <a:lnTo>
                  <a:pt x="1096" y="1503"/>
                </a:lnTo>
                <a:lnTo>
                  <a:pt x="1080" y="1501"/>
                </a:lnTo>
                <a:lnTo>
                  <a:pt x="1064" y="1493"/>
                </a:lnTo>
                <a:lnTo>
                  <a:pt x="1053" y="1481"/>
                </a:lnTo>
                <a:lnTo>
                  <a:pt x="1045" y="1466"/>
                </a:lnTo>
                <a:lnTo>
                  <a:pt x="1042" y="1448"/>
                </a:lnTo>
                <a:lnTo>
                  <a:pt x="1045" y="1431"/>
                </a:lnTo>
                <a:lnTo>
                  <a:pt x="1053" y="1416"/>
                </a:lnTo>
                <a:lnTo>
                  <a:pt x="1064" y="1404"/>
                </a:lnTo>
                <a:lnTo>
                  <a:pt x="1080" y="1396"/>
                </a:lnTo>
                <a:lnTo>
                  <a:pt x="1096" y="1393"/>
                </a:lnTo>
                <a:close/>
                <a:moveTo>
                  <a:pt x="741" y="1393"/>
                </a:moveTo>
                <a:lnTo>
                  <a:pt x="759" y="1396"/>
                </a:lnTo>
                <a:lnTo>
                  <a:pt x="773" y="1404"/>
                </a:lnTo>
                <a:lnTo>
                  <a:pt x="786" y="1416"/>
                </a:lnTo>
                <a:lnTo>
                  <a:pt x="793" y="1431"/>
                </a:lnTo>
                <a:lnTo>
                  <a:pt x="796" y="1448"/>
                </a:lnTo>
                <a:lnTo>
                  <a:pt x="793" y="1466"/>
                </a:lnTo>
                <a:lnTo>
                  <a:pt x="786" y="1481"/>
                </a:lnTo>
                <a:lnTo>
                  <a:pt x="773" y="1493"/>
                </a:lnTo>
                <a:lnTo>
                  <a:pt x="759" y="1501"/>
                </a:lnTo>
                <a:lnTo>
                  <a:pt x="741" y="1503"/>
                </a:lnTo>
                <a:lnTo>
                  <a:pt x="723" y="1501"/>
                </a:lnTo>
                <a:lnTo>
                  <a:pt x="709" y="1493"/>
                </a:lnTo>
                <a:lnTo>
                  <a:pt x="696" y="1481"/>
                </a:lnTo>
                <a:lnTo>
                  <a:pt x="689" y="1466"/>
                </a:lnTo>
                <a:lnTo>
                  <a:pt x="686" y="1448"/>
                </a:lnTo>
                <a:lnTo>
                  <a:pt x="689" y="1431"/>
                </a:lnTo>
                <a:lnTo>
                  <a:pt x="696" y="1416"/>
                </a:lnTo>
                <a:lnTo>
                  <a:pt x="709" y="1404"/>
                </a:lnTo>
                <a:lnTo>
                  <a:pt x="723" y="1396"/>
                </a:lnTo>
                <a:lnTo>
                  <a:pt x="741" y="1393"/>
                </a:lnTo>
                <a:close/>
                <a:moveTo>
                  <a:pt x="1096" y="1303"/>
                </a:moveTo>
                <a:lnTo>
                  <a:pt x="1067" y="1307"/>
                </a:lnTo>
                <a:lnTo>
                  <a:pt x="1041" y="1315"/>
                </a:lnTo>
                <a:lnTo>
                  <a:pt x="1016" y="1328"/>
                </a:lnTo>
                <a:lnTo>
                  <a:pt x="995" y="1346"/>
                </a:lnTo>
                <a:lnTo>
                  <a:pt x="977" y="1367"/>
                </a:lnTo>
                <a:lnTo>
                  <a:pt x="964" y="1392"/>
                </a:lnTo>
                <a:lnTo>
                  <a:pt x="956" y="1419"/>
                </a:lnTo>
                <a:lnTo>
                  <a:pt x="952" y="1448"/>
                </a:lnTo>
                <a:lnTo>
                  <a:pt x="956" y="1477"/>
                </a:lnTo>
                <a:lnTo>
                  <a:pt x="964" y="1505"/>
                </a:lnTo>
                <a:lnTo>
                  <a:pt x="977" y="1529"/>
                </a:lnTo>
                <a:lnTo>
                  <a:pt x="995" y="1551"/>
                </a:lnTo>
                <a:lnTo>
                  <a:pt x="1016" y="1569"/>
                </a:lnTo>
                <a:lnTo>
                  <a:pt x="1041" y="1582"/>
                </a:lnTo>
                <a:lnTo>
                  <a:pt x="1067" y="1591"/>
                </a:lnTo>
                <a:lnTo>
                  <a:pt x="1096" y="1594"/>
                </a:lnTo>
                <a:lnTo>
                  <a:pt x="1125" y="1591"/>
                </a:lnTo>
                <a:lnTo>
                  <a:pt x="1153" y="1582"/>
                </a:lnTo>
                <a:lnTo>
                  <a:pt x="1177" y="1569"/>
                </a:lnTo>
                <a:lnTo>
                  <a:pt x="1199" y="1551"/>
                </a:lnTo>
                <a:lnTo>
                  <a:pt x="1217" y="1529"/>
                </a:lnTo>
                <a:lnTo>
                  <a:pt x="1230" y="1505"/>
                </a:lnTo>
                <a:lnTo>
                  <a:pt x="1238" y="1477"/>
                </a:lnTo>
                <a:lnTo>
                  <a:pt x="1242" y="1448"/>
                </a:lnTo>
                <a:lnTo>
                  <a:pt x="1238" y="1419"/>
                </a:lnTo>
                <a:lnTo>
                  <a:pt x="1230" y="1392"/>
                </a:lnTo>
                <a:lnTo>
                  <a:pt x="1217" y="1367"/>
                </a:lnTo>
                <a:lnTo>
                  <a:pt x="1199" y="1346"/>
                </a:lnTo>
                <a:lnTo>
                  <a:pt x="1177" y="1328"/>
                </a:lnTo>
                <a:lnTo>
                  <a:pt x="1153" y="1315"/>
                </a:lnTo>
                <a:lnTo>
                  <a:pt x="1125" y="1307"/>
                </a:lnTo>
                <a:lnTo>
                  <a:pt x="1096" y="1303"/>
                </a:lnTo>
                <a:close/>
                <a:moveTo>
                  <a:pt x="741" y="1303"/>
                </a:moveTo>
                <a:lnTo>
                  <a:pt x="712" y="1307"/>
                </a:lnTo>
                <a:lnTo>
                  <a:pt x="685" y="1315"/>
                </a:lnTo>
                <a:lnTo>
                  <a:pt x="660" y="1328"/>
                </a:lnTo>
                <a:lnTo>
                  <a:pt x="638" y="1346"/>
                </a:lnTo>
                <a:lnTo>
                  <a:pt x="621" y="1367"/>
                </a:lnTo>
                <a:lnTo>
                  <a:pt x="607" y="1392"/>
                </a:lnTo>
                <a:lnTo>
                  <a:pt x="599" y="1419"/>
                </a:lnTo>
                <a:lnTo>
                  <a:pt x="596" y="1448"/>
                </a:lnTo>
                <a:lnTo>
                  <a:pt x="599" y="1477"/>
                </a:lnTo>
                <a:lnTo>
                  <a:pt x="607" y="1505"/>
                </a:lnTo>
                <a:lnTo>
                  <a:pt x="621" y="1529"/>
                </a:lnTo>
                <a:lnTo>
                  <a:pt x="638" y="1551"/>
                </a:lnTo>
                <a:lnTo>
                  <a:pt x="660" y="1569"/>
                </a:lnTo>
                <a:lnTo>
                  <a:pt x="685" y="1582"/>
                </a:lnTo>
                <a:lnTo>
                  <a:pt x="712" y="1591"/>
                </a:lnTo>
                <a:lnTo>
                  <a:pt x="741" y="1594"/>
                </a:lnTo>
                <a:lnTo>
                  <a:pt x="770" y="1591"/>
                </a:lnTo>
                <a:lnTo>
                  <a:pt x="797" y="1582"/>
                </a:lnTo>
                <a:lnTo>
                  <a:pt x="822" y="1569"/>
                </a:lnTo>
                <a:lnTo>
                  <a:pt x="843" y="1551"/>
                </a:lnTo>
                <a:lnTo>
                  <a:pt x="860" y="1529"/>
                </a:lnTo>
                <a:lnTo>
                  <a:pt x="874" y="1505"/>
                </a:lnTo>
                <a:lnTo>
                  <a:pt x="882" y="1477"/>
                </a:lnTo>
                <a:lnTo>
                  <a:pt x="885" y="1448"/>
                </a:lnTo>
                <a:lnTo>
                  <a:pt x="882" y="1419"/>
                </a:lnTo>
                <a:lnTo>
                  <a:pt x="874" y="1392"/>
                </a:lnTo>
                <a:lnTo>
                  <a:pt x="860" y="1367"/>
                </a:lnTo>
                <a:lnTo>
                  <a:pt x="843" y="1346"/>
                </a:lnTo>
                <a:lnTo>
                  <a:pt x="822" y="1328"/>
                </a:lnTo>
                <a:lnTo>
                  <a:pt x="797" y="1315"/>
                </a:lnTo>
                <a:lnTo>
                  <a:pt x="770" y="1307"/>
                </a:lnTo>
                <a:lnTo>
                  <a:pt x="741" y="1303"/>
                </a:lnTo>
                <a:close/>
                <a:moveTo>
                  <a:pt x="0" y="1156"/>
                </a:moveTo>
                <a:lnTo>
                  <a:pt x="1427" y="1156"/>
                </a:lnTo>
                <a:lnTo>
                  <a:pt x="1427" y="3167"/>
                </a:lnTo>
                <a:lnTo>
                  <a:pt x="0" y="3167"/>
                </a:lnTo>
                <a:lnTo>
                  <a:pt x="0" y="2404"/>
                </a:lnTo>
                <a:lnTo>
                  <a:pt x="0" y="1156"/>
                </a:lnTo>
                <a:close/>
                <a:moveTo>
                  <a:pt x="1887" y="0"/>
                </a:moveTo>
                <a:lnTo>
                  <a:pt x="1987" y="3"/>
                </a:lnTo>
                <a:lnTo>
                  <a:pt x="2083" y="13"/>
                </a:lnTo>
                <a:lnTo>
                  <a:pt x="2178" y="29"/>
                </a:lnTo>
                <a:lnTo>
                  <a:pt x="2272" y="50"/>
                </a:lnTo>
                <a:lnTo>
                  <a:pt x="2362" y="77"/>
                </a:lnTo>
                <a:lnTo>
                  <a:pt x="2450" y="110"/>
                </a:lnTo>
                <a:lnTo>
                  <a:pt x="2536" y="147"/>
                </a:lnTo>
                <a:lnTo>
                  <a:pt x="2619" y="191"/>
                </a:lnTo>
                <a:lnTo>
                  <a:pt x="2698" y="239"/>
                </a:lnTo>
                <a:lnTo>
                  <a:pt x="2774" y="291"/>
                </a:lnTo>
                <a:lnTo>
                  <a:pt x="2847" y="348"/>
                </a:lnTo>
                <a:lnTo>
                  <a:pt x="2916" y="410"/>
                </a:lnTo>
                <a:lnTo>
                  <a:pt x="2982" y="475"/>
                </a:lnTo>
                <a:lnTo>
                  <a:pt x="3043" y="545"/>
                </a:lnTo>
                <a:lnTo>
                  <a:pt x="3100" y="618"/>
                </a:lnTo>
                <a:lnTo>
                  <a:pt x="3153" y="695"/>
                </a:lnTo>
                <a:lnTo>
                  <a:pt x="3200" y="775"/>
                </a:lnTo>
                <a:lnTo>
                  <a:pt x="3243" y="858"/>
                </a:lnTo>
                <a:lnTo>
                  <a:pt x="3281" y="943"/>
                </a:lnTo>
                <a:lnTo>
                  <a:pt x="3313" y="1032"/>
                </a:lnTo>
                <a:lnTo>
                  <a:pt x="3340" y="1123"/>
                </a:lnTo>
                <a:lnTo>
                  <a:pt x="3362" y="1217"/>
                </a:lnTo>
                <a:lnTo>
                  <a:pt x="3378" y="1312"/>
                </a:lnTo>
                <a:lnTo>
                  <a:pt x="3387" y="1410"/>
                </a:lnTo>
                <a:lnTo>
                  <a:pt x="3390" y="1508"/>
                </a:lnTo>
                <a:lnTo>
                  <a:pt x="3388" y="1596"/>
                </a:lnTo>
                <a:lnTo>
                  <a:pt x="3380" y="1682"/>
                </a:lnTo>
                <a:lnTo>
                  <a:pt x="3367" y="1767"/>
                </a:lnTo>
                <a:lnTo>
                  <a:pt x="3341" y="1890"/>
                </a:lnTo>
                <a:lnTo>
                  <a:pt x="3314" y="1981"/>
                </a:lnTo>
                <a:lnTo>
                  <a:pt x="3282" y="2070"/>
                </a:lnTo>
                <a:lnTo>
                  <a:pt x="3244" y="2157"/>
                </a:lnTo>
                <a:lnTo>
                  <a:pt x="3201" y="2240"/>
                </a:lnTo>
                <a:lnTo>
                  <a:pt x="3154" y="2320"/>
                </a:lnTo>
                <a:lnTo>
                  <a:pt x="3102" y="2397"/>
                </a:lnTo>
                <a:lnTo>
                  <a:pt x="3045" y="2470"/>
                </a:lnTo>
                <a:lnTo>
                  <a:pt x="2984" y="2539"/>
                </a:lnTo>
                <a:lnTo>
                  <a:pt x="2918" y="2605"/>
                </a:lnTo>
                <a:lnTo>
                  <a:pt x="2849" y="2666"/>
                </a:lnTo>
                <a:lnTo>
                  <a:pt x="2775" y="2725"/>
                </a:lnTo>
                <a:lnTo>
                  <a:pt x="2700" y="2777"/>
                </a:lnTo>
                <a:lnTo>
                  <a:pt x="2620" y="2826"/>
                </a:lnTo>
                <a:lnTo>
                  <a:pt x="2537" y="2868"/>
                </a:lnTo>
                <a:lnTo>
                  <a:pt x="2451" y="2907"/>
                </a:lnTo>
                <a:lnTo>
                  <a:pt x="2363" y="2939"/>
                </a:lnTo>
                <a:lnTo>
                  <a:pt x="2272" y="2967"/>
                </a:lnTo>
                <a:lnTo>
                  <a:pt x="2178" y="2988"/>
                </a:lnTo>
                <a:lnTo>
                  <a:pt x="2084" y="3004"/>
                </a:lnTo>
                <a:lnTo>
                  <a:pt x="1987" y="3014"/>
                </a:lnTo>
                <a:lnTo>
                  <a:pt x="1888" y="3017"/>
                </a:lnTo>
                <a:lnTo>
                  <a:pt x="1800" y="3014"/>
                </a:lnTo>
                <a:lnTo>
                  <a:pt x="1713" y="3007"/>
                </a:lnTo>
                <a:lnTo>
                  <a:pt x="1628" y="2994"/>
                </a:lnTo>
                <a:lnTo>
                  <a:pt x="1628" y="2095"/>
                </a:lnTo>
                <a:lnTo>
                  <a:pt x="1656" y="2110"/>
                </a:lnTo>
                <a:lnTo>
                  <a:pt x="1683" y="2127"/>
                </a:lnTo>
                <a:lnTo>
                  <a:pt x="1709" y="2147"/>
                </a:lnTo>
                <a:lnTo>
                  <a:pt x="1735" y="2169"/>
                </a:lnTo>
                <a:lnTo>
                  <a:pt x="1754" y="2179"/>
                </a:lnTo>
                <a:lnTo>
                  <a:pt x="1774" y="2187"/>
                </a:lnTo>
                <a:lnTo>
                  <a:pt x="1795" y="2189"/>
                </a:lnTo>
                <a:lnTo>
                  <a:pt x="1818" y="2189"/>
                </a:lnTo>
                <a:lnTo>
                  <a:pt x="1841" y="2187"/>
                </a:lnTo>
                <a:lnTo>
                  <a:pt x="1863" y="2184"/>
                </a:lnTo>
                <a:lnTo>
                  <a:pt x="1886" y="2181"/>
                </a:lnTo>
                <a:lnTo>
                  <a:pt x="1908" y="2178"/>
                </a:lnTo>
                <a:lnTo>
                  <a:pt x="1929" y="2178"/>
                </a:lnTo>
                <a:lnTo>
                  <a:pt x="1958" y="2182"/>
                </a:lnTo>
                <a:lnTo>
                  <a:pt x="1984" y="2189"/>
                </a:lnTo>
                <a:lnTo>
                  <a:pt x="2006" y="2199"/>
                </a:lnTo>
                <a:lnTo>
                  <a:pt x="2027" y="2213"/>
                </a:lnTo>
                <a:lnTo>
                  <a:pt x="2045" y="2229"/>
                </a:lnTo>
                <a:lnTo>
                  <a:pt x="2059" y="2248"/>
                </a:lnTo>
                <a:lnTo>
                  <a:pt x="2073" y="2270"/>
                </a:lnTo>
                <a:lnTo>
                  <a:pt x="2083" y="2293"/>
                </a:lnTo>
                <a:lnTo>
                  <a:pt x="2092" y="2317"/>
                </a:lnTo>
                <a:lnTo>
                  <a:pt x="2100" y="2342"/>
                </a:lnTo>
                <a:lnTo>
                  <a:pt x="2106" y="2368"/>
                </a:lnTo>
                <a:lnTo>
                  <a:pt x="2111" y="2394"/>
                </a:lnTo>
                <a:lnTo>
                  <a:pt x="2114" y="2420"/>
                </a:lnTo>
                <a:lnTo>
                  <a:pt x="2117" y="2446"/>
                </a:lnTo>
                <a:lnTo>
                  <a:pt x="2119" y="2471"/>
                </a:lnTo>
                <a:lnTo>
                  <a:pt x="2125" y="2497"/>
                </a:lnTo>
                <a:lnTo>
                  <a:pt x="2132" y="2522"/>
                </a:lnTo>
                <a:lnTo>
                  <a:pt x="2142" y="2547"/>
                </a:lnTo>
                <a:lnTo>
                  <a:pt x="2154" y="2572"/>
                </a:lnTo>
                <a:lnTo>
                  <a:pt x="2165" y="2596"/>
                </a:lnTo>
                <a:lnTo>
                  <a:pt x="2175" y="2621"/>
                </a:lnTo>
                <a:lnTo>
                  <a:pt x="2184" y="2646"/>
                </a:lnTo>
                <a:lnTo>
                  <a:pt x="2189" y="2671"/>
                </a:lnTo>
                <a:lnTo>
                  <a:pt x="2191" y="2697"/>
                </a:lnTo>
                <a:lnTo>
                  <a:pt x="2187" y="2725"/>
                </a:lnTo>
                <a:lnTo>
                  <a:pt x="2179" y="2749"/>
                </a:lnTo>
                <a:lnTo>
                  <a:pt x="2169" y="2773"/>
                </a:lnTo>
                <a:lnTo>
                  <a:pt x="2156" y="2795"/>
                </a:lnTo>
                <a:lnTo>
                  <a:pt x="2140" y="2816"/>
                </a:lnTo>
                <a:lnTo>
                  <a:pt x="2120" y="2833"/>
                </a:lnTo>
                <a:lnTo>
                  <a:pt x="2201" y="2816"/>
                </a:lnTo>
                <a:lnTo>
                  <a:pt x="2280" y="2794"/>
                </a:lnTo>
                <a:lnTo>
                  <a:pt x="2357" y="2768"/>
                </a:lnTo>
                <a:lnTo>
                  <a:pt x="2431" y="2737"/>
                </a:lnTo>
                <a:lnTo>
                  <a:pt x="2504" y="2703"/>
                </a:lnTo>
                <a:lnTo>
                  <a:pt x="2573" y="2663"/>
                </a:lnTo>
                <a:lnTo>
                  <a:pt x="2641" y="2621"/>
                </a:lnTo>
                <a:lnTo>
                  <a:pt x="2705" y="2574"/>
                </a:lnTo>
                <a:lnTo>
                  <a:pt x="2766" y="2523"/>
                </a:lnTo>
                <a:lnTo>
                  <a:pt x="2753" y="2493"/>
                </a:lnTo>
                <a:lnTo>
                  <a:pt x="2736" y="2464"/>
                </a:lnTo>
                <a:lnTo>
                  <a:pt x="2717" y="2435"/>
                </a:lnTo>
                <a:lnTo>
                  <a:pt x="2698" y="2407"/>
                </a:lnTo>
                <a:lnTo>
                  <a:pt x="2677" y="2380"/>
                </a:lnTo>
                <a:lnTo>
                  <a:pt x="2655" y="2353"/>
                </a:lnTo>
                <a:lnTo>
                  <a:pt x="2634" y="2326"/>
                </a:lnTo>
                <a:lnTo>
                  <a:pt x="2614" y="2299"/>
                </a:lnTo>
                <a:lnTo>
                  <a:pt x="2595" y="2270"/>
                </a:lnTo>
                <a:lnTo>
                  <a:pt x="2578" y="2241"/>
                </a:lnTo>
                <a:lnTo>
                  <a:pt x="2564" y="2210"/>
                </a:lnTo>
                <a:lnTo>
                  <a:pt x="2552" y="2177"/>
                </a:lnTo>
                <a:lnTo>
                  <a:pt x="2544" y="2142"/>
                </a:lnTo>
                <a:lnTo>
                  <a:pt x="2540" y="2105"/>
                </a:lnTo>
                <a:lnTo>
                  <a:pt x="2540" y="2065"/>
                </a:lnTo>
                <a:lnTo>
                  <a:pt x="2546" y="2028"/>
                </a:lnTo>
                <a:lnTo>
                  <a:pt x="2556" y="1993"/>
                </a:lnTo>
                <a:lnTo>
                  <a:pt x="2567" y="1963"/>
                </a:lnTo>
                <a:lnTo>
                  <a:pt x="2582" y="1936"/>
                </a:lnTo>
                <a:lnTo>
                  <a:pt x="2598" y="1913"/>
                </a:lnTo>
                <a:lnTo>
                  <a:pt x="2618" y="1893"/>
                </a:lnTo>
                <a:lnTo>
                  <a:pt x="2640" y="1876"/>
                </a:lnTo>
                <a:lnTo>
                  <a:pt x="2662" y="1861"/>
                </a:lnTo>
                <a:lnTo>
                  <a:pt x="2687" y="1850"/>
                </a:lnTo>
                <a:lnTo>
                  <a:pt x="2714" y="1839"/>
                </a:lnTo>
                <a:lnTo>
                  <a:pt x="2742" y="1831"/>
                </a:lnTo>
                <a:lnTo>
                  <a:pt x="2772" y="1825"/>
                </a:lnTo>
                <a:lnTo>
                  <a:pt x="2802" y="1818"/>
                </a:lnTo>
                <a:lnTo>
                  <a:pt x="2833" y="1814"/>
                </a:lnTo>
                <a:lnTo>
                  <a:pt x="2866" y="1811"/>
                </a:lnTo>
                <a:lnTo>
                  <a:pt x="2898" y="1808"/>
                </a:lnTo>
                <a:lnTo>
                  <a:pt x="2930" y="1805"/>
                </a:lnTo>
                <a:lnTo>
                  <a:pt x="2963" y="1802"/>
                </a:lnTo>
                <a:lnTo>
                  <a:pt x="2996" y="1799"/>
                </a:lnTo>
                <a:lnTo>
                  <a:pt x="3028" y="1795"/>
                </a:lnTo>
                <a:lnTo>
                  <a:pt x="3060" y="1790"/>
                </a:lnTo>
                <a:lnTo>
                  <a:pt x="3091" y="1784"/>
                </a:lnTo>
                <a:lnTo>
                  <a:pt x="3122" y="1778"/>
                </a:lnTo>
                <a:lnTo>
                  <a:pt x="3152" y="1768"/>
                </a:lnTo>
                <a:lnTo>
                  <a:pt x="3180" y="1758"/>
                </a:lnTo>
                <a:lnTo>
                  <a:pt x="3207" y="1746"/>
                </a:lnTo>
                <a:lnTo>
                  <a:pt x="3218" y="1668"/>
                </a:lnTo>
                <a:lnTo>
                  <a:pt x="3225" y="1589"/>
                </a:lnTo>
                <a:lnTo>
                  <a:pt x="3227" y="1508"/>
                </a:lnTo>
                <a:lnTo>
                  <a:pt x="3224" y="1415"/>
                </a:lnTo>
                <a:lnTo>
                  <a:pt x="3215" y="1323"/>
                </a:lnTo>
                <a:lnTo>
                  <a:pt x="3199" y="1233"/>
                </a:lnTo>
                <a:lnTo>
                  <a:pt x="3177" y="1145"/>
                </a:lnTo>
                <a:lnTo>
                  <a:pt x="3151" y="1060"/>
                </a:lnTo>
                <a:lnTo>
                  <a:pt x="3118" y="977"/>
                </a:lnTo>
                <a:lnTo>
                  <a:pt x="3081" y="897"/>
                </a:lnTo>
                <a:lnTo>
                  <a:pt x="3038" y="820"/>
                </a:lnTo>
                <a:lnTo>
                  <a:pt x="2990" y="745"/>
                </a:lnTo>
                <a:lnTo>
                  <a:pt x="2938" y="675"/>
                </a:lnTo>
                <a:lnTo>
                  <a:pt x="2882" y="607"/>
                </a:lnTo>
                <a:lnTo>
                  <a:pt x="2821" y="545"/>
                </a:lnTo>
                <a:lnTo>
                  <a:pt x="2757" y="486"/>
                </a:lnTo>
                <a:lnTo>
                  <a:pt x="2688" y="430"/>
                </a:lnTo>
                <a:lnTo>
                  <a:pt x="2616" y="381"/>
                </a:lnTo>
                <a:lnTo>
                  <a:pt x="2541" y="335"/>
                </a:lnTo>
                <a:lnTo>
                  <a:pt x="2561" y="353"/>
                </a:lnTo>
                <a:lnTo>
                  <a:pt x="2594" y="388"/>
                </a:lnTo>
                <a:lnTo>
                  <a:pt x="2623" y="420"/>
                </a:lnTo>
                <a:lnTo>
                  <a:pt x="2648" y="449"/>
                </a:lnTo>
                <a:lnTo>
                  <a:pt x="2668" y="476"/>
                </a:lnTo>
                <a:lnTo>
                  <a:pt x="2684" y="502"/>
                </a:lnTo>
                <a:lnTo>
                  <a:pt x="2698" y="526"/>
                </a:lnTo>
                <a:lnTo>
                  <a:pt x="2708" y="549"/>
                </a:lnTo>
                <a:lnTo>
                  <a:pt x="2716" y="571"/>
                </a:lnTo>
                <a:lnTo>
                  <a:pt x="2721" y="592"/>
                </a:lnTo>
                <a:lnTo>
                  <a:pt x="2725" y="613"/>
                </a:lnTo>
                <a:lnTo>
                  <a:pt x="2726" y="633"/>
                </a:lnTo>
                <a:lnTo>
                  <a:pt x="2726" y="654"/>
                </a:lnTo>
                <a:lnTo>
                  <a:pt x="2725" y="676"/>
                </a:lnTo>
                <a:lnTo>
                  <a:pt x="2723" y="699"/>
                </a:lnTo>
                <a:lnTo>
                  <a:pt x="2720" y="722"/>
                </a:lnTo>
                <a:lnTo>
                  <a:pt x="2718" y="747"/>
                </a:lnTo>
                <a:lnTo>
                  <a:pt x="2716" y="774"/>
                </a:lnTo>
                <a:lnTo>
                  <a:pt x="2715" y="803"/>
                </a:lnTo>
                <a:lnTo>
                  <a:pt x="2715" y="834"/>
                </a:lnTo>
                <a:lnTo>
                  <a:pt x="2716" y="867"/>
                </a:lnTo>
                <a:lnTo>
                  <a:pt x="2718" y="904"/>
                </a:lnTo>
                <a:lnTo>
                  <a:pt x="2724" y="944"/>
                </a:lnTo>
                <a:lnTo>
                  <a:pt x="2725" y="960"/>
                </a:lnTo>
                <a:lnTo>
                  <a:pt x="2731" y="975"/>
                </a:lnTo>
                <a:lnTo>
                  <a:pt x="2739" y="987"/>
                </a:lnTo>
                <a:lnTo>
                  <a:pt x="2749" y="999"/>
                </a:lnTo>
                <a:lnTo>
                  <a:pt x="2762" y="1009"/>
                </a:lnTo>
                <a:lnTo>
                  <a:pt x="2776" y="1018"/>
                </a:lnTo>
                <a:lnTo>
                  <a:pt x="2793" y="1028"/>
                </a:lnTo>
                <a:lnTo>
                  <a:pt x="2809" y="1038"/>
                </a:lnTo>
                <a:lnTo>
                  <a:pt x="2825" y="1047"/>
                </a:lnTo>
                <a:lnTo>
                  <a:pt x="2842" y="1059"/>
                </a:lnTo>
                <a:lnTo>
                  <a:pt x="2858" y="1070"/>
                </a:lnTo>
                <a:lnTo>
                  <a:pt x="2873" y="1084"/>
                </a:lnTo>
                <a:lnTo>
                  <a:pt x="2885" y="1099"/>
                </a:lnTo>
                <a:lnTo>
                  <a:pt x="2897" y="1116"/>
                </a:lnTo>
                <a:lnTo>
                  <a:pt x="2906" y="1136"/>
                </a:lnTo>
                <a:lnTo>
                  <a:pt x="2911" y="1159"/>
                </a:lnTo>
                <a:lnTo>
                  <a:pt x="2914" y="1184"/>
                </a:lnTo>
                <a:lnTo>
                  <a:pt x="2912" y="1213"/>
                </a:lnTo>
                <a:lnTo>
                  <a:pt x="2907" y="1240"/>
                </a:lnTo>
                <a:lnTo>
                  <a:pt x="2901" y="1267"/>
                </a:lnTo>
                <a:lnTo>
                  <a:pt x="2896" y="1294"/>
                </a:lnTo>
                <a:lnTo>
                  <a:pt x="2890" y="1320"/>
                </a:lnTo>
                <a:lnTo>
                  <a:pt x="2885" y="1345"/>
                </a:lnTo>
                <a:lnTo>
                  <a:pt x="2879" y="1368"/>
                </a:lnTo>
                <a:lnTo>
                  <a:pt x="2874" y="1390"/>
                </a:lnTo>
                <a:lnTo>
                  <a:pt x="2867" y="1411"/>
                </a:lnTo>
                <a:lnTo>
                  <a:pt x="2859" y="1428"/>
                </a:lnTo>
                <a:lnTo>
                  <a:pt x="2851" y="1444"/>
                </a:lnTo>
                <a:lnTo>
                  <a:pt x="2842" y="1457"/>
                </a:lnTo>
                <a:lnTo>
                  <a:pt x="2830" y="1468"/>
                </a:lnTo>
                <a:lnTo>
                  <a:pt x="2819" y="1476"/>
                </a:lnTo>
                <a:lnTo>
                  <a:pt x="2805" y="1480"/>
                </a:lnTo>
                <a:lnTo>
                  <a:pt x="2790" y="1480"/>
                </a:lnTo>
                <a:lnTo>
                  <a:pt x="2772" y="1478"/>
                </a:lnTo>
                <a:lnTo>
                  <a:pt x="2754" y="1471"/>
                </a:lnTo>
                <a:lnTo>
                  <a:pt x="2732" y="1459"/>
                </a:lnTo>
                <a:lnTo>
                  <a:pt x="2709" y="1444"/>
                </a:lnTo>
                <a:lnTo>
                  <a:pt x="2682" y="1423"/>
                </a:lnTo>
                <a:lnTo>
                  <a:pt x="2649" y="1398"/>
                </a:lnTo>
                <a:lnTo>
                  <a:pt x="2617" y="1378"/>
                </a:lnTo>
                <a:lnTo>
                  <a:pt x="2586" y="1364"/>
                </a:lnTo>
                <a:lnTo>
                  <a:pt x="2557" y="1353"/>
                </a:lnTo>
                <a:lnTo>
                  <a:pt x="2529" y="1348"/>
                </a:lnTo>
                <a:lnTo>
                  <a:pt x="2503" y="1345"/>
                </a:lnTo>
                <a:lnTo>
                  <a:pt x="2478" y="1346"/>
                </a:lnTo>
                <a:lnTo>
                  <a:pt x="2454" y="1348"/>
                </a:lnTo>
                <a:lnTo>
                  <a:pt x="2432" y="1352"/>
                </a:lnTo>
                <a:lnTo>
                  <a:pt x="2412" y="1358"/>
                </a:lnTo>
                <a:lnTo>
                  <a:pt x="2392" y="1363"/>
                </a:lnTo>
                <a:lnTo>
                  <a:pt x="2374" y="1367"/>
                </a:lnTo>
                <a:lnTo>
                  <a:pt x="2358" y="1371"/>
                </a:lnTo>
                <a:lnTo>
                  <a:pt x="2343" y="1374"/>
                </a:lnTo>
                <a:lnTo>
                  <a:pt x="2329" y="1374"/>
                </a:lnTo>
                <a:lnTo>
                  <a:pt x="2317" y="1372"/>
                </a:lnTo>
                <a:lnTo>
                  <a:pt x="2300" y="1362"/>
                </a:lnTo>
                <a:lnTo>
                  <a:pt x="2284" y="1347"/>
                </a:lnTo>
                <a:lnTo>
                  <a:pt x="2270" y="1329"/>
                </a:lnTo>
                <a:lnTo>
                  <a:pt x="2255" y="1310"/>
                </a:lnTo>
                <a:lnTo>
                  <a:pt x="2241" y="1289"/>
                </a:lnTo>
                <a:lnTo>
                  <a:pt x="2227" y="1267"/>
                </a:lnTo>
                <a:lnTo>
                  <a:pt x="2213" y="1245"/>
                </a:lnTo>
                <a:lnTo>
                  <a:pt x="2199" y="1223"/>
                </a:lnTo>
                <a:lnTo>
                  <a:pt x="2184" y="1204"/>
                </a:lnTo>
                <a:lnTo>
                  <a:pt x="2168" y="1186"/>
                </a:lnTo>
                <a:lnTo>
                  <a:pt x="2151" y="1170"/>
                </a:lnTo>
                <a:lnTo>
                  <a:pt x="2134" y="1159"/>
                </a:lnTo>
                <a:lnTo>
                  <a:pt x="2114" y="1150"/>
                </a:lnTo>
                <a:lnTo>
                  <a:pt x="2093" y="1148"/>
                </a:lnTo>
                <a:lnTo>
                  <a:pt x="2068" y="1152"/>
                </a:lnTo>
                <a:lnTo>
                  <a:pt x="2045" y="1159"/>
                </a:lnTo>
                <a:lnTo>
                  <a:pt x="2023" y="1168"/>
                </a:lnTo>
                <a:lnTo>
                  <a:pt x="2005" y="1181"/>
                </a:lnTo>
                <a:lnTo>
                  <a:pt x="1989" y="1195"/>
                </a:lnTo>
                <a:lnTo>
                  <a:pt x="1974" y="1213"/>
                </a:lnTo>
                <a:lnTo>
                  <a:pt x="1961" y="1232"/>
                </a:lnTo>
                <a:lnTo>
                  <a:pt x="1950" y="1251"/>
                </a:lnTo>
                <a:lnTo>
                  <a:pt x="1940" y="1273"/>
                </a:lnTo>
                <a:lnTo>
                  <a:pt x="1931" y="1296"/>
                </a:lnTo>
                <a:lnTo>
                  <a:pt x="1923" y="1320"/>
                </a:lnTo>
                <a:lnTo>
                  <a:pt x="1916" y="1345"/>
                </a:lnTo>
                <a:lnTo>
                  <a:pt x="1909" y="1369"/>
                </a:lnTo>
                <a:lnTo>
                  <a:pt x="1903" y="1394"/>
                </a:lnTo>
                <a:lnTo>
                  <a:pt x="1897" y="1419"/>
                </a:lnTo>
                <a:lnTo>
                  <a:pt x="1890" y="1443"/>
                </a:lnTo>
                <a:lnTo>
                  <a:pt x="1883" y="1467"/>
                </a:lnTo>
                <a:lnTo>
                  <a:pt x="1876" y="1489"/>
                </a:lnTo>
                <a:lnTo>
                  <a:pt x="1869" y="1510"/>
                </a:lnTo>
                <a:lnTo>
                  <a:pt x="1859" y="1530"/>
                </a:lnTo>
                <a:lnTo>
                  <a:pt x="1850" y="1548"/>
                </a:lnTo>
                <a:lnTo>
                  <a:pt x="1839" y="1564"/>
                </a:lnTo>
                <a:lnTo>
                  <a:pt x="1826" y="1578"/>
                </a:lnTo>
                <a:lnTo>
                  <a:pt x="1812" y="1590"/>
                </a:lnTo>
                <a:lnTo>
                  <a:pt x="1795" y="1598"/>
                </a:lnTo>
                <a:lnTo>
                  <a:pt x="1777" y="1603"/>
                </a:lnTo>
                <a:lnTo>
                  <a:pt x="1757" y="1605"/>
                </a:lnTo>
                <a:lnTo>
                  <a:pt x="1734" y="1604"/>
                </a:lnTo>
                <a:lnTo>
                  <a:pt x="1708" y="1599"/>
                </a:lnTo>
                <a:lnTo>
                  <a:pt x="1679" y="1590"/>
                </a:lnTo>
                <a:lnTo>
                  <a:pt x="1647" y="1576"/>
                </a:lnTo>
                <a:lnTo>
                  <a:pt x="1628" y="1565"/>
                </a:lnTo>
                <a:lnTo>
                  <a:pt x="1628" y="961"/>
                </a:lnTo>
                <a:lnTo>
                  <a:pt x="1436" y="961"/>
                </a:lnTo>
                <a:lnTo>
                  <a:pt x="1434" y="914"/>
                </a:lnTo>
                <a:lnTo>
                  <a:pt x="1432" y="869"/>
                </a:lnTo>
                <a:lnTo>
                  <a:pt x="1429" y="822"/>
                </a:lnTo>
                <a:lnTo>
                  <a:pt x="1425" y="776"/>
                </a:lnTo>
                <a:lnTo>
                  <a:pt x="1419" y="731"/>
                </a:lnTo>
                <a:lnTo>
                  <a:pt x="1412" y="686"/>
                </a:lnTo>
                <a:lnTo>
                  <a:pt x="1402" y="644"/>
                </a:lnTo>
                <a:lnTo>
                  <a:pt x="1390" y="601"/>
                </a:lnTo>
                <a:lnTo>
                  <a:pt x="1375" y="559"/>
                </a:lnTo>
                <a:lnTo>
                  <a:pt x="1358" y="520"/>
                </a:lnTo>
                <a:lnTo>
                  <a:pt x="1336" y="481"/>
                </a:lnTo>
                <a:lnTo>
                  <a:pt x="1311" y="445"/>
                </a:lnTo>
                <a:lnTo>
                  <a:pt x="1282" y="411"/>
                </a:lnTo>
                <a:lnTo>
                  <a:pt x="1250" y="377"/>
                </a:lnTo>
                <a:lnTo>
                  <a:pt x="1212" y="347"/>
                </a:lnTo>
                <a:lnTo>
                  <a:pt x="1141" y="392"/>
                </a:lnTo>
                <a:lnTo>
                  <a:pt x="1074" y="441"/>
                </a:lnTo>
                <a:lnTo>
                  <a:pt x="1009" y="494"/>
                </a:lnTo>
                <a:lnTo>
                  <a:pt x="948" y="550"/>
                </a:lnTo>
                <a:lnTo>
                  <a:pt x="891" y="610"/>
                </a:lnTo>
                <a:lnTo>
                  <a:pt x="838" y="675"/>
                </a:lnTo>
                <a:lnTo>
                  <a:pt x="789" y="742"/>
                </a:lnTo>
                <a:lnTo>
                  <a:pt x="743" y="812"/>
                </a:lnTo>
                <a:lnTo>
                  <a:pt x="702" y="885"/>
                </a:lnTo>
                <a:lnTo>
                  <a:pt x="665" y="961"/>
                </a:lnTo>
                <a:lnTo>
                  <a:pt x="488" y="961"/>
                </a:lnTo>
                <a:lnTo>
                  <a:pt x="525" y="874"/>
                </a:lnTo>
                <a:lnTo>
                  <a:pt x="568" y="789"/>
                </a:lnTo>
                <a:lnTo>
                  <a:pt x="616" y="707"/>
                </a:lnTo>
                <a:lnTo>
                  <a:pt x="667" y="630"/>
                </a:lnTo>
                <a:lnTo>
                  <a:pt x="724" y="555"/>
                </a:lnTo>
                <a:lnTo>
                  <a:pt x="786" y="485"/>
                </a:lnTo>
                <a:lnTo>
                  <a:pt x="851" y="418"/>
                </a:lnTo>
                <a:lnTo>
                  <a:pt x="920" y="356"/>
                </a:lnTo>
                <a:lnTo>
                  <a:pt x="994" y="297"/>
                </a:lnTo>
                <a:lnTo>
                  <a:pt x="1071" y="243"/>
                </a:lnTo>
                <a:lnTo>
                  <a:pt x="1150" y="194"/>
                </a:lnTo>
                <a:lnTo>
                  <a:pt x="1233" y="151"/>
                </a:lnTo>
                <a:lnTo>
                  <a:pt x="1319" y="112"/>
                </a:lnTo>
                <a:lnTo>
                  <a:pt x="1408" y="79"/>
                </a:lnTo>
                <a:lnTo>
                  <a:pt x="1501" y="51"/>
                </a:lnTo>
                <a:lnTo>
                  <a:pt x="1594" y="29"/>
                </a:lnTo>
                <a:lnTo>
                  <a:pt x="1690" y="13"/>
                </a:lnTo>
                <a:lnTo>
                  <a:pt x="1788" y="3"/>
                </a:lnTo>
                <a:lnTo>
                  <a:pt x="188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Oval 65"/>
          <p:cNvSpPr/>
          <p:nvPr/>
        </p:nvSpPr>
        <p:spPr>
          <a:xfrm>
            <a:off x="6138365" y="1068933"/>
            <a:ext cx="891540" cy="8915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p:nvSpPr>
        <p:spPr>
          <a:xfrm>
            <a:off x="5984105" y="2013386"/>
            <a:ext cx="1138101" cy="507831"/>
          </a:xfrm>
          <a:prstGeom prst="rect">
            <a:avLst/>
          </a:prstGeom>
        </p:spPr>
        <p:txBody>
          <a:bodyPr wrap="square">
            <a:spAutoFit/>
          </a:bodyPr>
          <a:lstStyle/>
          <a:p>
            <a:pPr algn="ctr"/>
            <a:r>
              <a:rPr lang="en-US" sz="1350" dirty="0">
                <a:solidFill>
                  <a:schemeClr val="bg1"/>
                </a:solidFill>
                <a:latin typeface="Arial" panose="020B0604020202020204" pitchFamily="34" charset="0"/>
                <a:cs typeface="Arial" panose="020B0604020202020204" pitchFamily="34" charset="0"/>
              </a:rPr>
              <a:t>Jenkins Pipeline</a:t>
            </a:r>
            <a:endParaRPr lang="en-US" sz="1350" dirty="0">
              <a:solidFill>
                <a:schemeClr val="bg1"/>
              </a:solidFill>
            </a:endParaRPr>
          </a:p>
        </p:txBody>
      </p:sp>
      <p:sp>
        <p:nvSpPr>
          <p:cNvPr id="68" name="Freeform 17"/>
          <p:cNvSpPr>
            <a:spLocks noEditPoints="1"/>
          </p:cNvSpPr>
          <p:nvPr/>
        </p:nvSpPr>
        <p:spPr bwMode="auto">
          <a:xfrm>
            <a:off x="6369363" y="1310648"/>
            <a:ext cx="448866" cy="419100"/>
          </a:xfrm>
          <a:custGeom>
            <a:avLst/>
            <a:gdLst>
              <a:gd name="T0" fmla="*/ 1220 w 3390"/>
              <a:gd name="T1" fmla="*/ 2886 h 3167"/>
              <a:gd name="T2" fmla="*/ 1015 w 3390"/>
              <a:gd name="T3" fmla="*/ 2329 h 3167"/>
              <a:gd name="T4" fmla="*/ 222 w 3390"/>
              <a:gd name="T5" fmla="*/ 2438 h 3167"/>
              <a:gd name="T6" fmla="*/ 1015 w 3390"/>
              <a:gd name="T7" fmla="*/ 1916 h 3167"/>
              <a:gd name="T8" fmla="*/ 222 w 3390"/>
              <a:gd name="T9" fmla="*/ 1814 h 3167"/>
              <a:gd name="T10" fmla="*/ 1130 w 3390"/>
              <a:gd name="T11" fmla="*/ 1404 h 3167"/>
              <a:gd name="T12" fmla="*/ 1096 w 3390"/>
              <a:gd name="T13" fmla="*/ 1503 h 3167"/>
              <a:gd name="T14" fmla="*/ 1064 w 3390"/>
              <a:gd name="T15" fmla="*/ 1404 h 3167"/>
              <a:gd name="T16" fmla="*/ 796 w 3390"/>
              <a:gd name="T17" fmla="*/ 1448 h 3167"/>
              <a:gd name="T18" fmla="*/ 696 w 3390"/>
              <a:gd name="T19" fmla="*/ 1481 h 3167"/>
              <a:gd name="T20" fmla="*/ 1096 w 3390"/>
              <a:gd name="T21" fmla="*/ 1303 h 3167"/>
              <a:gd name="T22" fmla="*/ 952 w 3390"/>
              <a:gd name="T23" fmla="*/ 1448 h 3167"/>
              <a:gd name="T24" fmla="*/ 1096 w 3390"/>
              <a:gd name="T25" fmla="*/ 1594 h 3167"/>
              <a:gd name="T26" fmla="*/ 1242 w 3390"/>
              <a:gd name="T27" fmla="*/ 1448 h 3167"/>
              <a:gd name="T28" fmla="*/ 1096 w 3390"/>
              <a:gd name="T29" fmla="*/ 1303 h 3167"/>
              <a:gd name="T30" fmla="*/ 599 w 3390"/>
              <a:gd name="T31" fmla="*/ 1419 h 3167"/>
              <a:gd name="T32" fmla="*/ 712 w 3390"/>
              <a:gd name="T33" fmla="*/ 1591 h 3167"/>
              <a:gd name="T34" fmla="*/ 882 w 3390"/>
              <a:gd name="T35" fmla="*/ 1477 h 3167"/>
              <a:gd name="T36" fmla="*/ 770 w 3390"/>
              <a:gd name="T37" fmla="*/ 1307 h 3167"/>
              <a:gd name="T38" fmla="*/ 1887 w 3390"/>
              <a:gd name="T39" fmla="*/ 0 h 3167"/>
              <a:gd name="T40" fmla="*/ 2619 w 3390"/>
              <a:gd name="T41" fmla="*/ 191 h 3167"/>
              <a:gd name="T42" fmla="*/ 3153 w 3390"/>
              <a:gd name="T43" fmla="*/ 695 h 3167"/>
              <a:gd name="T44" fmla="*/ 3387 w 3390"/>
              <a:gd name="T45" fmla="*/ 1410 h 3167"/>
              <a:gd name="T46" fmla="*/ 3244 w 3390"/>
              <a:gd name="T47" fmla="*/ 2157 h 3167"/>
              <a:gd name="T48" fmla="*/ 2775 w 3390"/>
              <a:gd name="T49" fmla="*/ 2725 h 3167"/>
              <a:gd name="T50" fmla="*/ 2084 w 3390"/>
              <a:gd name="T51" fmla="*/ 3004 h 3167"/>
              <a:gd name="T52" fmla="*/ 1683 w 3390"/>
              <a:gd name="T53" fmla="*/ 2127 h 3167"/>
              <a:gd name="T54" fmla="*/ 1863 w 3390"/>
              <a:gd name="T55" fmla="*/ 2184 h 3167"/>
              <a:gd name="T56" fmla="*/ 2045 w 3390"/>
              <a:gd name="T57" fmla="*/ 2229 h 3167"/>
              <a:gd name="T58" fmla="*/ 2114 w 3390"/>
              <a:gd name="T59" fmla="*/ 2420 h 3167"/>
              <a:gd name="T60" fmla="*/ 2175 w 3390"/>
              <a:gd name="T61" fmla="*/ 2621 h 3167"/>
              <a:gd name="T62" fmla="*/ 2140 w 3390"/>
              <a:gd name="T63" fmla="*/ 2816 h 3167"/>
              <a:gd name="T64" fmla="*/ 2641 w 3390"/>
              <a:gd name="T65" fmla="*/ 2621 h 3167"/>
              <a:gd name="T66" fmla="*/ 2655 w 3390"/>
              <a:gd name="T67" fmla="*/ 2353 h 3167"/>
              <a:gd name="T68" fmla="*/ 2540 w 3390"/>
              <a:gd name="T69" fmla="*/ 2105 h 3167"/>
              <a:gd name="T70" fmla="*/ 2640 w 3390"/>
              <a:gd name="T71" fmla="*/ 1876 h 3167"/>
              <a:gd name="T72" fmla="*/ 2866 w 3390"/>
              <a:gd name="T73" fmla="*/ 1811 h 3167"/>
              <a:gd name="T74" fmla="*/ 3122 w 3390"/>
              <a:gd name="T75" fmla="*/ 1778 h 3167"/>
              <a:gd name="T76" fmla="*/ 3215 w 3390"/>
              <a:gd name="T77" fmla="*/ 1323 h 3167"/>
              <a:gd name="T78" fmla="*/ 2938 w 3390"/>
              <a:gd name="T79" fmla="*/ 675 h 3167"/>
              <a:gd name="T80" fmla="*/ 2594 w 3390"/>
              <a:gd name="T81" fmla="*/ 388 h 3167"/>
              <a:gd name="T82" fmla="*/ 2721 w 3390"/>
              <a:gd name="T83" fmla="*/ 592 h 3167"/>
              <a:gd name="T84" fmla="*/ 2716 w 3390"/>
              <a:gd name="T85" fmla="*/ 774 h 3167"/>
              <a:gd name="T86" fmla="*/ 2739 w 3390"/>
              <a:gd name="T87" fmla="*/ 987 h 3167"/>
              <a:gd name="T88" fmla="*/ 2858 w 3390"/>
              <a:gd name="T89" fmla="*/ 1070 h 3167"/>
              <a:gd name="T90" fmla="*/ 2907 w 3390"/>
              <a:gd name="T91" fmla="*/ 1240 h 3167"/>
              <a:gd name="T92" fmla="*/ 2859 w 3390"/>
              <a:gd name="T93" fmla="*/ 1428 h 3167"/>
              <a:gd name="T94" fmla="*/ 2754 w 3390"/>
              <a:gd name="T95" fmla="*/ 1471 h 3167"/>
              <a:gd name="T96" fmla="*/ 2529 w 3390"/>
              <a:gd name="T97" fmla="*/ 1348 h 3167"/>
              <a:gd name="T98" fmla="*/ 2358 w 3390"/>
              <a:gd name="T99" fmla="*/ 1371 h 3167"/>
              <a:gd name="T100" fmla="*/ 2241 w 3390"/>
              <a:gd name="T101" fmla="*/ 1289 h 3167"/>
              <a:gd name="T102" fmla="*/ 2114 w 3390"/>
              <a:gd name="T103" fmla="*/ 1150 h 3167"/>
              <a:gd name="T104" fmla="*/ 1961 w 3390"/>
              <a:gd name="T105" fmla="*/ 1232 h 3167"/>
              <a:gd name="T106" fmla="*/ 1897 w 3390"/>
              <a:gd name="T107" fmla="*/ 1419 h 3167"/>
              <a:gd name="T108" fmla="*/ 1826 w 3390"/>
              <a:gd name="T109" fmla="*/ 1578 h 3167"/>
              <a:gd name="T110" fmla="*/ 1647 w 3390"/>
              <a:gd name="T111" fmla="*/ 1576 h 3167"/>
              <a:gd name="T112" fmla="*/ 1419 w 3390"/>
              <a:gd name="T113" fmla="*/ 731 h 3167"/>
              <a:gd name="T114" fmla="*/ 1282 w 3390"/>
              <a:gd name="T115" fmla="*/ 411 h 3167"/>
              <a:gd name="T116" fmla="*/ 838 w 3390"/>
              <a:gd name="T117" fmla="*/ 675 h 3167"/>
              <a:gd name="T118" fmla="*/ 616 w 3390"/>
              <a:gd name="T119" fmla="*/ 707 h 3167"/>
              <a:gd name="T120" fmla="*/ 1150 w 3390"/>
              <a:gd name="T121" fmla="*/ 194 h 3167"/>
              <a:gd name="T122" fmla="*/ 1887 w 3390"/>
              <a:gd name="T123" fmla="*/ 0 h 3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3167">
                <a:moveTo>
                  <a:pt x="1015" y="2777"/>
                </a:moveTo>
                <a:lnTo>
                  <a:pt x="1015" y="2825"/>
                </a:lnTo>
                <a:lnTo>
                  <a:pt x="1151" y="2825"/>
                </a:lnTo>
                <a:lnTo>
                  <a:pt x="1151" y="2777"/>
                </a:lnTo>
                <a:lnTo>
                  <a:pt x="1015" y="2777"/>
                </a:lnTo>
                <a:close/>
                <a:moveTo>
                  <a:pt x="222" y="2715"/>
                </a:moveTo>
                <a:lnTo>
                  <a:pt x="1220" y="2715"/>
                </a:lnTo>
                <a:lnTo>
                  <a:pt x="1220" y="2886"/>
                </a:lnTo>
                <a:lnTo>
                  <a:pt x="222" y="2886"/>
                </a:lnTo>
                <a:lnTo>
                  <a:pt x="222" y="2715"/>
                </a:lnTo>
                <a:close/>
                <a:moveTo>
                  <a:pt x="132" y="2626"/>
                </a:moveTo>
                <a:lnTo>
                  <a:pt x="132" y="2975"/>
                </a:lnTo>
                <a:lnTo>
                  <a:pt x="1309" y="2975"/>
                </a:lnTo>
                <a:lnTo>
                  <a:pt x="1309" y="2626"/>
                </a:lnTo>
                <a:lnTo>
                  <a:pt x="132" y="2626"/>
                </a:lnTo>
                <a:close/>
                <a:moveTo>
                  <a:pt x="1015" y="2329"/>
                </a:moveTo>
                <a:lnTo>
                  <a:pt x="1015" y="2376"/>
                </a:lnTo>
                <a:lnTo>
                  <a:pt x="1151" y="2376"/>
                </a:lnTo>
                <a:lnTo>
                  <a:pt x="1151" y="2329"/>
                </a:lnTo>
                <a:lnTo>
                  <a:pt x="1015" y="2329"/>
                </a:lnTo>
                <a:close/>
                <a:moveTo>
                  <a:pt x="222" y="2268"/>
                </a:moveTo>
                <a:lnTo>
                  <a:pt x="1220" y="2268"/>
                </a:lnTo>
                <a:lnTo>
                  <a:pt x="1220" y="2438"/>
                </a:lnTo>
                <a:lnTo>
                  <a:pt x="222" y="2438"/>
                </a:lnTo>
                <a:lnTo>
                  <a:pt x="222" y="2268"/>
                </a:lnTo>
                <a:close/>
                <a:moveTo>
                  <a:pt x="132" y="2177"/>
                </a:moveTo>
                <a:lnTo>
                  <a:pt x="132" y="2528"/>
                </a:lnTo>
                <a:lnTo>
                  <a:pt x="1309" y="2528"/>
                </a:lnTo>
                <a:lnTo>
                  <a:pt x="1309" y="2177"/>
                </a:lnTo>
                <a:lnTo>
                  <a:pt x="132" y="2177"/>
                </a:lnTo>
                <a:close/>
                <a:moveTo>
                  <a:pt x="1015" y="1869"/>
                </a:moveTo>
                <a:lnTo>
                  <a:pt x="1015" y="1916"/>
                </a:lnTo>
                <a:lnTo>
                  <a:pt x="1151" y="1916"/>
                </a:lnTo>
                <a:lnTo>
                  <a:pt x="1151" y="1869"/>
                </a:lnTo>
                <a:lnTo>
                  <a:pt x="1015" y="1869"/>
                </a:lnTo>
                <a:close/>
                <a:moveTo>
                  <a:pt x="222" y="1814"/>
                </a:moveTo>
                <a:lnTo>
                  <a:pt x="1220" y="1814"/>
                </a:lnTo>
                <a:lnTo>
                  <a:pt x="1220" y="1984"/>
                </a:lnTo>
                <a:lnTo>
                  <a:pt x="222" y="1984"/>
                </a:lnTo>
                <a:lnTo>
                  <a:pt x="222" y="1814"/>
                </a:lnTo>
                <a:close/>
                <a:moveTo>
                  <a:pt x="132" y="1724"/>
                </a:moveTo>
                <a:lnTo>
                  <a:pt x="132" y="2074"/>
                </a:lnTo>
                <a:lnTo>
                  <a:pt x="1309" y="2074"/>
                </a:lnTo>
                <a:lnTo>
                  <a:pt x="1309" y="1724"/>
                </a:lnTo>
                <a:lnTo>
                  <a:pt x="132" y="1724"/>
                </a:lnTo>
                <a:close/>
                <a:moveTo>
                  <a:pt x="1096" y="1393"/>
                </a:moveTo>
                <a:lnTo>
                  <a:pt x="1114" y="1396"/>
                </a:lnTo>
                <a:lnTo>
                  <a:pt x="1130" y="1404"/>
                </a:lnTo>
                <a:lnTo>
                  <a:pt x="1141" y="1416"/>
                </a:lnTo>
                <a:lnTo>
                  <a:pt x="1149" y="1431"/>
                </a:lnTo>
                <a:lnTo>
                  <a:pt x="1151" y="1448"/>
                </a:lnTo>
                <a:lnTo>
                  <a:pt x="1149" y="1466"/>
                </a:lnTo>
                <a:lnTo>
                  <a:pt x="1141" y="1481"/>
                </a:lnTo>
                <a:lnTo>
                  <a:pt x="1130" y="1493"/>
                </a:lnTo>
                <a:lnTo>
                  <a:pt x="1114" y="1501"/>
                </a:lnTo>
                <a:lnTo>
                  <a:pt x="1096" y="1503"/>
                </a:lnTo>
                <a:lnTo>
                  <a:pt x="1080" y="1501"/>
                </a:lnTo>
                <a:lnTo>
                  <a:pt x="1064" y="1493"/>
                </a:lnTo>
                <a:lnTo>
                  <a:pt x="1053" y="1481"/>
                </a:lnTo>
                <a:lnTo>
                  <a:pt x="1045" y="1466"/>
                </a:lnTo>
                <a:lnTo>
                  <a:pt x="1042" y="1448"/>
                </a:lnTo>
                <a:lnTo>
                  <a:pt x="1045" y="1431"/>
                </a:lnTo>
                <a:lnTo>
                  <a:pt x="1053" y="1416"/>
                </a:lnTo>
                <a:lnTo>
                  <a:pt x="1064" y="1404"/>
                </a:lnTo>
                <a:lnTo>
                  <a:pt x="1080" y="1396"/>
                </a:lnTo>
                <a:lnTo>
                  <a:pt x="1096" y="1393"/>
                </a:lnTo>
                <a:close/>
                <a:moveTo>
                  <a:pt x="741" y="1393"/>
                </a:moveTo>
                <a:lnTo>
                  <a:pt x="759" y="1396"/>
                </a:lnTo>
                <a:lnTo>
                  <a:pt x="773" y="1404"/>
                </a:lnTo>
                <a:lnTo>
                  <a:pt x="786" y="1416"/>
                </a:lnTo>
                <a:lnTo>
                  <a:pt x="793" y="1431"/>
                </a:lnTo>
                <a:lnTo>
                  <a:pt x="796" y="1448"/>
                </a:lnTo>
                <a:lnTo>
                  <a:pt x="793" y="1466"/>
                </a:lnTo>
                <a:lnTo>
                  <a:pt x="786" y="1481"/>
                </a:lnTo>
                <a:lnTo>
                  <a:pt x="773" y="1493"/>
                </a:lnTo>
                <a:lnTo>
                  <a:pt x="759" y="1501"/>
                </a:lnTo>
                <a:lnTo>
                  <a:pt x="741" y="1503"/>
                </a:lnTo>
                <a:lnTo>
                  <a:pt x="723" y="1501"/>
                </a:lnTo>
                <a:lnTo>
                  <a:pt x="709" y="1493"/>
                </a:lnTo>
                <a:lnTo>
                  <a:pt x="696" y="1481"/>
                </a:lnTo>
                <a:lnTo>
                  <a:pt x="689" y="1466"/>
                </a:lnTo>
                <a:lnTo>
                  <a:pt x="686" y="1448"/>
                </a:lnTo>
                <a:lnTo>
                  <a:pt x="689" y="1431"/>
                </a:lnTo>
                <a:lnTo>
                  <a:pt x="696" y="1416"/>
                </a:lnTo>
                <a:lnTo>
                  <a:pt x="709" y="1404"/>
                </a:lnTo>
                <a:lnTo>
                  <a:pt x="723" y="1396"/>
                </a:lnTo>
                <a:lnTo>
                  <a:pt x="741" y="1393"/>
                </a:lnTo>
                <a:close/>
                <a:moveTo>
                  <a:pt x="1096" y="1303"/>
                </a:moveTo>
                <a:lnTo>
                  <a:pt x="1067" y="1307"/>
                </a:lnTo>
                <a:lnTo>
                  <a:pt x="1041" y="1315"/>
                </a:lnTo>
                <a:lnTo>
                  <a:pt x="1016" y="1328"/>
                </a:lnTo>
                <a:lnTo>
                  <a:pt x="995" y="1346"/>
                </a:lnTo>
                <a:lnTo>
                  <a:pt x="977" y="1367"/>
                </a:lnTo>
                <a:lnTo>
                  <a:pt x="964" y="1392"/>
                </a:lnTo>
                <a:lnTo>
                  <a:pt x="956" y="1419"/>
                </a:lnTo>
                <a:lnTo>
                  <a:pt x="952" y="1448"/>
                </a:lnTo>
                <a:lnTo>
                  <a:pt x="956" y="1477"/>
                </a:lnTo>
                <a:lnTo>
                  <a:pt x="964" y="1505"/>
                </a:lnTo>
                <a:lnTo>
                  <a:pt x="977" y="1529"/>
                </a:lnTo>
                <a:lnTo>
                  <a:pt x="995" y="1551"/>
                </a:lnTo>
                <a:lnTo>
                  <a:pt x="1016" y="1569"/>
                </a:lnTo>
                <a:lnTo>
                  <a:pt x="1041" y="1582"/>
                </a:lnTo>
                <a:lnTo>
                  <a:pt x="1067" y="1591"/>
                </a:lnTo>
                <a:lnTo>
                  <a:pt x="1096" y="1594"/>
                </a:lnTo>
                <a:lnTo>
                  <a:pt x="1125" y="1591"/>
                </a:lnTo>
                <a:lnTo>
                  <a:pt x="1153" y="1582"/>
                </a:lnTo>
                <a:lnTo>
                  <a:pt x="1177" y="1569"/>
                </a:lnTo>
                <a:lnTo>
                  <a:pt x="1199" y="1551"/>
                </a:lnTo>
                <a:lnTo>
                  <a:pt x="1217" y="1529"/>
                </a:lnTo>
                <a:lnTo>
                  <a:pt x="1230" y="1505"/>
                </a:lnTo>
                <a:lnTo>
                  <a:pt x="1238" y="1477"/>
                </a:lnTo>
                <a:lnTo>
                  <a:pt x="1242" y="1448"/>
                </a:lnTo>
                <a:lnTo>
                  <a:pt x="1238" y="1419"/>
                </a:lnTo>
                <a:lnTo>
                  <a:pt x="1230" y="1392"/>
                </a:lnTo>
                <a:lnTo>
                  <a:pt x="1217" y="1367"/>
                </a:lnTo>
                <a:lnTo>
                  <a:pt x="1199" y="1346"/>
                </a:lnTo>
                <a:lnTo>
                  <a:pt x="1177" y="1328"/>
                </a:lnTo>
                <a:lnTo>
                  <a:pt x="1153" y="1315"/>
                </a:lnTo>
                <a:lnTo>
                  <a:pt x="1125" y="1307"/>
                </a:lnTo>
                <a:lnTo>
                  <a:pt x="1096" y="1303"/>
                </a:lnTo>
                <a:close/>
                <a:moveTo>
                  <a:pt x="741" y="1303"/>
                </a:moveTo>
                <a:lnTo>
                  <a:pt x="712" y="1307"/>
                </a:lnTo>
                <a:lnTo>
                  <a:pt x="685" y="1315"/>
                </a:lnTo>
                <a:lnTo>
                  <a:pt x="660" y="1328"/>
                </a:lnTo>
                <a:lnTo>
                  <a:pt x="638" y="1346"/>
                </a:lnTo>
                <a:lnTo>
                  <a:pt x="621" y="1367"/>
                </a:lnTo>
                <a:lnTo>
                  <a:pt x="607" y="1392"/>
                </a:lnTo>
                <a:lnTo>
                  <a:pt x="599" y="1419"/>
                </a:lnTo>
                <a:lnTo>
                  <a:pt x="596" y="1448"/>
                </a:lnTo>
                <a:lnTo>
                  <a:pt x="599" y="1477"/>
                </a:lnTo>
                <a:lnTo>
                  <a:pt x="607" y="1505"/>
                </a:lnTo>
                <a:lnTo>
                  <a:pt x="621" y="1529"/>
                </a:lnTo>
                <a:lnTo>
                  <a:pt x="638" y="1551"/>
                </a:lnTo>
                <a:lnTo>
                  <a:pt x="660" y="1569"/>
                </a:lnTo>
                <a:lnTo>
                  <a:pt x="685" y="1582"/>
                </a:lnTo>
                <a:lnTo>
                  <a:pt x="712" y="1591"/>
                </a:lnTo>
                <a:lnTo>
                  <a:pt x="741" y="1594"/>
                </a:lnTo>
                <a:lnTo>
                  <a:pt x="770" y="1591"/>
                </a:lnTo>
                <a:lnTo>
                  <a:pt x="797" y="1582"/>
                </a:lnTo>
                <a:lnTo>
                  <a:pt x="822" y="1569"/>
                </a:lnTo>
                <a:lnTo>
                  <a:pt x="843" y="1551"/>
                </a:lnTo>
                <a:lnTo>
                  <a:pt x="860" y="1529"/>
                </a:lnTo>
                <a:lnTo>
                  <a:pt x="874" y="1505"/>
                </a:lnTo>
                <a:lnTo>
                  <a:pt x="882" y="1477"/>
                </a:lnTo>
                <a:lnTo>
                  <a:pt x="885" y="1448"/>
                </a:lnTo>
                <a:lnTo>
                  <a:pt x="882" y="1419"/>
                </a:lnTo>
                <a:lnTo>
                  <a:pt x="874" y="1392"/>
                </a:lnTo>
                <a:lnTo>
                  <a:pt x="860" y="1367"/>
                </a:lnTo>
                <a:lnTo>
                  <a:pt x="843" y="1346"/>
                </a:lnTo>
                <a:lnTo>
                  <a:pt x="822" y="1328"/>
                </a:lnTo>
                <a:lnTo>
                  <a:pt x="797" y="1315"/>
                </a:lnTo>
                <a:lnTo>
                  <a:pt x="770" y="1307"/>
                </a:lnTo>
                <a:lnTo>
                  <a:pt x="741" y="1303"/>
                </a:lnTo>
                <a:close/>
                <a:moveTo>
                  <a:pt x="0" y="1156"/>
                </a:moveTo>
                <a:lnTo>
                  <a:pt x="1427" y="1156"/>
                </a:lnTo>
                <a:lnTo>
                  <a:pt x="1427" y="3167"/>
                </a:lnTo>
                <a:lnTo>
                  <a:pt x="0" y="3167"/>
                </a:lnTo>
                <a:lnTo>
                  <a:pt x="0" y="2404"/>
                </a:lnTo>
                <a:lnTo>
                  <a:pt x="0" y="1156"/>
                </a:lnTo>
                <a:close/>
                <a:moveTo>
                  <a:pt x="1887" y="0"/>
                </a:moveTo>
                <a:lnTo>
                  <a:pt x="1987" y="3"/>
                </a:lnTo>
                <a:lnTo>
                  <a:pt x="2083" y="13"/>
                </a:lnTo>
                <a:lnTo>
                  <a:pt x="2178" y="29"/>
                </a:lnTo>
                <a:lnTo>
                  <a:pt x="2272" y="50"/>
                </a:lnTo>
                <a:lnTo>
                  <a:pt x="2362" y="77"/>
                </a:lnTo>
                <a:lnTo>
                  <a:pt x="2450" y="110"/>
                </a:lnTo>
                <a:lnTo>
                  <a:pt x="2536" y="147"/>
                </a:lnTo>
                <a:lnTo>
                  <a:pt x="2619" y="191"/>
                </a:lnTo>
                <a:lnTo>
                  <a:pt x="2698" y="239"/>
                </a:lnTo>
                <a:lnTo>
                  <a:pt x="2774" y="291"/>
                </a:lnTo>
                <a:lnTo>
                  <a:pt x="2847" y="348"/>
                </a:lnTo>
                <a:lnTo>
                  <a:pt x="2916" y="410"/>
                </a:lnTo>
                <a:lnTo>
                  <a:pt x="2982" y="475"/>
                </a:lnTo>
                <a:lnTo>
                  <a:pt x="3043" y="545"/>
                </a:lnTo>
                <a:lnTo>
                  <a:pt x="3100" y="618"/>
                </a:lnTo>
                <a:lnTo>
                  <a:pt x="3153" y="695"/>
                </a:lnTo>
                <a:lnTo>
                  <a:pt x="3200" y="775"/>
                </a:lnTo>
                <a:lnTo>
                  <a:pt x="3243" y="858"/>
                </a:lnTo>
                <a:lnTo>
                  <a:pt x="3281" y="943"/>
                </a:lnTo>
                <a:lnTo>
                  <a:pt x="3313" y="1032"/>
                </a:lnTo>
                <a:lnTo>
                  <a:pt x="3340" y="1123"/>
                </a:lnTo>
                <a:lnTo>
                  <a:pt x="3362" y="1217"/>
                </a:lnTo>
                <a:lnTo>
                  <a:pt x="3378" y="1312"/>
                </a:lnTo>
                <a:lnTo>
                  <a:pt x="3387" y="1410"/>
                </a:lnTo>
                <a:lnTo>
                  <a:pt x="3390" y="1508"/>
                </a:lnTo>
                <a:lnTo>
                  <a:pt x="3388" y="1596"/>
                </a:lnTo>
                <a:lnTo>
                  <a:pt x="3380" y="1682"/>
                </a:lnTo>
                <a:lnTo>
                  <a:pt x="3367" y="1767"/>
                </a:lnTo>
                <a:lnTo>
                  <a:pt x="3341" y="1890"/>
                </a:lnTo>
                <a:lnTo>
                  <a:pt x="3314" y="1981"/>
                </a:lnTo>
                <a:lnTo>
                  <a:pt x="3282" y="2070"/>
                </a:lnTo>
                <a:lnTo>
                  <a:pt x="3244" y="2157"/>
                </a:lnTo>
                <a:lnTo>
                  <a:pt x="3201" y="2240"/>
                </a:lnTo>
                <a:lnTo>
                  <a:pt x="3154" y="2320"/>
                </a:lnTo>
                <a:lnTo>
                  <a:pt x="3102" y="2397"/>
                </a:lnTo>
                <a:lnTo>
                  <a:pt x="3045" y="2470"/>
                </a:lnTo>
                <a:lnTo>
                  <a:pt x="2984" y="2539"/>
                </a:lnTo>
                <a:lnTo>
                  <a:pt x="2918" y="2605"/>
                </a:lnTo>
                <a:lnTo>
                  <a:pt x="2849" y="2666"/>
                </a:lnTo>
                <a:lnTo>
                  <a:pt x="2775" y="2725"/>
                </a:lnTo>
                <a:lnTo>
                  <a:pt x="2700" y="2777"/>
                </a:lnTo>
                <a:lnTo>
                  <a:pt x="2620" y="2826"/>
                </a:lnTo>
                <a:lnTo>
                  <a:pt x="2537" y="2868"/>
                </a:lnTo>
                <a:lnTo>
                  <a:pt x="2451" y="2907"/>
                </a:lnTo>
                <a:lnTo>
                  <a:pt x="2363" y="2939"/>
                </a:lnTo>
                <a:lnTo>
                  <a:pt x="2272" y="2967"/>
                </a:lnTo>
                <a:lnTo>
                  <a:pt x="2178" y="2988"/>
                </a:lnTo>
                <a:lnTo>
                  <a:pt x="2084" y="3004"/>
                </a:lnTo>
                <a:lnTo>
                  <a:pt x="1987" y="3014"/>
                </a:lnTo>
                <a:lnTo>
                  <a:pt x="1888" y="3017"/>
                </a:lnTo>
                <a:lnTo>
                  <a:pt x="1800" y="3014"/>
                </a:lnTo>
                <a:lnTo>
                  <a:pt x="1713" y="3007"/>
                </a:lnTo>
                <a:lnTo>
                  <a:pt x="1628" y="2994"/>
                </a:lnTo>
                <a:lnTo>
                  <a:pt x="1628" y="2095"/>
                </a:lnTo>
                <a:lnTo>
                  <a:pt x="1656" y="2110"/>
                </a:lnTo>
                <a:lnTo>
                  <a:pt x="1683" y="2127"/>
                </a:lnTo>
                <a:lnTo>
                  <a:pt x="1709" y="2147"/>
                </a:lnTo>
                <a:lnTo>
                  <a:pt x="1735" y="2169"/>
                </a:lnTo>
                <a:lnTo>
                  <a:pt x="1754" y="2179"/>
                </a:lnTo>
                <a:lnTo>
                  <a:pt x="1774" y="2187"/>
                </a:lnTo>
                <a:lnTo>
                  <a:pt x="1795" y="2189"/>
                </a:lnTo>
                <a:lnTo>
                  <a:pt x="1818" y="2189"/>
                </a:lnTo>
                <a:lnTo>
                  <a:pt x="1841" y="2187"/>
                </a:lnTo>
                <a:lnTo>
                  <a:pt x="1863" y="2184"/>
                </a:lnTo>
                <a:lnTo>
                  <a:pt x="1886" y="2181"/>
                </a:lnTo>
                <a:lnTo>
                  <a:pt x="1908" y="2178"/>
                </a:lnTo>
                <a:lnTo>
                  <a:pt x="1929" y="2178"/>
                </a:lnTo>
                <a:lnTo>
                  <a:pt x="1958" y="2182"/>
                </a:lnTo>
                <a:lnTo>
                  <a:pt x="1984" y="2189"/>
                </a:lnTo>
                <a:lnTo>
                  <a:pt x="2006" y="2199"/>
                </a:lnTo>
                <a:lnTo>
                  <a:pt x="2027" y="2213"/>
                </a:lnTo>
                <a:lnTo>
                  <a:pt x="2045" y="2229"/>
                </a:lnTo>
                <a:lnTo>
                  <a:pt x="2059" y="2248"/>
                </a:lnTo>
                <a:lnTo>
                  <a:pt x="2073" y="2270"/>
                </a:lnTo>
                <a:lnTo>
                  <a:pt x="2083" y="2293"/>
                </a:lnTo>
                <a:lnTo>
                  <a:pt x="2092" y="2317"/>
                </a:lnTo>
                <a:lnTo>
                  <a:pt x="2100" y="2342"/>
                </a:lnTo>
                <a:lnTo>
                  <a:pt x="2106" y="2368"/>
                </a:lnTo>
                <a:lnTo>
                  <a:pt x="2111" y="2394"/>
                </a:lnTo>
                <a:lnTo>
                  <a:pt x="2114" y="2420"/>
                </a:lnTo>
                <a:lnTo>
                  <a:pt x="2117" y="2446"/>
                </a:lnTo>
                <a:lnTo>
                  <a:pt x="2119" y="2471"/>
                </a:lnTo>
                <a:lnTo>
                  <a:pt x="2125" y="2497"/>
                </a:lnTo>
                <a:lnTo>
                  <a:pt x="2132" y="2522"/>
                </a:lnTo>
                <a:lnTo>
                  <a:pt x="2142" y="2547"/>
                </a:lnTo>
                <a:lnTo>
                  <a:pt x="2154" y="2572"/>
                </a:lnTo>
                <a:lnTo>
                  <a:pt x="2165" y="2596"/>
                </a:lnTo>
                <a:lnTo>
                  <a:pt x="2175" y="2621"/>
                </a:lnTo>
                <a:lnTo>
                  <a:pt x="2184" y="2646"/>
                </a:lnTo>
                <a:lnTo>
                  <a:pt x="2189" y="2671"/>
                </a:lnTo>
                <a:lnTo>
                  <a:pt x="2191" y="2697"/>
                </a:lnTo>
                <a:lnTo>
                  <a:pt x="2187" y="2725"/>
                </a:lnTo>
                <a:lnTo>
                  <a:pt x="2179" y="2749"/>
                </a:lnTo>
                <a:lnTo>
                  <a:pt x="2169" y="2773"/>
                </a:lnTo>
                <a:lnTo>
                  <a:pt x="2156" y="2795"/>
                </a:lnTo>
                <a:lnTo>
                  <a:pt x="2140" y="2816"/>
                </a:lnTo>
                <a:lnTo>
                  <a:pt x="2120" y="2833"/>
                </a:lnTo>
                <a:lnTo>
                  <a:pt x="2201" y="2816"/>
                </a:lnTo>
                <a:lnTo>
                  <a:pt x="2280" y="2794"/>
                </a:lnTo>
                <a:lnTo>
                  <a:pt x="2357" y="2768"/>
                </a:lnTo>
                <a:lnTo>
                  <a:pt x="2431" y="2737"/>
                </a:lnTo>
                <a:lnTo>
                  <a:pt x="2504" y="2703"/>
                </a:lnTo>
                <a:lnTo>
                  <a:pt x="2573" y="2663"/>
                </a:lnTo>
                <a:lnTo>
                  <a:pt x="2641" y="2621"/>
                </a:lnTo>
                <a:lnTo>
                  <a:pt x="2705" y="2574"/>
                </a:lnTo>
                <a:lnTo>
                  <a:pt x="2766" y="2523"/>
                </a:lnTo>
                <a:lnTo>
                  <a:pt x="2753" y="2493"/>
                </a:lnTo>
                <a:lnTo>
                  <a:pt x="2736" y="2464"/>
                </a:lnTo>
                <a:lnTo>
                  <a:pt x="2717" y="2435"/>
                </a:lnTo>
                <a:lnTo>
                  <a:pt x="2698" y="2407"/>
                </a:lnTo>
                <a:lnTo>
                  <a:pt x="2677" y="2380"/>
                </a:lnTo>
                <a:lnTo>
                  <a:pt x="2655" y="2353"/>
                </a:lnTo>
                <a:lnTo>
                  <a:pt x="2634" y="2326"/>
                </a:lnTo>
                <a:lnTo>
                  <a:pt x="2614" y="2299"/>
                </a:lnTo>
                <a:lnTo>
                  <a:pt x="2595" y="2270"/>
                </a:lnTo>
                <a:lnTo>
                  <a:pt x="2578" y="2241"/>
                </a:lnTo>
                <a:lnTo>
                  <a:pt x="2564" y="2210"/>
                </a:lnTo>
                <a:lnTo>
                  <a:pt x="2552" y="2177"/>
                </a:lnTo>
                <a:lnTo>
                  <a:pt x="2544" y="2142"/>
                </a:lnTo>
                <a:lnTo>
                  <a:pt x="2540" y="2105"/>
                </a:lnTo>
                <a:lnTo>
                  <a:pt x="2540" y="2065"/>
                </a:lnTo>
                <a:lnTo>
                  <a:pt x="2546" y="2028"/>
                </a:lnTo>
                <a:lnTo>
                  <a:pt x="2556" y="1993"/>
                </a:lnTo>
                <a:lnTo>
                  <a:pt x="2567" y="1963"/>
                </a:lnTo>
                <a:lnTo>
                  <a:pt x="2582" y="1936"/>
                </a:lnTo>
                <a:lnTo>
                  <a:pt x="2598" y="1913"/>
                </a:lnTo>
                <a:lnTo>
                  <a:pt x="2618" y="1893"/>
                </a:lnTo>
                <a:lnTo>
                  <a:pt x="2640" y="1876"/>
                </a:lnTo>
                <a:lnTo>
                  <a:pt x="2662" y="1861"/>
                </a:lnTo>
                <a:lnTo>
                  <a:pt x="2687" y="1850"/>
                </a:lnTo>
                <a:lnTo>
                  <a:pt x="2714" y="1839"/>
                </a:lnTo>
                <a:lnTo>
                  <a:pt x="2742" y="1831"/>
                </a:lnTo>
                <a:lnTo>
                  <a:pt x="2772" y="1825"/>
                </a:lnTo>
                <a:lnTo>
                  <a:pt x="2802" y="1818"/>
                </a:lnTo>
                <a:lnTo>
                  <a:pt x="2833" y="1814"/>
                </a:lnTo>
                <a:lnTo>
                  <a:pt x="2866" y="1811"/>
                </a:lnTo>
                <a:lnTo>
                  <a:pt x="2898" y="1808"/>
                </a:lnTo>
                <a:lnTo>
                  <a:pt x="2930" y="1805"/>
                </a:lnTo>
                <a:lnTo>
                  <a:pt x="2963" y="1802"/>
                </a:lnTo>
                <a:lnTo>
                  <a:pt x="2996" y="1799"/>
                </a:lnTo>
                <a:lnTo>
                  <a:pt x="3028" y="1795"/>
                </a:lnTo>
                <a:lnTo>
                  <a:pt x="3060" y="1790"/>
                </a:lnTo>
                <a:lnTo>
                  <a:pt x="3091" y="1784"/>
                </a:lnTo>
                <a:lnTo>
                  <a:pt x="3122" y="1778"/>
                </a:lnTo>
                <a:lnTo>
                  <a:pt x="3152" y="1768"/>
                </a:lnTo>
                <a:lnTo>
                  <a:pt x="3180" y="1758"/>
                </a:lnTo>
                <a:lnTo>
                  <a:pt x="3207" y="1746"/>
                </a:lnTo>
                <a:lnTo>
                  <a:pt x="3218" y="1668"/>
                </a:lnTo>
                <a:lnTo>
                  <a:pt x="3225" y="1589"/>
                </a:lnTo>
                <a:lnTo>
                  <a:pt x="3227" y="1508"/>
                </a:lnTo>
                <a:lnTo>
                  <a:pt x="3224" y="1415"/>
                </a:lnTo>
                <a:lnTo>
                  <a:pt x="3215" y="1323"/>
                </a:lnTo>
                <a:lnTo>
                  <a:pt x="3199" y="1233"/>
                </a:lnTo>
                <a:lnTo>
                  <a:pt x="3177" y="1145"/>
                </a:lnTo>
                <a:lnTo>
                  <a:pt x="3151" y="1060"/>
                </a:lnTo>
                <a:lnTo>
                  <a:pt x="3118" y="977"/>
                </a:lnTo>
                <a:lnTo>
                  <a:pt x="3081" y="897"/>
                </a:lnTo>
                <a:lnTo>
                  <a:pt x="3038" y="820"/>
                </a:lnTo>
                <a:lnTo>
                  <a:pt x="2990" y="745"/>
                </a:lnTo>
                <a:lnTo>
                  <a:pt x="2938" y="675"/>
                </a:lnTo>
                <a:lnTo>
                  <a:pt x="2882" y="607"/>
                </a:lnTo>
                <a:lnTo>
                  <a:pt x="2821" y="545"/>
                </a:lnTo>
                <a:lnTo>
                  <a:pt x="2757" y="486"/>
                </a:lnTo>
                <a:lnTo>
                  <a:pt x="2688" y="430"/>
                </a:lnTo>
                <a:lnTo>
                  <a:pt x="2616" y="381"/>
                </a:lnTo>
                <a:lnTo>
                  <a:pt x="2541" y="335"/>
                </a:lnTo>
                <a:lnTo>
                  <a:pt x="2561" y="353"/>
                </a:lnTo>
                <a:lnTo>
                  <a:pt x="2594" y="388"/>
                </a:lnTo>
                <a:lnTo>
                  <a:pt x="2623" y="420"/>
                </a:lnTo>
                <a:lnTo>
                  <a:pt x="2648" y="449"/>
                </a:lnTo>
                <a:lnTo>
                  <a:pt x="2668" y="476"/>
                </a:lnTo>
                <a:lnTo>
                  <a:pt x="2684" y="502"/>
                </a:lnTo>
                <a:lnTo>
                  <a:pt x="2698" y="526"/>
                </a:lnTo>
                <a:lnTo>
                  <a:pt x="2708" y="549"/>
                </a:lnTo>
                <a:lnTo>
                  <a:pt x="2716" y="571"/>
                </a:lnTo>
                <a:lnTo>
                  <a:pt x="2721" y="592"/>
                </a:lnTo>
                <a:lnTo>
                  <a:pt x="2725" y="613"/>
                </a:lnTo>
                <a:lnTo>
                  <a:pt x="2726" y="633"/>
                </a:lnTo>
                <a:lnTo>
                  <a:pt x="2726" y="654"/>
                </a:lnTo>
                <a:lnTo>
                  <a:pt x="2725" y="676"/>
                </a:lnTo>
                <a:lnTo>
                  <a:pt x="2723" y="699"/>
                </a:lnTo>
                <a:lnTo>
                  <a:pt x="2720" y="722"/>
                </a:lnTo>
                <a:lnTo>
                  <a:pt x="2718" y="747"/>
                </a:lnTo>
                <a:lnTo>
                  <a:pt x="2716" y="774"/>
                </a:lnTo>
                <a:lnTo>
                  <a:pt x="2715" y="803"/>
                </a:lnTo>
                <a:lnTo>
                  <a:pt x="2715" y="834"/>
                </a:lnTo>
                <a:lnTo>
                  <a:pt x="2716" y="867"/>
                </a:lnTo>
                <a:lnTo>
                  <a:pt x="2718" y="904"/>
                </a:lnTo>
                <a:lnTo>
                  <a:pt x="2724" y="944"/>
                </a:lnTo>
                <a:lnTo>
                  <a:pt x="2725" y="960"/>
                </a:lnTo>
                <a:lnTo>
                  <a:pt x="2731" y="975"/>
                </a:lnTo>
                <a:lnTo>
                  <a:pt x="2739" y="987"/>
                </a:lnTo>
                <a:lnTo>
                  <a:pt x="2749" y="999"/>
                </a:lnTo>
                <a:lnTo>
                  <a:pt x="2762" y="1009"/>
                </a:lnTo>
                <a:lnTo>
                  <a:pt x="2776" y="1018"/>
                </a:lnTo>
                <a:lnTo>
                  <a:pt x="2793" y="1028"/>
                </a:lnTo>
                <a:lnTo>
                  <a:pt x="2809" y="1038"/>
                </a:lnTo>
                <a:lnTo>
                  <a:pt x="2825" y="1047"/>
                </a:lnTo>
                <a:lnTo>
                  <a:pt x="2842" y="1059"/>
                </a:lnTo>
                <a:lnTo>
                  <a:pt x="2858" y="1070"/>
                </a:lnTo>
                <a:lnTo>
                  <a:pt x="2873" y="1084"/>
                </a:lnTo>
                <a:lnTo>
                  <a:pt x="2885" y="1099"/>
                </a:lnTo>
                <a:lnTo>
                  <a:pt x="2897" y="1116"/>
                </a:lnTo>
                <a:lnTo>
                  <a:pt x="2906" y="1136"/>
                </a:lnTo>
                <a:lnTo>
                  <a:pt x="2911" y="1159"/>
                </a:lnTo>
                <a:lnTo>
                  <a:pt x="2914" y="1184"/>
                </a:lnTo>
                <a:lnTo>
                  <a:pt x="2912" y="1213"/>
                </a:lnTo>
                <a:lnTo>
                  <a:pt x="2907" y="1240"/>
                </a:lnTo>
                <a:lnTo>
                  <a:pt x="2901" y="1267"/>
                </a:lnTo>
                <a:lnTo>
                  <a:pt x="2896" y="1294"/>
                </a:lnTo>
                <a:lnTo>
                  <a:pt x="2890" y="1320"/>
                </a:lnTo>
                <a:lnTo>
                  <a:pt x="2885" y="1345"/>
                </a:lnTo>
                <a:lnTo>
                  <a:pt x="2879" y="1368"/>
                </a:lnTo>
                <a:lnTo>
                  <a:pt x="2874" y="1390"/>
                </a:lnTo>
                <a:lnTo>
                  <a:pt x="2867" y="1411"/>
                </a:lnTo>
                <a:lnTo>
                  <a:pt x="2859" y="1428"/>
                </a:lnTo>
                <a:lnTo>
                  <a:pt x="2851" y="1444"/>
                </a:lnTo>
                <a:lnTo>
                  <a:pt x="2842" y="1457"/>
                </a:lnTo>
                <a:lnTo>
                  <a:pt x="2830" y="1468"/>
                </a:lnTo>
                <a:lnTo>
                  <a:pt x="2819" y="1476"/>
                </a:lnTo>
                <a:lnTo>
                  <a:pt x="2805" y="1480"/>
                </a:lnTo>
                <a:lnTo>
                  <a:pt x="2790" y="1480"/>
                </a:lnTo>
                <a:lnTo>
                  <a:pt x="2772" y="1478"/>
                </a:lnTo>
                <a:lnTo>
                  <a:pt x="2754" y="1471"/>
                </a:lnTo>
                <a:lnTo>
                  <a:pt x="2732" y="1459"/>
                </a:lnTo>
                <a:lnTo>
                  <a:pt x="2709" y="1444"/>
                </a:lnTo>
                <a:lnTo>
                  <a:pt x="2682" y="1423"/>
                </a:lnTo>
                <a:lnTo>
                  <a:pt x="2649" y="1398"/>
                </a:lnTo>
                <a:lnTo>
                  <a:pt x="2617" y="1378"/>
                </a:lnTo>
                <a:lnTo>
                  <a:pt x="2586" y="1364"/>
                </a:lnTo>
                <a:lnTo>
                  <a:pt x="2557" y="1353"/>
                </a:lnTo>
                <a:lnTo>
                  <a:pt x="2529" y="1348"/>
                </a:lnTo>
                <a:lnTo>
                  <a:pt x="2503" y="1345"/>
                </a:lnTo>
                <a:lnTo>
                  <a:pt x="2478" y="1346"/>
                </a:lnTo>
                <a:lnTo>
                  <a:pt x="2454" y="1348"/>
                </a:lnTo>
                <a:lnTo>
                  <a:pt x="2432" y="1352"/>
                </a:lnTo>
                <a:lnTo>
                  <a:pt x="2412" y="1358"/>
                </a:lnTo>
                <a:lnTo>
                  <a:pt x="2392" y="1363"/>
                </a:lnTo>
                <a:lnTo>
                  <a:pt x="2374" y="1367"/>
                </a:lnTo>
                <a:lnTo>
                  <a:pt x="2358" y="1371"/>
                </a:lnTo>
                <a:lnTo>
                  <a:pt x="2343" y="1374"/>
                </a:lnTo>
                <a:lnTo>
                  <a:pt x="2329" y="1374"/>
                </a:lnTo>
                <a:lnTo>
                  <a:pt x="2317" y="1372"/>
                </a:lnTo>
                <a:lnTo>
                  <a:pt x="2300" y="1362"/>
                </a:lnTo>
                <a:lnTo>
                  <a:pt x="2284" y="1347"/>
                </a:lnTo>
                <a:lnTo>
                  <a:pt x="2270" y="1329"/>
                </a:lnTo>
                <a:lnTo>
                  <a:pt x="2255" y="1310"/>
                </a:lnTo>
                <a:lnTo>
                  <a:pt x="2241" y="1289"/>
                </a:lnTo>
                <a:lnTo>
                  <a:pt x="2227" y="1267"/>
                </a:lnTo>
                <a:lnTo>
                  <a:pt x="2213" y="1245"/>
                </a:lnTo>
                <a:lnTo>
                  <a:pt x="2199" y="1223"/>
                </a:lnTo>
                <a:lnTo>
                  <a:pt x="2184" y="1204"/>
                </a:lnTo>
                <a:lnTo>
                  <a:pt x="2168" y="1186"/>
                </a:lnTo>
                <a:lnTo>
                  <a:pt x="2151" y="1170"/>
                </a:lnTo>
                <a:lnTo>
                  <a:pt x="2134" y="1159"/>
                </a:lnTo>
                <a:lnTo>
                  <a:pt x="2114" y="1150"/>
                </a:lnTo>
                <a:lnTo>
                  <a:pt x="2093" y="1148"/>
                </a:lnTo>
                <a:lnTo>
                  <a:pt x="2068" y="1152"/>
                </a:lnTo>
                <a:lnTo>
                  <a:pt x="2045" y="1159"/>
                </a:lnTo>
                <a:lnTo>
                  <a:pt x="2023" y="1168"/>
                </a:lnTo>
                <a:lnTo>
                  <a:pt x="2005" y="1181"/>
                </a:lnTo>
                <a:lnTo>
                  <a:pt x="1989" y="1195"/>
                </a:lnTo>
                <a:lnTo>
                  <a:pt x="1974" y="1213"/>
                </a:lnTo>
                <a:lnTo>
                  <a:pt x="1961" y="1232"/>
                </a:lnTo>
                <a:lnTo>
                  <a:pt x="1950" y="1251"/>
                </a:lnTo>
                <a:lnTo>
                  <a:pt x="1940" y="1273"/>
                </a:lnTo>
                <a:lnTo>
                  <a:pt x="1931" y="1296"/>
                </a:lnTo>
                <a:lnTo>
                  <a:pt x="1923" y="1320"/>
                </a:lnTo>
                <a:lnTo>
                  <a:pt x="1916" y="1345"/>
                </a:lnTo>
                <a:lnTo>
                  <a:pt x="1909" y="1369"/>
                </a:lnTo>
                <a:lnTo>
                  <a:pt x="1903" y="1394"/>
                </a:lnTo>
                <a:lnTo>
                  <a:pt x="1897" y="1419"/>
                </a:lnTo>
                <a:lnTo>
                  <a:pt x="1890" y="1443"/>
                </a:lnTo>
                <a:lnTo>
                  <a:pt x="1883" y="1467"/>
                </a:lnTo>
                <a:lnTo>
                  <a:pt x="1876" y="1489"/>
                </a:lnTo>
                <a:lnTo>
                  <a:pt x="1869" y="1510"/>
                </a:lnTo>
                <a:lnTo>
                  <a:pt x="1859" y="1530"/>
                </a:lnTo>
                <a:lnTo>
                  <a:pt x="1850" y="1548"/>
                </a:lnTo>
                <a:lnTo>
                  <a:pt x="1839" y="1564"/>
                </a:lnTo>
                <a:lnTo>
                  <a:pt x="1826" y="1578"/>
                </a:lnTo>
                <a:lnTo>
                  <a:pt x="1812" y="1590"/>
                </a:lnTo>
                <a:lnTo>
                  <a:pt x="1795" y="1598"/>
                </a:lnTo>
                <a:lnTo>
                  <a:pt x="1777" y="1603"/>
                </a:lnTo>
                <a:lnTo>
                  <a:pt x="1757" y="1605"/>
                </a:lnTo>
                <a:lnTo>
                  <a:pt x="1734" y="1604"/>
                </a:lnTo>
                <a:lnTo>
                  <a:pt x="1708" y="1599"/>
                </a:lnTo>
                <a:lnTo>
                  <a:pt x="1679" y="1590"/>
                </a:lnTo>
                <a:lnTo>
                  <a:pt x="1647" y="1576"/>
                </a:lnTo>
                <a:lnTo>
                  <a:pt x="1628" y="1565"/>
                </a:lnTo>
                <a:lnTo>
                  <a:pt x="1628" y="961"/>
                </a:lnTo>
                <a:lnTo>
                  <a:pt x="1436" y="961"/>
                </a:lnTo>
                <a:lnTo>
                  <a:pt x="1434" y="914"/>
                </a:lnTo>
                <a:lnTo>
                  <a:pt x="1432" y="869"/>
                </a:lnTo>
                <a:lnTo>
                  <a:pt x="1429" y="822"/>
                </a:lnTo>
                <a:lnTo>
                  <a:pt x="1425" y="776"/>
                </a:lnTo>
                <a:lnTo>
                  <a:pt x="1419" y="731"/>
                </a:lnTo>
                <a:lnTo>
                  <a:pt x="1412" y="686"/>
                </a:lnTo>
                <a:lnTo>
                  <a:pt x="1402" y="644"/>
                </a:lnTo>
                <a:lnTo>
                  <a:pt x="1390" y="601"/>
                </a:lnTo>
                <a:lnTo>
                  <a:pt x="1375" y="559"/>
                </a:lnTo>
                <a:lnTo>
                  <a:pt x="1358" y="520"/>
                </a:lnTo>
                <a:lnTo>
                  <a:pt x="1336" y="481"/>
                </a:lnTo>
                <a:lnTo>
                  <a:pt x="1311" y="445"/>
                </a:lnTo>
                <a:lnTo>
                  <a:pt x="1282" y="411"/>
                </a:lnTo>
                <a:lnTo>
                  <a:pt x="1250" y="377"/>
                </a:lnTo>
                <a:lnTo>
                  <a:pt x="1212" y="347"/>
                </a:lnTo>
                <a:lnTo>
                  <a:pt x="1141" y="392"/>
                </a:lnTo>
                <a:lnTo>
                  <a:pt x="1074" y="441"/>
                </a:lnTo>
                <a:lnTo>
                  <a:pt x="1009" y="494"/>
                </a:lnTo>
                <a:lnTo>
                  <a:pt x="948" y="550"/>
                </a:lnTo>
                <a:lnTo>
                  <a:pt x="891" y="610"/>
                </a:lnTo>
                <a:lnTo>
                  <a:pt x="838" y="675"/>
                </a:lnTo>
                <a:lnTo>
                  <a:pt x="789" y="742"/>
                </a:lnTo>
                <a:lnTo>
                  <a:pt x="743" y="812"/>
                </a:lnTo>
                <a:lnTo>
                  <a:pt x="702" y="885"/>
                </a:lnTo>
                <a:lnTo>
                  <a:pt x="665" y="961"/>
                </a:lnTo>
                <a:lnTo>
                  <a:pt x="488" y="961"/>
                </a:lnTo>
                <a:lnTo>
                  <a:pt x="525" y="874"/>
                </a:lnTo>
                <a:lnTo>
                  <a:pt x="568" y="789"/>
                </a:lnTo>
                <a:lnTo>
                  <a:pt x="616" y="707"/>
                </a:lnTo>
                <a:lnTo>
                  <a:pt x="667" y="630"/>
                </a:lnTo>
                <a:lnTo>
                  <a:pt x="724" y="555"/>
                </a:lnTo>
                <a:lnTo>
                  <a:pt x="786" y="485"/>
                </a:lnTo>
                <a:lnTo>
                  <a:pt x="851" y="418"/>
                </a:lnTo>
                <a:lnTo>
                  <a:pt x="920" y="356"/>
                </a:lnTo>
                <a:lnTo>
                  <a:pt x="994" y="297"/>
                </a:lnTo>
                <a:lnTo>
                  <a:pt x="1071" y="243"/>
                </a:lnTo>
                <a:lnTo>
                  <a:pt x="1150" y="194"/>
                </a:lnTo>
                <a:lnTo>
                  <a:pt x="1233" y="151"/>
                </a:lnTo>
                <a:lnTo>
                  <a:pt x="1319" y="112"/>
                </a:lnTo>
                <a:lnTo>
                  <a:pt x="1408" y="79"/>
                </a:lnTo>
                <a:lnTo>
                  <a:pt x="1501" y="51"/>
                </a:lnTo>
                <a:lnTo>
                  <a:pt x="1594" y="29"/>
                </a:lnTo>
                <a:lnTo>
                  <a:pt x="1690" y="13"/>
                </a:lnTo>
                <a:lnTo>
                  <a:pt x="1788" y="3"/>
                </a:lnTo>
                <a:lnTo>
                  <a:pt x="188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nvGrpSpPr>
          <p:cNvPr id="36" name="Group 4"/>
          <p:cNvGrpSpPr>
            <a:grpSpLocks noChangeAspect="1"/>
          </p:cNvGrpSpPr>
          <p:nvPr/>
        </p:nvGrpSpPr>
        <p:grpSpPr bwMode="auto">
          <a:xfrm>
            <a:off x="4759976" y="1270927"/>
            <a:ext cx="307392" cy="451047"/>
            <a:chOff x="2029" y="1151"/>
            <a:chExt cx="199" cy="292"/>
          </a:xfrm>
          <a:solidFill>
            <a:schemeClr val="bg1"/>
          </a:solidFill>
        </p:grpSpPr>
        <p:sp>
          <p:nvSpPr>
            <p:cNvPr id="46" name="Freeform 6"/>
            <p:cNvSpPr>
              <a:spLocks noEditPoints="1"/>
            </p:cNvSpPr>
            <p:nvPr/>
          </p:nvSpPr>
          <p:spPr bwMode="auto">
            <a:xfrm>
              <a:off x="2029" y="1151"/>
              <a:ext cx="169" cy="292"/>
            </a:xfrm>
            <a:custGeom>
              <a:avLst/>
              <a:gdLst>
                <a:gd name="T0" fmla="*/ 638 w 1859"/>
                <a:gd name="T1" fmla="*/ 2971 h 3222"/>
                <a:gd name="T2" fmla="*/ 1221 w 1859"/>
                <a:gd name="T3" fmla="*/ 2796 h 3222"/>
                <a:gd name="T4" fmla="*/ 609 w 1859"/>
                <a:gd name="T5" fmla="*/ 170 h 3222"/>
                <a:gd name="T6" fmla="*/ 1250 w 1859"/>
                <a:gd name="T7" fmla="*/ 238 h 3222"/>
                <a:gd name="T8" fmla="*/ 609 w 1859"/>
                <a:gd name="T9" fmla="*/ 170 h 3222"/>
                <a:gd name="T10" fmla="*/ 1443 w 1859"/>
                <a:gd name="T11" fmla="*/ 150 h 3222"/>
                <a:gd name="T12" fmla="*/ 1413 w 1859"/>
                <a:gd name="T13" fmla="*/ 172 h 3222"/>
                <a:gd name="T14" fmla="*/ 1401 w 1859"/>
                <a:gd name="T15" fmla="*/ 207 h 3222"/>
                <a:gd name="T16" fmla="*/ 1413 w 1859"/>
                <a:gd name="T17" fmla="*/ 243 h 3222"/>
                <a:gd name="T18" fmla="*/ 1443 w 1859"/>
                <a:gd name="T19" fmla="*/ 263 h 3222"/>
                <a:gd name="T20" fmla="*/ 1482 w 1859"/>
                <a:gd name="T21" fmla="*/ 263 h 3222"/>
                <a:gd name="T22" fmla="*/ 1511 w 1859"/>
                <a:gd name="T23" fmla="*/ 243 h 3222"/>
                <a:gd name="T24" fmla="*/ 1523 w 1859"/>
                <a:gd name="T25" fmla="*/ 207 h 3222"/>
                <a:gd name="T26" fmla="*/ 1511 w 1859"/>
                <a:gd name="T27" fmla="*/ 172 h 3222"/>
                <a:gd name="T28" fmla="*/ 1482 w 1859"/>
                <a:gd name="T29" fmla="*/ 150 h 3222"/>
                <a:gd name="T30" fmla="*/ 238 w 1859"/>
                <a:gd name="T31" fmla="*/ 0 h 3222"/>
                <a:gd name="T32" fmla="*/ 1658 w 1859"/>
                <a:gd name="T33" fmla="*/ 3 h 3222"/>
                <a:gd name="T34" fmla="*/ 1729 w 1859"/>
                <a:gd name="T35" fmla="*/ 26 h 3222"/>
                <a:gd name="T36" fmla="*/ 1788 w 1859"/>
                <a:gd name="T37" fmla="*/ 69 h 3222"/>
                <a:gd name="T38" fmla="*/ 1831 w 1859"/>
                <a:gd name="T39" fmla="*/ 127 h 3222"/>
                <a:gd name="T40" fmla="*/ 1855 w 1859"/>
                <a:gd name="T41" fmla="*/ 197 h 3222"/>
                <a:gd name="T42" fmla="*/ 1858 w 1859"/>
                <a:gd name="T43" fmla="*/ 873 h 3222"/>
                <a:gd name="T44" fmla="*/ 1680 w 1859"/>
                <a:gd name="T45" fmla="*/ 395 h 3222"/>
                <a:gd name="T46" fmla="*/ 179 w 1859"/>
                <a:gd name="T47" fmla="*/ 2611 h 3222"/>
                <a:gd name="T48" fmla="*/ 1680 w 1859"/>
                <a:gd name="T49" fmla="*/ 1954 h 3222"/>
                <a:gd name="T50" fmla="*/ 1859 w 1859"/>
                <a:gd name="T51" fmla="*/ 2987 h 3222"/>
                <a:gd name="T52" fmla="*/ 1846 w 1859"/>
                <a:gd name="T53" fmla="*/ 3061 h 3222"/>
                <a:gd name="T54" fmla="*/ 1812 w 1859"/>
                <a:gd name="T55" fmla="*/ 3125 h 3222"/>
                <a:gd name="T56" fmla="*/ 1760 w 1859"/>
                <a:gd name="T57" fmla="*/ 3176 h 3222"/>
                <a:gd name="T58" fmla="*/ 1695 w 1859"/>
                <a:gd name="T59" fmla="*/ 3210 h 3222"/>
                <a:gd name="T60" fmla="*/ 1619 w 1859"/>
                <a:gd name="T61" fmla="*/ 3222 h 3222"/>
                <a:gd name="T62" fmla="*/ 200 w 1859"/>
                <a:gd name="T63" fmla="*/ 3219 h 3222"/>
                <a:gd name="T64" fmla="*/ 129 w 1859"/>
                <a:gd name="T65" fmla="*/ 3196 h 3222"/>
                <a:gd name="T66" fmla="*/ 70 w 1859"/>
                <a:gd name="T67" fmla="*/ 3153 h 3222"/>
                <a:gd name="T68" fmla="*/ 26 w 1859"/>
                <a:gd name="T69" fmla="*/ 3095 h 3222"/>
                <a:gd name="T70" fmla="*/ 3 w 1859"/>
                <a:gd name="T71" fmla="*/ 3026 h 3222"/>
                <a:gd name="T72" fmla="*/ 0 w 1859"/>
                <a:gd name="T73" fmla="*/ 235 h 3222"/>
                <a:gd name="T74" fmla="*/ 13 w 1859"/>
                <a:gd name="T75" fmla="*/ 160 h 3222"/>
                <a:gd name="T76" fmla="*/ 47 w 1859"/>
                <a:gd name="T77" fmla="*/ 96 h 3222"/>
                <a:gd name="T78" fmla="*/ 97 w 1859"/>
                <a:gd name="T79" fmla="*/ 46 h 3222"/>
                <a:gd name="T80" fmla="*/ 163 w 1859"/>
                <a:gd name="T81" fmla="*/ 12 h 3222"/>
                <a:gd name="T82" fmla="*/ 238 w 1859"/>
                <a:gd name="T83" fmla="*/ 0 h 3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9" h="3222">
                  <a:moveTo>
                    <a:pt x="638" y="2796"/>
                  </a:moveTo>
                  <a:lnTo>
                    <a:pt x="638" y="2971"/>
                  </a:lnTo>
                  <a:lnTo>
                    <a:pt x="1221" y="2971"/>
                  </a:lnTo>
                  <a:lnTo>
                    <a:pt x="1221" y="2796"/>
                  </a:lnTo>
                  <a:lnTo>
                    <a:pt x="638" y="2796"/>
                  </a:lnTo>
                  <a:close/>
                  <a:moveTo>
                    <a:pt x="609" y="170"/>
                  </a:moveTo>
                  <a:lnTo>
                    <a:pt x="609" y="238"/>
                  </a:lnTo>
                  <a:lnTo>
                    <a:pt x="1250" y="238"/>
                  </a:lnTo>
                  <a:lnTo>
                    <a:pt x="1250" y="170"/>
                  </a:lnTo>
                  <a:lnTo>
                    <a:pt x="609" y="170"/>
                  </a:lnTo>
                  <a:close/>
                  <a:moveTo>
                    <a:pt x="1462" y="147"/>
                  </a:moveTo>
                  <a:lnTo>
                    <a:pt x="1443" y="150"/>
                  </a:lnTo>
                  <a:lnTo>
                    <a:pt x="1426" y="158"/>
                  </a:lnTo>
                  <a:lnTo>
                    <a:pt x="1413" y="172"/>
                  </a:lnTo>
                  <a:lnTo>
                    <a:pt x="1403" y="188"/>
                  </a:lnTo>
                  <a:lnTo>
                    <a:pt x="1401" y="207"/>
                  </a:lnTo>
                  <a:lnTo>
                    <a:pt x="1403" y="226"/>
                  </a:lnTo>
                  <a:lnTo>
                    <a:pt x="1413" y="243"/>
                  </a:lnTo>
                  <a:lnTo>
                    <a:pt x="1426" y="255"/>
                  </a:lnTo>
                  <a:lnTo>
                    <a:pt x="1443" y="263"/>
                  </a:lnTo>
                  <a:lnTo>
                    <a:pt x="1462" y="266"/>
                  </a:lnTo>
                  <a:lnTo>
                    <a:pt x="1482" y="263"/>
                  </a:lnTo>
                  <a:lnTo>
                    <a:pt x="1499" y="255"/>
                  </a:lnTo>
                  <a:lnTo>
                    <a:pt x="1511" y="243"/>
                  </a:lnTo>
                  <a:lnTo>
                    <a:pt x="1520" y="226"/>
                  </a:lnTo>
                  <a:lnTo>
                    <a:pt x="1523" y="207"/>
                  </a:lnTo>
                  <a:lnTo>
                    <a:pt x="1520" y="188"/>
                  </a:lnTo>
                  <a:lnTo>
                    <a:pt x="1511" y="172"/>
                  </a:lnTo>
                  <a:lnTo>
                    <a:pt x="1499" y="158"/>
                  </a:lnTo>
                  <a:lnTo>
                    <a:pt x="1482" y="150"/>
                  </a:lnTo>
                  <a:lnTo>
                    <a:pt x="1462" y="147"/>
                  </a:lnTo>
                  <a:close/>
                  <a:moveTo>
                    <a:pt x="238" y="0"/>
                  </a:moveTo>
                  <a:lnTo>
                    <a:pt x="1619" y="0"/>
                  </a:lnTo>
                  <a:lnTo>
                    <a:pt x="1658" y="3"/>
                  </a:lnTo>
                  <a:lnTo>
                    <a:pt x="1695" y="12"/>
                  </a:lnTo>
                  <a:lnTo>
                    <a:pt x="1729" y="26"/>
                  </a:lnTo>
                  <a:lnTo>
                    <a:pt x="1760" y="46"/>
                  </a:lnTo>
                  <a:lnTo>
                    <a:pt x="1788" y="69"/>
                  </a:lnTo>
                  <a:lnTo>
                    <a:pt x="1812" y="96"/>
                  </a:lnTo>
                  <a:lnTo>
                    <a:pt x="1831" y="127"/>
                  </a:lnTo>
                  <a:lnTo>
                    <a:pt x="1846" y="160"/>
                  </a:lnTo>
                  <a:lnTo>
                    <a:pt x="1855" y="197"/>
                  </a:lnTo>
                  <a:lnTo>
                    <a:pt x="1858" y="235"/>
                  </a:lnTo>
                  <a:lnTo>
                    <a:pt x="1858" y="873"/>
                  </a:lnTo>
                  <a:lnTo>
                    <a:pt x="1680" y="873"/>
                  </a:lnTo>
                  <a:lnTo>
                    <a:pt x="1680" y="395"/>
                  </a:lnTo>
                  <a:lnTo>
                    <a:pt x="179" y="395"/>
                  </a:lnTo>
                  <a:lnTo>
                    <a:pt x="179" y="2611"/>
                  </a:lnTo>
                  <a:lnTo>
                    <a:pt x="1680" y="2611"/>
                  </a:lnTo>
                  <a:lnTo>
                    <a:pt x="1680" y="1954"/>
                  </a:lnTo>
                  <a:lnTo>
                    <a:pt x="1859" y="1954"/>
                  </a:lnTo>
                  <a:lnTo>
                    <a:pt x="1859" y="2987"/>
                  </a:lnTo>
                  <a:lnTo>
                    <a:pt x="1856" y="3026"/>
                  </a:lnTo>
                  <a:lnTo>
                    <a:pt x="1846" y="3061"/>
                  </a:lnTo>
                  <a:lnTo>
                    <a:pt x="1831" y="3095"/>
                  </a:lnTo>
                  <a:lnTo>
                    <a:pt x="1812" y="3125"/>
                  </a:lnTo>
                  <a:lnTo>
                    <a:pt x="1788" y="3153"/>
                  </a:lnTo>
                  <a:lnTo>
                    <a:pt x="1760" y="3176"/>
                  </a:lnTo>
                  <a:lnTo>
                    <a:pt x="1730" y="3196"/>
                  </a:lnTo>
                  <a:lnTo>
                    <a:pt x="1695" y="3210"/>
                  </a:lnTo>
                  <a:lnTo>
                    <a:pt x="1658" y="3219"/>
                  </a:lnTo>
                  <a:lnTo>
                    <a:pt x="1619" y="3222"/>
                  </a:lnTo>
                  <a:lnTo>
                    <a:pt x="238" y="3222"/>
                  </a:lnTo>
                  <a:lnTo>
                    <a:pt x="200" y="3219"/>
                  </a:lnTo>
                  <a:lnTo>
                    <a:pt x="163" y="3210"/>
                  </a:lnTo>
                  <a:lnTo>
                    <a:pt x="129" y="3196"/>
                  </a:lnTo>
                  <a:lnTo>
                    <a:pt x="97" y="3176"/>
                  </a:lnTo>
                  <a:lnTo>
                    <a:pt x="70" y="3153"/>
                  </a:lnTo>
                  <a:lnTo>
                    <a:pt x="47" y="3125"/>
                  </a:lnTo>
                  <a:lnTo>
                    <a:pt x="26" y="3095"/>
                  </a:lnTo>
                  <a:lnTo>
                    <a:pt x="13" y="3061"/>
                  </a:lnTo>
                  <a:lnTo>
                    <a:pt x="3" y="3026"/>
                  </a:lnTo>
                  <a:lnTo>
                    <a:pt x="0" y="2987"/>
                  </a:lnTo>
                  <a:lnTo>
                    <a:pt x="0" y="235"/>
                  </a:lnTo>
                  <a:lnTo>
                    <a:pt x="3" y="197"/>
                  </a:lnTo>
                  <a:lnTo>
                    <a:pt x="13" y="160"/>
                  </a:lnTo>
                  <a:lnTo>
                    <a:pt x="26" y="127"/>
                  </a:lnTo>
                  <a:lnTo>
                    <a:pt x="47" y="96"/>
                  </a:lnTo>
                  <a:lnTo>
                    <a:pt x="70" y="69"/>
                  </a:lnTo>
                  <a:lnTo>
                    <a:pt x="97" y="46"/>
                  </a:lnTo>
                  <a:lnTo>
                    <a:pt x="129" y="26"/>
                  </a:lnTo>
                  <a:lnTo>
                    <a:pt x="163" y="12"/>
                  </a:lnTo>
                  <a:lnTo>
                    <a:pt x="200" y="3"/>
                  </a:lnTo>
                  <a:lnTo>
                    <a:pt x="23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7" name="Freeform 7"/>
            <p:cNvSpPr>
              <a:spLocks/>
            </p:cNvSpPr>
            <p:nvPr/>
          </p:nvSpPr>
          <p:spPr bwMode="auto">
            <a:xfrm>
              <a:off x="2102" y="1237"/>
              <a:ext cx="126" cy="117"/>
            </a:xfrm>
            <a:custGeom>
              <a:avLst/>
              <a:gdLst>
                <a:gd name="T0" fmla="*/ 0 w 1382"/>
                <a:gd name="T1" fmla="*/ 0 h 1289"/>
                <a:gd name="T2" fmla="*/ 1382 w 1382"/>
                <a:gd name="T3" fmla="*/ 0 h 1289"/>
                <a:gd name="T4" fmla="*/ 1382 w 1382"/>
                <a:gd name="T5" fmla="*/ 914 h 1289"/>
                <a:gd name="T6" fmla="*/ 469 w 1382"/>
                <a:gd name="T7" fmla="*/ 914 h 1289"/>
                <a:gd name="T8" fmla="*/ 0 w 1382"/>
                <a:gd name="T9" fmla="*/ 1289 h 1289"/>
                <a:gd name="T10" fmla="*/ 161 w 1382"/>
                <a:gd name="T11" fmla="*/ 914 h 1289"/>
                <a:gd name="T12" fmla="*/ 0 w 1382"/>
                <a:gd name="T13" fmla="*/ 914 h 1289"/>
                <a:gd name="T14" fmla="*/ 0 w 1382"/>
                <a:gd name="T15" fmla="*/ 0 h 1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2" h="1289">
                  <a:moveTo>
                    <a:pt x="0" y="0"/>
                  </a:moveTo>
                  <a:lnTo>
                    <a:pt x="1382" y="0"/>
                  </a:lnTo>
                  <a:lnTo>
                    <a:pt x="1382" y="914"/>
                  </a:lnTo>
                  <a:lnTo>
                    <a:pt x="469" y="914"/>
                  </a:lnTo>
                  <a:lnTo>
                    <a:pt x="0" y="1289"/>
                  </a:lnTo>
                  <a:lnTo>
                    <a:pt x="161" y="914"/>
                  </a:lnTo>
                  <a:lnTo>
                    <a:pt x="0" y="914"/>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58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20</a:t>
            </a:fld>
            <a:endParaRPr lang="en-US" dirty="0"/>
          </a:p>
        </p:txBody>
      </p:sp>
      <p:sp>
        <p:nvSpPr>
          <p:cNvPr id="6" name="Rectangle 5"/>
          <p:cNvSpPr/>
          <p:nvPr/>
        </p:nvSpPr>
        <p:spPr>
          <a:xfrm>
            <a:off x="499399" y="541271"/>
            <a:ext cx="8359593" cy="253916"/>
          </a:xfrm>
          <a:prstGeom prst="rect">
            <a:avLst/>
          </a:prstGeom>
        </p:spPr>
        <p:txBody>
          <a:bodyPr wrap="square">
            <a:spAutoFit/>
          </a:bodyPr>
          <a:lstStyle/>
          <a:p>
            <a:r>
              <a:rPr lang="en-US" sz="1050" dirty="0">
                <a:solidFill>
                  <a:srgbClr val="222222"/>
                </a:solidFill>
                <a:latin typeface="Source Sans Pro"/>
              </a:rPr>
              <a:t>In real time projects, you will be responsible for creating and building complex pipelines in Jenkins. See below for a sample pipeline view.</a:t>
            </a:r>
            <a:endParaRPr lang="en-US" sz="1050" dirty="0"/>
          </a:p>
        </p:txBody>
      </p:sp>
      <p:pic>
        <p:nvPicPr>
          <p:cNvPr id="10242" name="Picture 2" descr="https://www.guru99.com/images/1/091318_0510_JenkinsPipe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775" y="749020"/>
            <a:ext cx="6752315" cy="404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27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21</a:t>
            </a:fld>
            <a:endParaRPr lang="en-US" dirty="0"/>
          </a:p>
        </p:txBody>
      </p:sp>
      <p:sp>
        <p:nvSpPr>
          <p:cNvPr id="13" name="Rectangle 12"/>
          <p:cNvSpPr/>
          <p:nvPr/>
        </p:nvSpPr>
        <p:spPr>
          <a:xfrm>
            <a:off x="205215" y="146106"/>
            <a:ext cx="4572000" cy="369332"/>
          </a:xfrm>
          <a:prstGeom prst="rect">
            <a:avLst/>
          </a:prstGeom>
        </p:spPr>
        <p:txBody>
          <a:bodyPr>
            <a:spAutoFit/>
          </a:bodyPr>
          <a:lstStyle/>
          <a:p>
            <a:r>
              <a:rPr lang="en-US" b="1" dirty="0"/>
              <a:t>Jenkins Plugins</a:t>
            </a:r>
          </a:p>
        </p:txBody>
      </p:sp>
      <p:graphicFrame>
        <p:nvGraphicFramePr>
          <p:cNvPr id="6" name="Table 5"/>
          <p:cNvGraphicFramePr>
            <a:graphicFrameLocks noGrp="1"/>
          </p:cNvGraphicFramePr>
          <p:nvPr>
            <p:extLst>
              <p:ext uri="{D42A27DB-BD31-4B8C-83A1-F6EECF244321}">
                <p14:modId xmlns:p14="http://schemas.microsoft.com/office/powerpoint/2010/main" val="2352097455"/>
              </p:ext>
            </p:extLst>
          </p:nvPr>
        </p:nvGraphicFramePr>
        <p:xfrm>
          <a:off x="660384" y="484093"/>
          <a:ext cx="7618376" cy="3952240"/>
        </p:xfrm>
        <a:graphic>
          <a:graphicData uri="http://schemas.openxmlformats.org/drawingml/2006/table">
            <a:tbl>
              <a:tblPr firstRow="1" bandRow="1">
                <a:tableStyleId>{5C22544A-7EE6-4342-B048-85BDC9FD1C3A}</a:tableStyleId>
              </a:tblPr>
              <a:tblGrid>
                <a:gridCol w="3809188">
                  <a:extLst>
                    <a:ext uri="{9D8B030D-6E8A-4147-A177-3AD203B41FA5}">
                      <a16:colId xmlns:a16="http://schemas.microsoft.com/office/drawing/2014/main" val="1867157642"/>
                    </a:ext>
                  </a:extLst>
                </a:gridCol>
                <a:gridCol w="3809188">
                  <a:extLst>
                    <a:ext uri="{9D8B030D-6E8A-4147-A177-3AD203B41FA5}">
                      <a16:colId xmlns:a16="http://schemas.microsoft.com/office/drawing/2014/main" val="1829697908"/>
                    </a:ext>
                  </a:extLst>
                </a:gridCol>
              </a:tblGrid>
              <a:tr h="370840">
                <a:tc>
                  <a:txBody>
                    <a:bodyPr/>
                    <a:lstStyle/>
                    <a:p>
                      <a:r>
                        <a:rPr lang="en-US" dirty="0"/>
                        <a:t>Plugin</a:t>
                      </a:r>
                    </a:p>
                  </a:txBody>
                  <a:tcPr/>
                </a:tc>
                <a:tc>
                  <a:txBody>
                    <a:bodyPr/>
                    <a:lstStyle/>
                    <a:p>
                      <a:r>
                        <a:rPr lang="en-US" dirty="0"/>
                        <a:t>Purpose</a:t>
                      </a:r>
                    </a:p>
                  </a:txBody>
                  <a:tcPr/>
                </a:tc>
                <a:extLst>
                  <a:ext uri="{0D108BD9-81ED-4DB2-BD59-A6C34878D82A}">
                    <a16:rowId xmlns:a16="http://schemas.microsoft.com/office/drawing/2014/main" val="516063839"/>
                  </a:ext>
                </a:extLst>
              </a:tr>
              <a:tr h="370840">
                <a:tc>
                  <a:txBody>
                    <a:bodyPr/>
                    <a:lstStyle/>
                    <a:p>
                      <a:r>
                        <a:rPr lang="en-US" sz="1100" dirty="0">
                          <a:latin typeface="+mn-lt"/>
                        </a:rPr>
                        <a:t>Pipeline Plugin</a:t>
                      </a:r>
                    </a:p>
                  </a:txBody>
                  <a:tcPr/>
                </a:tc>
                <a:tc>
                  <a:txBody>
                    <a:bodyPr/>
                    <a:lstStyle/>
                    <a:p>
                      <a:r>
                        <a:rPr lang="en-US" sz="1100" dirty="0">
                          <a:latin typeface="+mn-lt"/>
                        </a:rPr>
                        <a:t>Automates continuous delivery pipeline &amp; allows to perform complex tasks using traditional</a:t>
                      </a:r>
                      <a:r>
                        <a:rPr lang="en-US" sz="1100" baseline="0" dirty="0">
                          <a:latin typeface="+mn-lt"/>
                        </a:rPr>
                        <a:t> plugins/freestyle projects itself.</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769661990"/>
                  </a:ext>
                </a:extLst>
              </a:tr>
              <a:tr h="370840">
                <a:tc>
                  <a:txBody>
                    <a:bodyPr/>
                    <a:lstStyle/>
                    <a:p>
                      <a:pPr fontAlgn="base"/>
                      <a:r>
                        <a:rPr lang="en-US" sz="1100" b="0" i="0" u="none" strike="noStrike" kern="1200" dirty="0" err="1">
                          <a:solidFill>
                            <a:schemeClr val="dk1"/>
                          </a:solidFill>
                          <a:effectLst/>
                          <a:latin typeface="+mn-lt"/>
                          <a:ea typeface="+mn-ea"/>
                          <a:cs typeface="+mn-cs"/>
                        </a:rPr>
                        <a:t>Multijob</a:t>
                      </a:r>
                      <a:r>
                        <a:rPr lang="en-US" sz="1100" b="0" i="0" u="none" strike="noStrike" kern="1200" dirty="0">
                          <a:solidFill>
                            <a:schemeClr val="dk1"/>
                          </a:solidFill>
                          <a:effectLst/>
                          <a:latin typeface="+mn-lt"/>
                          <a:ea typeface="+mn-ea"/>
                          <a:cs typeface="+mn-cs"/>
                        </a:rPr>
                        <a:t> plugin</a:t>
                      </a:r>
                      <a:endParaRPr lang="en-US" sz="1100" b="0" i="0" kern="1200" dirty="0">
                        <a:solidFill>
                          <a:schemeClr val="dk1"/>
                        </a:solidFill>
                        <a:effectLst/>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100" dirty="0">
                          <a:latin typeface="+mn-lt"/>
                        </a:rPr>
                        <a:t>Allows to</a:t>
                      </a:r>
                      <a:r>
                        <a:rPr lang="en-US" sz="1100" baseline="0" dirty="0">
                          <a:latin typeface="+mn-lt"/>
                        </a:rPr>
                        <a:t> express complex tasks &amp; then organize them according to their structures in Jenkins. You can have phases with multiple jobs &amp; also execute jobs in parallel to each other.</a:t>
                      </a:r>
                      <a:endParaRPr lang="en-US" sz="1100" dirty="0">
                        <a:latin typeface="+mn-lt"/>
                      </a:endParaRPr>
                    </a:p>
                  </a:txBody>
                  <a:tcPr/>
                </a:tc>
                <a:extLst>
                  <a:ext uri="{0D108BD9-81ED-4DB2-BD59-A6C34878D82A}">
                    <a16:rowId xmlns:a16="http://schemas.microsoft.com/office/drawing/2014/main" val="3234100814"/>
                  </a:ext>
                </a:extLst>
              </a:tr>
              <a:tr h="370840">
                <a:tc>
                  <a:txBody>
                    <a:bodyPr/>
                    <a:lstStyle/>
                    <a:p>
                      <a:r>
                        <a:rPr lang="en-US" sz="1100" dirty="0">
                          <a:latin typeface="Arial" panose="020B0604020202020204" pitchFamily="34" charset="0"/>
                        </a:rPr>
                        <a:t>SCM API</a:t>
                      </a:r>
                      <a:endParaRPr lang="en-US" sz="11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Interacts with SCM tools + Event system to alert customers.</a:t>
                      </a:r>
                      <a:endParaRPr lang="en-US" sz="600" dirty="0"/>
                    </a:p>
                  </a:txBody>
                  <a:tcPr/>
                </a:tc>
                <a:extLst>
                  <a:ext uri="{0D108BD9-81ED-4DB2-BD59-A6C34878D82A}">
                    <a16:rowId xmlns:a16="http://schemas.microsoft.com/office/drawing/2014/main" val="2861091944"/>
                  </a:ext>
                </a:extLst>
              </a:tr>
              <a:tr h="370840">
                <a:tc>
                  <a:txBody>
                    <a:bodyPr/>
                    <a:lstStyle/>
                    <a:p>
                      <a:r>
                        <a:rPr lang="en-US" sz="1100" dirty="0" err="1">
                          <a:latin typeface="+mn-lt"/>
                        </a:rPr>
                        <a:t>Git</a:t>
                      </a:r>
                      <a:r>
                        <a:rPr lang="en-US" sz="1100" baseline="0" dirty="0">
                          <a:latin typeface="+mn-lt"/>
                        </a:rPr>
                        <a:t> Plugin</a:t>
                      </a:r>
                      <a:endParaRPr lang="en-US" sz="1100" dirty="0">
                        <a:latin typeface="+mn-lt"/>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Provides access to </a:t>
                      </a:r>
                      <a:r>
                        <a:rPr lang="en-US" sz="1000" b="0" i="0" kern="1200" dirty="0" err="1">
                          <a:solidFill>
                            <a:schemeClr val="dk1"/>
                          </a:solidFill>
                          <a:effectLst/>
                          <a:latin typeface="+mn-lt"/>
                          <a:ea typeface="+mn-ea"/>
                          <a:cs typeface="+mn-cs"/>
                        </a:rPr>
                        <a:t>Git</a:t>
                      </a:r>
                      <a:endParaRPr lang="en-US" sz="600" dirty="0">
                        <a:latin typeface="+mn-lt"/>
                      </a:endParaRPr>
                    </a:p>
                  </a:txBody>
                  <a:tcPr/>
                </a:tc>
                <a:extLst>
                  <a:ext uri="{0D108BD9-81ED-4DB2-BD59-A6C34878D82A}">
                    <a16:rowId xmlns:a16="http://schemas.microsoft.com/office/drawing/2014/main" val="1930201198"/>
                  </a:ext>
                </a:extLst>
              </a:tr>
              <a:tr h="370840">
                <a:tc>
                  <a:txBody>
                    <a:bodyPr/>
                    <a:lstStyle/>
                    <a:p>
                      <a:r>
                        <a:rPr lang="en-US" sz="1100" dirty="0"/>
                        <a:t>GitHub Integration Plugin</a:t>
                      </a: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50" dirty="0">
                          <a:latin typeface="+mn-lt"/>
                        </a:rPr>
                        <a:t>To integrate Jenkins</a:t>
                      </a:r>
                      <a:r>
                        <a:rPr lang="en-US" sz="1050" baseline="0" dirty="0">
                          <a:latin typeface="+mn-lt"/>
                        </a:rPr>
                        <a:t> with GitHub</a:t>
                      </a:r>
                      <a:endParaRPr lang="en-US" sz="1050" dirty="0">
                        <a:latin typeface="+mn-lt"/>
                      </a:endParaRPr>
                    </a:p>
                  </a:txBody>
                  <a:tcPr/>
                </a:tc>
                <a:extLst>
                  <a:ext uri="{0D108BD9-81ED-4DB2-BD59-A6C34878D82A}">
                    <a16:rowId xmlns:a16="http://schemas.microsoft.com/office/drawing/2014/main" val="1511288931"/>
                  </a:ext>
                </a:extLst>
              </a:tr>
              <a:tr h="370840">
                <a:tc>
                  <a:txBody>
                    <a:bodyPr/>
                    <a:lstStyle/>
                    <a:p>
                      <a:pPr fontAlgn="base"/>
                      <a:r>
                        <a:rPr lang="en-US" sz="1100" b="0" i="0" u="none" strike="noStrike" kern="1200" dirty="0" err="1">
                          <a:solidFill>
                            <a:schemeClr val="dk1"/>
                          </a:solidFill>
                          <a:effectLst/>
                          <a:latin typeface="+mn-lt"/>
                          <a:ea typeface="+mn-ea"/>
                          <a:cs typeface="+mn-cs"/>
                        </a:rPr>
                        <a:t>JaCoCo</a:t>
                      </a:r>
                      <a:r>
                        <a:rPr lang="en-US" sz="1100" b="0" i="0" u="none" strike="noStrike" kern="1200" dirty="0">
                          <a:solidFill>
                            <a:schemeClr val="dk1"/>
                          </a:solidFill>
                          <a:effectLst/>
                          <a:latin typeface="+mn-lt"/>
                          <a:ea typeface="+mn-ea"/>
                          <a:cs typeface="+mn-cs"/>
                        </a:rPr>
                        <a:t> plugin</a:t>
                      </a:r>
                      <a:endParaRPr lang="en-US" sz="1100" b="0" i="0" kern="1200" dirty="0">
                        <a:solidFill>
                          <a:schemeClr val="dk1"/>
                        </a:solidFill>
                        <a:effectLst/>
                        <a:latin typeface="+mn-lt"/>
                        <a:ea typeface="+mn-ea"/>
                        <a:cs typeface="+mn-cs"/>
                      </a:endParaRPr>
                    </a:p>
                  </a:txBody>
                  <a:tcPr/>
                </a:tc>
                <a:tc>
                  <a:txBody>
                    <a:bodyPr/>
                    <a:lstStyle/>
                    <a:p>
                      <a:r>
                        <a:rPr lang="en-US" sz="1100" b="0" i="0" kern="1200" dirty="0">
                          <a:solidFill>
                            <a:schemeClr val="dk1"/>
                          </a:solidFill>
                          <a:effectLst/>
                          <a:latin typeface="+mn-lt"/>
                          <a:ea typeface="+mn-ea"/>
                          <a:cs typeface="+mn-cs"/>
                        </a:rPr>
                        <a:t>Integrates </a:t>
                      </a:r>
                      <a:r>
                        <a:rPr lang="en-US" sz="1100" b="0" i="0" kern="1200" dirty="0" err="1">
                          <a:solidFill>
                            <a:schemeClr val="dk1"/>
                          </a:solidFill>
                          <a:effectLst/>
                          <a:latin typeface="+mn-lt"/>
                          <a:ea typeface="+mn-ea"/>
                          <a:cs typeface="+mn-cs"/>
                        </a:rPr>
                        <a:t>JaCoCo</a:t>
                      </a:r>
                      <a:r>
                        <a:rPr lang="en-US" sz="1100" b="0" i="0" kern="1200" baseline="0" dirty="0">
                          <a:solidFill>
                            <a:schemeClr val="dk1"/>
                          </a:solidFill>
                          <a:effectLst/>
                          <a:latin typeface="+mn-lt"/>
                          <a:ea typeface="+mn-ea"/>
                          <a:cs typeface="+mn-cs"/>
                        </a:rPr>
                        <a:t> code coverage reports to Jenkins</a:t>
                      </a:r>
                      <a:endParaRPr lang="en-US" sz="1100" dirty="0">
                        <a:latin typeface="+mn-lt"/>
                      </a:endParaRPr>
                    </a:p>
                  </a:txBody>
                  <a:tcPr/>
                </a:tc>
                <a:extLst>
                  <a:ext uri="{0D108BD9-81ED-4DB2-BD59-A6C34878D82A}">
                    <a16:rowId xmlns:a16="http://schemas.microsoft.com/office/drawing/2014/main" val="2534327204"/>
                  </a:ext>
                </a:extLst>
              </a:tr>
              <a:tr h="370840">
                <a:tc>
                  <a:txBody>
                    <a:bodyPr/>
                    <a:lstStyle/>
                    <a:p>
                      <a:pPr fontAlgn="base"/>
                      <a:r>
                        <a:rPr lang="en-US" sz="1100" b="0" i="0" u="none" strike="noStrike" kern="1200" dirty="0" err="1">
                          <a:solidFill>
                            <a:schemeClr val="dk1"/>
                          </a:solidFill>
                          <a:effectLst/>
                          <a:latin typeface="+mn-lt"/>
                          <a:ea typeface="+mn-ea"/>
                          <a:cs typeface="+mn-cs"/>
                        </a:rPr>
                        <a:t>Ansible</a:t>
                      </a:r>
                      <a:r>
                        <a:rPr lang="en-US" sz="1100" b="0" i="0" u="none" strike="noStrike" kern="1200" dirty="0">
                          <a:solidFill>
                            <a:schemeClr val="dk1"/>
                          </a:solidFill>
                          <a:effectLst/>
                          <a:latin typeface="+mn-lt"/>
                          <a:ea typeface="+mn-ea"/>
                          <a:cs typeface="+mn-cs"/>
                        </a:rPr>
                        <a:t> plugin</a:t>
                      </a:r>
                      <a:endParaRPr lang="en-US" sz="1100" b="0" i="0" kern="1200" dirty="0">
                        <a:solidFill>
                          <a:schemeClr val="dk1"/>
                        </a:solidFill>
                        <a:effectLst/>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100" dirty="0">
                          <a:latin typeface="+mn-lt"/>
                        </a:rPr>
                        <a:t>Invokes </a:t>
                      </a:r>
                      <a:r>
                        <a:rPr lang="en-US" sz="1100" dirty="0" err="1">
                          <a:latin typeface="+mn-lt"/>
                        </a:rPr>
                        <a:t>Ansible</a:t>
                      </a:r>
                      <a:r>
                        <a:rPr lang="en-US" sz="1100" dirty="0">
                          <a:latin typeface="+mn-lt"/>
                        </a:rPr>
                        <a:t> ad-hoc commands &amp; playbooks</a:t>
                      </a:r>
                    </a:p>
                  </a:txBody>
                  <a:tcPr/>
                </a:tc>
                <a:extLst>
                  <a:ext uri="{0D108BD9-81ED-4DB2-BD59-A6C34878D82A}">
                    <a16:rowId xmlns:a16="http://schemas.microsoft.com/office/drawing/2014/main" val="630455579"/>
                  </a:ext>
                </a:extLst>
              </a:tr>
              <a:tr h="370840">
                <a:tc>
                  <a:txBody>
                    <a:bodyPr/>
                    <a:lstStyle/>
                    <a:p>
                      <a:r>
                        <a:rPr lang="en-US" sz="1100" dirty="0">
                          <a:latin typeface="+mn-lt"/>
                        </a:rPr>
                        <a:t>JIRA Plugin</a:t>
                      </a:r>
                    </a:p>
                  </a:txBody>
                  <a:tcPr/>
                </a:tc>
                <a:tc>
                  <a:txBody>
                    <a:bodyPr/>
                    <a:lstStyle/>
                    <a:p>
                      <a:r>
                        <a:rPr lang="en-US" sz="1100" dirty="0">
                          <a:latin typeface="+mn-lt"/>
                        </a:rPr>
                        <a:t>Integrates Jenkins to </a:t>
                      </a:r>
                      <a:r>
                        <a:rPr lang="en-US" sz="1100" dirty="0" err="1">
                          <a:latin typeface="+mn-lt"/>
                        </a:rPr>
                        <a:t>Atlassian</a:t>
                      </a:r>
                      <a:r>
                        <a:rPr lang="en-US" sz="1100" dirty="0">
                          <a:latin typeface="+mn-lt"/>
                        </a:rPr>
                        <a:t> JIRA</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459508465"/>
                  </a:ext>
                </a:extLst>
              </a:tr>
            </a:tbl>
          </a:graphicData>
        </a:graphic>
      </p:graphicFrame>
    </p:spTree>
    <p:extLst>
      <p:ext uri="{BB962C8B-B14F-4D97-AF65-F5344CB8AC3E}">
        <p14:creationId xmlns:p14="http://schemas.microsoft.com/office/powerpoint/2010/main" val="237457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22</a:t>
            </a:fld>
            <a:endParaRPr lang="en-US" dirty="0"/>
          </a:p>
        </p:txBody>
      </p:sp>
      <p:sp>
        <p:nvSpPr>
          <p:cNvPr id="10" name="Rectangle 9"/>
          <p:cNvSpPr/>
          <p:nvPr/>
        </p:nvSpPr>
        <p:spPr>
          <a:xfrm>
            <a:off x="136276" y="86169"/>
            <a:ext cx="4476008" cy="461665"/>
          </a:xfrm>
          <a:prstGeom prst="rect">
            <a:avLst/>
          </a:prstGeom>
        </p:spPr>
        <p:txBody>
          <a:bodyPr wrap="square">
            <a:spAutoFit/>
          </a:bodyPr>
          <a:lstStyle/>
          <a:p>
            <a:r>
              <a:rPr lang="en-US" sz="2400" b="1" dirty="0">
                <a:latin typeface="Arial" panose="020B0604020202020204" pitchFamily="34" charset="0"/>
                <a:ea typeface="+mj-ea"/>
                <a:cs typeface="Arial" panose="020B0604020202020204" pitchFamily="34" charset="0"/>
              </a:rPr>
              <a:t>Jenkins – </a:t>
            </a:r>
            <a:r>
              <a:rPr lang="en-US" sz="2400" b="1" dirty="0" err="1">
                <a:latin typeface="Arial" panose="020B0604020202020204" pitchFamily="34" charset="0"/>
                <a:ea typeface="+mj-ea"/>
                <a:cs typeface="Arial" panose="020B0604020202020204" pitchFamily="34" charset="0"/>
              </a:rPr>
              <a:t>Git</a:t>
            </a:r>
            <a:r>
              <a:rPr lang="en-US" sz="2400" b="1" dirty="0">
                <a:latin typeface="Arial" panose="020B0604020202020204" pitchFamily="34" charset="0"/>
                <a:ea typeface="+mj-ea"/>
                <a:cs typeface="Arial" panose="020B0604020202020204" pitchFamily="34" charset="0"/>
              </a:rPr>
              <a:t> Setup</a:t>
            </a:r>
          </a:p>
        </p:txBody>
      </p:sp>
      <p:sp>
        <p:nvSpPr>
          <p:cNvPr id="11" name="Rectangle 10"/>
          <p:cNvSpPr/>
          <p:nvPr/>
        </p:nvSpPr>
        <p:spPr>
          <a:xfrm>
            <a:off x="136276" y="722398"/>
            <a:ext cx="8552070" cy="461665"/>
          </a:xfrm>
          <a:prstGeom prst="rect">
            <a:avLst/>
          </a:prstGeom>
        </p:spPr>
        <p:txBody>
          <a:bodyPr wrap="square">
            <a:spAutoFit/>
          </a:bodyPr>
          <a:lstStyle/>
          <a:p>
            <a:r>
              <a:rPr lang="en-US" sz="1200" dirty="0"/>
              <a:t>GitHub is a web-based repository of code with SCM features. Jenkins need GitHub plugin to be installed to pull code from GitHub repository.</a:t>
            </a:r>
            <a:endParaRPr lang="en-US" sz="1100" dirty="0">
              <a:cs typeface="Calibri" panose="020F0502020204030204" pitchFamily="34" charset="0"/>
            </a:endParaRPr>
          </a:p>
        </p:txBody>
      </p:sp>
      <p:sp>
        <p:nvSpPr>
          <p:cNvPr id="7" name="Rectangle 6"/>
          <p:cNvSpPr/>
          <p:nvPr/>
        </p:nvSpPr>
        <p:spPr>
          <a:xfrm>
            <a:off x="136276" y="1527398"/>
            <a:ext cx="4572000" cy="253916"/>
          </a:xfrm>
          <a:prstGeom prst="rect">
            <a:avLst/>
          </a:prstGeom>
        </p:spPr>
        <p:txBody>
          <a:bodyPr>
            <a:spAutoFit/>
          </a:bodyPr>
          <a:lstStyle/>
          <a:p>
            <a:r>
              <a:rPr lang="en-US" sz="1050" b="1" dirty="0">
                <a:solidFill>
                  <a:srgbClr val="222222"/>
                </a:solidFill>
                <a:latin typeface="Source Sans Pro"/>
              </a:rPr>
              <a:t>Step 1: </a:t>
            </a:r>
            <a:r>
              <a:rPr lang="en-US" sz="1050" dirty="0">
                <a:solidFill>
                  <a:srgbClr val="222222"/>
                </a:solidFill>
                <a:latin typeface="Source Sans Pro"/>
              </a:rPr>
              <a:t>Click on the </a:t>
            </a:r>
            <a:r>
              <a:rPr lang="en-US" sz="1050" b="1" dirty="0">
                <a:solidFill>
                  <a:srgbClr val="222222"/>
                </a:solidFill>
                <a:latin typeface="Source Sans Pro"/>
              </a:rPr>
              <a:t>Manage Jenkins</a:t>
            </a:r>
            <a:r>
              <a:rPr lang="en-US" sz="1050" dirty="0">
                <a:solidFill>
                  <a:srgbClr val="222222"/>
                </a:solidFill>
                <a:latin typeface="Source Sans Pro"/>
              </a:rPr>
              <a:t> button on your Jenkins dashboard:</a:t>
            </a:r>
            <a:endParaRPr lang="en-US" sz="1050" dirty="0"/>
          </a:p>
        </p:txBody>
      </p:sp>
      <p:pic>
        <p:nvPicPr>
          <p:cNvPr id="3074" name="Picture 2" descr="https://www.guru99.com/images/1/091318_0440_JenkinsGitH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29" y="1905192"/>
            <a:ext cx="4809788" cy="23286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232386" y="1487591"/>
            <a:ext cx="2249334" cy="261610"/>
          </a:xfrm>
          <a:prstGeom prst="rect">
            <a:avLst/>
          </a:prstGeom>
        </p:spPr>
        <p:txBody>
          <a:bodyPr wrap="none">
            <a:spAutoFit/>
          </a:bodyPr>
          <a:lstStyle/>
          <a:p>
            <a:r>
              <a:rPr lang="en-US" sz="1050" b="1" dirty="0">
                <a:solidFill>
                  <a:srgbClr val="222222"/>
                </a:solidFill>
                <a:latin typeface="Source Sans Pro"/>
              </a:rPr>
              <a:t>Step 2: </a:t>
            </a:r>
            <a:r>
              <a:rPr lang="en-US" sz="1050" dirty="0">
                <a:solidFill>
                  <a:srgbClr val="222222"/>
                </a:solidFill>
                <a:latin typeface="Source Sans Pro"/>
              </a:rPr>
              <a:t>Click on </a:t>
            </a:r>
            <a:r>
              <a:rPr lang="en-US" sz="1050" b="1" dirty="0">
                <a:solidFill>
                  <a:srgbClr val="222222"/>
                </a:solidFill>
                <a:latin typeface="Source Sans Pro"/>
              </a:rPr>
              <a:t>Manage Plugins</a:t>
            </a:r>
            <a:r>
              <a:rPr lang="en-US" sz="1100" dirty="0">
                <a:solidFill>
                  <a:srgbClr val="222222"/>
                </a:solidFill>
                <a:latin typeface="Source Sans Pro"/>
              </a:rPr>
              <a:t>:</a:t>
            </a:r>
            <a:endParaRPr lang="en-US" sz="1100" dirty="0"/>
          </a:p>
        </p:txBody>
      </p:sp>
      <p:pic>
        <p:nvPicPr>
          <p:cNvPr id="3076" name="Picture 4" descr="https://www.guru99.com/images/1/091318_0440_JenkinsGitH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072" y="1865961"/>
            <a:ext cx="3632654" cy="3277539"/>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4526973" y="3291520"/>
            <a:ext cx="630872"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66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262140" y="194049"/>
            <a:ext cx="8417052" cy="621030"/>
          </a:xfrm>
        </p:spPr>
        <p:txBody>
          <a:bodyPr/>
          <a:lstStyle/>
          <a:p>
            <a:pPr defTabSz="457200"/>
            <a:r>
              <a:rPr lang="en-US" dirty="0"/>
              <a:t>       		</a:t>
            </a:r>
            <a:endParaRPr lang="en-US" sz="1100" dirty="0">
              <a:solidFill>
                <a:schemeClr val="tx2"/>
              </a:solidFill>
              <a:latin typeface="+mn-lt"/>
              <a:ea typeface="+mn-ea"/>
              <a:cs typeface="+mn-cs"/>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23</a:t>
            </a:fld>
            <a:endParaRPr lang="en-US" dirty="0"/>
          </a:p>
        </p:txBody>
      </p:sp>
      <p:sp>
        <p:nvSpPr>
          <p:cNvPr id="11" name="Rectangle 10"/>
          <p:cNvSpPr/>
          <p:nvPr/>
        </p:nvSpPr>
        <p:spPr>
          <a:xfrm>
            <a:off x="295965" y="402794"/>
            <a:ext cx="8552070" cy="261610"/>
          </a:xfrm>
          <a:prstGeom prst="rect">
            <a:avLst/>
          </a:prstGeom>
        </p:spPr>
        <p:txBody>
          <a:bodyPr wrap="square">
            <a:spAutoFit/>
          </a:bodyPr>
          <a:lstStyle/>
          <a:p>
            <a:r>
              <a:rPr lang="en-US" sz="1100" b="1" dirty="0">
                <a:solidFill>
                  <a:schemeClr val="tx2"/>
                </a:solidFill>
              </a:rPr>
              <a:t>Step 3: </a:t>
            </a:r>
            <a:r>
              <a:rPr lang="en-US" sz="1100" dirty="0">
                <a:solidFill>
                  <a:schemeClr val="tx2"/>
                </a:solidFill>
              </a:rPr>
              <a:t>In the Plugins Page</a:t>
            </a:r>
            <a:endParaRPr lang="en-US" sz="800" dirty="0">
              <a:solidFill>
                <a:schemeClr val="tx2"/>
              </a:solidFill>
              <a:cs typeface="Calibri" panose="020F0502020204030204" pitchFamily="34" charset="0"/>
            </a:endParaRPr>
          </a:p>
        </p:txBody>
      </p:sp>
      <p:sp>
        <p:nvSpPr>
          <p:cNvPr id="4" name="Rectangle 3"/>
          <p:cNvSpPr/>
          <p:nvPr/>
        </p:nvSpPr>
        <p:spPr>
          <a:xfrm>
            <a:off x="260249" y="713097"/>
            <a:ext cx="4582160" cy="1323439"/>
          </a:xfrm>
          <a:prstGeom prst="rect">
            <a:avLst/>
          </a:prstGeom>
        </p:spPr>
        <p:txBody>
          <a:bodyPr wrap="square">
            <a:spAutoFit/>
          </a:bodyPr>
          <a:lstStyle/>
          <a:p>
            <a:pPr>
              <a:buFont typeface="+mj-lt"/>
              <a:buAutoNum type="arabicPeriod"/>
            </a:pPr>
            <a:r>
              <a:rPr lang="en-US" sz="1000" dirty="0">
                <a:solidFill>
                  <a:srgbClr val="222222"/>
                </a:solidFill>
                <a:latin typeface="Source Sans Pro"/>
              </a:rPr>
              <a:t>Select the GIT Plugin</a:t>
            </a:r>
          </a:p>
          <a:p>
            <a:pPr>
              <a:buFont typeface="+mj-lt"/>
              <a:buAutoNum type="arabicPeriod"/>
            </a:pPr>
            <a:r>
              <a:rPr lang="en-US" sz="1000" dirty="0">
                <a:solidFill>
                  <a:srgbClr val="222222"/>
                </a:solidFill>
                <a:latin typeface="Source Sans Pro"/>
              </a:rPr>
              <a:t>Click on </a:t>
            </a:r>
            <a:r>
              <a:rPr lang="en-US" sz="1000" b="1" dirty="0">
                <a:solidFill>
                  <a:srgbClr val="222222"/>
                </a:solidFill>
                <a:latin typeface="Source Sans Pro"/>
              </a:rPr>
              <a:t>Install without restart. </a:t>
            </a:r>
            <a:r>
              <a:rPr lang="en-US" sz="1000" dirty="0">
                <a:solidFill>
                  <a:srgbClr val="222222"/>
                </a:solidFill>
                <a:latin typeface="Source Sans Pro"/>
              </a:rPr>
              <a:t>The plugin will take a few moments to finish downloading depending on your internet connection, and will be installed automatically.</a:t>
            </a:r>
          </a:p>
          <a:p>
            <a:pPr>
              <a:buFont typeface="+mj-lt"/>
              <a:buAutoNum type="arabicPeriod"/>
            </a:pPr>
            <a:r>
              <a:rPr lang="en-US" sz="1000" dirty="0">
                <a:solidFill>
                  <a:srgbClr val="222222"/>
                </a:solidFill>
                <a:latin typeface="Source Sans Pro"/>
              </a:rPr>
              <a:t>You can also select the option </a:t>
            </a:r>
            <a:r>
              <a:rPr lang="en-US" sz="1000" b="1" dirty="0">
                <a:solidFill>
                  <a:srgbClr val="222222"/>
                </a:solidFill>
                <a:latin typeface="Source Sans Pro"/>
              </a:rPr>
              <a:t>Download now and Install after restart </a:t>
            </a:r>
            <a:r>
              <a:rPr lang="en-US" sz="1000" dirty="0">
                <a:solidFill>
                  <a:srgbClr val="222222"/>
                </a:solidFill>
                <a:latin typeface="Source Sans Pro"/>
              </a:rPr>
              <a:t>button. In which plugin is installed after restart</a:t>
            </a:r>
          </a:p>
          <a:p>
            <a:pPr>
              <a:buFont typeface="+mj-lt"/>
              <a:buAutoNum type="arabicPeriod"/>
            </a:pPr>
            <a:r>
              <a:rPr lang="en-US" sz="1000" dirty="0">
                <a:solidFill>
                  <a:srgbClr val="222222"/>
                </a:solidFill>
                <a:latin typeface="Source Sans Pro"/>
              </a:rPr>
              <a:t>You will be shown a "No updates available" message if you already have the </a:t>
            </a:r>
            <a:r>
              <a:rPr lang="en-US" sz="1000" dirty="0" err="1">
                <a:solidFill>
                  <a:srgbClr val="222222"/>
                </a:solidFill>
                <a:latin typeface="Source Sans Pro"/>
              </a:rPr>
              <a:t>Git</a:t>
            </a:r>
            <a:r>
              <a:rPr lang="en-US" sz="1000" dirty="0">
                <a:solidFill>
                  <a:srgbClr val="222222"/>
                </a:solidFill>
                <a:latin typeface="Source Sans Pro"/>
              </a:rPr>
              <a:t> plugin installed.</a:t>
            </a:r>
            <a:endParaRPr lang="en-US" sz="1000" b="0" i="0" dirty="0">
              <a:solidFill>
                <a:srgbClr val="222222"/>
              </a:solidFill>
              <a:effectLst/>
              <a:latin typeface="Source Sans Pro"/>
            </a:endParaRPr>
          </a:p>
        </p:txBody>
      </p:sp>
      <p:pic>
        <p:nvPicPr>
          <p:cNvPr id="4098" name="Picture 2" descr="https://www.guru99.com/images/1/091318_0440_JenkinsGitH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65" y="2279853"/>
            <a:ext cx="4332207" cy="2086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926228" y="1145733"/>
            <a:ext cx="4572000" cy="369332"/>
          </a:xfrm>
          <a:prstGeom prst="rect">
            <a:avLst/>
          </a:prstGeom>
        </p:spPr>
        <p:txBody>
          <a:bodyPr>
            <a:spAutoFit/>
          </a:bodyPr>
          <a:lstStyle/>
          <a:p>
            <a:r>
              <a:rPr lang="en-US" sz="900" b="1" dirty="0">
                <a:solidFill>
                  <a:srgbClr val="222222"/>
                </a:solidFill>
                <a:latin typeface="Source Sans Pro"/>
              </a:rPr>
              <a:t>Step 4:</a:t>
            </a:r>
            <a:r>
              <a:rPr lang="en-US" sz="900" dirty="0">
                <a:solidFill>
                  <a:srgbClr val="222222"/>
                </a:solidFill>
                <a:latin typeface="Source Sans Pro"/>
              </a:rPr>
              <a:t> Once the plugins have been installed, go to </a:t>
            </a:r>
            <a:r>
              <a:rPr lang="en-US" sz="900" b="1" dirty="0">
                <a:solidFill>
                  <a:srgbClr val="222222"/>
                </a:solidFill>
                <a:latin typeface="Source Sans Pro"/>
              </a:rPr>
              <a:t>Manage Jenkins </a:t>
            </a:r>
            <a:r>
              <a:rPr lang="en-US" sz="900" dirty="0">
                <a:solidFill>
                  <a:srgbClr val="222222"/>
                </a:solidFill>
                <a:latin typeface="Source Sans Pro"/>
              </a:rPr>
              <a:t>on your </a:t>
            </a:r>
          </a:p>
          <a:p>
            <a:r>
              <a:rPr lang="en-US" sz="900" dirty="0">
                <a:solidFill>
                  <a:srgbClr val="222222"/>
                </a:solidFill>
                <a:latin typeface="Source Sans Pro"/>
              </a:rPr>
              <a:t>Jenkins dashboard. You will see your plugins listed among the rest.</a:t>
            </a:r>
            <a:endParaRPr lang="en-US" sz="900" dirty="0"/>
          </a:p>
        </p:txBody>
      </p:sp>
      <p:pic>
        <p:nvPicPr>
          <p:cNvPr id="4100" name="Picture 4" descr="https://www.guru99.com/images/1/091318_0440_JenkinsGitH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430" y="2226570"/>
            <a:ext cx="4230636" cy="1602677"/>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a:off x="4454365" y="2719143"/>
            <a:ext cx="630872"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646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E66C-22A1-4D64-846D-84395150D4C7}"/>
              </a:ext>
            </a:extLst>
          </p:cNvPr>
          <p:cNvSpPr>
            <a:spLocks noGrp="1"/>
          </p:cNvSpPr>
          <p:nvPr>
            <p:ph type="title"/>
          </p:nvPr>
        </p:nvSpPr>
        <p:spPr>
          <a:xfrm>
            <a:off x="384048" y="274321"/>
            <a:ext cx="8417052" cy="621030"/>
          </a:xfrm>
        </p:spPr>
        <p:txBody>
          <a:bodyPr wrap="none" anchor="t">
            <a:normAutofit/>
          </a:bodyPr>
          <a:lstStyle/>
          <a:p>
            <a:r>
              <a:rPr lang="en-US" dirty="0"/>
              <a:t>Advanced Installation of Plugin</a:t>
            </a:r>
          </a:p>
        </p:txBody>
      </p:sp>
      <p:sp>
        <p:nvSpPr>
          <p:cNvPr id="4" name="Footer Placeholder 3">
            <a:extLst>
              <a:ext uri="{FF2B5EF4-FFF2-40B4-BE49-F238E27FC236}">
                <a16:creationId xmlns:a16="http://schemas.microsoft.com/office/drawing/2014/main" id="{F4485CC5-06D8-4B45-8775-9D29CCDBD7B5}"/>
              </a:ext>
            </a:extLst>
          </p:cNvPr>
          <p:cNvSpPr>
            <a:spLocks noGrp="1"/>
          </p:cNvSpPr>
          <p:nvPr>
            <p:ph type="ftr" sz="quarter" idx="3"/>
          </p:nvPr>
        </p:nvSpPr>
        <p:spPr>
          <a:xfrm>
            <a:off x="660386" y="4695411"/>
            <a:ext cx="4572000" cy="187241"/>
          </a:xfrm>
        </p:spPr>
        <p:txBody>
          <a:bodyPr anchor="b">
            <a:normAutofit/>
          </a:bodyPr>
          <a:lstStyle/>
          <a:p>
            <a:pPr>
              <a:spcAft>
                <a:spcPts val="600"/>
              </a:spcAft>
            </a:pPr>
            <a:r>
              <a:rPr lang="en-US"/>
              <a:t>© 2020 Cognizant</a:t>
            </a:r>
          </a:p>
        </p:txBody>
      </p:sp>
      <p:sp>
        <p:nvSpPr>
          <p:cNvPr id="5" name="Slide Number Placeholder 4">
            <a:extLst>
              <a:ext uri="{FF2B5EF4-FFF2-40B4-BE49-F238E27FC236}">
                <a16:creationId xmlns:a16="http://schemas.microsoft.com/office/drawing/2014/main" id="{B566C5CE-ECF1-4875-AC85-9B179278CCA8}"/>
              </a:ext>
            </a:extLst>
          </p:cNvPr>
          <p:cNvSpPr>
            <a:spLocks noGrp="1"/>
          </p:cNvSpPr>
          <p:nvPr>
            <p:ph type="sldNum" sz="quarter" idx="4"/>
          </p:nvPr>
        </p:nvSpPr>
        <p:spPr>
          <a:xfrm>
            <a:off x="385100" y="4759541"/>
            <a:ext cx="228600" cy="123111"/>
          </a:xfrm>
        </p:spPr>
        <p:txBody>
          <a:bodyPr anchor="b">
            <a:normAutofit/>
          </a:bodyPr>
          <a:lstStyle/>
          <a:p>
            <a:pPr>
              <a:spcAft>
                <a:spcPts val="600"/>
              </a:spcAft>
            </a:pPr>
            <a:fld id="{2EFEF571-C9B4-4D92-A7F7-315B894862A8}" type="slidenum">
              <a:rPr lang="en-US" smtClean="0"/>
              <a:pPr>
                <a:spcAft>
                  <a:spcPts val="600"/>
                </a:spcAft>
              </a:pPr>
              <a:t>24</a:t>
            </a:fld>
            <a:endParaRPr lang="en-US"/>
          </a:p>
        </p:txBody>
      </p:sp>
      <p:sp>
        <p:nvSpPr>
          <p:cNvPr id="11" name="Content Placeholder 4">
            <a:extLst>
              <a:ext uri="{FF2B5EF4-FFF2-40B4-BE49-F238E27FC236}">
                <a16:creationId xmlns:a16="http://schemas.microsoft.com/office/drawing/2014/main" id="{39B3B06F-F5CE-4D55-9097-5A43A1B7EEAF}"/>
              </a:ext>
            </a:extLst>
          </p:cNvPr>
          <p:cNvSpPr>
            <a:spLocks noGrp="1"/>
          </p:cNvSpPr>
          <p:nvPr>
            <p:ph idx="1"/>
          </p:nvPr>
        </p:nvSpPr>
        <p:spPr>
          <a:xfrm>
            <a:off x="221064" y="823965"/>
            <a:ext cx="4193774" cy="3657357"/>
          </a:xfrm>
        </p:spPr>
        <p:txBody>
          <a:bodyPr/>
          <a:lstStyle/>
          <a:p>
            <a:pPr lvl="0" defTabSz="914400" eaLnBrk="0" fontAlgn="base" hangingPunct="0">
              <a:spcBef>
                <a:spcPct val="0"/>
              </a:spcBef>
              <a:spcAft>
                <a:spcPct val="0"/>
              </a:spcAft>
            </a:pPr>
            <a:r>
              <a:rPr lang="en-US" altLang="en-US" sz="1600" b="1" dirty="0">
                <a:solidFill>
                  <a:schemeClr val="tx1"/>
                </a:solidFill>
              </a:rPr>
              <a:t>From the web UI</a:t>
            </a:r>
          </a:p>
          <a:p>
            <a:pPr lvl="0" defTabSz="914400" eaLnBrk="0" fontAlgn="base" hangingPunct="0">
              <a:spcBef>
                <a:spcPct val="0"/>
              </a:spcBef>
              <a:spcAft>
                <a:spcPct val="0"/>
              </a:spcAft>
            </a:pPr>
            <a:endParaRPr lang="en-US" altLang="en-US" sz="1600" b="1" dirty="0">
              <a:solidFill>
                <a:schemeClr val="tx1"/>
              </a:solidFill>
            </a:endParaRPr>
          </a:p>
          <a:p>
            <a:pPr lvl="0" defTabSz="914400" eaLnBrk="0" fontAlgn="base" hangingPunct="0">
              <a:spcBef>
                <a:spcPct val="0"/>
              </a:spcBef>
              <a:spcAft>
                <a:spcPct val="0"/>
              </a:spcAft>
            </a:pPr>
            <a:r>
              <a:rPr lang="en-US" altLang="en-US" sz="1600" dirty="0">
                <a:solidFill>
                  <a:schemeClr val="tx1"/>
                </a:solidFill>
              </a:rPr>
              <a:t>Assuming a .</a:t>
            </a:r>
            <a:r>
              <a:rPr lang="en-US" altLang="en-US" sz="1600" dirty="0" err="1">
                <a:solidFill>
                  <a:schemeClr val="tx1"/>
                </a:solidFill>
              </a:rPr>
              <a:t>hpi</a:t>
            </a:r>
            <a:r>
              <a:rPr lang="en-US" altLang="en-US" sz="1600" dirty="0">
                <a:solidFill>
                  <a:schemeClr val="tx1"/>
                </a:solidFill>
              </a:rPr>
              <a:t> file has been downloaded, a logged-in Jenkins administrator may upload the file from within the web UI:</a:t>
            </a:r>
          </a:p>
          <a:p>
            <a:pPr lvl="0" defTabSz="914400" eaLnBrk="0" fontAlgn="base" hangingPunct="0">
              <a:spcBef>
                <a:spcPct val="0"/>
              </a:spcBef>
              <a:spcAft>
                <a:spcPct val="0"/>
              </a:spcAft>
            </a:pPr>
            <a:endParaRPr lang="en-US" altLang="en-US" sz="1600" dirty="0">
              <a:solidFill>
                <a:schemeClr val="tx1"/>
              </a:solidFill>
            </a:endParaRPr>
          </a:p>
          <a:p>
            <a:pPr lvl="0" defTabSz="914400" eaLnBrk="0" fontAlgn="base" hangingPunct="0">
              <a:spcBef>
                <a:spcPct val="0"/>
              </a:spcBef>
              <a:spcAft>
                <a:spcPct val="0"/>
              </a:spcAft>
              <a:buFontTx/>
              <a:buAutoNum type="arabicPeriod"/>
            </a:pPr>
            <a:r>
              <a:rPr lang="en-US" altLang="en-US" sz="1600" dirty="0">
                <a:solidFill>
                  <a:schemeClr val="tx1"/>
                </a:solidFill>
              </a:rPr>
              <a:t>Navigate to the </a:t>
            </a:r>
            <a:r>
              <a:rPr lang="en-US" altLang="en-US" sz="1600" b="1" dirty="0">
                <a:solidFill>
                  <a:schemeClr val="tx1"/>
                </a:solidFill>
              </a:rPr>
              <a:t>Manage Jenkins</a:t>
            </a:r>
            <a:r>
              <a:rPr lang="en-US" altLang="en-US" sz="1600" dirty="0">
                <a:solidFill>
                  <a:schemeClr val="tx1"/>
                </a:solidFill>
              </a:rPr>
              <a:t> &gt; </a:t>
            </a:r>
            <a:r>
              <a:rPr lang="en-US" altLang="en-US" sz="1600" b="1" dirty="0">
                <a:solidFill>
                  <a:schemeClr val="tx1"/>
                </a:solidFill>
              </a:rPr>
              <a:t>Manage Plugins</a:t>
            </a:r>
            <a:r>
              <a:rPr lang="en-US" altLang="en-US" sz="1600" dirty="0">
                <a:solidFill>
                  <a:schemeClr val="tx1"/>
                </a:solidFill>
              </a:rPr>
              <a:t> page in the web UI.</a:t>
            </a:r>
          </a:p>
          <a:p>
            <a:pPr lvl="0" defTabSz="914400" eaLnBrk="0" fontAlgn="base" hangingPunct="0">
              <a:spcBef>
                <a:spcPct val="0"/>
              </a:spcBef>
              <a:spcAft>
                <a:spcPct val="0"/>
              </a:spcAft>
              <a:buFontTx/>
              <a:buAutoNum type="arabicPeriod" startAt="2"/>
            </a:pPr>
            <a:r>
              <a:rPr lang="en-US" altLang="en-US" sz="1600" dirty="0">
                <a:solidFill>
                  <a:schemeClr val="tx1"/>
                </a:solidFill>
              </a:rPr>
              <a:t>Click on the </a:t>
            </a:r>
            <a:r>
              <a:rPr lang="en-US" altLang="en-US" sz="1600" b="1" dirty="0">
                <a:solidFill>
                  <a:schemeClr val="tx1"/>
                </a:solidFill>
              </a:rPr>
              <a:t>Advanced</a:t>
            </a:r>
            <a:r>
              <a:rPr lang="en-US" altLang="en-US" sz="1600" dirty="0">
                <a:solidFill>
                  <a:schemeClr val="tx1"/>
                </a:solidFill>
              </a:rPr>
              <a:t> tab.</a:t>
            </a:r>
          </a:p>
          <a:p>
            <a:pPr lvl="0" defTabSz="914400" eaLnBrk="0" fontAlgn="base" hangingPunct="0">
              <a:spcBef>
                <a:spcPct val="0"/>
              </a:spcBef>
              <a:spcAft>
                <a:spcPct val="0"/>
              </a:spcAft>
              <a:buFontTx/>
              <a:buAutoNum type="arabicPeriod" startAt="3"/>
            </a:pPr>
            <a:r>
              <a:rPr lang="en-US" altLang="en-US" sz="1600" dirty="0">
                <a:solidFill>
                  <a:schemeClr val="tx1"/>
                </a:solidFill>
              </a:rPr>
              <a:t>Choose the .</a:t>
            </a:r>
            <a:r>
              <a:rPr lang="en-US" altLang="en-US" sz="1600" dirty="0" err="1">
                <a:solidFill>
                  <a:schemeClr val="tx1"/>
                </a:solidFill>
              </a:rPr>
              <a:t>hpi</a:t>
            </a:r>
            <a:r>
              <a:rPr lang="en-US" altLang="en-US" sz="1600" dirty="0">
                <a:solidFill>
                  <a:schemeClr val="tx1"/>
                </a:solidFill>
              </a:rPr>
              <a:t> file under the </a:t>
            </a:r>
            <a:r>
              <a:rPr lang="en-US" altLang="en-US" sz="1600" b="1" dirty="0">
                <a:solidFill>
                  <a:schemeClr val="tx1"/>
                </a:solidFill>
              </a:rPr>
              <a:t>Upload  Plugin</a:t>
            </a:r>
            <a:r>
              <a:rPr lang="en-US" altLang="en-US" sz="1600" dirty="0">
                <a:solidFill>
                  <a:schemeClr val="tx1"/>
                </a:solidFill>
              </a:rPr>
              <a:t> section.</a:t>
            </a:r>
          </a:p>
          <a:p>
            <a:pPr lvl="0" defTabSz="914400" eaLnBrk="0" fontAlgn="base" hangingPunct="0">
              <a:spcBef>
                <a:spcPct val="0"/>
              </a:spcBef>
              <a:spcAft>
                <a:spcPct val="0"/>
              </a:spcAft>
            </a:pPr>
            <a:r>
              <a:rPr lang="en-US" altLang="en-US" sz="1600" dirty="0">
                <a:solidFill>
                  <a:schemeClr val="tx1"/>
                </a:solidFill>
              </a:rPr>
              <a:t>4.</a:t>
            </a:r>
            <a:r>
              <a:rPr lang="en-US" altLang="en-US" sz="1600" b="1" dirty="0">
                <a:solidFill>
                  <a:schemeClr val="tx1"/>
                </a:solidFill>
              </a:rPr>
              <a:t> Upload</a:t>
            </a:r>
            <a:r>
              <a:rPr lang="en-US" altLang="en-US" sz="1600" dirty="0">
                <a:solidFill>
                  <a:schemeClr val="tx1"/>
                </a:solidFill>
              </a:rPr>
              <a:t> the plugin file.</a:t>
            </a:r>
          </a:p>
          <a:p>
            <a:endParaRPr lang="en-US" dirty="0"/>
          </a:p>
        </p:txBody>
      </p:sp>
      <p:pic>
        <p:nvPicPr>
          <p:cNvPr id="6" name="Picture 3" descr="Advanced tab in the Plugin Manager">
            <a:extLst>
              <a:ext uri="{FF2B5EF4-FFF2-40B4-BE49-F238E27FC236}">
                <a16:creationId xmlns:a16="http://schemas.microsoft.com/office/drawing/2014/main" id="{A8F4E35E-AC47-4839-A94B-03C82E024FA7}"/>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983111" y="1162050"/>
            <a:ext cx="3531140" cy="3319272"/>
          </a:xfrm>
          <a:prstGeom prst="rect">
            <a:avLst/>
          </a:prstGeom>
          <a:solidFill>
            <a:srgbClr val="FFFFFF"/>
          </a:solidFill>
        </p:spPr>
      </p:pic>
    </p:spTree>
    <p:extLst>
      <p:ext uri="{BB962C8B-B14F-4D97-AF65-F5344CB8AC3E}">
        <p14:creationId xmlns:p14="http://schemas.microsoft.com/office/powerpoint/2010/main" val="1849191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079CE-1157-1949-82DC-628D3FB1658D}"/>
              </a:ext>
            </a:extLst>
          </p:cNvPr>
          <p:cNvSpPr>
            <a:spLocks noGrp="1"/>
          </p:cNvSpPr>
          <p:nvPr>
            <p:ph type="body" sz="quarter" idx="11"/>
          </p:nvPr>
        </p:nvSpPr>
        <p:spPr/>
        <p:txBody>
          <a:bodyPr/>
          <a:lstStyle/>
          <a:p>
            <a:r>
              <a:rPr lang="en-US" dirty="0"/>
              <a:t>Manoj D - 670389</a:t>
            </a:r>
          </a:p>
        </p:txBody>
      </p:sp>
      <p:sp>
        <p:nvSpPr>
          <p:cNvPr id="3" name="Text Placeholder 2">
            <a:extLst>
              <a:ext uri="{FF2B5EF4-FFF2-40B4-BE49-F238E27FC236}">
                <a16:creationId xmlns:a16="http://schemas.microsoft.com/office/drawing/2014/main" id="{8D0AD2C5-24F5-ED48-B57A-BB5AFBAC60A6}"/>
              </a:ext>
            </a:extLst>
          </p:cNvPr>
          <p:cNvSpPr>
            <a:spLocks noGrp="1"/>
          </p:cNvSpPr>
          <p:nvPr>
            <p:ph type="body" sz="quarter" idx="12"/>
          </p:nvPr>
        </p:nvSpPr>
        <p:spPr/>
        <p:txBody>
          <a:bodyPr/>
          <a:lstStyle/>
          <a:p>
            <a:r>
              <a:rPr lang="en-US" dirty="0"/>
              <a:t>ManojReddy.D@cognizant.com</a:t>
            </a:r>
          </a:p>
        </p:txBody>
      </p:sp>
      <p:sp>
        <p:nvSpPr>
          <p:cNvPr id="4" name="Title 3">
            <a:extLst>
              <a:ext uri="{FF2B5EF4-FFF2-40B4-BE49-F238E27FC236}">
                <a16:creationId xmlns:a16="http://schemas.microsoft.com/office/drawing/2014/main" id="{FF9749A6-EA40-0847-AE40-1ACFC8A75D91}"/>
              </a:ext>
            </a:extLst>
          </p:cNvPr>
          <p:cNvSpPr>
            <a:spLocks noGrp="1"/>
          </p:cNvSpPr>
          <p:nvPr>
            <p:ph type="ctrTitle"/>
          </p:nvPr>
        </p:nvSpPr>
        <p:spPr>
          <a:xfrm>
            <a:off x="391633" y="1665888"/>
            <a:ext cx="4069701" cy="609398"/>
          </a:xfrm>
        </p:spPr>
        <p:txBody>
          <a:bodyPr/>
          <a:lstStyle/>
          <a:p>
            <a:r>
              <a:rPr lang="en-US" sz="4400" dirty="0"/>
              <a:t>Thank You</a:t>
            </a:r>
          </a:p>
        </p:txBody>
      </p:sp>
    </p:spTree>
    <p:extLst>
      <p:ext uri="{BB962C8B-B14F-4D97-AF65-F5344CB8AC3E}">
        <p14:creationId xmlns:p14="http://schemas.microsoft.com/office/powerpoint/2010/main" val="217334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a:t>Jenkins Overview</a:t>
            </a: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3</a:t>
            </a:fld>
            <a:endParaRPr lang="en-US" dirty="0"/>
          </a:p>
        </p:txBody>
      </p:sp>
      <p:sp>
        <p:nvSpPr>
          <p:cNvPr id="4" name="Rectangle 3"/>
          <p:cNvSpPr/>
          <p:nvPr/>
        </p:nvSpPr>
        <p:spPr>
          <a:xfrm>
            <a:off x="381000" y="925736"/>
            <a:ext cx="8300884" cy="3985706"/>
          </a:xfrm>
          <a:prstGeom prst="rect">
            <a:avLst/>
          </a:prstGeom>
        </p:spPr>
        <p:txBody>
          <a:bodyPr wrap="square">
            <a:spAutoFit/>
          </a:bodyPr>
          <a:lstStyle/>
          <a:p>
            <a:pPr lvl="4"/>
            <a:r>
              <a:rPr lang="en-US" i="1" dirty="0">
                <a:solidFill>
                  <a:schemeClr val="accent6">
                    <a:lumMod val="50000"/>
                  </a:schemeClr>
                </a:solidFill>
              </a:rPr>
              <a:t>Jenkins is an </a:t>
            </a:r>
            <a:r>
              <a:rPr lang="en-US" b="1" i="1" dirty="0">
                <a:solidFill>
                  <a:schemeClr val="accent2"/>
                </a:solidFill>
              </a:rPr>
              <a:t>open source automation tool </a:t>
            </a:r>
            <a:r>
              <a:rPr lang="en-US" i="1" dirty="0">
                <a:solidFill>
                  <a:schemeClr val="accent6">
                    <a:lumMod val="50000"/>
                  </a:schemeClr>
                </a:solidFill>
              </a:rPr>
              <a:t>written in Java with plugins built for </a:t>
            </a:r>
            <a:r>
              <a:rPr lang="en-US" b="1" i="1" dirty="0">
                <a:solidFill>
                  <a:schemeClr val="accent2"/>
                </a:solidFill>
              </a:rPr>
              <a:t>Continuous Integration</a:t>
            </a:r>
            <a:r>
              <a:rPr lang="en-US" i="1" dirty="0">
                <a:solidFill>
                  <a:schemeClr val="accent2"/>
                </a:solidFill>
              </a:rPr>
              <a:t> and </a:t>
            </a:r>
            <a:r>
              <a:rPr lang="en-US" b="1" i="1" dirty="0">
                <a:solidFill>
                  <a:schemeClr val="accent2"/>
                </a:solidFill>
              </a:rPr>
              <a:t>Continuous Delivery</a:t>
            </a:r>
            <a:r>
              <a:rPr lang="en-US" i="1" dirty="0">
                <a:solidFill>
                  <a:schemeClr val="accent2"/>
                </a:solidFill>
              </a:rPr>
              <a:t> </a:t>
            </a:r>
            <a:r>
              <a:rPr lang="en-US" i="1" dirty="0">
                <a:solidFill>
                  <a:schemeClr val="accent6">
                    <a:lumMod val="50000"/>
                  </a:schemeClr>
                </a:solidFill>
              </a:rPr>
              <a:t>purpose.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sz="1600" dirty="0"/>
              <a:t> </a:t>
            </a:r>
            <a:r>
              <a:rPr lang="en-US" sz="1200" dirty="0"/>
              <a:t>It helps automate the parts of software development related to building, testing and deploying – facilitating continuous integration and continuous delivery.</a:t>
            </a:r>
          </a:p>
          <a:p>
            <a:endParaRPr lang="en-US" sz="1200" dirty="0"/>
          </a:p>
          <a:p>
            <a:pPr marL="285750" indent="-285750">
              <a:buFont typeface="Wingdings" panose="05000000000000000000" pitchFamily="2" charset="2"/>
              <a:buChar char="ü"/>
            </a:pPr>
            <a:r>
              <a:rPr lang="en-US" sz="1200" dirty="0"/>
              <a:t>Jenkins achieves Continuous Integration and Continuous Delivery with the help of </a:t>
            </a:r>
            <a:r>
              <a:rPr lang="en-US" sz="1200" b="1" dirty="0"/>
              <a:t>plugins</a:t>
            </a:r>
            <a:r>
              <a:rPr lang="en-US" sz="1200" dirty="0"/>
              <a:t>. </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It is a server-based system that runs in </a:t>
            </a:r>
            <a:r>
              <a:rPr lang="en-US" sz="1200" dirty="0">
                <a:hlinkClick r:id="rId3" tooltip="Java Servlet"/>
              </a:rPr>
              <a:t>servlet containers</a:t>
            </a:r>
            <a:r>
              <a:rPr lang="en-US" sz="1200" dirty="0"/>
              <a:t> such as </a:t>
            </a:r>
            <a:r>
              <a:rPr lang="en-US" sz="1200" dirty="0">
                <a:hlinkClick r:id="rId4" tooltip="Apache Tomcat"/>
              </a:rPr>
              <a:t>Apache Tomcat</a:t>
            </a:r>
            <a:r>
              <a:rPr lang="en-US" sz="1200" dirty="0"/>
              <a:t>.</a:t>
            </a:r>
          </a:p>
          <a:p>
            <a:endParaRPr lang="en-US" sz="1200" dirty="0"/>
          </a:p>
          <a:p>
            <a:pPr marL="285750" indent="-285750">
              <a:buFont typeface="Wingdings" panose="05000000000000000000" pitchFamily="2" charset="2"/>
              <a:buChar char="ü"/>
            </a:pPr>
            <a:r>
              <a:rPr lang="en-US" sz="1100" dirty="0"/>
              <a:t>Jenkins can be deployed on Cloud  - by getting cloud VM, installing &amp; maintaining self or letting Cloud provider handle the administration. Compatible with Google cloud platform, AWS, </a:t>
            </a:r>
            <a:r>
              <a:rPr lang="en-US" sz="1100" dirty="0" err="1"/>
              <a:t>Cloudbees</a:t>
            </a:r>
            <a:r>
              <a:rPr lang="en-US" sz="1100" dirty="0"/>
              <a:t>, </a:t>
            </a:r>
            <a:r>
              <a:rPr lang="en-US" sz="1100" dirty="0" err="1"/>
              <a:t>DigitalOcean</a:t>
            </a:r>
            <a:r>
              <a:rPr lang="en-US" sz="1100" dirty="0"/>
              <a:t>, </a:t>
            </a:r>
            <a:r>
              <a:rPr lang="en-US" sz="1100" dirty="0" err="1"/>
              <a:t>Servana</a:t>
            </a:r>
            <a:r>
              <a:rPr lang="en-US" sz="1100" dirty="0"/>
              <a:t>, Microsoft Azure &amp; </a:t>
            </a:r>
            <a:r>
              <a:rPr lang="en-US" sz="1100" dirty="0" err="1"/>
              <a:t>Kamatera</a:t>
            </a:r>
            <a:r>
              <a:rPr lang="en-US" sz="1100" dirty="0"/>
              <a:t>. Many support Pay as per usage model &amp; has chargeback based on build run time &amp; VM cost.</a:t>
            </a:r>
          </a:p>
          <a:p>
            <a:endParaRPr lang="en-US" sz="1400" dirty="0"/>
          </a:p>
          <a:p>
            <a:endParaRPr lang="en-US" sz="1400" dirty="0"/>
          </a:p>
          <a:p>
            <a:pPr marL="285750" indent="-285750">
              <a:buFont typeface="Wingdings" panose="05000000000000000000" pitchFamily="2" charset="2"/>
              <a:buChar char="ü"/>
            </a:pPr>
            <a:endParaRPr lang="en-US" sz="1400" dirty="0"/>
          </a:p>
        </p:txBody>
      </p:sp>
      <p:pic>
        <p:nvPicPr>
          <p:cNvPr id="5" name="Picture 4"/>
          <p:cNvPicPr>
            <a:picLocks noChangeAspect="1"/>
          </p:cNvPicPr>
          <p:nvPr/>
        </p:nvPicPr>
        <p:blipFill>
          <a:blip r:embed="rId5"/>
          <a:stretch>
            <a:fillRect/>
          </a:stretch>
        </p:blipFill>
        <p:spPr>
          <a:xfrm>
            <a:off x="381000" y="845881"/>
            <a:ext cx="1276350" cy="1381125"/>
          </a:xfrm>
          <a:prstGeom prst="rect">
            <a:avLst/>
          </a:prstGeom>
        </p:spPr>
      </p:pic>
      <p:cxnSp>
        <p:nvCxnSpPr>
          <p:cNvPr id="7" name="Straight Connector 6"/>
          <p:cNvCxnSpPr/>
          <p:nvPr/>
        </p:nvCxnSpPr>
        <p:spPr>
          <a:xfrm>
            <a:off x="2349910" y="1877447"/>
            <a:ext cx="5948516"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982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Advantages of Jenkins</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4</a:t>
            </a:fld>
            <a:endParaRPr lang="en-US" dirty="0"/>
          </a:p>
        </p:txBody>
      </p:sp>
      <p:pic>
        <p:nvPicPr>
          <p:cNvPr id="5" name="Picture 4"/>
          <p:cNvPicPr>
            <a:picLocks noChangeAspect="1"/>
          </p:cNvPicPr>
          <p:nvPr/>
        </p:nvPicPr>
        <p:blipFill>
          <a:blip r:embed="rId3"/>
          <a:stretch>
            <a:fillRect/>
          </a:stretch>
        </p:blipFill>
        <p:spPr>
          <a:xfrm>
            <a:off x="8521519" y="86169"/>
            <a:ext cx="553065" cy="598466"/>
          </a:xfrm>
          <a:prstGeom prst="rect">
            <a:avLst/>
          </a:prstGeom>
        </p:spPr>
      </p:pic>
      <p:sp>
        <p:nvSpPr>
          <p:cNvPr id="6" name="Rectangle 5"/>
          <p:cNvSpPr/>
          <p:nvPr/>
        </p:nvSpPr>
        <p:spPr>
          <a:xfrm>
            <a:off x="296883" y="684635"/>
            <a:ext cx="8110847" cy="3323987"/>
          </a:xfrm>
          <a:prstGeom prst="rect">
            <a:avLst/>
          </a:prstGeom>
        </p:spPr>
        <p:txBody>
          <a:bodyPr wrap="square">
            <a:spAutoFit/>
          </a:bodyPr>
          <a:lstStyle/>
          <a:p>
            <a:pPr marL="285750" indent="-285750">
              <a:buFont typeface="Arial" panose="020B0604020202020204" pitchFamily="34" charset="0"/>
              <a:buChar char="•"/>
            </a:pPr>
            <a:endParaRPr lang="en-US" sz="1600" dirty="0"/>
          </a:p>
          <a:p>
            <a:pPr marL="285750" indent="-285750">
              <a:buFont typeface="Wingdings" panose="05000000000000000000" pitchFamily="2" charset="2"/>
              <a:buChar char="§"/>
            </a:pPr>
            <a:r>
              <a:rPr lang="en-US" sz="1600" dirty="0"/>
              <a:t>It is an open source tool.</a:t>
            </a:r>
          </a:p>
          <a:p>
            <a:pPr marL="285750" indent="-285750">
              <a:buFont typeface="Wingdings" panose="05000000000000000000" pitchFamily="2" charset="2"/>
              <a:buChar char="§"/>
            </a:pPr>
            <a:r>
              <a:rPr lang="en-US" sz="1600" dirty="0"/>
              <a:t>It does not require additional installations or components. Means it is easy to install.</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Automated Build Process, triggered by Code Check-in/Commit</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Early Detection of Errors &amp; Bugs through Automated Testing (saves Manual Test Effort/Cost)</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Greater Transparency among team members due to clear assessment of the process and why the tests are failing</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Developer Time is focused on Business &amp; not on Code Build/Deploy/Delivery</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Frequent Integration &amp; Release to Prod – brings Agility (increase in Time to Market)</a:t>
            </a:r>
          </a:p>
          <a:p>
            <a:endParaRPr lang="en-US"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p>
          <a:p>
            <a:endParaRPr lang="en-US" dirty="0"/>
          </a:p>
        </p:txBody>
      </p:sp>
    </p:spTree>
    <p:extLst>
      <p:ext uri="{BB962C8B-B14F-4D97-AF65-F5344CB8AC3E}">
        <p14:creationId xmlns:p14="http://schemas.microsoft.com/office/powerpoint/2010/main" val="81574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Architecture</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5</a:t>
            </a:fld>
            <a:endParaRPr lang="en-US" dirty="0"/>
          </a:p>
        </p:txBody>
      </p:sp>
      <p:sp>
        <p:nvSpPr>
          <p:cNvPr id="6" name="Rectangle 5"/>
          <p:cNvSpPr/>
          <p:nvPr/>
        </p:nvSpPr>
        <p:spPr>
          <a:xfrm>
            <a:off x="499400" y="970054"/>
            <a:ext cx="4475723" cy="3416320"/>
          </a:xfrm>
          <a:prstGeom prst="rect">
            <a:avLst/>
          </a:prstGeom>
        </p:spPr>
        <p:txBody>
          <a:bodyPr wrap="square">
            <a:spAutoFit/>
          </a:bodyPr>
          <a:lstStyle/>
          <a:p>
            <a:pPr fontAlgn="base"/>
            <a:r>
              <a:rPr lang="en-US" sz="900" dirty="0"/>
              <a:t>Jenkins uses master/slave architecture to manage distributed builds.</a:t>
            </a:r>
            <a:br>
              <a:rPr lang="en-US" sz="900" dirty="0"/>
            </a:br>
            <a:endParaRPr lang="en-US" sz="900" dirty="0"/>
          </a:p>
          <a:p>
            <a:pPr fontAlgn="base"/>
            <a:r>
              <a:rPr lang="en-US" sz="900" b="1" dirty="0"/>
              <a:t>Distributed Jenkins Architecture has 2 components –</a:t>
            </a:r>
          </a:p>
          <a:p>
            <a:pPr fontAlgn="base"/>
            <a:endParaRPr lang="en-US" sz="900" b="1" dirty="0"/>
          </a:p>
          <a:p>
            <a:pPr marL="628650" lvl="1" indent="-171450" fontAlgn="base">
              <a:buFont typeface="Wingdings" panose="05000000000000000000" pitchFamily="2" charset="2"/>
              <a:buChar char="ü"/>
            </a:pPr>
            <a:r>
              <a:rPr lang="en-US" sz="900" dirty="0"/>
              <a:t>Jenkins Server</a:t>
            </a:r>
          </a:p>
          <a:p>
            <a:pPr marL="628650" lvl="1" indent="-171450" fontAlgn="base">
              <a:buFont typeface="Wingdings" panose="05000000000000000000" pitchFamily="2" charset="2"/>
              <a:buChar char="ü"/>
            </a:pPr>
            <a:r>
              <a:rPr lang="en-US" sz="900" dirty="0"/>
              <a:t>Jenkins Node/Slave/Build Server</a:t>
            </a:r>
          </a:p>
          <a:p>
            <a:pPr fontAlgn="base"/>
            <a:endParaRPr lang="en-US" sz="900" dirty="0"/>
          </a:p>
          <a:p>
            <a:pPr fontAlgn="base"/>
            <a:r>
              <a:rPr lang="en-US" sz="900" dirty="0"/>
              <a:t>Jenkins server is a web dashboard which is nothing but powered from a war file, default run on 8080 ports. Using Dashboard, You can configure the Jobs/Projects but the build takes place in Nodes/Slave. By default one Nodes/Slave is configured and running in Jenkins Server. You can add more Nodes/Slave as well using IP address, user name, Password using the </a:t>
            </a:r>
            <a:r>
              <a:rPr lang="en-US" sz="900" dirty="0" err="1"/>
              <a:t>ssh</a:t>
            </a:r>
            <a:r>
              <a:rPr lang="en-US" sz="900" dirty="0"/>
              <a:t>/</a:t>
            </a:r>
            <a:r>
              <a:rPr lang="en-US" sz="900" dirty="0" err="1"/>
              <a:t>jnlp</a:t>
            </a:r>
            <a:r>
              <a:rPr lang="en-US" sz="900" dirty="0"/>
              <a:t>/</a:t>
            </a:r>
            <a:r>
              <a:rPr lang="en-US" sz="900" dirty="0" err="1"/>
              <a:t>webstart</a:t>
            </a:r>
            <a:r>
              <a:rPr lang="en-US" sz="900" dirty="0"/>
              <a:t> methods.</a:t>
            </a:r>
          </a:p>
          <a:p>
            <a:pPr fontAlgn="base"/>
            <a:endParaRPr lang="en-US" sz="900" dirty="0"/>
          </a:p>
          <a:p>
            <a:pPr marL="171450" indent="-171450" fontAlgn="base">
              <a:buFont typeface="Arial" panose="020B0604020202020204" pitchFamily="34" charset="0"/>
              <a:buChar char="•"/>
            </a:pPr>
            <a:r>
              <a:rPr lang="en-US" sz="900" dirty="0"/>
              <a:t>Main Jenkins server is the master. In short, the master’s job is to handle scheduling build jobs, dispatching builds to the slaves for the actual execution, monitor the slaves (possibly taking them online and offline as required) and recording and presenting the build results. </a:t>
            </a:r>
          </a:p>
          <a:p>
            <a:endParaRPr lang="en-US" sz="900" dirty="0"/>
          </a:p>
          <a:p>
            <a:endParaRPr lang="en-US" sz="900" dirty="0"/>
          </a:p>
          <a:p>
            <a:pPr marL="171450" indent="-171450">
              <a:buFont typeface="Arial" panose="020B0604020202020204" pitchFamily="34" charset="0"/>
              <a:buChar char="•"/>
            </a:pPr>
            <a:r>
              <a:rPr lang="en-US" sz="900" dirty="0"/>
              <a:t>The job of the slaves is to do as they are configured in the Jenkins Server, which involves executing build jobs dispatched by the master. You can configure a project to always run on a particular slave machine, or a particular type of slave machine, or simply let Jenkins pick the next available slave.</a:t>
            </a:r>
          </a:p>
          <a:p>
            <a:endParaRPr lang="en-US" sz="900" dirty="0"/>
          </a:p>
        </p:txBody>
      </p:sp>
      <p:pic>
        <p:nvPicPr>
          <p:cNvPr id="4098" name="Picture 2" descr="http://www.scmgalaxy.com/tutorials/wp-content/uploads/2018/05/jenkins-architecture-master-sla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759" y="1204388"/>
            <a:ext cx="3659341" cy="259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12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FC5D-4F8F-4F1D-A8D2-DFC3A18593B6}"/>
              </a:ext>
            </a:extLst>
          </p:cNvPr>
          <p:cNvSpPr>
            <a:spLocks noGrp="1"/>
          </p:cNvSpPr>
          <p:nvPr>
            <p:ph type="title"/>
          </p:nvPr>
        </p:nvSpPr>
        <p:spPr/>
        <p:txBody>
          <a:bodyPr/>
          <a:lstStyle/>
          <a:p>
            <a:r>
              <a:rPr lang="en-US" dirty="0"/>
              <a:t>Fungible (replaceable) slaves &amp; master-slave connectors </a:t>
            </a:r>
            <a:br>
              <a:rPr lang="en-US" dirty="0"/>
            </a:br>
            <a:r>
              <a:rPr lang="en-US" dirty="0"/>
              <a:t>and protocol</a:t>
            </a:r>
          </a:p>
        </p:txBody>
      </p:sp>
      <p:sp>
        <p:nvSpPr>
          <p:cNvPr id="3" name="Content Placeholder 2">
            <a:extLst>
              <a:ext uri="{FF2B5EF4-FFF2-40B4-BE49-F238E27FC236}">
                <a16:creationId xmlns:a16="http://schemas.microsoft.com/office/drawing/2014/main" id="{BFC88DA1-8292-48BB-B6AA-FF8C4A8ED981}"/>
              </a:ext>
            </a:extLst>
          </p:cNvPr>
          <p:cNvSpPr>
            <a:spLocks noGrp="1"/>
          </p:cNvSpPr>
          <p:nvPr>
            <p:ph sz="quarter" idx="13"/>
          </p:nvPr>
        </p:nvSpPr>
        <p:spPr/>
        <p:txBody>
          <a:bodyPr/>
          <a:lstStyle/>
          <a:p>
            <a:pPr marL="285750" indent="-285750">
              <a:buFont typeface="Arial" panose="020B0604020202020204" pitchFamily="34" charset="0"/>
              <a:buChar char="•"/>
            </a:pPr>
            <a:r>
              <a:rPr lang="en-US" b="1" dirty="0">
                <a:solidFill>
                  <a:schemeClr val="tx1"/>
                </a:solidFill>
              </a:rPr>
              <a:t>Fungible (replaceable) slaves </a:t>
            </a:r>
          </a:p>
          <a:p>
            <a:pPr marL="285750" lvl="0" indent="-285750">
              <a:buFont typeface="Arial" panose="020B0604020202020204" pitchFamily="34" charset="0"/>
              <a:buChar char="•"/>
            </a:pPr>
            <a:r>
              <a:rPr lang="en-US" dirty="0">
                <a:solidFill>
                  <a:schemeClr val="tx1"/>
                </a:solidFill>
                <a:latin typeface="lato"/>
              </a:rPr>
              <a:t>can configure third party tools to automatically install on slaves</a:t>
            </a:r>
          </a:p>
          <a:p>
            <a:pPr marL="285750" lvl="0" indent="-285750">
              <a:buFont typeface="Arial" panose="020B0604020202020204" pitchFamily="34" charset="0"/>
              <a:buChar char="•"/>
            </a:pPr>
            <a:r>
              <a:rPr lang="en-US" dirty="0">
                <a:solidFill>
                  <a:schemeClr val="tx1"/>
                </a:solidFill>
                <a:latin typeface="lato"/>
              </a:rPr>
              <a:t>best practice is to make slaves interchangeable, but can tie jobs to slaves</a:t>
            </a:r>
          </a:p>
          <a:p>
            <a:pPr marL="285750" indent="-285750">
              <a:buFont typeface="Arial" panose="020B0604020202020204" pitchFamily="34" charset="0"/>
              <a:buChar char="•"/>
            </a:pPr>
            <a:r>
              <a:rPr lang="en-US" b="1" dirty="0">
                <a:solidFill>
                  <a:schemeClr val="tx1"/>
                </a:solidFill>
              </a:rPr>
              <a:t>Master-slave connectors and protocol </a:t>
            </a:r>
          </a:p>
          <a:p>
            <a:pPr marL="285750" lvl="0" indent="-285750">
              <a:buFont typeface="Arial" panose="020B0604020202020204" pitchFamily="34" charset="0"/>
              <a:buChar char="•"/>
            </a:pPr>
            <a:r>
              <a:rPr lang="en-US" dirty="0" err="1">
                <a:solidFill>
                  <a:schemeClr val="tx1"/>
                </a:solidFill>
                <a:latin typeface="lato"/>
              </a:rPr>
              <a:t>ssh</a:t>
            </a:r>
            <a:r>
              <a:rPr lang="en-US" dirty="0">
                <a:solidFill>
                  <a:schemeClr val="tx1"/>
                </a:solidFill>
                <a:latin typeface="lato"/>
              </a:rPr>
              <a:t> connector – preferred option. slaves need </a:t>
            </a:r>
            <a:r>
              <a:rPr lang="en-US" dirty="0" err="1">
                <a:solidFill>
                  <a:schemeClr val="tx1"/>
                </a:solidFill>
                <a:latin typeface="lato"/>
              </a:rPr>
              <a:t>sshd</a:t>
            </a:r>
            <a:r>
              <a:rPr lang="en-US" dirty="0">
                <a:solidFill>
                  <a:schemeClr val="tx1"/>
                </a:solidFill>
                <a:latin typeface="lato"/>
              </a:rPr>
              <a:t> server and public/private key</a:t>
            </a:r>
          </a:p>
          <a:p>
            <a:pPr marL="285750" lvl="0" indent="-285750">
              <a:buFont typeface="Arial" panose="020B0604020202020204" pitchFamily="34" charset="0"/>
              <a:buChar char="•"/>
            </a:pPr>
            <a:r>
              <a:rPr lang="en-US" dirty="0" err="1">
                <a:solidFill>
                  <a:schemeClr val="tx1"/>
                </a:solidFill>
                <a:latin typeface="lato"/>
              </a:rPr>
              <a:t>jnlp</a:t>
            </a:r>
            <a:r>
              <a:rPr lang="en-US" dirty="0">
                <a:solidFill>
                  <a:schemeClr val="tx1"/>
                </a:solidFill>
                <a:latin typeface="lato"/>
              </a:rPr>
              <a:t>/</a:t>
            </a:r>
            <a:r>
              <a:rPr lang="en-US" dirty="0" err="1">
                <a:solidFill>
                  <a:schemeClr val="tx1"/>
                </a:solidFill>
                <a:latin typeface="lato"/>
              </a:rPr>
              <a:t>tcp</a:t>
            </a:r>
            <a:r>
              <a:rPr lang="en-US" dirty="0">
                <a:solidFill>
                  <a:schemeClr val="tx1"/>
                </a:solidFill>
                <a:latin typeface="lato"/>
              </a:rPr>
              <a:t> connector – java network launch protocol start web agent on slave through </a:t>
            </a:r>
            <a:r>
              <a:rPr lang="en-US" dirty="0" err="1">
                <a:solidFill>
                  <a:schemeClr val="tx1"/>
                </a:solidFill>
                <a:latin typeface="lato"/>
              </a:rPr>
              <a:t>jws</a:t>
            </a:r>
            <a:r>
              <a:rPr lang="en-US" dirty="0">
                <a:solidFill>
                  <a:schemeClr val="tx1"/>
                </a:solidFill>
                <a:latin typeface="lato"/>
              </a:rPr>
              <a:t> (java web start). can start via browser or </a:t>
            </a:r>
            <a:r>
              <a:rPr lang="en-US" dirty="0" err="1">
                <a:solidFill>
                  <a:schemeClr val="tx1"/>
                </a:solidFill>
                <a:latin typeface="lato"/>
              </a:rPr>
              <a:t>os</a:t>
            </a:r>
            <a:r>
              <a:rPr lang="en-US" dirty="0">
                <a:solidFill>
                  <a:schemeClr val="tx1"/>
                </a:solidFill>
                <a:latin typeface="lato"/>
              </a:rPr>
              <a:t> service</a:t>
            </a:r>
          </a:p>
          <a:p>
            <a:pPr marL="285750" lvl="0" indent="-285750">
              <a:buFont typeface="Arial" panose="020B0604020202020204" pitchFamily="34" charset="0"/>
              <a:buChar char="•"/>
            </a:pPr>
            <a:r>
              <a:rPr lang="en-US" dirty="0" err="1">
                <a:solidFill>
                  <a:schemeClr val="tx1"/>
                </a:solidFill>
                <a:latin typeface="lato"/>
              </a:rPr>
              <a:t>jnlp</a:t>
            </a:r>
            <a:r>
              <a:rPr lang="en-US" dirty="0">
                <a:solidFill>
                  <a:schemeClr val="tx1"/>
                </a:solidFill>
                <a:latin typeface="lato"/>
              </a:rPr>
              <a:t>/http connector – like </a:t>
            </a:r>
            <a:r>
              <a:rPr lang="en-US" dirty="0" err="1">
                <a:solidFill>
                  <a:schemeClr val="tx1"/>
                </a:solidFill>
                <a:latin typeface="lato"/>
              </a:rPr>
              <a:t>jnlp</a:t>
            </a:r>
            <a:r>
              <a:rPr lang="en-US" dirty="0">
                <a:solidFill>
                  <a:schemeClr val="tx1"/>
                </a:solidFill>
                <a:latin typeface="lato"/>
              </a:rPr>
              <a:t>/</a:t>
            </a:r>
            <a:r>
              <a:rPr lang="en-US" dirty="0" err="1">
                <a:solidFill>
                  <a:schemeClr val="tx1"/>
                </a:solidFill>
                <a:latin typeface="lato"/>
              </a:rPr>
              <a:t>tcp</a:t>
            </a:r>
            <a:r>
              <a:rPr lang="en-US" dirty="0">
                <a:solidFill>
                  <a:schemeClr val="tx1"/>
                </a:solidFill>
                <a:latin typeface="lato"/>
              </a:rPr>
              <a:t> except headless and over http</a:t>
            </a:r>
          </a:p>
          <a:p>
            <a:pPr marL="285750" lvl="0" indent="-285750">
              <a:buFont typeface="Arial" panose="020B0604020202020204" pitchFamily="34" charset="0"/>
              <a:buChar char="•"/>
            </a:pPr>
            <a:r>
              <a:rPr lang="en-US" dirty="0">
                <a:solidFill>
                  <a:schemeClr val="tx1"/>
                </a:solidFill>
                <a:latin typeface="lato"/>
              </a:rPr>
              <a:t>custom script – launch via command line</a:t>
            </a:r>
          </a:p>
          <a:p>
            <a:endParaRPr lang="en-US" dirty="0"/>
          </a:p>
        </p:txBody>
      </p:sp>
      <p:sp>
        <p:nvSpPr>
          <p:cNvPr id="4" name="Footer Placeholder 3">
            <a:extLst>
              <a:ext uri="{FF2B5EF4-FFF2-40B4-BE49-F238E27FC236}">
                <a16:creationId xmlns:a16="http://schemas.microsoft.com/office/drawing/2014/main" id="{5328B5F9-1B47-4266-A2B7-4EB9DDF25C69}"/>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A2E75576-2C4D-4142-9089-38E3C878E737}"/>
              </a:ext>
            </a:extLst>
          </p:cNvPr>
          <p:cNvSpPr>
            <a:spLocks noGrp="1"/>
          </p:cNvSpPr>
          <p:nvPr>
            <p:ph type="sldNum" sz="quarter" idx="4"/>
          </p:nvPr>
        </p:nvSpPr>
        <p:spPr/>
        <p:txBody>
          <a:bodyPr/>
          <a:lstStyle/>
          <a:p>
            <a:fld id="{2EFEF571-C9B4-4D92-A7F7-315B894862A8}" type="slidenum">
              <a:rPr lang="en-US" smtClean="0"/>
              <a:pPr/>
              <a:t>6</a:t>
            </a:fld>
            <a:endParaRPr lang="en-US" dirty="0"/>
          </a:p>
        </p:txBody>
      </p:sp>
    </p:spTree>
    <p:extLst>
      <p:ext uri="{BB962C8B-B14F-4D97-AF65-F5344CB8AC3E}">
        <p14:creationId xmlns:p14="http://schemas.microsoft.com/office/powerpoint/2010/main" val="383250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42BE5E33-894F-41DF-928F-225F801B5AA8}"/>
              </a:ext>
            </a:extLst>
          </p:cNvPr>
          <p:cNvSpPr>
            <a:spLocks noGrp="1"/>
          </p:cNvSpPr>
          <p:nvPr>
            <p:ph type="title"/>
          </p:nvPr>
        </p:nvSpPr>
        <p:spPr>
          <a:xfrm>
            <a:off x="384048" y="274321"/>
            <a:ext cx="8417052" cy="621030"/>
          </a:xfrm>
        </p:spPr>
        <p:txBody>
          <a:bodyPr/>
          <a:lstStyle/>
          <a:p>
            <a:r>
              <a:rPr lang="en-US" dirty="0"/>
              <a:t>Stages in CI/CD</a:t>
            </a:r>
          </a:p>
        </p:txBody>
      </p:sp>
      <p:sp>
        <p:nvSpPr>
          <p:cNvPr id="4" name="Footer Placeholder 3">
            <a:extLst>
              <a:ext uri="{FF2B5EF4-FFF2-40B4-BE49-F238E27FC236}">
                <a16:creationId xmlns:a16="http://schemas.microsoft.com/office/drawing/2014/main" id="{1AF6BA4D-367C-4D4D-BC60-3608926049C2}"/>
              </a:ext>
            </a:extLst>
          </p:cNvPr>
          <p:cNvSpPr>
            <a:spLocks noGrp="1"/>
          </p:cNvSpPr>
          <p:nvPr>
            <p:ph type="ftr" sz="quarter" idx="3"/>
          </p:nvPr>
        </p:nvSpPr>
        <p:spPr>
          <a:xfrm>
            <a:off x="660386" y="4695411"/>
            <a:ext cx="4572000" cy="187241"/>
          </a:xfrm>
        </p:spPr>
        <p:txBody>
          <a:bodyPr anchor="b">
            <a:normAutofit/>
          </a:bodyPr>
          <a:lstStyle/>
          <a:p>
            <a:pPr>
              <a:spcAft>
                <a:spcPts val="600"/>
              </a:spcAft>
            </a:pPr>
            <a:r>
              <a:rPr lang="en-US"/>
              <a:t>© 2020 Cognizant</a:t>
            </a:r>
          </a:p>
        </p:txBody>
      </p:sp>
      <p:sp>
        <p:nvSpPr>
          <p:cNvPr id="5" name="Slide Number Placeholder 4">
            <a:extLst>
              <a:ext uri="{FF2B5EF4-FFF2-40B4-BE49-F238E27FC236}">
                <a16:creationId xmlns:a16="http://schemas.microsoft.com/office/drawing/2014/main" id="{9273FF0B-4569-4FF1-919D-66EDDBE04986}"/>
              </a:ext>
            </a:extLst>
          </p:cNvPr>
          <p:cNvSpPr>
            <a:spLocks noGrp="1"/>
          </p:cNvSpPr>
          <p:nvPr>
            <p:ph type="sldNum" sz="quarter" idx="4"/>
          </p:nvPr>
        </p:nvSpPr>
        <p:spPr>
          <a:xfrm>
            <a:off x="385100" y="4759541"/>
            <a:ext cx="228600" cy="123111"/>
          </a:xfrm>
        </p:spPr>
        <p:txBody>
          <a:bodyPr anchor="b">
            <a:normAutofit/>
          </a:bodyPr>
          <a:lstStyle/>
          <a:p>
            <a:pPr>
              <a:spcAft>
                <a:spcPts val="600"/>
              </a:spcAft>
            </a:pPr>
            <a:fld id="{2EFEF571-C9B4-4D92-A7F7-315B894862A8}" type="slidenum">
              <a:rPr lang="en-US" smtClean="0"/>
              <a:pPr>
                <a:spcAft>
                  <a:spcPts val="600"/>
                </a:spcAft>
              </a:pPr>
              <a:t>7</a:t>
            </a:fld>
            <a:endParaRPr lang="en-US"/>
          </a:p>
        </p:txBody>
      </p:sp>
      <p:pic>
        <p:nvPicPr>
          <p:cNvPr id="6" name="Content Placeholder 5" descr="A close up of a logo&#10;&#10;Description automatically generated">
            <a:extLst>
              <a:ext uri="{FF2B5EF4-FFF2-40B4-BE49-F238E27FC236}">
                <a16:creationId xmlns:a16="http://schemas.microsoft.com/office/drawing/2014/main" id="{93C1F884-E164-493C-AE27-F9EF0142D52E}"/>
              </a:ext>
            </a:extLst>
          </p:cNvPr>
          <p:cNvPicPr>
            <a:picLocks noGrp="1" noChangeAspect="1"/>
          </p:cNvPicPr>
          <p:nvPr>
            <p:ph idx="1"/>
          </p:nvPr>
        </p:nvPicPr>
        <p:blipFill>
          <a:blip r:embed="rId2"/>
          <a:stretch>
            <a:fillRect/>
          </a:stretch>
        </p:blipFill>
        <p:spPr>
          <a:xfrm>
            <a:off x="384048" y="1310140"/>
            <a:ext cx="4030790" cy="3023092"/>
          </a:xfrm>
          <a:prstGeom prst="rect">
            <a:avLst/>
          </a:prstGeom>
          <a:noFill/>
        </p:spPr>
      </p:pic>
      <p:pic>
        <p:nvPicPr>
          <p:cNvPr id="12" name="Content Placeholder 11">
            <a:extLst>
              <a:ext uri="{FF2B5EF4-FFF2-40B4-BE49-F238E27FC236}">
                <a16:creationId xmlns:a16="http://schemas.microsoft.com/office/drawing/2014/main" id="{74ADEC29-E34D-4864-B799-561285D92D54}"/>
              </a:ext>
            </a:extLst>
          </p:cNvPr>
          <p:cNvPicPr>
            <a:picLocks noGrp="1" noChangeAspect="1"/>
          </p:cNvPicPr>
          <p:nvPr>
            <p:ph idx="13"/>
          </p:nvPr>
        </p:nvPicPr>
        <p:blipFill>
          <a:blip r:embed="rId3"/>
          <a:stretch>
            <a:fillRect/>
          </a:stretch>
        </p:blipFill>
        <p:spPr>
          <a:xfrm>
            <a:off x="5089525" y="1162050"/>
            <a:ext cx="3319463" cy="3319463"/>
          </a:xfrm>
          <a:prstGeom prst="rect">
            <a:avLst/>
          </a:prstGeom>
        </p:spPr>
      </p:pic>
    </p:spTree>
    <p:extLst>
      <p:ext uri="{BB962C8B-B14F-4D97-AF65-F5344CB8AC3E}">
        <p14:creationId xmlns:p14="http://schemas.microsoft.com/office/powerpoint/2010/main" val="163313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79424" y="1590632"/>
            <a:ext cx="3495160" cy="350296"/>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2"/>
                </a:solidFill>
              </a:rPr>
              <a:t>   </a:t>
            </a:r>
            <a:r>
              <a:rPr lang="en-US" sz="900" dirty="0">
                <a:solidFill>
                  <a:schemeClr val="tx2"/>
                </a:solidFill>
              </a:rPr>
              <a:t>Developers commit changes to the source code in  SCM      </a:t>
            </a:r>
          </a:p>
          <a:p>
            <a:r>
              <a:rPr lang="en-US" sz="900" dirty="0">
                <a:solidFill>
                  <a:schemeClr val="tx2"/>
                </a:solidFill>
              </a:rPr>
              <a:t>     tool – </a:t>
            </a:r>
            <a:r>
              <a:rPr lang="en-US" sz="900" dirty="0" err="1">
                <a:solidFill>
                  <a:schemeClr val="tx2"/>
                </a:solidFill>
              </a:rPr>
              <a:t>Git</a:t>
            </a:r>
            <a:r>
              <a:rPr lang="en-US" sz="900" dirty="0">
                <a:solidFill>
                  <a:schemeClr val="tx2"/>
                </a:solidFill>
              </a:rPr>
              <a:t> / GitHub. Every commit made in the repository triggers the build</a:t>
            </a:r>
            <a:r>
              <a:rPr lang="en-US" sz="1000" dirty="0">
                <a:solidFill>
                  <a:schemeClr val="tx2"/>
                </a:solidFill>
              </a:rPr>
              <a:t>.</a:t>
            </a:r>
          </a:p>
        </p:txBody>
      </p:sp>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408732"/>
            <a:ext cx="8417052" cy="621030"/>
          </a:xfrm>
        </p:spPr>
        <p:txBody>
          <a:bodyPr/>
          <a:lstStyle/>
          <a:p>
            <a:r>
              <a:rPr lang="en-US" dirty="0"/>
              <a:t>   Typical CI/CD pipeline built in Jenkins</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8521519" y="86169"/>
            <a:ext cx="553065" cy="598466"/>
          </a:xfrm>
          <a:prstGeom prst="rect">
            <a:avLst/>
          </a:prstGeom>
        </p:spPr>
      </p:pic>
      <p:sp>
        <p:nvSpPr>
          <p:cNvPr id="4" name="Rectangle 3"/>
          <p:cNvSpPr/>
          <p:nvPr/>
        </p:nvSpPr>
        <p:spPr>
          <a:xfrm>
            <a:off x="798472" y="1528861"/>
            <a:ext cx="8276112" cy="336631"/>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endParaRPr lang="en-US" sz="1600" dirty="0">
              <a:ea typeface="Calibri" panose="020F0502020204030204" pitchFamily="34" charset="0"/>
              <a:cs typeface="Times New Roman" panose="02020603050405020304" pitchFamily="18" charset="0"/>
            </a:endParaRPr>
          </a:p>
        </p:txBody>
      </p:sp>
      <p:sp>
        <p:nvSpPr>
          <p:cNvPr id="6" name="Rectangle 5"/>
          <p:cNvSpPr/>
          <p:nvPr/>
        </p:nvSpPr>
        <p:spPr>
          <a:xfrm>
            <a:off x="381000" y="1084093"/>
            <a:ext cx="8549244" cy="338554"/>
          </a:xfrm>
          <a:prstGeom prst="rect">
            <a:avLst/>
          </a:prstGeom>
        </p:spPr>
        <p:txBody>
          <a:bodyPr wrap="square">
            <a:spAutoFit/>
          </a:bodyPr>
          <a:lstStyle/>
          <a:p>
            <a:r>
              <a:rPr lang="en-US" sz="1600" dirty="0">
                <a:solidFill>
                  <a:srgbClr val="4A4A4A"/>
                </a:solidFill>
                <a:latin typeface="Open Sans" panose="020B0606030504020204" pitchFamily="34" charset="0"/>
              </a:rPr>
              <a:t>The image below depicts that Jenkins is integrating various DevOps stages:</a:t>
            </a:r>
            <a:endParaRPr lang="en-US" sz="1600" dirty="0"/>
          </a:p>
        </p:txBody>
      </p:sp>
      <p:pic>
        <p:nvPicPr>
          <p:cNvPr id="1026" name="Picture 2" descr="Jenkins integration-What is Jenkins - Edurek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552" y="1607673"/>
            <a:ext cx="4107667" cy="299761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660386" y="2897579"/>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p:cNvSpPr/>
          <p:nvPr/>
        </p:nvSpPr>
        <p:spPr>
          <a:xfrm>
            <a:off x="1026538" y="1601193"/>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Oval 13"/>
          <p:cNvSpPr/>
          <p:nvPr/>
        </p:nvSpPr>
        <p:spPr>
          <a:xfrm>
            <a:off x="918205" y="3787061"/>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5" name="Oval 14"/>
          <p:cNvSpPr/>
          <p:nvPr/>
        </p:nvSpPr>
        <p:spPr>
          <a:xfrm>
            <a:off x="4655622" y="1622468"/>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Oval 15"/>
          <p:cNvSpPr/>
          <p:nvPr/>
        </p:nvSpPr>
        <p:spPr>
          <a:xfrm>
            <a:off x="4731091" y="2930623"/>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7" name="Oval 16"/>
          <p:cNvSpPr/>
          <p:nvPr/>
        </p:nvSpPr>
        <p:spPr>
          <a:xfrm>
            <a:off x="4007661" y="4423955"/>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Oval 17"/>
          <p:cNvSpPr/>
          <p:nvPr/>
        </p:nvSpPr>
        <p:spPr>
          <a:xfrm>
            <a:off x="5384786" y="1612299"/>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Rectangle 18"/>
          <p:cNvSpPr/>
          <p:nvPr/>
        </p:nvSpPr>
        <p:spPr>
          <a:xfrm>
            <a:off x="5579424" y="2062353"/>
            <a:ext cx="3466710" cy="339735"/>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2"/>
                </a:solidFill>
              </a:rPr>
              <a:t>                             </a:t>
            </a:r>
          </a:p>
          <a:p>
            <a:endParaRPr lang="en-US" sz="1050" dirty="0">
              <a:solidFill>
                <a:schemeClr val="tx2"/>
              </a:solidFill>
            </a:endParaRPr>
          </a:p>
          <a:p>
            <a:r>
              <a:rPr lang="en-US" sz="1050" dirty="0">
                <a:solidFill>
                  <a:schemeClr val="tx2"/>
                </a:solidFill>
              </a:rPr>
              <a:t>   A maven build runs on the new changes.</a:t>
            </a:r>
          </a:p>
          <a:p>
            <a:pPr algn="ctr"/>
            <a:endParaRPr lang="en-US" dirty="0"/>
          </a:p>
        </p:txBody>
      </p:sp>
      <p:sp>
        <p:nvSpPr>
          <p:cNvPr id="20" name="Oval 19"/>
          <p:cNvSpPr/>
          <p:nvPr/>
        </p:nvSpPr>
        <p:spPr>
          <a:xfrm>
            <a:off x="5382807" y="2073459"/>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Rectangle 20"/>
          <p:cNvSpPr/>
          <p:nvPr/>
        </p:nvSpPr>
        <p:spPr>
          <a:xfrm>
            <a:off x="5579424" y="2512952"/>
            <a:ext cx="3466710" cy="339735"/>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2"/>
                </a:solidFill>
              </a:rPr>
              <a:t>   Selenium executes its automated test scripts on     </a:t>
            </a:r>
          </a:p>
          <a:p>
            <a:r>
              <a:rPr lang="en-US" sz="1050" dirty="0">
                <a:solidFill>
                  <a:schemeClr val="tx2"/>
                </a:solidFill>
              </a:rPr>
              <a:t>   the newly created build &amp; validates the build.</a:t>
            </a:r>
          </a:p>
        </p:txBody>
      </p:sp>
      <p:sp>
        <p:nvSpPr>
          <p:cNvPr id="22" name="Oval 21"/>
          <p:cNvSpPr/>
          <p:nvPr/>
        </p:nvSpPr>
        <p:spPr>
          <a:xfrm>
            <a:off x="5382807" y="2524058"/>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Rectangle 22"/>
          <p:cNvSpPr/>
          <p:nvPr/>
        </p:nvSpPr>
        <p:spPr>
          <a:xfrm>
            <a:off x="5579424" y="3008093"/>
            <a:ext cx="3466710" cy="339735"/>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2"/>
              </a:solidFill>
            </a:endParaRPr>
          </a:p>
          <a:p>
            <a:r>
              <a:rPr lang="en-US" sz="1000" dirty="0">
                <a:solidFill>
                  <a:schemeClr val="tx2"/>
                </a:solidFill>
              </a:rPr>
              <a:t>   Deployment servers are configured &amp; prepared for</a:t>
            </a:r>
          </a:p>
          <a:p>
            <a:r>
              <a:rPr lang="en-US" sz="1000" dirty="0">
                <a:solidFill>
                  <a:schemeClr val="tx2"/>
                </a:solidFill>
              </a:rPr>
              <a:t>    deployment by Puppet</a:t>
            </a:r>
            <a:endParaRPr lang="en-US" sz="1000" dirty="0"/>
          </a:p>
          <a:p>
            <a:endParaRPr lang="en-US" sz="1000" dirty="0"/>
          </a:p>
        </p:txBody>
      </p:sp>
      <p:sp>
        <p:nvSpPr>
          <p:cNvPr id="24" name="Oval 23"/>
          <p:cNvSpPr/>
          <p:nvPr/>
        </p:nvSpPr>
        <p:spPr>
          <a:xfrm>
            <a:off x="5382807" y="3019199"/>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5" name="Rectangle 24"/>
          <p:cNvSpPr/>
          <p:nvPr/>
        </p:nvSpPr>
        <p:spPr>
          <a:xfrm>
            <a:off x="5579424" y="3500874"/>
            <a:ext cx="3466710" cy="339735"/>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2"/>
                </a:solidFill>
              </a:rPr>
              <a:t>    Tested Build is deployed in the prepared </a:t>
            </a:r>
          </a:p>
          <a:p>
            <a:r>
              <a:rPr lang="en-US" sz="1050" dirty="0">
                <a:solidFill>
                  <a:schemeClr val="tx2"/>
                </a:solidFill>
              </a:rPr>
              <a:t>     environment by </a:t>
            </a:r>
            <a:r>
              <a:rPr lang="en-US" sz="1050" dirty="0" err="1">
                <a:solidFill>
                  <a:schemeClr val="tx2"/>
                </a:solidFill>
              </a:rPr>
              <a:t>Ansible</a:t>
            </a:r>
            <a:endParaRPr lang="en-US" dirty="0">
              <a:solidFill>
                <a:schemeClr val="tx2"/>
              </a:solidFill>
            </a:endParaRPr>
          </a:p>
        </p:txBody>
      </p:sp>
      <p:sp>
        <p:nvSpPr>
          <p:cNvPr id="26" name="Oval 25"/>
          <p:cNvSpPr/>
          <p:nvPr/>
        </p:nvSpPr>
        <p:spPr>
          <a:xfrm>
            <a:off x="5382807" y="3511980"/>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7" name="Rectangle 26"/>
          <p:cNvSpPr/>
          <p:nvPr/>
        </p:nvSpPr>
        <p:spPr>
          <a:xfrm>
            <a:off x="5579423" y="3993655"/>
            <a:ext cx="3466711" cy="339735"/>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2"/>
                </a:solidFill>
              </a:rPr>
              <a:t>    Deployed Application can be monitored by Nagios                                                               </a:t>
            </a:r>
            <a:endParaRPr lang="en-US" dirty="0">
              <a:solidFill>
                <a:schemeClr val="tx2"/>
              </a:solidFill>
            </a:endParaRPr>
          </a:p>
        </p:txBody>
      </p:sp>
      <p:sp>
        <p:nvSpPr>
          <p:cNvPr id="28" name="Oval 27"/>
          <p:cNvSpPr/>
          <p:nvPr/>
        </p:nvSpPr>
        <p:spPr>
          <a:xfrm>
            <a:off x="5382807" y="4004761"/>
            <a:ext cx="337141" cy="3206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48468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408732"/>
            <a:ext cx="8417052" cy="621030"/>
          </a:xfrm>
        </p:spPr>
        <p:txBody>
          <a:bodyPr/>
          <a:lstStyle/>
          <a:p>
            <a:r>
              <a:rPr lang="en-US" dirty="0"/>
              <a:t>Installation &amp; Setup</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a:xfrm>
            <a:off x="660386" y="4731036"/>
            <a:ext cx="4572000" cy="187241"/>
          </a:xfrm>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9</a:t>
            </a:fld>
            <a:endParaRPr lang="en-US" dirty="0"/>
          </a:p>
        </p:txBody>
      </p:sp>
      <p:pic>
        <p:nvPicPr>
          <p:cNvPr id="5" name="Picture 4"/>
          <p:cNvPicPr>
            <a:picLocks noChangeAspect="1"/>
          </p:cNvPicPr>
          <p:nvPr/>
        </p:nvPicPr>
        <p:blipFill>
          <a:blip r:embed="rId3"/>
          <a:stretch>
            <a:fillRect/>
          </a:stretch>
        </p:blipFill>
        <p:spPr>
          <a:xfrm>
            <a:off x="8521519" y="86169"/>
            <a:ext cx="553065" cy="598466"/>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419221909"/>
              </p:ext>
            </p:extLst>
          </p:nvPr>
        </p:nvGraphicFramePr>
        <p:xfrm>
          <a:off x="660386" y="1171299"/>
          <a:ext cx="7521713" cy="3227170"/>
        </p:xfrm>
        <a:graphic>
          <a:graphicData uri="http://schemas.openxmlformats.org/drawingml/2006/table">
            <a:tbl>
              <a:tblPr/>
              <a:tblGrid>
                <a:gridCol w="2355515">
                  <a:extLst>
                    <a:ext uri="{9D8B030D-6E8A-4147-A177-3AD203B41FA5}">
                      <a16:colId xmlns:a16="http://schemas.microsoft.com/office/drawing/2014/main" val="1897210979"/>
                    </a:ext>
                  </a:extLst>
                </a:gridCol>
                <a:gridCol w="5166198">
                  <a:extLst>
                    <a:ext uri="{9D8B030D-6E8A-4147-A177-3AD203B41FA5}">
                      <a16:colId xmlns:a16="http://schemas.microsoft.com/office/drawing/2014/main" val="2183545378"/>
                    </a:ext>
                  </a:extLst>
                </a:gridCol>
              </a:tblGrid>
              <a:tr h="295592">
                <a:tc>
                  <a:txBody>
                    <a:bodyPr/>
                    <a:lstStyle/>
                    <a:p>
                      <a:pPr fontAlgn="t"/>
                      <a:r>
                        <a:rPr lang="en-US" sz="1600">
                          <a:effectLst/>
                        </a:rPr>
                        <a:t>JDK</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JDK 8.0 or 11.0</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6868577"/>
                  </a:ext>
                </a:extLst>
              </a:tr>
              <a:tr h="295592">
                <a:tc>
                  <a:txBody>
                    <a:bodyPr/>
                    <a:lstStyle/>
                    <a:p>
                      <a:pPr fontAlgn="t"/>
                      <a:r>
                        <a:rPr lang="en-US" sz="1600">
                          <a:effectLst/>
                        </a:rPr>
                        <a:t>Memory</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16 GB</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80130700"/>
                  </a:ext>
                </a:extLst>
              </a:tr>
              <a:tr h="635579">
                <a:tc>
                  <a:txBody>
                    <a:bodyPr/>
                    <a:lstStyle/>
                    <a:p>
                      <a:pPr fontAlgn="t"/>
                      <a:r>
                        <a:rPr lang="en-US" sz="1600" dirty="0">
                          <a:effectLst/>
                        </a:rPr>
                        <a:t>Disk Space</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500 GB </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9801522"/>
                  </a:ext>
                </a:extLst>
              </a:tr>
              <a:tr h="1055687">
                <a:tc>
                  <a:txBody>
                    <a:bodyPr/>
                    <a:lstStyle/>
                    <a:p>
                      <a:pPr fontAlgn="t"/>
                      <a:r>
                        <a:rPr lang="en-US" sz="1600">
                          <a:effectLst/>
                        </a:rPr>
                        <a:t>Operating System Version</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Jenkins can be installed on Windows, Ubuntu/</a:t>
                      </a:r>
                      <a:r>
                        <a:rPr lang="en-US" sz="1600" dirty="0" err="1">
                          <a:effectLst/>
                        </a:rPr>
                        <a:t>Debian</a:t>
                      </a:r>
                      <a:r>
                        <a:rPr lang="en-US" sz="1600" dirty="0">
                          <a:effectLst/>
                        </a:rPr>
                        <a:t>, Red Hat/Fedora/CentOS, Mac OS X, </a:t>
                      </a:r>
                      <a:r>
                        <a:rPr lang="en-US" sz="1600" dirty="0" err="1">
                          <a:effectLst/>
                        </a:rPr>
                        <a:t>openSUSE</a:t>
                      </a:r>
                      <a:r>
                        <a:rPr lang="en-US" sz="1600" dirty="0">
                          <a:effectLst/>
                        </a:rPr>
                        <a:t>, </a:t>
                      </a:r>
                      <a:r>
                        <a:rPr lang="en-US" sz="1600" dirty="0" err="1">
                          <a:effectLst/>
                        </a:rPr>
                        <a:t>FReeBSD</a:t>
                      </a:r>
                      <a:r>
                        <a:rPr lang="en-US" sz="1600" dirty="0">
                          <a:effectLst/>
                        </a:rPr>
                        <a:t>, </a:t>
                      </a:r>
                      <a:r>
                        <a:rPr lang="en-US" sz="1600" dirty="0" err="1">
                          <a:effectLst/>
                        </a:rPr>
                        <a:t>OpenBSD</a:t>
                      </a:r>
                      <a:r>
                        <a:rPr lang="en-US" sz="1600" dirty="0">
                          <a:effectLst/>
                        </a:rPr>
                        <a:t>, Gentoo.</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82344369"/>
                  </a:ext>
                </a:extLst>
              </a:tr>
              <a:tr h="675640">
                <a:tc>
                  <a:txBody>
                    <a:bodyPr/>
                    <a:lstStyle/>
                    <a:p>
                      <a:pPr fontAlgn="t"/>
                      <a:r>
                        <a:rPr lang="en-US" sz="1600">
                          <a:effectLst/>
                        </a:rPr>
                        <a:t>Java Container</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The WAR file can be run in any container that supports Servlet 2.4/JSP 2.0 or later.(An example is Tomcat 9.0</a:t>
                      </a:r>
                      <a:r>
                        <a:rPr lang="en-US" sz="1600" baseline="0" dirty="0">
                          <a:effectLst/>
                        </a:rPr>
                        <a:t> or above</a:t>
                      </a:r>
                      <a:r>
                        <a:rPr lang="en-US" sz="1600" dirty="0">
                          <a:effectLst/>
                        </a:rPr>
                        <a:t>).</a:t>
                      </a:r>
                    </a:p>
                  </a:txBody>
                  <a:tcPr marL="52784" marR="52784" marT="52784" marB="52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7461735"/>
                  </a:ext>
                </a:extLst>
              </a:tr>
            </a:tbl>
          </a:graphicData>
        </a:graphic>
      </p:graphicFrame>
      <p:sp>
        <p:nvSpPr>
          <p:cNvPr id="15" name="Rectangle 3"/>
          <p:cNvSpPr>
            <a:spLocks noChangeArrowheads="1"/>
          </p:cNvSpPr>
          <p:nvPr/>
        </p:nvSpPr>
        <p:spPr bwMode="auto">
          <a:xfrm>
            <a:off x="136276" y="826172"/>
            <a:ext cx="12776490"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System Requirements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7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137356"/>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900" dirty="0">
            <a:solidFill>
              <a:schemeClr val="tx2"/>
            </a:solidFill>
          </a:defRPr>
        </a:defPPr>
      </a:lst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14</Value>
    </TaxCatchAll>
    <IsCertified xmlns="3a98b63c-e4b6-4949-b066-c7278696d2a3">No</IsCertified>
    <Approved_x0020_Date xmlns="3a98b63c-e4b6-4949-b066-c7278696d2a3">2020-03-03T09:21:19+00:00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Sabapathi, Anitha (Cognizant)</DisplayName>
        <AccountId>30049</AccountId>
        <AccountType/>
      </UserInfo>
    </Last_x0020_Updated_x0020_By>
    <oe5c027bed2042d28c368accc2fa4ca6 xmlns="3a98b63c-e4b6-4949-b066-c7278696d2a3">
      <Terms xmlns="http://schemas.microsoft.com/office/infopath/2007/PartnerControls"/>
    </oe5c027bed2042d28c368accc2fa4ca6>
    <Description_x0020_Of_x0020_The_x0020_Asset xmlns="3a98b63c-e4b6-4949-b066-c7278696d2a3">2020 PowerPoint Template </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Delivery</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a5dea8e4894849ecb670363feb574b5c>
    <Asset_x0020_Owner xmlns="3a98b63c-e4b6-4949-b066-c7278696d2a3">
      <UserInfo>
        <DisplayName>i:0#.w|cts\583359</DisplayName>
        <AccountId>30049</AccountId>
        <AccountType/>
      </UserInfo>
    </Asset_x0020_Owner>
    <Champions xmlns="3a98b63c-e4b6-4949-b066-c7278696d2a3">DE_Champions</Champions>
    <jb3c803b1b7d46f6b151d79f964b244d xmlns="3a98b63c-e4b6-4949-b066-c7278696d2a3">
      <Terms xmlns="http://schemas.microsoft.com/office/infopath/2007/PartnerControls"/>
    </jb3c803b1b7d46f6b151d79f964b244d>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Cognizant Confidential</Confidentiality>
    <LessonsLearntlinkUrl xmlns="3a98b63c-e4b6-4949-b066-c7278696d2a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emo Video" ma:contentTypeID="0x010100AAA3B9D1DB18404993EC050D414F68F800282D84F06CD65C40ACDD84C977B9968B" ma:contentTypeVersion="19" ma:contentTypeDescription="" ma:contentTypeScope="" ma:versionID="4f2ad0a98be17151ed3b67c4a21aabc1">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52c94421ba3c3cc65ff41308b8293474"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TaxCatchAllLabel" minOccurs="0"/>
                <xsd:element ref="ns2:a5dea8e4894849ecb670363feb574b5c" minOccurs="0"/>
                <xsd:element ref="ns2:jb3c803b1b7d46f6b151d79f964b244d" minOccurs="0"/>
                <xsd:element ref="ns2:jf6c112928f14c30a6627f64d536a738" minOccurs="0"/>
                <xsd:element ref="ns2:TaxCatchAll" minOccurs="0"/>
                <xsd:element ref="ns3:ArchivalDate" minOccurs="0"/>
                <xsd:element ref="ns2:oe5c027bed2042d28c368accc2fa4ca6" minOccurs="0"/>
                <xsd:element ref="ns1:_dlc_ExpireDateSaved" minOccurs="0"/>
                <xsd:element ref="ns1:_dlc_ExpireDate" minOccurs="0"/>
                <xsd:element ref="ns1:_dlc_Exempt"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46" nillable="true" ma:displayName="Original Expiration Date" ma:hidden="true" ma:internalName="_dlc_ExpireDateSaved" ma:readOnly="true">
      <xsd:simpleType>
        <xsd:restriction base="dms:DateTime"/>
      </xsd:simpleType>
    </xsd:element>
    <xsd:element name="_dlc_ExpireDate" ma:index="47" nillable="true" ma:displayName="Expiration Date" ma:description="" ma:hidden="true" ma:indexed="true" ma:internalName="_dlc_ExpireDate" ma:readOnly="true">
      <xsd:simpleType>
        <xsd:restriction base="dms:DateTime"/>
      </xsd:simpleType>
    </xsd:element>
    <xsd:element name="_dlc_Exempt" ma:index="4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1"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2"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3"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4"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5"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6"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7" nillable="true" ma:displayName="Approved Date" ma:format="DateTime" ma:internalName="Approved_x0020_Date">
      <xsd:simpleType>
        <xsd:restriction base="dms:DateTime"/>
      </xsd:simpleType>
    </xsd:element>
    <xsd:element name="Approvers" ma:index="18" nillable="true" ma:displayName="Approvers" ma:internalName="Approvers">
      <xsd:simpleType>
        <xsd:restriction base="dms:Text">
          <xsd:maxLength value="255"/>
        </xsd:restriction>
      </xsd:simpleType>
    </xsd:element>
    <xsd:element name="Average_x0020_Criticality_x0020_Score" ma:index="19" nillable="true" ma:displayName="Average Criticality Score" ma:decimals="2" ma:internalName="Average_x0020_Criticality_x0020_Score">
      <xsd:simpleType>
        <xsd:restriction base="dms:Number"/>
      </xsd:simpleType>
    </xsd:element>
    <xsd:element name="Champions" ma:index="20" nillable="true" ma:displayName="Champions" ma:internalName="Champions">
      <xsd:simpleType>
        <xsd:restriction base="dms:Text">
          <xsd:maxLength value="255"/>
        </xsd:restriction>
      </xsd:simpleType>
    </xsd:element>
    <xsd:element name="Contributors" ma:index="21" nillable="true" ma:displayName="Contributors" ma:internalName="Contributors">
      <xsd:simpleType>
        <xsd:restriction base="dms:Text">
          <xsd:maxLength value="255"/>
        </xsd:restriction>
      </xsd:simpleType>
    </xsd:element>
    <xsd:element name="Criticality" ma:index="22"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3" nillable="true" ma:displayName="Developers" ma:internalName="Developers">
      <xsd:simpleType>
        <xsd:restriction base="dms:Text">
          <xsd:maxLength value="255"/>
        </xsd:restriction>
      </xsd:simpleType>
    </xsd:element>
    <xsd:element name="Leadership" ma:index="24" nillable="true" ma:displayName="Leadership" ma:internalName="Leadership">
      <xsd:simpleType>
        <xsd:restriction base="dms:Text">
          <xsd:maxLength value="255"/>
        </xsd:restriction>
      </xsd:simpleType>
    </xsd:element>
    <xsd:element name="Users" ma:index="25" nillable="true" ma:displayName="Users" ma:internalName="Users">
      <xsd:simpleType>
        <xsd:restriction base="dms:Text">
          <xsd:maxLength value="255"/>
        </xsd:restriction>
      </xsd:simpleType>
    </xsd:element>
    <xsd:element name="Source_x0020_Name" ma:index="26" nillable="true" ma:displayName="Source Name" ma:internalName="Source_x0020_Name">
      <xsd:simpleType>
        <xsd:restriction base="dms:Text">
          <xsd:maxLength value="255"/>
        </xsd:restriction>
      </xsd:simpleType>
    </xsd:element>
    <xsd:element name="Last_x0020_Updated_x0020_By" ma:index="32"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3" nillable="true" ma:displayName="Rejected Date" ma:format="DateTime" ma:internalName="Rejected_x0020_Date">
      <xsd:simpleType>
        <xsd:restriction base="dms:DateTime"/>
      </xsd:simpleType>
    </xsd:element>
    <xsd:element name="TaxCatchAllLabel" ma:index="34"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35" nillable="true" ma:taxonomy="true" ma:internalName="a5dea8e4894849ecb670363feb574b5c" ma:taxonomyFieldName="Initiative_x002F_Charter" ma:displayName="Initiative/Charter"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jb3c803b1b7d46f6b151d79f964b244d" ma:index="37"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jf6c112928f14c30a6627f64d536a738" ma:index="41"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42"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oe5c027bed2042d28c368accc2fa4ca6" ma:index="44" nillable="true" ma:taxonomy="true" ma:internalName="oe5c027bed2042d28c368accc2fa4ca6" ma:taxonomyFieldName="Video_x0020_Category" ma:displayName="Video Category" ma:default="" ma:fieldId="{8e5c027b-ed20-42d2-8c36-8accc2fa4ca6}" ma:taxonomyMulti="true" ma:sspId="da2a8d6e-eaef-4067-bfde-2a78757b0a8e" ma:termSetId="d4708a0d-d296-4b00-82cd-c0292fba8a28" ma:anchorId="00000000-0000-0000-0000-000000000000" ma:open="false" ma:isKeyword="false">
      <xsd:complexType>
        <xsd:sequence>
          <xsd:element ref="pc:Terms" minOccurs="0" maxOccurs="1"/>
        </xsd:sequence>
      </xsd:complexType>
    </xsd:element>
    <xsd:element name="LessonsLearntlinkUrl" ma:index="50"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3"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5"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421221-6257-44B8-A0C2-D26A1BFC5168}">
  <ds:schemaRefs>
    <ds:schemaRef ds:uri="http://schemas.microsoft.com/office/2006/metadata/properties"/>
    <ds:schemaRef ds:uri="http://schemas.microsoft.com/office/infopath/2007/PartnerControls"/>
    <ds:schemaRef ds:uri="3a98b63c-e4b6-4949-b066-c7278696d2a3"/>
    <ds:schemaRef ds:uri="8eee6e3a-f15c-45a4-a98e-64b2de71ed30"/>
  </ds:schemaRefs>
</ds:datastoreItem>
</file>

<file path=customXml/itemProps2.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3.xml><?xml version="1.0" encoding="utf-8"?>
<ds:datastoreItem xmlns:ds="http://schemas.openxmlformats.org/officeDocument/2006/customXml" ds:itemID="{BBA3C90F-A370-4ED6-998F-FF76DC61D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95</TotalTime>
  <Words>2181</Words>
  <Application>Microsoft Office PowerPoint</Application>
  <PresentationFormat>On-screen Show (16:9)</PresentationFormat>
  <Paragraphs>277</Paragraphs>
  <Slides>25</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Arial Regular</vt:lpstr>
      <vt:lpstr>Calibri</vt:lpstr>
      <vt:lpstr>Courier New</vt:lpstr>
      <vt:lpstr>lato</vt:lpstr>
      <vt:lpstr>Open Sans</vt:lpstr>
      <vt:lpstr>Segoe UI</vt:lpstr>
      <vt:lpstr>Source Sans Pro</vt:lpstr>
      <vt:lpstr>Symbol</vt:lpstr>
      <vt:lpstr>verdana</vt:lpstr>
      <vt:lpstr>Wingdings</vt:lpstr>
      <vt:lpstr>Cognizantnewbrand</vt:lpstr>
      <vt:lpstr>Jenkins – The Basics</vt:lpstr>
      <vt:lpstr>PowerPoint Presentation</vt:lpstr>
      <vt:lpstr>Jenkins Overview</vt:lpstr>
      <vt:lpstr> Advantages of Jenkins</vt:lpstr>
      <vt:lpstr>Jenkins Architecture</vt:lpstr>
      <vt:lpstr>Fungible (replaceable) slaves &amp; master-slave connectors  and protocol</vt:lpstr>
      <vt:lpstr>Stages in CI/CD</vt:lpstr>
      <vt:lpstr>   Typical CI/CD pipeline built in Jenkins</vt:lpstr>
      <vt:lpstr>Installation &amp; Setup</vt:lpstr>
      <vt:lpstr>                                                         Installation &amp; Setup</vt:lpstr>
      <vt:lpstr>                                                         Installation &amp; Setup</vt:lpstr>
      <vt:lpstr>Types of Jenkins Jobs</vt:lpstr>
      <vt:lpstr>         </vt:lpstr>
      <vt:lpstr>         </vt:lpstr>
      <vt:lpstr>         </vt:lpstr>
      <vt:lpstr>Jenkins Integrations</vt:lpstr>
      <vt:lpstr>         </vt:lpstr>
      <vt:lpstr>         </vt:lpstr>
      <vt:lpstr>Pipeline as Code</vt:lpstr>
      <vt:lpstr>PowerPoint Presentation</vt:lpstr>
      <vt:lpstr>         </vt:lpstr>
      <vt:lpstr>         </vt:lpstr>
      <vt:lpstr>         </vt:lpstr>
      <vt:lpstr>Advanced Installation of Plugin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 The Basics</dc:title>
  <dc:creator>D, Manoj Reddy (Cognizant)</dc:creator>
  <cp:lastModifiedBy>D, Manoj Reddy (Cognizant)</cp:lastModifiedBy>
  <cp:revision>6</cp:revision>
  <dcterms:created xsi:type="dcterms:W3CDTF">2020-06-11T05:19:03Z</dcterms:created>
  <dcterms:modified xsi:type="dcterms:W3CDTF">2020-06-12T04:26:53Z</dcterms:modified>
</cp:coreProperties>
</file>