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5" r:id="rId4"/>
  </p:sldMasterIdLst>
  <p:notesMasterIdLst>
    <p:notesMasterId r:id="rId38"/>
  </p:notesMasterIdLst>
  <p:handoutMasterIdLst>
    <p:handoutMasterId r:id="rId39"/>
  </p:handoutMasterIdLst>
  <p:sldIdLst>
    <p:sldId id="2237" r:id="rId5"/>
    <p:sldId id="2130" r:id="rId6"/>
    <p:sldId id="2203" r:id="rId7"/>
    <p:sldId id="2205" r:id="rId8"/>
    <p:sldId id="2163" r:id="rId9"/>
    <p:sldId id="2164" r:id="rId10"/>
    <p:sldId id="2133" r:id="rId11"/>
    <p:sldId id="2206" r:id="rId12"/>
    <p:sldId id="2207" r:id="rId13"/>
    <p:sldId id="2208" r:id="rId14"/>
    <p:sldId id="2209" r:id="rId15"/>
    <p:sldId id="2210" r:id="rId16"/>
    <p:sldId id="2217" r:id="rId17"/>
    <p:sldId id="2211" r:id="rId18"/>
    <p:sldId id="2212" r:id="rId19"/>
    <p:sldId id="2218" r:id="rId20"/>
    <p:sldId id="2213" r:id="rId21"/>
    <p:sldId id="2219" r:id="rId22"/>
    <p:sldId id="2214" r:id="rId23"/>
    <p:sldId id="2215" r:id="rId24"/>
    <p:sldId id="2220" r:id="rId25"/>
    <p:sldId id="2216" r:id="rId26"/>
    <p:sldId id="2227" r:id="rId27"/>
    <p:sldId id="2232" r:id="rId28"/>
    <p:sldId id="2230" r:id="rId29"/>
    <p:sldId id="2231" r:id="rId30"/>
    <p:sldId id="2229" r:id="rId31"/>
    <p:sldId id="2238" r:id="rId32"/>
    <p:sldId id="2239" r:id="rId33"/>
    <p:sldId id="2224" r:id="rId34"/>
    <p:sldId id="2233" r:id="rId35"/>
    <p:sldId id="2225" r:id="rId36"/>
    <p:sldId id="2235" r:id="rId3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CC4B714-CF09-1D4F-8557-026836CAAC25}">
          <p14:sldIdLst>
            <p14:sldId id="2237"/>
          </p14:sldIdLst>
        </p14:section>
        <p14:section name="Main Content Slides" id="{1A22F92B-4816-4B47-BC91-189589120950}">
          <p14:sldIdLst>
            <p14:sldId id="2130"/>
            <p14:sldId id="2203"/>
            <p14:sldId id="2205"/>
            <p14:sldId id="2163"/>
            <p14:sldId id="2164"/>
            <p14:sldId id="2133"/>
            <p14:sldId id="2206"/>
            <p14:sldId id="2207"/>
            <p14:sldId id="2208"/>
            <p14:sldId id="2209"/>
            <p14:sldId id="2210"/>
            <p14:sldId id="2217"/>
            <p14:sldId id="2211"/>
            <p14:sldId id="2212"/>
            <p14:sldId id="2218"/>
            <p14:sldId id="2213"/>
            <p14:sldId id="2219"/>
            <p14:sldId id="2214"/>
            <p14:sldId id="2215"/>
            <p14:sldId id="2220"/>
            <p14:sldId id="2216"/>
            <p14:sldId id="2227"/>
            <p14:sldId id="2232"/>
            <p14:sldId id="2230"/>
            <p14:sldId id="2231"/>
            <p14:sldId id="2229"/>
            <p14:sldId id="2238"/>
            <p14:sldId id="2239"/>
            <p14:sldId id="2224"/>
            <p14:sldId id="2233"/>
            <p14:sldId id="2225"/>
          </p14:sldIdLst>
        </p14:section>
        <p14:section name="Divider Slides" id="{D255E154-F5F1-7149-8630-FB0EB740939B}">
          <p14:sldIdLst>
            <p14:sldId id="223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lbach, Chris (Cognizant)" initials="AC(" lastIdx="3" clrIdx="0">
    <p:extLst>
      <p:ext uri="{19B8F6BF-5375-455C-9EA6-DF929625EA0E}">
        <p15:presenceInfo xmlns:p15="http://schemas.microsoft.com/office/powerpoint/2012/main" userId="S-1-5-21-1178368992-402679808-390482200-2418934" providerId="AD"/>
      </p:ext>
    </p:extLst>
  </p:cmAuthor>
  <p:cmAuthor id="2" name="Holsinger, Sophie (Contractor)" initials="HS(" lastIdx="2" clrIdx="1">
    <p:extLst>
      <p:ext uri="{19B8F6BF-5375-455C-9EA6-DF929625EA0E}">
        <p15:presenceInfo xmlns:p15="http://schemas.microsoft.com/office/powerpoint/2012/main" userId="S::745207@cognizant.com::be76981d-d1d7-4226-a9d6-fb7fa2b102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0C40"/>
    <a:srgbClr val="D9D9D9"/>
    <a:srgbClr val="000063"/>
    <a:srgbClr val="00075F"/>
    <a:srgbClr val="328DFF"/>
    <a:srgbClr val="00065E"/>
    <a:srgbClr val="050E48"/>
    <a:srgbClr val="221181"/>
    <a:srgbClr val="020B51"/>
    <a:srgbClr val="0211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D96653-B3E9-47DE-96EC-B6AFEB751F7F}" v="172" dt="2020-06-29T05:05:53.700"/>
  </p1510:revLst>
</p1510:revInfo>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426" autoAdjust="0"/>
    <p:restoredTop sz="96879" autoAdjust="0"/>
  </p:normalViewPr>
  <p:slideViewPr>
    <p:cSldViewPr snapToGrid="0">
      <p:cViewPr varScale="1">
        <p:scale>
          <a:sx n="95" d="100"/>
          <a:sy n="95" d="100"/>
        </p:scale>
        <p:origin x="180" y="84"/>
      </p:cViewPr>
      <p:guideLst/>
    </p:cSldViewPr>
  </p:slideViewPr>
  <p:outlineViewPr>
    <p:cViewPr>
      <p:scale>
        <a:sx n="33" d="100"/>
        <a:sy n="33" d="100"/>
      </p:scale>
      <p:origin x="0" y="-11296"/>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121" d="100"/>
          <a:sy n="121" d="100"/>
        </p:scale>
        <p:origin x="3904"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 Manoj Reddy (Cognizant)" userId="3aed5c54-8d17-41e4-96bc-53e3cf5c6d8d" providerId="ADAL" clId="{BBD96653-B3E9-47DE-96EC-B6AFEB751F7F}"/>
    <pc:docChg chg="undo redo custSel mod addSld delSld modSld sldOrd modSection">
      <pc:chgData name="D, Manoj Reddy (Cognizant)" userId="3aed5c54-8d17-41e4-96bc-53e3cf5c6d8d" providerId="ADAL" clId="{BBD96653-B3E9-47DE-96EC-B6AFEB751F7F}" dt="2020-06-29T06:33:43.973" v="3594" actId="20577"/>
      <pc:docMkLst>
        <pc:docMk/>
      </pc:docMkLst>
      <pc:sldChg chg="addSp delSp modSp del mod modClrScheme chgLayout">
        <pc:chgData name="D, Manoj Reddy (Cognizant)" userId="3aed5c54-8d17-41e4-96bc-53e3cf5c6d8d" providerId="ADAL" clId="{BBD96653-B3E9-47DE-96EC-B6AFEB751F7F}" dt="2020-06-28T18:05:40.688" v="3203" actId="47"/>
        <pc:sldMkLst>
          <pc:docMk/>
          <pc:sldMk cId="2456754670" sldId="2112"/>
        </pc:sldMkLst>
        <pc:spChg chg="mod ord">
          <ac:chgData name="D, Manoj Reddy (Cognizant)" userId="3aed5c54-8d17-41e4-96bc-53e3cf5c6d8d" providerId="ADAL" clId="{BBD96653-B3E9-47DE-96EC-B6AFEB751F7F}" dt="2020-06-28T17:48:01.599" v="3121" actId="700"/>
          <ac:spMkLst>
            <pc:docMk/>
            <pc:sldMk cId="2456754670" sldId="2112"/>
            <ac:spMk id="2" creationId="{00000000-0000-0000-0000-000000000000}"/>
          </ac:spMkLst>
        </pc:spChg>
        <pc:spChg chg="add del mod">
          <ac:chgData name="D, Manoj Reddy (Cognizant)" userId="3aed5c54-8d17-41e4-96bc-53e3cf5c6d8d" providerId="ADAL" clId="{BBD96653-B3E9-47DE-96EC-B6AFEB751F7F}" dt="2020-06-28T17:48:06.699" v="3123"/>
          <ac:spMkLst>
            <pc:docMk/>
            <pc:sldMk cId="2456754670" sldId="2112"/>
            <ac:spMk id="3" creationId="{62EC4D68-3E93-4FFD-B5D0-21012A23F58E}"/>
          </ac:spMkLst>
        </pc:spChg>
        <pc:spChg chg="mod ord">
          <ac:chgData name="D, Manoj Reddy (Cognizant)" userId="3aed5c54-8d17-41e4-96bc-53e3cf5c6d8d" providerId="ADAL" clId="{BBD96653-B3E9-47DE-96EC-B6AFEB751F7F}" dt="2020-06-28T17:48:01.599" v="3121" actId="700"/>
          <ac:spMkLst>
            <pc:docMk/>
            <pc:sldMk cId="2456754670" sldId="2112"/>
            <ac:spMk id="5" creationId="{7617C62E-0EDE-0B4D-AC45-361F7429018C}"/>
          </ac:spMkLst>
        </pc:spChg>
        <pc:spChg chg="mod ord">
          <ac:chgData name="D, Manoj Reddy (Cognizant)" userId="3aed5c54-8d17-41e4-96bc-53e3cf5c6d8d" providerId="ADAL" clId="{BBD96653-B3E9-47DE-96EC-B6AFEB751F7F}" dt="2020-06-28T17:48:01.599" v="3121" actId="700"/>
          <ac:spMkLst>
            <pc:docMk/>
            <pc:sldMk cId="2456754670" sldId="2112"/>
            <ac:spMk id="16" creationId="{4BCE1D04-0A9E-5D41-992E-0FA6F4F8B1DE}"/>
          </ac:spMkLst>
        </pc:spChg>
        <pc:spChg chg="mod ord">
          <ac:chgData name="D, Manoj Reddy (Cognizant)" userId="3aed5c54-8d17-41e4-96bc-53e3cf5c6d8d" providerId="ADAL" clId="{BBD96653-B3E9-47DE-96EC-B6AFEB751F7F}" dt="2020-06-28T17:48:01.599" v="3121" actId="700"/>
          <ac:spMkLst>
            <pc:docMk/>
            <pc:sldMk cId="2456754670" sldId="2112"/>
            <ac:spMk id="17" creationId="{D538CCB4-1560-6942-A5AB-C8F09B136643}"/>
          </ac:spMkLst>
        </pc:spChg>
      </pc:sldChg>
      <pc:sldChg chg="modSp del mod">
        <pc:chgData name="D, Manoj Reddy (Cognizant)" userId="3aed5c54-8d17-41e4-96bc-53e3cf5c6d8d" providerId="ADAL" clId="{BBD96653-B3E9-47DE-96EC-B6AFEB751F7F}" dt="2020-06-28T17:54:12.929" v="3169" actId="47"/>
        <pc:sldMkLst>
          <pc:docMk/>
          <pc:sldMk cId="2173345621" sldId="2128"/>
        </pc:sldMkLst>
        <pc:spChg chg="mod">
          <ac:chgData name="D, Manoj Reddy (Cognizant)" userId="3aed5c54-8d17-41e4-96bc-53e3cf5c6d8d" providerId="ADAL" clId="{BBD96653-B3E9-47DE-96EC-B6AFEB751F7F}" dt="2020-06-10T10:09:47.241" v="98" actId="20577"/>
          <ac:spMkLst>
            <pc:docMk/>
            <pc:sldMk cId="2173345621" sldId="2128"/>
            <ac:spMk id="2" creationId="{FB1079CE-1157-1949-82DC-628D3FB1658D}"/>
          </ac:spMkLst>
        </pc:spChg>
        <pc:spChg chg="mod">
          <ac:chgData name="D, Manoj Reddy (Cognizant)" userId="3aed5c54-8d17-41e4-96bc-53e3cf5c6d8d" providerId="ADAL" clId="{BBD96653-B3E9-47DE-96EC-B6AFEB751F7F}" dt="2020-06-10T10:10:26.610" v="125" actId="20577"/>
          <ac:spMkLst>
            <pc:docMk/>
            <pc:sldMk cId="2173345621" sldId="2128"/>
            <ac:spMk id="3" creationId="{8D0AD2C5-24F5-ED48-B57A-BB5AFBAC60A6}"/>
          </ac:spMkLst>
        </pc:spChg>
      </pc:sldChg>
      <pc:sldChg chg="addSp delSp modSp mod">
        <pc:chgData name="D, Manoj Reddy (Cognizant)" userId="3aed5c54-8d17-41e4-96bc-53e3cf5c6d8d" providerId="ADAL" clId="{BBD96653-B3E9-47DE-96EC-B6AFEB751F7F}" dt="2020-06-26T06:11:29.252" v="3052" actId="20577"/>
        <pc:sldMkLst>
          <pc:docMk/>
          <pc:sldMk cId="458632382" sldId="2130"/>
        </pc:sldMkLst>
        <pc:spChg chg="mod">
          <ac:chgData name="D, Manoj Reddy (Cognizant)" userId="3aed5c54-8d17-41e4-96bc-53e3cf5c6d8d" providerId="ADAL" clId="{BBD96653-B3E9-47DE-96EC-B6AFEB751F7F}" dt="2020-06-26T06:11:10.757" v="3028" actId="6549"/>
          <ac:spMkLst>
            <pc:docMk/>
            <pc:sldMk cId="458632382" sldId="2130"/>
            <ac:spMk id="2" creationId="{00000000-0000-0000-0000-000000000000}"/>
          </ac:spMkLst>
        </pc:spChg>
        <pc:spChg chg="add mod">
          <ac:chgData name="D, Manoj Reddy (Cognizant)" userId="3aed5c54-8d17-41e4-96bc-53e3cf5c6d8d" providerId="ADAL" clId="{BBD96653-B3E9-47DE-96EC-B6AFEB751F7F}" dt="2020-06-26T06:10:42.244" v="3020" actId="1076"/>
          <ac:spMkLst>
            <pc:docMk/>
            <pc:sldMk cId="458632382" sldId="2130"/>
            <ac:spMk id="24" creationId="{C73A8234-8301-4449-9E9B-7FF0EA2AAEFE}"/>
          </ac:spMkLst>
        </pc:spChg>
        <pc:spChg chg="mod">
          <ac:chgData name="D, Manoj Reddy (Cognizant)" userId="3aed5c54-8d17-41e4-96bc-53e3cf5c6d8d" providerId="ADAL" clId="{BBD96653-B3E9-47DE-96EC-B6AFEB751F7F}" dt="2020-06-26T06:10:49.930" v="3021"/>
          <ac:spMkLst>
            <pc:docMk/>
            <pc:sldMk cId="458632382" sldId="2130"/>
            <ac:spMk id="27" creationId="{891B61E3-5427-4D45-B8B3-C10EDBD1FDD1}"/>
          </ac:spMkLst>
        </pc:spChg>
        <pc:spChg chg="mod">
          <ac:chgData name="D, Manoj Reddy (Cognizant)" userId="3aed5c54-8d17-41e4-96bc-53e3cf5c6d8d" providerId="ADAL" clId="{BBD96653-B3E9-47DE-96EC-B6AFEB751F7F}" dt="2020-06-26T06:10:49.930" v="3021"/>
          <ac:spMkLst>
            <pc:docMk/>
            <pc:sldMk cId="458632382" sldId="2130"/>
            <ac:spMk id="28" creationId="{5D9C853F-B35F-44F3-929C-C79238D2DFDF}"/>
          </ac:spMkLst>
        </pc:spChg>
        <pc:spChg chg="del">
          <ac:chgData name="D, Manoj Reddy (Cognizant)" userId="3aed5c54-8d17-41e4-96bc-53e3cf5c6d8d" providerId="ADAL" clId="{BBD96653-B3E9-47DE-96EC-B6AFEB751F7F}" dt="2020-06-11T07:46:51.839" v="254" actId="478"/>
          <ac:spMkLst>
            <pc:docMk/>
            <pc:sldMk cId="458632382" sldId="2130"/>
            <ac:spMk id="29" creationId="{00000000-0000-0000-0000-000000000000}"/>
          </ac:spMkLst>
        </pc:spChg>
        <pc:spChg chg="add mod">
          <ac:chgData name="D, Manoj Reddy (Cognizant)" userId="3aed5c54-8d17-41e4-96bc-53e3cf5c6d8d" providerId="ADAL" clId="{BBD96653-B3E9-47DE-96EC-B6AFEB751F7F}" dt="2020-06-26T06:11:29.252" v="3052" actId="20577"/>
          <ac:spMkLst>
            <pc:docMk/>
            <pc:sldMk cId="458632382" sldId="2130"/>
            <ac:spMk id="29" creationId="{35F4FC57-1DDA-4520-AC4F-BE3E3E367064}"/>
          </ac:spMkLst>
        </pc:spChg>
        <pc:spChg chg="del mod">
          <ac:chgData name="D, Manoj Reddy (Cognizant)" userId="3aed5c54-8d17-41e4-96bc-53e3cf5c6d8d" providerId="ADAL" clId="{BBD96653-B3E9-47DE-96EC-B6AFEB751F7F}" dt="2020-06-11T07:47:05.514" v="268"/>
          <ac:spMkLst>
            <pc:docMk/>
            <pc:sldMk cId="458632382" sldId="2130"/>
            <ac:spMk id="35" creationId="{00000000-0000-0000-0000-000000000000}"/>
          </ac:spMkLst>
        </pc:spChg>
        <pc:spChg chg="mod">
          <ac:chgData name="D, Manoj Reddy (Cognizant)" userId="3aed5c54-8d17-41e4-96bc-53e3cf5c6d8d" providerId="ADAL" clId="{BBD96653-B3E9-47DE-96EC-B6AFEB751F7F}" dt="2020-06-25T17:39:25.448" v="344" actId="20577"/>
          <ac:spMkLst>
            <pc:docMk/>
            <pc:sldMk cId="458632382" sldId="2130"/>
            <ac:spMk id="40" creationId="{00000000-0000-0000-0000-000000000000}"/>
          </ac:spMkLst>
        </pc:spChg>
        <pc:spChg chg="del">
          <ac:chgData name="D, Manoj Reddy (Cognizant)" userId="3aed5c54-8d17-41e4-96bc-53e3cf5c6d8d" providerId="ADAL" clId="{BBD96653-B3E9-47DE-96EC-B6AFEB751F7F}" dt="2020-06-11T07:46:35.582" v="235" actId="478"/>
          <ac:spMkLst>
            <pc:docMk/>
            <pc:sldMk cId="458632382" sldId="2130"/>
            <ac:spMk id="63" creationId="{00000000-0000-0000-0000-000000000000}"/>
          </ac:spMkLst>
        </pc:spChg>
        <pc:spChg chg="del mod">
          <ac:chgData name="D, Manoj Reddy (Cognizant)" userId="3aed5c54-8d17-41e4-96bc-53e3cf5c6d8d" providerId="ADAL" clId="{BBD96653-B3E9-47DE-96EC-B6AFEB751F7F}" dt="2020-06-11T07:46:51.842" v="256"/>
          <ac:spMkLst>
            <pc:docMk/>
            <pc:sldMk cId="458632382" sldId="2130"/>
            <ac:spMk id="64" creationId="{00000000-0000-0000-0000-000000000000}"/>
          </ac:spMkLst>
        </pc:spChg>
        <pc:spChg chg="del">
          <ac:chgData name="D, Manoj Reddy (Cognizant)" userId="3aed5c54-8d17-41e4-96bc-53e3cf5c6d8d" providerId="ADAL" clId="{BBD96653-B3E9-47DE-96EC-B6AFEB751F7F}" dt="2020-06-11T07:46:32.930" v="234" actId="478"/>
          <ac:spMkLst>
            <pc:docMk/>
            <pc:sldMk cId="458632382" sldId="2130"/>
            <ac:spMk id="65" creationId="{00000000-0000-0000-0000-000000000000}"/>
          </ac:spMkLst>
        </pc:spChg>
        <pc:spChg chg="mod">
          <ac:chgData name="D, Manoj Reddy (Cognizant)" userId="3aed5c54-8d17-41e4-96bc-53e3cf5c6d8d" providerId="ADAL" clId="{BBD96653-B3E9-47DE-96EC-B6AFEB751F7F}" dt="2020-06-26T06:10:23.139" v="3018" actId="6549"/>
          <ac:spMkLst>
            <pc:docMk/>
            <pc:sldMk cId="458632382" sldId="2130"/>
            <ac:spMk id="67" creationId="{00000000-0000-0000-0000-000000000000}"/>
          </ac:spMkLst>
        </pc:spChg>
        <pc:grpChg chg="add mod">
          <ac:chgData name="D, Manoj Reddy (Cognizant)" userId="3aed5c54-8d17-41e4-96bc-53e3cf5c6d8d" providerId="ADAL" clId="{BBD96653-B3E9-47DE-96EC-B6AFEB751F7F}" dt="2020-06-26T06:10:54.128" v="3022" actId="1076"/>
          <ac:grpSpMkLst>
            <pc:docMk/>
            <pc:sldMk cId="458632382" sldId="2130"/>
            <ac:grpSpMk id="26" creationId="{1BCDEC75-76B1-49E7-A4AE-0F7E22C4E8D4}"/>
          </ac:grpSpMkLst>
        </pc:grpChg>
        <pc:grpChg chg="del">
          <ac:chgData name="D, Manoj Reddy (Cognizant)" userId="3aed5c54-8d17-41e4-96bc-53e3cf5c6d8d" providerId="ADAL" clId="{BBD96653-B3E9-47DE-96EC-B6AFEB751F7F}" dt="2020-06-11T07:47:05.509" v="266" actId="478"/>
          <ac:grpSpMkLst>
            <pc:docMk/>
            <pc:sldMk cId="458632382" sldId="2130"/>
            <ac:grpSpMk id="48" creationId="{00000000-0000-0000-0000-000000000000}"/>
          </ac:grpSpMkLst>
        </pc:grpChg>
      </pc:sldChg>
      <pc:sldChg chg="modSp mod">
        <pc:chgData name="D, Manoj Reddy (Cognizant)" userId="3aed5c54-8d17-41e4-96bc-53e3cf5c6d8d" providerId="ADAL" clId="{BBD96653-B3E9-47DE-96EC-B6AFEB751F7F}" dt="2020-06-10T14:22:17.210" v="212" actId="113"/>
        <pc:sldMkLst>
          <pc:docMk/>
          <pc:sldMk cId="2639826166" sldId="2131"/>
        </pc:sldMkLst>
        <pc:spChg chg="mod">
          <ac:chgData name="D, Manoj Reddy (Cognizant)" userId="3aed5c54-8d17-41e4-96bc-53e3cf5c6d8d" providerId="ADAL" clId="{BBD96653-B3E9-47DE-96EC-B6AFEB751F7F}" dt="2020-06-10T14:22:17.210" v="212" actId="113"/>
          <ac:spMkLst>
            <pc:docMk/>
            <pc:sldMk cId="2639826166" sldId="2131"/>
            <ac:spMk id="4" creationId="{00000000-0000-0000-0000-000000000000}"/>
          </ac:spMkLst>
        </pc:spChg>
      </pc:sldChg>
      <pc:sldChg chg="del">
        <pc:chgData name="D, Manoj Reddy (Cognizant)" userId="3aed5c54-8d17-41e4-96bc-53e3cf5c6d8d" providerId="ADAL" clId="{BBD96653-B3E9-47DE-96EC-B6AFEB751F7F}" dt="2020-06-10T09:14:10.235" v="55" actId="2696"/>
        <pc:sldMkLst>
          <pc:docMk/>
          <pc:sldMk cId="4131860247" sldId="2132"/>
        </pc:sldMkLst>
      </pc:sldChg>
      <pc:sldChg chg="modSp mod ord">
        <pc:chgData name="D, Manoj Reddy (Cognizant)" userId="3aed5c54-8d17-41e4-96bc-53e3cf5c6d8d" providerId="ADAL" clId="{BBD96653-B3E9-47DE-96EC-B6AFEB751F7F}" dt="2020-06-29T05:04:05.995" v="3554" actId="20577"/>
        <pc:sldMkLst>
          <pc:docMk/>
          <pc:sldMk cId="815748328" sldId="2133"/>
        </pc:sldMkLst>
        <pc:spChg chg="mod">
          <ac:chgData name="D, Manoj Reddy (Cognizant)" userId="3aed5c54-8d17-41e4-96bc-53e3cf5c6d8d" providerId="ADAL" clId="{BBD96653-B3E9-47DE-96EC-B6AFEB751F7F}" dt="2020-06-29T05:04:05.995" v="3554" actId="20577"/>
          <ac:spMkLst>
            <pc:docMk/>
            <pc:sldMk cId="815748328" sldId="2133"/>
            <ac:spMk id="6" creationId="{00000000-0000-0000-0000-000000000000}"/>
          </ac:spMkLst>
        </pc:spChg>
        <pc:spChg chg="mod">
          <ac:chgData name="D, Manoj Reddy (Cognizant)" userId="3aed5c54-8d17-41e4-96bc-53e3cf5c6d8d" providerId="ADAL" clId="{BBD96653-B3E9-47DE-96EC-B6AFEB751F7F}" dt="2020-06-25T19:26:28.309" v="444" actId="20577"/>
          <ac:spMkLst>
            <pc:docMk/>
            <pc:sldMk cId="815748328" sldId="2133"/>
            <ac:spMk id="9" creationId="{0BD5F253-9BCF-4741-B957-6240EC1D3039}"/>
          </ac:spMkLst>
        </pc:spChg>
      </pc:sldChg>
      <pc:sldChg chg="del">
        <pc:chgData name="D, Manoj Reddy (Cognizant)" userId="3aed5c54-8d17-41e4-96bc-53e3cf5c6d8d" providerId="ADAL" clId="{BBD96653-B3E9-47DE-96EC-B6AFEB751F7F}" dt="2020-06-11T07:44:56.597" v="233" actId="47"/>
        <pc:sldMkLst>
          <pc:docMk/>
          <pc:sldMk cId="108942526" sldId="2136"/>
        </pc:sldMkLst>
      </pc:sldChg>
      <pc:sldChg chg="del ord">
        <pc:chgData name="D, Manoj Reddy (Cognizant)" userId="3aed5c54-8d17-41e4-96bc-53e3cf5c6d8d" providerId="ADAL" clId="{BBD96653-B3E9-47DE-96EC-B6AFEB751F7F}" dt="2020-06-10T10:27:54.359" v="133" actId="2696"/>
        <pc:sldMkLst>
          <pc:docMk/>
          <pc:sldMk cId="1429418124" sldId="2137"/>
        </pc:sldMkLst>
      </pc:sldChg>
      <pc:sldChg chg="del">
        <pc:chgData name="D, Manoj Reddy (Cognizant)" userId="3aed5c54-8d17-41e4-96bc-53e3cf5c6d8d" providerId="ADAL" clId="{BBD96653-B3E9-47DE-96EC-B6AFEB751F7F}" dt="2020-06-11T07:39:09.009" v="226" actId="47"/>
        <pc:sldMkLst>
          <pc:docMk/>
          <pc:sldMk cId="1467840525" sldId="2139"/>
        </pc:sldMkLst>
      </pc:sldChg>
      <pc:sldChg chg="del ord">
        <pc:chgData name="D, Manoj Reddy (Cognizant)" userId="3aed5c54-8d17-41e4-96bc-53e3cf5c6d8d" providerId="ADAL" clId="{BBD96653-B3E9-47DE-96EC-B6AFEB751F7F}" dt="2020-06-11T07:51:06.371" v="273" actId="47"/>
        <pc:sldMkLst>
          <pc:docMk/>
          <pc:sldMk cId="2561194701" sldId="2141"/>
        </pc:sldMkLst>
      </pc:sldChg>
      <pc:sldChg chg="del">
        <pc:chgData name="D, Manoj Reddy (Cognizant)" userId="3aed5c54-8d17-41e4-96bc-53e3cf5c6d8d" providerId="ADAL" clId="{BBD96653-B3E9-47DE-96EC-B6AFEB751F7F}" dt="2020-06-11T07:39:11.744" v="227" actId="47"/>
        <pc:sldMkLst>
          <pc:docMk/>
          <pc:sldMk cId="3453495879" sldId="2142"/>
        </pc:sldMkLst>
      </pc:sldChg>
      <pc:sldChg chg="del">
        <pc:chgData name="D, Manoj Reddy (Cognizant)" userId="3aed5c54-8d17-41e4-96bc-53e3cf5c6d8d" providerId="ADAL" clId="{BBD96653-B3E9-47DE-96EC-B6AFEB751F7F}" dt="2020-06-11T07:40:50.676" v="229" actId="47"/>
        <pc:sldMkLst>
          <pc:docMk/>
          <pc:sldMk cId="3898272048" sldId="2148"/>
        </pc:sldMkLst>
      </pc:sldChg>
      <pc:sldChg chg="del">
        <pc:chgData name="D, Manoj Reddy (Cognizant)" userId="3aed5c54-8d17-41e4-96bc-53e3cf5c6d8d" providerId="ADAL" clId="{BBD96653-B3E9-47DE-96EC-B6AFEB751F7F}" dt="2020-06-11T07:40:42.890" v="228" actId="47"/>
        <pc:sldMkLst>
          <pc:docMk/>
          <pc:sldMk cId="1273800456" sldId="2149"/>
        </pc:sldMkLst>
      </pc:sldChg>
      <pc:sldChg chg="del">
        <pc:chgData name="D, Manoj Reddy (Cognizant)" userId="3aed5c54-8d17-41e4-96bc-53e3cf5c6d8d" providerId="ADAL" clId="{BBD96653-B3E9-47DE-96EC-B6AFEB751F7F}" dt="2020-06-11T07:31:16.044" v="222" actId="47"/>
        <pc:sldMkLst>
          <pc:docMk/>
          <pc:sldMk cId="4103751307" sldId="2150"/>
        </pc:sldMkLst>
      </pc:sldChg>
      <pc:sldChg chg="del">
        <pc:chgData name="D, Manoj Reddy (Cognizant)" userId="3aed5c54-8d17-41e4-96bc-53e3cf5c6d8d" providerId="ADAL" clId="{BBD96653-B3E9-47DE-96EC-B6AFEB751F7F}" dt="2020-06-11T07:50:05.770" v="272" actId="47"/>
        <pc:sldMkLst>
          <pc:docMk/>
          <pc:sldMk cId="3660286245" sldId="2151"/>
        </pc:sldMkLst>
      </pc:sldChg>
      <pc:sldChg chg="del">
        <pc:chgData name="D, Manoj Reddy (Cognizant)" userId="3aed5c54-8d17-41e4-96bc-53e3cf5c6d8d" providerId="ADAL" clId="{BBD96653-B3E9-47DE-96EC-B6AFEB751F7F}" dt="2020-06-11T07:41:15.730" v="230" actId="2696"/>
        <pc:sldMkLst>
          <pc:docMk/>
          <pc:sldMk cId="3610362277" sldId="2152"/>
        </pc:sldMkLst>
      </pc:sldChg>
      <pc:sldChg chg="del">
        <pc:chgData name="D, Manoj Reddy (Cognizant)" userId="3aed5c54-8d17-41e4-96bc-53e3cf5c6d8d" providerId="ADAL" clId="{BBD96653-B3E9-47DE-96EC-B6AFEB751F7F}" dt="2020-06-11T07:49:57.792" v="271" actId="47"/>
        <pc:sldMkLst>
          <pc:docMk/>
          <pc:sldMk cId="1439020391" sldId="2156"/>
        </pc:sldMkLst>
      </pc:sldChg>
      <pc:sldChg chg="modSp del mod">
        <pc:chgData name="D, Manoj Reddy (Cognizant)" userId="3aed5c54-8d17-41e4-96bc-53e3cf5c6d8d" providerId="ADAL" clId="{BBD96653-B3E9-47DE-96EC-B6AFEB751F7F}" dt="2020-06-11T07:49:52.477" v="270" actId="47"/>
        <pc:sldMkLst>
          <pc:docMk/>
          <pc:sldMk cId="3870784431" sldId="2157"/>
        </pc:sldMkLst>
        <pc:spChg chg="mod">
          <ac:chgData name="D, Manoj Reddy (Cognizant)" userId="3aed5c54-8d17-41e4-96bc-53e3cf5c6d8d" providerId="ADAL" clId="{BBD96653-B3E9-47DE-96EC-B6AFEB751F7F}" dt="2020-06-10T10:29:08.479" v="165" actId="20577"/>
          <ac:spMkLst>
            <pc:docMk/>
            <pc:sldMk cId="3870784431" sldId="2157"/>
            <ac:spMk id="4" creationId="{4BCE1D04-0A9E-5D41-992E-0FA6F4F8B1DE}"/>
          </ac:spMkLst>
        </pc:spChg>
      </pc:sldChg>
      <pc:sldChg chg="del">
        <pc:chgData name="D, Manoj Reddy (Cognizant)" userId="3aed5c54-8d17-41e4-96bc-53e3cf5c6d8d" providerId="ADAL" clId="{BBD96653-B3E9-47DE-96EC-B6AFEB751F7F}" dt="2020-06-11T07:49:38.484" v="269" actId="2696"/>
        <pc:sldMkLst>
          <pc:docMk/>
          <pc:sldMk cId="984735167" sldId="2158"/>
        </pc:sldMkLst>
      </pc:sldChg>
      <pc:sldChg chg="del">
        <pc:chgData name="D, Manoj Reddy (Cognizant)" userId="3aed5c54-8d17-41e4-96bc-53e3cf5c6d8d" providerId="ADAL" clId="{BBD96653-B3E9-47DE-96EC-B6AFEB751F7F}" dt="2020-06-11T07:30:59.618" v="217" actId="47"/>
        <pc:sldMkLst>
          <pc:docMk/>
          <pc:sldMk cId="1938491695" sldId="2159"/>
        </pc:sldMkLst>
      </pc:sldChg>
      <pc:sldChg chg="del">
        <pc:chgData name="D, Manoj Reddy (Cognizant)" userId="3aed5c54-8d17-41e4-96bc-53e3cf5c6d8d" providerId="ADAL" clId="{BBD96653-B3E9-47DE-96EC-B6AFEB751F7F}" dt="2020-06-11T07:31:13.890" v="220" actId="47"/>
        <pc:sldMkLst>
          <pc:docMk/>
          <pc:sldMk cId="373639832" sldId="2160"/>
        </pc:sldMkLst>
      </pc:sldChg>
      <pc:sldChg chg="ord">
        <pc:chgData name="D, Manoj Reddy (Cognizant)" userId="3aed5c54-8d17-41e4-96bc-53e3cf5c6d8d" providerId="ADAL" clId="{BBD96653-B3E9-47DE-96EC-B6AFEB751F7F}" dt="2020-06-25T17:57:44.553" v="346"/>
        <pc:sldMkLst>
          <pc:docMk/>
          <pc:sldMk cId="1275661809" sldId="2163"/>
        </pc:sldMkLst>
      </pc:sldChg>
      <pc:sldChg chg="ord">
        <pc:chgData name="D, Manoj Reddy (Cognizant)" userId="3aed5c54-8d17-41e4-96bc-53e3cf5c6d8d" providerId="ADAL" clId="{BBD96653-B3E9-47DE-96EC-B6AFEB751F7F}" dt="2020-06-25T17:57:54.538" v="350"/>
        <pc:sldMkLst>
          <pc:docMk/>
          <pc:sldMk cId="2878646152" sldId="2164"/>
        </pc:sldMkLst>
      </pc:sldChg>
      <pc:sldChg chg="del">
        <pc:chgData name="D, Manoj Reddy (Cognizant)" userId="3aed5c54-8d17-41e4-96bc-53e3cf5c6d8d" providerId="ADAL" clId="{BBD96653-B3E9-47DE-96EC-B6AFEB751F7F}" dt="2020-06-10T10:06:06.286" v="58" actId="2696"/>
        <pc:sldMkLst>
          <pc:docMk/>
          <pc:sldMk cId="3931421368" sldId="2165"/>
        </pc:sldMkLst>
      </pc:sldChg>
      <pc:sldChg chg="del">
        <pc:chgData name="D, Manoj Reddy (Cognizant)" userId="3aed5c54-8d17-41e4-96bc-53e3cf5c6d8d" providerId="ADAL" clId="{BBD96653-B3E9-47DE-96EC-B6AFEB751F7F}" dt="2020-06-10T10:06:10.460" v="59" actId="2696"/>
        <pc:sldMkLst>
          <pc:docMk/>
          <pc:sldMk cId="3696870236" sldId="2166"/>
        </pc:sldMkLst>
      </pc:sldChg>
      <pc:sldChg chg="del">
        <pc:chgData name="D, Manoj Reddy (Cognizant)" userId="3aed5c54-8d17-41e4-96bc-53e3cf5c6d8d" providerId="ADAL" clId="{BBD96653-B3E9-47DE-96EC-B6AFEB751F7F}" dt="2020-06-10T10:06:15.324" v="60" actId="2696"/>
        <pc:sldMkLst>
          <pc:docMk/>
          <pc:sldMk cId="4095066093" sldId="2168"/>
        </pc:sldMkLst>
      </pc:sldChg>
      <pc:sldChg chg="del">
        <pc:chgData name="D, Manoj Reddy (Cognizant)" userId="3aed5c54-8d17-41e4-96bc-53e3cf5c6d8d" providerId="ADAL" clId="{BBD96653-B3E9-47DE-96EC-B6AFEB751F7F}" dt="2020-06-10T10:06:19.552" v="61" actId="2696"/>
        <pc:sldMkLst>
          <pc:docMk/>
          <pc:sldMk cId="2298249069" sldId="2169"/>
        </pc:sldMkLst>
      </pc:sldChg>
      <pc:sldChg chg="del">
        <pc:chgData name="D, Manoj Reddy (Cognizant)" userId="3aed5c54-8d17-41e4-96bc-53e3cf5c6d8d" providerId="ADAL" clId="{BBD96653-B3E9-47DE-96EC-B6AFEB751F7F}" dt="2020-06-11T08:03:51.172" v="317" actId="47"/>
        <pc:sldMkLst>
          <pc:docMk/>
          <pc:sldMk cId="1304911257" sldId="2171"/>
        </pc:sldMkLst>
      </pc:sldChg>
      <pc:sldChg chg="del">
        <pc:chgData name="D, Manoj Reddy (Cognizant)" userId="3aed5c54-8d17-41e4-96bc-53e3cf5c6d8d" providerId="ADAL" clId="{BBD96653-B3E9-47DE-96EC-B6AFEB751F7F}" dt="2020-06-11T08:04:00.202" v="318" actId="47"/>
        <pc:sldMkLst>
          <pc:docMk/>
          <pc:sldMk cId="257155040" sldId="2172"/>
        </pc:sldMkLst>
      </pc:sldChg>
      <pc:sldChg chg="del">
        <pc:chgData name="D, Manoj Reddy (Cognizant)" userId="3aed5c54-8d17-41e4-96bc-53e3cf5c6d8d" providerId="ADAL" clId="{BBD96653-B3E9-47DE-96EC-B6AFEB751F7F}" dt="2020-06-11T08:04:03.317" v="319" actId="47"/>
        <pc:sldMkLst>
          <pc:docMk/>
          <pc:sldMk cId="2735703780" sldId="2173"/>
        </pc:sldMkLst>
      </pc:sldChg>
      <pc:sldChg chg="del">
        <pc:chgData name="D, Manoj Reddy (Cognizant)" userId="3aed5c54-8d17-41e4-96bc-53e3cf5c6d8d" providerId="ADAL" clId="{BBD96653-B3E9-47DE-96EC-B6AFEB751F7F}" dt="2020-06-25T19:26:00.581" v="441" actId="47"/>
        <pc:sldMkLst>
          <pc:docMk/>
          <pc:sldMk cId="4293944979" sldId="2176"/>
        </pc:sldMkLst>
      </pc:sldChg>
      <pc:sldChg chg="del">
        <pc:chgData name="D, Manoj Reddy (Cognizant)" userId="3aed5c54-8d17-41e4-96bc-53e3cf5c6d8d" providerId="ADAL" clId="{BBD96653-B3E9-47DE-96EC-B6AFEB751F7F}" dt="2020-06-11T07:55:53.399" v="282" actId="47"/>
        <pc:sldMkLst>
          <pc:docMk/>
          <pc:sldMk cId="3531488049" sldId="2177"/>
        </pc:sldMkLst>
      </pc:sldChg>
      <pc:sldChg chg="delSp modSp del mod">
        <pc:chgData name="D, Manoj Reddy (Cognizant)" userId="3aed5c54-8d17-41e4-96bc-53e3cf5c6d8d" providerId="ADAL" clId="{BBD96653-B3E9-47DE-96EC-B6AFEB751F7F}" dt="2020-06-11T07:56:37.300" v="315" actId="2696"/>
        <pc:sldMkLst>
          <pc:docMk/>
          <pc:sldMk cId="511934705" sldId="2178"/>
        </pc:sldMkLst>
        <pc:spChg chg="del mod">
          <ac:chgData name="D, Manoj Reddy (Cognizant)" userId="3aed5c54-8d17-41e4-96bc-53e3cf5c6d8d" providerId="ADAL" clId="{BBD96653-B3E9-47DE-96EC-B6AFEB751F7F}" dt="2020-06-11T07:56:20.046" v="284" actId="478"/>
          <ac:spMkLst>
            <pc:docMk/>
            <pc:sldMk cId="511934705" sldId="2178"/>
            <ac:spMk id="6" creationId="{00000000-0000-0000-0000-000000000000}"/>
          </ac:spMkLst>
        </pc:spChg>
        <pc:spChg chg="del mod">
          <ac:chgData name="D, Manoj Reddy (Cognizant)" userId="3aed5c54-8d17-41e4-96bc-53e3cf5c6d8d" providerId="ADAL" clId="{BBD96653-B3E9-47DE-96EC-B6AFEB751F7F}" dt="2020-06-11T07:56:29.219" v="313"/>
          <ac:spMkLst>
            <pc:docMk/>
            <pc:sldMk cId="511934705" sldId="2178"/>
            <ac:spMk id="15" creationId="{00000000-0000-0000-0000-000000000000}"/>
          </ac:spMkLst>
        </pc:spChg>
        <pc:cxnChg chg="del">
          <ac:chgData name="D, Manoj Reddy (Cognizant)" userId="3aed5c54-8d17-41e4-96bc-53e3cf5c6d8d" providerId="ADAL" clId="{BBD96653-B3E9-47DE-96EC-B6AFEB751F7F}" dt="2020-06-11T07:56:29.215" v="311" actId="478"/>
          <ac:cxnSpMkLst>
            <pc:docMk/>
            <pc:sldMk cId="511934705" sldId="2178"/>
            <ac:cxnSpMk id="14" creationId="{00000000-0000-0000-0000-000000000000}"/>
          </ac:cxnSpMkLst>
        </pc:cxnChg>
        <pc:cxnChg chg="del">
          <ac:chgData name="D, Manoj Reddy (Cognizant)" userId="3aed5c54-8d17-41e4-96bc-53e3cf5c6d8d" providerId="ADAL" clId="{BBD96653-B3E9-47DE-96EC-B6AFEB751F7F}" dt="2020-06-11T07:56:32.810" v="314" actId="478"/>
          <ac:cxnSpMkLst>
            <pc:docMk/>
            <pc:sldMk cId="511934705" sldId="2178"/>
            <ac:cxnSpMk id="19" creationId="{00000000-0000-0000-0000-000000000000}"/>
          </ac:cxnSpMkLst>
        </pc:cxnChg>
      </pc:sldChg>
      <pc:sldChg chg="del">
        <pc:chgData name="D, Manoj Reddy (Cognizant)" userId="3aed5c54-8d17-41e4-96bc-53e3cf5c6d8d" providerId="ADAL" clId="{BBD96653-B3E9-47DE-96EC-B6AFEB751F7F}" dt="2020-06-10T10:07:30.984" v="62" actId="2696"/>
        <pc:sldMkLst>
          <pc:docMk/>
          <pc:sldMk cId="844417768" sldId="2181"/>
        </pc:sldMkLst>
      </pc:sldChg>
      <pc:sldChg chg="del">
        <pc:chgData name="D, Manoj Reddy (Cognizant)" userId="3aed5c54-8d17-41e4-96bc-53e3cf5c6d8d" providerId="ADAL" clId="{BBD96653-B3E9-47DE-96EC-B6AFEB751F7F}" dt="2020-06-10T10:07:33.493" v="63" actId="2696"/>
        <pc:sldMkLst>
          <pc:docMk/>
          <pc:sldMk cId="2334561556" sldId="2182"/>
        </pc:sldMkLst>
      </pc:sldChg>
      <pc:sldChg chg="del">
        <pc:chgData name="D, Manoj Reddy (Cognizant)" userId="3aed5c54-8d17-41e4-96bc-53e3cf5c6d8d" providerId="ADAL" clId="{BBD96653-B3E9-47DE-96EC-B6AFEB751F7F}" dt="2020-06-10T10:07:36.475" v="64" actId="2696"/>
        <pc:sldMkLst>
          <pc:docMk/>
          <pc:sldMk cId="2441966584" sldId="2183"/>
        </pc:sldMkLst>
      </pc:sldChg>
      <pc:sldChg chg="del">
        <pc:chgData name="D, Manoj Reddy (Cognizant)" userId="3aed5c54-8d17-41e4-96bc-53e3cf5c6d8d" providerId="ADAL" clId="{BBD96653-B3E9-47DE-96EC-B6AFEB751F7F}" dt="2020-06-10T10:07:42.082" v="65" actId="2696"/>
        <pc:sldMkLst>
          <pc:docMk/>
          <pc:sldMk cId="295133791" sldId="2184"/>
        </pc:sldMkLst>
      </pc:sldChg>
      <pc:sldChg chg="del">
        <pc:chgData name="D, Manoj Reddy (Cognizant)" userId="3aed5c54-8d17-41e4-96bc-53e3cf5c6d8d" providerId="ADAL" clId="{BBD96653-B3E9-47DE-96EC-B6AFEB751F7F}" dt="2020-06-10T10:07:44.351" v="66" actId="2696"/>
        <pc:sldMkLst>
          <pc:docMk/>
          <pc:sldMk cId="1302336715" sldId="2185"/>
        </pc:sldMkLst>
      </pc:sldChg>
      <pc:sldChg chg="del">
        <pc:chgData name="D, Manoj Reddy (Cognizant)" userId="3aed5c54-8d17-41e4-96bc-53e3cf5c6d8d" providerId="ADAL" clId="{BBD96653-B3E9-47DE-96EC-B6AFEB751F7F}" dt="2020-06-11T07:33:56.233" v="225" actId="47"/>
        <pc:sldMkLst>
          <pc:docMk/>
          <pc:sldMk cId="3844424207" sldId="2187"/>
        </pc:sldMkLst>
      </pc:sldChg>
      <pc:sldChg chg="del">
        <pc:chgData name="D, Manoj Reddy (Cognizant)" userId="3aed5c54-8d17-41e4-96bc-53e3cf5c6d8d" providerId="ADAL" clId="{BBD96653-B3E9-47DE-96EC-B6AFEB751F7F}" dt="2020-06-11T07:42:12.129" v="231" actId="47"/>
        <pc:sldMkLst>
          <pc:docMk/>
          <pc:sldMk cId="3590201362" sldId="2188"/>
        </pc:sldMkLst>
      </pc:sldChg>
      <pc:sldChg chg="del">
        <pc:chgData name="D, Manoj Reddy (Cognizant)" userId="3aed5c54-8d17-41e4-96bc-53e3cf5c6d8d" providerId="ADAL" clId="{BBD96653-B3E9-47DE-96EC-B6AFEB751F7F}" dt="2020-06-11T07:30:50.343" v="214" actId="2696"/>
        <pc:sldMkLst>
          <pc:docMk/>
          <pc:sldMk cId="1758881409" sldId="2190"/>
        </pc:sldMkLst>
      </pc:sldChg>
      <pc:sldChg chg="del">
        <pc:chgData name="D, Manoj Reddy (Cognizant)" userId="3aed5c54-8d17-41e4-96bc-53e3cf5c6d8d" providerId="ADAL" clId="{BBD96653-B3E9-47DE-96EC-B6AFEB751F7F}" dt="2020-06-10T10:09:25.980" v="72" actId="2696"/>
        <pc:sldMkLst>
          <pc:docMk/>
          <pc:sldMk cId="1358012371" sldId="2191"/>
        </pc:sldMkLst>
      </pc:sldChg>
      <pc:sldChg chg="del">
        <pc:chgData name="D, Manoj Reddy (Cognizant)" userId="3aed5c54-8d17-41e4-96bc-53e3cf5c6d8d" providerId="ADAL" clId="{BBD96653-B3E9-47DE-96EC-B6AFEB751F7F}" dt="2020-06-10T10:08:19.722" v="67" actId="2696"/>
        <pc:sldMkLst>
          <pc:docMk/>
          <pc:sldMk cId="546798276" sldId="2192"/>
        </pc:sldMkLst>
      </pc:sldChg>
      <pc:sldChg chg="ord">
        <pc:chgData name="D, Manoj Reddy (Cognizant)" userId="3aed5c54-8d17-41e4-96bc-53e3cf5c6d8d" providerId="ADAL" clId="{BBD96653-B3E9-47DE-96EC-B6AFEB751F7F}" dt="2020-06-10T10:08:37.439" v="69"/>
        <pc:sldMkLst>
          <pc:docMk/>
          <pc:sldMk cId="2374579211" sldId="2193"/>
        </pc:sldMkLst>
      </pc:sldChg>
      <pc:sldChg chg="del ord">
        <pc:chgData name="D, Manoj Reddy (Cognizant)" userId="3aed5c54-8d17-41e4-96bc-53e3cf5c6d8d" providerId="ADAL" clId="{BBD96653-B3E9-47DE-96EC-B6AFEB751F7F}" dt="2020-06-11T07:30:47.700" v="213" actId="2696"/>
        <pc:sldMkLst>
          <pc:docMk/>
          <pc:sldMk cId="822855167" sldId="2194"/>
        </pc:sldMkLst>
      </pc:sldChg>
      <pc:sldChg chg="del">
        <pc:chgData name="D, Manoj Reddy (Cognizant)" userId="3aed5c54-8d17-41e4-96bc-53e3cf5c6d8d" providerId="ADAL" clId="{BBD96653-B3E9-47DE-96EC-B6AFEB751F7F}" dt="2020-06-11T07:32:01.407" v="224" actId="47"/>
        <pc:sldMkLst>
          <pc:docMk/>
          <pc:sldMk cId="1651605837" sldId="2195"/>
        </pc:sldMkLst>
      </pc:sldChg>
      <pc:sldChg chg="del">
        <pc:chgData name="D, Manoj Reddy (Cognizant)" userId="3aed5c54-8d17-41e4-96bc-53e3cf5c6d8d" providerId="ADAL" clId="{BBD96653-B3E9-47DE-96EC-B6AFEB751F7F}" dt="2020-06-10T10:39:10.341" v="185" actId="2696"/>
        <pc:sldMkLst>
          <pc:docMk/>
          <pc:sldMk cId="1690160870" sldId="2196"/>
        </pc:sldMkLst>
      </pc:sldChg>
      <pc:sldChg chg="del">
        <pc:chgData name="D, Manoj Reddy (Cognizant)" userId="3aed5c54-8d17-41e4-96bc-53e3cf5c6d8d" providerId="ADAL" clId="{BBD96653-B3E9-47DE-96EC-B6AFEB751F7F}" dt="2020-06-11T07:30:56.375" v="215" actId="47"/>
        <pc:sldMkLst>
          <pc:docMk/>
          <pc:sldMk cId="3106872346" sldId="2197"/>
        </pc:sldMkLst>
      </pc:sldChg>
      <pc:sldChg chg="del">
        <pc:chgData name="D, Manoj Reddy (Cognizant)" userId="3aed5c54-8d17-41e4-96bc-53e3cf5c6d8d" providerId="ADAL" clId="{BBD96653-B3E9-47DE-96EC-B6AFEB751F7F}" dt="2020-06-11T07:30:57.547" v="216" actId="47"/>
        <pc:sldMkLst>
          <pc:docMk/>
          <pc:sldMk cId="4174761956" sldId="2198"/>
        </pc:sldMkLst>
      </pc:sldChg>
      <pc:sldChg chg="del">
        <pc:chgData name="D, Manoj Reddy (Cognizant)" userId="3aed5c54-8d17-41e4-96bc-53e3cf5c6d8d" providerId="ADAL" clId="{BBD96653-B3E9-47DE-96EC-B6AFEB751F7F}" dt="2020-06-11T07:31:15.288" v="221" actId="47"/>
        <pc:sldMkLst>
          <pc:docMk/>
          <pc:sldMk cId="2524168640" sldId="2199"/>
        </pc:sldMkLst>
      </pc:sldChg>
      <pc:sldChg chg="del">
        <pc:chgData name="D, Manoj Reddy (Cognizant)" userId="3aed5c54-8d17-41e4-96bc-53e3cf5c6d8d" providerId="ADAL" clId="{BBD96653-B3E9-47DE-96EC-B6AFEB751F7F}" dt="2020-06-11T07:59:48.730" v="316" actId="47"/>
        <pc:sldMkLst>
          <pc:docMk/>
          <pc:sldMk cId="555651332" sldId="2202"/>
        </pc:sldMkLst>
      </pc:sldChg>
      <pc:sldChg chg="addSp delSp modSp mod ord">
        <pc:chgData name="D, Manoj Reddy (Cognizant)" userId="3aed5c54-8d17-41e4-96bc-53e3cf5c6d8d" providerId="ADAL" clId="{BBD96653-B3E9-47DE-96EC-B6AFEB751F7F}" dt="2020-06-11T07:54:27.299" v="281"/>
        <pc:sldMkLst>
          <pc:docMk/>
          <pc:sldMk cId="3893473663" sldId="2203"/>
        </pc:sldMkLst>
        <pc:picChg chg="del">
          <ac:chgData name="D, Manoj Reddy (Cognizant)" userId="3aed5c54-8d17-41e4-96bc-53e3cf5c6d8d" providerId="ADAL" clId="{BBD96653-B3E9-47DE-96EC-B6AFEB751F7F}" dt="2020-06-10T10:22:51.545" v="131" actId="478"/>
          <ac:picMkLst>
            <pc:docMk/>
            <pc:sldMk cId="3893473663" sldId="2203"/>
            <ac:picMk id="6" creationId="{00000000-0000-0000-0000-000000000000}"/>
          </ac:picMkLst>
        </pc:picChg>
        <pc:picChg chg="add mod">
          <ac:chgData name="D, Manoj Reddy (Cognizant)" userId="3aed5c54-8d17-41e4-96bc-53e3cf5c6d8d" providerId="ADAL" clId="{BBD96653-B3E9-47DE-96EC-B6AFEB751F7F}" dt="2020-06-10T10:22:55.543" v="132" actId="1076"/>
          <ac:picMkLst>
            <pc:docMk/>
            <pc:sldMk cId="3893473663" sldId="2203"/>
            <ac:picMk id="7" creationId="{3B029026-1A10-4B32-8CCB-0BDD356EC400}"/>
          </ac:picMkLst>
        </pc:picChg>
      </pc:sldChg>
      <pc:sldChg chg="modSp new del mod">
        <pc:chgData name="D, Manoj Reddy (Cognizant)" userId="3aed5c54-8d17-41e4-96bc-53e3cf5c6d8d" providerId="ADAL" clId="{BBD96653-B3E9-47DE-96EC-B6AFEB751F7F}" dt="2020-06-25T19:27:45.737" v="473" actId="47"/>
        <pc:sldMkLst>
          <pc:docMk/>
          <pc:sldMk cId="406297066" sldId="2204"/>
        </pc:sldMkLst>
        <pc:spChg chg="mod">
          <ac:chgData name="D, Manoj Reddy (Cognizant)" userId="3aed5c54-8d17-41e4-96bc-53e3cf5c6d8d" providerId="ADAL" clId="{BBD96653-B3E9-47DE-96EC-B6AFEB751F7F}" dt="2020-06-25T19:27:22.535" v="467" actId="20577"/>
          <ac:spMkLst>
            <pc:docMk/>
            <pc:sldMk cId="406297066" sldId="2204"/>
            <ac:spMk id="2" creationId="{5FDC4CFA-4955-4F2D-AB9B-6C1E83B5EAB7}"/>
          </ac:spMkLst>
        </pc:spChg>
        <pc:spChg chg="mod">
          <ac:chgData name="D, Manoj Reddy (Cognizant)" userId="3aed5c54-8d17-41e4-96bc-53e3cf5c6d8d" providerId="ADAL" clId="{BBD96653-B3E9-47DE-96EC-B6AFEB751F7F}" dt="2020-06-25T19:27:34.520" v="471" actId="20577"/>
          <ac:spMkLst>
            <pc:docMk/>
            <pc:sldMk cId="406297066" sldId="2204"/>
            <ac:spMk id="3" creationId="{77A91923-803F-4BBF-9355-E64DF72C2360}"/>
          </ac:spMkLst>
        </pc:spChg>
      </pc:sldChg>
      <pc:sldChg chg="addSp delSp modSp new mod">
        <pc:chgData name="D, Manoj Reddy (Cognizant)" userId="3aed5c54-8d17-41e4-96bc-53e3cf5c6d8d" providerId="ADAL" clId="{BBD96653-B3E9-47DE-96EC-B6AFEB751F7F}" dt="2020-06-10T10:30:31.153" v="184" actId="20577"/>
        <pc:sldMkLst>
          <pc:docMk/>
          <pc:sldMk cId="653137931" sldId="2204"/>
        </pc:sldMkLst>
        <pc:spChg chg="mod">
          <ac:chgData name="D, Manoj Reddy (Cognizant)" userId="3aed5c54-8d17-41e4-96bc-53e3cf5c6d8d" providerId="ADAL" clId="{BBD96653-B3E9-47DE-96EC-B6AFEB751F7F}" dt="2020-06-10T10:30:31.153" v="184" actId="20577"/>
          <ac:spMkLst>
            <pc:docMk/>
            <pc:sldMk cId="653137931" sldId="2204"/>
            <ac:spMk id="2" creationId="{661E111F-D240-4495-B881-68D1964BCEF3}"/>
          </ac:spMkLst>
        </pc:spChg>
        <pc:spChg chg="del">
          <ac:chgData name="D, Manoj Reddy (Cognizant)" userId="3aed5c54-8d17-41e4-96bc-53e3cf5c6d8d" providerId="ADAL" clId="{BBD96653-B3E9-47DE-96EC-B6AFEB751F7F}" dt="2020-06-10T10:30:15.571" v="167"/>
          <ac:spMkLst>
            <pc:docMk/>
            <pc:sldMk cId="653137931" sldId="2204"/>
            <ac:spMk id="5" creationId="{C4A45A1F-A2F3-4172-AD10-4DBA8FFBD37B}"/>
          </ac:spMkLst>
        </pc:spChg>
        <pc:spChg chg="del">
          <ac:chgData name="D, Manoj Reddy (Cognizant)" userId="3aed5c54-8d17-41e4-96bc-53e3cf5c6d8d" providerId="ADAL" clId="{BBD96653-B3E9-47DE-96EC-B6AFEB751F7F}" dt="2020-06-10T10:30:23.953" v="168"/>
          <ac:spMkLst>
            <pc:docMk/>
            <pc:sldMk cId="653137931" sldId="2204"/>
            <ac:spMk id="6" creationId="{1D4E5F30-B058-45DA-8D90-A50CA9C6AFE8}"/>
          </ac:spMkLst>
        </pc:spChg>
        <pc:picChg chg="add mod">
          <ac:chgData name="D, Manoj Reddy (Cognizant)" userId="3aed5c54-8d17-41e4-96bc-53e3cf5c6d8d" providerId="ADAL" clId="{BBD96653-B3E9-47DE-96EC-B6AFEB751F7F}" dt="2020-06-10T10:30:15.571" v="167"/>
          <ac:picMkLst>
            <pc:docMk/>
            <pc:sldMk cId="653137931" sldId="2204"/>
            <ac:picMk id="7" creationId="{0034AE54-0041-4793-8B0E-6ADFBE9B2974}"/>
          </ac:picMkLst>
        </pc:picChg>
        <pc:picChg chg="add mod">
          <ac:chgData name="D, Manoj Reddy (Cognizant)" userId="3aed5c54-8d17-41e4-96bc-53e3cf5c6d8d" providerId="ADAL" clId="{BBD96653-B3E9-47DE-96EC-B6AFEB751F7F}" dt="2020-06-10T10:30:23.953" v="168"/>
          <ac:picMkLst>
            <pc:docMk/>
            <pc:sldMk cId="653137931" sldId="2204"/>
            <ac:picMk id="8" creationId="{038734C4-FF8B-484D-A381-711FEB8520CA}"/>
          </ac:picMkLst>
        </pc:picChg>
      </pc:sldChg>
      <pc:sldChg chg="del">
        <pc:chgData name="D, Manoj Reddy (Cognizant)" userId="3aed5c54-8d17-41e4-96bc-53e3cf5c6d8d" providerId="ADAL" clId="{BBD96653-B3E9-47DE-96EC-B6AFEB751F7F}" dt="2020-06-11T07:44:30.042" v="232" actId="47"/>
        <pc:sldMkLst>
          <pc:docMk/>
          <pc:sldMk cId="3391610585" sldId="2205"/>
        </pc:sldMkLst>
      </pc:sldChg>
      <pc:sldChg chg="modSp add mod ord">
        <pc:chgData name="D, Manoj Reddy (Cognizant)" userId="3aed5c54-8d17-41e4-96bc-53e3cf5c6d8d" providerId="ADAL" clId="{BBD96653-B3E9-47DE-96EC-B6AFEB751F7F}" dt="2020-06-29T05:06:56.129" v="3575"/>
        <pc:sldMkLst>
          <pc:docMk/>
          <pc:sldMk cId="3440099283" sldId="2205"/>
        </pc:sldMkLst>
        <pc:spChg chg="mod">
          <ac:chgData name="D, Manoj Reddy (Cognizant)" userId="3aed5c54-8d17-41e4-96bc-53e3cf5c6d8d" providerId="ADAL" clId="{BBD96653-B3E9-47DE-96EC-B6AFEB751F7F}" dt="2020-06-28T18:13:29.219" v="3303" actId="20577"/>
          <ac:spMkLst>
            <pc:docMk/>
            <pc:sldMk cId="3440099283" sldId="2205"/>
            <ac:spMk id="6" creationId="{00000000-0000-0000-0000-000000000000}"/>
          </ac:spMkLst>
        </pc:spChg>
        <pc:spChg chg="mod">
          <ac:chgData name="D, Manoj Reddy (Cognizant)" userId="3aed5c54-8d17-41e4-96bc-53e3cf5c6d8d" providerId="ADAL" clId="{BBD96653-B3E9-47DE-96EC-B6AFEB751F7F}" dt="2020-06-25T19:27:54.785" v="481" actId="20577"/>
          <ac:spMkLst>
            <pc:docMk/>
            <pc:sldMk cId="3440099283" sldId="2205"/>
            <ac:spMk id="9" creationId="{0BD5F253-9BCF-4741-B957-6240EC1D3039}"/>
          </ac:spMkLst>
        </pc:spChg>
      </pc:sldChg>
      <pc:sldChg chg="addSp modSp new mod">
        <pc:chgData name="D, Manoj Reddy (Cognizant)" userId="3aed5c54-8d17-41e4-96bc-53e3cf5c6d8d" providerId="ADAL" clId="{BBD96653-B3E9-47DE-96EC-B6AFEB751F7F}" dt="2020-06-25T19:33:58.617" v="749" actId="14100"/>
        <pc:sldMkLst>
          <pc:docMk/>
          <pc:sldMk cId="3449952382" sldId="2206"/>
        </pc:sldMkLst>
        <pc:picChg chg="add mod">
          <ac:chgData name="D, Manoj Reddy (Cognizant)" userId="3aed5c54-8d17-41e4-96bc-53e3cf5c6d8d" providerId="ADAL" clId="{BBD96653-B3E9-47DE-96EC-B6AFEB751F7F}" dt="2020-06-25T19:33:58.617" v="749" actId="14100"/>
          <ac:picMkLst>
            <pc:docMk/>
            <pc:sldMk cId="3449952382" sldId="2206"/>
            <ac:picMk id="4" creationId="{9065F99F-FB61-4FCB-BF0B-6963E6AC5D6C}"/>
          </ac:picMkLst>
        </pc:picChg>
      </pc:sldChg>
      <pc:sldChg chg="addSp delSp modSp add mod modClrScheme chgLayout">
        <pc:chgData name="D, Manoj Reddy (Cognizant)" userId="3aed5c54-8d17-41e4-96bc-53e3cf5c6d8d" providerId="ADAL" clId="{BBD96653-B3E9-47DE-96EC-B6AFEB751F7F}" dt="2020-06-25T19:37:37.947" v="791" actId="1076"/>
        <pc:sldMkLst>
          <pc:docMk/>
          <pc:sldMk cId="1536740496" sldId="2207"/>
        </pc:sldMkLst>
        <pc:spChg chg="del">
          <ac:chgData name="D, Manoj Reddy (Cognizant)" userId="3aed5c54-8d17-41e4-96bc-53e3cf5c6d8d" providerId="ADAL" clId="{BBD96653-B3E9-47DE-96EC-B6AFEB751F7F}" dt="2020-06-25T19:35:15.777" v="759" actId="26606"/>
          <ac:spMkLst>
            <pc:docMk/>
            <pc:sldMk cId="1536740496" sldId="2207"/>
            <ac:spMk id="2" creationId="{5FE8C426-F855-4BF0-A122-02097558642E}"/>
          </ac:spMkLst>
        </pc:spChg>
        <pc:spChg chg="mod ord">
          <ac:chgData name="D, Manoj Reddy (Cognizant)" userId="3aed5c54-8d17-41e4-96bc-53e3cf5c6d8d" providerId="ADAL" clId="{BBD96653-B3E9-47DE-96EC-B6AFEB751F7F}" dt="2020-06-25T19:35:15.777" v="759" actId="26606"/>
          <ac:spMkLst>
            <pc:docMk/>
            <pc:sldMk cId="1536740496" sldId="2207"/>
            <ac:spMk id="3" creationId="{A975D897-8755-4846-8A29-A51E3E77F243}"/>
          </ac:spMkLst>
        </pc:spChg>
        <pc:spChg chg="add mod">
          <ac:chgData name="D, Manoj Reddy (Cognizant)" userId="3aed5c54-8d17-41e4-96bc-53e3cf5c6d8d" providerId="ADAL" clId="{BBD96653-B3E9-47DE-96EC-B6AFEB751F7F}" dt="2020-06-25T19:35:26.931" v="771" actId="20577"/>
          <ac:spMkLst>
            <pc:docMk/>
            <pc:sldMk cId="1536740496" sldId="2207"/>
            <ac:spMk id="10" creationId="{AD4FAB4D-181B-4C41-81F0-E683D3F00BF0}"/>
          </ac:spMkLst>
        </pc:spChg>
        <pc:spChg chg="add mod">
          <ac:chgData name="D, Manoj Reddy (Cognizant)" userId="3aed5c54-8d17-41e4-96bc-53e3cf5c6d8d" providerId="ADAL" clId="{BBD96653-B3E9-47DE-96EC-B6AFEB751F7F}" dt="2020-06-25T19:35:15.777" v="759" actId="26606"/>
          <ac:spMkLst>
            <pc:docMk/>
            <pc:sldMk cId="1536740496" sldId="2207"/>
            <ac:spMk id="12" creationId="{8552FDCA-7535-4FA4-AE71-E1DB6BDE811D}"/>
          </ac:spMkLst>
        </pc:spChg>
        <pc:picChg chg="del">
          <ac:chgData name="D, Manoj Reddy (Cognizant)" userId="3aed5c54-8d17-41e4-96bc-53e3cf5c6d8d" providerId="ADAL" clId="{BBD96653-B3E9-47DE-96EC-B6AFEB751F7F}" dt="2020-06-25T19:34:32.379" v="751" actId="478"/>
          <ac:picMkLst>
            <pc:docMk/>
            <pc:sldMk cId="1536740496" sldId="2207"/>
            <ac:picMk id="4" creationId="{9065F99F-FB61-4FCB-BF0B-6963E6AC5D6C}"/>
          </ac:picMkLst>
        </pc:picChg>
        <pc:picChg chg="add del mod">
          <ac:chgData name="D, Manoj Reddy (Cognizant)" userId="3aed5c54-8d17-41e4-96bc-53e3cf5c6d8d" providerId="ADAL" clId="{BBD96653-B3E9-47DE-96EC-B6AFEB751F7F}" dt="2020-06-25T19:36:04.312" v="773" actId="478"/>
          <ac:picMkLst>
            <pc:docMk/>
            <pc:sldMk cId="1536740496" sldId="2207"/>
            <ac:picMk id="5" creationId="{2CE9CCCB-3DE0-4140-91E0-FBD9F78AF5FB}"/>
          </ac:picMkLst>
        </pc:picChg>
        <pc:picChg chg="add mod">
          <ac:chgData name="D, Manoj Reddy (Cognizant)" userId="3aed5c54-8d17-41e4-96bc-53e3cf5c6d8d" providerId="ADAL" clId="{BBD96653-B3E9-47DE-96EC-B6AFEB751F7F}" dt="2020-06-25T19:37:37.947" v="791" actId="1076"/>
          <ac:picMkLst>
            <pc:docMk/>
            <pc:sldMk cId="1536740496" sldId="2207"/>
            <ac:picMk id="8" creationId="{BDC6408A-DFB3-46A3-8050-0AC9A55F567B}"/>
          </ac:picMkLst>
        </pc:picChg>
        <pc:picChg chg="add mod">
          <ac:chgData name="D, Manoj Reddy (Cognizant)" userId="3aed5c54-8d17-41e4-96bc-53e3cf5c6d8d" providerId="ADAL" clId="{BBD96653-B3E9-47DE-96EC-B6AFEB751F7F}" dt="2020-06-25T19:37:33.723" v="790" actId="1076"/>
          <ac:picMkLst>
            <pc:docMk/>
            <pc:sldMk cId="1536740496" sldId="2207"/>
            <ac:picMk id="9" creationId="{1A19B595-213F-43BB-A2AB-F0EE67A22BA0}"/>
          </ac:picMkLst>
        </pc:picChg>
      </pc:sldChg>
      <pc:sldChg chg="modSp add mod">
        <pc:chgData name="D, Manoj Reddy (Cognizant)" userId="3aed5c54-8d17-41e4-96bc-53e3cf5c6d8d" providerId="ADAL" clId="{BBD96653-B3E9-47DE-96EC-B6AFEB751F7F}" dt="2020-06-25T19:38:40.046" v="824" actId="20577"/>
        <pc:sldMkLst>
          <pc:docMk/>
          <pc:sldMk cId="286296434" sldId="2208"/>
        </pc:sldMkLst>
        <pc:spChg chg="mod">
          <ac:chgData name="D, Manoj Reddy (Cognizant)" userId="3aed5c54-8d17-41e4-96bc-53e3cf5c6d8d" providerId="ADAL" clId="{BBD96653-B3E9-47DE-96EC-B6AFEB751F7F}" dt="2020-06-25T19:38:40.046" v="824" actId="20577"/>
          <ac:spMkLst>
            <pc:docMk/>
            <pc:sldMk cId="286296434" sldId="2208"/>
            <ac:spMk id="10" creationId="{AD4FAB4D-181B-4C41-81F0-E683D3F00BF0}"/>
          </ac:spMkLst>
        </pc:spChg>
      </pc:sldChg>
      <pc:sldChg chg="addSp delSp modSp new mod">
        <pc:chgData name="D, Manoj Reddy (Cognizant)" userId="3aed5c54-8d17-41e4-96bc-53e3cf5c6d8d" providerId="ADAL" clId="{BBD96653-B3E9-47DE-96EC-B6AFEB751F7F}" dt="2020-06-25T19:48:40.808" v="949" actId="14100"/>
        <pc:sldMkLst>
          <pc:docMk/>
          <pc:sldMk cId="3433175000" sldId="2209"/>
        </pc:sldMkLst>
        <pc:spChg chg="mod">
          <ac:chgData name="D, Manoj Reddy (Cognizant)" userId="3aed5c54-8d17-41e4-96bc-53e3cf5c6d8d" providerId="ADAL" clId="{BBD96653-B3E9-47DE-96EC-B6AFEB751F7F}" dt="2020-06-25T19:43:33.895" v="847" actId="20577"/>
          <ac:spMkLst>
            <pc:docMk/>
            <pc:sldMk cId="3433175000" sldId="2209"/>
            <ac:spMk id="2" creationId="{A20534B5-0B54-4F00-9954-C85ED3D431A7}"/>
          </ac:spMkLst>
        </pc:spChg>
        <pc:spChg chg="del mod">
          <ac:chgData name="D, Manoj Reddy (Cognizant)" userId="3aed5c54-8d17-41e4-96bc-53e3cf5c6d8d" providerId="ADAL" clId="{BBD96653-B3E9-47DE-96EC-B6AFEB751F7F}" dt="2020-06-25T19:48:35.004" v="948"/>
          <ac:spMkLst>
            <pc:docMk/>
            <pc:sldMk cId="3433175000" sldId="2209"/>
            <ac:spMk id="3" creationId="{339240FF-0948-4EA6-BF62-A105775F31A6}"/>
          </ac:spMkLst>
        </pc:spChg>
        <pc:picChg chg="add mod">
          <ac:chgData name="D, Manoj Reddy (Cognizant)" userId="3aed5c54-8d17-41e4-96bc-53e3cf5c6d8d" providerId="ADAL" clId="{BBD96653-B3E9-47DE-96EC-B6AFEB751F7F}" dt="2020-06-25T19:48:40.808" v="949" actId="14100"/>
          <ac:picMkLst>
            <pc:docMk/>
            <pc:sldMk cId="3433175000" sldId="2209"/>
            <ac:picMk id="6" creationId="{1636AC0C-6199-4F35-898B-AFB29F619539}"/>
          </ac:picMkLst>
        </pc:picChg>
      </pc:sldChg>
      <pc:sldChg chg="add del">
        <pc:chgData name="D, Manoj Reddy (Cognizant)" userId="3aed5c54-8d17-41e4-96bc-53e3cf5c6d8d" providerId="ADAL" clId="{BBD96653-B3E9-47DE-96EC-B6AFEB751F7F}" dt="2020-06-25T19:36:10.998" v="775"/>
        <pc:sldMkLst>
          <pc:docMk/>
          <pc:sldMk cId="4273350661" sldId="2209"/>
        </pc:sldMkLst>
      </pc:sldChg>
      <pc:sldChg chg="addSp delSp modSp add mod">
        <pc:chgData name="D, Manoj Reddy (Cognizant)" userId="3aed5c54-8d17-41e4-96bc-53e3cf5c6d8d" providerId="ADAL" clId="{BBD96653-B3E9-47DE-96EC-B6AFEB751F7F}" dt="2020-06-25T19:49:10.391" v="953" actId="14100"/>
        <pc:sldMkLst>
          <pc:docMk/>
          <pc:sldMk cId="3099565980" sldId="2210"/>
        </pc:sldMkLst>
        <pc:spChg chg="add del mod">
          <ac:chgData name="D, Manoj Reddy (Cognizant)" userId="3aed5c54-8d17-41e4-96bc-53e3cf5c6d8d" providerId="ADAL" clId="{BBD96653-B3E9-47DE-96EC-B6AFEB751F7F}" dt="2020-06-25T19:49:06.522" v="952"/>
          <ac:spMkLst>
            <pc:docMk/>
            <pc:sldMk cId="3099565980" sldId="2210"/>
            <ac:spMk id="7" creationId="{BFEBD325-2956-4587-BF4C-E9BB10666C4B}"/>
          </ac:spMkLst>
        </pc:spChg>
        <pc:picChg chg="del">
          <ac:chgData name="D, Manoj Reddy (Cognizant)" userId="3aed5c54-8d17-41e4-96bc-53e3cf5c6d8d" providerId="ADAL" clId="{BBD96653-B3E9-47DE-96EC-B6AFEB751F7F}" dt="2020-06-25T19:48:49.640" v="951" actId="478"/>
          <ac:picMkLst>
            <pc:docMk/>
            <pc:sldMk cId="3099565980" sldId="2210"/>
            <ac:picMk id="6" creationId="{1636AC0C-6199-4F35-898B-AFB29F619539}"/>
          </ac:picMkLst>
        </pc:picChg>
        <pc:picChg chg="add mod">
          <ac:chgData name="D, Manoj Reddy (Cognizant)" userId="3aed5c54-8d17-41e4-96bc-53e3cf5c6d8d" providerId="ADAL" clId="{BBD96653-B3E9-47DE-96EC-B6AFEB751F7F}" dt="2020-06-25T19:49:10.391" v="953" actId="14100"/>
          <ac:picMkLst>
            <pc:docMk/>
            <pc:sldMk cId="3099565980" sldId="2210"/>
            <ac:picMk id="8" creationId="{35602269-BCBE-4D70-99FF-5CCFF2470FD7}"/>
          </ac:picMkLst>
        </pc:picChg>
      </pc:sldChg>
      <pc:sldChg chg="addSp delSp modSp add mod">
        <pc:chgData name="D, Manoj Reddy (Cognizant)" userId="3aed5c54-8d17-41e4-96bc-53e3cf5c6d8d" providerId="ADAL" clId="{BBD96653-B3E9-47DE-96EC-B6AFEB751F7F}" dt="2020-06-25T19:55:02.345" v="1005" actId="1076"/>
        <pc:sldMkLst>
          <pc:docMk/>
          <pc:sldMk cId="2895004949" sldId="2211"/>
        </pc:sldMkLst>
        <pc:spChg chg="mod">
          <ac:chgData name="D, Manoj Reddy (Cognizant)" userId="3aed5c54-8d17-41e4-96bc-53e3cf5c6d8d" providerId="ADAL" clId="{BBD96653-B3E9-47DE-96EC-B6AFEB751F7F}" dt="2020-06-25T19:51:06.011" v="962" actId="20577"/>
          <ac:spMkLst>
            <pc:docMk/>
            <pc:sldMk cId="2895004949" sldId="2211"/>
            <ac:spMk id="2" creationId="{A20534B5-0B54-4F00-9954-C85ED3D431A7}"/>
          </ac:spMkLst>
        </pc:spChg>
        <pc:spChg chg="add mod">
          <ac:chgData name="D, Manoj Reddy (Cognizant)" userId="3aed5c54-8d17-41e4-96bc-53e3cf5c6d8d" providerId="ADAL" clId="{BBD96653-B3E9-47DE-96EC-B6AFEB751F7F}" dt="2020-06-25T19:54:37.226" v="1000" actId="20577"/>
          <ac:spMkLst>
            <pc:docMk/>
            <pc:sldMk cId="2895004949" sldId="2211"/>
            <ac:spMk id="6" creationId="{B1EA6AA7-3D23-4C63-9B34-6840DD753A98}"/>
          </ac:spMkLst>
        </pc:spChg>
        <pc:picChg chg="del">
          <ac:chgData name="D, Manoj Reddy (Cognizant)" userId="3aed5c54-8d17-41e4-96bc-53e3cf5c6d8d" providerId="ADAL" clId="{BBD96653-B3E9-47DE-96EC-B6AFEB751F7F}" dt="2020-06-25T19:51:08.462" v="963" actId="478"/>
          <ac:picMkLst>
            <pc:docMk/>
            <pc:sldMk cId="2895004949" sldId="2211"/>
            <ac:picMk id="8" creationId="{35602269-BCBE-4D70-99FF-5CCFF2470FD7}"/>
          </ac:picMkLst>
        </pc:picChg>
        <pc:picChg chg="add mod">
          <ac:chgData name="D, Manoj Reddy (Cognizant)" userId="3aed5c54-8d17-41e4-96bc-53e3cf5c6d8d" providerId="ADAL" clId="{BBD96653-B3E9-47DE-96EC-B6AFEB751F7F}" dt="2020-06-25T19:55:02.345" v="1005" actId="1076"/>
          <ac:picMkLst>
            <pc:docMk/>
            <pc:sldMk cId="2895004949" sldId="2211"/>
            <ac:picMk id="9" creationId="{A7536D83-654A-4119-A5FA-C55CB2D8CEEE}"/>
          </ac:picMkLst>
        </pc:picChg>
      </pc:sldChg>
      <pc:sldChg chg="addSp delSp modSp add mod">
        <pc:chgData name="D, Manoj Reddy (Cognizant)" userId="3aed5c54-8d17-41e4-96bc-53e3cf5c6d8d" providerId="ADAL" clId="{BBD96653-B3E9-47DE-96EC-B6AFEB751F7F}" dt="2020-06-25T19:55:54.636" v="1012" actId="1076"/>
        <pc:sldMkLst>
          <pc:docMk/>
          <pc:sldMk cId="612761743" sldId="2212"/>
        </pc:sldMkLst>
        <pc:spChg chg="del mod">
          <ac:chgData name="D, Manoj Reddy (Cognizant)" userId="3aed5c54-8d17-41e4-96bc-53e3cf5c6d8d" providerId="ADAL" clId="{BBD96653-B3E9-47DE-96EC-B6AFEB751F7F}" dt="2020-06-25T19:55:39.464" v="1009"/>
          <ac:spMkLst>
            <pc:docMk/>
            <pc:sldMk cId="612761743" sldId="2212"/>
            <ac:spMk id="6" creationId="{B1EA6AA7-3D23-4C63-9B34-6840DD753A98}"/>
          </ac:spMkLst>
        </pc:spChg>
        <pc:picChg chg="add mod">
          <ac:chgData name="D, Manoj Reddy (Cognizant)" userId="3aed5c54-8d17-41e4-96bc-53e3cf5c6d8d" providerId="ADAL" clId="{BBD96653-B3E9-47DE-96EC-B6AFEB751F7F}" dt="2020-06-25T19:55:54.636" v="1012" actId="1076"/>
          <ac:picMkLst>
            <pc:docMk/>
            <pc:sldMk cId="612761743" sldId="2212"/>
            <ac:picMk id="7" creationId="{B3FEF826-BA84-481C-9CFF-BF602AD676DC}"/>
          </ac:picMkLst>
        </pc:picChg>
        <pc:picChg chg="del">
          <ac:chgData name="D, Manoj Reddy (Cognizant)" userId="3aed5c54-8d17-41e4-96bc-53e3cf5c6d8d" providerId="ADAL" clId="{BBD96653-B3E9-47DE-96EC-B6AFEB751F7F}" dt="2020-06-25T19:55:23.658" v="1007" actId="478"/>
          <ac:picMkLst>
            <pc:docMk/>
            <pc:sldMk cId="612761743" sldId="2212"/>
            <ac:picMk id="9" creationId="{A7536D83-654A-4119-A5FA-C55CB2D8CEEE}"/>
          </ac:picMkLst>
        </pc:picChg>
      </pc:sldChg>
      <pc:sldChg chg="add del">
        <pc:chgData name="D, Manoj Reddy (Cognizant)" userId="3aed5c54-8d17-41e4-96bc-53e3cf5c6d8d" providerId="ADAL" clId="{BBD96653-B3E9-47DE-96EC-B6AFEB751F7F}" dt="2020-06-25T20:02:22.445" v="1056" actId="47"/>
        <pc:sldMkLst>
          <pc:docMk/>
          <pc:sldMk cId="1266707033" sldId="2213"/>
        </pc:sldMkLst>
      </pc:sldChg>
      <pc:sldChg chg="modSp add mod">
        <pc:chgData name="D, Manoj Reddy (Cognizant)" userId="3aed5c54-8d17-41e4-96bc-53e3cf5c6d8d" providerId="ADAL" clId="{BBD96653-B3E9-47DE-96EC-B6AFEB751F7F}" dt="2020-06-25T20:04:43.181" v="1101" actId="20577"/>
        <pc:sldMkLst>
          <pc:docMk/>
          <pc:sldMk cId="1528548827" sldId="2213"/>
        </pc:sldMkLst>
        <pc:spChg chg="mod">
          <ac:chgData name="D, Manoj Reddy (Cognizant)" userId="3aed5c54-8d17-41e4-96bc-53e3cf5c6d8d" providerId="ADAL" clId="{BBD96653-B3E9-47DE-96EC-B6AFEB751F7F}" dt="2020-06-25T20:04:43.181" v="1101" actId="20577"/>
          <ac:spMkLst>
            <pc:docMk/>
            <pc:sldMk cId="1528548827" sldId="2213"/>
            <ac:spMk id="6" creationId="{00000000-0000-0000-0000-000000000000}"/>
          </ac:spMkLst>
        </pc:spChg>
        <pc:spChg chg="mod">
          <ac:chgData name="D, Manoj Reddy (Cognizant)" userId="3aed5c54-8d17-41e4-96bc-53e3cf5c6d8d" providerId="ADAL" clId="{BBD96653-B3E9-47DE-96EC-B6AFEB751F7F}" dt="2020-06-25T20:02:48.567" v="1092" actId="207"/>
          <ac:spMkLst>
            <pc:docMk/>
            <pc:sldMk cId="1528548827" sldId="2213"/>
            <ac:spMk id="9" creationId="{0BD5F253-9BCF-4741-B957-6240EC1D3039}"/>
          </ac:spMkLst>
        </pc:spChg>
      </pc:sldChg>
      <pc:sldChg chg="add del">
        <pc:chgData name="D, Manoj Reddy (Cognizant)" userId="3aed5c54-8d17-41e4-96bc-53e3cf5c6d8d" providerId="ADAL" clId="{BBD96653-B3E9-47DE-96EC-B6AFEB751F7F}" dt="2020-06-25T20:02:23.242" v="1057" actId="47"/>
        <pc:sldMkLst>
          <pc:docMk/>
          <pc:sldMk cId="2624040563" sldId="2214"/>
        </pc:sldMkLst>
      </pc:sldChg>
      <pc:sldChg chg="addSp delSp modSp add mod">
        <pc:chgData name="D, Manoj Reddy (Cognizant)" userId="3aed5c54-8d17-41e4-96bc-53e3cf5c6d8d" providerId="ADAL" clId="{BBD96653-B3E9-47DE-96EC-B6AFEB751F7F}" dt="2020-06-25T20:11:11.523" v="1196" actId="207"/>
        <pc:sldMkLst>
          <pc:docMk/>
          <pc:sldMk cId="2822807164" sldId="2214"/>
        </pc:sldMkLst>
        <pc:spChg chg="mod">
          <ac:chgData name="D, Manoj Reddy (Cognizant)" userId="3aed5c54-8d17-41e4-96bc-53e3cf5c6d8d" providerId="ADAL" clId="{BBD96653-B3E9-47DE-96EC-B6AFEB751F7F}" dt="2020-06-25T20:07:48.603" v="1119" actId="20577"/>
          <ac:spMkLst>
            <pc:docMk/>
            <pc:sldMk cId="2822807164" sldId="2214"/>
            <ac:spMk id="2" creationId="{A20534B5-0B54-4F00-9954-C85ED3D431A7}"/>
          </ac:spMkLst>
        </pc:spChg>
        <pc:spChg chg="add mod">
          <ac:chgData name="D, Manoj Reddy (Cognizant)" userId="3aed5c54-8d17-41e4-96bc-53e3cf5c6d8d" providerId="ADAL" clId="{BBD96653-B3E9-47DE-96EC-B6AFEB751F7F}" dt="2020-06-25T20:11:11.523" v="1196" actId="207"/>
          <ac:spMkLst>
            <pc:docMk/>
            <pc:sldMk cId="2822807164" sldId="2214"/>
            <ac:spMk id="6" creationId="{FBCADC8F-FABE-4909-A376-4AE75D88F6A1}"/>
          </ac:spMkLst>
        </pc:spChg>
        <pc:picChg chg="del">
          <ac:chgData name="D, Manoj Reddy (Cognizant)" userId="3aed5c54-8d17-41e4-96bc-53e3cf5c6d8d" providerId="ADAL" clId="{BBD96653-B3E9-47DE-96EC-B6AFEB751F7F}" dt="2020-06-25T20:07:50.551" v="1120" actId="478"/>
          <ac:picMkLst>
            <pc:docMk/>
            <pc:sldMk cId="2822807164" sldId="2214"/>
            <ac:picMk id="7" creationId="{B3FEF826-BA84-481C-9CFF-BF602AD676DC}"/>
          </ac:picMkLst>
        </pc:picChg>
        <pc:picChg chg="add mod">
          <ac:chgData name="D, Manoj Reddy (Cognizant)" userId="3aed5c54-8d17-41e4-96bc-53e3cf5c6d8d" providerId="ADAL" clId="{BBD96653-B3E9-47DE-96EC-B6AFEB751F7F}" dt="2020-06-25T20:08:51.672" v="1146" actId="14100"/>
          <ac:picMkLst>
            <pc:docMk/>
            <pc:sldMk cId="2822807164" sldId="2214"/>
            <ac:picMk id="8" creationId="{F25E796A-12DB-42F1-B0C6-369DD2BCA23A}"/>
          </ac:picMkLst>
        </pc:picChg>
      </pc:sldChg>
      <pc:sldChg chg="add del">
        <pc:chgData name="D, Manoj Reddy (Cognizant)" userId="3aed5c54-8d17-41e4-96bc-53e3cf5c6d8d" providerId="ADAL" clId="{BBD96653-B3E9-47DE-96EC-B6AFEB751F7F}" dt="2020-06-25T20:02:23.920" v="1058" actId="47"/>
        <pc:sldMkLst>
          <pc:docMk/>
          <pc:sldMk cId="1777558025" sldId="2215"/>
        </pc:sldMkLst>
      </pc:sldChg>
      <pc:sldChg chg="addSp delSp modSp add mod">
        <pc:chgData name="D, Manoj Reddy (Cognizant)" userId="3aed5c54-8d17-41e4-96bc-53e3cf5c6d8d" providerId="ADAL" clId="{BBD96653-B3E9-47DE-96EC-B6AFEB751F7F}" dt="2020-06-25T20:11:07.107" v="1195" actId="207"/>
        <pc:sldMkLst>
          <pc:docMk/>
          <pc:sldMk cId="3948385987" sldId="2215"/>
        </pc:sldMkLst>
        <pc:spChg chg="mod">
          <ac:chgData name="D, Manoj Reddy (Cognizant)" userId="3aed5c54-8d17-41e4-96bc-53e3cf5c6d8d" providerId="ADAL" clId="{BBD96653-B3E9-47DE-96EC-B6AFEB751F7F}" dt="2020-06-25T20:11:07.107" v="1195" actId="207"/>
          <ac:spMkLst>
            <pc:docMk/>
            <pc:sldMk cId="3948385987" sldId="2215"/>
            <ac:spMk id="6" creationId="{FBCADC8F-FABE-4909-A376-4AE75D88F6A1}"/>
          </ac:spMkLst>
        </pc:spChg>
        <pc:picChg chg="add mod">
          <ac:chgData name="D, Manoj Reddy (Cognizant)" userId="3aed5c54-8d17-41e4-96bc-53e3cf5c6d8d" providerId="ADAL" clId="{BBD96653-B3E9-47DE-96EC-B6AFEB751F7F}" dt="2020-06-25T20:10:46.803" v="1193" actId="1076"/>
          <ac:picMkLst>
            <pc:docMk/>
            <pc:sldMk cId="3948385987" sldId="2215"/>
            <ac:picMk id="7" creationId="{79F1F733-DA31-48EF-822D-9DDB2790A181}"/>
          </ac:picMkLst>
        </pc:picChg>
        <pc:picChg chg="del">
          <ac:chgData name="D, Manoj Reddy (Cognizant)" userId="3aed5c54-8d17-41e4-96bc-53e3cf5c6d8d" providerId="ADAL" clId="{BBD96653-B3E9-47DE-96EC-B6AFEB751F7F}" dt="2020-06-25T20:09:58.774" v="1157" actId="478"/>
          <ac:picMkLst>
            <pc:docMk/>
            <pc:sldMk cId="3948385987" sldId="2215"/>
            <ac:picMk id="8" creationId="{F25E796A-12DB-42F1-B0C6-369DD2BCA23A}"/>
          </ac:picMkLst>
        </pc:picChg>
      </pc:sldChg>
      <pc:sldChg chg="add del">
        <pc:chgData name="D, Manoj Reddy (Cognizant)" userId="3aed5c54-8d17-41e4-96bc-53e3cf5c6d8d" providerId="ADAL" clId="{BBD96653-B3E9-47DE-96EC-B6AFEB751F7F}" dt="2020-06-25T20:02:25.660" v="1059" actId="47"/>
        <pc:sldMkLst>
          <pc:docMk/>
          <pc:sldMk cId="3409869005" sldId="2216"/>
        </pc:sldMkLst>
      </pc:sldChg>
      <pc:sldChg chg="addSp delSp modSp add mod">
        <pc:chgData name="D, Manoj Reddy (Cognizant)" userId="3aed5c54-8d17-41e4-96bc-53e3cf5c6d8d" providerId="ADAL" clId="{BBD96653-B3E9-47DE-96EC-B6AFEB751F7F}" dt="2020-06-25T20:13:18.010" v="1260" actId="1076"/>
        <pc:sldMkLst>
          <pc:docMk/>
          <pc:sldMk cId="4059361866" sldId="2216"/>
        </pc:sldMkLst>
        <pc:spChg chg="mod">
          <ac:chgData name="D, Manoj Reddy (Cognizant)" userId="3aed5c54-8d17-41e4-96bc-53e3cf5c6d8d" providerId="ADAL" clId="{BBD96653-B3E9-47DE-96EC-B6AFEB751F7F}" dt="2020-06-25T20:12:20.532" v="1231" actId="20577"/>
          <ac:spMkLst>
            <pc:docMk/>
            <pc:sldMk cId="4059361866" sldId="2216"/>
            <ac:spMk id="2" creationId="{A20534B5-0B54-4F00-9954-C85ED3D431A7}"/>
          </ac:spMkLst>
        </pc:spChg>
        <pc:spChg chg="mod">
          <ac:chgData name="D, Manoj Reddy (Cognizant)" userId="3aed5c54-8d17-41e4-96bc-53e3cf5c6d8d" providerId="ADAL" clId="{BBD96653-B3E9-47DE-96EC-B6AFEB751F7F}" dt="2020-06-25T20:13:12.921" v="1259" actId="14100"/>
          <ac:spMkLst>
            <pc:docMk/>
            <pc:sldMk cId="4059361866" sldId="2216"/>
            <ac:spMk id="6" creationId="{FBCADC8F-FABE-4909-A376-4AE75D88F6A1}"/>
          </ac:spMkLst>
        </pc:spChg>
        <pc:picChg chg="del">
          <ac:chgData name="D, Manoj Reddy (Cognizant)" userId="3aed5c54-8d17-41e4-96bc-53e3cf5c6d8d" providerId="ADAL" clId="{BBD96653-B3E9-47DE-96EC-B6AFEB751F7F}" dt="2020-06-25T20:12:50.543" v="1236" actId="478"/>
          <ac:picMkLst>
            <pc:docMk/>
            <pc:sldMk cId="4059361866" sldId="2216"/>
            <ac:picMk id="7" creationId="{79F1F733-DA31-48EF-822D-9DDB2790A181}"/>
          </ac:picMkLst>
        </pc:picChg>
        <pc:picChg chg="add mod">
          <ac:chgData name="D, Manoj Reddy (Cognizant)" userId="3aed5c54-8d17-41e4-96bc-53e3cf5c6d8d" providerId="ADAL" clId="{BBD96653-B3E9-47DE-96EC-B6AFEB751F7F}" dt="2020-06-25T20:13:18.010" v="1260" actId="1076"/>
          <ac:picMkLst>
            <pc:docMk/>
            <pc:sldMk cId="4059361866" sldId="2216"/>
            <ac:picMk id="8" creationId="{C28AF142-90B6-40F0-BCD9-582DE6D71F17}"/>
          </ac:picMkLst>
        </pc:picChg>
      </pc:sldChg>
      <pc:sldChg chg="modSp new mod">
        <pc:chgData name="D, Manoj Reddy (Cognizant)" userId="3aed5c54-8d17-41e4-96bc-53e3cf5c6d8d" providerId="ADAL" clId="{BBD96653-B3E9-47DE-96EC-B6AFEB751F7F}" dt="2020-06-28T17:45:57.648" v="3109" actId="20577"/>
        <pc:sldMkLst>
          <pc:docMk/>
          <pc:sldMk cId="618640272" sldId="2217"/>
        </pc:sldMkLst>
        <pc:spChg chg="mod">
          <ac:chgData name="D, Manoj Reddy (Cognizant)" userId="3aed5c54-8d17-41e4-96bc-53e3cf5c6d8d" providerId="ADAL" clId="{BBD96653-B3E9-47DE-96EC-B6AFEB751F7F}" dt="2020-06-28T17:45:57.648" v="3109" actId="20577"/>
          <ac:spMkLst>
            <pc:docMk/>
            <pc:sldMk cId="618640272" sldId="2217"/>
            <ac:spMk id="2" creationId="{25B5C834-15FE-4673-A3EF-8D65981E3919}"/>
          </ac:spMkLst>
        </pc:spChg>
        <pc:spChg chg="mod">
          <ac:chgData name="D, Manoj Reddy (Cognizant)" userId="3aed5c54-8d17-41e4-96bc-53e3cf5c6d8d" providerId="ADAL" clId="{BBD96653-B3E9-47DE-96EC-B6AFEB751F7F}" dt="2020-06-26T05:14:50.845" v="1837" actId="207"/>
          <ac:spMkLst>
            <pc:docMk/>
            <pc:sldMk cId="618640272" sldId="2217"/>
            <ac:spMk id="3" creationId="{78CDC281-4275-48BD-9D66-0DBBCCF16061}"/>
          </ac:spMkLst>
        </pc:spChg>
      </pc:sldChg>
      <pc:sldChg chg="modSp add mod">
        <pc:chgData name="D, Manoj Reddy (Cognizant)" userId="3aed5c54-8d17-41e4-96bc-53e3cf5c6d8d" providerId="ADAL" clId="{BBD96653-B3E9-47DE-96EC-B6AFEB751F7F}" dt="2020-06-26T05:19:39.884" v="2033" actId="207"/>
        <pc:sldMkLst>
          <pc:docMk/>
          <pc:sldMk cId="348901920" sldId="2218"/>
        </pc:sldMkLst>
        <pc:spChg chg="mod">
          <ac:chgData name="D, Manoj Reddy (Cognizant)" userId="3aed5c54-8d17-41e4-96bc-53e3cf5c6d8d" providerId="ADAL" clId="{BBD96653-B3E9-47DE-96EC-B6AFEB751F7F}" dt="2020-06-25T20:28:20.646" v="1471" actId="20577"/>
          <ac:spMkLst>
            <pc:docMk/>
            <pc:sldMk cId="348901920" sldId="2218"/>
            <ac:spMk id="2" creationId="{25B5C834-15FE-4673-A3EF-8D65981E3919}"/>
          </ac:spMkLst>
        </pc:spChg>
        <pc:spChg chg="mod">
          <ac:chgData name="D, Manoj Reddy (Cognizant)" userId="3aed5c54-8d17-41e4-96bc-53e3cf5c6d8d" providerId="ADAL" clId="{BBD96653-B3E9-47DE-96EC-B6AFEB751F7F}" dt="2020-06-26T05:19:39.884" v="2033" actId="207"/>
          <ac:spMkLst>
            <pc:docMk/>
            <pc:sldMk cId="348901920" sldId="2218"/>
            <ac:spMk id="3" creationId="{78CDC281-4275-48BD-9D66-0DBBCCF16061}"/>
          </ac:spMkLst>
        </pc:spChg>
      </pc:sldChg>
      <pc:sldChg chg="modSp add mod">
        <pc:chgData name="D, Manoj Reddy (Cognizant)" userId="3aed5c54-8d17-41e4-96bc-53e3cf5c6d8d" providerId="ADAL" clId="{BBD96653-B3E9-47DE-96EC-B6AFEB751F7F}" dt="2020-06-28T18:00:06.590" v="3191" actId="20577"/>
        <pc:sldMkLst>
          <pc:docMk/>
          <pc:sldMk cId="365025267" sldId="2219"/>
        </pc:sldMkLst>
        <pc:spChg chg="mod">
          <ac:chgData name="D, Manoj Reddy (Cognizant)" userId="3aed5c54-8d17-41e4-96bc-53e3cf5c6d8d" providerId="ADAL" clId="{BBD96653-B3E9-47DE-96EC-B6AFEB751F7F}" dt="2020-06-26T05:17:41.018" v="1991" actId="20577"/>
          <ac:spMkLst>
            <pc:docMk/>
            <pc:sldMk cId="365025267" sldId="2219"/>
            <ac:spMk id="2" creationId="{25B5C834-15FE-4673-A3EF-8D65981E3919}"/>
          </ac:spMkLst>
        </pc:spChg>
        <pc:spChg chg="mod">
          <ac:chgData name="D, Manoj Reddy (Cognizant)" userId="3aed5c54-8d17-41e4-96bc-53e3cf5c6d8d" providerId="ADAL" clId="{BBD96653-B3E9-47DE-96EC-B6AFEB751F7F}" dt="2020-06-28T18:00:06.590" v="3191" actId="20577"/>
          <ac:spMkLst>
            <pc:docMk/>
            <pc:sldMk cId="365025267" sldId="2219"/>
            <ac:spMk id="3" creationId="{78CDC281-4275-48BD-9D66-0DBBCCF16061}"/>
          </ac:spMkLst>
        </pc:spChg>
      </pc:sldChg>
      <pc:sldChg chg="modSp add mod">
        <pc:chgData name="D, Manoj Reddy (Cognizant)" userId="3aed5c54-8d17-41e4-96bc-53e3cf5c6d8d" providerId="ADAL" clId="{BBD96653-B3E9-47DE-96EC-B6AFEB751F7F}" dt="2020-06-26T05:14:37.418" v="1836" actId="207"/>
        <pc:sldMkLst>
          <pc:docMk/>
          <pc:sldMk cId="1932264453" sldId="2220"/>
        </pc:sldMkLst>
        <pc:spChg chg="mod">
          <ac:chgData name="D, Manoj Reddy (Cognizant)" userId="3aed5c54-8d17-41e4-96bc-53e3cf5c6d8d" providerId="ADAL" clId="{BBD96653-B3E9-47DE-96EC-B6AFEB751F7F}" dt="2020-06-26T05:08:26.498" v="1581" actId="20577"/>
          <ac:spMkLst>
            <pc:docMk/>
            <pc:sldMk cId="1932264453" sldId="2220"/>
            <ac:spMk id="2" creationId="{25B5C834-15FE-4673-A3EF-8D65981E3919}"/>
          </ac:spMkLst>
        </pc:spChg>
        <pc:spChg chg="mod">
          <ac:chgData name="D, Manoj Reddy (Cognizant)" userId="3aed5c54-8d17-41e4-96bc-53e3cf5c6d8d" providerId="ADAL" clId="{BBD96653-B3E9-47DE-96EC-B6AFEB751F7F}" dt="2020-06-26T05:14:37.418" v="1836" actId="207"/>
          <ac:spMkLst>
            <pc:docMk/>
            <pc:sldMk cId="1932264453" sldId="2220"/>
            <ac:spMk id="3" creationId="{78CDC281-4275-48BD-9D66-0DBBCCF16061}"/>
          </ac:spMkLst>
        </pc:spChg>
      </pc:sldChg>
      <pc:sldChg chg="modSp add del mod">
        <pc:chgData name="D, Manoj Reddy (Cognizant)" userId="3aed5c54-8d17-41e4-96bc-53e3cf5c6d8d" providerId="ADAL" clId="{BBD96653-B3E9-47DE-96EC-B6AFEB751F7F}" dt="2020-06-26T05:48:15.526" v="2564" actId="47"/>
        <pc:sldMkLst>
          <pc:docMk/>
          <pc:sldMk cId="3814285763" sldId="2221"/>
        </pc:sldMkLst>
        <pc:spChg chg="mod">
          <ac:chgData name="D, Manoj Reddy (Cognizant)" userId="3aed5c54-8d17-41e4-96bc-53e3cf5c6d8d" providerId="ADAL" clId="{BBD96653-B3E9-47DE-96EC-B6AFEB751F7F}" dt="2020-06-25T20:15:09.573" v="1282" actId="20577"/>
          <ac:spMkLst>
            <pc:docMk/>
            <pc:sldMk cId="3814285763" sldId="2221"/>
            <ac:spMk id="2" creationId="{25B5C834-15FE-4673-A3EF-8D65981E3919}"/>
          </ac:spMkLst>
        </pc:spChg>
      </pc:sldChg>
      <pc:sldChg chg="add del">
        <pc:chgData name="D, Manoj Reddy (Cognizant)" userId="3aed5c54-8d17-41e4-96bc-53e3cf5c6d8d" providerId="ADAL" clId="{BBD96653-B3E9-47DE-96EC-B6AFEB751F7F}" dt="2020-06-26T05:28:47.867" v="2226" actId="47"/>
        <pc:sldMkLst>
          <pc:docMk/>
          <pc:sldMk cId="3936243938" sldId="2222"/>
        </pc:sldMkLst>
      </pc:sldChg>
      <pc:sldChg chg="addSp delSp modSp add del mod">
        <pc:chgData name="D, Manoj Reddy (Cognizant)" userId="3aed5c54-8d17-41e4-96bc-53e3cf5c6d8d" providerId="ADAL" clId="{BBD96653-B3E9-47DE-96EC-B6AFEB751F7F}" dt="2020-06-26T05:42:39.615" v="2562" actId="2696"/>
        <pc:sldMkLst>
          <pc:docMk/>
          <pc:sldMk cId="4075013269" sldId="2223"/>
        </pc:sldMkLst>
        <pc:spChg chg="mod">
          <ac:chgData name="D, Manoj Reddy (Cognizant)" userId="3aed5c54-8d17-41e4-96bc-53e3cf5c6d8d" providerId="ADAL" clId="{BBD96653-B3E9-47DE-96EC-B6AFEB751F7F}" dt="2020-06-25T20:30:36.651" v="1519" actId="20577"/>
          <ac:spMkLst>
            <pc:docMk/>
            <pc:sldMk cId="4075013269" sldId="2223"/>
            <ac:spMk id="2" creationId="{25B5C834-15FE-4673-A3EF-8D65981E3919}"/>
          </ac:spMkLst>
        </pc:spChg>
        <pc:spChg chg="add del mod">
          <ac:chgData name="D, Manoj Reddy (Cognizant)" userId="3aed5c54-8d17-41e4-96bc-53e3cf5c6d8d" providerId="ADAL" clId="{BBD96653-B3E9-47DE-96EC-B6AFEB751F7F}" dt="2020-06-25T20:30:43.459" v="1521"/>
          <ac:spMkLst>
            <pc:docMk/>
            <pc:sldMk cId="4075013269" sldId="2223"/>
            <ac:spMk id="6" creationId="{975FD144-DB38-46A4-B31A-B3FFAD2ED035}"/>
          </ac:spMkLst>
        </pc:spChg>
        <pc:spChg chg="add del mod">
          <ac:chgData name="D, Manoj Reddy (Cognizant)" userId="3aed5c54-8d17-41e4-96bc-53e3cf5c6d8d" providerId="ADAL" clId="{BBD96653-B3E9-47DE-96EC-B6AFEB751F7F}" dt="2020-06-25T20:30:47.170" v="1523"/>
          <ac:spMkLst>
            <pc:docMk/>
            <pc:sldMk cId="4075013269" sldId="2223"/>
            <ac:spMk id="7" creationId="{FB46CD2D-CBF1-44C3-A303-AB815CD3400D}"/>
          </ac:spMkLst>
        </pc:spChg>
      </pc:sldChg>
      <pc:sldChg chg="modSp add mod">
        <pc:chgData name="D, Manoj Reddy (Cognizant)" userId="3aed5c54-8d17-41e4-96bc-53e3cf5c6d8d" providerId="ADAL" clId="{BBD96653-B3E9-47DE-96EC-B6AFEB751F7F}" dt="2020-06-29T05:08:49.157" v="3577" actId="20577"/>
        <pc:sldMkLst>
          <pc:docMk/>
          <pc:sldMk cId="3075734935" sldId="2224"/>
        </pc:sldMkLst>
        <pc:spChg chg="mod">
          <ac:chgData name="D, Manoj Reddy (Cognizant)" userId="3aed5c54-8d17-41e4-96bc-53e3cf5c6d8d" providerId="ADAL" clId="{BBD96653-B3E9-47DE-96EC-B6AFEB751F7F}" dt="2020-06-25T20:31:00.414" v="1537" actId="20577"/>
          <ac:spMkLst>
            <pc:docMk/>
            <pc:sldMk cId="3075734935" sldId="2224"/>
            <ac:spMk id="2" creationId="{25B5C834-15FE-4673-A3EF-8D65981E3919}"/>
          </ac:spMkLst>
        </pc:spChg>
        <pc:spChg chg="mod">
          <ac:chgData name="D, Manoj Reddy (Cognizant)" userId="3aed5c54-8d17-41e4-96bc-53e3cf5c6d8d" providerId="ADAL" clId="{BBD96653-B3E9-47DE-96EC-B6AFEB751F7F}" dt="2020-06-29T05:08:49.157" v="3577" actId="20577"/>
          <ac:spMkLst>
            <pc:docMk/>
            <pc:sldMk cId="3075734935" sldId="2224"/>
            <ac:spMk id="3" creationId="{78CDC281-4275-48BD-9D66-0DBBCCF16061}"/>
          </ac:spMkLst>
        </pc:spChg>
      </pc:sldChg>
      <pc:sldChg chg="modSp add mod">
        <pc:chgData name="D, Manoj Reddy (Cognizant)" userId="3aed5c54-8d17-41e4-96bc-53e3cf5c6d8d" providerId="ADAL" clId="{BBD96653-B3E9-47DE-96EC-B6AFEB751F7F}" dt="2020-06-26T05:23:36.001" v="2225" actId="207"/>
        <pc:sldMkLst>
          <pc:docMk/>
          <pc:sldMk cId="2053511221" sldId="2225"/>
        </pc:sldMkLst>
        <pc:spChg chg="mod">
          <ac:chgData name="D, Manoj Reddy (Cognizant)" userId="3aed5c54-8d17-41e4-96bc-53e3cf5c6d8d" providerId="ADAL" clId="{BBD96653-B3E9-47DE-96EC-B6AFEB751F7F}" dt="2020-06-26T05:23:36.001" v="2225" actId="207"/>
          <ac:spMkLst>
            <pc:docMk/>
            <pc:sldMk cId="2053511221" sldId="2225"/>
            <ac:spMk id="3" creationId="{78CDC281-4275-48BD-9D66-0DBBCCF16061}"/>
          </ac:spMkLst>
        </pc:spChg>
      </pc:sldChg>
      <pc:sldChg chg="addSp delSp modSp add del mod">
        <pc:chgData name="D, Manoj Reddy (Cognizant)" userId="3aed5c54-8d17-41e4-96bc-53e3cf5c6d8d" providerId="ADAL" clId="{BBD96653-B3E9-47DE-96EC-B6AFEB751F7F}" dt="2020-06-28T17:38:19.786" v="3092" actId="47"/>
        <pc:sldMkLst>
          <pc:docMk/>
          <pc:sldMk cId="2870645973" sldId="2226"/>
        </pc:sldMkLst>
        <pc:spChg chg="mod">
          <ac:chgData name="D, Manoj Reddy (Cognizant)" userId="3aed5c54-8d17-41e4-96bc-53e3cf5c6d8d" providerId="ADAL" clId="{BBD96653-B3E9-47DE-96EC-B6AFEB751F7F}" dt="2020-06-26T06:08:33.676" v="3001" actId="20577"/>
          <ac:spMkLst>
            <pc:docMk/>
            <pc:sldMk cId="2870645973" sldId="2226"/>
            <ac:spMk id="2" creationId="{25B5C834-15FE-4673-A3EF-8D65981E3919}"/>
          </ac:spMkLst>
        </pc:spChg>
        <pc:spChg chg="del">
          <ac:chgData name="D, Manoj Reddy (Cognizant)" userId="3aed5c54-8d17-41e4-96bc-53e3cf5c6d8d" providerId="ADAL" clId="{BBD96653-B3E9-47DE-96EC-B6AFEB751F7F}" dt="2020-06-26T05:41:48.325" v="2523"/>
          <ac:spMkLst>
            <pc:docMk/>
            <pc:sldMk cId="2870645973" sldId="2226"/>
            <ac:spMk id="3" creationId="{78CDC281-4275-48BD-9D66-0DBBCCF16061}"/>
          </ac:spMkLst>
        </pc:spChg>
        <pc:picChg chg="add mod">
          <ac:chgData name="D, Manoj Reddy (Cognizant)" userId="3aed5c54-8d17-41e4-96bc-53e3cf5c6d8d" providerId="ADAL" clId="{BBD96653-B3E9-47DE-96EC-B6AFEB751F7F}" dt="2020-06-26T05:41:51.312" v="2524" actId="14100"/>
          <ac:picMkLst>
            <pc:docMk/>
            <pc:sldMk cId="2870645973" sldId="2226"/>
            <ac:picMk id="6" creationId="{9CF3C9BA-BB4C-48DA-8109-8CBFF7565554}"/>
          </ac:picMkLst>
        </pc:picChg>
      </pc:sldChg>
      <pc:sldChg chg="addSp delSp modSp new mod setBg">
        <pc:chgData name="D, Manoj Reddy (Cognizant)" userId="3aed5c54-8d17-41e4-96bc-53e3cf5c6d8d" providerId="ADAL" clId="{BBD96653-B3E9-47DE-96EC-B6AFEB751F7F}" dt="2020-06-29T05:05:53.700" v="3573" actId="207"/>
        <pc:sldMkLst>
          <pc:docMk/>
          <pc:sldMk cId="3251194887" sldId="2227"/>
        </pc:sldMkLst>
        <pc:spChg chg="mod">
          <ac:chgData name="D, Manoj Reddy (Cognizant)" userId="3aed5c54-8d17-41e4-96bc-53e3cf5c6d8d" providerId="ADAL" clId="{BBD96653-B3E9-47DE-96EC-B6AFEB751F7F}" dt="2020-06-26T05:31:23.684" v="2366" actId="1076"/>
          <ac:spMkLst>
            <pc:docMk/>
            <pc:sldMk cId="3251194887" sldId="2227"/>
            <ac:spMk id="2" creationId="{70372DFF-1E19-4E88-9FF4-70BF617F6163}"/>
          </ac:spMkLst>
        </pc:spChg>
        <pc:spChg chg="mod">
          <ac:chgData name="D, Manoj Reddy (Cognizant)" userId="3aed5c54-8d17-41e4-96bc-53e3cf5c6d8d" providerId="ADAL" clId="{BBD96653-B3E9-47DE-96EC-B6AFEB751F7F}" dt="2020-06-29T05:05:28.270" v="3570" actId="20577"/>
          <ac:spMkLst>
            <pc:docMk/>
            <pc:sldMk cId="3251194887" sldId="2227"/>
            <ac:spMk id="5" creationId="{A54414B0-B10D-4758-9FEA-90F48A57CBBF}"/>
          </ac:spMkLst>
        </pc:spChg>
        <pc:spChg chg="del">
          <ac:chgData name="D, Manoj Reddy (Cognizant)" userId="3aed5c54-8d17-41e4-96bc-53e3cf5c6d8d" providerId="ADAL" clId="{BBD96653-B3E9-47DE-96EC-B6AFEB751F7F}" dt="2020-06-26T05:29:51.807" v="2278"/>
          <ac:spMkLst>
            <pc:docMk/>
            <pc:sldMk cId="3251194887" sldId="2227"/>
            <ac:spMk id="6" creationId="{E4021AE0-076F-4B91-B180-BFBB68699393}"/>
          </ac:spMkLst>
        </pc:spChg>
        <pc:spChg chg="add del mod">
          <ac:chgData name="D, Manoj Reddy (Cognizant)" userId="3aed5c54-8d17-41e4-96bc-53e3cf5c6d8d" providerId="ADAL" clId="{BBD96653-B3E9-47DE-96EC-B6AFEB751F7F}" dt="2020-06-29T05:05:53.700" v="3573" actId="207"/>
          <ac:spMkLst>
            <pc:docMk/>
            <pc:sldMk cId="3251194887" sldId="2227"/>
            <ac:spMk id="9" creationId="{3CA07BA3-DB15-40AE-AF18-C7190F035765}"/>
          </ac:spMkLst>
        </pc:spChg>
        <pc:spChg chg="add del">
          <ac:chgData name="D, Manoj Reddy (Cognizant)" userId="3aed5c54-8d17-41e4-96bc-53e3cf5c6d8d" providerId="ADAL" clId="{BBD96653-B3E9-47DE-96EC-B6AFEB751F7F}" dt="2020-06-26T05:31:24.592" v="2367"/>
          <ac:spMkLst>
            <pc:docMk/>
            <pc:sldMk cId="3251194887" sldId="2227"/>
            <ac:spMk id="11" creationId="{587154CC-6583-4AF1-BE99-02565889A037}"/>
          </ac:spMkLst>
        </pc:spChg>
        <pc:spChg chg="add del mod">
          <ac:chgData name="D, Manoj Reddy (Cognizant)" userId="3aed5c54-8d17-41e4-96bc-53e3cf5c6d8d" providerId="ADAL" clId="{BBD96653-B3E9-47DE-96EC-B6AFEB751F7F}" dt="2020-06-26T05:31:39.517" v="2373"/>
          <ac:spMkLst>
            <pc:docMk/>
            <pc:sldMk cId="3251194887" sldId="2227"/>
            <ac:spMk id="12" creationId="{5DCC3B7D-61F4-40D9-9AFD-3C36CF15C162}"/>
          </ac:spMkLst>
        </pc:spChg>
        <pc:graphicFrameChg chg="add del mod">
          <ac:chgData name="D, Manoj Reddy (Cognizant)" userId="3aed5c54-8d17-41e4-96bc-53e3cf5c6d8d" providerId="ADAL" clId="{BBD96653-B3E9-47DE-96EC-B6AFEB751F7F}" dt="2020-06-26T05:30:05.435" v="2279" actId="478"/>
          <ac:graphicFrameMkLst>
            <pc:docMk/>
            <pc:sldMk cId="3251194887" sldId="2227"/>
            <ac:graphicFrameMk id="7" creationId="{EC619C6C-3336-4FAA-B03E-AA1B8BF39029}"/>
          </ac:graphicFrameMkLst>
        </pc:graphicFrameChg>
        <pc:graphicFrameChg chg="add del mod">
          <ac:chgData name="D, Manoj Reddy (Cognizant)" userId="3aed5c54-8d17-41e4-96bc-53e3cf5c6d8d" providerId="ADAL" clId="{BBD96653-B3E9-47DE-96EC-B6AFEB751F7F}" dt="2020-06-26T05:30:13.480" v="2281"/>
          <ac:graphicFrameMkLst>
            <pc:docMk/>
            <pc:sldMk cId="3251194887" sldId="2227"/>
            <ac:graphicFrameMk id="10" creationId="{A64EDDDD-4493-47AF-B04E-BCE4CAD752ED}"/>
          </ac:graphicFrameMkLst>
        </pc:graphicFrameChg>
      </pc:sldChg>
      <pc:sldChg chg="addSp delSp modSp add del mod">
        <pc:chgData name="D, Manoj Reddy (Cognizant)" userId="3aed5c54-8d17-41e4-96bc-53e3cf5c6d8d" providerId="ADAL" clId="{BBD96653-B3E9-47DE-96EC-B6AFEB751F7F}" dt="2020-06-26T05:58:30.717" v="2827" actId="47"/>
        <pc:sldMkLst>
          <pc:docMk/>
          <pc:sldMk cId="1888820428" sldId="2228"/>
        </pc:sldMkLst>
        <pc:spChg chg="add del">
          <ac:chgData name="D, Manoj Reddy (Cognizant)" userId="3aed5c54-8d17-41e4-96bc-53e3cf5c6d8d" providerId="ADAL" clId="{BBD96653-B3E9-47DE-96EC-B6AFEB751F7F}" dt="2020-06-26T05:57:42.177" v="2824"/>
          <ac:spMkLst>
            <pc:docMk/>
            <pc:sldMk cId="1888820428" sldId="2228"/>
            <ac:spMk id="4" creationId="{93E852A6-56A7-4DC3-AB30-C36038207BCA}"/>
          </ac:spMkLst>
        </pc:spChg>
        <pc:spChg chg="mod">
          <ac:chgData name="D, Manoj Reddy (Cognizant)" userId="3aed5c54-8d17-41e4-96bc-53e3cf5c6d8d" providerId="ADAL" clId="{BBD96653-B3E9-47DE-96EC-B6AFEB751F7F}" dt="2020-06-26T05:51:44.715" v="2768" actId="20577"/>
          <ac:spMkLst>
            <pc:docMk/>
            <pc:sldMk cId="1888820428" sldId="2228"/>
            <ac:spMk id="6" creationId="{00000000-0000-0000-0000-000000000000}"/>
          </ac:spMkLst>
        </pc:spChg>
        <pc:spChg chg="mod">
          <ac:chgData name="D, Manoj Reddy (Cognizant)" userId="3aed5c54-8d17-41e4-96bc-53e3cf5c6d8d" providerId="ADAL" clId="{BBD96653-B3E9-47DE-96EC-B6AFEB751F7F}" dt="2020-06-26T05:56:50.967" v="2822" actId="20577"/>
          <ac:spMkLst>
            <pc:docMk/>
            <pc:sldMk cId="1888820428" sldId="2228"/>
            <ac:spMk id="9" creationId="{0BD5F253-9BCF-4741-B957-6240EC1D3039}"/>
          </ac:spMkLst>
        </pc:spChg>
        <pc:picChg chg="add del">
          <ac:chgData name="D, Manoj Reddy (Cognizant)" userId="3aed5c54-8d17-41e4-96bc-53e3cf5c6d8d" providerId="ADAL" clId="{BBD96653-B3E9-47DE-96EC-B6AFEB751F7F}" dt="2020-06-26T05:57:42.177" v="2824"/>
          <ac:picMkLst>
            <pc:docMk/>
            <pc:sldMk cId="1888820428" sldId="2228"/>
            <ac:picMk id="2050" creationId="{783BE079-9DA0-4262-88D9-EEBEBBD3D58C}"/>
          </ac:picMkLst>
        </pc:picChg>
        <pc:picChg chg="add del">
          <ac:chgData name="D, Manoj Reddy (Cognizant)" userId="3aed5c54-8d17-41e4-96bc-53e3cf5c6d8d" providerId="ADAL" clId="{BBD96653-B3E9-47DE-96EC-B6AFEB751F7F}" dt="2020-06-26T05:57:42.177" v="2824"/>
          <ac:picMkLst>
            <pc:docMk/>
            <pc:sldMk cId="1888820428" sldId="2228"/>
            <ac:picMk id="2051" creationId="{E9DDD34F-2C6B-4362-99EA-78E505D40D36}"/>
          </ac:picMkLst>
        </pc:picChg>
        <pc:picChg chg="add del">
          <ac:chgData name="D, Manoj Reddy (Cognizant)" userId="3aed5c54-8d17-41e4-96bc-53e3cf5c6d8d" providerId="ADAL" clId="{BBD96653-B3E9-47DE-96EC-B6AFEB751F7F}" dt="2020-06-26T05:57:42.177" v="2824"/>
          <ac:picMkLst>
            <pc:docMk/>
            <pc:sldMk cId="1888820428" sldId="2228"/>
            <ac:picMk id="2052" creationId="{A3E774F7-0805-47DA-A975-460E16BCED23}"/>
          </ac:picMkLst>
        </pc:picChg>
        <pc:picChg chg="add del">
          <ac:chgData name="D, Manoj Reddy (Cognizant)" userId="3aed5c54-8d17-41e4-96bc-53e3cf5c6d8d" providerId="ADAL" clId="{BBD96653-B3E9-47DE-96EC-B6AFEB751F7F}" dt="2020-06-26T05:57:42.177" v="2824"/>
          <ac:picMkLst>
            <pc:docMk/>
            <pc:sldMk cId="1888820428" sldId="2228"/>
            <ac:picMk id="2053" creationId="{B50D7E73-2918-43A8-A4D8-7038DE8E84F0}"/>
          </ac:picMkLst>
        </pc:picChg>
        <pc:picChg chg="add del">
          <ac:chgData name="D, Manoj Reddy (Cognizant)" userId="3aed5c54-8d17-41e4-96bc-53e3cf5c6d8d" providerId="ADAL" clId="{BBD96653-B3E9-47DE-96EC-B6AFEB751F7F}" dt="2020-06-26T05:57:42.177" v="2824"/>
          <ac:picMkLst>
            <pc:docMk/>
            <pc:sldMk cId="1888820428" sldId="2228"/>
            <ac:picMk id="2054" creationId="{3F15D6F1-8E81-4BBB-B4DB-A1A5A09A1ED1}"/>
          </ac:picMkLst>
        </pc:picChg>
        <pc:picChg chg="add del">
          <ac:chgData name="D, Manoj Reddy (Cognizant)" userId="3aed5c54-8d17-41e4-96bc-53e3cf5c6d8d" providerId="ADAL" clId="{BBD96653-B3E9-47DE-96EC-B6AFEB751F7F}" dt="2020-06-26T05:57:42.177" v="2824"/>
          <ac:picMkLst>
            <pc:docMk/>
            <pc:sldMk cId="1888820428" sldId="2228"/>
            <ac:picMk id="2055" creationId="{F0907C4E-DCFD-45CF-8863-1A3016338E75}"/>
          </ac:picMkLst>
        </pc:picChg>
      </pc:sldChg>
      <pc:sldChg chg="modSp new mod ord">
        <pc:chgData name="D, Manoj Reddy (Cognizant)" userId="3aed5c54-8d17-41e4-96bc-53e3cf5c6d8d" providerId="ADAL" clId="{BBD96653-B3E9-47DE-96EC-B6AFEB751F7F}" dt="2020-06-26T06:05:38.831" v="2991" actId="20577"/>
        <pc:sldMkLst>
          <pc:docMk/>
          <pc:sldMk cId="697622105" sldId="2229"/>
        </pc:sldMkLst>
        <pc:spChg chg="mod">
          <ac:chgData name="D, Manoj Reddy (Cognizant)" userId="3aed5c54-8d17-41e4-96bc-53e3cf5c6d8d" providerId="ADAL" clId="{BBD96653-B3E9-47DE-96EC-B6AFEB751F7F}" dt="2020-06-26T06:05:38.831" v="2991" actId="20577"/>
          <ac:spMkLst>
            <pc:docMk/>
            <pc:sldMk cId="697622105" sldId="2229"/>
            <ac:spMk id="2" creationId="{C8D115AF-073C-47A6-95E6-7816EB1F9B83}"/>
          </ac:spMkLst>
        </pc:spChg>
        <pc:spChg chg="mod">
          <ac:chgData name="D, Manoj Reddy (Cognizant)" userId="3aed5c54-8d17-41e4-96bc-53e3cf5c6d8d" providerId="ADAL" clId="{BBD96653-B3E9-47DE-96EC-B6AFEB751F7F}" dt="2020-06-26T06:04:59.872" v="2916" actId="20577"/>
          <ac:spMkLst>
            <pc:docMk/>
            <pc:sldMk cId="697622105" sldId="2229"/>
            <ac:spMk id="3" creationId="{B25408DA-0951-45C0-933E-5BE2CED1453D}"/>
          </ac:spMkLst>
        </pc:spChg>
      </pc:sldChg>
      <pc:sldChg chg="addSp delSp modSp new mod">
        <pc:chgData name="D, Manoj Reddy (Cognizant)" userId="3aed5c54-8d17-41e4-96bc-53e3cf5c6d8d" providerId="ADAL" clId="{BBD96653-B3E9-47DE-96EC-B6AFEB751F7F}" dt="2020-06-28T18:07:45.183" v="3205" actId="6549"/>
        <pc:sldMkLst>
          <pc:docMk/>
          <pc:sldMk cId="773012080" sldId="2230"/>
        </pc:sldMkLst>
        <pc:spChg chg="mod">
          <ac:chgData name="D, Manoj Reddy (Cognizant)" userId="3aed5c54-8d17-41e4-96bc-53e3cf5c6d8d" providerId="ADAL" clId="{BBD96653-B3E9-47DE-96EC-B6AFEB751F7F}" dt="2020-06-26T06:00:54.263" v="2870" actId="20577"/>
          <ac:spMkLst>
            <pc:docMk/>
            <pc:sldMk cId="773012080" sldId="2230"/>
            <ac:spMk id="2" creationId="{ED24ABEB-0381-45B4-BB3E-FE8C9B05CE96}"/>
          </ac:spMkLst>
        </pc:spChg>
        <pc:spChg chg="mod">
          <ac:chgData name="D, Manoj Reddy (Cognizant)" userId="3aed5c54-8d17-41e4-96bc-53e3cf5c6d8d" providerId="ADAL" clId="{BBD96653-B3E9-47DE-96EC-B6AFEB751F7F}" dt="2020-06-28T18:07:45.183" v="3205" actId="6549"/>
          <ac:spMkLst>
            <pc:docMk/>
            <pc:sldMk cId="773012080" sldId="2230"/>
            <ac:spMk id="3" creationId="{69B74354-BDE9-42FC-AF63-2C402774DB87}"/>
          </ac:spMkLst>
        </pc:spChg>
        <pc:spChg chg="add del mod">
          <ac:chgData name="D, Manoj Reddy (Cognizant)" userId="3aed5c54-8d17-41e4-96bc-53e3cf5c6d8d" providerId="ADAL" clId="{BBD96653-B3E9-47DE-96EC-B6AFEB751F7F}" dt="2020-06-26T06:03:07.102" v="2896"/>
          <ac:spMkLst>
            <pc:docMk/>
            <pc:sldMk cId="773012080" sldId="2230"/>
            <ac:spMk id="6" creationId="{02BFEB4C-7AD6-4997-998B-E3DE43ACE97A}"/>
          </ac:spMkLst>
        </pc:spChg>
        <pc:spChg chg="add del">
          <ac:chgData name="D, Manoj Reddy (Cognizant)" userId="3aed5c54-8d17-41e4-96bc-53e3cf5c6d8d" providerId="ADAL" clId="{BBD96653-B3E9-47DE-96EC-B6AFEB751F7F}" dt="2020-06-26T06:03:11.170" v="2901"/>
          <ac:spMkLst>
            <pc:docMk/>
            <pc:sldMk cId="773012080" sldId="2230"/>
            <ac:spMk id="7" creationId="{6F849D75-45F9-4894-B844-C813B8770676}"/>
          </ac:spMkLst>
        </pc:spChg>
        <pc:picChg chg="add mod">
          <ac:chgData name="D, Manoj Reddy (Cognizant)" userId="3aed5c54-8d17-41e4-96bc-53e3cf5c6d8d" providerId="ADAL" clId="{BBD96653-B3E9-47DE-96EC-B6AFEB751F7F}" dt="2020-06-26T06:03:40.661" v="2904" actId="1076"/>
          <ac:picMkLst>
            <pc:docMk/>
            <pc:sldMk cId="773012080" sldId="2230"/>
            <ac:picMk id="8" creationId="{D033E72A-1B96-4E6F-9B44-9B990BBA0219}"/>
          </ac:picMkLst>
        </pc:picChg>
        <pc:picChg chg="add del mod">
          <ac:chgData name="D, Manoj Reddy (Cognizant)" userId="3aed5c54-8d17-41e4-96bc-53e3cf5c6d8d" providerId="ADAL" clId="{BBD96653-B3E9-47DE-96EC-B6AFEB751F7F}" dt="2020-06-26T06:03:07.102" v="2896"/>
          <ac:picMkLst>
            <pc:docMk/>
            <pc:sldMk cId="773012080" sldId="2230"/>
            <ac:picMk id="4098" creationId="{2096506A-C709-496A-A712-5526479BBD1C}"/>
          </ac:picMkLst>
        </pc:picChg>
        <pc:picChg chg="add del">
          <ac:chgData name="D, Manoj Reddy (Cognizant)" userId="3aed5c54-8d17-41e4-96bc-53e3cf5c6d8d" providerId="ADAL" clId="{BBD96653-B3E9-47DE-96EC-B6AFEB751F7F}" dt="2020-06-26T06:03:11.170" v="2901"/>
          <ac:picMkLst>
            <pc:docMk/>
            <pc:sldMk cId="773012080" sldId="2230"/>
            <ac:picMk id="4100" creationId="{925785E2-3F44-472F-B27A-B77104132635}"/>
          </ac:picMkLst>
        </pc:picChg>
      </pc:sldChg>
      <pc:sldChg chg="addSp delSp modSp new mod">
        <pc:chgData name="D, Manoj Reddy (Cognizant)" userId="3aed5c54-8d17-41e4-96bc-53e3cf5c6d8d" providerId="ADAL" clId="{BBD96653-B3E9-47DE-96EC-B6AFEB751F7F}" dt="2020-06-29T06:33:43.973" v="3594" actId="20577"/>
        <pc:sldMkLst>
          <pc:docMk/>
          <pc:sldMk cId="485617383" sldId="2231"/>
        </pc:sldMkLst>
        <pc:spChg chg="mod">
          <ac:chgData name="D, Manoj Reddy (Cognizant)" userId="3aed5c54-8d17-41e4-96bc-53e3cf5c6d8d" providerId="ADAL" clId="{BBD96653-B3E9-47DE-96EC-B6AFEB751F7F}" dt="2020-06-29T06:33:43.973" v="3594" actId="20577"/>
          <ac:spMkLst>
            <pc:docMk/>
            <pc:sldMk cId="485617383" sldId="2231"/>
            <ac:spMk id="2" creationId="{00505B68-C6D2-42D8-9B73-5EC7F2918D6C}"/>
          </ac:spMkLst>
        </pc:spChg>
        <pc:spChg chg="del mod">
          <ac:chgData name="D, Manoj Reddy (Cognizant)" userId="3aed5c54-8d17-41e4-96bc-53e3cf5c6d8d" providerId="ADAL" clId="{BBD96653-B3E9-47DE-96EC-B6AFEB751F7F}" dt="2020-06-26T06:04:22.716" v="2913"/>
          <ac:spMkLst>
            <pc:docMk/>
            <pc:sldMk cId="485617383" sldId="2231"/>
            <ac:spMk id="3" creationId="{B681357A-1122-45AF-8541-299D6D794BD6}"/>
          </ac:spMkLst>
        </pc:spChg>
        <pc:picChg chg="add mod">
          <ac:chgData name="D, Manoj Reddy (Cognizant)" userId="3aed5c54-8d17-41e4-96bc-53e3cf5c6d8d" providerId="ADAL" clId="{BBD96653-B3E9-47DE-96EC-B6AFEB751F7F}" dt="2020-06-26T06:04:22.716" v="2913"/>
          <ac:picMkLst>
            <pc:docMk/>
            <pc:sldMk cId="485617383" sldId="2231"/>
            <ac:picMk id="6" creationId="{5DAE3566-D2EE-4695-B9E4-F639DB5C4973}"/>
          </ac:picMkLst>
        </pc:picChg>
      </pc:sldChg>
      <pc:sldChg chg="modSp add del mod">
        <pc:chgData name="D, Manoj Reddy (Cognizant)" userId="3aed5c54-8d17-41e4-96bc-53e3cf5c6d8d" providerId="ADAL" clId="{BBD96653-B3E9-47DE-96EC-B6AFEB751F7F}" dt="2020-06-26T06:07:12.587" v="2994" actId="47"/>
        <pc:sldMkLst>
          <pc:docMk/>
          <pc:sldMk cId="3134599199" sldId="2232"/>
        </pc:sldMkLst>
        <pc:spChg chg="mod">
          <ac:chgData name="D, Manoj Reddy (Cognizant)" userId="3aed5c54-8d17-41e4-96bc-53e3cf5c6d8d" providerId="ADAL" clId="{BBD96653-B3E9-47DE-96EC-B6AFEB751F7F}" dt="2020-06-26T06:06:52.629" v="2993" actId="6549"/>
          <ac:spMkLst>
            <pc:docMk/>
            <pc:sldMk cId="3134599199" sldId="2232"/>
            <ac:spMk id="3" creationId="{78CDC281-4275-48BD-9D66-0DBBCCF16061}"/>
          </ac:spMkLst>
        </pc:spChg>
      </pc:sldChg>
      <pc:sldChg chg="addSp delSp modSp add del mod">
        <pc:chgData name="D, Manoj Reddy (Cognizant)" userId="3aed5c54-8d17-41e4-96bc-53e3cf5c6d8d" providerId="ADAL" clId="{BBD96653-B3E9-47DE-96EC-B6AFEB751F7F}" dt="2020-06-26T06:00:46.339" v="2853" actId="47"/>
        <pc:sldMkLst>
          <pc:docMk/>
          <pc:sldMk cId="3825182818" sldId="2232"/>
        </pc:sldMkLst>
        <pc:spChg chg="del mod">
          <ac:chgData name="D, Manoj Reddy (Cognizant)" userId="3aed5c54-8d17-41e4-96bc-53e3cf5c6d8d" providerId="ADAL" clId="{BBD96653-B3E9-47DE-96EC-B6AFEB751F7F}" dt="2020-06-26T05:59:56.974" v="2847"/>
          <ac:spMkLst>
            <pc:docMk/>
            <pc:sldMk cId="3825182818" sldId="2232"/>
            <ac:spMk id="4" creationId="{00000000-0000-0000-0000-000000000000}"/>
          </ac:spMkLst>
        </pc:spChg>
        <pc:spChg chg="add del">
          <ac:chgData name="D, Manoj Reddy (Cognizant)" userId="3aed5c54-8d17-41e4-96bc-53e3cf5c6d8d" providerId="ADAL" clId="{BBD96653-B3E9-47DE-96EC-B6AFEB751F7F}" dt="2020-06-26T05:59:08.667" v="2830"/>
          <ac:spMkLst>
            <pc:docMk/>
            <pc:sldMk cId="3825182818" sldId="2232"/>
            <ac:spMk id="6" creationId="{3B0B6D9F-590F-48A3-AEBF-DC293000A2E9}"/>
          </ac:spMkLst>
        </pc:spChg>
        <pc:spChg chg="add mod">
          <ac:chgData name="D, Manoj Reddy (Cognizant)" userId="3aed5c54-8d17-41e4-96bc-53e3cf5c6d8d" providerId="ADAL" clId="{BBD96653-B3E9-47DE-96EC-B6AFEB751F7F}" dt="2020-06-26T05:59:47.738" v="2844" actId="1076"/>
          <ac:spMkLst>
            <pc:docMk/>
            <pc:sldMk cId="3825182818" sldId="2232"/>
            <ac:spMk id="7" creationId="{BF2AF655-7367-447D-BF56-E4CD636D6067}"/>
          </ac:spMkLst>
        </pc:spChg>
        <pc:spChg chg="mod">
          <ac:chgData name="D, Manoj Reddy (Cognizant)" userId="3aed5c54-8d17-41e4-96bc-53e3cf5c6d8d" providerId="ADAL" clId="{BBD96653-B3E9-47DE-96EC-B6AFEB751F7F}" dt="2020-06-26T06:00:40.084" v="2852" actId="20577"/>
          <ac:spMkLst>
            <pc:docMk/>
            <pc:sldMk cId="3825182818" sldId="2232"/>
            <ac:spMk id="11" creationId="{00000000-0000-0000-0000-000000000000}"/>
          </ac:spMkLst>
        </pc:spChg>
        <pc:picChg chg="add del">
          <ac:chgData name="D, Manoj Reddy (Cognizant)" userId="3aed5c54-8d17-41e4-96bc-53e3cf5c6d8d" providerId="ADAL" clId="{BBD96653-B3E9-47DE-96EC-B6AFEB751F7F}" dt="2020-06-26T05:59:08.667" v="2830"/>
          <ac:picMkLst>
            <pc:docMk/>
            <pc:sldMk cId="3825182818" sldId="2232"/>
            <ac:picMk id="3074" creationId="{2CCBC5B0-DF93-45FF-B69A-3D863EA1BDAB}"/>
          </ac:picMkLst>
        </pc:picChg>
        <pc:picChg chg="add mod">
          <ac:chgData name="D, Manoj Reddy (Cognizant)" userId="3aed5c54-8d17-41e4-96bc-53e3cf5c6d8d" providerId="ADAL" clId="{BBD96653-B3E9-47DE-96EC-B6AFEB751F7F}" dt="2020-06-26T05:59:47.738" v="2844" actId="1076"/>
          <ac:picMkLst>
            <pc:docMk/>
            <pc:sldMk cId="3825182818" sldId="2232"/>
            <ac:picMk id="3076" creationId="{59629962-56D6-4F9F-982D-D1B0A3413BDE}"/>
          </ac:picMkLst>
        </pc:picChg>
        <pc:picChg chg="del">
          <ac:chgData name="D, Manoj Reddy (Cognizant)" userId="3aed5c54-8d17-41e4-96bc-53e3cf5c6d8d" providerId="ADAL" clId="{BBD96653-B3E9-47DE-96EC-B6AFEB751F7F}" dt="2020-06-26T05:59:10.747" v="2831" actId="478"/>
          <ac:picMkLst>
            <pc:docMk/>
            <pc:sldMk cId="3825182818" sldId="2232"/>
            <ac:picMk id="4098" creationId="{00000000-0000-0000-0000-000000000000}"/>
          </ac:picMkLst>
        </pc:picChg>
      </pc:sldChg>
      <pc:sldChg chg="addSp modSp new mod">
        <pc:chgData name="D, Manoj Reddy (Cognizant)" userId="3aed5c54-8d17-41e4-96bc-53e3cf5c6d8d" providerId="ADAL" clId="{BBD96653-B3E9-47DE-96EC-B6AFEB751F7F}" dt="2020-06-26T06:12:47.613" v="3067" actId="255"/>
        <pc:sldMkLst>
          <pc:docMk/>
          <pc:sldMk cId="4028365383" sldId="2232"/>
        </pc:sldMkLst>
        <pc:spChg chg="add mod">
          <ac:chgData name="D, Manoj Reddy (Cognizant)" userId="3aed5c54-8d17-41e4-96bc-53e3cf5c6d8d" providerId="ADAL" clId="{BBD96653-B3E9-47DE-96EC-B6AFEB751F7F}" dt="2020-06-26T06:12:47.613" v="3067" actId="255"/>
          <ac:spMkLst>
            <pc:docMk/>
            <pc:sldMk cId="4028365383" sldId="2232"/>
            <ac:spMk id="2" creationId="{CD70245A-D93C-4C36-A970-ABF96AE710B9}"/>
          </ac:spMkLst>
        </pc:spChg>
      </pc:sldChg>
      <pc:sldChg chg="addSp delSp modSp add mod">
        <pc:chgData name="D, Manoj Reddy (Cognizant)" userId="3aed5c54-8d17-41e4-96bc-53e3cf5c6d8d" providerId="ADAL" clId="{BBD96653-B3E9-47DE-96EC-B6AFEB751F7F}" dt="2020-06-28T17:38:15.020" v="3091"/>
        <pc:sldMkLst>
          <pc:docMk/>
          <pc:sldMk cId="1693534245" sldId="2233"/>
        </pc:sldMkLst>
        <pc:spChg chg="mod">
          <ac:chgData name="D, Manoj Reddy (Cognizant)" userId="3aed5c54-8d17-41e4-96bc-53e3cf5c6d8d" providerId="ADAL" clId="{BBD96653-B3E9-47DE-96EC-B6AFEB751F7F}" dt="2020-06-28T17:38:15.020" v="3091"/>
          <ac:spMkLst>
            <pc:docMk/>
            <pc:sldMk cId="1693534245" sldId="2233"/>
            <ac:spMk id="2" creationId="{A20534B5-0B54-4F00-9954-C85ED3D431A7}"/>
          </ac:spMkLst>
        </pc:spChg>
        <pc:picChg chg="add mod">
          <ac:chgData name="D, Manoj Reddy (Cognizant)" userId="3aed5c54-8d17-41e4-96bc-53e3cf5c6d8d" providerId="ADAL" clId="{BBD96653-B3E9-47DE-96EC-B6AFEB751F7F}" dt="2020-06-28T17:38:05.905" v="3090" actId="14100"/>
          <ac:picMkLst>
            <pc:docMk/>
            <pc:sldMk cId="1693534245" sldId="2233"/>
            <ac:picMk id="7" creationId="{BC01FDBC-9486-42A7-A0CC-DC71B9182787}"/>
          </ac:picMkLst>
        </pc:picChg>
        <pc:picChg chg="del">
          <ac:chgData name="D, Manoj Reddy (Cognizant)" userId="3aed5c54-8d17-41e4-96bc-53e3cf5c6d8d" providerId="ADAL" clId="{BBD96653-B3E9-47DE-96EC-B6AFEB751F7F}" dt="2020-06-28T17:38:01.945" v="3089" actId="478"/>
          <ac:picMkLst>
            <pc:docMk/>
            <pc:sldMk cId="1693534245" sldId="2233"/>
            <ac:picMk id="8" creationId="{C28AF142-90B6-40F0-BCD9-582DE6D71F17}"/>
          </ac:picMkLst>
        </pc:picChg>
      </pc:sldChg>
      <pc:sldChg chg="addSp delSp modSp new del">
        <pc:chgData name="D, Manoj Reddy (Cognizant)" userId="3aed5c54-8d17-41e4-96bc-53e3cf5c6d8d" providerId="ADAL" clId="{BBD96653-B3E9-47DE-96EC-B6AFEB751F7F}" dt="2020-06-28T17:45:09.767" v="3108" actId="47"/>
        <pc:sldMkLst>
          <pc:docMk/>
          <pc:sldMk cId="562004181" sldId="2234"/>
        </pc:sldMkLst>
        <pc:spChg chg="add del mod">
          <ac:chgData name="D, Manoj Reddy (Cognizant)" userId="3aed5c54-8d17-41e4-96bc-53e3cf5c6d8d" providerId="ADAL" clId="{BBD96653-B3E9-47DE-96EC-B6AFEB751F7F}" dt="2020-06-28T17:44:51.451" v="3105"/>
          <ac:spMkLst>
            <pc:docMk/>
            <pc:sldMk cId="562004181" sldId="2234"/>
            <ac:spMk id="2" creationId="{668BA7C8-0C17-49AD-9090-D6FABDADC634}"/>
          </ac:spMkLst>
        </pc:spChg>
        <pc:spChg chg="add del mod">
          <ac:chgData name="D, Manoj Reddy (Cognizant)" userId="3aed5c54-8d17-41e4-96bc-53e3cf5c6d8d" providerId="ADAL" clId="{BBD96653-B3E9-47DE-96EC-B6AFEB751F7F}" dt="2020-06-28T17:44:58.922" v="3107"/>
          <ac:spMkLst>
            <pc:docMk/>
            <pc:sldMk cId="562004181" sldId="2234"/>
            <ac:spMk id="3" creationId="{950B4558-9177-4327-8EF6-9818E74981A5}"/>
          </ac:spMkLst>
        </pc:spChg>
      </pc:sldChg>
      <pc:sldChg chg="modSp add mod modClrScheme chgLayout">
        <pc:chgData name="D, Manoj Reddy (Cognizant)" userId="3aed5c54-8d17-41e4-96bc-53e3cf5c6d8d" providerId="ADAL" clId="{BBD96653-B3E9-47DE-96EC-B6AFEB751F7F}" dt="2020-06-28T17:48:34.011" v="3125" actId="700"/>
        <pc:sldMkLst>
          <pc:docMk/>
          <pc:sldMk cId="1493487248" sldId="2234"/>
        </pc:sldMkLst>
        <pc:spChg chg="mod ord">
          <ac:chgData name="D, Manoj Reddy (Cognizant)" userId="3aed5c54-8d17-41e4-96bc-53e3cf5c6d8d" providerId="ADAL" clId="{BBD96653-B3E9-47DE-96EC-B6AFEB751F7F}" dt="2020-06-28T17:48:34.011" v="3125" actId="700"/>
          <ac:spMkLst>
            <pc:docMk/>
            <pc:sldMk cId="1493487248" sldId="2234"/>
            <ac:spMk id="2" creationId="{00000000-0000-0000-0000-000000000000}"/>
          </ac:spMkLst>
        </pc:spChg>
        <pc:spChg chg="mod ord">
          <ac:chgData name="D, Manoj Reddy (Cognizant)" userId="3aed5c54-8d17-41e4-96bc-53e3cf5c6d8d" providerId="ADAL" clId="{BBD96653-B3E9-47DE-96EC-B6AFEB751F7F}" dt="2020-06-28T17:48:34.011" v="3125" actId="700"/>
          <ac:spMkLst>
            <pc:docMk/>
            <pc:sldMk cId="1493487248" sldId="2234"/>
            <ac:spMk id="5" creationId="{7617C62E-0EDE-0B4D-AC45-361F7429018C}"/>
          </ac:spMkLst>
        </pc:spChg>
        <pc:spChg chg="mod ord">
          <ac:chgData name="D, Manoj Reddy (Cognizant)" userId="3aed5c54-8d17-41e4-96bc-53e3cf5c6d8d" providerId="ADAL" clId="{BBD96653-B3E9-47DE-96EC-B6AFEB751F7F}" dt="2020-06-28T17:48:34.011" v="3125" actId="700"/>
          <ac:spMkLst>
            <pc:docMk/>
            <pc:sldMk cId="1493487248" sldId="2234"/>
            <ac:spMk id="16" creationId="{4BCE1D04-0A9E-5D41-992E-0FA6F4F8B1DE}"/>
          </ac:spMkLst>
        </pc:spChg>
        <pc:spChg chg="mod ord">
          <ac:chgData name="D, Manoj Reddy (Cognizant)" userId="3aed5c54-8d17-41e4-96bc-53e3cf5c6d8d" providerId="ADAL" clId="{BBD96653-B3E9-47DE-96EC-B6AFEB751F7F}" dt="2020-06-28T17:48:34.011" v="3125" actId="700"/>
          <ac:spMkLst>
            <pc:docMk/>
            <pc:sldMk cId="1493487248" sldId="2234"/>
            <ac:spMk id="17" creationId="{D538CCB4-1560-6942-A5AB-C8F09B136643}"/>
          </ac:spMkLst>
        </pc:spChg>
      </pc:sldChg>
      <pc:sldChg chg="new del">
        <pc:chgData name="D, Manoj Reddy (Cognizant)" userId="3aed5c54-8d17-41e4-96bc-53e3cf5c6d8d" providerId="ADAL" clId="{BBD96653-B3E9-47DE-96EC-B6AFEB751F7F}" dt="2020-06-28T17:46:44.932" v="3113" actId="680"/>
        <pc:sldMkLst>
          <pc:docMk/>
          <pc:sldMk cId="1975617714" sldId="2234"/>
        </pc:sldMkLst>
      </pc:sldChg>
      <pc:sldChg chg="new del">
        <pc:chgData name="D, Manoj Reddy (Cognizant)" userId="3aed5c54-8d17-41e4-96bc-53e3cf5c6d8d" providerId="ADAL" clId="{BBD96653-B3E9-47DE-96EC-B6AFEB751F7F}" dt="2020-06-28T17:57:55.557" v="3185" actId="47"/>
        <pc:sldMkLst>
          <pc:docMk/>
          <pc:sldMk cId="2122898723" sldId="2234"/>
        </pc:sldMkLst>
      </pc:sldChg>
      <pc:sldChg chg="new del">
        <pc:chgData name="D, Manoj Reddy (Cognizant)" userId="3aed5c54-8d17-41e4-96bc-53e3cf5c6d8d" providerId="ADAL" clId="{BBD96653-B3E9-47DE-96EC-B6AFEB751F7F}" dt="2020-06-28T17:47:05.384" v="3115" actId="680"/>
        <pc:sldMkLst>
          <pc:docMk/>
          <pc:sldMk cId="3684960828" sldId="2234"/>
        </pc:sldMkLst>
      </pc:sldChg>
      <pc:sldChg chg="delSp modSp add mod modClrScheme chgLayout">
        <pc:chgData name="D, Manoj Reddy (Cognizant)" userId="3aed5c54-8d17-41e4-96bc-53e3cf5c6d8d" providerId="ADAL" clId="{BBD96653-B3E9-47DE-96EC-B6AFEB751F7F}" dt="2020-06-28T17:53:49.692" v="3168" actId="5793"/>
        <pc:sldMkLst>
          <pc:docMk/>
          <pc:sldMk cId="314842405" sldId="2235"/>
        </pc:sldMkLst>
        <pc:spChg chg="mod ord">
          <ac:chgData name="D, Manoj Reddy (Cognizant)" userId="3aed5c54-8d17-41e4-96bc-53e3cf5c6d8d" providerId="ADAL" clId="{BBD96653-B3E9-47DE-96EC-B6AFEB751F7F}" dt="2020-06-28T17:53:25.108" v="3148" actId="20577"/>
          <ac:spMkLst>
            <pc:docMk/>
            <pc:sldMk cId="314842405" sldId="2235"/>
            <ac:spMk id="2" creationId="{FB1079CE-1157-1949-82DC-628D3FB1658D}"/>
          </ac:spMkLst>
        </pc:spChg>
        <pc:spChg chg="del mod ord">
          <ac:chgData name="D, Manoj Reddy (Cognizant)" userId="3aed5c54-8d17-41e4-96bc-53e3cf5c6d8d" providerId="ADAL" clId="{BBD96653-B3E9-47DE-96EC-B6AFEB751F7F}" dt="2020-06-28T17:53:17.043" v="3147" actId="478"/>
          <ac:spMkLst>
            <pc:docMk/>
            <pc:sldMk cId="314842405" sldId="2235"/>
            <ac:spMk id="3" creationId="{8D0AD2C5-24F5-ED48-B57A-BB5AFBAC60A6}"/>
          </ac:spMkLst>
        </pc:spChg>
        <pc:spChg chg="mod ord">
          <ac:chgData name="D, Manoj Reddy (Cognizant)" userId="3aed5c54-8d17-41e4-96bc-53e3cf5c6d8d" providerId="ADAL" clId="{BBD96653-B3E9-47DE-96EC-B6AFEB751F7F}" dt="2020-06-28T17:53:49.692" v="3168" actId="5793"/>
          <ac:spMkLst>
            <pc:docMk/>
            <pc:sldMk cId="314842405" sldId="2235"/>
            <ac:spMk id="4" creationId="{FF9749A6-EA40-0847-AE40-1ACFC8A75D91}"/>
          </ac:spMkLst>
        </pc:spChg>
      </pc:sldChg>
      <pc:sldChg chg="addSp delSp modSp add del mod modClrScheme chgLayout">
        <pc:chgData name="D, Manoj Reddy (Cognizant)" userId="3aed5c54-8d17-41e4-96bc-53e3cf5c6d8d" providerId="ADAL" clId="{BBD96653-B3E9-47DE-96EC-B6AFEB751F7F}" dt="2020-06-28T17:51:06.829" v="3134" actId="47"/>
        <pc:sldMkLst>
          <pc:docMk/>
          <pc:sldMk cId="2367628467" sldId="2235"/>
        </pc:sldMkLst>
        <pc:spChg chg="mod ord">
          <ac:chgData name="D, Manoj Reddy (Cognizant)" userId="3aed5c54-8d17-41e4-96bc-53e3cf5c6d8d" providerId="ADAL" clId="{BBD96653-B3E9-47DE-96EC-B6AFEB751F7F}" dt="2020-06-28T17:50:27.811" v="3131" actId="700"/>
          <ac:spMkLst>
            <pc:docMk/>
            <pc:sldMk cId="2367628467" sldId="2235"/>
            <ac:spMk id="2" creationId="{FB1079CE-1157-1949-82DC-628D3FB1658D}"/>
          </ac:spMkLst>
        </pc:spChg>
        <pc:spChg chg="mod ord">
          <ac:chgData name="D, Manoj Reddy (Cognizant)" userId="3aed5c54-8d17-41e4-96bc-53e3cf5c6d8d" providerId="ADAL" clId="{BBD96653-B3E9-47DE-96EC-B6AFEB751F7F}" dt="2020-06-28T17:50:27.811" v="3131" actId="700"/>
          <ac:spMkLst>
            <pc:docMk/>
            <pc:sldMk cId="2367628467" sldId="2235"/>
            <ac:spMk id="3" creationId="{8D0AD2C5-24F5-ED48-B57A-BB5AFBAC60A6}"/>
          </ac:spMkLst>
        </pc:spChg>
        <pc:spChg chg="mod ord">
          <ac:chgData name="D, Manoj Reddy (Cognizant)" userId="3aed5c54-8d17-41e4-96bc-53e3cf5c6d8d" providerId="ADAL" clId="{BBD96653-B3E9-47DE-96EC-B6AFEB751F7F}" dt="2020-06-28T17:50:27.811" v="3131" actId="700"/>
          <ac:spMkLst>
            <pc:docMk/>
            <pc:sldMk cId="2367628467" sldId="2235"/>
            <ac:spMk id="4" creationId="{FF9749A6-EA40-0847-AE40-1ACFC8A75D91}"/>
          </ac:spMkLst>
        </pc:spChg>
        <pc:spChg chg="add del mod">
          <ac:chgData name="D, Manoj Reddy (Cognizant)" userId="3aed5c54-8d17-41e4-96bc-53e3cf5c6d8d" providerId="ADAL" clId="{BBD96653-B3E9-47DE-96EC-B6AFEB751F7F}" dt="2020-06-28T17:50:56.143" v="3133"/>
          <ac:spMkLst>
            <pc:docMk/>
            <pc:sldMk cId="2367628467" sldId="2235"/>
            <ac:spMk id="5" creationId="{D5283203-944C-49C8-B2B7-6D719ADA7E5D}"/>
          </ac:spMkLst>
        </pc:spChg>
      </pc:sldChg>
      <pc:sldChg chg="modSp add del mod">
        <pc:chgData name="D, Manoj Reddy (Cognizant)" userId="3aed5c54-8d17-41e4-96bc-53e3cf5c6d8d" providerId="ADAL" clId="{BBD96653-B3E9-47DE-96EC-B6AFEB751F7F}" dt="2020-06-28T17:56:45.873" v="3184" actId="47"/>
        <pc:sldMkLst>
          <pc:docMk/>
          <pc:sldMk cId="1596834106" sldId="2236"/>
        </pc:sldMkLst>
        <pc:spChg chg="mod">
          <ac:chgData name="D, Manoj Reddy (Cognizant)" userId="3aed5c54-8d17-41e4-96bc-53e3cf5c6d8d" providerId="ADAL" clId="{BBD96653-B3E9-47DE-96EC-B6AFEB751F7F}" dt="2020-06-28T17:56:38.309" v="3183" actId="20577"/>
          <ac:spMkLst>
            <pc:docMk/>
            <pc:sldMk cId="1596834106" sldId="2236"/>
            <ac:spMk id="2" creationId="{FB1079CE-1157-1949-82DC-628D3FB1658D}"/>
          </ac:spMkLst>
        </pc:spChg>
        <pc:spChg chg="mod">
          <ac:chgData name="D, Manoj Reddy (Cognizant)" userId="3aed5c54-8d17-41e4-96bc-53e3cf5c6d8d" providerId="ADAL" clId="{BBD96653-B3E9-47DE-96EC-B6AFEB751F7F}" dt="2020-06-28T17:56:13.260" v="3176"/>
          <ac:spMkLst>
            <pc:docMk/>
            <pc:sldMk cId="1596834106" sldId="2236"/>
            <ac:spMk id="4" creationId="{FF9749A6-EA40-0847-AE40-1ACFC8A75D91}"/>
          </ac:spMkLst>
        </pc:spChg>
      </pc:sldChg>
      <pc:sldChg chg="modSp mod">
        <pc:chgData name="D, Manoj Reddy (Cognizant)" userId="3aed5c54-8d17-41e4-96bc-53e3cf5c6d8d" providerId="ADAL" clId="{BBD96653-B3E9-47DE-96EC-B6AFEB751F7F}" dt="2020-06-28T18:05:54.563" v="3204" actId="207"/>
        <pc:sldMkLst>
          <pc:docMk/>
          <pc:sldMk cId="1493487248" sldId="2237"/>
        </pc:sldMkLst>
        <pc:spChg chg="mod">
          <ac:chgData name="D, Manoj Reddy (Cognizant)" userId="3aed5c54-8d17-41e4-96bc-53e3cf5c6d8d" providerId="ADAL" clId="{BBD96653-B3E9-47DE-96EC-B6AFEB751F7F}" dt="2020-06-28T18:05:54.563" v="3204" actId="207"/>
          <ac:spMkLst>
            <pc:docMk/>
            <pc:sldMk cId="1493487248" sldId="2237"/>
            <ac:spMk id="5" creationId="{7617C62E-0EDE-0B4D-AC45-361F7429018C}"/>
          </ac:spMkLst>
        </pc:spChg>
      </pc:sldChg>
      <pc:sldChg chg="add del">
        <pc:chgData name="D, Manoj Reddy (Cognizant)" userId="3aed5c54-8d17-41e4-96bc-53e3cf5c6d8d" providerId="ADAL" clId="{BBD96653-B3E9-47DE-96EC-B6AFEB751F7F}" dt="2020-06-28T17:55:38.236" v="3172"/>
        <pc:sldMkLst>
          <pc:docMk/>
          <pc:sldMk cId="2205883812" sldId="2237"/>
        </pc:sldMkLst>
      </pc:sldChg>
      <pc:sldChg chg="addSp modSp new del mod">
        <pc:chgData name="D, Manoj Reddy (Cognizant)" userId="3aed5c54-8d17-41e4-96bc-53e3cf5c6d8d" providerId="ADAL" clId="{BBD96653-B3E9-47DE-96EC-B6AFEB751F7F}" dt="2020-06-28T18:03:42.025" v="3200" actId="47"/>
        <pc:sldMkLst>
          <pc:docMk/>
          <pc:sldMk cId="1541050351" sldId="2238"/>
        </pc:sldMkLst>
        <pc:spChg chg="add mod">
          <ac:chgData name="D, Manoj Reddy (Cognizant)" userId="3aed5c54-8d17-41e4-96bc-53e3cf5c6d8d" providerId="ADAL" clId="{BBD96653-B3E9-47DE-96EC-B6AFEB751F7F}" dt="2020-06-28T18:03:38.311" v="3199" actId="1076"/>
          <ac:spMkLst>
            <pc:docMk/>
            <pc:sldMk cId="1541050351" sldId="2238"/>
            <ac:spMk id="4" creationId="{6094A818-E3B1-4B16-850F-BDBE1C40E079}"/>
          </ac:spMkLst>
        </pc:spChg>
        <pc:spChg chg="add mod">
          <ac:chgData name="D, Manoj Reddy (Cognizant)" userId="3aed5c54-8d17-41e4-96bc-53e3cf5c6d8d" providerId="ADAL" clId="{BBD96653-B3E9-47DE-96EC-B6AFEB751F7F}" dt="2020-06-28T18:02:58.154" v="3198" actId="255"/>
          <ac:spMkLst>
            <pc:docMk/>
            <pc:sldMk cId="1541050351" sldId="2238"/>
            <ac:spMk id="5" creationId="{A0E6FEB3-9077-48D5-B4B6-DCBA1C954C5D}"/>
          </ac:spMkLst>
        </pc:spChg>
        <pc:spChg chg="add mod">
          <ac:chgData name="D, Manoj Reddy (Cognizant)" userId="3aed5c54-8d17-41e4-96bc-53e3cf5c6d8d" providerId="ADAL" clId="{BBD96653-B3E9-47DE-96EC-B6AFEB751F7F}" dt="2020-06-28T18:02:51.857" v="3197" actId="1076"/>
          <ac:spMkLst>
            <pc:docMk/>
            <pc:sldMk cId="1541050351" sldId="2238"/>
            <ac:spMk id="6" creationId="{A89C783D-CC6E-4944-AE68-5F196600BCE7}"/>
          </ac:spMkLst>
        </pc:spChg>
      </pc:sldChg>
      <pc:sldChg chg="addSp delSp modSp add mod">
        <pc:chgData name="D, Manoj Reddy (Cognizant)" userId="3aed5c54-8d17-41e4-96bc-53e3cf5c6d8d" providerId="ADAL" clId="{BBD96653-B3E9-47DE-96EC-B6AFEB751F7F}" dt="2020-06-28T18:09:18.536" v="3277" actId="207"/>
        <pc:sldMkLst>
          <pc:docMk/>
          <pc:sldMk cId="2050852043" sldId="2238"/>
        </pc:sldMkLst>
        <pc:spChg chg="mod">
          <ac:chgData name="D, Manoj Reddy (Cognizant)" userId="3aed5c54-8d17-41e4-96bc-53e3cf5c6d8d" providerId="ADAL" clId="{BBD96653-B3E9-47DE-96EC-B6AFEB751F7F}" dt="2020-06-28T18:08:31.893" v="3245" actId="20577"/>
          <ac:spMkLst>
            <pc:docMk/>
            <pc:sldMk cId="2050852043" sldId="2238"/>
            <ac:spMk id="2" creationId="{00505B68-C6D2-42D8-9B73-5EC7F2918D6C}"/>
          </ac:spMkLst>
        </pc:spChg>
        <pc:spChg chg="add mod">
          <ac:chgData name="D, Manoj Reddy (Cognizant)" userId="3aed5c54-8d17-41e4-96bc-53e3cf5c6d8d" providerId="ADAL" clId="{BBD96653-B3E9-47DE-96EC-B6AFEB751F7F}" dt="2020-06-28T18:09:18.536" v="3277" actId="207"/>
          <ac:spMkLst>
            <pc:docMk/>
            <pc:sldMk cId="2050852043" sldId="2238"/>
            <ac:spMk id="7" creationId="{76CCB988-605F-4374-B85E-1CC899536858}"/>
          </ac:spMkLst>
        </pc:spChg>
        <pc:picChg chg="del">
          <ac:chgData name="D, Manoj Reddy (Cognizant)" userId="3aed5c54-8d17-41e4-96bc-53e3cf5c6d8d" providerId="ADAL" clId="{BBD96653-B3E9-47DE-96EC-B6AFEB751F7F}" dt="2020-06-28T18:08:34.231" v="3246" actId="478"/>
          <ac:picMkLst>
            <pc:docMk/>
            <pc:sldMk cId="2050852043" sldId="2238"/>
            <ac:picMk id="6" creationId="{5DAE3566-D2EE-4695-B9E4-F639DB5C4973}"/>
          </ac:picMkLst>
        </pc:picChg>
        <pc:picChg chg="add mod">
          <ac:chgData name="D, Manoj Reddy (Cognizant)" userId="3aed5c54-8d17-41e4-96bc-53e3cf5c6d8d" providerId="ADAL" clId="{BBD96653-B3E9-47DE-96EC-B6AFEB751F7F}" dt="2020-06-28T18:09:09.702" v="3275" actId="1076"/>
          <ac:picMkLst>
            <pc:docMk/>
            <pc:sldMk cId="2050852043" sldId="2238"/>
            <ac:picMk id="8" creationId="{0B34A1A7-2438-44DC-A250-594BCA2E95CE}"/>
          </ac:picMkLst>
        </pc:picChg>
      </pc:sldChg>
      <pc:sldChg chg="add del">
        <pc:chgData name="D, Manoj Reddy (Cognizant)" userId="3aed5c54-8d17-41e4-96bc-53e3cf5c6d8d" providerId="ADAL" clId="{BBD96653-B3E9-47DE-96EC-B6AFEB751F7F}" dt="2020-06-28T18:08:37.586" v="3248"/>
        <pc:sldMkLst>
          <pc:docMk/>
          <pc:sldMk cId="783080078" sldId="2239"/>
        </pc:sldMkLst>
      </pc:sldChg>
      <pc:sldChg chg="addSp delSp modSp add mod">
        <pc:chgData name="D, Manoj Reddy (Cognizant)" userId="3aed5c54-8d17-41e4-96bc-53e3cf5c6d8d" providerId="ADAL" clId="{BBD96653-B3E9-47DE-96EC-B6AFEB751F7F}" dt="2020-06-28T18:12:53.215" v="3285" actId="14100"/>
        <pc:sldMkLst>
          <pc:docMk/>
          <pc:sldMk cId="1446542188" sldId="2239"/>
        </pc:sldMkLst>
        <pc:spChg chg="mod">
          <ac:chgData name="D, Manoj Reddy (Cognizant)" userId="3aed5c54-8d17-41e4-96bc-53e3cf5c6d8d" providerId="ADAL" clId="{BBD96653-B3E9-47DE-96EC-B6AFEB751F7F}" dt="2020-06-28T18:11:37.866" v="3281" actId="12"/>
          <ac:spMkLst>
            <pc:docMk/>
            <pc:sldMk cId="1446542188" sldId="2239"/>
            <ac:spMk id="7" creationId="{76CCB988-605F-4374-B85E-1CC899536858}"/>
          </ac:spMkLst>
        </pc:spChg>
        <pc:picChg chg="add mod">
          <ac:chgData name="D, Manoj Reddy (Cognizant)" userId="3aed5c54-8d17-41e4-96bc-53e3cf5c6d8d" providerId="ADAL" clId="{BBD96653-B3E9-47DE-96EC-B6AFEB751F7F}" dt="2020-06-28T18:12:53.215" v="3285" actId="14100"/>
          <ac:picMkLst>
            <pc:docMk/>
            <pc:sldMk cId="1446542188" sldId="2239"/>
            <ac:picMk id="3" creationId="{32544114-4B57-4763-A809-977CAE0578E6}"/>
          </ac:picMkLst>
        </pc:picChg>
        <pc:picChg chg="del">
          <ac:chgData name="D, Manoj Reddy (Cognizant)" userId="3aed5c54-8d17-41e4-96bc-53e3cf5c6d8d" providerId="ADAL" clId="{BBD96653-B3E9-47DE-96EC-B6AFEB751F7F}" dt="2020-06-28T18:09:25.254" v="3279" actId="478"/>
          <ac:picMkLst>
            <pc:docMk/>
            <pc:sldMk cId="1446542188" sldId="2239"/>
            <ac:picMk id="8" creationId="{0B34A1A7-2438-44DC-A250-594BCA2E95CE}"/>
          </ac:picMkLst>
        </pc:picChg>
      </pc:sldChg>
      <pc:sldMasterChg chg="delSldLayout">
        <pc:chgData name="D, Manoj Reddy (Cognizant)" userId="3aed5c54-8d17-41e4-96bc-53e3cf5c6d8d" providerId="ADAL" clId="{BBD96653-B3E9-47DE-96EC-B6AFEB751F7F}" dt="2020-06-28T18:05:40.688" v="3203" actId="47"/>
        <pc:sldMasterMkLst>
          <pc:docMk/>
          <pc:sldMasterMk cId="1868651982" sldId="2147483865"/>
        </pc:sldMasterMkLst>
        <pc:sldLayoutChg chg="del">
          <pc:chgData name="D, Manoj Reddy (Cognizant)" userId="3aed5c54-8d17-41e4-96bc-53e3cf5c6d8d" providerId="ADAL" clId="{BBD96653-B3E9-47DE-96EC-B6AFEB751F7F}" dt="2020-06-28T18:05:40.688" v="3203" actId="47"/>
          <pc:sldLayoutMkLst>
            <pc:docMk/>
            <pc:sldMasterMk cId="1868651982" sldId="2147483865"/>
            <pc:sldLayoutMk cId="1268074802" sldId="214748418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Regul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latin typeface="Arial Regular"/>
              </a:rPr>
              <a:t>6/29/2020</a:t>
            </a:fld>
            <a:endParaRPr lang="en-US" dirty="0">
              <a:latin typeface="Arial Regular"/>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Regula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latin typeface="Arial Regular"/>
              </a:rPr>
              <a:t>‹#›</a:t>
            </a:fld>
            <a:endParaRPr lang="en-US" dirty="0">
              <a:latin typeface="Arial Regular"/>
            </a:endParaRPr>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rial Regular"/>
              </a:defRPr>
            </a:lvl1pPr>
          </a:lstStyle>
          <a:p>
            <a:fld id="{C4499A69-9E3B-7C4C-9E3F-523F007A72CB}" type="datetimeFigureOut">
              <a:rPr lang="en-US" smtClean="0"/>
              <a:pPr/>
              <a:t>6/29/2020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rial Regular"/>
              </a:defRPr>
            </a:lvl1pPr>
          </a:lstStyle>
          <a:p>
            <a:fld id="{B02D6E04-3A2F-4B48-A297-666578EDF1B3}" type="slidenum">
              <a:rPr lang="en-US" smtClean="0"/>
              <a:pPr/>
              <a:t>‹#›</a:t>
            </a:fld>
            <a:endParaRPr lang="en-US" dirty="0"/>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b="0" i="0" kern="1200">
        <a:solidFill>
          <a:schemeClr val="tx1"/>
        </a:solidFill>
        <a:latin typeface="Arial Regular"/>
        <a:ea typeface="+mn-ea"/>
        <a:cs typeface="+mn-cs"/>
      </a:defRPr>
    </a:lvl1pPr>
    <a:lvl2pPr marL="457200" algn="l" defTabSz="457200" rtl="0" eaLnBrk="1" latinLnBrk="0" hangingPunct="1">
      <a:defRPr sz="1200" b="0" i="0" kern="1200">
        <a:solidFill>
          <a:schemeClr val="tx1"/>
        </a:solidFill>
        <a:latin typeface="Arial Regular"/>
        <a:ea typeface="+mn-ea"/>
        <a:cs typeface="+mn-cs"/>
      </a:defRPr>
    </a:lvl2pPr>
    <a:lvl3pPr marL="914400" algn="l" defTabSz="457200" rtl="0" eaLnBrk="1" latinLnBrk="0" hangingPunct="1">
      <a:defRPr sz="1200" b="0" i="0" kern="1200">
        <a:solidFill>
          <a:schemeClr val="tx1"/>
        </a:solidFill>
        <a:latin typeface="Arial Regular"/>
        <a:ea typeface="+mn-ea"/>
        <a:cs typeface="+mn-cs"/>
      </a:defRPr>
    </a:lvl3pPr>
    <a:lvl4pPr marL="1371600" algn="l" defTabSz="457200" rtl="0" eaLnBrk="1" latinLnBrk="0" hangingPunct="1">
      <a:defRPr sz="1200" b="0" i="0" kern="1200">
        <a:solidFill>
          <a:schemeClr val="tx1"/>
        </a:solidFill>
        <a:latin typeface="Arial Regular"/>
        <a:ea typeface="+mn-ea"/>
        <a:cs typeface="+mn-cs"/>
      </a:defRPr>
    </a:lvl4pPr>
    <a:lvl5pPr marL="1828800" algn="l" defTabSz="457200" rtl="0" eaLnBrk="1" latinLnBrk="0" hangingPunct="1">
      <a:defRPr sz="1200" b="0" i="0" kern="1200">
        <a:solidFill>
          <a:schemeClr val="tx1"/>
        </a:solidFill>
        <a:latin typeface="Arial Regular"/>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1</a:t>
            </a:fld>
            <a:endParaRPr lang="en-US"/>
          </a:p>
        </p:txBody>
      </p:sp>
    </p:spTree>
    <p:extLst>
      <p:ext uri="{BB962C8B-B14F-4D97-AF65-F5344CB8AC3E}">
        <p14:creationId xmlns:p14="http://schemas.microsoft.com/office/powerpoint/2010/main" val="1675174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4</a:t>
            </a:fld>
            <a:endParaRPr lang="en-US"/>
          </a:p>
        </p:txBody>
      </p:sp>
    </p:spTree>
    <p:extLst>
      <p:ext uri="{BB962C8B-B14F-4D97-AF65-F5344CB8AC3E}">
        <p14:creationId xmlns:p14="http://schemas.microsoft.com/office/powerpoint/2010/main" val="373061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5</a:t>
            </a:fld>
            <a:endParaRPr lang="en-US"/>
          </a:p>
        </p:txBody>
      </p:sp>
    </p:spTree>
    <p:extLst>
      <p:ext uri="{BB962C8B-B14F-4D97-AF65-F5344CB8AC3E}">
        <p14:creationId xmlns:p14="http://schemas.microsoft.com/office/powerpoint/2010/main" val="1198945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6</a:t>
            </a:fld>
            <a:endParaRPr lang="en-US"/>
          </a:p>
        </p:txBody>
      </p:sp>
    </p:spTree>
    <p:extLst>
      <p:ext uri="{BB962C8B-B14F-4D97-AF65-F5344CB8AC3E}">
        <p14:creationId xmlns:p14="http://schemas.microsoft.com/office/powerpoint/2010/main" val="296903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7</a:t>
            </a:fld>
            <a:endParaRPr lang="en-US"/>
          </a:p>
        </p:txBody>
      </p:sp>
    </p:spTree>
    <p:extLst>
      <p:ext uri="{BB962C8B-B14F-4D97-AF65-F5344CB8AC3E}">
        <p14:creationId xmlns:p14="http://schemas.microsoft.com/office/powerpoint/2010/main" val="1988797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17</a:t>
            </a:fld>
            <a:endParaRPr lang="en-US"/>
          </a:p>
        </p:txBody>
      </p:sp>
    </p:spTree>
    <p:extLst>
      <p:ext uri="{BB962C8B-B14F-4D97-AF65-F5344CB8AC3E}">
        <p14:creationId xmlns:p14="http://schemas.microsoft.com/office/powerpoint/2010/main" val="27159805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ue Gradient Sing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C9A73B0-41F0-3E40-BF14-EF98B7C21B95}"/>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6" name="Straight Connector 15">
            <a:extLst>
              <a:ext uri="{FF2B5EF4-FFF2-40B4-BE49-F238E27FC236}">
                <a16:creationId xmlns:a16="http://schemas.microsoft.com/office/drawing/2014/main" id="{87F69DE6-F71B-D441-B24C-6419119B82AF}"/>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Text Placeholder 6">
            <a:extLst>
              <a:ext uri="{FF2B5EF4-FFF2-40B4-BE49-F238E27FC236}">
                <a16:creationId xmlns:a16="http://schemas.microsoft.com/office/drawing/2014/main" id="{1A4128D7-098B-8241-92AE-59B6A868927D}"/>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8" name="Text Placeholder 20">
            <a:extLst>
              <a:ext uri="{FF2B5EF4-FFF2-40B4-BE49-F238E27FC236}">
                <a16:creationId xmlns:a16="http://schemas.microsoft.com/office/drawing/2014/main" id="{7D1D9E52-6107-5745-AA3C-C0D5178E14A6}"/>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9" name="Footer Placeholder 8">
            <a:extLst>
              <a:ext uri="{FF2B5EF4-FFF2-40B4-BE49-F238E27FC236}">
                <a16:creationId xmlns:a16="http://schemas.microsoft.com/office/drawing/2014/main" id="{9E44F99F-797E-744C-A7A6-9DCFEF3F8DD3}"/>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415899356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162670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0582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5396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userDrawn="1"/>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3949839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ue Graadient 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userDrawn="1"/>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Tree>
    <p:extLst>
      <p:ext uri="{BB962C8B-B14F-4D97-AF65-F5344CB8AC3E}">
        <p14:creationId xmlns:p14="http://schemas.microsoft.com/office/powerpoint/2010/main" val="1521777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userDrawn="1"/>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7202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2989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1365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87567" y="3999679"/>
            <a:ext cx="4305898" cy="1183200"/>
          </a:xfrm>
          <a:prstGeom prst="rect">
            <a:avLst/>
          </a:prstGeom>
        </p:spPr>
      </p:pic>
    </p:spTree>
    <p:extLst>
      <p:ext uri="{BB962C8B-B14F-4D97-AF65-F5344CB8AC3E}">
        <p14:creationId xmlns:p14="http://schemas.microsoft.com/office/powerpoint/2010/main" val="3138112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87567" y="3999679"/>
            <a:ext cx="4305898" cy="1183200"/>
          </a:xfrm>
          <a:prstGeom prst="rect">
            <a:avLst/>
          </a:prstGeom>
        </p:spPr>
      </p:pic>
    </p:spTree>
    <p:extLst>
      <p:ext uri="{BB962C8B-B14F-4D97-AF65-F5344CB8AC3E}">
        <p14:creationId xmlns:p14="http://schemas.microsoft.com/office/powerpoint/2010/main" val="3618016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18191562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47616" y="3988714"/>
            <a:ext cx="4239062" cy="1164834"/>
          </a:xfrm>
          <a:prstGeom prst="rect">
            <a:avLst/>
          </a:prstGeom>
        </p:spPr>
      </p:pic>
    </p:spTree>
    <p:extLst>
      <p:ext uri="{BB962C8B-B14F-4D97-AF65-F5344CB8AC3E}">
        <p14:creationId xmlns:p14="http://schemas.microsoft.com/office/powerpoint/2010/main" val="615544909"/>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hank You Slide + Partner Logo">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47616" y="3988714"/>
            <a:ext cx="4239062" cy="1164834"/>
          </a:xfrm>
          <a:prstGeom prst="rect">
            <a:avLst/>
          </a:prstGeom>
        </p:spPr>
      </p:pic>
    </p:spTree>
    <p:extLst>
      <p:ext uri="{BB962C8B-B14F-4D97-AF65-F5344CB8AC3E}">
        <p14:creationId xmlns:p14="http://schemas.microsoft.com/office/powerpoint/2010/main" val="35724979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userDrawn="1"/>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63CBB-0CE6-524D-A91E-F704F804A718}"/>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Tree>
    <p:extLst>
      <p:ext uri="{BB962C8B-B14F-4D97-AF65-F5344CB8AC3E}">
        <p14:creationId xmlns:p14="http://schemas.microsoft.com/office/powerpoint/2010/main" val="28939647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userDrawn="1"/>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Tree>
    <p:extLst>
      <p:ext uri="{BB962C8B-B14F-4D97-AF65-F5344CB8AC3E}">
        <p14:creationId xmlns:p14="http://schemas.microsoft.com/office/powerpoint/2010/main" val="3886438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30895630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97556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86250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C19A3A-8540-45AB-80CF-3967564A1FBC}" type="datetimeFigureOut">
              <a:rPr lang="en-US" smtClean="0"/>
              <a:t>6/29/2020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1675969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userDrawn="1"/>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2783924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3674800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417815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White Cover + Client Logo_Singl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98" y="-95633"/>
            <a:ext cx="5405253" cy="1485287"/>
          </a:xfrm>
          <a:prstGeom prst="rect">
            <a:avLst/>
          </a:prstGeom>
        </p:spPr>
      </p:pic>
    </p:spTree>
    <p:extLst>
      <p:ext uri="{BB962C8B-B14F-4D97-AF65-F5344CB8AC3E}">
        <p14:creationId xmlns:p14="http://schemas.microsoft.com/office/powerpoint/2010/main" val="640668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userDrawn="1"/>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98" y="-95633"/>
            <a:ext cx="5405253" cy="1485287"/>
          </a:xfrm>
          <a:prstGeom prst="rect">
            <a:avLst/>
          </a:prstGeom>
        </p:spPr>
      </p:pic>
    </p:spTree>
    <p:extLst>
      <p:ext uri="{BB962C8B-B14F-4D97-AF65-F5344CB8AC3E}">
        <p14:creationId xmlns:p14="http://schemas.microsoft.com/office/powerpoint/2010/main" val="1248712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4090866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1432204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dirty="0"/>
              <a:t>Click to edit Master title style</a:t>
            </a:r>
            <a:br>
              <a:rPr lang="en-US" dirty="0"/>
            </a:b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7" name="Picture 6">
            <a:extLst>
              <a:ext uri="{FF2B5EF4-FFF2-40B4-BE49-F238E27FC236}">
                <a16:creationId xmlns:a16="http://schemas.microsoft.com/office/drawing/2014/main" id="{A75C5FF7-2DC4-5442-BB0D-C1FF3C41C2F6}"/>
              </a:ext>
            </a:extLst>
          </p:cNvPr>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1868651982"/>
      </p:ext>
    </p:extLst>
  </p:cSld>
  <p:clrMap bg1="lt1" tx1="dk1" bg2="lt2" tx2="dk2" accent1="accent1" accent2="accent2" accent3="accent3" accent4="accent4" accent5="accent5" accent6="accent6" hlink="hlink" folHlink="folHlink"/>
  <p:sldLayoutIdLst>
    <p:sldLayoutId id="2147484134" r:id="rId1"/>
    <p:sldLayoutId id="2147484185" r:id="rId2"/>
    <p:sldLayoutId id="2147484189" r:id="rId3"/>
    <p:sldLayoutId id="2147484190" r:id="rId4"/>
    <p:sldLayoutId id="2147484191" r:id="rId5"/>
    <p:sldLayoutId id="2147484146" r:id="rId6"/>
    <p:sldLayoutId id="2147484144" r:id="rId7"/>
    <p:sldLayoutId id="2147484184" r:id="rId8"/>
    <p:sldLayoutId id="2147484186" r:id="rId9"/>
    <p:sldLayoutId id="2147484119" r:id="rId10"/>
    <p:sldLayoutId id="2147484193" r:id="rId11"/>
    <p:sldLayoutId id="2147484194" r:id="rId12"/>
    <p:sldLayoutId id="2147484195" r:id="rId13"/>
    <p:sldLayoutId id="2147484196" r:id="rId14"/>
    <p:sldLayoutId id="2147484100" r:id="rId15"/>
    <p:sldLayoutId id="2147484126" r:id="rId16"/>
    <p:sldLayoutId id="2147484131" r:id="rId17"/>
    <p:sldLayoutId id="2147484192" r:id="rId18"/>
    <p:sldLayoutId id="2147484200" r:id="rId19"/>
    <p:sldLayoutId id="2147484198" r:id="rId20"/>
    <p:sldLayoutId id="2147484199" r:id="rId21"/>
    <p:sldLayoutId id="2147484128" r:id="rId22"/>
    <p:sldLayoutId id="2147484130" r:id="rId23"/>
    <p:sldLayoutId id="2147484102" r:id="rId24"/>
    <p:sldLayoutId id="2147484113" r:id="rId25"/>
    <p:sldLayoutId id="2147484110" r:id="rId26"/>
    <p:sldLayoutId id="2147484201" r:id="rId27"/>
  </p:sldLayoutIdLst>
  <p:hf hdr="0" dt="0"/>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40" userDrawn="1">
          <p15:clr>
            <a:srgbClr val="F26B43"/>
          </p15:clr>
        </p15:guide>
        <p15:guide id="3" pos="5520" userDrawn="1">
          <p15:clr>
            <a:srgbClr val="F26B43"/>
          </p15:clr>
        </p15:guide>
        <p15:guide id="4" orient="horz" pos="2988" userDrawn="1">
          <p15:clr>
            <a:srgbClr val="F26B43"/>
          </p15:clr>
        </p15:guide>
        <p15:guide id="5" orient="horz" pos="56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hyperlink" Target="http://martinfowler.com/articles/mocksArentStubs.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4BCE1D04-0A9E-5D41-992E-0FA6F4F8B1DE}"/>
              </a:ext>
            </a:extLst>
          </p:cNvPr>
          <p:cNvSpPr>
            <a:spLocks noGrp="1"/>
          </p:cNvSpPr>
          <p:nvPr>
            <p:ph type="ctrTitle"/>
          </p:nvPr>
        </p:nvSpPr>
        <p:spPr/>
        <p:txBody>
          <a:bodyPr/>
          <a:lstStyle/>
          <a:p>
            <a:r>
              <a:rPr lang="en-US" dirty="0"/>
              <a:t>Jenkins – Tools Integration</a:t>
            </a:r>
          </a:p>
        </p:txBody>
      </p:sp>
      <p:sp>
        <p:nvSpPr>
          <p:cNvPr id="2" name="Text Placeholder 1"/>
          <p:cNvSpPr>
            <a:spLocks noGrp="1"/>
          </p:cNvSpPr>
          <p:nvPr>
            <p:ph type="body" sz="quarter" idx="12"/>
          </p:nvPr>
        </p:nvSpPr>
        <p:spPr/>
        <p:txBody>
          <a:bodyPr/>
          <a:lstStyle/>
          <a:p>
            <a:r>
              <a:rPr lang="en-US" dirty="0"/>
              <a:t>CI/CD Automation Tool</a:t>
            </a:r>
          </a:p>
          <a:p>
            <a:r>
              <a:rPr lang="en-US" dirty="0"/>
              <a:t>Manoj D</a:t>
            </a:r>
          </a:p>
        </p:txBody>
      </p:sp>
      <p:sp>
        <p:nvSpPr>
          <p:cNvPr id="5" name="Text Placeholder 4">
            <a:extLst>
              <a:ext uri="{FF2B5EF4-FFF2-40B4-BE49-F238E27FC236}">
                <a16:creationId xmlns:a16="http://schemas.microsoft.com/office/drawing/2014/main" id="{7617C62E-0EDE-0B4D-AC45-361F7429018C}"/>
              </a:ext>
            </a:extLst>
          </p:cNvPr>
          <p:cNvSpPr>
            <a:spLocks noGrp="1"/>
          </p:cNvSpPr>
          <p:nvPr>
            <p:ph type="body" sz="quarter" idx="13"/>
          </p:nvPr>
        </p:nvSpPr>
        <p:spPr/>
        <p:txBody>
          <a:bodyPr/>
          <a:lstStyle/>
          <a:p>
            <a:r>
              <a:rPr lang="en-US" dirty="0">
                <a:solidFill>
                  <a:schemeClr val="tx1"/>
                </a:solidFill>
              </a:rPr>
              <a:t>June 2020</a:t>
            </a:r>
          </a:p>
        </p:txBody>
      </p:sp>
      <p:sp>
        <p:nvSpPr>
          <p:cNvPr id="17" name="Footer Placeholder 16">
            <a:extLst>
              <a:ext uri="{FF2B5EF4-FFF2-40B4-BE49-F238E27FC236}">
                <a16:creationId xmlns:a16="http://schemas.microsoft.com/office/drawing/2014/main" id="{D538CCB4-1560-6942-A5AB-C8F09B136643}"/>
              </a:ext>
            </a:extLst>
          </p:cNvPr>
          <p:cNvSpPr>
            <a:spLocks noGrp="1"/>
          </p:cNvSpPr>
          <p:nvPr>
            <p:ph type="ftr" sz="quarter" idx="3"/>
          </p:nvPr>
        </p:nvSpPr>
        <p:spPr/>
        <p:txBody>
          <a:bodyPr/>
          <a:lstStyle/>
          <a:p>
            <a:r>
              <a:rPr lang="en-US" dirty="0"/>
              <a:t>© 2020 Cognizant</a:t>
            </a:r>
          </a:p>
        </p:txBody>
      </p:sp>
    </p:spTree>
    <p:extLst>
      <p:ext uri="{BB962C8B-B14F-4D97-AF65-F5344CB8AC3E}">
        <p14:creationId xmlns:p14="http://schemas.microsoft.com/office/powerpoint/2010/main" val="1493487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D4FAB4D-181B-4C41-81F0-E683D3F00BF0}"/>
              </a:ext>
            </a:extLst>
          </p:cNvPr>
          <p:cNvSpPr>
            <a:spLocks noGrp="1"/>
          </p:cNvSpPr>
          <p:nvPr>
            <p:ph type="title"/>
          </p:nvPr>
        </p:nvSpPr>
        <p:spPr>
          <a:xfrm>
            <a:off x="384048" y="274321"/>
            <a:ext cx="8417052" cy="621030"/>
          </a:xfrm>
        </p:spPr>
        <p:txBody>
          <a:bodyPr/>
          <a:lstStyle/>
          <a:p>
            <a:r>
              <a:rPr lang="en-US" dirty="0"/>
              <a:t>Build Machine Tool Configuration </a:t>
            </a:r>
          </a:p>
        </p:txBody>
      </p:sp>
      <p:pic>
        <p:nvPicPr>
          <p:cNvPr id="5" name="Picture 4">
            <a:extLst>
              <a:ext uri="{FF2B5EF4-FFF2-40B4-BE49-F238E27FC236}">
                <a16:creationId xmlns:a16="http://schemas.microsoft.com/office/drawing/2014/main" id="{2CE9CCCB-3DE0-4140-91E0-FBD9F78AF5FB}"/>
              </a:ext>
            </a:extLst>
          </p:cNvPr>
          <p:cNvPicPr>
            <a:picLocks noChangeAspect="1"/>
          </p:cNvPicPr>
          <p:nvPr/>
        </p:nvPicPr>
        <p:blipFill>
          <a:blip r:embed="rId2"/>
          <a:stretch>
            <a:fillRect/>
          </a:stretch>
        </p:blipFill>
        <p:spPr>
          <a:xfrm>
            <a:off x="910053" y="1162050"/>
            <a:ext cx="7358946" cy="3311525"/>
          </a:xfrm>
          <a:prstGeom prst="rect">
            <a:avLst/>
          </a:prstGeom>
          <a:noFill/>
        </p:spPr>
      </p:pic>
      <p:sp>
        <p:nvSpPr>
          <p:cNvPr id="12" name="Footer Placeholder 3">
            <a:extLst>
              <a:ext uri="{FF2B5EF4-FFF2-40B4-BE49-F238E27FC236}">
                <a16:creationId xmlns:a16="http://schemas.microsoft.com/office/drawing/2014/main" id="{8552FDCA-7535-4FA4-AE71-E1DB6BDE811D}"/>
              </a:ext>
            </a:extLst>
          </p:cNvPr>
          <p:cNvSpPr>
            <a:spLocks noGrp="1"/>
          </p:cNvSpPr>
          <p:nvPr>
            <p:ph type="ftr" sz="quarter" idx="3"/>
          </p:nvPr>
        </p:nvSpPr>
        <p:spPr>
          <a:xfrm>
            <a:off x="660386" y="4695411"/>
            <a:ext cx="4572000" cy="187241"/>
          </a:xfrm>
        </p:spPr>
        <p:txBody>
          <a:bodyPr/>
          <a:lstStyle/>
          <a:p>
            <a:pPr>
              <a:spcAft>
                <a:spcPts val="600"/>
              </a:spcAft>
            </a:pPr>
            <a:r>
              <a:rPr lang="en-US"/>
              <a:t>© 2020 Cognizant</a:t>
            </a:r>
          </a:p>
        </p:txBody>
      </p:sp>
      <p:sp>
        <p:nvSpPr>
          <p:cNvPr id="3" name="Slide Number Placeholder 2">
            <a:extLst>
              <a:ext uri="{FF2B5EF4-FFF2-40B4-BE49-F238E27FC236}">
                <a16:creationId xmlns:a16="http://schemas.microsoft.com/office/drawing/2014/main" id="{A975D897-8755-4846-8A29-A51E3E77F243}"/>
              </a:ext>
            </a:extLst>
          </p:cNvPr>
          <p:cNvSpPr>
            <a:spLocks noGrp="1"/>
          </p:cNvSpPr>
          <p:nvPr>
            <p:ph type="sldNum" sz="quarter" idx="4"/>
          </p:nvPr>
        </p:nvSpPr>
        <p:spPr>
          <a:xfrm>
            <a:off x="385100" y="4759541"/>
            <a:ext cx="228600" cy="123111"/>
          </a:xfrm>
        </p:spPr>
        <p:txBody>
          <a:bodyPr anchor="b">
            <a:normAutofit/>
          </a:bodyPr>
          <a:lstStyle/>
          <a:p>
            <a:pPr>
              <a:spcAft>
                <a:spcPts val="600"/>
              </a:spcAft>
            </a:pPr>
            <a:fld id="{5176CFEE-36C4-4A0C-BC89-DCE02F99B3D3}" type="slidenum">
              <a:rPr lang="en-US" smtClean="0"/>
              <a:pPr>
                <a:spcAft>
                  <a:spcPts val="600"/>
                </a:spcAft>
              </a:pPr>
              <a:t>10</a:t>
            </a:fld>
            <a:endParaRPr lang="en-US"/>
          </a:p>
        </p:txBody>
      </p:sp>
    </p:spTree>
    <p:extLst>
      <p:ext uri="{BB962C8B-B14F-4D97-AF65-F5344CB8AC3E}">
        <p14:creationId xmlns:p14="http://schemas.microsoft.com/office/powerpoint/2010/main" val="286296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534B5-0B54-4F00-9954-C85ED3D431A7}"/>
              </a:ext>
            </a:extLst>
          </p:cNvPr>
          <p:cNvSpPr>
            <a:spLocks noGrp="1"/>
          </p:cNvSpPr>
          <p:nvPr>
            <p:ph type="title"/>
          </p:nvPr>
        </p:nvSpPr>
        <p:spPr/>
        <p:txBody>
          <a:bodyPr/>
          <a:lstStyle/>
          <a:p>
            <a:r>
              <a:rPr lang="en-US" dirty="0"/>
              <a:t>SCM Tool integration</a:t>
            </a:r>
          </a:p>
        </p:txBody>
      </p:sp>
      <p:sp>
        <p:nvSpPr>
          <p:cNvPr id="4" name="Footer Placeholder 3">
            <a:extLst>
              <a:ext uri="{FF2B5EF4-FFF2-40B4-BE49-F238E27FC236}">
                <a16:creationId xmlns:a16="http://schemas.microsoft.com/office/drawing/2014/main" id="{123FE7F3-B155-4857-82F3-CD8FD91C468D}"/>
              </a:ext>
            </a:extLst>
          </p:cNvPr>
          <p:cNvSpPr>
            <a:spLocks noGrp="1"/>
          </p:cNvSpPr>
          <p:nvPr>
            <p:ph type="ftr" sz="quarter" idx="3"/>
          </p:nvPr>
        </p:nvSpPr>
        <p:spPr/>
        <p:txBody>
          <a:bodyPr/>
          <a:lstStyle/>
          <a:p>
            <a:r>
              <a:rPr lang="en-US"/>
              <a:t>© 2020 Cognizant</a:t>
            </a:r>
            <a:endParaRPr lang="en-US" dirty="0"/>
          </a:p>
        </p:txBody>
      </p:sp>
      <p:sp>
        <p:nvSpPr>
          <p:cNvPr id="5" name="Slide Number Placeholder 4">
            <a:extLst>
              <a:ext uri="{FF2B5EF4-FFF2-40B4-BE49-F238E27FC236}">
                <a16:creationId xmlns:a16="http://schemas.microsoft.com/office/drawing/2014/main" id="{8C4DDE15-D108-47C4-9686-48FD1BBD2A16}"/>
              </a:ext>
            </a:extLst>
          </p:cNvPr>
          <p:cNvSpPr>
            <a:spLocks noGrp="1"/>
          </p:cNvSpPr>
          <p:nvPr>
            <p:ph type="sldNum" sz="quarter" idx="4"/>
          </p:nvPr>
        </p:nvSpPr>
        <p:spPr/>
        <p:txBody>
          <a:bodyPr/>
          <a:lstStyle/>
          <a:p>
            <a:fld id="{2EFEF571-C9B4-4D92-A7F7-315B894862A8}" type="slidenum">
              <a:rPr lang="en-US" smtClean="0"/>
              <a:pPr/>
              <a:t>11</a:t>
            </a:fld>
            <a:endParaRPr lang="en-US" dirty="0"/>
          </a:p>
        </p:txBody>
      </p:sp>
      <p:pic>
        <p:nvPicPr>
          <p:cNvPr id="6" name="Content Placeholder 5">
            <a:extLst>
              <a:ext uri="{FF2B5EF4-FFF2-40B4-BE49-F238E27FC236}">
                <a16:creationId xmlns:a16="http://schemas.microsoft.com/office/drawing/2014/main" id="{1636AC0C-6199-4F35-898B-AFB29F619539}"/>
              </a:ext>
            </a:extLst>
          </p:cNvPr>
          <p:cNvPicPr>
            <a:picLocks noGrp="1" noChangeAspect="1"/>
          </p:cNvPicPr>
          <p:nvPr>
            <p:ph sz="quarter" idx="13"/>
          </p:nvPr>
        </p:nvPicPr>
        <p:blipFill>
          <a:blip r:embed="rId2"/>
          <a:stretch>
            <a:fillRect/>
          </a:stretch>
        </p:blipFill>
        <p:spPr>
          <a:xfrm>
            <a:off x="613700" y="752092"/>
            <a:ext cx="7162505" cy="3721483"/>
          </a:xfrm>
          <a:prstGeom prst="rect">
            <a:avLst/>
          </a:prstGeom>
        </p:spPr>
      </p:pic>
    </p:spTree>
    <p:extLst>
      <p:ext uri="{BB962C8B-B14F-4D97-AF65-F5344CB8AC3E}">
        <p14:creationId xmlns:p14="http://schemas.microsoft.com/office/powerpoint/2010/main" val="3433175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534B5-0B54-4F00-9954-C85ED3D431A7}"/>
              </a:ext>
            </a:extLst>
          </p:cNvPr>
          <p:cNvSpPr>
            <a:spLocks noGrp="1"/>
          </p:cNvSpPr>
          <p:nvPr>
            <p:ph type="title"/>
          </p:nvPr>
        </p:nvSpPr>
        <p:spPr/>
        <p:txBody>
          <a:bodyPr/>
          <a:lstStyle/>
          <a:p>
            <a:r>
              <a:rPr lang="en-US" dirty="0"/>
              <a:t>SCM Tool integration</a:t>
            </a:r>
          </a:p>
        </p:txBody>
      </p:sp>
      <p:sp>
        <p:nvSpPr>
          <p:cNvPr id="4" name="Footer Placeholder 3">
            <a:extLst>
              <a:ext uri="{FF2B5EF4-FFF2-40B4-BE49-F238E27FC236}">
                <a16:creationId xmlns:a16="http://schemas.microsoft.com/office/drawing/2014/main" id="{123FE7F3-B155-4857-82F3-CD8FD91C468D}"/>
              </a:ext>
            </a:extLst>
          </p:cNvPr>
          <p:cNvSpPr>
            <a:spLocks noGrp="1"/>
          </p:cNvSpPr>
          <p:nvPr>
            <p:ph type="ftr" sz="quarter" idx="3"/>
          </p:nvPr>
        </p:nvSpPr>
        <p:spPr/>
        <p:txBody>
          <a:bodyPr/>
          <a:lstStyle/>
          <a:p>
            <a:r>
              <a:rPr lang="en-US"/>
              <a:t>© 2020 Cognizant</a:t>
            </a:r>
            <a:endParaRPr lang="en-US" dirty="0"/>
          </a:p>
        </p:txBody>
      </p:sp>
      <p:sp>
        <p:nvSpPr>
          <p:cNvPr id="5" name="Slide Number Placeholder 4">
            <a:extLst>
              <a:ext uri="{FF2B5EF4-FFF2-40B4-BE49-F238E27FC236}">
                <a16:creationId xmlns:a16="http://schemas.microsoft.com/office/drawing/2014/main" id="{8C4DDE15-D108-47C4-9686-48FD1BBD2A16}"/>
              </a:ext>
            </a:extLst>
          </p:cNvPr>
          <p:cNvSpPr>
            <a:spLocks noGrp="1"/>
          </p:cNvSpPr>
          <p:nvPr>
            <p:ph type="sldNum" sz="quarter" idx="4"/>
          </p:nvPr>
        </p:nvSpPr>
        <p:spPr/>
        <p:txBody>
          <a:bodyPr/>
          <a:lstStyle/>
          <a:p>
            <a:fld id="{2EFEF571-C9B4-4D92-A7F7-315B894862A8}" type="slidenum">
              <a:rPr lang="en-US" smtClean="0"/>
              <a:pPr/>
              <a:t>12</a:t>
            </a:fld>
            <a:endParaRPr lang="en-US" dirty="0"/>
          </a:p>
        </p:txBody>
      </p:sp>
      <p:pic>
        <p:nvPicPr>
          <p:cNvPr id="8" name="Content Placeholder 7">
            <a:extLst>
              <a:ext uri="{FF2B5EF4-FFF2-40B4-BE49-F238E27FC236}">
                <a16:creationId xmlns:a16="http://schemas.microsoft.com/office/drawing/2014/main" id="{35602269-BCBE-4D70-99FF-5CCFF2470FD7}"/>
              </a:ext>
            </a:extLst>
          </p:cNvPr>
          <p:cNvPicPr>
            <a:picLocks noGrp="1" noChangeAspect="1"/>
          </p:cNvPicPr>
          <p:nvPr>
            <p:ph sz="quarter" idx="13"/>
          </p:nvPr>
        </p:nvPicPr>
        <p:blipFill>
          <a:blip r:embed="rId2"/>
          <a:stretch>
            <a:fillRect/>
          </a:stretch>
        </p:blipFill>
        <p:spPr>
          <a:xfrm>
            <a:off x="384048" y="740748"/>
            <a:ext cx="7557822" cy="3732827"/>
          </a:xfrm>
          <a:prstGeom prst="rect">
            <a:avLst/>
          </a:prstGeom>
        </p:spPr>
      </p:pic>
    </p:spTree>
    <p:extLst>
      <p:ext uri="{BB962C8B-B14F-4D97-AF65-F5344CB8AC3E}">
        <p14:creationId xmlns:p14="http://schemas.microsoft.com/office/powerpoint/2010/main" val="3099565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5C834-15FE-4673-A3EF-8D65981E3919}"/>
              </a:ext>
            </a:extLst>
          </p:cNvPr>
          <p:cNvSpPr>
            <a:spLocks noGrp="1"/>
          </p:cNvSpPr>
          <p:nvPr>
            <p:ph type="title"/>
          </p:nvPr>
        </p:nvSpPr>
        <p:spPr/>
        <p:txBody>
          <a:bodyPr/>
          <a:lstStyle/>
          <a:p>
            <a:r>
              <a:rPr lang="en-US" dirty="0" err="1"/>
              <a:t>Jenkinsfile</a:t>
            </a:r>
            <a:endParaRPr lang="en-US" dirty="0"/>
          </a:p>
        </p:txBody>
      </p:sp>
      <p:sp>
        <p:nvSpPr>
          <p:cNvPr id="3" name="Content Placeholder 2">
            <a:extLst>
              <a:ext uri="{FF2B5EF4-FFF2-40B4-BE49-F238E27FC236}">
                <a16:creationId xmlns:a16="http://schemas.microsoft.com/office/drawing/2014/main" id="{78CDC281-4275-48BD-9D66-0DBBCCF16061}"/>
              </a:ext>
            </a:extLst>
          </p:cNvPr>
          <p:cNvSpPr>
            <a:spLocks noGrp="1"/>
          </p:cNvSpPr>
          <p:nvPr>
            <p:ph sz="quarter" idx="13"/>
          </p:nvPr>
        </p:nvSpPr>
        <p:spPr>
          <a:xfrm>
            <a:off x="221064" y="1162050"/>
            <a:ext cx="8576988" cy="3311525"/>
          </a:xfrm>
        </p:spPr>
        <p:txBody>
          <a:bodyPr/>
          <a:lstStyle/>
          <a:p>
            <a:endParaRPr lang="en-US" dirty="0"/>
          </a:p>
          <a:p>
            <a:r>
              <a:rPr lang="en-US" dirty="0"/>
              <a:t>  </a:t>
            </a:r>
            <a:r>
              <a:rPr lang="en-US" sz="1200" dirty="0">
                <a:solidFill>
                  <a:schemeClr val="tx1"/>
                </a:solidFill>
              </a:rPr>
              <a:t>node(“java-build”) {</a:t>
            </a:r>
          </a:p>
          <a:p>
            <a:r>
              <a:rPr lang="en-US" sz="1200" dirty="0">
                <a:solidFill>
                  <a:schemeClr val="tx1"/>
                </a:solidFill>
              </a:rPr>
              <a:t>      stage(“SCM”) {</a:t>
            </a:r>
          </a:p>
          <a:p>
            <a:r>
              <a:rPr lang="en-US" sz="1200" dirty="0">
                <a:solidFill>
                  <a:schemeClr val="tx1"/>
                </a:solidFill>
              </a:rPr>
              <a:t>         </a:t>
            </a:r>
            <a:r>
              <a:rPr lang="en-US" sz="1200" dirty="0">
                <a:solidFill>
                  <a:schemeClr val="tx2"/>
                </a:solidFill>
              </a:rPr>
              <a:t>checkout</a:t>
            </a:r>
            <a:r>
              <a:rPr lang="en-US" sz="1200" dirty="0">
                <a:solidFill>
                  <a:schemeClr val="tx1"/>
                </a:solidFill>
              </a:rPr>
              <a:t> </a:t>
            </a:r>
            <a:r>
              <a:rPr lang="en-US" sz="1200" dirty="0" err="1">
                <a:solidFill>
                  <a:schemeClr val="tx1"/>
                </a:solidFill>
              </a:rPr>
              <a:t>scm</a:t>
            </a:r>
            <a:r>
              <a:rPr lang="en-US" sz="1200" dirty="0">
                <a:solidFill>
                  <a:schemeClr val="tx1"/>
                </a:solidFill>
              </a:rPr>
              <a:t>: [$class: '</a:t>
            </a:r>
            <a:r>
              <a:rPr lang="en-US" sz="1200" dirty="0" err="1">
                <a:solidFill>
                  <a:schemeClr val="tx1"/>
                </a:solidFill>
              </a:rPr>
              <a:t>GitSCM</a:t>
            </a:r>
            <a:r>
              <a:rPr lang="en-US" sz="1200" dirty="0">
                <a:solidFill>
                  <a:schemeClr val="tx1"/>
                </a:solidFill>
              </a:rPr>
              <a:t>', branches:   [[name: '*/master']], </a:t>
            </a:r>
            <a:r>
              <a:rPr lang="en-US" sz="1200" dirty="0" err="1">
                <a:solidFill>
                  <a:schemeClr val="tx1"/>
                </a:solidFill>
              </a:rPr>
              <a:t>doGenerateSubmoduleConfigurations</a:t>
            </a:r>
            <a:r>
              <a:rPr lang="en-US" sz="1200" dirty="0">
                <a:solidFill>
                  <a:schemeClr val="tx1"/>
                </a:solidFill>
              </a:rPr>
              <a:t>: false, extensions: [], </a:t>
            </a:r>
            <a:r>
              <a:rPr lang="en-US" sz="1200" dirty="0" err="1">
                <a:solidFill>
                  <a:schemeClr val="tx1"/>
                </a:solidFill>
              </a:rPr>
              <a:t>submoduleCfg</a:t>
            </a:r>
            <a:r>
              <a:rPr lang="en-US" sz="1200" dirty="0">
                <a:solidFill>
                  <a:schemeClr val="tx1"/>
                </a:solidFill>
              </a:rPr>
              <a:t>: [], </a:t>
            </a:r>
            <a:r>
              <a:rPr lang="en-US" sz="1200" dirty="0" err="1">
                <a:solidFill>
                  <a:schemeClr val="tx1"/>
                </a:solidFill>
              </a:rPr>
              <a:t>userRemoteConfigs</a:t>
            </a:r>
            <a:r>
              <a:rPr lang="en-US" sz="1200" dirty="0">
                <a:solidFill>
                  <a:schemeClr val="tx1"/>
                </a:solidFill>
              </a:rPr>
              <a:t>: [[url: 'https://github.com/red9119/</a:t>
            </a:r>
            <a:r>
              <a:rPr lang="en-US" sz="1200" dirty="0" err="1">
                <a:solidFill>
                  <a:schemeClr val="tx1"/>
                </a:solidFill>
              </a:rPr>
              <a:t>ju.git</a:t>
            </a:r>
            <a:r>
              <a:rPr lang="en-US" sz="1200" dirty="0">
                <a:solidFill>
                  <a:schemeClr val="tx1"/>
                </a:solidFill>
              </a:rPr>
              <a:t>']]]</a:t>
            </a:r>
          </a:p>
          <a:p>
            <a:r>
              <a:rPr lang="en-US" sz="1200" dirty="0">
                <a:solidFill>
                  <a:schemeClr val="tx1"/>
                </a:solidFill>
              </a:rPr>
              <a:t>      }</a:t>
            </a:r>
          </a:p>
          <a:p>
            <a:r>
              <a:rPr lang="en-US" sz="1200" dirty="0">
                <a:solidFill>
                  <a:schemeClr val="tx1"/>
                </a:solidFill>
              </a:rPr>
              <a:t>  }</a:t>
            </a:r>
          </a:p>
        </p:txBody>
      </p:sp>
      <p:sp>
        <p:nvSpPr>
          <p:cNvPr id="4" name="Footer Placeholder 3">
            <a:extLst>
              <a:ext uri="{FF2B5EF4-FFF2-40B4-BE49-F238E27FC236}">
                <a16:creationId xmlns:a16="http://schemas.microsoft.com/office/drawing/2014/main" id="{10B96E15-1BDD-4238-AF3B-3DA7ABB08976}"/>
              </a:ext>
            </a:extLst>
          </p:cNvPr>
          <p:cNvSpPr>
            <a:spLocks noGrp="1"/>
          </p:cNvSpPr>
          <p:nvPr>
            <p:ph type="ftr" sz="quarter" idx="3"/>
          </p:nvPr>
        </p:nvSpPr>
        <p:spPr/>
        <p:txBody>
          <a:bodyPr/>
          <a:lstStyle/>
          <a:p>
            <a:r>
              <a:rPr lang="en-US"/>
              <a:t>© 2020 Cognizant</a:t>
            </a:r>
            <a:endParaRPr lang="en-US" dirty="0"/>
          </a:p>
        </p:txBody>
      </p:sp>
      <p:sp>
        <p:nvSpPr>
          <p:cNvPr id="5" name="Slide Number Placeholder 4">
            <a:extLst>
              <a:ext uri="{FF2B5EF4-FFF2-40B4-BE49-F238E27FC236}">
                <a16:creationId xmlns:a16="http://schemas.microsoft.com/office/drawing/2014/main" id="{552ECB3B-1A4E-4B36-B013-3CEE00E8F352}"/>
              </a:ext>
            </a:extLst>
          </p:cNvPr>
          <p:cNvSpPr>
            <a:spLocks noGrp="1"/>
          </p:cNvSpPr>
          <p:nvPr>
            <p:ph type="sldNum" sz="quarter" idx="4"/>
          </p:nvPr>
        </p:nvSpPr>
        <p:spPr/>
        <p:txBody>
          <a:bodyPr/>
          <a:lstStyle/>
          <a:p>
            <a:fld id="{2EFEF571-C9B4-4D92-A7F7-315B894862A8}" type="slidenum">
              <a:rPr lang="en-US" smtClean="0"/>
              <a:pPr/>
              <a:t>13</a:t>
            </a:fld>
            <a:endParaRPr lang="en-US" dirty="0"/>
          </a:p>
        </p:txBody>
      </p:sp>
    </p:spTree>
    <p:extLst>
      <p:ext uri="{BB962C8B-B14F-4D97-AF65-F5344CB8AC3E}">
        <p14:creationId xmlns:p14="http://schemas.microsoft.com/office/powerpoint/2010/main" val="618640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534B5-0B54-4F00-9954-C85ED3D431A7}"/>
              </a:ext>
            </a:extLst>
          </p:cNvPr>
          <p:cNvSpPr>
            <a:spLocks noGrp="1"/>
          </p:cNvSpPr>
          <p:nvPr>
            <p:ph type="title"/>
          </p:nvPr>
        </p:nvSpPr>
        <p:spPr/>
        <p:txBody>
          <a:bodyPr/>
          <a:lstStyle/>
          <a:p>
            <a:r>
              <a:rPr lang="en-US" dirty="0"/>
              <a:t>Build Tool integration</a:t>
            </a:r>
          </a:p>
        </p:txBody>
      </p:sp>
      <p:sp>
        <p:nvSpPr>
          <p:cNvPr id="4" name="Footer Placeholder 3">
            <a:extLst>
              <a:ext uri="{FF2B5EF4-FFF2-40B4-BE49-F238E27FC236}">
                <a16:creationId xmlns:a16="http://schemas.microsoft.com/office/drawing/2014/main" id="{123FE7F3-B155-4857-82F3-CD8FD91C468D}"/>
              </a:ext>
            </a:extLst>
          </p:cNvPr>
          <p:cNvSpPr>
            <a:spLocks noGrp="1"/>
          </p:cNvSpPr>
          <p:nvPr>
            <p:ph type="ftr" sz="quarter" idx="3"/>
          </p:nvPr>
        </p:nvSpPr>
        <p:spPr/>
        <p:txBody>
          <a:bodyPr/>
          <a:lstStyle/>
          <a:p>
            <a:r>
              <a:rPr lang="en-US"/>
              <a:t>© 2020 Cognizant</a:t>
            </a:r>
            <a:endParaRPr lang="en-US" dirty="0"/>
          </a:p>
        </p:txBody>
      </p:sp>
      <p:sp>
        <p:nvSpPr>
          <p:cNvPr id="5" name="Slide Number Placeholder 4">
            <a:extLst>
              <a:ext uri="{FF2B5EF4-FFF2-40B4-BE49-F238E27FC236}">
                <a16:creationId xmlns:a16="http://schemas.microsoft.com/office/drawing/2014/main" id="{8C4DDE15-D108-47C4-9686-48FD1BBD2A16}"/>
              </a:ext>
            </a:extLst>
          </p:cNvPr>
          <p:cNvSpPr>
            <a:spLocks noGrp="1"/>
          </p:cNvSpPr>
          <p:nvPr>
            <p:ph type="sldNum" sz="quarter" idx="4"/>
          </p:nvPr>
        </p:nvSpPr>
        <p:spPr/>
        <p:txBody>
          <a:bodyPr/>
          <a:lstStyle/>
          <a:p>
            <a:fld id="{2EFEF571-C9B4-4D92-A7F7-315B894862A8}" type="slidenum">
              <a:rPr lang="en-US" smtClean="0"/>
              <a:pPr/>
              <a:t>14</a:t>
            </a:fld>
            <a:endParaRPr lang="en-US" dirty="0"/>
          </a:p>
        </p:txBody>
      </p:sp>
      <p:sp>
        <p:nvSpPr>
          <p:cNvPr id="6" name="Content Placeholder 5">
            <a:extLst>
              <a:ext uri="{FF2B5EF4-FFF2-40B4-BE49-F238E27FC236}">
                <a16:creationId xmlns:a16="http://schemas.microsoft.com/office/drawing/2014/main" id="{B1EA6AA7-3D23-4C63-9B34-6840DD753A98}"/>
              </a:ext>
            </a:extLst>
          </p:cNvPr>
          <p:cNvSpPr>
            <a:spLocks noGrp="1"/>
          </p:cNvSpPr>
          <p:nvPr>
            <p:ph sz="quarter" idx="13"/>
          </p:nvPr>
        </p:nvSpPr>
        <p:spPr/>
        <p:txBody>
          <a:bodyPr/>
          <a:lstStyle/>
          <a:p>
            <a:r>
              <a:rPr lang="en-US" dirty="0">
                <a:solidFill>
                  <a:schemeClr val="tx1"/>
                </a:solidFill>
              </a:rPr>
              <a:t>In Global Tool Configuration</a:t>
            </a:r>
          </a:p>
          <a:p>
            <a:endParaRPr lang="en-US" dirty="0">
              <a:solidFill>
                <a:schemeClr val="tx1"/>
              </a:solidFill>
            </a:endParaRPr>
          </a:p>
        </p:txBody>
      </p:sp>
      <p:pic>
        <p:nvPicPr>
          <p:cNvPr id="9" name="Picture 8">
            <a:extLst>
              <a:ext uri="{FF2B5EF4-FFF2-40B4-BE49-F238E27FC236}">
                <a16:creationId xmlns:a16="http://schemas.microsoft.com/office/drawing/2014/main" id="{A7536D83-654A-4119-A5FA-C55CB2D8CEEE}"/>
              </a:ext>
            </a:extLst>
          </p:cNvPr>
          <p:cNvPicPr>
            <a:picLocks noChangeAspect="1"/>
          </p:cNvPicPr>
          <p:nvPr/>
        </p:nvPicPr>
        <p:blipFill>
          <a:blip r:embed="rId2"/>
          <a:stretch>
            <a:fillRect/>
          </a:stretch>
        </p:blipFill>
        <p:spPr>
          <a:xfrm>
            <a:off x="345948" y="1692963"/>
            <a:ext cx="7945320" cy="2202502"/>
          </a:xfrm>
          <a:prstGeom prst="rect">
            <a:avLst/>
          </a:prstGeom>
        </p:spPr>
      </p:pic>
    </p:spTree>
    <p:extLst>
      <p:ext uri="{BB962C8B-B14F-4D97-AF65-F5344CB8AC3E}">
        <p14:creationId xmlns:p14="http://schemas.microsoft.com/office/powerpoint/2010/main" val="2895004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534B5-0B54-4F00-9954-C85ED3D431A7}"/>
              </a:ext>
            </a:extLst>
          </p:cNvPr>
          <p:cNvSpPr>
            <a:spLocks noGrp="1"/>
          </p:cNvSpPr>
          <p:nvPr>
            <p:ph type="title"/>
          </p:nvPr>
        </p:nvSpPr>
        <p:spPr/>
        <p:txBody>
          <a:bodyPr/>
          <a:lstStyle/>
          <a:p>
            <a:r>
              <a:rPr lang="en-US" dirty="0"/>
              <a:t>Build Tool integration</a:t>
            </a:r>
          </a:p>
        </p:txBody>
      </p:sp>
      <p:sp>
        <p:nvSpPr>
          <p:cNvPr id="4" name="Footer Placeholder 3">
            <a:extLst>
              <a:ext uri="{FF2B5EF4-FFF2-40B4-BE49-F238E27FC236}">
                <a16:creationId xmlns:a16="http://schemas.microsoft.com/office/drawing/2014/main" id="{123FE7F3-B155-4857-82F3-CD8FD91C468D}"/>
              </a:ext>
            </a:extLst>
          </p:cNvPr>
          <p:cNvSpPr>
            <a:spLocks noGrp="1"/>
          </p:cNvSpPr>
          <p:nvPr>
            <p:ph type="ftr" sz="quarter" idx="3"/>
          </p:nvPr>
        </p:nvSpPr>
        <p:spPr/>
        <p:txBody>
          <a:bodyPr/>
          <a:lstStyle/>
          <a:p>
            <a:r>
              <a:rPr lang="en-US"/>
              <a:t>© 2020 Cognizant</a:t>
            </a:r>
            <a:endParaRPr lang="en-US" dirty="0"/>
          </a:p>
        </p:txBody>
      </p:sp>
      <p:sp>
        <p:nvSpPr>
          <p:cNvPr id="5" name="Slide Number Placeholder 4">
            <a:extLst>
              <a:ext uri="{FF2B5EF4-FFF2-40B4-BE49-F238E27FC236}">
                <a16:creationId xmlns:a16="http://schemas.microsoft.com/office/drawing/2014/main" id="{8C4DDE15-D108-47C4-9686-48FD1BBD2A16}"/>
              </a:ext>
            </a:extLst>
          </p:cNvPr>
          <p:cNvSpPr>
            <a:spLocks noGrp="1"/>
          </p:cNvSpPr>
          <p:nvPr>
            <p:ph type="sldNum" sz="quarter" idx="4"/>
          </p:nvPr>
        </p:nvSpPr>
        <p:spPr/>
        <p:txBody>
          <a:bodyPr/>
          <a:lstStyle/>
          <a:p>
            <a:fld id="{2EFEF571-C9B4-4D92-A7F7-315B894862A8}" type="slidenum">
              <a:rPr lang="en-US" smtClean="0"/>
              <a:pPr/>
              <a:t>15</a:t>
            </a:fld>
            <a:endParaRPr lang="en-US" dirty="0"/>
          </a:p>
        </p:txBody>
      </p:sp>
      <p:pic>
        <p:nvPicPr>
          <p:cNvPr id="7" name="Content Placeholder 6">
            <a:extLst>
              <a:ext uri="{FF2B5EF4-FFF2-40B4-BE49-F238E27FC236}">
                <a16:creationId xmlns:a16="http://schemas.microsoft.com/office/drawing/2014/main" id="{B3FEF826-BA84-481C-9CFF-BF602AD676DC}"/>
              </a:ext>
            </a:extLst>
          </p:cNvPr>
          <p:cNvPicPr>
            <a:picLocks noGrp="1" noChangeAspect="1"/>
          </p:cNvPicPr>
          <p:nvPr>
            <p:ph sz="quarter" idx="13"/>
          </p:nvPr>
        </p:nvPicPr>
        <p:blipFill>
          <a:blip r:embed="rId2"/>
          <a:stretch>
            <a:fillRect/>
          </a:stretch>
        </p:blipFill>
        <p:spPr>
          <a:xfrm>
            <a:off x="201573" y="970960"/>
            <a:ext cx="8367752" cy="2850471"/>
          </a:xfrm>
          <a:prstGeom prst="rect">
            <a:avLst/>
          </a:prstGeom>
        </p:spPr>
      </p:pic>
    </p:spTree>
    <p:extLst>
      <p:ext uri="{BB962C8B-B14F-4D97-AF65-F5344CB8AC3E}">
        <p14:creationId xmlns:p14="http://schemas.microsoft.com/office/powerpoint/2010/main" val="612761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5C834-15FE-4673-A3EF-8D65981E3919}"/>
              </a:ext>
            </a:extLst>
          </p:cNvPr>
          <p:cNvSpPr>
            <a:spLocks noGrp="1"/>
          </p:cNvSpPr>
          <p:nvPr>
            <p:ph type="title"/>
          </p:nvPr>
        </p:nvSpPr>
        <p:spPr/>
        <p:txBody>
          <a:bodyPr/>
          <a:lstStyle/>
          <a:p>
            <a:r>
              <a:rPr lang="en-US" dirty="0" err="1"/>
              <a:t>Jenkinsfile</a:t>
            </a:r>
            <a:endParaRPr lang="en-US" dirty="0"/>
          </a:p>
        </p:txBody>
      </p:sp>
      <p:sp>
        <p:nvSpPr>
          <p:cNvPr id="3" name="Content Placeholder 2">
            <a:extLst>
              <a:ext uri="{FF2B5EF4-FFF2-40B4-BE49-F238E27FC236}">
                <a16:creationId xmlns:a16="http://schemas.microsoft.com/office/drawing/2014/main" id="{78CDC281-4275-48BD-9D66-0DBBCCF16061}"/>
              </a:ext>
            </a:extLst>
          </p:cNvPr>
          <p:cNvSpPr>
            <a:spLocks noGrp="1"/>
          </p:cNvSpPr>
          <p:nvPr>
            <p:ph sz="quarter" idx="13"/>
          </p:nvPr>
        </p:nvSpPr>
        <p:spPr/>
        <p:txBody>
          <a:bodyPr/>
          <a:lstStyle/>
          <a:p>
            <a:endParaRPr lang="en-US" dirty="0"/>
          </a:p>
          <a:p>
            <a:r>
              <a:rPr lang="en-US" dirty="0">
                <a:solidFill>
                  <a:schemeClr val="tx1"/>
                </a:solidFill>
              </a:rPr>
              <a:t>    stage(“Build”) {</a:t>
            </a:r>
          </a:p>
          <a:p>
            <a:r>
              <a:rPr lang="en-US" dirty="0">
                <a:solidFill>
                  <a:schemeClr val="tx1"/>
                </a:solidFill>
              </a:rPr>
              <a:t>       def </a:t>
            </a:r>
            <a:r>
              <a:rPr lang="en-US" dirty="0" err="1">
                <a:solidFill>
                  <a:schemeClr val="tx1"/>
                </a:solidFill>
              </a:rPr>
              <a:t>mvnHome</a:t>
            </a:r>
            <a:r>
              <a:rPr lang="en-US" dirty="0">
                <a:solidFill>
                  <a:schemeClr val="tx1"/>
                </a:solidFill>
              </a:rPr>
              <a:t> = tool “</a:t>
            </a:r>
            <a:r>
              <a:rPr lang="en-US" dirty="0">
                <a:solidFill>
                  <a:schemeClr val="tx2"/>
                </a:solidFill>
              </a:rPr>
              <a:t>MAVEN3.6.3</a:t>
            </a:r>
            <a:r>
              <a:rPr lang="en-US" dirty="0">
                <a:solidFill>
                  <a:schemeClr val="tx1"/>
                </a:solidFill>
              </a:rPr>
              <a:t>”</a:t>
            </a:r>
          </a:p>
          <a:p>
            <a:r>
              <a:rPr lang="en-US" dirty="0">
                <a:solidFill>
                  <a:schemeClr val="tx1"/>
                </a:solidFill>
              </a:rPr>
              <a:t>       </a:t>
            </a:r>
            <a:r>
              <a:rPr lang="en-US" dirty="0" err="1">
                <a:solidFill>
                  <a:schemeClr val="tx1"/>
                </a:solidFill>
              </a:rPr>
              <a:t>sh</a:t>
            </a:r>
            <a:r>
              <a:rPr lang="en-US" dirty="0">
                <a:solidFill>
                  <a:schemeClr val="tx1"/>
                </a:solidFill>
              </a:rPr>
              <a:t> “ ${</a:t>
            </a:r>
            <a:r>
              <a:rPr lang="en-US" dirty="0" err="1">
                <a:solidFill>
                  <a:schemeClr val="tx1"/>
                </a:solidFill>
              </a:rPr>
              <a:t>mvnHome</a:t>
            </a:r>
            <a:r>
              <a:rPr lang="en-US" dirty="0">
                <a:solidFill>
                  <a:schemeClr val="tx1"/>
                </a:solidFill>
              </a:rPr>
              <a:t>}/bin/</a:t>
            </a:r>
            <a:r>
              <a:rPr lang="en-US" dirty="0" err="1">
                <a:solidFill>
                  <a:schemeClr val="tx1"/>
                </a:solidFill>
              </a:rPr>
              <a:t>mvn</a:t>
            </a:r>
            <a:r>
              <a:rPr lang="en-US" dirty="0">
                <a:solidFill>
                  <a:schemeClr val="tx1"/>
                </a:solidFill>
              </a:rPr>
              <a:t> –f pom.xml clean install ”</a:t>
            </a:r>
          </a:p>
          <a:p>
            <a:r>
              <a:rPr lang="en-US" dirty="0">
                <a:solidFill>
                  <a:schemeClr val="tx1"/>
                </a:solidFill>
              </a:rPr>
              <a:t>    }</a:t>
            </a:r>
          </a:p>
        </p:txBody>
      </p:sp>
      <p:sp>
        <p:nvSpPr>
          <p:cNvPr id="4" name="Footer Placeholder 3">
            <a:extLst>
              <a:ext uri="{FF2B5EF4-FFF2-40B4-BE49-F238E27FC236}">
                <a16:creationId xmlns:a16="http://schemas.microsoft.com/office/drawing/2014/main" id="{10B96E15-1BDD-4238-AF3B-3DA7ABB08976}"/>
              </a:ext>
            </a:extLst>
          </p:cNvPr>
          <p:cNvSpPr>
            <a:spLocks noGrp="1"/>
          </p:cNvSpPr>
          <p:nvPr>
            <p:ph type="ftr" sz="quarter" idx="3"/>
          </p:nvPr>
        </p:nvSpPr>
        <p:spPr/>
        <p:txBody>
          <a:bodyPr/>
          <a:lstStyle/>
          <a:p>
            <a:r>
              <a:rPr lang="en-US"/>
              <a:t>© 2020 Cognizant</a:t>
            </a:r>
            <a:endParaRPr lang="en-US" dirty="0"/>
          </a:p>
        </p:txBody>
      </p:sp>
      <p:sp>
        <p:nvSpPr>
          <p:cNvPr id="5" name="Slide Number Placeholder 4">
            <a:extLst>
              <a:ext uri="{FF2B5EF4-FFF2-40B4-BE49-F238E27FC236}">
                <a16:creationId xmlns:a16="http://schemas.microsoft.com/office/drawing/2014/main" id="{552ECB3B-1A4E-4B36-B013-3CEE00E8F352}"/>
              </a:ext>
            </a:extLst>
          </p:cNvPr>
          <p:cNvSpPr>
            <a:spLocks noGrp="1"/>
          </p:cNvSpPr>
          <p:nvPr>
            <p:ph type="sldNum" sz="quarter" idx="4"/>
          </p:nvPr>
        </p:nvSpPr>
        <p:spPr/>
        <p:txBody>
          <a:bodyPr/>
          <a:lstStyle/>
          <a:p>
            <a:fld id="{2EFEF571-C9B4-4D92-A7F7-315B894862A8}" type="slidenum">
              <a:rPr lang="en-US" smtClean="0"/>
              <a:pPr/>
              <a:t>16</a:t>
            </a:fld>
            <a:endParaRPr lang="en-US" dirty="0"/>
          </a:p>
        </p:txBody>
      </p:sp>
    </p:spTree>
    <p:extLst>
      <p:ext uri="{BB962C8B-B14F-4D97-AF65-F5344CB8AC3E}">
        <p14:creationId xmlns:p14="http://schemas.microsoft.com/office/powerpoint/2010/main" val="348901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242734" y="349938"/>
            <a:ext cx="8417052" cy="621030"/>
          </a:xfrm>
        </p:spPr>
        <p:txBody>
          <a:bodyPr/>
          <a:lstStyle/>
          <a:p>
            <a:r>
              <a:rPr lang="en-US" sz="2000" dirty="0"/>
              <a:t>Testing</a:t>
            </a: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17</a:t>
            </a:fld>
            <a:endParaRPr lang="en-US" dirty="0"/>
          </a:p>
        </p:txBody>
      </p:sp>
      <p:pic>
        <p:nvPicPr>
          <p:cNvPr id="5" name="Picture 4"/>
          <p:cNvPicPr>
            <a:picLocks noChangeAspect="1"/>
          </p:cNvPicPr>
          <p:nvPr/>
        </p:nvPicPr>
        <p:blipFill>
          <a:blip r:embed="rId3"/>
          <a:stretch>
            <a:fillRect/>
          </a:stretch>
        </p:blipFill>
        <p:spPr>
          <a:xfrm>
            <a:off x="8521519" y="86169"/>
            <a:ext cx="553065" cy="598466"/>
          </a:xfrm>
          <a:prstGeom prst="rect">
            <a:avLst/>
          </a:prstGeom>
        </p:spPr>
      </p:pic>
      <p:sp>
        <p:nvSpPr>
          <p:cNvPr id="6" name="Rectangle 5"/>
          <p:cNvSpPr/>
          <p:nvPr/>
        </p:nvSpPr>
        <p:spPr>
          <a:xfrm>
            <a:off x="296883" y="684635"/>
            <a:ext cx="8110847" cy="3816429"/>
          </a:xfrm>
          <a:prstGeom prst="rect">
            <a:avLst/>
          </a:prstGeom>
        </p:spPr>
        <p:txBody>
          <a:bodyPr wrap="square">
            <a:spAutoFit/>
          </a:body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Unit test</a:t>
            </a:r>
            <a:r>
              <a:rPr lang="en-US" sz="1600" dirty="0">
                <a:latin typeface="Arial" panose="020B0604020202020204" pitchFamily="34" charset="0"/>
                <a:cs typeface="Arial" panose="020B0604020202020204" pitchFamily="34" charset="0"/>
              </a:rPr>
              <a:t>: Specify and test one point of the contract of single method of a class. This should have a very narrow and well defined scope. Complex dependencies and interactions to the outside world are </a:t>
            </a:r>
            <a:r>
              <a:rPr lang="en-US" sz="1600" dirty="0">
                <a:latin typeface="Arial" panose="020B0604020202020204" pitchFamily="34" charset="0"/>
                <a:cs typeface="Arial" panose="020B0604020202020204" pitchFamily="34" charset="0"/>
                <a:hlinkClick r:id="rId4"/>
              </a:rPr>
              <a:t>stubbed or mocked</a:t>
            </a:r>
            <a:r>
              <a:rPr lang="en-US" sz="1600" dirty="0">
                <a:latin typeface="Arial" panose="020B0604020202020204" pitchFamily="34" charset="0"/>
                <a:cs typeface="Arial" panose="020B0604020202020204" pitchFamily="34" charset="0"/>
              </a:rPr>
              <a:t>.</a:t>
            </a:r>
          </a:p>
          <a:p>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Integration test</a:t>
            </a:r>
            <a:r>
              <a:rPr lang="en-US" sz="1600" dirty="0">
                <a:latin typeface="Arial" panose="020B0604020202020204" pitchFamily="34" charset="0"/>
                <a:cs typeface="Arial" panose="020B0604020202020204" pitchFamily="34" charset="0"/>
              </a:rPr>
              <a:t>: Test the correct inter-operation of multiple subsystems. There is whole spectrum there, from testing integration between two classes, to testing integration with the production environment.</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Smoke test (aka Sanity check)</a:t>
            </a:r>
            <a:r>
              <a:rPr lang="en-US" sz="1600" dirty="0">
                <a:latin typeface="Arial" panose="020B0604020202020204" pitchFamily="34" charset="0"/>
                <a:cs typeface="Arial" panose="020B0604020202020204" pitchFamily="34" charset="0"/>
              </a:rPr>
              <a:t>: A simple integration test where we just check that when the system under test is invoked it returns normally and does not blow up. It is an analogy with electronics, where the first test occurs when powering up a circuit: if it smokes, it's bad.</a:t>
            </a:r>
          </a:p>
          <a:p>
            <a:pPr marL="285750" indent="-285750">
              <a:buFont typeface="Arial" panose="020B0604020202020204" pitchFamily="34" charset="0"/>
              <a:buChar char="•"/>
            </a:pPr>
            <a:endParaRPr lang="en-US" sz="1600" dirty="0"/>
          </a:p>
          <a:p>
            <a:endParaRPr lang="en-US" dirty="0"/>
          </a:p>
        </p:txBody>
      </p:sp>
    </p:spTree>
    <p:extLst>
      <p:ext uri="{BB962C8B-B14F-4D97-AF65-F5344CB8AC3E}">
        <p14:creationId xmlns:p14="http://schemas.microsoft.com/office/powerpoint/2010/main" val="1528548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5C834-15FE-4673-A3EF-8D65981E3919}"/>
              </a:ext>
            </a:extLst>
          </p:cNvPr>
          <p:cNvSpPr>
            <a:spLocks noGrp="1"/>
          </p:cNvSpPr>
          <p:nvPr>
            <p:ph type="title"/>
          </p:nvPr>
        </p:nvSpPr>
        <p:spPr/>
        <p:txBody>
          <a:bodyPr/>
          <a:lstStyle/>
          <a:p>
            <a:r>
              <a:rPr lang="en-US" dirty="0" err="1"/>
              <a:t>Jenkinsfile</a:t>
            </a:r>
            <a:endParaRPr lang="en-US" dirty="0"/>
          </a:p>
        </p:txBody>
      </p:sp>
      <p:sp>
        <p:nvSpPr>
          <p:cNvPr id="3" name="Content Placeholder 2">
            <a:extLst>
              <a:ext uri="{FF2B5EF4-FFF2-40B4-BE49-F238E27FC236}">
                <a16:creationId xmlns:a16="http://schemas.microsoft.com/office/drawing/2014/main" id="{78CDC281-4275-48BD-9D66-0DBBCCF16061}"/>
              </a:ext>
            </a:extLst>
          </p:cNvPr>
          <p:cNvSpPr>
            <a:spLocks noGrp="1"/>
          </p:cNvSpPr>
          <p:nvPr>
            <p:ph sz="quarter" idx="13"/>
          </p:nvPr>
        </p:nvSpPr>
        <p:spPr/>
        <p:txBody>
          <a:bodyPr>
            <a:normAutofit lnSpcReduction="10000"/>
          </a:bodyPr>
          <a:lstStyle/>
          <a:p>
            <a:endParaRPr lang="en-US" dirty="0"/>
          </a:p>
          <a:p>
            <a:r>
              <a:rPr lang="en-US" dirty="0"/>
              <a:t> </a:t>
            </a:r>
            <a:r>
              <a:rPr lang="en-US" dirty="0">
                <a:solidFill>
                  <a:schemeClr val="tx1"/>
                </a:solidFill>
              </a:rPr>
              <a:t>stage(“</a:t>
            </a:r>
            <a:r>
              <a:rPr lang="en-US" dirty="0" err="1">
                <a:solidFill>
                  <a:schemeClr val="tx1"/>
                </a:solidFill>
              </a:rPr>
              <a:t>unitTest</a:t>
            </a:r>
            <a:r>
              <a:rPr lang="en-US" dirty="0">
                <a:solidFill>
                  <a:schemeClr val="tx1"/>
                </a:solidFill>
              </a:rPr>
              <a:t>”) {</a:t>
            </a:r>
          </a:p>
          <a:p>
            <a:r>
              <a:rPr lang="en-US" dirty="0">
                <a:solidFill>
                  <a:schemeClr val="tx1"/>
                </a:solidFill>
              </a:rPr>
              <a:t>       def </a:t>
            </a:r>
            <a:r>
              <a:rPr lang="en-US" dirty="0" err="1">
                <a:solidFill>
                  <a:schemeClr val="tx1"/>
                </a:solidFill>
              </a:rPr>
              <a:t>mvnHome</a:t>
            </a:r>
            <a:r>
              <a:rPr lang="en-US" dirty="0">
                <a:solidFill>
                  <a:schemeClr val="tx1"/>
                </a:solidFill>
              </a:rPr>
              <a:t> = tool “</a:t>
            </a:r>
            <a:r>
              <a:rPr lang="en-US" dirty="0">
                <a:solidFill>
                  <a:schemeClr val="tx2"/>
                </a:solidFill>
              </a:rPr>
              <a:t>MAVEN3.6.3</a:t>
            </a:r>
            <a:r>
              <a:rPr lang="en-US" dirty="0">
                <a:solidFill>
                  <a:schemeClr val="tx1"/>
                </a:solidFill>
              </a:rPr>
              <a:t>”</a:t>
            </a:r>
          </a:p>
          <a:p>
            <a:r>
              <a:rPr lang="en-US" dirty="0">
                <a:solidFill>
                  <a:schemeClr val="tx1"/>
                </a:solidFill>
              </a:rPr>
              <a:t>       </a:t>
            </a:r>
            <a:r>
              <a:rPr lang="en-US" dirty="0" err="1">
                <a:solidFill>
                  <a:schemeClr val="tx1"/>
                </a:solidFill>
              </a:rPr>
              <a:t>sh</a:t>
            </a:r>
            <a:r>
              <a:rPr lang="en-US" dirty="0">
                <a:solidFill>
                  <a:schemeClr val="tx1"/>
                </a:solidFill>
              </a:rPr>
              <a:t> “ ${</a:t>
            </a:r>
            <a:r>
              <a:rPr lang="en-US" dirty="0" err="1">
                <a:solidFill>
                  <a:schemeClr val="tx1"/>
                </a:solidFill>
              </a:rPr>
              <a:t>mvnHome</a:t>
            </a:r>
            <a:r>
              <a:rPr lang="en-US" dirty="0">
                <a:solidFill>
                  <a:schemeClr val="tx1"/>
                </a:solidFill>
              </a:rPr>
              <a:t>}/bin/</a:t>
            </a:r>
            <a:r>
              <a:rPr lang="en-US" dirty="0" err="1">
                <a:solidFill>
                  <a:schemeClr val="tx1"/>
                </a:solidFill>
              </a:rPr>
              <a:t>mvn</a:t>
            </a:r>
            <a:r>
              <a:rPr lang="en-US" dirty="0">
                <a:solidFill>
                  <a:schemeClr val="tx1"/>
                </a:solidFill>
              </a:rPr>
              <a:t> –f pom.xml test”</a:t>
            </a:r>
          </a:p>
          <a:p>
            <a:r>
              <a:rPr lang="en-US" dirty="0">
                <a:solidFill>
                  <a:schemeClr val="tx1"/>
                </a:solidFill>
              </a:rPr>
              <a:t> }</a:t>
            </a:r>
          </a:p>
          <a:p>
            <a:endParaRPr lang="en-US" dirty="0">
              <a:solidFill>
                <a:schemeClr val="tx1"/>
              </a:solidFill>
            </a:endParaRPr>
          </a:p>
          <a:p>
            <a:r>
              <a:rPr lang="en-US" dirty="0">
                <a:solidFill>
                  <a:schemeClr val="tx1"/>
                </a:solidFill>
              </a:rPr>
              <a:t>stage(“</a:t>
            </a:r>
            <a:r>
              <a:rPr lang="en-US" dirty="0" err="1">
                <a:solidFill>
                  <a:schemeClr val="tx1"/>
                </a:solidFill>
              </a:rPr>
              <a:t>smokeTest</a:t>
            </a:r>
            <a:r>
              <a:rPr lang="en-US" dirty="0">
                <a:solidFill>
                  <a:schemeClr val="tx1"/>
                </a:solidFill>
              </a:rPr>
              <a:t>”) {</a:t>
            </a:r>
          </a:p>
          <a:p>
            <a:r>
              <a:rPr lang="en-US" dirty="0">
                <a:solidFill>
                  <a:schemeClr val="tx1"/>
                </a:solidFill>
              </a:rPr>
              <a:t>       def </a:t>
            </a:r>
            <a:r>
              <a:rPr lang="en-US" dirty="0" err="1">
                <a:solidFill>
                  <a:schemeClr val="tx1"/>
                </a:solidFill>
              </a:rPr>
              <a:t>mvnHome</a:t>
            </a:r>
            <a:r>
              <a:rPr lang="en-US" dirty="0">
                <a:solidFill>
                  <a:schemeClr val="tx1"/>
                </a:solidFill>
              </a:rPr>
              <a:t> = tool “</a:t>
            </a:r>
            <a:r>
              <a:rPr lang="en-US" dirty="0">
                <a:solidFill>
                  <a:schemeClr val="tx2"/>
                </a:solidFill>
              </a:rPr>
              <a:t>MAVEN3.6.3</a:t>
            </a:r>
            <a:r>
              <a:rPr lang="en-US" dirty="0">
                <a:solidFill>
                  <a:schemeClr val="tx1"/>
                </a:solidFill>
              </a:rPr>
              <a:t>”</a:t>
            </a:r>
          </a:p>
          <a:p>
            <a:r>
              <a:rPr lang="en-US" dirty="0">
                <a:solidFill>
                  <a:schemeClr val="tx1"/>
                </a:solidFill>
              </a:rPr>
              <a:t>       </a:t>
            </a:r>
            <a:r>
              <a:rPr lang="en-US" dirty="0" err="1">
                <a:solidFill>
                  <a:schemeClr val="tx1"/>
                </a:solidFill>
              </a:rPr>
              <a:t>sh</a:t>
            </a:r>
            <a:r>
              <a:rPr lang="en-US" dirty="0">
                <a:solidFill>
                  <a:schemeClr val="tx1"/>
                </a:solidFill>
              </a:rPr>
              <a:t> “ ${</a:t>
            </a:r>
            <a:r>
              <a:rPr lang="en-US" dirty="0" err="1">
                <a:solidFill>
                  <a:schemeClr val="tx1"/>
                </a:solidFill>
              </a:rPr>
              <a:t>mvnHome</a:t>
            </a:r>
            <a:r>
              <a:rPr lang="en-US" dirty="0">
                <a:solidFill>
                  <a:schemeClr val="tx1"/>
                </a:solidFill>
              </a:rPr>
              <a:t>}/bin/</a:t>
            </a:r>
            <a:r>
              <a:rPr lang="en-US" dirty="0" err="1">
                <a:solidFill>
                  <a:schemeClr val="tx1"/>
                </a:solidFill>
              </a:rPr>
              <a:t>mvn</a:t>
            </a:r>
            <a:r>
              <a:rPr lang="en-US" dirty="0">
                <a:solidFill>
                  <a:schemeClr val="tx1"/>
                </a:solidFill>
              </a:rPr>
              <a:t> –f smoke/pom.xml test”</a:t>
            </a:r>
          </a:p>
          <a:p>
            <a:r>
              <a:rPr lang="en-US" dirty="0">
                <a:solidFill>
                  <a:schemeClr val="tx1"/>
                </a:solidFill>
              </a:rPr>
              <a:t> }</a:t>
            </a:r>
          </a:p>
          <a:p>
            <a:endParaRPr lang="en-US" dirty="0"/>
          </a:p>
        </p:txBody>
      </p:sp>
      <p:sp>
        <p:nvSpPr>
          <p:cNvPr id="4" name="Footer Placeholder 3">
            <a:extLst>
              <a:ext uri="{FF2B5EF4-FFF2-40B4-BE49-F238E27FC236}">
                <a16:creationId xmlns:a16="http://schemas.microsoft.com/office/drawing/2014/main" id="{10B96E15-1BDD-4238-AF3B-3DA7ABB08976}"/>
              </a:ext>
            </a:extLst>
          </p:cNvPr>
          <p:cNvSpPr>
            <a:spLocks noGrp="1"/>
          </p:cNvSpPr>
          <p:nvPr>
            <p:ph type="ftr" sz="quarter" idx="3"/>
          </p:nvPr>
        </p:nvSpPr>
        <p:spPr/>
        <p:txBody>
          <a:bodyPr/>
          <a:lstStyle/>
          <a:p>
            <a:r>
              <a:rPr lang="en-US"/>
              <a:t>© 2020 Cognizant</a:t>
            </a:r>
            <a:endParaRPr lang="en-US" dirty="0"/>
          </a:p>
        </p:txBody>
      </p:sp>
      <p:sp>
        <p:nvSpPr>
          <p:cNvPr id="5" name="Slide Number Placeholder 4">
            <a:extLst>
              <a:ext uri="{FF2B5EF4-FFF2-40B4-BE49-F238E27FC236}">
                <a16:creationId xmlns:a16="http://schemas.microsoft.com/office/drawing/2014/main" id="{552ECB3B-1A4E-4B36-B013-3CEE00E8F352}"/>
              </a:ext>
            </a:extLst>
          </p:cNvPr>
          <p:cNvSpPr>
            <a:spLocks noGrp="1"/>
          </p:cNvSpPr>
          <p:nvPr>
            <p:ph type="sldNum" sz="quarter" idx="4"/>
          </p:nvPr>
        </p:nvSpPr>
        <p:spPr/>
        <p:txBody>
          <a:bodyPr/>
          <a:lstStyle/>
          <a:p>
            <a:fld id="{2EFEF571-C9B4-4D92-A7F7-315B894862A8}" type="slidenum">
              <a:rPr lang="en-US" smtClean="0"/>
              <a:pPr/>
              <a:t>18</a:t>
            </a:fld>
            <a:endParaRPr lang="en-US" dirty="0"/>
          </a:p>
        </p:txBody>
      </p:sp>
    </p:spTree>
    <p:extLst>
      <p:ext uri="{BB962C8B-B14F-4D97-AF65-F5344CB8AC3E}">
        <p14:creationId xmlns:p14="http://schemas.microsoft.com/office/powerpoint/2010/main" val="365025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534B5-0B54-4F00-9954-C85ED3D431A7}"/>
              </a:ext>
            </a:extLst>
          </p:cNvPr>
          <p:cNvSpPr>
            <a:spLocks noGrp="1"/>
          </p:cNvSpPr>
          <p:nvPr>
            <p:ph type="title"/>
          </p:nvPr>
        </p:nvSpPr>
        <p:spPr/>
        <p:txBody>
          <a:bodyPr/>
          <a:lstStyle/>
          <a:p>
            <a:r>
              <a:rPr lang="en-US" dirty="0"/>
              <a:t>Code Quality</a:t>
            </a:r>
          </a:p>
        </p:txBody>
      </p:sp>
      <p:sp>
        <p:nvSpPr>
          <p:cNvPr id="4" name="Footer Placeholder 3">
            <a:extLst>
              <a:ext uri="{FF2B5EF4-FFF2-40B4-BE49-F238E27FC236}">
                <a16:creationId xmlns:a16="http://schemas.microsoft.com/office/drawing/2014/main" id="{123FE7F3-B155-4857-82F3-CD8FD91C468D}"/>
              </a:ext>
            </a:extLst>
          </p:cNvPr>
          <p:cNvSpPr>
            <a:spLocks noGrp="1"/>
          </p:cNvSpPr>
          <p:nvPr>
            <p:ph type="ftr" sz="quarter" idx="3"/>
          </p:nvPr>
        </p:nvSpPr>
        <p:spPr/>
        <p:txBody>
          <a:bodyPr/>
          <a:lstStyle/>
          <a:p>
            <a:r>
              <a:rPr lang="en-US"/>
              <a:t>© 2020 Cognizant</a:t>
            </a:r>
            <a:endParaRPr lang="en-US" dirty="0"/>
          </a:p>
        </p:txBody>
      </p:sp>
      <p:sp>
        <p:nvSpPr>
          <p:cNvPr id="5" name="Slide Number Placeholder 4">
            <a:extLst>
              <a:ext uri="{FF2B5EF4-FFF2-40B4-BE49-F238E27FC236}">
                <a16:creationId xmlns:a16="http://schemas.microsoft.com/office/drawing/2014/main" id="{8C4DDE15-D108-47C4-9686-48FD1BBD2A16}"/>
              </a:ext>
            </a:extLst>
          </p:cNvPr>
          <p:cNvSpPr>
            <a:spLocks noGrp="1"/>
          </p:cNvSpPr>
          <p:nvPr>
            <p:ph type="sldNum" sz="quarter" idx="4"/>
          </p:nvPr>
        </p:nvSpPr>
        <p:spPr/>
        <p:txBody>
          <a:bodyPr/>
          <a:lstStyle/>
          <a:p>
            <a:fld id="{2EFEF571-C9B4-4D92-A7F7-315B894862A8}" type="slidenum">
              <a:rPr lang="en-US" smtClean="0"/>
              <a:pPr/>
              <a:t>19</a:t>
            </a:fld>
            <a:endParaRPr lang="en-US" dirty="0"/>
          </a:p>
        </p:txBody>
      </p:sp>
      <p:sp>
        <p:nvSpPr>
          <p:cNvPr id="6" name="Content Placeholder 5">
            <a:extLst>
              <a:ext uri="{FF2B5EF4-FFF2-40B4-BE49-F238E27FC236}">
                <a16:creationId xmlns:a16="http://schemas.microsoft.com/office/drawing/2014/main" id="{FBCADC8F-FABE-4909-A376-4AE75D88F6A1}"/>
              </a:ext>
            </a:extLst>
          </p:cNvPr>
          <p:cNvSpPr>
            <a:spLocks noGrp="1"/>
          </p:cNvSpPr>
          <p:nvPr>
            <p:ph sz="quarter" idx="13"/>
          </p:nvPr>
        </p:nvSpPr>
        <p:spPr>
          <a:xfrm>
            <a:off x="381000" y="795648"/>
            <a:ext cx="8417052" cy="3677928"/>
          </a:xfrm>
        </p:spPr>
        <p:txBody>
          <a:bodyPr/>
          <a:lstStyle/>
          <a:p>
            <a:r>
              <a:rPr lang="en-US" dirty="0">
                <a:solidFill>
                  <a:schemeClr val="tx1"/>
                </a:solidFill>
              </a:rPr>
              <a:t>In Configure system</a:t>
            </a:r>
          </a:p>
          <a:p>
            <a:endParaRPr lang="en-US" dirty="0"/>
          </a:p>
        </p:txBody>
      </p:sp>
      <p:pic>
        <p:nvPicPr>
          <p:cNvPr id="8" name="Picture 7">
            <a:extLst>
              <a:ext uri="{FF2B5EF4-FFF2-40B4-BE49-F238E27FC236}">
                <a16:creationId xmlns:a16="http://schemas.microsoft.com/office/drawing/2014/main" id="{F25E796A-12DB-42F1-B0C6-369DD2BCA23A}"/>
              </a:ext>
            </a:extLst>
          </p:cNvPr>
          <p:cNvPicPr>
            <a:picLocks noChangeAspect="1"/>
          </p:cNvPicPr>
          <p:nvPr/>
        </p:nvPicPr>
        <p:blipFill>
          <a:blip r:embed="rId2"/>
          <a:stretch>
            <a:fillRect/>
          </a:stretch>
        </p:blipFill>
        <p:spPr>
          <a:xfrm>
            <a:off x="381000" y="1407707"/>
            <a:ext cx="8088101" cy="2573743"/>
          </a:xfrm>
          <a:prstGeom prst="rect">
            <a:avLst/>
          </a:prstGeom>
        </p:spPr>
      </p:pic>
    </p:spTree>
    <p:extLst>
      <p:ext uri="{BB962C8B-B14F-4D97-AF65-F5344CB8AC3E}">
        <p14:creationId xmlns:p14="http://schemas.microsoft.com/office/powerpoint/2010/main" val="2822807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9821" y="941142"/>
            <a:ext cx="7009032" cy="3782804"/>
          </a:xfrm>
          <a:prstGeom prst="rect">
            <a:avLst/>
          </a:prstGeom>
          <a:solidFill>
            <a:schemeClr val="tx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bg1"/>
              </a:solidFill>
            </a:endParaRPr>
          </a:p>
        </p:txBody>
      </p:sp>
      <p:sp>
        <p:nvSpPr>
          <p:cNvPr id="4" name="Oval 3"/>
          <p:cNvSpPr/>
          <p:nvPr/>
        </p:nvSpPr>
        <p:spPr>
          <a:xfrm>
            <a:off x="2635991" y="1068933"/>
            <a:ext cx="891540" cy="8915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2553824" y="1977024"/>
            <a:ext cx="1138101" cy="507831"/>
          </a:xfrm>
          <a:prstGeom prst="rect">
            <a:avLst/>
          </a:prstGeom>
        </p:spPr>
        <p:txBody>
          <a:bodyPr wrap="square">
            <a:spAutoFit/>
          </a:bodyPr>
          <a:lstStyle/>
          <a:p>
            <a:pPr algn="ctr"/>
            <a:r>
              <a:rPr lang="en-US" sz="1350" dirty="0">
                <a:solidFill>
                  <a:schemeClr val="bg1"/>
                </a:solidFill>
              </a:rPr>
              <a:t>SCM Integration</a:t>
            </a:r>
          </a:p>
        </p:txBody>
      </p:sp>
      <p:sp>
        <p:nvSpPr>
          <p:cNvPr id="23" name="Freeform 12"/>
          <p:cNvSpPr>
            <a:spLocks noEditPoints="1"/>
          </p:cNvSpPr>
          <p:nvPr/>
        </p:nvSpPr>
        <p:spPr bwMode="auto">
          <a:xfrm>
            <a:off x="2855111" y="1291664"/>
            <a:ext cx="407194" cy="409575"/>
          </a:xfrm>
          <a:custGeom>
            <a:avLst/>
            <a:gdLst>
              <a:gd name="T0" fmla="*/ 1587 w 3426"/>
              <a:gd name="T1" fmla="*/ 1545 h 3437"/>
              <a:gd name="T2" fmla="*/ 1502 w 3426"/>
              <a:gd name="T3" fmla="*/ 1683 h 3437"/>
              <a:gd name="T4" fmla="*/ 1540 w 3426"/>
              <a:gd name="T5" fmla="*/ 1845 h 3437"/>
              <a:gd name="T6" fmla="*/ 1679 w 3426"/>
              <a:gd name="T7" fmla="*/ 1930 h 3437"/>
              <a:gd name="T8" fmla="*/ 1840 w 3426"/>
              <a:gd name="T9" fmla="*/ 1891 h 3437"/>
              <a:gd name="T10" fmla="*/ 1925 w 3426"/>
              <a:gd name="T11" fmla="*/ 1753 h 3437"/>
              <a:gd name="T12" fmla="*/ 1886 w 3426"/>
              <a:gd name="T13" fmla="*/ 1591 h 3437"/>
              <a:gd name="T14" fmla="*/ 1748 w 3426"/>
              <a:gd name="T15" fmla="*/ 1507 h 3437"/>
              <a:gd name="T16" fmla="*/ 1430 w 3426"/>
              <a:gd name="T17" fmla="*/ 286 h 3437"/>
              <a:gd name="T18" fmla="*/ 1002 w 3426"/>
              <a:gd name="T19" fmla="*/ 445 h 3437"/>
              <a:gd name="T20" fmla="*/ 1507 w 3426"/>
              <a:gd name="T21" fmla="*/ 1328 h 3437"/>
              <a:gd name="T22" fmla="*/ 1713 w 3426"/>
              <a:gd name="T23" fmla="*/ 1275 h 3437"/>
              <a:gd name="T24" fmla="*/ 1950 w 3426"/>
              <a:gd name="T25" fmla="*/ 1344 h 3437"/>
              <a:gd name="T26" fmla="*/ 2110 w 3426"/>
              <a:gd name="T27" fmla="*/ 1523 h 3437"/>
              <a:gd name="T28" fmla="*/ 2153 w 3426"/>
              <a:gd name="T29" fmla="*/ 1769 h 3437"/>
              <a:gd name="T30" fmla="*/ 2063 w 3426"/>
              <a:gd name="T31" fmla="*/ 1989 h 3437"/>
              <a:gd name="T32" fmla="*/ 1881 w 3426"/>
              <a:gd name="T33" fmla="*/ 2128 h 3437"/>
              <a:gd name="T34" fmla="*/ 1661 w 3426"/>
              <a:gd name="T35" fmla="*/ 2159 h 3437"/>
              <a:gd name="T36" fmla="*/ 1436 w 3426"/>
              <a:gd name="T37" fmla="*/ 2065 h 3437"/>
              <a:gd name="T38" fmla="*/ 1296 w 3426"/>
              <a:gd name="T39" fmla="*/ 1868 h 3437"/>
              <a:gd name="T40" fmla="*/ 1283 w 3426"/>
              <a:gd name="T41" fmla="*/ 1619 h 3437"/>
              <a:gd name="T42" fmla="*/ 617 w 3426"/>
              <a:gd name="T43" fmla="*/ 759 h 3437"/>
              <a:gd name="T44" fmla="*/ 387 w 3426"/>
              <a:gd name="T45" fmla="*/ 1118 h 3437"/>
              <a:gd name="T46" fmla="*/ 269 w 3426"/>
              <a:gd name="T47" fmla="*/ 1538 h 3437"/>
              <a:gd name="T48" fmla="*/ 1045 w 3426"/>
              <a:gd name="T49" fmla="*/ 1784 h 3437"/>
              <a:gd name="T50" fmla="*/ 1144 w 3426"/>
              <a:gd name="T51" fmla="*/ 2075 h 3437"/>
              <a:gd name="T52" fmla="*/ 1358 w 3426"/>
              <a:gd name="T53" fmla="*/ 2289 h 3437"/>
              <a:gd name="T54" fmla="*/ 1649 w 3426"/>
              <a:gd name="T55" fmla="*/ 2388 h 3437"/>
              <a:gd name="T56" fmla="*/ 1997 w 3426"/>
              <a:gd name="T57" fmla="*/ 3151 h 3437"/>
              <a:gd name="T58" fmla="*/ 2424 w 3426"/>
              <a:gd name="T59" fmla="*/ 2992 h 3437"/>
              <a:gd name="T60" fmla="*/ 2134 w 3426"/>
              <a:gd name="T61" fmla="*/ 2243 h 3437"/>
              <a:gd name="T62" fmla="*/ 2316 w 3426"/>
              <a:gd name="T63" fmla="*/ 2014 h 3437"/>
              <a:gd name="T64" fmla="*/ 2385 w 3426"/>
              <a:gd name="T65" fmla="*/ 1719 h 3437"/>
              <a:gd name="T66" fmla="*/ 2312 w 3426"/>
              <a:gd name="T67" fmla="*/ 1415 h 3437"/>
              <a:gd name="T68" fmla="*/ 2119 w 3426"/>
              <a:gd name="T69" fmla="*/ 1183 h 3437"/>
              <a:gd name="T70" fmla="*/ 1841 w 3426"/>
              <a:gd name="T71" fmla="*/ 1058 h 3437"/>
              <a:gd name="T72" fmla="*/ 1818 w 3426"/>
              <a:gd name="T73" fmla="*/ 3 h 3437"/>
              <a:gd name="T74" fmla="*/ 2311 w 3426"/>
              <a:gd name="T75" fmla="*/ 108 h 3437"/>
              <a:gd name="T76" fmla="*/ 2740 w 3426"/>
              <a:gd name="T77" fmla="*/ 344 h 3437"/>
              <a:gd name="T78" fmla="*/ 3084 w 3426"/>
              <a:gd name="T79" fmla="*/ 688 h 3437"/>
              <a:gd name="T80" fmla="*/ 3318 w 3426"/>
              <a:gd name="T81" fmla="*/ 1119 h 3437"/>
              <a:gd name="T82" fmla="*/ 3423 w 3426"/>
              <a:gd name="T83" fmla="*/ 1614 h 3437"/>
              <a:gd name="T84" fmla="*/ 3378 w 3426"/>
              <a:gd name="T85" fmla="*/ 2127 h 3437"/>
              <a:gd name="T86" fmla="*/ 3192 w 3426"/>
              <a:gd name="T87" fmla="*/ 2586 h 3437"/>
              <a:gd name="T88" fmla="*/ 2889 w 3426"/>
              <a:gd name="T89" fmla="*/ 2967 h 3437"/>
              <a:gd name="T90" fmla="*/ 2492 w 3426"/>
              <a:gd name="T91" fmla="*/ 3249 h 3437"/>
              <a:gd name="T92" fmla="*/ 2021 w 3426"/>
              <a:gd name="T93" fmla="*/ 3409 h 3437"/>
              <a:gd name="T94" fmla="*/ 1506 w 3426"/>
              <a:gd name="T95" fmla="*/ 3424 h 3437"/>
              <a:gd name="T96" fmla="*/ 1023 w 3426"/>
              <a:gd name="T97" fmla="*/ 3292 h 3437"/>
              <a:gd name="T98" fmla="*/ 610 w 3426"/>
              <a:gd name="T99" fmla="*/ 3033 h 3437"/>
              <a:gd name="T100" fmla="*/ 287 w 3426"/>
              <a:gd name="T101" fmla="*/ 2669 h 3437"/>
              <a:gd name="T102" fmla="*/ 76 w 3426"/>
              <a:gd name="T103" fmla="*/ 2224 h 3437"/>
              <a:gd name="T104" fmla="*/ 0 w 3426"/>
              <a:gd name="T105" fmla="*/ 1719 h 3437"/>
              <a:gd name="T106" fmla="*/ 49 w 3426"/>
              <a:gd name="T107" fmla="*/ 1311 h 3437"/>
              <a:gd name="T108" fmla="*/ 234 w 3426"/>
              <a:gd name="T109" fmla="*/ 851 h 3437"/>
              <a:gd name="T110" fmla="*/ 537 w 3426"/>
              <a:gd name="T111" fmla="*/ 470 h 3437"/>
              <a:gd name="T112" fmla="*/ 935 w 3426"/>
              <a:gd name="T113" fmla="*/ 187 h 3437"/>
              <a:gd name="T114" fmla="*/ 1405 w 3426"/>
              <a:gd name="T115" fmla="*/ 28 h 3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26" h="3437">
                <a:moveTo>
                  <a:pt x="1713" y="1504"/>
                </a:moveTo>
                <a:lnTo>
                  <a:pt x="1679" y="1507"/>
                </a:lnTo>
                <a:lnTo>
                  <a:pt x="1646" y="1515"/>
                </a:lnTo>
                <a:lnTo>
                  <a:pt x="1615" y="1528"/>
                </a:lnTo>
                <a:lnTo>
                  <a:pt x="1587" y="1545"/>
                </a:lnTo>
                <a:lnTo>
                  <a:pt x="1562" y="1567"/>
                </a:lnTo>
                <a:lnTo>
                  <a:pt x="1540" y="1591"/>
                </a:lnTo>
                <a:lnTo>
                  <a:pt x="1523" y="1620"/>
                </a:lnTo>
                <a:lnTo>
                  <a:pt x="1510" y="1651"/>
                </a:lnTo>
                <a:lnTo>
                  <a:pt x="1502" y="1683"/>
                </a:lnTo>
                <a:lnTo>
                  <a:pt x="1499" y="1719"/>
                </a:lnTo>
                <a:lnTo>
                  <a:pt x="1502" y="1753"/>
                </a:lnTo>
                <a:lnTo>
                  <a:pt x="1510" y="1787"/>
                </a:lnTo>
                <a:lnTo>
                  <a:pt x="1523" y="1817"/>
                </a:lnTo>
                <a:lnTo>
                  <a:pt x="1540" y="1845"/>
                </a:lnTo>
                <a:lnTo>
                  <a:pt x="1562" y="1871"/>
                </a:lnTo>
                <a:lnTo>
                  <a:pt x="1587" y="1891"/>
                </a:lnTo>
                <a:lnTo>
                  <a:pt x="1615" y="1909"/>
                </a:lnTo>
                <a:lnTo>
                  <a:pt x="1646" y="1923"/>
                </a:lnTo>
                <a:lnTo>
                  <a:pt x="1679" y="1930"/>
                </a:lnTo>
                <a:lnTo>
                  <a:pt x="1713" y="1933"/>
                </a:lnTo>
                <a:lnTo>
                  <a:pt x="1748" y="1930"/>
                </a:lnTo>
                <a:lnTo>
                  <a:pt x="1781" y="1923"/>
                </a:lnTo>
                <a:lnTo>
                  <a:pt x="1811" y="1909"/>
                </a:lnTo>
                <a:lnTo>
                  <a:pt x="1840" y="1891"/>
                </a:lnTo>
                <a:lnTo>
                  <a:pt x="1865" y="1871"/>
                </a:lnTo>
                <a:lnTo>
                  <a:pt x="1886" y="1845"/>
                </a:lnTo>
                <a:lnTo>
                  <a:pt x="1903" y="1817"/>
                </a:lnTo>
                <a:lnTo>
                  <a:pt x="1917" y="1787"/>
                </a:lnTo>
                <a:lnTo>
                  <a:pt x="1925" y="1753"/>
                </a:lnTo>
                <a:lnTo>
                  <a:pt x="1927" y="1719"/>
                </a:lnTo>
                <a:lnTo>
                  <a:pt x="1925" y="1683"/>
                </a:lnTo>
                <a:lnTo>
                  <a:pt x="1917" y="1651"/>
                </a:lnTo>
                <a:lnTo>
                  <a:pt x="1903" y="1620"/>
                </a:lnTo>
                <a:lnTo>
                  <a:pt x="1886" y="1591"/>
                </a:lnTo>
                <a:lnTo>
                  <a:pt x="1865" y="1567"/>
                </a:lnTo>
                <a:lnTo>
                  <a:pt x="1840" y="1545"/>
                </a:lnTo>
                <a:lnTo>
                  <a:pt x="1811" y="1528"/>
                </a:lnTo>
                <a:lnTo>
                  <a:pt x="1781" y="1515"/>
                </a:lnTo>
                <a:lnTo>
                  <a:pt x="1748" y="1507"/>
                </a:lnTo>
                <a:lnTo>
                  <a:pt x="1713" y="1504"/>
                </a:lnTo>
                <a:close/>
                <a:moveTo>
                  <a:pt x="1713" y="258"/>
                </a:moveTo>
                <a:lnTo>
                  <a:pt x="1618" y="262"/>
                </a:lnTo>
                <a:lnTo>
                  <a:pt x="1523" y="271"/>
                </a:lnTo>
                <a:lnTo>
                  <a:pt x="1430" y="286"/>
                </a:lnTo>
                <a:lnTo>
                  <a:pt x="1339" y="307"/>
                </a:lnTo>
                <a:lnTo>
                  <a:pt x="1252" y="334"/>
                </a:lnTo>
                <a:lnTo>
                  <a:pt x="1165" y="365"/>
                </a:lnTo>
                <a:lnTo>
                  <a:pt x="1082" y="403"/>
                </a:lnTo>
                <a:lnTo>
                  <a:pt x="1002" y="445"/>
                </a:lnTo>
                <a:lnTo>
                  <a:pt x="924" y="492"/>
                </a:lnTo>
                <a:lnTo>
                  <a:pt x="850" y="543"/>
                </a:lnTo>
                <a:lnTo>
                  <a:pt x="780" y="598"/>
                </a:lnTo>
                <a:lnTo>
                  <a:pt x="1339" y="1160"/>
                </a:lnTo>
                <a:lnTo>
                  <a:pt x="1507" y="1328"/>
                </a:lnTo>
                <a:lnTo>
                  <a:pt x="1546" y="1310"/>
                </a:lnTo>
                <a:lnTo>
                  <a:pt x="1585" y="1296"/>
                </a:lnTo>
                <a:lnTo>
                  <a:pt x="1626" y="1284"/>
                </a:lnTo>
                <a:lnTo>
                  <a:pt x="1669" y="1277"/>
                </a:lnTo>
                <a:lnTo>
                  <a:pt x="1713" y="1275"/>
                </a:lnTo>
                <a:lnTo>
                  <a:pt x="1764" y="1278"/>
                </a:lnTo>
                <a:lnTo>
                  <a:pt x="1814" y="1286"/>
                </a:lnTo>
                <a:lnTo>
                  <a:pt x="1862" y="1301"/>
                </a:lnTo>
                <a:lnTo>
                  <a:pt x="1908" y="1320"/>
                </a:lnTo>
                <a:lnTo>
                  <a:pt x="1950" y="1344"/>
                </a:lnTo>
                <a:lnTo>
                  <a:pt x="1990" y="1372"/>
                </a:lnTo>
                <a:lnTo>
                  <a:pt x="2026" y="1405"/>
                </a:lnTo>
                <a:lnTo>
                  <a:pt x="2058" y="1441"/>
                </a:lnTo>
                <a:lnTo>
                  <a:pt x="2087" y="1481"/>
                </a:lnTo>
                <a:lnTo>
                  <a:pt x="2110" y="1523"/>
                </a:lnTo>
                <a:lnTo>
                  <a:pt x="2130" y="1569"/>
                </a:lnTo>
                <a:lnTo>
                  <a:pt x="2144" y="1616"/>
                </a:lnTo>
                <a:lnTo>
                  <a:pt x="2153" y="1667"/>
                </a:lnTo>
                <a:lnTo>
                  <a:pt x="2155" y="1719"/>
                </a:lnTo>
                <a:lnTo>
                  <a:pt x="2153" y="1769"/>
                </a:lnTo>
                <a:lnTo>
                  <a:pt x="2145" y="1817"/>
                </a:lnTo>
                <a:lnTo>
                  <a:pt x="2131" y="1864"/>
                </a:lnTo>
                <a:lnTo>
                  <a:pt x="2113" y="1908"/>
                </a:lnTo>
                <a:lnTo>
                  <a:pt x="2090" y="1950"/>
                </a:lnTo>
                <a:lnTo>
                  <a:pt x="2063" y="1989"/>
                </a:lnTo>
                <a:lnTo>
                  <a:pt x="2032" y="2024"/>
                </a:lnTo>
                <a:lnTo>
                  <a:pt x="1998" y="2057"/>
                </a:lnTo>
                <a:lnTo>
                  <a:pt x="1960" y="2085"/>
                </a:lnTo>
                <a:lnTo>
                  <a:pt x="1920" y="2109"/>
                </a:lnTo>
                <a:lnTo>
                  <a:pt x="1881" y="2128"/>
                </a:lnTo>
                <a:lnTo>
                  <a:pt x="1842" y="2142"/>
                </a:lnTo>
                <a:lnTo>
                  <a:pt x="1800" y="2153"/>
                </a:lnTo>
                <a:lnTo>
                  <a:pt x="1757" y="2160"/>
                </a:lnTo>
                <a:lnTo>
                  <a:pt x="1713" y="2162"/>
                </a:lnTo>
                <a:lnTo>
                  <a:pt x="1661" y="2159"/>
                </a:lnTo>
                <a:lnTo>
                  <a:pt x="1611" y="2151"/>
                </a:lnTo>
                <a:lnTo>
                  <a:pt x="1564" y="2137"/>
                </a:lnTo>
                <a:lnTo>
                  <a:pt x="1518" y="2117"/>
                </a:lnTo>
                <a:lnTo>
                  <a:pt x="1476" y="2093"/>
                </a:lnTo>
                <a:lnTo>
                  <a:pt x="1436" y="2065"/>
                </a:lnTo>
                <a:lnTo>
                  <a:pt x="1401" y="2033"/>
                </a:lnTo>
                <a:lnTo>
                  <a:pt x="1368" y="1996"/>
                </a:lnTo>
                <a:lnTo>
                  <a:pt x="1339" y="1956"/>
                </a:lnTo>
                <a:lnTo>
                  <a:pt x="1315" y="1913"/>
                </a:lnTo>
                <a:lnTo>
                  <a:pt x="1296" y="1868"/>
                </a:lnTo>
                <a:lnTo>
                  <a:pt x="1282" y="1820"/>
                </a:lnTo>
                <a:lnTo>
                  <a:pt x="1274" y="1770"/>
                </a:lnTo>
                <a:lnTo>
                  <a:pt x="1270" y="1719"/>
                </a:lnTo>
                <a:lnTo>
                  <a:pt x="1274" y="1668"/>
                </a:lnTo>
                <a:lnTo>
                  <a:pt x="1283" y="1619"/>
                </a:lnTo>
                <a:lnTo>
                  <a:pt x="1296" y="1570"/>
                </a:lnTo>
                <a:lnTo>
                  <a:pt x="1315" y="1526"/>
                </a:lnTo>
                <a:lnTo>
                  <a:pt x="1339" y="1484"/>
                </a:lnTo>
                <a:lnTo>
                  <a:pt x="1175" y="1319"/>
                </a:lnTo>
                <a:lnTo>
                  <a:pt x="617" y="759"/>
                </a:lnTo>
                <a:lnTo>
                  <a:pt x="563" y="825"/>
                </a:lnTo>
                <a:lnTo>
                  <a:pt x="513" y="894"/>
                </a:lnTo>
                <a:lnTo>
                  <a:pt x="467" y="966"/>
                </a:lnTo>
                <a:lnTo>
                  <a:pt x="424" y="1040"/>
                </a:lnTo>
                <a:lnTo>
                  <a:pt x="387" y="1118"/>
                </a:lnTo>
                <a:lnTo>
                  <a:pt x="353" y="1197"/>
                </a:lnTo>
                <a:lnTo>
                  <a:pt x="325" y="1280"/>
                </a:lnTo>
                <a:lnTo>
                  <a:pt x="301" y="1363"/>
                </a:lnTo>
                <a:lnTo>
                  <a:pt x="282" y="1449"/>
                </a:lnTo>
                <a:lnTo>
                  <a:pt x="269" y="1538"/>
                </a:lnTo>
                <a:lnTo>
                  <a:pt x="261" y="1627"/>
                </a:lnTo>
                <a:lnTo>
                  <a:pt x="257" y="1718"/>
                </a:lnTo>
                <a:lnTo>
                  <a:pt x="1042" y="1718"/>
                </a:lnTo>
                <a:lnTo>
                  <a:pt x="1042" y="1719"/>
                </a:lnTo>
                <a:lnTo>
                  <a:pt x="1045" y="1784"/>
                </a:lnTo>
                <a:lnTo>
                  <a:pt x="1055" y="1846"/>
                </a:lnTo>
                <a:lnTo>
                  <a:pt x="1069" y="1907"/>
                </a:lnTo>
                <a:lnTo>
                  <a:pt x="1089" y="1966"/>
                </a:lnTo>
                <a:lnTo>
                  <a:pt x="1114" y="2022"/>
                </a:lnTo>
                <a:lnTo>
                  <a:pt x="1144" y="2075"/>
                </a:lnTo>
                <a:lnTo>
                  <a:pt x="1179" y="2126"/>
                </a:lnTo>
                <a:lnTo>
                  <a:pt x="1218" y="2173"/>
                </a:lnTo>
                <a:lnTo>
                  <a:pt x="1261" y="2216"/>
                </a:lnTo>
                <a:lnTo>
                  <a:pt x="1308" y="2254"/>
                </a:lnTo>
                <a:lnTo>
                  <a:pt x="1358" y="2289"/>
                </a:lnTo>
                <a:lnTo>
                  <a:pt x="1411" y="2319"/>
                </a:lnTo>
                <a:lnTo>
                  <a:pt x="1466" y="2344"/>
                </a:lnTo>
                <a:lnTo>
                  <a:pt x="1525" y="2365"/>
                </a:lnTo>
                <a:lnTo>
                  <a:pt x="1586" y="2380"/>
                </a:lnTo>
                <a:lnTo>
                  <a:pt x="1649" y="2388"/>
                </a:lnTo>
                <a:lnTo>
                  <a:pt x="1713" y="2391"/>
                </a:lnTo>
                <a:lnTo>
                  <a:pt x="1713" y="3179"/>
                </a:lnTo>
                <a:lnTo>
                  <a:pt x="1809" y="3176"/>
                </a:lnTo>
                <a:lnTo>
                  <a:pt x="1904" y="3167"/>
                </a:lnTo>
                <a:lnTo>
                  <a:pt x="1997" y="3151"/>
                </a:lnTo>
                <a:lnTo>
                  <a:pt x="2087" y="3130"/>
                </a:lnTo>
                <a:lnTo>
                  <a:pt x="2175" y="3104"/>
                </a:lnTo>
                <a:lnTo>
                  <a:pt x="2261" y="3072"/>
                </a:lnTo>
                <a:lnTo>
                  <a:pt x="2344" y="3035"/>
                </a:lnTo>
                <a:lnTo>
                  <a:pt x="2424" y="2992"/>
                </a:lnTo>
                <a:lnTo>
                  <a:pt x="2502" y="2946"/>
                </a:lnTo>
                <a:lnTo>
                  <a:pt x="2576" y="2895"/>
                </a:lnTo>
                <a:lnTo>
                  <a:pt x="2646" y="2839"/>
                </a:lnTo>
                <a:lnTo>
                  <a:pt x="2087" y="2277"/>
                </a:lnTo>
                <a:lnTo>
                  <a:pt x="2134" y="2243"/>
                </a:lnTo>
                <a:lnTo>
                  <a:pt x="2178" y="2203"/>
                </a:lnTo>
                <a:lnTo>
                  <a:pt x="2219" y="2161"/>
                </a:lnTo>
                <a:lnTo>
                  <a:pt x="2255" y="2115"/>
                </a:lnTo>
                <a:lnTo>
                  <a:pt x="2288" y="2065"/>
                </a:lnTo>
                <a:lnTo>
                  <a:pt x="2316" y="2014"/>
                </a:lnTo>
                <a:lnTo>
                  <a:pt x="2340" y="1958"/>
                </a:lnTo>
                <a:lnTo>
                  <a:pt x="2359" y="1902"/>
                </a:lnTo>
                <a:lnTo>
                  <a:pt x="2373" y="1842"/>
                </a:lnTo>
                <a:lnTo>
                  <a:pt x="2381" y="1782"/>
                </a:lnTo>
                <a:lnTo>
                  <a:pt x="2385" y="1719"/>
                </a:lnTo>
                <a:lnTo>
                  <a:pt x="2381" y="1654"/>
                </a:lnTo>
                <a:lnTo>
                  <a:pt x="2372" y="1591"/>
                </a:lnTo>
                <a:lnTo>
                  <a:pt x="2357" y="1530"/>
                </a:lnTo>
                <a:lnTo>
                  <a:pt x="2337" y="1471"/>
                </a:lnTo>
                <a:lnTo>
                  <a:pt x="2312" y="1415"/>
                </a:lnTo>
                <a:lnTo>
                  <a:pt x="2281" y="1362"/>
                </a:lnTo>
                <a:lnTo>
                  <a:pt x="2247" y="1312"/>
                </a:lnTo>
                <a:lnTo>
                  <a:pt x="2208" y="1265"/>
                </a:lnTo>
                <a:lnTo>
                  <a:pt x="2166" y="1222"/>
                </a:lnTo>
                <a:lnTo>
                  <a:pt x="2119" y="1183"/>
                </a:lnTo>
                <a:lnTo>
                  <a:pt x="2069" y="1148"/>
                </a:lnTo>
                <a:lnTo>
                  <a:pt x="2016" y="1118"/>
                </a:lnTo>
                <a:lnTo>
                  <a:pt x="1959" y="1093"/>
                </a:lnTo>
                <a:lnTo>
                  <a:pt x="1901" y="1073"/>
                </a:lnTo>
                <a:lnTo>
                  <a:pt x="1841" y="1058"/>
                </a:lnTo>
                <a:lnTo>
                  <a:pt x="1778" y="1049"/>
                </a:lnTo>
                <a:lnTo>
                  <a:pt x="1713" y="1046"/>
                </a:lnTo>
                <a:lnTo>
                  <a:pt x="1713" y="258"/>
                </a:lnTo>
                <a:close/>
                <a:moveTo>
                  <a:pt x="1713" y="0"/>
                </a:moveTo>
                <a:lnTo>
                  <a:pt x="1818" y="3"/>
                </a:lnTo>
                <a:lnTo>
                  <a:pt x="1920" y="13"/>
                </a:lnTo>
                <a:lnTo>
                  <a:pt x="2021" y="28"/>
                </a:lnTo>
                <a:lnTo>
                  <a:pt x="2120" y="49"/>
                </a:lnTo>
                <a:lnTo>
                  <a:pt x="2217" y="75"/>
                </a:lnTo>
                <a:lnTo>
                  <a:pt x="2311" y="108"/>
                </a:lnTo>
                <a:lnTo>
                  <a:pt x="2402" y="146"/>
                </a:lnTo>
                <a:lnTo>
                  <a:pt x="2492" y="187"/>
                </a:lnTo>
                <a:lnTo>
                  <a:pt x="2577" y="235"/>
                </a:lnTo>
                <a:lnTo>
                  <a:pt x="2661" y="287"/>
                </a:lnTo>
                <a:lnTo>
                  <a:pt x="2740" y="344"/>
                </a:lnTo>
                <a:lnTo>
                  <a:pt x="2817" y="405"/>
                </a:lnTo>
                <a:lnTo>
                  <a:pt x="2889" y="470"/>
                </a:lnTo>
                <a:lnTo>
                  <a:pt x="2958" y="539"/>
                </a:lnTo>
                <a:lnTo>
                  <a:pt x="3023" y="612"/>
                </a:lnTo>
                <a:lnTo>
                  <a:pt x="3084" y="688"/>
                </a:lnTo>
                <a:lnTo>
                  <a:pt x="3140" y="769"/>
                </a:lnTo>
                <a:lnTo>
                  <a:pt x="3192" y="851"/>
                </a:lnTo>
                <a:lnTo>
                  <a:pt x="3239" y="938"/>
                </a:lnTo>
                <a:lnTo>
                  <a:pt x="3282" y="1027"/>
                </a:lnTo>
                <a:lnTo>
                  <a:pt x="3318" y="1119"/>
                </a:lnTo>
                <a:lnTo>
                  <a:pt x="3351" y="1214"/>
                </a:lnTo>
                <a:lnTo>
                  <a:pt x="3378" y="1311"/>
                </a:lnTo>
                <a:lnTo>
                  <a:pt x="3399" y="1409"/>
                </a:lnTo>
                <a:lnTo>
                  <a:pt x="3413" y="1511"/>
                </a:lnTo>
                <a:lnTo>
                  <a:pt x="3423" y="1614"/>
                </a:lnTo>
                <a:lnTo>
                  <a:pt x="3426" y="1719"/>
                </a:lnTo>
                <a:lnTo>
                  <a:pt x="3423" y="1823"/>
                </a:lnTo>
                <a:lnTo>
                  <a:pt x="3413" y="1926"/>
                </a:lnTo>
                <a:lnTo>
                  <a:pt x="3399" y="2027"/>
                </a:lnTo>
                <a:lnTo>
                  <a:pt x="3378" y="2127"/>
                </a:lnTo>
                <a:lnTo>
                  <a:pt x="3351" y="2224"/>
                </a:lnTo>
                <a:lnTo>
                  <a:pt x="3318" y="2318"/>
                </a:lnTo>
                <a:lnTo>
                  <a:pt x="3282" y="2410"/>
                </a:lnTo>
                <a:lnTo>
                  <a:pt x="3239" y="2500"/>
                </a:lnTo>
                <a:lnTo>
                  <a:pt x="3192" y="2586"/>
                </a:lnTo>
                <a:lnTo>
                  <a:pt x="3140" y="2669"/>
                </a:lnTo>
                <a:lnTo>
                  <a:pt x="3084" y="2749"/>
                </a:lnTo>
                <a:lnTo>
                  <a:pt x="3023" y="2826"/>
                </a:lnTo>
                <a:lnTo>
                  <a:pt x="2958" y="2898"/>
                </a:lnTo>
                <a:lnTo>
                  <a:pt x="2889" y="2967"/>
                </a:lnTo>
                <a:lnTo>
                  <a:pt x="2817" y="3033"/>
                </a:lnTo>
                <a:lnTo>
                  <a:pt x="2740" y="3094"/>
                </a:lnTo>
                <a:lnTo>
                  <a:pt x="2661" y="3150"/>
                </a:lnTo>
                <a:lnTo>
                  <a:pt x="2577" y="3202"/>
                </a:lnTo>
                <a:lnTo>
                  <a:pt x="2492" y="3249"/>
                </a:lnTo>
                <a:lnTo>
                  <a:pt x="2402" y="3292"/>
                </a:lnTo>
                <a:lnTo>
                  <a:pt x="2311" y="3329"/>
                </a:lnTo>
                <a:lnTo>
                  <a:pt x="2217" y="3361"/>
                </a:lnTo>
                <a:lnTo>
                  <a:pt x="2120" y="3389"/>
                </a:lnTo>
                <a:lnTo>
                  <a:pt x="2021" y="3409"/>
                </a:lnTo>
                <a:lnTo>
                  <a:pt x="1920" y="3424"/>
                </a:lnTo>
                <a:lnTo>
                  <a:pt x="1818" y="3433"/>
                </a:lnTo>
                <a:lnTo>
                  <a:pt x="1713" y="3437"/>
                </a:lnTo>
                <a:lnTo>
                  <a:pt x="1609" y="3433"/>
                </a:lnTo>
                <a:lnTo>
                  <a:pt x="1506" y="3424"/>
                </a:lnTo>
                <a:lnTo>
                  <a:pt x="1405" y="3409"/>
                </a:lnTo>
                <a:lnTo>
                  <a:pt x="1307" y="3389"/>
                </a:lnTo>
                <a:lnTo>
                  <a:pt x="1210" y="3361"/>
                </a:lnTo>
                <a:lnTo>
                  <a:pt x="1115" y="3329"/>
                </a:lnTo>
                <a:lnTo>
                  <a:pt x="1023" y="3292"/>
                </a:lnTo>
                <a:lnTo>
                  <a:pt x="935" y="3249"/>
                </a:lnTo>
                <a:lnTo>
                  <a:pt x="848" y="3202"/>
                </a:lnTo>
                <a:lnTo>
                  <a:pt x="766" y="3150"/>
                </a:lnTo>
                <a:lnTo>
                  <a:pt x="686" y="3094"/>
                </a:lnTo>
                <a:lnTo>
                  <a:pt x="610" y="3033"/>
                </a:lnTo>
                <a:lnTo>
                  <a:pt x="537" y="2967"/>
                </a:lnTo>
                <a:lnTo>
                  <a:pt x="468" y="2898"/>
                </a:lnTo>
                <a:lnTo>
                  <a:pt x="403" y="2826"/>
                </a:lnTo>
                <a:lnTo>
                  <a:pt x="343" y="2749"/>
                </a:lnTo>
                <a:lnTo>
                  <a:pt x="287" y="2669"/>
                </a:lnTo>
                <a:lnTo>
                  <a:pt x="234" y="2586"/>
                </a:lnTo>
                <a:lnTo>
                  <a:pt x="188" y="2500"/>
                </a:lnTo>
                <a:lnTo>
                  <a:pt x="145" y="2410"/>
                </a:lnTo>
                <a:lnTo>
                  <a:pt x="107" y="2318"/>
                </a:lnTo>
                <a:lnTo>
                  <a:pt x="76" y="2224"/>
                </a:lnTo>
                <a:lnTo>
                  <a:pt x="49" y="2127"/>
                </a:lnTo>
                <a:lnTo>
                  <a:pt x="28" y="2027"/>
                </a:lnTo>
                <a:lnTo>
                  <a:pt x="12" y="1926"/>
                </a:lnTo>
                <a:lnTo>
                  <a:pt x="3" y="1823"/>
                </a:lnTo>
                <a:lnTo>
                  <a:pt x="0" y="1719"/>
                </a:lnTo>
                <a:lnTo>
                  <a:pt x="0" y="1719"/>
                </a:lnTo>
                <a:lnTo>
                  <a:pt x="3" y="1614"/>
                </a:lnTo>
                <a:lnTo>
                  <a:pt x="12" y="1511"/>
                </a:lnTo>
                <a:lnTo>
                  <a:pt x="28" y="1409"/>
                </a:lnTo>
                <a:lnTo>
                  <a:pt x="49" y="1311"/>
                </a:lnTo>
                <a:lnTo>
                  <a:pt x="76" y="1214"/>
                </a:lnTo>
                <a:lnTo>
                  <a:pt x="107" y="1119"/>
                </a:lnTo>
                <a:lnTo>
                  <a:pt x="145" y="1027"/>
                </a:lnTo>
                <a:lnTo>
                  <a:pt x="188" y="938"/>
                </a:lnTo>
                <a:lnTo>
                  <a:pt x="234" y="851"/>
                </a:lnTo>
                <a:lnTo>
                  <a:pt x="287" y="769"/>
                </a:lnTo>
                <a:lnTo>
                  <a:pt x="343" y="688"/>
                </a:lnTo>
                <a:lnTo>
                  <a:pt x="403" y="612"/>
                </a:lnTo>
                <a:lnTo>
                  <a:pt x="468" y="539"/>
                </a:lnTo>
                <a:lnTo>
                  <a:pt x="537" y="470"/>
                </a:lnTo>
                <a:lnTo>
                  <a:pt x="610" y="405"/>
                </a:lnTo>
                <a:lnTo>
                  <a:pt x="686" y="344"/>
                </a:lnTo>
                <a:lnTo>
                  <a:pt x="766" y="287"/>
                </a:lnTo>
                <a:lnTo>
                  <a:pt x="848" y="235"/>
                </a:lnTo>
                <a:lnTo>
                  <a:pt x="935" y="187"/>
                </a:lnTo>
                <a:lnTo>
                  <a:pt x="1023" y="146"/>
                </a:lnTo>
                <a:lnTo>
                  <a:pt x="1115" y="108"/>
                </a:lnTo>
                <a:lnTo>
                  <a:pt x="1210" y="75"/>
                </a:lnTo>
                <a:lnTo>
                  <a:pt x="1307" y="49"/>
                </a:lnTo>
                <a:lnTo>
                  <a:pt x="1405" y="28"/>
                </a:lnTo>
                <a:lnTo>
                  <a:pt x="1506" y="13"/>
                </a:lnTo>
                <a:lnTo>
                  <a:pt x="1609" y="3"/>
                </a:lnTo>
                <a:lnTo>
                  <a:pt x="171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5" name="Title 8">
            <a:extLst>
              <a:ext uri="{FF2B5EF4-FFF2-40B4-BE49-F238E27FC236}">
                <a16:creationId xmlns:a16="http://schemas.microsoft.com/office/drawing/2014/main" id="{0BD5F253-9BCF-4741-B957-6240EC1D3039}"/>
              </a:ext>
            </a:extLst>
          </p:cNvPr>
          <p:cNvSpPr txBox="1">
            <a:spLocks/>
          </p:cNvSpPr>
          <p:nvPr/>
        </p:nvSpPr>
        <p:spPr>
          <a:xfrm>
            <a:off x="118577" y="105833"/>
            <a:ext cx="8417052" cy="621030"/>
          </a:xfrm>
          <a:prstGeom prst="rect">
            <a:avLst/>
          </a:prstGeom>
        </p:spPr>
        <p:txBody>
          <a:bodyPr/>
          <a:lst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a:lstStyle>
          <a:p>
            <a:r>
              <a:rPr lang="en-US" dirty="0"/>
              <a:t>Agenda</a:t>
            </a:r>
          </a:p>
        </p:txBody>
      </p:sp>
      <p:sp>
        <p:nvSpPr>
          <p:cNvPr id="32" name="Oval 31"/>
          <p:cNvSpPr/>
          <p:nvPr/>
        </p:nvSpPr>
        <p:spPr>
          <a:xfrm>
            <a:off x="1020060" y="1025069"/>
            <a:ext cx="891540" cy="8915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7" name="Group 4"/>
          <p:cNvGrpSpPr>
            <a:grpSpLocks noChangeAspect="1"/>
          </p:cNvGrpSpPr>
          <p:nvPr/>
        </p:nvGrpSpPr>
        <p:grpSpPr bwMode="auto">
          <a:xfrm>
            <a:off x="1282284" y="1226531"/>
            <a:ext cx="307392" cy="451047"/>
            <a:chOff x="2029" y="1151"/>
            <a:chExt cx="199" cy="292"/>
          </a:xfrm>
          <a:solidFill>
            <a:schemeClr val="bg1"/>
          </a:solidFill>
        </p:grpSpPr>
        <p:sp>
          <p:nvSpPr>
            <p:cNvPr id="38" name="Freeform 6"/>
            <p:cNvSpPr>
              <a:spLocks noEditPoints="1"/>
            </p:cNvSpPr>
            <p:nvPr/>
          </p:nvSpPr>
          <p:spPr bwMode="auto">
            <a:xfrm>
              <a:off x="2029" y="1151"/>
              <a:ext cx="169" cy="292"/>
            </a:xfrm>
            <a:custGeom>
              <a:avLst/>
              <a:gdLst>
                <a:gd name="T0" fmla="*/ 638 w 1859"/>
                <a:gd name="T1" fmla="*/ 2971 h 3222"/>
                <a:gd name="T2" fmla="*/ 1221 w 1859"/>
                <a:gd name="T3" fmla="*/ 2796 h 3222"/>
                <a:gd name="T4" fmla="*/ 609 w 1859"/>
                <a:gd name="T5" fmla="*/ 170 h 3222"/>
                <a:gd name="T6" fmla="*/ 1250 w 1859"/>
                <a:gd name="T7" fmla="*/ 238 h 3222"/>
                <a:gd name="T8" fmla="*/ 609 w 1859"/>
                <a:gd name="T9" fmla="*/ 170 h 3222"/>
                <a:gd name="T10" fmla="*/ 1443 w 1859"/>
                <a:gd name="T11" fmla="*/ 150 h 3222"/>
                <a:gd name="T12" fmla="*/ 1413 w 1859"/>
                <a:gd name="T13" fmla="*/ 172 h 3222"/>
                <a:gd name="T14" fmla="*/ 1401 w 1859"/>
                <a:gd name="T15" fmla="*/ 207 h 3222"/>
                <a:gd name="T16" fmla="*/ 1413 w 1859"/>
                <a:gd name="T17" fmla="*/ 243 h 3222"/>
                <a:gd name="T18" fmla="*/ 1443 w 1859"/>
                <a:gd name="T19" fmla="*/ 263 h 3222"/>
                <a:gd name="T20" fmla="*/ 1482 w 1859"/>
                <a:gd name="T21" fmla="*/ 263 h 3222"/>
                <a:gd name="T22" fmla="*/ 1511 w 1859"/>
                <a:gd name="T23" fmla="*/ 243 h 3222"/>
                <a:gd name="T24" fmla="*/ 1523 w 1859"/>
                <a:gd name="T25" fmla="*/ 207 h 3222"/>
                <a:gd name="T26" fmla="*/ 1511 w 1859"/>
                <a:gd name="T27" fmla="*/ 172 h 3222"/>
                <a:gd name="T28" fmla="*/ 1482 w 1859"/>
                <a:gd name="T29" fmla="*/ 150 h 3222"/>
                <a:gd name="T30" fmla="*/ 238 w 1859"/>
                <a:gd name="T31" fmla="*/ 0 h 3222"/>
                <a:gd name="T32" fmla="*/ 1658 w 1859"/>
                <a:gd name="T33" fmla="*/ 3 h 3222"/>
                <a:gd name="T34" fmla="*/ 1729 w 1859"/>
                <a:gd name="T35" fmla="*/ 26 h 3222"/>
                <a:gd name="T36" fmla="*/ 1788 w 1859"/>
                <a:gd name="T37" fmla="*/ 69 h 3222"/>
                <a:gd name="T38" fmla="*/ 1831 w 1859"/>
                <a:gd name="T39" fmla="*/ 127 h 3222"/>
                <a:gd name="T40" fmla="*/ 1855 w 1859"/>
                <a:gd name="T41" fmla="*/ 197 h 3222"/>
                <a:gd name="T42" fmla="*/ 1858 w 1859"/>
                <a:gd name="T43" fmla="*/ 873 h 3222"/>
                <a:gd name="T44" fmla="*/ 1680 w 1859"/>
                <a:gd name="T45" fmla="*/ 395 h 3222"/>
                <a:gd name="T46" fmla="*/ 179 w 1859"/>
                <a:gd name="T47" fmla="*/ 2611 h 3222"/>
                <a:gd name="T48" fmla="*/ 1680 w 1859"/>
                <a:gd name="T49" fmla="*/ 1954 h 3222"/>
                <a:gd name="T50" fmla="*/ 1859 w 1859"/>
                <a:gd name="T51" fmla="*/ 2987 h 3222"/>
                <a:gd name="T52" fmla="*/ 1846 w 1859"/>
                <a:gd name="T53" fmla="*/ 3061 h 3222"/>
                <a:gd name="T54" fmla="*/ 1812 w 1859"/>
                <a:gd name="T55" fmla="*/ 3125 h 3222"/>
                <a:gd name="T56" fmla="*/ 1760 w 1859"/>
                <a:gd name="T57" fmla="*/ 3176 h 3222"/>
                <a:gd name="T58" fmla="*/ 1695 w 1859"/>
                <a:gd name="T59" fmla="*/ 3210 h 3222"/>
                <a:gd name="T60" fmla="*/ 1619 w 1859"/>
                <a:gd name="T61" fmla="*/ 3222 h 3222"/>
                <a:gd name="T62" fmla="*/ 200 w 1859"/>
                <a:gd name="T63" fmla="*/ 3219 h 3222"/>
                <a:gd name="T64" fmla="*/ 129 w 1859"/>
                <a:gd name="T65" fmla="*/ 3196 h 3222"/>
                <a:gd name="T66" fmla="*/ 70 w 1859"/>
                <a:gd name="T67" fmla="*/ 3153 h 3222"/>
                <a:gd name="T68" fmla="*/ 26 w 1859"/>
                <a:gd name="T69" fmla="*/ 3095 h 3222"/>
                <a:gd name="T70" fmla="*/ 3 w 1859"/>
                <a:gd name="T71" fmla="*/ 3026 h 3222"/>
                <a:gd name="T72" fmla="*/ 0 w 1859"/>
                <a:gd name="T73" fmla="*/ 235 h 3222"/>
                <a:gd name="T74" fmla="*/ 13 w 1859"/>
                <a:gd name="T75" fmla="*/ 160 h 3222"/>
                <a:gd name="T76" fmla="*/ 47 w 1859"/>
                <a:gd name="T77" fmla="*/ 96 h 3222"/>
                <a:gd name="T78" fmla="*/ 97 w 1859"/>
                <a:gd name="T79" fmla="*/ 46 h 3222"/>
                <a:gd name="T80" fmla="*/ 163 w 1859"/>
                <a:gd name="T81" fmla="*/ 12 h 3222"/>
                <a:gd name="T82" fmla="*/ 238 w 1859"/>
                <a:gd name="T83" fmla="*/ 0 h 3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59" h="3222">
                  <a:moveTo>
                    <a:pt x="638" y="2796"/>
                  </a:moveTo>
                  <a:lnTo>
                    <a:pt x="638" y="2971"/>
                  </a:lnTo>
                  <a:lnTo>
                    <a:pt x="1221" y="2971"/>
                  </a:lnTo>
                  <a:lnTo>
                    <a:pt x="1221" y="2796"/>
                  </a:lnTo>
                  <a:lnTo>
                    <a:pt x="638" y="2796"/>
                  </a:lnTo>
                  <a:close/>
                  <a:moveTo>
                    <a:pt x="609" y="170"/>
                  </a:moveTo>
                  <a:lnTo>
                    <a:pt x="609" y="238"/>
                  </a:lnTo>
                  <a:lnTo>
                    <a:pt x="1250" y="238"/>
                  </a:lnTo>
                  <a:lnTo>
                    <a:pt x="1250" y="170"/>
                  </a:lnTo>
                  <a:lnTo>
                    <a:pt x="609" y="170"/>
                  </a:lnTo>
                  <a:close/>
                  <a:moveTo>
                    <a:pt x="1462" y="147"/>
                  </a:moveTo>
                  <a:lnTo>
                    <a:pt x="1443" y="150"/>
                  </a:lnTo>
                  <a:lnTo>
                    <a:pt x="1426" y="158"/>
                  </a:lnTo>
                  <a:lnTo>
                    <a:pt x="1413" y="172"/>
                  </a:lnTo>
                  <a:lnTo>
                    <a:pt x="1403" y="188"/>
                  </a:lnTo>
                  <a:lnTo>
                    <a:pt x="1401" y="207"/>
                  </a:lnTo>
                  <a:lnTo>
                    <a:pt x="1403" y="226"/>
                  </a:lnTo>
                  <a:lnTo>
                    <a:pt x="1413" y="243"/>
                  </a:lnTo>
                  <a:lnTo>
                    <a:pt x="1426" y="255"/>
                  </a:lnTo>
                  <a:lnTo>
                    <a:pt x="1443" y="263"/>
                  </a:lnTo>
                  <a:lnTo>
                    <a:pt x="1462" y="266"/>
                  </a:lnTo>
                  <a:lnTo>
                    <a:pt x="1482" y="263"/>
                  </a:lnTo>
                  <a:lnTo>
                    <a:pt x="1499" y="255"/>
                  </a:lnTo>
                  <a:lnTo>
                    <a:pt x="1511" y="243"/>
                  </a:lnTo>
                  <a:lnTo>
                    <a:pt x="1520" y="226"/>
                  </a:lnTo>
                  <a:lnTo>
                    <a:pt x="1523" y="207"/>
                  </a:lnTo>
                  <a:lnTo>
                    <a:pt x="1520" y="188"/>
                  </a:lnTo>
                  <a:lnTo>
                    <a:pt x="1511" y="172"/>
                  </a:lnTo>
                  <a:lnTo>
                    <a:pt x="1499" y="158"/>
                  </a:lnTo>
                  <a:lnTo>
                    <a:pt x="1482" y="150"/>
                  </a:lnTo>
                  <a:lnTo>
                    <a:pt x="1462" y="147"/>
                  </a:lnTo>
                  <a:close/>
                  <a:moveTo>
                    <a:pt x="238" y="0"/>
                  </a:moveTo>
                  <a:lnTo>
                    <a:pt x="1619" y="0"/>
                  </a:lnTo>
                  <a:lnTo>
                    <a:pt x="1658" y="3"/>
                  </a:lnTo>
                  <a:lnTo>
                    <a:pt x="1695" y="12"/>
                  </a:lnTo>
                  <a:lnTo>
                    <a:pt x="1729" y="26"/>
                  </a:lnTo>
                  <a:lnTo>
                    <a:pt x="1760" y="46"/>
                  </a:lnTo>
                  <a:lnTo>
                    <a:pt x="1788" y="69"/>
                  </a:lnTo>
                  <a:lnTo>
                    <a:pt x="1812" y="96"/>
                  </a:lnTo>
                  <a:lnTo>
                    <a:pt x="1831" y="127"/>
                  </a:lnTo>
                  <a:lnTo>
                    <a:pt x="1846" y="160"/>
                  </a:lnTo>
                  <a:lnTo>
                    <a:pt x="1855" y="197"/>
                  </a:lnTo>
                  <a:lnTo>
                    <a:pt x="1858" y="235"/>
                  </a:lnTo>
                  <a:lnTo>
                    <a:pt x="1858" y="873"/>
                  </a:lnTo>
                  <a:lnTo>
                    <a:pt x="1680" y="873"/>
                  </a:lnTo>
                  <a:lnTo>
                    <a:pt x="1680" y="395"/>
                  </a:lnTo>
                  <a:lnTo>
                    <a:pt x="179" y="395"/>
                  </a:lnTo>
                  <a:lnTo>
                    <a:pt x="179" y="2611"/>
                  </a:lnTo>
                  <a:lnTo>
                    <a:pt x="1680" y="2611"/>
                  </a:lnTo>
                  <a:lnTo>
                    <a:pt x="1680" y="1954"/>
                  </a:lnTo>
                  <a:lnTo>
                    <a:pt x="1859" y="1954"/>
                  </a:lnTo>
                  <a:lnTo>
                    <a:pt x="1859" y="2987"/>
                  </a:lnTo>
                  <a:lnTo>
                    <a:pt x="1856" y="3026"/>
                  </a:lnTo>
                  <a:lnTo>
                    <a:pt x="1846" y="3061"/>
                  </a:lnTo>
                  <a:lnTo>
                    <a:pt x="1831" y="3095"/>
                  </a:lnTo>
                  <a:lnTo>
                    <a:pt x="1812" y="3125"/>
                  </a:lnTo>
                  <a:lnTo>
                    <a:pt x="1788" y="3153"/>
                  </a:lnTo>
                  <a:lnTo>
                    <a:pt x="1760" y="3176"/>
                  </a:lnTo>
                  <a:lnTo>
                    <a:pt x="1730" y="3196"/>
                  </a:lnTo>
                  <a:lnTo>
                    <a:pt x="1695" y="3210"/>
                  </a:lnTo>
                  <a:lnTo>
                    <a:pt x="1658" y="3219"/>
                  </a:lnTo>
                  <a:lnTo>
                    <a:pt x="1619" y="3222"/>
                  </a:lnTo>
                  <a:lnTo>
                    <a:pt x="238" y="3222"/>
                  </a:lnTo>
                  <a:lnTo>
                    <a:pt x="200" y="3219"/>
                  </a:lnTo>
                  <a:lnTo>
                    <a:pt x="163" y="3210"/>
                  </a:lnTo>
                  <a:lnTo>
                    <a:pt x="129" y="3196"/>
                  </a:lnTo>
                  <a:lnTo>
                    <a:pt x="97" y="3176"/>
                  </a:lnTo>
                  <a:lnTo>
                    <a:pt x="70" y="3153"/>
                  </a:lnTo>
                  <a:lnTo>
                    <a:pt x="47" y="3125"/>
                  </a:lnTo>
                  <a:lnTo>
                    <a:pt x="26" y="3095"/>
                  </a:lnTo>
                  <a:lnTo>
                    <a:pt x="13" y="3061"/>
                  </a:lnTo>
                  <a:lnTo>
                    <a:pt x="3" y="3026"/>
                  </a:lnTo>
                  <a:lnTo>
                    <a:pt x="0" y="2987"/>
                  </a:lnTo>
                  <a:lnTo>
                    <a:pt x="0" y="235"/>
                  </a:lnTo>
                  <a:lnTo>
                    <a:pt x="3" y="197"/>
                  </a:lnTo>
                  <a:lnTo>
                    <a:pt x="13" y="160"/>
                  </a:lnTo>
                  <a:lnTo>
                    <a:pt x="26" y="127"/>
                  </a:lnTo>
                  <a:lnTo>
                    <a:pt x="47" y="96"/>
                  </a:lnTo>
                  <a:lnTo>
                    <a:pt x="70" y="69"/>
                  </a:lnTo>
                  <a:lnTo>
                    <a:pt x="97" y="46"/>
                  </a:lnTo>
                  <a:lnTo>
                    <a:pt x="129" y="26"/>
                  </a:lnTo>
                  <a:lnTo>
                    <a:pt x="163" y="12"/>
                  </a:lnTo>
                  <a:lnTo>
                    <a:pt x="200" y="3"/>
                  </a:lnTo>
                  <a:lnTo>
                    <a:pt x="23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9" name="Freeform 7"/>
            <p:cNvSpPr>
              <a:spLocks/>
            </p:cNvSpPr>
            <p:nvPr/>
          </p:nvSpPr>
          <p:spPr bwMode="auto">
            <a:xfrm>
              <a:off x="2102" y="1237"/>
              <a:ext cx="126" cy="117"/>
            </a:xfrm>
            <a:custGeom>
              <a:avLst/>
              <a:gdLst>
                <a:gd name="T0" fmla="*/ 0 w 1382"/>
                <a:gd name="T1" fmla="*/ 0 h 1289"/>
                <a:gd name="T2" fmla="*/ 1382 w 1382"/>
                <a:gd name="T3" fmla="*/ 0 h 1289"/>
                <a:gd name="T4" fmla="*/ 1382 w 1382"/>
                <a:gd name="T5" fmla="*/ 914 h 1289"/>
                <a:gd name="T6" fmla="*/ 469 w 1382"/>
                <a:gd name="T7" fmla="*/ 914 h 1289"/>
                <a:gd name="T8" fmla="*/ 0 w 1382"/>
                <a:gd name="T9" fmla="*/ 1289 h 1289"/>
                <a:gd name="T10" fmla="*/ 161 w 1382"/>
                <a:gd name="T11" fmla="*/ 914 h 1289"/>
                <a:gd name="T12" fmla="*/ 0 w 1382"/>
                <a:gd name="T13" fmla="*/ 914 h 1289"/>
                <a:gd name="T14" fmla="*/ 0 w 1382"/>
                <a:gd name="T15" fmla="*/ 0 h 1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2" h="1289">
                  <a:moveTo>
                    <a:pt x="0" y="0"/>
                  </a:moveTo>
                  <a:lnTo>
                    <a:pt x="1382" y="0"/>
                  </a:lnTo>
                  <a:lnTo>
                    <a:pt x="1382" y="914"/>
                  </a:lnTo>
                  <a:lnTo>
                    <a:pt x="469" y="914"/>
                  </a:lnTo>
                  <a:lnTo>
                    <a:pt x="0" y="1289"/>
                  </a:lnTo>
                  <a:lnTo>
                    <a:pt x="161" y="914"/>
                  </a:lnTo>
                  <a:lnTo>
                    <a:pt x="0" y="914"/>
                  </a:lnTo>
                  <a:lnTo>
                    <a:pt x="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grpSp>
      <p:sp>
        <p:nvSpPr>
          <p:cNvPr id="40" name="Rectangle 39"/>
          <p:cNvSpPr/>
          <p:nvPr/>
        </p:nvSpPr>
        <p:spPr>
          <a:xfrm>
            <a:off x="929132" y="1969612"/>
            <a:ext cx="1138101" cy="923330"/>
          </a:xfrm>
          <a:prstGeom prst="rect">
            <a:avLst/>
          </a:prstGeom>
        </p:spPr>
        <p:txBody>
          <a:bodyPr wrap="square">
            <a:spAutoFit/>
          </a:bodyPr>
          <a:lstStyle/>
          <a:p>
            <a:pPr algn="ctr"/>
            <a:r>
              <a:rPr lang="en-US" sz="1350" dirty="0">
                <a:solidFill>
                  <a:schemeClr val="bg1"/>
                </a:solidFill>
                <a:latin typeface="Arial" panose="020B0604020202020204" pitchFamily="34" charset="0"/>
                <a:cs typeface="Arial" panose="020B0604020202020204" pitchFamily="34" charset="0"/>
              </a:rPr>
              <a:t>Jenkins Pipeline stage Overview</a:t>
            </a:r>
            <a:endParaRPr lang="en-US" sz="1350" dirty="0">
              <a:solidFill>
                <a:schemeClr val="bg1"/>
              </a:solidFill>
            </a:endParaRPr>
          </a:p>
        </p:txBody>
      </p:sp>
      <p:sp>
        <p:nvSpPr>
          <p:cNvPr id="41" name="Oval 40"/>
          <p:cNvSpPr/>
          <p:nvPr/>
        </p:nvSpPr>
        <p:spPr>
          <a:xfrm>
            <a:off x="4443784" y="1097347"/>
            <a:ext cx="891540" cy="8915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p:nvSpPr>
        <p:spPr>
          <a:xfrm>
            <a:off x="4364399" y="2004692"/>
            <a:ext cx="1138101" cy="507831"/>
          </a:xfrm>
          <a:prstGeom prst="rect">
            <a:avLst/>
          </a:prstGeom>
        </p:spPr>
        <p:txBody>
          <a:bodyPr wrap="square">
            <a:spAutoFit/>
          </a:bodyPr>
          <a:lstStyle/>
          <a:p>
            <a:pPr algn="ctr"/>
            <a:r>
              <a:rPr lang="en-US" sz="1350" dirty="0">
                <a:solidFill>
                  <a:schemeClr val="bg1"/>
                </a:solidFill>
              </a:rPr>
              <a:t>Build tools Integration</a:t>
            </a:r>
          </a:p>
        </p:txBody>
      </p:sp>
      <p:sp>
        <p:nvSpPr>
          <p:cNvPr id="49" name="Oval 48"/>
          <p:cNvSpPr/>
          <p:nvPr/>
        </p:nvSpPr>
        <p:spPr>
          <a:xfrm>
            <a:off x="1020060" y="2876588"/>
            <a:ext cx="891540" cy="8915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Rectangle 51"/>
          <p:cNvSpPr/>
          <p:nvPr/>
        </p:nvSpPr>
        <p:spPr>
          <a:xfrm>
            <a:off x="860889" y="3871503"/>
            <a:ext cx="1262943" cy="300082"/>
          </a:xfrm>
          <a:prstGeom prst="rect">
            <a:avLst/>
          </a:prstGeom>
        </p:spPr>
        <p:txBody>
          <a:bodyPr wrap="square">
            <a:spAutoFit/>
          </a:bodyPr>
          <a:lstStyle/>
          <a:p>
            <a:pPr algn="ctr"/>
            <a:r>
              <a:rPr lang="en-US" sz="1350" dirty="0">
                <a:solidFill>
                  <a:schemeClr val="bg1"/>
                </a:solidFill>
              </a:rPr>
              <a:t>Deployment</a:t>
            </a:r>
          </a:p>
        </p:txBody>
      </p:sp>
      <p:sp>
        <p:nvSpPr>
          <p:cNvPr id="56" name="Freeform 17"/>
          <p:cNvSpPr>
            <a:spLocks noEditPoints="1"/>
          </p:cNvSpPr>
          <p:nvPr/>
        </p:nvSpPr>
        <p:spPr bwMode="auto">
          <a:xfrm>
            <a:off x="1188376" y="3096324"/>
            <a:ext cx="448866" cy="419100"/>
          </a:xfrm>
          <a:custGeom>
            <a:avLst/>
            <a:gdLst>
              <a:gd name="T0" fmla="*/ 1220 w 3390"/>
              <a:gd name="T1" fmla="*/ 2886 h 3167"/>
              <a:gd name="T2" fmla="*/ 1015 w 3390"/>
              <a:gd name="T3" fmla="*/ 2329 h 3167"/>
              <a:gd name="T4" fmla="*/ 222 w 3390"/>
              <a:gd name="T5" fmla="*/ 2438 h 3167"/>
              <a:gd name="T6" fmla="*/ 1015 w 3390"/>
              <a:gd name="T7" fmla="*/ 1916 h 3167"/>
              <a:gd name="T8" fmla="*/ 222 w 3390"/>
              <a:gd name="T9" fmla="*/ 1814 h 3167"/>
              <a:gd name="T10" fmla="*/ 1130 w 3390"/>
              <a:gd name="T11" fmla="*/ 1404 h 3167"/>
              <a:gd name="T12" fmla="*/ 1096 w 3390"/>
              <a:gd name="T13" fmla="*/ 1503 h 3167"/>
              <a:gd name="T14" fmla="*/ 1064 w 3390"/>
              <a:gd name="T15" fmla="*/ 1404 h 3167"/>
              <a:gd name="T16" fmla="*/ 796 w 3390"/>
              <a:gd name="T17" fmla="*/ 1448 h 3167"/>
              <a:gd name="T18" fmla="*/ 696 w 3390"/>
              <a:gd name="T19" fmla="*/ 1481 h 3167"/>
              <a:gd name="T20" fmla="*/ 1096 w 3390"/>
              <a:gd name="T21" fmla="*/ 1303 h 3167"/>
              <a:gd name="T22" fmla="*/ 952 w 3390"/>
              <a:gd name="T23" fmla="*/ 1448 h 3167"/>
              <a:gd name="T24" fmla="*/ 1096 w 3390"/>
              <a:gd name="T25" fmla="*/ 1594 h 3167"/>
              <a:gd name="T26" fmla="*/ 1242 w 3390"/>
              <a:gd name="T27" fmla="*/ 1448 h 3167"/>
              <a:gd name="T28" fmla="*/ 1096 w 3390"/>
              <a:gd name="T29" fmla="*/ 1303 h 3167"/>
              <a:gd name="T30" fmla="*/ 599 w 3390"/>
              <a:gd name="T31" fmla="*/ 1419 h 3167"/>
              <a:gd name="T32" fmla="*/ 712 w 3390"/>
              <a:gd name="T33" fmla="*/ 1591 h 3167"/>
              <a:gd name="T34" fmla="*/ 882 w 3390"/>
              <a:gd name="T35" fmla="*/ 1477 h 3167"/>
              <a:gd name="T36" fmla="*/ 770 w 3390"/>
              <a:gd name="T37" fmla="*/ 1307 h 3167"/>
              <a:gd name="T38" fmla="*/ 1887 w 3390"/>
              <a:gd name="T39" fmla="*/ 0 h 3167"/>
              <a:gd name="T40" fmla="*/ 2619 w 3390"/>
              <a:gd name="T41" fmla="*/ 191 h 3167"/>
              <a:gd name="T42" fmla="*/ 3153 w 3390"/>
              <a:gd name="T43" fmla="*/ 695 h 3167"/>
              <a:gd name="T44" fmla="*/ 3387 w 3390"/>
              <a:gd name="T45" fmla="*/ 1410 h 3167"/>
              <a:gd name="T46" fmla="*/ 3244 w 3390"/>
              <a:gd name="T47" fmla="*/ 2157 h 3167"/>
              <a:gd name="T48" fmla="*/ 2775 w 3390"/>
              <a:gd name="T49" fmla="*/ 2725 h 3167"/>
              <a:gd name="T50" fmla="*/ 2084 w 3390"/>
              <a:gd name="T51" fmla="*/ 3004 h 3167"/>
              <a:gd name="T52" fmla="*/ 1683 w 3390"/>
              <a:gd name="T53" fmla="*/ 2127 h 3167"/>
              <a:gd name="T54" fmla="*/ 1863 w 3390"/>
              <a:gd name="T55" fmla="*/ 2184 h 3167"/>
              <a:gd name="T56" fmla="*/ 2045 w 3390"/>
              <a:gd name="T57" fmla="*/ 2229 h 3167"/>
              <a:gd name="T58" fmla="*/ 2114 w 3390"/>
              <a:gd name="T59" fmla="*/ 2420 h 3167"/>
              <a:gd name="T60" fmla="*/ 2175 w 3390"/>
              <a:gd name="T61" fmla="*/ 2621 h 3167"/>
              <a:gd name="T62" fmla="*/ 2140 w 3390"/>
              <a:gd name="T63" fmla="*/ 2816 h 3167"/>
              <a:gd name="T64" fmla="*/ 2641 w 3390"/>
              <a:gd name="T65" fmla="*/ 2621 h 3167"/>
              <a:gd name="T66" fmla="*/ 2655 w 3390"/>
              <a:gd name="T67" fmla="*/ 2353 h 3167"/>
              <a:gd name="T68" fmla="*/ 2540 w 3390"/>
              <a:gd name="T69" fmla="*/ 2105 h 3167"/>
              <a:gd name="T70" fmla="*/ 2640 w 3390"/>
              <a:gd name="T71" fmla="*/ 1876 h 3167"/>
              <a:gd name="T72" fmla="*/ 2866 w 3390"/>
              <a:gd name="T73" fmla="*/ 1811 h 3167"/>
              <a:gd name="T74" fmla="*/ 3122 w 3390"/>
              <a:gd name="T75" fmla="*/ 1778 h 3167"/>
              <a:gd name="T76" fmla="*/ 3215 w 3390"/>
              <a:gd name="T77" fmla="*/ 1323 h 3167"/>
              <a:gd name="T78" fmla="*/ 2938 w 3390"/>
              <a:gd name="T79" fmla="*/ 675 h 3167"/>
              <a:gd name="T80" fmla="*/ 2594 w 3390"/>
              <a:gd name="T81" fmla="*/ 388 h 3167"/>
              <a:gd name="T82" fmla="*/ 2721 w 3390"/>
              <a:gd name="T83" fmla="*/ 592 h 3167"/>
              <a:gd name="T84" fmla="*/ 2716 w 3390"/>
              <a:gd name="T85" fmla="*/ 774 h 3167"/>
              <a:gd name="T86" fmla="*/ 2739 w 3390"/>
              <a:gd name="T87" fmla="*/ 987 h 3167"/>
              <a:gd name="T88" fmla="*/ 2858 w 3390"/>
              <a:gd name="T89" fmla="*/ 1070 h 3167"/>
              <a:gd name="T90" fmla="*/ 2907 w 3390"/>
              <a:gd name="T91" fmla="*/ 1240 h 3167"/>
              <a:gd name="T92" fmla="*/ 2859 w 3390"/>
              <a:gd name="T93" fmla="*/ 1428 h 3167"/>
              <a:gd name="T94" fmla="*/ 2754 w 3390"/>
              <a:gd name="T95" fmla="*/ 1471 h 3167"/>
              <a:gd name="T96" fmla="*/ 2529 w 3390"/>
              <a:gd name="T97" fmla="*/ 1348 h 3167"/>
              <a:gd name="T98" fmla="*/ 2358 w 3390"/>
              <a:gd name="T99" fmla="*/ 1371 h 3167"/>
              <a:gd name="T100" fmla="*/ 2241 w 3390"/>
              <a:gd name="T101" fmla="*/ 1289 h 3167"/>
              <a:gd name="T102" fmla="*/ 2114 w 3390"/>
              <a:gd name="T103" fmla="*/ 1150 h 3167"/>
              <a:gd name="T104" fmla="*/ 1961 w 3390"/>
              <a:gd name="T105" fmla="*/ 1232 h 3167"/>
              <a:gd name="T106" fmla="*/ 1897 w 3390"/>
              <a:gd name="T107" fmla="*/ 1419 h 3167"/>
              <a:gd name="T108" fmla="*/ 1826 w 3390"/>
              <a:gd name="T109" fmla="*/ 1578 h 3167"/>
              <a:gd name="T110" fmla="*/ 1647 w 3390"/>
              <a:gd name="T111" fmla="*/ 1576 h 3167"/>
              <a:gd name="T112" fmla="*/ 1419 w 3390"/>
              <a:gd name="T113" fmla="*/ 731 h 3167"/>
              <a:gd name="T114" fmla="*/ 1282 w 3390"/>
              <a:gd name="T115" fmla="*/ 411 h 3167"/>
              <a:gd name="T116" fmla="*/ 838 w 3390"/>
              <a:gd name="T117" fmla="*/ 675 h 3167"/>
              <a:gd name="T118" fmla="*/ 616 w 3390"/>
              <a:gd name="T119" fmla="*/ 707 h 3167"/>
              <a:gd name="T120" fmla="*/ 1150 w 3390"/>
              <a:gd name="T121" fmla="*/ 194 h 3167"/>
              <a:gd name="T122" fmla="*/ 1887 w 3390"/>
              <a:gd name="T123" fmla="*/ 0 h 3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90" h="3167">
                <a:moveTo>
                  <a:pt x="1015" y="2777"/>
                </a:moveTo>
                <a:lnTo>
                  <a:pt x="1015" y="2825"/>
                </a:lnTo>
                <a:lnTo>
                  <a:pt x="1151" y="2825"/>
                </a:lnTo>
                <a:lnTo>
                  <a:pt x="1151" y="2777"/>
                </a:lnTo>
                <a:lnTo>
                  <a:pt x="1015" y="2777"/>
                </a:lnTo>
                <a:close/>
                <a:moveTo>
                  <a:pt x="222" y="2715"/>
                </a:moveTo>
                <a:lnTo>
                  <a:pt x="1220" y="2715"/>
                </a:lnTo>
                <a:lnTo>
                  <a:pt x="1220" y="2886"/>
                </a:lnTo>
                <a:lnTo>
                  <a:pt x="222" y="2886"/>
                </a:lnTo>
                <a:lnTo>
                  <a:pt x="222" y="2715"/>
                </a:lnTo>
                <a:close/>
                <a:moveTo>
                  <a:pt x="132" y="2626"/>
                </a:moveTo>
                <a:lnTo>
                  <a:pt x="132" y="2975"/>
                </a:lnTo>
                <a:lnTo>
                  <a:pt x="1309" y="2975"/>
                </a:lnTo>
                <a:lnTo>
                  <a:pt x="1309" y="2626"/>
                </a:lnTo>
                <a:lnTo>
                  <a:pt x="132" y="2626"/>
                </a:lnTo>
                <a:close/>
                <a:moveTo>
                  <a:pt x="1015" y="2329"/>
                </a:moveTo>
                <a:lnTo>
                  <a:pt x="1015" y="2376"/>
                </a:lnTo>
                <a:lnTo>
                  <a:pt x="1151" y="2376"/>
                </a:lnTo>
                <a:lnTo>
                  <a:pt x="1151" y="2329"/>
                </a:lnTo>
                <a:lnTo>
                  <a:pt x="1015" y="2329"/>
                </a:lnTo>
                <a:close/>
                <a:moveTo>
                  <a:pt x="222" y="2268"/>
                </a:moveTo>
                <a:lnTo>
                  <a:pt x="1220" y="2268"/>
                </a:lnTo>
                <a:lnTo>
                  <a:pt x="1220" y="2438"/>
                </a:lnTo>
                <a:lnTo>
                  <a:pt x="222" y="2438"/>
                </a:lnTo>
                <a:lnTo>
                  <a:pt x="222" y="2268"/>
                </a:lnTo>
                <a:close/>
                <a:moveTo>
                  <a:pt x="132" y="2177"/>
                </a:moveTo>
                <a:lnTo>
                  <a:pt x="132" y="2528"/>
                </a:lnTo>
                <a:lnTo>
                  <a:pt x="1309" y="2528"/>
                </a:lnTo>
                <a:lnTo>
                  <a:pt x="1309" y="2177"/>
                </a:lnTo>
                <a:lnTo>
                  <a:pt x="132" y="2177"/>
                </a:lnTo>
                <a:close/>
                <a:moveTo>
                  <a:pt x="1015" y="1869"/>
                </a:moveTo>
                <a:lnTo>
                  <a:pt x="1015" y="1916"/>
                </a:lnTo>
                <a:lnTo>
                  <a:pt x="1151" y="1916"/>
                </a:lnTo>
                <a:lnTo>
                  <a:pt x="1151" y="1869"/>
                </a:lnTo>
                <a:lnTo>
                  <a:pt x="1015" y="1869"/>
                </a:lnTo>
                <a:close/>
                <a:moveTo>
                  <a:pt x="222" y="1814"/>
                </a:moveTo>
                <a:lnTo>
                  <a:pt x="1220" y="1814"/>
                </a:lnTo>
                <a:lnTo>
                  <a:pt x="1220" y="1984"/>
                </a:lnTo>
                <a:lnTo>
                  <a:pt x="222" y="1984"/>
                </a:lnTo>
                <a:lnTo>
                  <a:pt x="222" y="1814"/>
                </a:lnTo>
                <a:close/>
                <a:moveTo>
                  <a:pt x="132" y="1724"/>
                </a:moveTo>
                <a:lnTo>
                  <a:pt x="132" y="2074"/>
                </a:lnTo>
                <a:lnTo>
                  <a:pt x="1309" y="2074"/>
                </a:lnTo>
                <a:lnTo>
                  <a:pt x="1309" y="1724"/>
                </a:lnTo>
                <a:lnTo>
                  <a:pt x="132" y="1724"/>
                </a:lnTo>
                <a:close/>
                <a:moveTo>
                  <a:pt x="1096" y="1393"/>
                </a:moveTo>
                <a:lnTo>
                  <a:pt x="1114" y="1396"/>
                </a:lnTo>
                <a:lnTo>
                  <a:pt x="1130" y="1404"/>
                </a:lnTo>
                <a:lnTo>
                  <a:pt x="1141" y="1416"/>
                </a:lnTo>
                <a:lnTo>
                  <a:pt x="1149" y="1431"/>
                </a:lnTo>
                <a:lnTo>
                  <a:pt x="1151" y="1448"/>
                </a:lnTo>
                <a:lnTo>
                  <a:pt x="1149" y="1466"/>
                </a:lnTo>
                <a:lnTo>
                  <a:pt x="1141" y="1481"/>
                </a:lnTo>
                <a:lnTo>
                  <a:pt x="1130" y="1493"/>
                </a:lnTo>
                <a:lnTo>
                  <a:pt x="1114" y="1501"/>
                </a:lnTo>
                <a:lnTo>
                  <a:pt x="1096" y="1503"/>
                </a:lnTo>
                <a:lnTo>
                  <a:pt x="1080" y="1501"/>
                </a:lnTo>
                <a:lnTo>
                  <a:pt x="1064" y="1493"/>
                </a:lnTo>
                <a:lnTo>
                  <a:pt x="1053" y="1481"/>
                </a:lnTo>
                <a:lnTo>
                  <a:pt x="1045" y="1466"/>
                </a:lnTo>
                <a:lnTo>
                  <a:pt x="1042" y="1448"/>
                </a:lnTo>
                <a:lnTo>
                  <a:pt x="1045" y="1431"/>
                </a:lnTo>
                <a:lnTo>
                  <a:pt x="1053" y="1416"/>
                </a:lnTo>
                <a:lnTo>
                  <a:pt x="1064" y="1404"/>
                </a:lnTo>
                <a:lnTo>
                  <a:pt x="1080" y="1396"/>
                </a:lnTo>
                <a:lnTo>
                  <a:pt x="1096" y="1393"/>
                </a:lnTo>
                <a:close/>
                <a:moveTo>
                  <a:pt x="741" y="1393"/>
                </a:moveTo>
                <a:lnTo>
                  <a:pt x="759" y="1396"/>
                </a:lnTo>
                <a:lnTo>
                  <a:pt x="773" y="1404"/>
                </a:lnTo>
                <a:lnTo>
                  <a:pt x="786" y="1416"/>
                </a:lnTo>
                <a:lnTo>
                  <a:pt x="793" y="1431"/>
                </a:lnTo>
                <a:lnTo>
                  <a:pt x="796" y="1448"/>
                </a:lnTo>
                <a:lnTo>
                  <a:pt x="793" y="1466"/>
                </a:lnTo>
                <a:lnTo>
                  <a:pt x="786" y="1481"/>
                </a:lnTo>
                <a:lnTo>
                  <a:pt x="773" y="1493"/>
                </a:lnTo>
                <a:lnTo>
                  <a:pt x="759" y="1501"/>
                </a:lnTo>
                <a:lnTo>
                  <a:pt x="741" y="1503"/>
                </a:lnTo>
                <a:lnTo>
                  <a:pt x="723" y="1501"/>
                </a:lnTo>
                <a:lnTo>
                  <a:pt x="709" y="1493"/>
                </a:lnTo>
                <a:lnTo>
                  <a:pt x="696" y="1481"/>
                </a:lnTo>
                <a:lnTo>
                  <a:pt x="689" y="1466"/>
                </a:lnTo>
                <a:lnTo>
                  <a:pt x="686" y="1448"/>
                </a:lnTo>
                <a:lnTo>
                  <a:pt x="689" y="1431"/>
                </a:lnTo>
                <a:lnTo>
                  <a:pt x="696" y="1416"/>
                </a:lnTo>
                <a:lnTo>
                  <a:pt x="709" y="1404"/>
                </a:lnTo>
                <a:lnTo>
                  <a:pt x="723" y="1396"/>
                </a:lnTo>
                <a:lnTo>
                  <a:pt x="741" y="1393"/>
                </a:lnTo>
                <a:close/>
                <a:moveTo>
                  <a:pt x="1096" y="1303"/>
                </a:moveTo>
                <a:lnTo>
                  <a:pt x="1067" y="1307"/>
                </a:lnTo>
                <a:lnTo>
                  <a:pt x="1041" y="1315"/>
                </a:lnTo>
                <a:lnTo>
                  <a:pt x="1016" y="1328"/>
                </a:lnTo>
                <a:lnTo>
                  <a:pt x="995" y="1346"/>
                </a:lnTo>
                <a:lnTo>
                  <a:pt x="977" y="1367"/>
                </a:lnTo>
                <a:lnTo>
                  <a:pt x="964" y="1392"/>
                </a:lnTo>
                <a:lnTo>
                  <a:pt x="956" y="1419"/>
                </a:lnTo>
                <a:lnTo>
                  <a:pt x="952" y="1448"/>
                </a:lnTo>
                <a:lnTo>
                  <a:pt x="956" y="1477"/>
                </a:lnTo>
                <a:lnTo>
                  <a:pt x="964" y="1505"/>
                </a:lnTo>
                <a:lnTo>
                  <a:pt x="977" y="1529"/>
                </a:lnTo>
                <a:lnTo>
                  <a:pt x="995" y="1551"/>
                </a:lnTo>
                <a:lnTo>
                  <a:pt x="1016" y="1569"/>
                </a:lnTo>
                <a:lnTo>
                  <a:pt x="1041" y="1582"/>
                </a:lnTo>
                <a:lnTo>
                  <a:pt x="1067" y="1591"/>
                </a:lnTo>
                <a:lnTo>
                  <a:pt x="1096" y="1594"/>
                </a:lnTo>
                <a:lnTo>
                  <a:pt x="1125" y="1591"/>
                </a:lnTo>
                <a:lnTo>
                  <a:pt x="1153" y="1582"/>
                </a:lnTo>
                <a:lnTo>
                  <a:pt x="1177" y="1569"/>
                </a:lnTo>
                <a:lnTo>
                  <a:pt x="1199" y="1551"/>
                </a:lnTo>
                <a:lnTo>
                  <a:pt x="1217" y="1529"/>
                </a:lnTo>
                <a:lnTo>
                  <a:pt x="1230" y="1505"/>
                </a:lnTo>
                <a:lnTo>
                  <a:pt x="1238" y="1477"/>
                </a:lnTo>
                <a:lnTo>
                  <a:pt x="1242" y="1448"/>
                </a:lnTo>
                <a:lnTo>
                  <a:pt x="1238" y="1419"/>
                </a:lnTo>
                <a:lnTo>
                  <a:pt x="1230" y="1392"/>
                </a:lnTo>
                <a:lnTo>
                  <a:pt x="1217" y="1367"/>
                </a:lnTo>
                <a:lnTo>
                  <a:pt x="1199" y="1346"/>
                </a:lnTo>
                <a:lnTo>
                  <a:pt x="1177" y="1328"/>
                </a:lnTo>
                <a:lnTo>
                  <a:pt x="1153" y="1315"/>
                </a:lnTo>
                <a:lnTo>
                  <a:pt x="1125" y="1307"/>
                </a:lnTo>
                <a:lnTo>
                  <a:pt x="1096" y="1303"/>
                </a:lnTo>
                <a:close/>
                <a:moveTo>
                  <a:pt x="741" y="1303"/>
                </a:moveTo>
                <a:lnTo>
                  <a:pt x="712" y="1307"/>
                </a:lnTo>
                <a:lnTo>
                  <a:pt x="685" y="1315"/>
                </a:lnTo>
                <a:lnTo>
                  <a:pt x="660" y="1328"/>
                </a:lnTo>
                <a:lnTo>
                  <a:pt x="638" y="1346"/>
                </a:lnTo>
                <a:lnTo>
                  <a:pt x="621" y="1367"/>
                </a:lnTo>
                <a:lnTo>
                  <a:pt x="607" y="1392"/>
                </a:lnTo>
                <a:lnTo>
                  <a:pt x="599" y="1419"/>
                </a:lnTo>
                <a:lnTo>
                  <a:pt x="596" y="1448"/>
                </a:lnTo>
                <a:lnTo>
                  <a:pt x="599" y="1477"/>
                </a:lnTo>
                <a:lnTo>
                  <a:pt x="607" y="1505"/>
                </a:lnTo>
                <a:lnTo>
                  <a:pt x="621" y="1529"/>
                </a:lnTo>
                <a:lnTo>
                  <a:pt x="638" y="1551"/>
                </a:lnTo>
                <a:lnTo>
                  <a:pt x="660" y="1569"/>
                </a:lnTo>
                <a:lnTo>
                  <a:pt x="685" y="1582"/>
                </a:lnTo>
                <a:lnTo>
                  <a:pt x="712" y="1591"/>
                </a:lnTo>
                <a:lnTo>
                  <a:pt x="741" y="1594"/>
                </a:lnTo>
                <a:lnTo>
                  <a:pt x="770" y="1591"/>
                </a:lnTo>
                <a:lnTo>
                  <a:pt x="797" y="1582"/>
                </a:lnTo>
                <a:lnTo>
                  <a:pt x="822" y="1569"/>
                </a:lnTo>
                <a:lnTo>
                  <a:pt x="843" y="1551"/>
                </a:lnTo>
                <a:lnTo>
                  <a:pt x="860" y="1529"/>
                </a:lnTo>
                <a:lnTo>
                  <a:pt x="874" y="1505"/>
                </a:lnTo>
                <a:lnTo>
                  <a:pt x="882" y="1477"/>
                </a:lnTo>
                <a:lnTo>
                  <a:pt x="885" y="1448"/>
                </a:lnTo>
                <a:lnTo>
                  <a:pt x="882" y="1419"/>
                </a:lnTo>
                <a:lnTo>
                  <a:pt x="874" y="1392"/>
                </a:lnTo>
                <a:lnTo>
                  <a:pt x="860" y="1367"/>
                </a:lnTo>
                <a:lnTo>
                  <a:pt x="843" y="1346"/>
                </a:lnTo>
                <a:lnTo>
                  <a:pt x="822" y="1328"/>
                </a:lnTo>
                <a:lnTo>
                  <a:pt x="797" y="1315"/>
                </a:lnTo>
                <a:lnTo>
                  <a:pt x="770" y="1307"/>
                </a:lnTo>
                <a:lnTo>
                  <a:pt x="741" y="1303"/>
                </a:lnTo>
                <a:close/>
                <a:moveTo>
                  <a:pt x="0" y="1156"/>
                </a:moveTo>
                <a:lnTo>
                  <a:pt x="1427" y="1156"/>
                </a:lnTo>
                <a:lnTo>
                  <a:pt x="1427" y="3167"/>
                </a:lnTo>
                <a:lnTo>
                  <a:pt x="0" y="3167"/>
                </a:lnTo>
                <a:lnTo>
                  <a:pt x="0" y="2404"/>
                </a:lnTo>
                <a:lnTo>
                  <a:pt x="0" y="1156"/>
                </a:lnTo>
                <a:close/>
                <a:moveTo>
                  <a:pt x="1887" y="0"/>
                </a:moveTo>
                <a:lnTo>
                  <a:pt x="1987" y="3"/>
                </a:lnTo>
                <a:lnTo>
                  <a:pt x="2083" y="13"/>
                </a:lnTo>
                <a:lnTo>
                  <a:pt x="2178" y="29"/>
                </a:lnTo>
                <a:lnTo>
                  <a:pt x="2272" y="50"/>
                </a:lnTo>
                <a:lnTo>
                  <a:pt x="2362" y="77"/>
                </a:lnTo>
                <a:lnTo>
                  <a:pt x="2450" y="110"/>
                </a:lnTo>
                <a:lnTo>
                  <a:pt x="2536" y="147"/>
                </a:lnTo>
                <a:lnTo>
                  <a:pt x="2619" y="191"/>
                </a:lnTo>
                <a:lnTo>
                  <a:pt x="2698" y="239"/>
                </a:lnTo>
                <a:lnTo>
                  <a:pt x="2774" y="291"/>
                </a:lnTo>
                <a:lnTo>
                  <a:pt x="2847" y="348"/>
                </a:lnTo>
                <a:lnTo>
                  <a:pt x="2916" y="410"/>
                </a:lnTo>
                <a:lnTo>
                  <a:pt x="2982" y="475"/>
                </a:lnTo>
                <a:lnTo>
                  <a:pt x="3043" y="545"/>
                </a:lnTo>
                <a:lnTo>
                  <a:pt x="3100" y="618"/>
                </a:lnTo>
                <a:lnTo>
                  <a:pt x="3153" y="695"/>
                </a:lnTo>
                <a:lnTo>
                  <a:pt x="3200" y="775"/>
                </a:lnTo>
                <a:lnTo>
                  <a:pt x="3243" y="858"/>
                </a:lnTo>
                <a:lnTo>
                  <a:pt x="3281" y="943"/>
                </a:lnTo>
                <a:lnTo>
                  <a:pt x="3313" y="1032"/>
                </a:lnTo>
                <a:lnTo>
                  <a:pt x="3340" y="1123"/>
                </a:lnTo>
                <a:lnTo>
                  <a:pt x="3362" y="1217"/>
                </a:lnTo>
                <a:lnTo>
                  <a:pt x="3378" y="1312"/>
                </a:lnTo>
                <a:lnTo>
                  <a:pt x="3387" y="1410"/>
                </a:lnTo>
                <a:lnTo>
                  <a:pt x="3390" y="1508"/>
                </a:lnTo>
                <a:lnTo>
                  <a:pt x="3388" y="1596"/>
                </a:lnTo>
                <a:lnTo>
                  <a:pt x="3380" y="1682"/>
                </a:lnTo>
                <a:lnTo>
                  <a:pt x="3367" y="1767"/>
                </a:lnTo>
                <a:lnTo>
                  <a:pt x="3341" y="1890"/>
                </a:lnTo>
                <a:lnTo>
                  <a:pt x="3314" y="1981"/>
                </a:lnTo>
                <a:lnTo>
                  <a:pt x="3282" y="2070"/>
                </a:lnTo>
                <a:lnTo>
                  <a:pt x="3244" y="2157"/>
                </a:lnTo>
                <a:lnTo>
                  <a:pt x="3201" y="2240"/>
                </a:lnTo>
                <a:lnTo>
                  <a:pt x="3154" y="2320"/>
                </a:lnTo>
                <a:lnTo>
                  <a:pt x="3102" y="2397"/>
                </a:lnTo>
                <a:lnTo>
                  <a:pt x="3045" y="2470"/>
                </a:lnTo>
                <a:lnTo>
                  <a:pt x="2984" y="2539"/>
                </a:lnTo>
                <a:lnTo>
                  <a:pt x="2918" y="2605"/>
                </a:lnTo>
                <a:lnTo>
                  <a:pt x="2849" y="2666"/>
                </a:lnTo>
                <a:lnTo>
                  <a:pt x="2775" y="2725"/>
                </a:lnTo>
                <a:lnTo>
                  <a:pt x="2700" y="2777"/>
                </a:lnTo>
                <a:lnTo>
                  <a:pt x="2620" y="2826"/>
                </a:lnTo>
                <a:lnTo>
                  <a:pt x="2537" y="2868"/>
                </a:lnTo>
                <a:lnTo>
                  <a:pt x="2451" y="2907"/>
                </a:lnTo>
                <a:lnTo>
                  <a:pt x="2363" y="2939"/>
                </a:lnTo>
                <a:lnTo>
                  <a:pt x="2272" y="2967"/>
                </a:lnTo>
                <a:lnTo>
                  <a:pt x="2178" y="2988"/>
                </a:lnTo>
                <a:lnTo>
                  <a:pt x="2084" y="3004"/>
                </a:lnTo>
                <a:lnTo>
                  <a:pt x="1987" y="3014"/>
                </a:lnTo>
                <a:lnTo>
                  <a:pt x="1888" y="3017"/>
                </a:lnTo>
                <a:lnTo>
                  <a:pt x="1800" y="3014"/>
                </a:lnTo>
                <a:lnTo>
                  <a:pt x="1713" y="3007"/>
                </a:lnTo>
                <a:lnTo>
                  <a:pt x="1628" y="2994"/>
                </a:lnTo>
                <a:lnTo>
                  <a:pt x="1628" y="2095"/>
                </a:lnTo>
                <a:lnTo>
                  <a:pt x="1656" y="2110"/>
                </a:lnTo>
                <a:lnTo>
                  <a:pt x="1683" y="2127"/>
                </a:lnTo>
                <a:lnTo>
                  <a:pt x="1709" y="2147"/>
                </a:lnTo>
                <a:lnTo>
                  <a:pt x="1735" y="2169"/>
                </a:lnTo>
                <a:lnTo>
                  <a:pt x="1754" y="2179"/>
                </a:lnTo>
                <a:lnTo>
                  <a:pt x="1774" y="2187"/>
                </a:lnTo>
                <a:lnTo>
                  <a:pt x="1795" y="2189"/>
                </a:lnTo>
                <a:lnTo>
                  <a:pt x="1818" y="2189"/>
                </a:lnTo>
                <a:lnTo>
                  <a:pt x="1841" y="2187"/>
                </a:lnTo>
                <a:lnTo>
                  <a:pt x="1863" y="2184"/>
                </a:lnTo>
                <a:lnTo>
                  <a:pt x="1886" y="2181"/>
                </a:lnTo>
                <a:lnTo>
                  <a:pt x="1908" y="2178"/>
                </a:lnTo>
                <a:lnTo>
                  <a:pt x="1929" y="2178"/>
                </a:lnTo>
                <a:lnTo>
                  <a:pt x="1958" y="2182"/>
                </a:lnTo>
                <a:lnTo>
                  <a:pt x="1984" y="2189"/>
                </a:lnTo>
                <a:lnTo>
                  <a:pt x="2006" y="2199"/>
                </a:lnTo>
                <a:lnTo>
                  <a:pt x="2027" y="2213"/>
                </a:lnTo>
                <a:lnTo>
                  <a:pt x="2045" y="2229"/>
                </a:lnTo>
                <a:lnTo>
                  <a:pt x="2059" y="2248"/>
                </a:lnTo>
                <a:lnTo>
                  <a:pt x="2073" y="2270"/>
                </a:lnTo>
                <a:lnTo>
                  <a:pt x="2083" y="2293"/>
                </a:lnTo>
                <a:lnTo>
                  <a:pt x="2092" y="2317"/>
                </a:lnTo>
                <a:lnTo>
                  <a:pt x="2100" y="2342"/>
                </a:lnTo>
                <a:lnTo>
                  <a:pt x="2106" y="2368"/>
                </a:lnTo>
                <a:lnTo>
                  <a:pt x="2111" y="2394"/>
                </a:lnTo>
                <a:lnTo>
                  <a:pt x="2114" y="2420"/>
                </a:lnTo>
                <a:lnTo>
                  <a:pt x="2117" y="2446"/>
                </a:lnTo>
                <a:lnTo>
                  <a:pt x="2119" y="2471"/>
                </a:lnTo>
                <a:lnTo>
                  <a:pt x="2125" y="2497"/>
                </a:lnTo>
                <a:lnTo>
                  <a:pt x="2132" y="2522"/>
                </a:lnTo>
                <a:lnTo>
                  <a:pt x="2142" y="2547"/>
                </a:lnTo>
                <a:lnTo>
                  <a:pt x="2154" y="2572"/>
                </a:lnTo>
                <a:lnTo>
                  <a:pt x="2165" y="2596"/>
                </a:lnTo>
                <a:lnTo>
                  <a:pt x="2175" y="2621"/>
                </a:lnTo>
                <a:lnTo>
                  <a:pt x="2184" y="2646"/>
                </a:lnTo>
                <a:lnTo>
                  <a:pt x="2189" y="2671"/>
                </a:lnTo>
                <a:lnTo>
                  <a:pt x="2191" y="2697"/>
                </a:lnTo>
                <a:lnTo>
                  <a:pt x="2187" y="2725"/>
                </a:lnTo>
                <a:lnTo>
                  <a:pt x="2179" y="2749"/>
                </a:lnTo>
                <a:lnTo>
                  <a:pt x="2169" y="2773"/>
                </a:lnTo>
                <a:lnTo>
                  <a:pt x="2156" y="2795"/>
                </a:lnTo>
                <a:lnTo>
                  <a:pt x="2140" y="2816"/>
                </a:lnTo>
                <a:lnTo>
                  <a:pt x="2120" y="2833"/>
                </a:lnTo>
                <a:lnTo>
                  <a:pt x="2201" y="2816"/>
                </a:lnTo>
                <a:lnTo>
                  <a:pt x="2280" y="2794"/>
                </a:lnTo>
                <a:lnTo>
                  <a:pt x="2357" y="2768"/>
                </a:lnTo>
                <a:lnTo>
                  <a:pt x="2431" y="2737"/>
                </a:lnTo>
                <a:lnTo>
                  <a:pt x="2504" y="2703"/>
                </a:lnTo>
                <a:lnTo>
                  <a:pt x="2573" y="2663"/>
                </a:lnTo>
                <a:lnTo>
                  <a:pt x="2641" y="2621"/>
                </a:lnTo>
                <a:lnTo>
                  <a:pt x="2705" y="2574"/>
                </a:lnTo>
                <a:lnTo>
                  <a:pt x="2766" y="2523"/>
                </a:lnTo>
                <a:lnTo>
                  <a:pt x="2753" y="2493"/>
                </a:lnTo>
                <a:lnTo>
                  <a:pt x="2736" y="2464"/>
                </a:lnTo>
                <a:lnTo>
                  <a:pt x="2717" y="2435"/>
                </a:lnTo>
                <a:lnTo>
                  <a:pt x="2698" y="2407"/>
                </a:lnTo>
                <a:lnTo>
                  <a:pt x="2677" y="2380"/>
                </a:lnTo>
                <a:lnTo>
                  <a:pt x="2655" y="2353"/>
                </a:lnTo>
                <a:lnTo>
                  <a:pt x="2634" y="2326"/>
                </a:lnTo>
                <a:lnTo>
                  <a:pt x="2614" y="2299"/>
                </a:lnTo>
                <a:lnTo>
                  <a:pt x="2595" y="2270"/>
                </a:lnTo>
                <a:lnTo>
                  <a:pt x="2578" y="2241"/>
                </a:lnTo>
                <a:lnTo>
                  <a:pt x="2564" y="2210"/>
                </a:lnTo>
                <a:lnTo>
                  <a:pt x="2552" y="2177"/>
                </a:lnTo>
                <a:lnTo>
                  <a:pt x="2544" y="2142"/>
                </a:lnTo>
                <a:lnTo>
                  <a:pt x="2540" y="2105"/>
                </a:lnTo>
                <a:lnTo>
                  <a:pt x="2540" y="2065"/>
                </a:lnTo>
                <a:lnTo>
                  <a:pt x="2546" y="2028"/>
                </a:lnTo>
                <a:lnTo>
                  <a:pt x="2556" y="1993"/>
                </a:lnTo>
                <a:lnTo>
                  <a:pt x="2567" y="1963"/>
                </a:lnTo>
                <a:lnTo>
                  <a:pt x="2582" y="1936"/>
                </a:lnTo>
                <a:lnTo>
                  <a:pt x="2598" y="1913"/>
                </a:lnTo>
                <a:lnTo>
                  <a:pt x="2618" y="1893"/>
                </a:lnTo>
                <a:lnTo>
                  <a:pt x="2640" y="1876"/>
                </a:lnTo>
                <a:lnTo>
                  <a:pt x="2662" y="1861"/>
                </a:lnTo>
                <a:lnTo>
                  <a:pt x="2687" y="1850"/>
                </a:lnTo>
                <a:lnTo>
                  <a:pt x="2714" y="1839"/>
                </a:lnTo>
                <a:lnTo>
                  <a:pt x="2742" y="1831"/>
                </a:lnTo>
                <a:lnTo>
                  <a:pt x="2772" y="1825"/>
                </a:lnTo>
                <a:lnTo>
                  <a:pt x="2802" y="1818"/>
                </a:lnTo>
                <a:lnTo>
                  <a:pt x="2833" y="1814"/>
                </a:lnTo>
                <a:lnTo>
                  <a:pt x="2866" y="1811"/>
                </a:lnTo>
                <a:lnTo>
                  <a:pt x="2898" y="1808"/>
                </a:lnTo>
                <a:lnTo>
                  <a:pt x="2930" y="1805"/>
                </a:lnTo>
                <a:lnTo>
                  <a:pt x="2963" y="1802"/>
                </a:lnTo>
                <a:lnTo>
                  <a:pt x="2996" y="1799"/>
                </a:lnTo>
                <a:lnTo>
                  <a:pt x="3028" y="1795"/>
                </a:lnTo>
                <a:lnTo>
                  <a:pt x="3060" y="1790"/>
                </a:lnTo>
                <a:lnTo>
                  <a:pt x="3091" y="1784"/>
                </a:lnTo>
                <a:lnTo>
                  <a:pt x="3122" y="1778"/>
                </a:lnTo>
                <a:lnTo>
                  <a:pt x="3152" y="1768"/>
                </a:lnTo>
                <a:lnTo>
                  <a:pt x="3180" y="1758"/>
                </a:lnTo>
                <a:lnTo>
                  <a:pt x="3207" y="1746"/>
                </a:lnTo>
                <a:lnTo>
                  <a:pt x="3218" y="1668"/>
                </a:lnTo>
                <a:lnTo>
                  <a:pt x="3225" y="1589"/>
                </a:lnTo>
                <a:lnTo>
                  <a:pt x="3227" y="1508"/>
                </a:lnTo>
                <a:lnTo>
                  <a:pt x="3224" y="1415"/>
                </a:lnTo>
                <a:lnTo>
                  <a:pt x="3215" y="1323"/>
                </a:lnTo>
                <a:lnTo>
                  <a:pt x="3199" y="1233"/>
                </a:lnTo>
                <a:lnTo>
                  <a:pt x="3177" y="1145"/>
                </a:lnTo>
                <a:lnTo>
                  <a:pt x="3151" y="1060"/>
                </a:lnTo>
                <a:lnTo>
                  <a:pt x="3118" y="977"/>
                </a:lnTo>
                <a:lnTo>
                  <a:pt x="3081" y="897"/>
                </a:lnTo>
                <a:lnTo>
                  <a:pt x="3038" y="820"/>
                </a:lnTo>
                <a:lnTo>
                  <a:pt x="2990" y="745"/>
                </a:lnTo>
                <a:lnTo>
                  <a:pt x="2938" y="675"/>
                </a:lnTo>
                <a:lnTo>
                  <a:pt x="2882" y="607"/>
                </a:lnTo>
                <a:lnTo>
                  <a:pt x="2821" y="545"/>
                </a:lnTo>
                <a:lnTo>
                  <a:pt x="2757" y="486"/>
                </a:lnTo>
                <a:lnTo>
                  <a:pt x="2688" y="430"/>
                </a:lnTo>
                <a:lnTo>
                  <a:pt x="2616" y="381"/>
                </a:lnTo>
                <a:lnTo>
                  <a:pt x="2541" y="335"/>
                </a:lnTo>
                <a:lnTo>
                  <a:pt x="2561" y="353"/>
                </a:lnTo>
                <a:lnTo>
                  <a:pt x="2594" y="388"/>
                </a:lnTo>
                <a:lnTo>
                  <a:pt x="2623" y="420"/>
                </a:lnTo>
                <a:lnTo>
                  <a:pt x="2648" y="449"/>
                </a:lnTo>
                <a:lnTo>
                  <a:pt x="2668" y="476"/>
                </a:lnTo>
                <a:lnTo>
                  <a:pt x="2684" y="502"/>
                </a:lnTo>
                <a:lnTo>
                  <a:pt x="2698" y="526"/>
                </a:lnTo>
                <a:lnTo>
                  <a:pt x="2708" y="549"/>
                </a:lnTo>
                <a:lnTo>
                  <a:pt x="2716" y="571"/>
                </a:lnTo>
                <a:lnTo>
                  <a:pt x="2721" y="592"/>
                </a:lnTo>
                <a:lnTo>
                  <a:pt x="2725" y="613"/>
                </a:lnTo>
                <a:lnTo>
                  <a:pt x="2726" y="633"/>
                </a:lnTo>
                <a:lnTo>
                  <a:pt x="2726" y="654"/>
                </a:lnTo>
                <a:lnTo>
                  <a:pt x="2725" y="676"/>
                </a:lnTo>
                <a:lnTo>
                  <a:pt x="2723" y="699"/>
                </a:lnTo>
                <a:lnTo>
                  <a:pt x="2720" y="722"/>
                </a:lnTo>
                <a:lnTo>
                  <a:pt x="2718" y="747"/>
                </a:lnTo>
                <a:lnTo>
                  <a:pt x="2716" y="774"/>
                </a:lnTo>
                <a:lnTo>
                  <a:pt x="2715" y="803"/>
                </a:lnTo>
                <a:lnTo>
                  <a:pt x="2715" y="834"/>
                </a:lnTo>
                <a:lnTo>
                  <a:pt x="2716" y="867"/>
                </a:lnTo>
                <a:lnTo>
                  <a:pt x="2718" y="904"/>
                </a:lnTo>
                <a:lnTo>
                  <a:pt x="2724" y="944"/>
                </a:lnTo>
                <a:lnTo>
                  <a:pt x="2725" y="960"/>
                </a:lnTo>
                <a:lnTo>
                  <a:pt x="2731" y="975"/>
                </a:lnTo>
                <a:lnTo>
                  <a:pt x="2739" y="987"/>
                </a:lnTo>
                <a:lnTo>
                  <a:pt x="2749" y="999"/>
                </a:lnTo>
                <a:lnTo>
                  <a:pt x="2762" y="1009"/>
                </a:lnTo>
                <a:lnTo>
                  <a:pt x="2776" y="1018"/>
                </a:lnTo>
                <a:lnTo>
                  <a:pt x="2793" y="1028"/>
                </a:lnTo>
                <a:lnTo>
                  <a:pt x="2809" y="1038"/>
                </a:lnTo>
                <a:lnTo>
                  <a:pt x="2825" y="1047"/>
                </a:lnTo>
                <a:lnTo>
                  <a:pt x="2842" y="1059"/>
                </a:lnTo>
                <a:lnTo>
                  <a:pt x="2858" y="1070"/>
                </a:lnTo>
                <a:lnTo>
                  <a:pt x="2873" y="1084"/>
                </a:lnTo>
                <a:lnTo>
                  <a:pt x="2885" y="1099"/>
                </a:lnTo>
                <a:lnTo>
                  <a:pt x="2897" y="1116"/>
                </a:lnTo>
                <a:lnTo>
                  <a:pt x="2906" y="1136"/>
                </a:lnTo>
                <a:lnTo>
                  <a:pt x="2911" y="1159"/>
                </a:lnTo>
                <a:lnTo>
                  <a:pt x="2914" y="1184"/>
                </a:lnTo>
                <a:lnTo>
                  <a:pt x="2912" y="1213"/>
                </a:lnTo>
                <a:lnTo>
                  <a:pt x="2907" y="1240"/>
                </a:lnTo>
                <a:lnTo>
                  <a:pt x="2901" y="1267"/>
                </a:lnTo>
                <a:lnTo>
                  <a:pt x="2896" y="1294"/>
                </a:lnTo>
                <a:lnTo>
                  <a:pt x="2890" y="1320"/>
                </a:lnTo>
                <a:lnTo>
                  <a:pt x="2885" y="1345"/>
                </a:lnTo>
                <a:lnTo>
                  <a:pt x="2879" y="1368"/>
                </a:lnTo>
                <a:lnTo>
                  <a:pt x="2874" y="1390"/>
                </a:lnTo>
                <a:lnTo>
                  <a:pt x="2867" y="1411"/>
                </a:lnTo>
                <a:lnTo>
                  <a:pt x="2859" y="1428"/>
                </a:lnTo>
                <a:lnTo>
                  <a:pt x="2851" y="1444"/>
                </a:lnTo>
                <a:lnTo>
                  <a:pt x="2842" y="1457"/>
                </a:lnTo>
                <a:lnTo>
                  <a:pt x="2830" y="1468"/>
                </a:lnTo>
                <a:lnTo>
                  <a:pt x="2819" y="1476"/>
                </a:lnTo>
                <a:lnTo>
                  <a:pt x="2805" y="1480"/>
                </a:lnTo>
                <a:lnTo>
                  <a:pt x="2790" y="1480"/>
                </a:lnTo>
                <a:lnTo>
                  <a:pt x="2772" y="1478"/>
                </a:lnTo>
                <a:lnTo>
                  <a:pt x="2754" y="1471"/>
                </a:lnTo>
                <a:lnTo>
                  <a:pt x="2732" y="1459"/>
                </a:lnTo>
                <a:lnTo>
                  <a:pt x="2709" y="1444"/>
                </a:lnTo>
                <a:lnTo>
                  <a:pt x="2682" y="1423"/>
                </a:lnTo>
                <a:lnTo>
                  <a:pt x="2649" y="1398"/>
                </a:lnTo>
                <a:lnTo>
                  <a:pt x="2617" y="1378"/>
                </a:lnTo>
                <a:lnTo>
                  <a:pt x="2586" y="1364"/>
                </a:lnTo>
                <a:lnTo>
                  <a:pt x="2557" y="1353"/>
                </a:lnTo>
                <a:lnTo>
                  <a:pt x="2529" y="1348"/>
                </a:lnTo>
                <a:lnTo>
                  <a:pt x="2503" y="1345"/>
                </a:lnTo>
                <a:lnTo>
                  <a:pt x="2478" y="1346"/>
                </a:lnTo>
                <a:lnTo>
                  <a:pt x="2454" y="1348"/>
                </a:lnTo>
                <a:lnTo>
                  <a:pt x="2432" y="1352"/>
                </a:lnTo>
                <a:lnTo>
                  <a:pt x="2412" y="1358"/>
                </a:lnTo>
                <a:lnTo>
                  <a:pt x="2392" y="1363"/>
                </a:lnTo>
                <a:lnTo>
                  <a:pt x="2374" y="1367"/>
                </a:lnTo>
                <a:lnTo>
                  <a:pt x="2358" y="1371"/>
                </a:lnTo>
                <a:lnTo>
                  <a:pt x="2343" y="1374"/>
                </a:lnTo>
                <a:lnTo>
                  <a:pt x="2329" y="1374"/>
                </a:lnTo>
                <a:lnTo>
                  <a:pt x="2317" y="1372"/>
                </a:lnTo>
                <a:lnTo>
                  <a:pt x="2300" y="1362"/>
                </a:lnTo>
                <a:lnTo>
                  <a:pt x="2284" y="1347"/>
                </a:lnTo>
                <a:lnTo>
                  <a:pt x="2270" y="1329"/>
                </a:lnTo>
                <a:lnTo>
                  <a:pt x="2255" y="1310"/>
                </a:lnTo>
                <a:lnTo>
                  <a:pt x="2241" y="1289"/>
                </a:lnTo>
                <a:lnTo>
                  <a:pt x="2227" y="1267"/>
                </a:lnTo>
                <a:lnTo>
                  <a:pt x="2213" y="1245"/>
                </a:lnTo>
                <a:lnTo>
                  <a:pt x="2199" y="1223"/>
                </a:lnTo>
                <a:lnTo>
                  <a:pt x="2184" y="1204"/>
                </a:lnTo>
                <a:lnTo>
                  <a:pt x="2168" y="1186"/>
                </a:lnTo>
                <a:lnTo>
                  <a:pt x="2151" y="1170"/>
                </a:lnTo>
                <a:lnTo>
                  <a:pt x="2134" y="1159"/>
                </a:lnTo>
                <a:lnTo>
                  <a:pt x="2114" y="1150"/>
                </a:lnTo>
                <a:lnTo>
                  <a:pt x="2093" y="1148"/>
                </a:lnTo>
                <a:lnTo>
                  <a:pt x="2068" y="1152"/>
                </a:lnTo>
                <a:lnTo>
                  <a:pt x="2045" y="1159"/>
                </a:lnTo>
                <a:lnTo>
                  <a:pt x="2023" y="1168"/>
                </a:lnTo>
                <a:lnTo>
                  <a:pt x="2005" y="1181"/>
                </a:lnTo>
                <a:lnTo>
                  <a:pt x="1989" y="1195"/>
                </a:lnTo>
                <a:lnTo>
                  <a:pt x="1974" y="1213"/>
                </a:lnTo>
                <a:lnTo>
                  <a:pt x="1961" y="1232"/>
                </a:lnTo>
                <a:lnTo>
                  <a:pt x="1950" y="1251"/>
                </a:lnTo>
                <a:lnTo>
                  <a:pt x="1940" y="1273"/>
                </a:lnTo>
                <a:lnTo>
                  <a:pt x="1931" y="1296"/>
                </a:lnTo>
                <a:lnTo>
                  <a:pt x="1923" y="1320"/>
                </a:lnTo>
                <a:lnTo>
                  <a:pt x="1916" y="1345"/>
                </a:lnTo>
                <a:lnTo>
                  <a:pt x="1909" y="1369"/>
                </a:lnTo>
                <a:lnTo>
                  <a:pt x="1903" y="1394"/>
                </a:lnTo>
                <a:lnTo>
                  <a:pt x="1897" y="1419"/>
                </a:lnTo>
                <a:lnTo>
                  <a:pt x="1890" y="1443"/>
                </a:lnTo>
                <a:lnTo>
                  <a:pt x="1883" y="1467"/>
                </a:lnTo>
                <a:lnTo>
                  <a:pt x="1876" y="1489"/>
                </a:lnTo>
                <a:lnTo>
                  <a:pt x="1869" y="1510"/>
                </a:lnTo>
                <a:lnTo>
                  <a:pt x="1859" y="1530"/>
                </a:lnTo>
                <a:lnTo>
                  <a:pt x="1850" y="1548"/>
                </a:lnTo>
                <a:lnTo>
                  <a:pt x="1839" y="1564"/>
                </a:lnTo>
                <a:lnTo>
                  <a:pt x="1826" y="1578"/>
                </a:lnTo>
                <a:lnTo>
                  <a:pt x="1812" y="1590"/>
                </a:lnTo>
                <a:lnTo>
                  <a:pt x="1795" y="1598"/>
                </a:lnTo>
                <a:lnTo>
                  <a:pt x="1777" y="1603"/>
                </a:lnTo>
                <a:lnTo>
                  <a:pt x="1757" y="1605"/>
                </a:lnTo>
                <a:lnTo>
                  <a:pt x="1734" y="1604"/>
                </a:lnTo>
                <a:lnTo>
                  <a:pt x="1708" y="1599"/>
                </a:lnTo>
                <a:lnTo>
                  <a:pt x="1679" y="1590"/>
                </a:lnTo>
                <a:lnTo>
                  <a:pt x="1647" y="1576"/>
                </a:lnTo>
                <a:lnTo>
                  <a:pt x="1628" y="1565"/>
                </a:lnTo>
                <a:lnTo>
                  <a:pt x="1628" y="961"/>
                </a:lnTo>
                <a:lnTo>
                  <a:pt x="1436" y="961"/>
                </a:lnTo>
                <a:lnTo>
                  <a:pt x="1434" y="914"/>
                </a:lnTo>
                <a:lnTo>
                  <a:pt x="1432" y="869"/>
                </a:lnTo>
                <a:lnTo>
                  <a:pt x="1429" y="822"/>
                </a:lnTo>
                <a:lnTo>
                  <a:pt x="1425" y="776"/>
                </a:lnTo>
                <a:lnTo>
                  <a:pt x="1419" y="731"/>
                </a:lnTo>
                <a:lnTo>
                  <a:pt x="1412" y="686"/>
                </a:lnTo>
                <a:lnTo>
                  <a:pt x="1402" y="644"/>
                </a:lnTo>
                <a:lnTo>
                  <a:pt x="1390" y="601"/>
                </a:lnTo>
                <a:lnTo>
                  <a:pt x="1375" y="559"/>
                </a:lnTo>
                <a:lnTo>
                  <a:pt x="1358" y="520"/>
                </a:lnTo>
                <a:lnTo>
                  <a:pt x="1336" y="481"/>
                </a:lnTo>
                <a:lnTo>
                  <a:pt x="1311" y="445"/>
                </a:lnTo>
                <a:lnTo>
                  <a:pt x="1282" y="411"/>
                </a:lnTo>
                <a:lnTo>
                  <a:pt x="1250" y="377"/>
                </a:lnTo>
                <a:lnTo>
                  <a:pt x="1212" y="347"/>
                </a:lnTo>
                <a:lnTo>
                  <a:pt x="1141" y="392"/>
                </a:lnTo>
                <a:lnTo>
                  <a:pt x="1074" y="441"/>
                </a:lnTo>
                <a:lnTo>
                  <a:pt x="1009" y="494"/>
                </a:lnTo>
                <a:lnTo>
                  <a:pt x="948" y="550"/>
                </a:lnTo>
                <a:lnTo>
                  <a:pt x="891" y="610"/>
                </a:lnTo>
                <a:lnTo>
                  <a:pt x="838" y="675"/>
                </a:lnTo>
                <a:lnTo>
                  <a:pt x="789" y="742"/>
                </a:lnTo>
                <a:lnTo>
                  <a:pt x="743" y="812"/>
                </a:lnTo>
                <a:lnTo>
                  <a:pt x="702" y="885"/>
                </a:lnTo>
                <a:lnTo>
                  <a:pt x="665" y="961"/>
                </a:lnTo>
                <a:lnTo>
                  <a:pt x="488" y="961"/>
                </a:lnTo>
                <a:lnTo>
                  <a:pt x="525" y="874"/>
                </a:lnTo>
                <a:lnTo>
                  <a:pt x="568" y="789"/>
                </a:lnTo>
                <a:lnTo>
                  <a:pt x="616" y="707"/>
                </a:lnTo>
                <a:lnTo>
                  <a:pt x="667" y="630"/>
                </a:lnTo>
                <a:lnTo>
                  <a:pt x="724" y="555"/>
                </a:lnTo>
                <a:lnTo>
                  <a:pt x="786" y="485"/>
                </a:lnTo>
                <a:lnTo>
                  <a:pt x="851" y="418"/>
                </a:lnTo>
                <a:lnTo>
                  <a:pt x="920" y="356"/>
                </a:lnTo>
                <a:lnTo>
                  <a:pt x="994" y="297"/>
                </a:lnTo>
                <a:lnTo>
                  <a:pt x="1071" y="243"/>
                </a:lnTo>
                <a:lnTo>
                  <a:pt x="1150" y="194"/>
                </a:lnTo>
                <a:lnTo>
                  <a:pt x="1233" y="151"/>
                </a:lnTo>
                <a:lnTo>
                  <a:pt x="1319" y="112"/>
                </a:lnTo>
                <a:lnTo>
                  <a:pt x="1408" y="79"/>
                </a:lnTo>
                <a:lnTo>
                  <a:pt x="1501" y="51"/>
                </a:lnTo>
                <a:lnTo>
                  <a:pt x="1594" y="29"/>
                </a:lnTo>
                <a:lnTo>
                  <a:pt x="1690" y="13"/>
                </a:lnTo>
                <a:lnTo>
                  <a:pt x="1788" y="3"/>
                </a:lnTo>
                <a:lnTo>
                  <a:pt x="1887"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6" name="Oval 65"/>
          <p:cNvSpPr/>
          <p:nvPr/>
        </p:nvSpPr>
        <p:spPr>
          <a:xfrm>
            <a:off x="6138365" y="1068933"/>
            <a:ext cx="891540" cy="8915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Rectangle 66"/>
          <p:cNvSpPr/>
          <p:nvPr/>
        </p:nvSpPr>
        <p:spPr>
          <a:xfrm>
            <a:off x="5984105" y="2013386"/>
            <a:ext cx="1138101" cy="300082"/>
          </a:xfrm>
          <a:prstGeom prst="rect">
            <a:avLst/>
          </a:prstGeom>
        </p:spPr>
        <p:txBody>
          <a:bodyPr wrap="square">
            <a:spAutoFit/>
          </a:bodyPr>
          <a:lstStyle/>
          <a:p>
            <a:pPr algn="ctr"/>
            <a:r>
              <a:rPr lang="en-US" sz="1350" dirty="0">
                <a:solidFill>
                  <a:schemeClr val="bg1"/>
                </a:solidFill>
              </a:rPr>
              <a:t>Testing </a:t>
            </a:r>
          </a:p>
        </p:txBody>
      </p:sp>
      <p:sp>
        <p:nvSpPr>
          <p:cNvPr id="68" name="Freeform 17"/>
          <p:cNvSpPr>
            <a:spLocks noEditPoints="1"/>
          </p:cNvSpPr>
          <p:nvPr/>
        </p:nvSpPr>
        <p:spPr bwMode="auto">
          <a:xfrm>
            <a:off x="6369363" y="1310648"/>
            <a:ext cx="448866" cy="419100"/>
          </a:xfrm>
          <a:custGeom>
            <a:avLst/>
            <a:gdLst>
              <a:gd name="T0" fmla="*/ 1220 w 3390"/>
              <a:gd name="T1" fmla="*/ 2886 h 3167"/>
              <a:gd name="T2" fmla="*/ 1015 w 3390"/>
              <a:gd name="T3" fmla="*/ 2329 h 3167"/>
              <a:gd name="T4" fmla="*/ 222 w 3390"/>
              <a:gd name="T5" fmla="*/ 2438 h 3167"/>
              <a:gd name="T6" fmla="*/ 1015 w 3390"/>
              <a:gd name="T7" fmla="*/ 1916 h 3167"/>
              <a:gd name="T8" fmla="*/ 222 w 3390"/>
              <a:gd name="T9" fmla="*/ 1814 h 3167"/>
              <a:gd name="T10" fmla="*/ 1130 w 3390"/>
              <a:gd name="T11" fmla="*/ 1404 h 3167"/>
              <a:gd name="T12" fmla="*/ 1096 w 3390"/>
              <a:gd name="T13" fmla="*/ 1503 h 3167"/>
              <a:gd name="T14" fmla="*/ 1064 w 3390"/>
              <a:gd name="T15" fmla="*/ 1404 h 3167"/>
              <a:gd name="T16" fmla="*/ 796 w 3390"/>
              <a:gd name="T17" fmla="*/ 1448 h 3167"/>
              <a:gd name="T18" fmla="*/ 696 w 3390"/>
              <a:gd name="T19" fmla="*/ 1481 h 3167"/>
              <a:gd name="T20" fmla="*/ 1096 w 3390"/>
              <a:gd name="T21" fmla="*/ 1303 h 3167"/>
              <a:gd name="T22" fmla="*/ 952 w 3390"/>
              <a:gd name="T23" fmla="*/ 1448 h 3167"/>
              <a:gd name="T24" fmla="*/ 1096 w 3390"/>
              <a:gd name="T25" fmla="*/ 1594 h 3167"/>
              <a:gd name="T26" fmla="*/ 1242 w 3390"/>
              <a:gd name="T27" fmla="*/ 1448 h 3167"/>
              <a:gd name="T28" fmla="*/ 1096 w 3390"/>
              <a:gd name="T29" fmla="*/ 1303 h 3167"/>
              <a:gd name="T30" fmla="*/ 599 w 3390"/>
              <a:gd name="T31" fmla="*/ 1419 h 3167"/>
              <a:gd name="T32" fmla="*/ 712 w 3390"/>
              <a:gd name="T33" fmla="*/ 1591 h 3167"/>
              <a:gd name="T34" fmla="*/ 882 w 3390"/>
              <a:gd name="T35" fmla="*/ 1477 h 3167"/>
              <a:gd name="T36" fmla="*/ 770 w 3390"/>
              <a:gd name="T37" fmla="*/ 1307 h 3167"/>
              <a:gd name="T38" fmla="*/ 1887 w 3390"/>
              <a:gd name="T39" fmla="*/ 0 h 3167"/>
              <a:gd name="T40" fmla="*/ 2619 w 3390"/>
              <a:gd name="T41" fmla="*/ 191 h 3167"/>
              <a:gd name="T42" fmla="*/ 3153 w 3390"/>
              <a:gd name="T43" fmla="*/ 695 h 3167"/>
              <a:gd name="T44" fmla="*/ 3387 w 3390"/>
              <a:gd name="T45" fmla="*/ 1410 h 3167"/>
              <a:gd name="T46" fmla="*/ 3244 w 3390"/>
              <a:gd name="T47" fmla="*/ 2157 h 3167"/>
              <a:gd name="T48" fmla="*/ 2775 w 3390"/>
              <a:gd name="T49" fmla="*/ 2725 h 3167"/>
              <a:gd name="T50" fmla="*/ 2084 w 3390"/>
              <a:gd name="T51" fmla="*/ 3004 h 3167"/>
              <a:gd name="T52" fmla="*/ 1683 w 3390"/>
              <a:gd name="T53" fmla="*/ 2127 h 3167"/>
              <a:gd name="T54" fmla="*/ 1863 w 3390"/>
              <a:gd name="T55" fmla="*/ 2184 h 3167"/>
              <a:gd name="T56" fmla="*/ 2045 w 3390"/>
              <a:gd name="T57" fmla="*/ 2229 h 3167"/>
              <a:gd name="T58" fmla="*/ 2114 w 3390"/>
              <a:gd name="T59" fmla="*/ 2420 h 3167"/>
              <a:gd name="T60" fmla="*/ 2175 w 3390"/>
              <a:gd name="T61" fmla="*/ 2621 h 3167"/>
              <a:gd name="T62" fmla="*/ 2140 w 3390"/>
              <a:gd name="T63" fmla="*/ 2816 h 3167"/>
              <a:gd name="T64" fmla="*/ 2641 w 3390"/>
              <a:gd name="T65" fmla="*/ 2621 h 3167"/>
              <a:gd name="T66" fmla="*/ 2655 w 3390"/>
              <a:gd name="T67" fmla="*/ 2353 h 3167"/>
              <a:gd name="T68" fmla="*/ 2540 w 3390"/>
              <a:gd name="T69" fmla="*/ 2105 h 3167"/>
              <a:gd name="T70" fmla="*/ 2640 w 3390"/>
              <a:gd name="T71" fmla="*/ 1876 h 3167"/>
              <a:gd name="T72" fmla="*/ 2866 w 3390"/>
              <a:gd name="T73" fmla="*/ 1811 h 3167"/>
              <a:gd name="T74" fmla="*/ 3122 w 3390"/>
              <a:gd name="T75" fmla="*/ 1778 h 3167"/>
              <a:gd name="T76" fmla="*/ 3215 w 3390"/>
              <a:gd name="T77" fmla="*/ 1323 h 3167"/>
              <a:gd name="T78" fmla="*/ 2938 w 3390"/>
              <a:gd name="T79" fmla="*/ 675 h 3167"/>
              <a:gd name="T80" fmla="*/ 2594 w 3390"/>
              <a:gd name="T81" fmla="*/ 388 h 3167"/>
              <a:gd name="T82" fmla="*/ 2721 w 3390"/>
              <a:gd name="T83" fmla="*/ 592 h 3167"/>
              <a:gd name="T84" fmla="*/ 2716 w 3390"/>
              <a:gd name="T85" fmla="*/ 774 h 3167"/>
              <a:gd name="T86" fmla="*/ 2739 w 3390"/>
              <a:gd name="T87" fmla="*/ 987 h 3167"/>
              <a:gd name="T88" fmla="*/ 2858 w 3390"/>
              <a:gd name="T89" fmla="*/ 1070 h 3167"/>
              <a:gd name="T90" fmla="*/ 2907 w 3390"/>
              <a:gd name="T91" fmla="*/ 1240 h 3167"/>
              <a:gd name="T92" fmla="*/ 2859 w 3390"/>
              <a:gd name="T93" fmla="*/ 1428 h 3167"/>
              <a:gd name="T94" fmla="*/ 2754 w 3390"/>
              <a:gd name="T95" fmla="*/ 1471 h 3167"/>
              <a:gd name="T96" fmla="*/ 2529 w 3390"/>
              <a:gd name="T97" fmla="*/ 1348 h 3167"/>
              <a:gd name="T98" fmla="*/ 2358 w 3390"/>
              <a:gd name="T99" fmla="*/ 1371 h 3167"/>
              <a:gd name="T100" fmla="*/ 2241 w 3390"/>
              <a:gd name="T101" fmla="*/ 1289 h 3167"/>
              <a:gd name="T102" fmla="*/ 2114 w 3390"/>
              <a:gd name="T103" fmla="*/ 1150 h 3167"/>
              <a:gd name="T104" fmla="*/ 1961 w 3390"/>
              <a:gd name="T105" fmla="*/ 1232 h 3167"/>
              <a:gd name="T106" fmla="*/ 1897 w 3390"/>
              <a:gd name="T107" fmla="*/ 1419 h 3167"/>
              <a:gd name="T108" fmla="*/ 1826 w 3390"/>
              <a:gd name="T109" fmla="*/ 1578 h 3167"/>
              <a:gd name="T110" fmla="*/ 1647 w 3390"/>
              <a:gd name="T111" fmla="*/ 1576 h 3167"/>
              <a:gd name="T112" fmla="*/ 1419 w 3390"/>
              <a:gd name="T113" fmla="*/ 731 h 3167"/>
              <a:gd name="T114" fmla="*/ 1282 w 3390"/>
              <a:gd name="T115" fmla="*/ 411 h 3167"/>
              <a:gd name="T116" fmla="*/ 838 w 3390"/>
              <a:gd name="T117" fmla="*/ 675 h 3167"/>
              <a:gd name="T118" fmla="*/ 616 w 3390"/>
              <a:gd name="T119" fmla="*/ 707 h 3167"/>
              <a:gd name="T120" fmla="*/ 1150 w 3390"/>
              <a:gd name="T121" fmla="*/ 194 h 3167"/>
              <a:gd name="T122" fmla="*/ 1887 w 3390"/>
              <a:gd name="T123" fmla="*/ 0 h 3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90" h="3167">
                <a:moveTo>
                  <a:pt x="1015" y="2777"/>
                </a:moveTo>
                <a:lnTo>
                  <a:pt x="1015" y="2825"/>
                </a:lnTo>
                <a:lnTo>
                  <a:pt x="1151" y="2825"/>
                </a:lnTo>
                <a:lnTo>
                  <a:pt x="1151" y="2777"/>
                </a:lnTo>
                <a:lnTo>
                  <a:pt x="1015" y="2777"/>
                </a:lnTo>
                <a:close/>
                <a:moveTo>
                  <a:pt x="222" y="2715"/>
                </a:moveTo>
                <a:lnTo>
                  <a:pt x="1220" y="2715"/>
                </a:lnTo>
                <a:lnTo>
                  <a:pt x="1220" y="2886"/>
                </a:lnTo>
                <a:lnTo>
                  <a:pt x="222" y="2886"/>
                </a:lnTo>
                <a:lnTo>
                  <a:pt x="222" y="2715"/>
                </a:lnTo>
                <a:close/>
                <a:moveTo>
                  <a:pt x="132" y="2626"/>
                </a:moveTo>
                <a:lnTo>
                  <a:pt x="132" y="2975"/>
                </a:lnTo>
                <a:lnTo>
                  <a:pt x="1309" y="2975"/>
                </a:lnTo>
                <a:lnTo>
                  <a:pt x="1309" y="2626"/>
                </a:lnTo>
                <a:lnTo>
                  <a:pt x="132" y="2626"/>
                </a:lnTo>
                <a:close/>
                <a:moveTo>
                  <a:pt x="1015" y="2329"/>
                </a:moveTo>
                <a:lnTo>
                  <a:pt x="1015" y="2376"/>
                </a:lnTo>
                <a:lnTo>
                  <a:pt x="1151" y="2376"/>
                </a:lnTo>
                <a:lnTo>
                  <a:pt x="1151" y="2329"/>
                </a:lnTo>
                <a:lnTo>
                  <a:pt x="1015" y="2329"/>
                </a:lnTo>
                <a:close/>
                <a:moveTo>
                  <a:pt x="222" y="2268"/>
                </a:moveTo>
                <a:lnTo>
                  <a:pt x="1220" y="2268"/>
                </a:lnTo>
                <a:lnTo>
                  <a:pt x="1220" y="2438"/>
                </a:lnTo>
                <a:lnTo>
                  <a:pt x="222" y="2438"/>
                </a:lnTo>
                <a:lnTo>
                  <a:pt x="222" y="2268"/>
                </a:lnTo>
                <a:close/>
                <a:moveTo>
                  <a:pt x="132" y="2177"/>
                </a:moveTo>
                <a:lnTo>
                  <a:pt x="132" y="2528"/>
                </a:lnTo>
                <a:lnTo>
                  <a:pt x="1309" y="2528"/>
                </a:lnTo>
                <a:lnTo>
                  <a:pt x="1309" y="2177"/>
                </a:lnTo>
                <a:lnTo>
                  <a:pt x="132" y="2177"/>
                </a:lnTo>
                <a:close/>
                <a:moveTo>
                  <a:pt x="1015" y="1869"/>
                </a:moveTo>
                <a:lnTo>
                  <a:pt x="1015" y="1916"/>
                </a:lnTo>
                <a:lnTo>
                  <a:pt x="1151" y="1916"/>
                </a:lnTo>
                <a:lnTo>
                  <a:pt x="1151" y="1869"/>
                </a:lnTo>
                <a:lnTo>
                  <a:pt x="1015" y="1869"/>
                </a:lnTo>
                <a:close/>
                <a:moveTo>
                  <a:pt x="222" y="1814"/>
                </a:moveTo>
                <a:lnTo>
                  <a:pt x="1220" y="1814"/>
                </a:lnTo>
                <a:lnTo>
                  <a:pt x="1220" y="1984"/>
                </a:lnTo>
                <a:lnTo>
                  <a:pt x="222" y="1984"/>
                </a:lnTo>
                <a:lnTo>
                  <a:pt x="222" y="1814"/>
                </a:lnTo>
                <a:close/>
                <a:moveTo>
                  <a:pt x="132" y="1724"/>
                </a:moveTo>
                <a:lnTo>
                  <a:pt x="132" y="2074"/>
                </a:lnTo>
                <a:lnTo>
                  <a:pt x="1309" y="2074"/>
                </a:lnTo>
                <a:lnTo>
                  <a:pt x="1309" y="1724"/>
                </a:lnTo>
                <a:lnTo>
                  <a:pt x="132" y="1724"/>
                </a:lnTo>
                <a:close/>
                <a:moveTo>
                  <a:pt x="1096" y="1393"/>
                </a:moveTo>
                <a:lnTo>
                  <a:pt x="1114" y="1396"/>
                </a:lnTo>
                <a:lnTo>
                  <a:pt x="1130" y="1404"/>
                </a:lnTo>
                <a:lnTo>
                  <a:pt x="1141" y="1416"/>
                </a:lnTo>
                <a:lnTo>
                  <a:pt x="1149" y="1431"/>
                </a:lnTo>
                <a:lnTo>
                  <a:pt x="1151" y="1448"/>
                </a:lnTo>
                <a:lnTo>
                  <a:pt x="1149" y="1466"/>
                </a:lnTo>
                <a:lnTo>
                  <a:pt x="1141" y="1481"/>
                </a:lnTo>
                <a:lnTo>
                  <a:pt x="1130" y="1493"/>
                </a:lnTo>
                <a:lnTo>
                  <a:pt x="1114" y="1501"/>
                </a:lnTo>
                <a:lnTo>
                  <a:pt x="1096" y="1503"/>
                </a:lnTo>
                <a:lnTo>
                  <a:pt x="1080" y="1501"/>
                </a:lnTo>
                <a:lnTo>
                  <a:pt x="1064" y="1493"/>
                </a:lnTo>
                <a:lnTo>
                  <a:pt x="1053" y="1481"/>
                </a:lnTo>
                <a:lnTo>
                  <a:pt x="1045" y="1466"/>
                </a:lnTo>
                <a:lnTo>
                  <a:pt x="1042" y="1448"/>
                </a:lnTo>
                <a:lnTo>
                  <a:pt x="1045" y="1431"/>
                </a:lnTo>
                <a:lnTo>
                  <a:pt x="1053" y="1416"/>
                </a:lnTo>
                <a:lnTo>
                  <a:pt x="1064" y="1404"/>
                </a:lnTo>
                <a:lnTo>
                  <a:pt x="1080" y="1396"/>
                </a:lnTo>
                <a:lnTo>
                  <a:pt x="1096" y="1393"/>
                </a:lnTo>
                <a:close/>
                <a:moveTo>
                  <a:pt x="741" y="1393"/>
                </a:moveTo>
                <a:lnTo>
                  <a:pt x="759" y="1396"/>
                </a:lnTo>
                <a:lnTo>
                  <a:pt x="773" y="1404"/>
                </a:lnTo>
                <a:lnTo>
                  <a:pt x="786" y="1416"/>
                </a:lnTo>
                <a:lnTo>
                  <a:pt x="793" y="1431"/>
                </a:lnTo>
                <a:lnTo>
                  <a:pt x="796" y="1448"/>
                </a:lnTo>
                <a:lnTo>
                  <a:pt x="793" y="1466"/>
                </a:lnTo>
                <a:lnTo>
                  <a:pt x="786" y="1481"/>
                </a:lnTo>
                <a:lnTo>
                  <a:pt x="773" y="1493"/>
                </a:lnTo>
                <a:lnTo>
                  <a:pt x="759" y="1501"/>
                </a:lnTo>
                <a:lnTo>
                  <a:pt x="741" y="1503"/>
                </a:lnTo>
                <a:lnTo>
                  <a:pt x="723" y="1501"/>
                </a:lnTo>
                <a:lnTo>
                  <a:pt x="709" y="1493"/>
                </a:lnTo>
                <a:lnTo>
                  <a:pt x="696" y="1481"/>
                </a:lnTo>
                <a:lnTo>
                  <a:pt x="689" y="1466"/>
                </a:lnTo>
                <a:lnTo>
                  <a:pt x="686" y="1448"/>
                </a:lnTo>
                <a:lnTo>
                  <a:pt x="689" y="1431"/>
                </a:lnTo>
                <a:lnTo>
                  <a:pt x="696" y="1416"/>
                </a:lnTo>
                <a:lnTo>
                  <a:pt x="709" y="1404"/>
                </a:lnTo>
                <a:lnTo>
                  <a:pt x="723" y="1396"/>
                </a:lnTo>
                <a:lnTo>
                  <a:pt x="741" y="1393"/>
                </a:lnTo>
                <a:close/>
                <a:moveTo>
                  <a:pt x="1096" y="1303"/>
                </a:moveTo>
                <a:lnTo>
                  <a:pt x="1067" y="1307"/>
                </a:lnTo>
                <a:lnTo>
                  <a:pt x="1041" y="1315"/>
                </a:lnTo>
                <a:lnTo>
                  <a:pt x="1016" y="1328"/>
                </a:lnTo>
                <a:lnTo>
                  <a:pt x="995" y="1346"/>
                </a:lnTo>
                <a:lnTo>
                  <a:pt x="977" y="1367"/>
                </a:lnTo>
                <a:lnTo>
                  <a:pt x="964" y="1392"/>
                </a:lnTo>
                <a:lnTo>
                  <a:pt x="956" y="1419"/>
                </a:lnTo>
                <a:lnTo>
                  <a:pt x="952" y="1448"/>
                </a:lnTo>
                <a:lnTo>
                  <a:pt x="956" y="1477"/>
                </a:lnTo>
                <a:lnTo>
                  <a:pt x="964" y="1505"/>
                </a:lnTo>
                <a:lnTo>
                  <a:pt x="977" y="1529"/>
                </a:lnTo>
                <a:lnTo>
                  <a:pt x="995" y="1551"/>
                </a:lnTo>
                <a:lnTo>
                  <a:pt x="1016" y="1569"/>
                </a:lnTo>
                <a:lnTo>
                  <a:pt x="1041" y="1582"/>
                </a:lnTo>
                <a:lnTo>
                  <a:pt x="1067" y="1591"/>
                </a:lnTo>
                <a:lnTo>
                  <a:pt x="1096" y="1594"/>
                </a:lnTo>
                <a:lnTo>
                  <a:pt x="1125" y="1591"/>
                </a:lnTo>
                <a:lnTo>
                  <a:pt x="1153" y="1582"/>
                </a:lnTo>
                <a:lnTo>
                  <a:pt x="1177" y="1569"/>
                </a:lnTo>
                <a:lnTo>
                  <a:pt x="1199" y="1551"/>
                </a:lnTo>
                <a:lnTo>
                  <a:pt x="1217" y="1529"/>
                </a:lnTo>
                <a:lnTo>
                  <a:pt x="1230" y="1505"/>
                </a:lnTo>
                <a:lnTo>
                  <a:pt x="1238" y="1477"/>
                </a:lnTo>
                <a:lnTo>
                  <a:pt x="1242" y="1448"/>
                </a:lnTo>
                <a:lnTo>
                  <a:pt x="1238" y="1419"/>
                </a:lnTo>
                <a:lnTo>
                  <a:pt x="1230" y="1392"/>
                </a:lnTo>
                <a:lnTo>
                  <a:pt x="1217" y="1367"/>
                </a:lnTo>
                <a:lnTo>
                  <a:pt x="1199" y="1346"/>
                </a:lnTo>
                <a:lnTo>
                  <a:pt x="1177" y="1328"/>
                </a:lnTo>
                <a:lnTo>
                  <a:pt x="1153" y="1315"/>
                </a:lnTo>
                <a:lnTo>
                  <a:pt x="1125" y="1307"/>
                </a:lnTo>
                <a:lnTo>
                  <a:pt x="1096" y="1303"/>
                </a:lnTo>
                <a:close/>
                <a:moveTo>
                  <a:pt x="741" y="1303"/>
                </a:moveTo>
                <a:lnTo>
                  <a:pt x="712" y="1307"/>
                </a:lnTo>
                <a:lnTo>
                  <a:pt x="685" y="1315"/>
                </a:lnTo>
                <a:lnTo>
                  <a:pt x="660" y="1328"/>
                </a:lnTo>
                <a:lnTo>
                  <a:pt x="638" y="1346"/>
                </a:lnTo>
                <a:lnTo>
                  <a:pt x="621" y="1367"/>
                </a:lnTo>
                <a:lnTo>
                  <a:pt x="607" y="1392"/>
                </a:lnTo>
                <a:lnTo>
                  <a:pt x="599" y="1419"/>
                </a:lnTo>
                <a:lnTo>
                  <a:pt x="596" y="1448"/>
                </a:lnTo>
                <a:lnTo>
                  <a:pt x="599" y="1477"/>
                </a:lnTo>
                <a:lnTo>
                  <a:pt x="607" y="1505"/>
                </a:lnTo>
                <a:lnTo>
                  <a:pt x="621" y="1529"/>
                </a:lnTo>
                <a:lnTo>
                  <a:pt x="638" y="1551"/>
                </a:lnTo>
                <a:lnTo>
                  <a:pt x="660" y="1569"/>
                </a:lnTo>
                <a:lnTo>
                  <a:pt x="685" y="1582"/>
                </a:lnTo>
                <a:lnTo>
                  <a:pt x="712" y="1591"/>
                </a:lnTo>
                <a:lnTo>
                  <a:pt x="741" y="1594"/>
                </a:lnTo>
                <a:lnTo>
                  <a:pt x="770" y="1591"/>
                </a:lnTo>
                <a:lnTo>
                  <a:pt x="797" y="1582"/>
                </a:lnTo>
                <a:lnTo>
                  <a:pt x="822" y="1569"/>
                </a:lnTo>
                <a:lnTo>
                  <a:pt x="843" y="1551"/>
                </a:lnTo>
                <a:lnTo>
                  <a:pt x="860" y="1529"/>
                </a:lnTo>
                <a:lnTo>
                  <a:pt x="874" y="1505"/>
                </a:lnTo>
                <a:lnTo>
                  <a:pt x="882" y="1477"/>
                </a:lnTo>
                <a:lnTo>
                  <a:pt x="885" y="1448"/>
                </a:lnTo>
                <a:lnTo>
                  <a:pt x="882" y="1419"/>
                </a:lnTo>
                <a:lnTo>
                  <a:pt x="874" y="1392"/>
                </a:lnTo>
                <a:lnTo>
                  <a:pt x="860" y="1367"/>
                </a:lnTo>
                <a:lnTo>
                  <a:pt x="843" y="1346"/>
                </a:lnTo>
                <a:lnTo>
                  <a:pt x="822" y="1328"/>
                </a:lnTo>
                <a:lnTo>
                  <a:pt x="797" y="1315"/>
                </a:lnTo>
                <a:lnTo>
                  <a:pt x="770" y="1307"/>
                </a:lnTo>
                <a:lnTo>
                  <a:pt x="741" y="1303"/>
                </a:lnTo>
                <a:close/>
                <a:moveTo>
                  <a:pt x="0" y="1156"/>
                </a:moveTo>
                <a:lnTo>
                  <a:pt x="1427" y="1156"/>
                </a:lnTo>
                <a:lnTo>
                  <a:pt x="1427" y="3167"/>
                </a:lnTo>
                <a:lnTo>
                  <a:pt x="0" y="3167"/>
                </a:lnTo>
                <a:lnTo>
                  <a:pt x="0" y="2404"/>
                </a:lnTo>
                <a:lnTo>
                  <a:pt x="0" y="1156"/>
                </a:lnTo>
                <a:close/>
                <a:moveTo>
                  <a:pt x="1887" y="0"/>
                </a:moveTo>
                <a:lnTo>
                  <a:pt x="1987" y="3"/>
                </a:lnTo>
                <a:lnTo>
                  <a:pt x="2083" y="13"/>
                </a:lnTo>
                <a:lnTo>
                  <a:pt x="2178" y="29"/>
                </a:lnTo>
                <a:lnTo>
                  <a:pt x="2272" y="50"/>
                </a:lnTo>
                <a:lnTo>
                  <a:pt x="2362" y="77"/>
                </a:lnTo>
                <a:lnTo>
                  <a:pt x="2450" y="110"/>
                </a:lnTo>
                <a:lnTo>
                  <a:pt x="2536" y="147"/>
                </a:lnTo>
                <a:lnTo>
                  <a:pt x="2619" y="191"/>
                </a:lnTo>
                <a:lnTo>
                  <a:pt x="2698" y="239"/>
                </a:lnTo>
                <a:lnTo>
                  <a:pt x="2774" y="291"/>
                </a:lnTo>
                <a:lnTo>
                  <a:pt x="2847" y="348"/>
                </a:lnTo>
                <a:lnTo>
                  <a:pt x="2916" y="410"/>
                </a:lnTo>
                <a:lnTo>
                  <a:pt x="2982" y="475"/>
                </a:lnTo>
                <a:lnTo>
                  <a:pt x="3043" y="545"/>
                </a:lnTo>
                <a:lnTo>
                  <a:pt x="3100" y="618"/>
                </a:lnTo>
                <a:lnTo>
                  <a:pt x="3153" y="695"/>
                </a:lnTo>
                <a:lnTo>
                  <a:pt x="3200" y="775"/>
                </a:lnTo>
                <a:lnTo>
                  <a:pt x="3243" y="858"/>
                </a:lnTo>
                <a:lnTo>
                  <a:pt x="3281" y="943"/>
                </a:lnTo>
                <a:lnTo>
                  <a:pt x="3313" y="1032"/>
                </a:lnTo>
                <a:lnTo>
                  <a:pt x="3340" y="1123"/>
                </a:lnTo>
                <a:lnTo>
                  <a:pt x="3362" y="1217"/>
                </a:lnTo>
                <a:lnTo>
                  <a:pt x="3378" y="1312"/>
                </a:lnTo>
                <a:lnTo>
                  <a:pt x="3387" y="1410"/>
                </a:lnTo>
                <a:lnTo>
                  <a:pt x="3390" y="1508"/>
                </a:lnTo>
                <a:lnTo>
                  <a:pt x="3388" y="1596"/>
                </a:lnTo>
                <a:lnTo>
                  <a:pt x="3380" y="1682"/>
                </a:lnTo>
                <a:lnTo>
                  <a:pt x="3367" y="1767"/>
                </a:lnTo>
                <a:lnTo>
                  <a:pt x="3341" y="1890"/>
                </a:lnTo>
                <a:lnTo>
                  <a:pt x="3314" y="1981"/>
                </a:lnTo>
                <a:lnTo>
                  <a:pt x="3282" y="2070"/>
                </a:lnTo>
                <a:lnTo>
                  <a:pt x="3244" y="2157"/>
                </a:lnTo>
                <a:lnTo>
                  <a:pt x="3201" y="2240"/>
                </a:lnTo>
                <a:lnTo>
                  <a:pt x="3154" y="2320"/>
                </a:lnTo>
                <a:lnTo>
                  <a:pt x="3102" y="2397"/>
                </a:lnTo>
                <a:lnTo>
                  <a:pt x="3045" y="2470"/>
                </a:lnTo>
                <a:lnTo>
                  <a:pt x="2984" y="2539"/>
                </a:lnTo>
                <a:lnTo>
                  <a:pt x="2918" y="2605"/>
                </a:lnTo>
                <a:lnTo>
                  <a:pt x="2849" y="2666"/>
                </a:lnTo>
                <a:lnTo>
                  <a:pt x="2775" y="2725"/>
                </a:lnTo>
                <a:lnTo>
                  <a:pt x="2700" y="2777"/>
                </a:lnTo>
                <a:lnTo>
                  <a:pt x="2620" y="2826"/>
                </a:lnTo>
                <a:lnTo>
                  <a:pt x="2537" y="2868"/>
                </a:lnTo>
                <a:lnTo>
                  <a:pt x="2451" y="2907"/>
                </a:lnTo>
                <a:lnTo>
                  <a:pt x="2363" y="2939"/>
                </a:lnTo>
                <a:lnTo>
                  <a:pt x="2272" y="2967"/>
                </a:lnTo>
                <a:lnTo>
                  <a:pt x="2178" y="2988"/>
                </a:lnTo>
                <a:lnTo>
                  <a:pt x="2084" y="3004"/>
                </a:lnTo>
                <a:lnTo>
                  <a:pt x="1987" y="3014"/>
                </a:lnTo>
                <a:lnTo>
                  <a:pt x="1888" y="3017"/>
                </a:lnTo>
                <a:lnTo>
                  <a:pt x="1800" y="3014"/>
                </a:lnTo>
                <a:lnTo>
                  <a:pt x="1713" y="3007"/>
                </a:lnTo>
                <a:lnTo>
                  <a:pt x="1628" y="2994"/>
                </a:lnTo>
                <a:lnTo>
                  <a:pt x="1628" y="2095"/>
                </a:lnTo>
                <a:lnTo>
                  <a:pt x="1656" y="2110"/>
                </a:lnTo>
                <a:lnTo>
                  <a:pt x="1683" y="2127"/>
                </a:lnTo>
                <a:lnTo>
                  <a:pt x="1709" y="2147"/>
                </a:lnTo>
                <a:lnTo>
                  <a:pt x="1735" y="2169"/>
                </a:lnTo>
                <a:lnTo>
                  <a:pt x="1754" y="2179"/>
                </a:lnTo>
                <a:lnTo>
                  <a:pt x="1774" y="2187"/>
                </a:lnTo>
                <a:lnTo>
                  <a:pt x="1795" y="2189"/>
                </a:lnTo>
                <a:lnTo>
                  <a:pt x="1818" y="2189"/>
                </a:lnTo>
                <a:lnTo>
                  <a:pt x="1841" y="2187"/>
                </a:lnTo>
                <a:lnTo>
                  <a:pt x="1863" y="2184"/>
                </a:lnTo>
                <a:lnTo>
                  <a:pt x="1886" y="2181"/>
                </a:lnTo>
                <a:lnTo>
                  <a:pt x="1908" y="2178"/>
                </a:lnTo>
                <a:lnTo>
                  <a:pt x="1929" y="2178"/>
                </a:lnTo>
                <a:lnTo>
                  <a:pt x="1958" y="2182"/>
                </a:lnTo>
                <a:lnTo>
                  <a:pt x="1984" y="2189"/>
                </a:lnTo>
                <a:lnTo>
                  <a:pt x="2006" y="2199"/>
                </a:lnTo>
                <a:lnTo>
                  <a:pt x="2027" y="2213"/>
                </a:lnTo>
                <a:lnTo>
                  <a:pt x="2045" y="2229"/>
                </a:lnTo>
                <a:lnTo>
                  <a:pt x="2059" y="2248"/>
                </a:lnTo>
                <a:lnTo>
                  <a:pt x="2073" y="2270"/>
                </a:lnTo>
                <a:lnTo>
                  <a:pt x="2083" y="2293"/>
                </a:lnTo>
                <a:lnTo>
                  <a:pt x="2092" y="2317"/>
                </a:lnTo>
                <a:lnTo>
                  <a:pt x="2100" y="2342"/>
                </a:lnTo>
                <a:lnTo>
                  <a:pt x="2106" y="2368"/>
                </a:lnTo>
                <a:lnTo>
                  <a:pt x="2111" y="2394"/>
                </a:lnTo>
                <a:lnTo>
                  <a:pt x="2114" y="2420"/>
                </a:lnTo>
                <a:lnTo>
                  <a:pt x="2117" y="2446"/>
                </a:lnTo>
                <a:lnTo>
                  <a:pt x="2119" y="2471"/>
                </a:lnTo>
                <a:lnTo>
                  <a:pt x="2125" y="2497"/>
                </a:lnTo>
                <a:lnTo>
                  <a:pt x="2132" y="2522"/>
                </a:lnTo>
                <a:lnTo>
                  <a:pt x="2142" y="2547"/>
                </a:lnTo>
                <a:lnTo>
                  <a:pt x="2154" y="2572"/>
                </a:lnTo>
                <a:lnTo>
                  <a:pt x="2165" y="2596"/>
                </a:lnTo>
                <a:lnTo>
                  <a:pt x="2175" y="2621"/>
                </a:lnTo>
                <a:lnTo>
                  <a:pt x="2184" y="2646"/>
                </a:lnTo>
                <a:lnTo>
                  <a:pt x="2189" y="2671"/>
                </a:lnTo>
                <a:lnTo>
                  <a:pt x="2191" y="2697"/>
                </a:lnTo>
                <a:lnTo>
                  <a:pt x="2187" y="2725"/>
                </a:lnTo>
                <a:lnTo>
                  <a:pt x="2179" y="2749"/>
                </a:lnTo>
                <a:lnTo>
                  <a:pt x="2169" y="2773"/>
                </a:lnTo>
                <a:lnTo>
                  <a:pt x="2156" y="2795"/>
                </a:lnTo>
                <a:lnTo>
                  <a:pt x="2140" y="2816"/>
                </a:lnTo>
                <a:lnTo>
                  <a:pt x="2120" y="2833"/>
                </a:lnTo>
                <a:lnTo>
                  <a:pt x="2201" y="2816"/>
                </a:lnTo>
                <a:lnTo>
                  <a:pt x="2280" y="2794"/>
                </a:lnTo>
                <a:lnTo>
                  <a:pt x="2357" y="2768"/>
                </a:lnTo>
                <a:lnTo>
                  <a:pt x="2431" y="2737"/>
                </a:lnTo>
                <a:lnTo>
                  <a:pt x="2504" y="2703"/>
                </a:lnTo>
                <a:lnTo>
                  <a:pt x="2573" y="2663"/>
                </a:lnTo>
                <a:lnTo>
                  <a:pt x="2641" y="2621"/>
                </a:lnTo>
                <a:lnTo>
                  <a:pt x="2705" y="2574"/>
                </a:lnTo>
                <a:lnTo>
                  <a:pt x="2766" y="2523"/>
                </a:lnTo>
                <a:lnTo>
                  <a:pt x="2753" y="2493"/>
                </a:lnTo>
                <a:lnTo>
                  <a:pt x="2736" y="2464"/>
                </a:lnTo>
                <a:lnTo>
                  <a:pt x="2717" y="2435"/>
                </a:lnTo>
                <a:lnTo>
                  <a:pt x="2698" y="2407"/>
                </a:lnTo>
                <a:lnTo>
                  <a:pt x="2677" y="2380"/>
                </a:lnTo>
                <a:lnTo>
                  <a:pt x="2655" y="2353"/>
                </a:lnTo>
                <a:lnTo>
                  <a:pt x="2634" y="2326"/>
                </a:lnTo>
                <a:lnTo>
                  <a:pt x="2614" y="2299"/>
                </a:lnTo>
                <a:lnTo>
                  <a:pt x="2595" y="2270"/>
                </a:lnTo>
                <a:lnTo>
                  <a:pt x="2578" y="2241"/>
                </a:lnTo>
                <a:lnTo>
                  <a:pt x="2564" y="2210"/>
                </a:lnTo>
                <a:lnTo>
                  <a:pt x="2552" y="2177"/>
                </a:lnTo>
                <a:lnTo>
                  <a:pt x="2544" y="2142"/>
                </a:lnTo>
                <a:lnTo>
                  <a:pt x="2540" y="2105"/>
                </a:lnTo>
                <a:lnTo>
                  <a:pt x="2540" y="2065"/>
                </a:lnTo>
                <a:lnTo>
                  <a:pt x="2546" y="2028"/>
                </a:lnTo>
                <a:lnTo>
                  <a:pt x="2556" y="1993"/>
                </a:lnTo>
                <a:lnTo>
                  <a:pt x="2567" y="1963"/>
                </a:lnTo>
                <a:lnTo>
                  <a:pt x="2582" y="1936"/>
                </a:lnTo>
                <a:lnTo>
                  <a:pt x="2598" y="1913"/>
                </a:lnTo>
                <a:lnTo>
                  <a:pt x="2618" y="1893"/>
                </a:lnTo>
                <a:lnTo>
                  <a:pt x="2640" y="1876"/>
                </a:lnTo>
                <a:lnTo>
                  <a:pt x="2662" y="1861"/>
                </a:lnTo>
                <a:lnTo>
                  <a:pt x="2687" y="1850"/>
                </a:lnTo>
                <a:lnTo>
                  <a:pt x="2714" y="1839"/>
                </a:lnTo>
                <a:lnTo>
                  <a:pt x="2742" y="1831"/>
                </a:lnTo>
                <a:lnTo>
                  <a:pt x="2772" y="1825"/>
                </a:lnTo>
                <a:lnTo>
                  <a:pt x="2802" y="1818"/>
                </a:lnTo>
                <a:lnTo>
                  <a:pt x="2833" y="1814"/>
                </a:lnTo>
                <a:lnTo>
                  <a:pt x="2866" y="1811"/>
                </a:lnTo>
                <a:lnTo>
                  <a:pt x="2898" y="1808"/>
                </a:lnTo>
                <a:lnTo>
                  <a:pt x="2930" y="1805"/>
                </a:lnTo>
                <a:lnTo>
                  <a:pt x="2963" y="1802"/>
                </a:lnTo>
                <a:lnTo>
                  <a:pt x="2996" y="1799"/>
                </a:lnTo>
                <a:lnTo>
                  <a:pt x="3028" y="1795"/>
                </a:lnTo>
                <a:lnTo>
                  <a:pt x="3060" y="1790"/>
                </a:lnTo>
                <a:lnTo>
                  <a:pt x="3091" y="1784"/>
                </a:lnTo>
                <a:lnTo>
                  <a:pt x="3122" y="1778"/>
                </a:lnTo>
                <a:lnTo>
                  <a:pt x="3152" y="1768"/>
                </a:lnTo>
                <a:lnTo>
                  <a:pt x="3180" y="1758"/>
                </a:lnTo>
                <a:lnTo>
                  <a:pt x="3207" y="1746"/>
                </a:lnTo>
                <a:lnTo>
                  <a:pt x="3218" y="1668"/>
                </a:lnTo>
                <a:lnTo>
                  <a:pt x="3225" y="1589"/>
                </a:lnTo>
                <a:lnTo>
                  <a:pt x="3227" y="1508"/>
                </a:lnTo>
                <a:lnTo>
                  <a:pt x="3224" y="1415"/>
                </a:lnTo>
                <a:lnTo>
                  <a:pt x="3215" y="1323"/>
                </a:lnTo>
                <a:lnTo>
                  <a:pt x="3199" y="1233"/>
                </a:lnTo>
                <a:lnTo>
                  <a:pt x="3177" y="1145"/>
                </a:lnTo>
                <a:lnTo>
                  <a:pt x="3151" y="1060"/>
                </a:lnTo>
                <a:lnTo>
                  <a:pt x="3118" y="977"/>
                </a:lnTo>
                <a:lnTo>
                  <a:pt x="3081" y="897"/>
                </a:lnTo>
                <a:lnTo>
                  <a:pt x="3038" y="820"/>
                </a:lnTo>
                <a:lnTo>
                  <a:pt x="2990" y="745"/>
                </a:lnTo>
                <a:lnTo>
                  <a:pt x="2938" y="675"/>
                </a:lnTo>
                <a:lnTo>
                  <a:pt x="2882" y="607"/>
                </a:lnTo>
                <a:lnTo>
                  <a:pt x="2821" y="545"/>
                </a:lnTo>
                <a:lnTo>
                  <a:pt x="2757" y="486"/>
                </a:lnTo>
                <a:lnTo>
                  <a:pt x="2688" y="430"/>
                </a:lnTo>
                <a:lnTo>
                  <a:pt x="2616" y="381"/>
                </a:lnTo>
                <a:lnTo>
                  <a:pt x="2541" y="335"/>
                </a:lnTo>
                <a:lnTo>
                  <a:pt x="2561" y="353"/>
                </a:lnTo>
                <a:lnTo>
                  <a:pt x="2594" y="388"/>
                </a:lnTo>
                <a:lnTo>
                  <a:pt x="2623" y="420"/>
                </a:lnTo>
                <a:lnTo>
                  <a:pt x="2648" y="449"/>
                </a:lnTo>
                <a:lnTo>
                  <a:pt x="2668" y="476"/>
                </a:lnTo>
                <a:lnTo>
                  <a:pt x="2684" y="502"/>
                </a:lnTo>
                <a:lnTo>
                  <a:pt x="2698" y="526"/>
                </a:lnTo>
                <a:lnTo>
                  <a:pt x="2708" y="549"/>
                </a:lnTo>
                <a:lnTo>
                  <a:pt x="2716" y="571"/>
                </a:lnTo>
                <a:lnTo>
                  <a:pt x="2721" y="592"/>
                </a:lnTo>
                <a:lnTo>
                  <a:pt x="2725" y="613"/>
                </a:lnTo>
                <a:lnTo>
                  <a:pt x="2726" y="633"/>
                </a:lnTo>
                <a:lnTo>
                  <a:pt x="2726" y="654"/>
                </a:lnTo>
                <a:lnTo>
                  <a:pt x="2725" y="676"/>
                </a:lnTo>
                <a:lnTo>
                  <a:pt x="2723" y="699"/>
                </a:lnTo>
                <a:lnTo>
                  <a:pt x="2720" y="722"/>
                </a:lnTo>
                <a:lnTo>
                  <a:pt x="2718" y="747"/>
                </a:lnTo>
                <a:lnTo>
                  <a:pt x="2716" y="774"/>
                </a:lnTo>
                <a:lnTo>
                  <a:pt x="2715" y="803"/>
                </a:lnTo>
                <a:lnTo>
                  <a:pt x="2715" y="834"/>
                </a:lnTo>
                <a:lnTo>
                  <a:pt x="2716" y="867"/>
                </a:lnTo>
                <a:lnTo>
                  <a:pt x="2718" y="904"/>
                </a:lnTo>
                <a:lnTo>
                  <a:pt x="2724" y="944"/>
                </a:lnTo>
                <a:lnTo>
                  <a:pt x="2725" y="960"/>
                </a:lnTo>
                <a:lnTo>
                  <a:pt x="2731" y="975"/>
                </a:lnTo>
                <a:lnTo>
                  <a:pt x="2739" y="987"/>
                </a:lnTo>
                <a:lnTo>
                  <a:pt x="2749" y="999"/>
                </a:lnTo>
                <a:lnTo>
                  <a:pt x="2762" y="1009"/>
                </a:lnTo>
                <a:lnTo>
                  <a:pt x="2776" y="1018"/>
                </a:lnTo>
                <a:lnTo>
                  <a:pt x="2793" y="1028"/>
                </a:lnTo>
                <a:lnTo>
                  <a:pt x="2809" y="1038"/>
                </a:lnTo>
                <a:lnTo>
                  <a:pt x="2825" y="1047"/>
                </a:lnTo>
                <a:lnTo>
                  <a:pt x="2842" y="1059"/>
                </a:lnTo>
                <a:lnTo>
                  <a:pt x="2858" y="1070"/>
                </a:lnTo>
                <a:lnTo>
                  <a:pt x="2873" y="1084"/>
                </a:lnTo>
                <a:lnTo>
                  <a:pt x="2885" y="1099"/>
                </a:lnTo>
                <a:lnTo>
                  <a:pt x="2897" y="1116"/>
                </a:lnTo>
                <a:lnTo>
                  <a:pt x="2906" y="1136"/>
                </a:lnTo>
                <a:lnTo>
                  <a:pt x="2911" y="1159"/>
                </a:lnTo>
                <a:lnTo>
                  <a:pt x="2914" y="1184"/>
                </a:lnTo>
                <a:lnTo>
                  <a:pt x="2912" y="1213"/>
                </a:lnTo>
                <a:lnTo>
                  <a:pt x="2907" y="1240"/>
                </a:lnTo>
                <a:lnTo>
                  <a:pt x="2901" y="1267"/>
                </a:lnTo>
                <a:lnTo>
                  <a:pt x="2896" y="1294"/>
                </a:lnTo>
                <a:lnTo>
                  <a:pt x="2890" y="1320"/>
                </a:lnTo>
                <a:lnTo>
                  <a:pt x="2885" y="1345"/>
                </a:lnTo>
                <a:lnTo>
                  <a:pt x="2879" y="1368"/>
                </a:lnTo>
                <a:lnTo>
                  <a:pt x="2874" y="1390"/>
                </a:lnTo>
                <a:lnTo>
                  <a:pt x="2867" y="1411"/>
                </a:lnTo>
                <a:lnTo>
                  <a:pt x="2859" y="1428"/>
                </a:lnTo>
                <a:lnTo>
                  <a:pt x="2851" y="1444"/>
                </a:lnTo>
                <a:lnTo>
                  <a:pt x="2842" y="1457"/>
                </a:lnTo>
                <a:lnTo>
                  <a:pt x="2830" y="1468"/>
                </a:lnTo>
                <a:lnTo>
                  <a:pt x="2819" y="1476"/>
                </a:lnTo>
                <a:lnTo>
                  <a:pt x="2805" y="1480"/>
                </a:lnTo>
                <a:lnTo>
                  <a:pt x="2790" y="1480"/>
                </a:lnTo>
                <a:lnTo>
                  <a:pt x="2772" y="1478"/>
                </a:lnTo>
                <a:lnTo>
                  <a:pt x="2754" y="1471"/>
                </a:lnTo>
                <a:lnTo>
                  <a:pt x="2732" y="1459"/>
                </a:lnTo>
                <a:lnTo>
                  <a:pt x="2709" y="1444"/>
                </a:lnTo>
                <a:lnTo>
                  <a:pt x="2682" y="1423"/>
                </a:lnTo>
                <a:lnTo>
                  <a:pt x="2649" y="1398"/>
                </a:lnTo>
                <a:lnTo>
                  <a:pt x="2617" y="1378"/>
                </a:lnTo>
                <a:lnTo>
                  <a:pt x="2586" y="1364"/>
                </a:lnTo>
                <a:lnTo>
                  <a:pt x="2557" y="1353"/>
                </a:lnTo>
                <a:lnTo>
                  <a:pt x="2529" y="1348"/>
                </a:lnTo>
                <a:lnTo>
                  <a:pt x="2503" y="1345"/>
                </a:lnTo>
                <a:lnTo>
                  <a:pt x="2478" y="1346"/>
                </a:lnTo>
                <a:lnTo>
                  <a:pt x="2454" y="1348"/>
                </a:lnTo>
                <a:lnTo>
                  <a:pt x="2432" y="1352"/>
                </a:lnTo>
                <a:lnTo>
                  <a:pt x="2412" y="1358"/>
                </a:lnTo>
                <a:lnTo>
                  <a:pt x="2392" y="1363"/>
                </a:lnTo>
                <a:lnTo>
                  <a:pt x="2374" y="1367"/>
                </a:lnTo>
                <a:lnTo>
                  <a:pt x="2358" y="1371"/>
                </a:lnTo>
                <a:lnTo>
                  <a:pt x="2343" y="1374"/>
                </a:lnTo>
                <a:lnTo>
                  <a:pt x="2329" y="1374"/>
                </a:lnTo>
                <a:lnTo>
                  <a:pt x="2317" y="1372"/>
                </a:lnTo>
                <a:lnTo>
                  <a:pt x="2300" y="1362"/>
                </a:lnTo>
                <a:lnTo>
                  <a:pt x="2284" y="1347"/>
                </a:lnTo>
                <a:lnTo>
                  <a:pt x="2270" y="1329"/>
                </a:lnTo>
                <a:lnTo>
                  <a:pt x="2255" y="1310"/>
                </a:lnTo>
                <a:lnTo>
                  <a:pt x="2241" y="1289"/>
                </a:lnTo>
                <a:lnTo>
                  <a:pt x="2227" y="1267"/>
                </a:lnTo>
                <a:lnTo>
                  <a:pt x="2213" y="1245"/>
                </a:lnTo>
                <a:lnTo>
                  <a:pt x="2199" y="1223"/>
                </a:lnTo>
                <a:lnTo>
                  <a:pt x="2184" y="1204"/>
                </a:lnTo>
                <a:lnTo>
                  <a:pt x="2168" y="1186"/>
                </a:lnTo>
                <a:lnTo>
                  <a:pt x="2151" y="1170"/>
                </a:lnTo>
                <a:lnTo>
                  <a:pt x="2134" y="1159"/>
                </a:lnTo>
                <a:lnTo>
                  <a:pt x="2114" y="1150"/>
                </a:lnTo>
                <a:lnTo>
                  <a:pt x="2093" y="1148"/>
                </a:lnTo>
                <a:lnTo>
                  <a:pt x="2068" y="1152"/>
                </a:lnTo>
                <a:lnTo>
                  <a:pt x="2045" y="1159"/>
                </a:lnTo>
                <a:lnTo>
                  <a:pt x="2023" y="1168"/>
                </a:lnTo>
                <a:lnTo>
                  <a:pt x="2005" y="1181"/>
                </a:lnTo>
                <a:lnTo>
                  <a:pt x="1989" y="1195"/>
                </a:lnTo>
                <a:lnTo>
                  <a:pt x="1974" y="1213"/>
                </a:lnTo>
                <a:lnTo>
                  <a:pt x="1961" y="1232"/>
                </a:lnTo>
                <a:lnTo>
                  <a:pt x="1950" y="1251"/>
                </a:lnTo>
                <a:lnTo>
                  <a:pt x="1940" y="1273"/>
                </a:lnTo>
                <a:lnTo>
                  <a:pt x="1931" y="1296"/>
                </a:lnTo>
                <a:lnTo>
                  <a:pt x="1923" y="1320"/>
                </a:lnTo>
                <a:lnTo>
                  <a:pt x="1916" y="1345"/>
                </a:lnTo>
                <a:lnTo>
                  <a:pt x="1909" y="1369"/>
                </a:lnTo>
                <a:lnTo>
                  <a:pt x="1903" y="1394"/>
                </a:lnTo>
                <a:lnTo>
                  <a:pt x="1897" y="1419"/>
                </a:lnTo>
                <a:lnTo>
                  <a:pt x="1890" y="1443"/>
                </a:lnTo>
                <a:lnTo>
                  <a:pt x="1883" y="1467"/>
                </a:lnTo>
                <a:lnTo>
                  <a:pt x="1876" y="1489"/>
                </a:lnTo>
                <a:lnTo>
                  <a:pt x="1869" y="1510"/>
                </a:lnTo>
                <a:lnTo>
                  <a:pt x="1859" y="1530"/>
                </a:lnTo>
                <a:lnTo>
                  <a:pt x="1850" y="1548"/>
                </a:lnTo>
                <a:lnTo>
                  <a:pt x="1839" y="1564"/>
                </a:lnTo>
                <a:lnTo>
                  <a:pt x="1826" y="1578"/>
                </a:lnTo>
                <a:lnTo>
                  <a:pt x="1812" y="1590"/>
                </a:lnTo>
                <a:lnTo>
                  <a:pt x="1795" y="1598"/>
                </a:lnTo>
                <a:lnTo>
                  <a:pt x="1777" y="1603"/>
                </a:lnTo>
                <a:lnTo>
                  <a:pt x="1757" y="1605"/>
                </a:lnTo>
                <a:lnTo>
                  <a:pt x="1734" y="1604"/>
                </a:lnTo>
                <a:lnTo>
                  <a:pt x="1708" y="1599"/>
                </a:lnTo>
                <a:lnTo>
                  <a:pt x="1679" y="1590"/>
                </a:lnTo>
                <a:lnTo>
                  <a:pt x="1647" y="1576"/>
                </a:lnTo>
                <a:lnTo>
                  <a:pt x="1628" y="1565"/>
                </a:lnTo>
                <a:lnTo>
                  <a:pt x="1628" y="961"/>
                </a:lnTo>
                <a:lnTo>
                  <a:pt x="1436" y="961"/>
                </a:lnTo>
                <a:lnTo>
                  <a:pt x="1434" y="914"/>
                </a:lnTo>
                <a:lnTo>
                  <a:pt x="1432" y="869"/>
                </a:lnTo>
                <a:lnTo>
                  <a:pt x="1429" y="822"/>
                </a:lnTo>
                <a:lnTo>
                  <a:pt x="1425" y="776"/>
                </a:lnTo>
                <a:lnTo>
                  <a:pt x="1419" y="731"/>
                </a:lnTo>
                <a:lnTo>
                  <a:pt x="1412" y="686"/>
                </a:lnTo>
                <a:lnTo>
                  <a:pt x="1402" y="644"/>
                </a:lnTo>
                <a:lnTo>
                  <a:pt x="1390" y="601"/>
                </a:lnTo>
                <a:lnTo>
                  <a:pt x="1375" y="559"/>
                </a:lnTo>
                <a:lnTo>
                  <a:pt x="1358" y="520"/>
                </a:lnTo>
                <a:lnTo>
                  <a:pt x="1336" y="481"/>
                </a:lnTo>
                <a:lnTo>
                  <a:pt x="1311" y="445"/>
                </a:lnTo>
                <a:lnTo>
                  <a:pt x="1282" y="411"/>
                </a:lnTo>
                <a:lnTo>
                  <a:pt x="1250" y="377"/>
                </a:lnTo>
                <a:lnTo>
                  <a:pt x="1212" y="347"/>
                </a:lnTo>
                <a:lnTo>
                  <a:pt x="1141" y="392"/>
                </a:lnTo>
                <a:lnTo>
                  <a:pt x="1074" y="441"/>
                </a:lnTo>
                <a:lnTo>
                  <a:pt x="1009" y="494"/>
                </a:lnTo>
                <a:lnTo>
                  <a:pt x="948" y="550"/>
                </a:lnTo>
                <a:lnTo>
                  <a:pt x="891" y="610"/>
                </a:lnTo>
                <a:lnTo>
                  <a:pt x="838" y="675"/>
                </a:lnTo>
                <a:lnTo>
                  <a:pt x="789" y="742"/>
                </a:lnTo>
                <a:lnTo>
                  <a:pt x="743" y="812"/>
                </a:lnTo>
                <a:lnTo>
                  <a:pt x="702" y="885"/>
                </a:lnTo>
                <a:lnTo>
                  <a:pt x="665" y="961"/>
                </a:lnTo>
                <a:lnTo>
                  <a:pt x="488" y="961"/>
                </a:lnTo>
                <a:lnTo>
                  <a:pt x="525" y="874"/>
                </a:lnTo>
                <a:lnTo>
                  <a:pt x="568" y="789"/>
                </a:lnTo>
                <a:lnTo>
                  <a:pt x="616" y="707"/>
                </a:lnTo>
                <a:lnTo>
                  <a:pt x="667" y="630"/>
                </a:lnTo>
                <a:lnTo>
                  <a:pt x="724" y="555"/>
                </a:lnTo>
                <a:lnTo>
                  <a:pt x="786" y="485"/>
                </a:lnTo>
                <a:lnTo>
                  <a:pt x="851" y="418"/>
                </a:lnTo>
                <a:lnTo>
                  <a:pt x="920" y="356"/>
                </a:lnTo>
                <a:lnTo>
                  <a:pt x="994" y="297"/>
                </a:lnTo>
                <a:lnTo>
                  <a:pt x="1071" y="243"/>
                </a:lnTo>
                <a:lnTo>
                  <a:pt x="1150" y="194"/>
                </a:lnTo>
                <a:lnTo>
                  <a:pt x="1233" y="151"/>
                </a:lnTo>
                <a:lnTo>
                  <a:pt x="1319" y="112"/>
                </a:lnTo>
                <a:lnTo>
                  <a:pt x="1408" y="79"/>
                </a:lnTo>
                <a:lnTo>
                  <a:pt x="1501" y="51"/>
                </a:lnTo>
                <a:lnTo>
                  <a:pt x="1594" y="29"/>
                </a:lnTo>
                <a:lnTo>
                  <a:pt x="1690" y="13"/>
                </a:lnTo>
                <a:lnTo>
                  <a:pt x="1788" y="3"/>
                </a:lnTo>
                <a:lnTo>
                  <a:pt x="1887"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grpSp>
        <p:nvGrpSpPr>
          <p:cNvPr id="36" name="Group 4"/>
          <p:cNvGrpSpPr>
            <a:grpSpLocks noChangeAspect="1"/>
          </p:cNvGrpSpPr>
          <p:nvPr/>
        </p:nvGrpSpPr>
        <p:grpSpPr bwMode="auto">
          <a:xfrm>
            <a:off x="4759976" y="1270927"/>
            <a:ext cx="307392" cy="451047"/>
            <a:chOff x="2029" y="1151"/>
            <a:chExt cx="199" cy="292"/>
          </a:xfrm>
          <a:solidFill>
            <a:schemeClr val="bg1"/>
          </a:solidFill>
        </p:grpSpPr>
        <p:sp>
          <p:nvSpPr>
            <p:cNvPr id="46" name="Freeform 6"/>
            <p:cNvSpPr>
              <a:spLocks noEditPoints="1"/>
            </p:cNvSpPr>
            <p:nvPr/>
          </p:nvSpPr>
          <p:spPr bwMode="auto">
            <a:xfrm>
              <a:off x="2029" y="1151"/>
              <a:ext cx="169" cy="292"/>
            </a:xfrm>
            <a:custGeom>
              <a:avLst/>
              <a:gdLst>
                <a:gd name="T0" fmla="*/ 638 w 1859"/>
                <a:gd name="T1" fmla="*/ 2971 h 3222"/>
                <a:gd name="T2" fmla="*/ 1221 w 1859"/>
                <a:gd name="T3" fmla="*/ 2796 h 3222"/>
                <a:gd name="T4" fmla="*/ 609 w 1859"/>
                <a:gd name="T5" fmla="*/ 170 h 3222"/>
                <a:gd name="T6" fmla="*/ 1250 w 1859"/>
                <a:gd name="T7" fmla="*/ 238 h 3222"/>
                <a:gd name="T8" fmla="*/ 609 w 1859"/>
                <a:gd name="T9" fmla="*/ 170 h 3222"/>
                <a:gd name="T10" fmla="*/ 1443 w 1859"/>
                <a:gd name="T11" fmla="*/ 150 h 3222"/>
                <a:gd name="T12" fmla="*/ 1413 w 1859"/>
                <a:gd name="T13" fmla="*/ 172 h 3222"/>
                <a:gd name="T14" fmla="*/ 1401 w 1859"/>
                <a:gd name="T15" fmla="*/ 207 h 3222"/>
                <a:gd name="T16" fmla="*/ 1413 w 1859"/>
                <a:gd name="T17" fmla="*/ 243 h 3222"/>
                <a:gd name="T18" fmla="*/ 1443 w 1859"/>
                <a:gd name="T19" fmla="*/ 263 h 3222"/>
                <a:gd name="T20" fmla="*/ 1482 w 1859"/>
                <a:gd name="T21" fmla="*/ 263 h 3222"/>
                <a:gd name="T22" fmla="*/ 1511 w 1859"/>
                <a:gd name="T23" fmla="*/ 243 h 3222"/>
                <a:gd name="T24" fmla="*/ 1523 w 1859"/>
                <a:gd name="T25" fmla="*/ 207 h 3222"/>
                <a:gd name="T26" fmla="*/ 1511 w 1859"/>
                <a:gd name="T27" fmla="*/ 172 h 3222"/>
                <a:gd name="T28" fmla="*/ 1482 w 1859"/>
                <a:gd name="T29" fmla="*/ 150 h 3222"/>
                <a:gd name="T30" fmla="*/ 238 w 1859"/>
                <a:gd name="T31" fmla="*/ 0 h 3222"/>
                <a:gd name="T32" fmla="*/ 1658 w 1859"/>
                <a:gd name="T33" fmla="*/ 3 h 3222"/>
                <a:gd name="T34" fmla="*/ 1729 w 1859"/>
                <a:gd name="T35" fmla="*/ 26 h 3222"/>
                <a:gd name="T36" fmla="*/ 1788 w 1859"/>
                <a:gd name="T37" fmla="*/ 69 h 3222"/>
                <a:gd name="T38" fmla="*/ 1831 w 1859"/>
                <a:gd name="T39" fmla="*/ 127 h 3222"/>
                <a:gd name="T40" fmla="*/ 1855 w 1859"/>
                <a:gd name="T41" fmla="*/ 197 h 3222"/>
                <a:gd name="T42" fmla="*/ 1858 w 1859"/>
                <a:gd name="T43" fmla="*/ 873 h 3222"/>
                <a:gd name="T44" fmla="*/ 1680 w 1859"/>
                <a:gd name="T45" fmla="*/ 395 h 3222"/>
                <a:gd name="T46" fmla="*/ 179 w 1859"/>
                <a:gd name="T47" fmla="*/ 2611 h 3222"/>
                <a:gd name="T48" fmla="*/ 1680 w 1859"/>
                <a:gd name="T49" fmla="*/ 1954 h 3222"/>
                <a:gd name="T50" fmla="*/ 1859 w 1859"/>
                <a:gd name="T51" fmla="*/ 2987 h 3222"/>
                <a:gd name="T52" fmla="*/ 1846 w 1859"/>
                <a:gd name="T53" fmla="*/ 3061 h 3222"/>
                <a:gd name="T54" fmla="*/ 1812 w 1859"/>
                <a:gd name="T55" fmla="*/ 3125 h 3222"/>
                <a:gd name="T56" fmla="*/ 1760 w 1859"/>
                <a:gd name="T57" fmla="*/ 3176 h 3222"/>
                <a:gd name="T58" fmla="*/ 1695 w 1859"/>
                <a:gd name="T59" fmla="*/ 3210 h 3222"/>
                <a:gd name="T60" fmla="*/ 1619 w 1859"/>
                <a:gd name="T61" fmla="*/ 3222 h 3222"/>
                <a:gd name="T62" fmla="*/ 200 w 1859"/>
                <a:gd name="T63" fmla="*/ 3219 h 3222"/>
                <a:gd name="T64" fmla="*/ 129 w 1859"/>
                <a:gd name="T65" fmla="*/ 3196 h 3222"/>
                <a:gd name="T66" fmla="*/ 70 w 1859"/>
                <a:gd name="T67" fmla="*/ 3153 h 3222"/>
                <a:gd name="T68" fmla="*/ 26 w 1859"/>
                <a:gd name="T69" fmla="*/ 3095 h 3222"/>
                <a:gd name="T70" fmla="*/ 3 w 1859"/>
                <a:gd name="T71" fmla="*/ 3026 h 3222"/>
                <a:gd name="T72" fmla="*/ 0 w 1859"/>
                <a:gd name="T73" fmla="*/ 235 h 3222"/>
                <a:gd name="T74" fmla="*/ 13 w 1859"/>
                <a:gd name="T75" fmla="*/ 160 h 3222"/>
                <a:gd name="T76" fmla="*/ 47 w 1859"/>
                <a:gd name="T77" fmla="*/ 96 h 3222"/>
                <a:gd name="T78" fmla="*/ 97 w 1859"/>
                <a:gd name="T79" fmla="*/ 46 h 3222"/>
                <a:gd name="T80" fmla="*/ 163 w 1859"/>
                <a:gd name="T81" fmla="*/ 12 h 3222"/>
                <a:gd name="T82" fmla="*/ 238 w 1859"/>
                <a:gd name="T83" fmla="*/ 0 h 3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59" h="3222">
                  <a:moveTo>
                    <a:pt x="638" y="2796"/>
                  </a:moveTo>
                  <a:lnTo>
                    <a:pt x="638" y="2971"/>
                  </a:lnTo>
                  <a:lnTo>
                    <a:pt x="1221" y="2971"/>
                  </a:lnTo>
                  <a:lnTo>
                    <a:pt x="1221" y="2796"/>
                  </a:lnTo>
                  <a:lnTo>
                    <a:pt x="638" y="2796"/>
                  </a:lnTo>
                  <a:close/>
                  <a:moveTo>
                    <a:pt x="609" y="170"/>
                  </a:moveTo>
                  <a:lnTo>
                    <a:pt x="609" y="238"/>
                  </a:lnTo>
                  <a:lnTo>
                    <a:pt x="1250" y="238"/>
                  </a:lnTo>
                  <a:lnTo>
                    <a:pt x="1250" y="170"/>
                  </a:lnTo>
                  <a:lnTo>
                    <a:pt x="609" y="170"/>
                  </a:lnTo>
                  <a:close/>
                  <a:moveTo>
                    <a:pt x="1462" y="147"/>
                  </a:moveTo>
                  <a:lnTo>
                    <a:pt x="1443" y="150"/>
                  </a:lnTo>
                  <a:lnTo>
                    <a:pt x="1426" y="158"/>
                  </a:lnTo>
                  <a:lnTo>
                    <a:pt x="1413" y="172"/>
                  </a:lnTo>
                  <a:lnTo>
                    <a:pt x="1403" y="188"/>
                  </a:lnTo>
                  <a:lnTo>
                    <a:pt x="1401" y="207"/>
                  </a:lnTo>
                  <a:lnTo>
                    <a:pt x="1403" y="226"/>
                  </a:lnTo>
                  <a:lnTo>
                    <a:pt x="1413" y="243"/>
                  </a:lnTo>
                  <a:lnTo>
                    <a:pt x="1426" y="255"/>
                  </a:lnTo>
                  <a:lnTo>
                    <a:pt x="1443" y="263"/>
                  </a:lnTo>
                  <a:lnTo>
                    <a:pt x="1462" y="266"/>
                  </a:lnTo>
                  <a:lnTo>
                    <a:pt x="1482" y="263"/>
                  </a:lnTo>
                  <a:lnTo>
                    <a:pt x="1499" y="255"/>
                  </a:lnTo>
                  <a:lnTo>
                    <a:pt x="1511" y="243"/>
                  </a:lnTo>
                  <a:lnTo>
                    <a:pt x="1520" y="226"/>
                  </a:lnTo>
                  <a:lnTo>
                    <a:pt x="1523" y="207"/>
                  </a:lnTo>
                  <a:lnTo>
                    <a:pt x="1520" y="188"/>
                  </a:lnTo>
                  <a:lnTo>
                    <a:pt x="1511" y="172"/>
                  </a:lnTo>
                  <a:lnTo>
                    <a:pt x="1499" y="158"/>
                  </a:lnTo>
                  <a:lnTo>
                    <a:pt x="1482" y="150"/>
                  </a:lnTo>
                  <a:lnTo>
                    <a:pt x="1462" y="147"/>
                  </a:lnTo>
                  <a:close/>
                  <a:moveTo>
                    <a:pt x="238" y="0"/>
                  </a:moveTo>
                  <a:lnTo>
                    <a:pt x="1619" y="0"/>
                  </a:lnTo>
                  <a:lnTo>
                    <a:pt x="1658" y="3"/>
                  </a:lnTo>
                  <a:lnTo>
                    <a:pt x="1695" y="12"/>
                  </a:lnTo>
                  <a:lnTo>
                    <a:pt x="1729" y="26"/>
                  </a:lnTo>
                  <a:lnTo>
                    <a:pt x="1760" y="46"/>
                  </a:lnTo>
                  <a:lnTo>
                    <a:pt x="1788" y="69"/>
                  </a:lnTo>
                  <a:lnTo>
                    <a:pt x="1812" y="96"/>
                  </a:lnTo>
                  <a:lnTo>
                    <a:pt x="1831" y="127"/>
                  </a:lnTo>
                  <a:lnTo>
                    <a:pt x="1846" y="160"/>
                  </a:lnTo>
                  <a:lnTo>
                    <a:pt x="1855" y="197"/>
                  </a:lnTo>
                  <a:lnTo>
                    <a:pt x="1858" y="235"/>
                  </a:lnTo>
                  <a:lnTo>
                    <a:pt x="1858" y="873"/>
                  </a:lnTo>
                  <a:lnTo>
                    <a:pt x="1680" y="873"/>
                  </a:lnTo>
                  <a:lnTo>
                    <a:pt x="1680" y="395"/>
                  </a:lnTo>
                  <a:lnTo>
                    <a:pt x="179" y="395"/>
                  </a:lnTo>
                  <a:lnTo>
                    <a:pt x="179" y="2611"/>
                  </a:lnTo>
                  <a:lnTo>
                    <a:pt x="1680" y="2611"/>
                  </a:lnTo>
                  <a:lnTo>
                    <a:pt x="1680" y="1954"/>
                  </a:lnTo>
                  <a:lnTo>
                    <a:pt x="1859" y="1954"/>
                  </a:lnTo>
                  <a:lnTo>
                    <a:pt x="1859" y="2987"/>
                  </a:lnTo>
                  <a:lnTo>
                    <a:pt x="1856" y="3026"/>
                  </a:lnTo>
                  <a:lnTo>
                    <a:pt x="1846" y="3061"/>
                  </a:lnTo>
                  <a:lnTo>
                    <a:pt x="1831" y="3095"/>
                  </a:lnTo>
                  <a:lnTo>
                    <a:pt x="1812" y="3125"/>
                  </a:lnTo>
                  <a:lnTo>
                    <a:pt x="1788" y="3153"/>
                  </a:lnTo>
                  <a:lnTo>
                    <a:pt x="1760" y="3176"/>
                  </a:lnTo>
                  <a:lnTo>
                    <a:pt x="1730" y="3196"/>
                  </a:lnTo>
                  <a:lnTo>
                    <a:pt x="1695" y="3210"/>
                  </a:lnTo>
                  <a:lnTo>
                    <a:pt x="1658" y="3219"/>
                  </a:lnTo>
                  <a:lnTo>
                    <a:pt x="1619" y="3222"/>
                  </a:lnTo>
                  <a:lnTo>
                    <a:pt x="238" y="3222"/>
                  </a:lnTo>
                  <a:lnTo>
                    <a:pt x="200" y="3219"/>
                  </a:lnTo>
                  <a:lnTo>
                    <a:pt x="163" y="3210"/>
                  </a:lnTo>
                  <a:lnTo>
                    <a:pt x="129" y="3196"/>
                  </a:lnTo>
                  <a:lnTo>
                    <a:pt x="97" y="3176"/>
                  </a:lnTo>
                  <a:lnTo>
                    <a:pt x="70" y="3153"/>
                  </a:lnTo>
                  <a:lnTo>
                    <a:pt x="47" y="3125"/>
                  </a:lnTo>
                  <a:lnTo>
                    <a:pt x="26" y="3095"/>
                  </a:lnTo>
                  <a:lnTo>
                    <a:pt x="13" y="3061"/>
                  </a:lnTo>
                  <a:lnTo>
                    <a:pt x="3" y="3026"/>
                  </a:lnTo>
                  <a:lnTo>
                    <a:pt x="0" y="2987"/>
                  </a:lnTo>
                  <a:lnTo>
                    <a:pt x="0" y="235"/>
                  </a:lnTo>
                  <a:lnTo>
                    <a:pt x="3" y="197"/>
                  </a:lnTo>
                  <a:lnTo>
                    <a:pt x="13" y="160"/>
                  </a:lnTo>
                  <a:lnTo>
                    <a:pt x="26" y="127"/>
                  </a:lnTo>
                  <a:lnTo>
                    <a:pt x="47" y="96"/>
                  </a:lnTo>
                  <a:lnTo>
                    <a:pt x="70" y="69"/>
                  </a:lnTo>
                  <a:lnTo>
                    <a:pt x="97" y="46"/>
                  </a:lnTo>
                  <a:lnTo>
                    <a:pt x="129" y="26"/>
                  </a:lnTo>
                  <a:lnTo>
                    <a:pt x="163" y="12"/>
                  </a:lnTo>
                  <a:lnTo>
                    <a:pt x="200" y="3"/>
                  </a:lnTo>
                  <a:lnTo>
                    <a:pt x="23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7" name="Freeform 7"/>
            <p:cNvSpPr>
              <a:spLocks/>
            </p:cNvSpPr>
            <p:nvPr/>
          </p:nvSpPr>
          <p:spPr bwMode="auto">
            <a:xfrm>
              <a:off x="2102" y="1237"/>
              <a:ext cx="126" cy="117"/>
            </a:xfrm>
            <a:custGeom>
              <a:avLst/>
              <a:gdLst>
                <a:gd name="T0" fmla="*/ 0 w 1382"/>
                <a:gd name="T1" fmla="*/ 0 h 1289"/>
                <a:gd name="T2" fmla="*/ 1382 w 1382"/>
                <a:gd name="T3" fmla="*/ 0 h 1289"/>
                <a:gd name="T4" fmla="*/ 1382 w 1382"/>
                <a:gd name="T5" fmla="*/ 914 h 1289"/>
                <a:gd name="T6" fmla="*/ 469 w 1382"/>
                <a:gd name="T7" fmla="*/ 914 h 1289"/>
                <a:gd name="T8" fmla="*/ 0 w 1382"/>
                <a:gd name="T9" fmla="*/ 1289 h 1289"/>
                <a:gd name="T10" fmla="*/ 161 w 1382"/>
                <a:gd name="T11" fmla="*/ 914 h 1289"/>
                <a:gd name="T12" fmla="*/ 0 w 1382"/>
                <a:gd name="T13" fmla="*/ 914 h 1289"/>
                <a:gd name="T14" fmla="*/ 0 w 1382"/>
                <a:gd name="T15" fmla="*/ 0 h 1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2" h="1289">
                  <a:moveTo>
                    <a:pt x="0" y="0"/>
                  </a:moveTo>
                  <a:lnTo>
                    <a:pt x="1382" y="0"/>
                  </a:lnTo>
                  <a:lnTo>
                    <a:pt x="1382" y="914"/>
                  </a:lnTo>
                  <a:lnTo>
                    <a:pt x="469" y="914"/>
                  </a:lnTo>
                  <a:lnTo>
                    <a:pt x="0" y="1289"/>
                  </a:lnTo>
                  <a:lnTo>
                    <a:pt x="161" y="914"/>
                  </a:lnTo>
                  <a:lnTo>
                    <a:pt x="0" y="914"/>
                  </a:lnTo>
                  <a:lnTo>
                    <a:pt x="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grpSp>
      <p:sp>
        <p:nvSpPr>
          <p:cNvPr id="24" name="Oval 23">
            <a:extLst>
              <a:ext uri="{FF2B5EF4-FFF2-40B4-BE49-F238E27FC236}">
                <a16:creationId xmlns:a16="http://schemas.microsoft.com/office/drawing/2014/main" id="{C73A8234-8301-4449-9E9B-7FF0EA2AAEFE}"/>
              </a:ext>
            </a:extLst>
          </p:cNvPr>
          <p:cNvSpPr/>
          <p:nvPr/>
        </p:nvSpPr>
        <p:spPr>
          <a:xfrm>
            <a:off x="2363968" y="2860104"/>
            <a:ext cx="891540" cy="8915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6" name="Group 4">
            <a:extLst>
              <a:ext uri="{FF2B5EF4-FFF2-40B4-BE49-F238E27FC236}">
                <a16:creationId xmlns:a16="http://schemas.microsoft.com/office/drawing/2014/main" id="{1BCDEC75-76B1-49E7-A4AE-0F7E22C4E8D4}"/>
              </a:ext>
            </a:extLst>
          </p:cNvPr>
          <p:cNvGrpSpPr>
            <a:grpSpLocks noChangeAspect="1"/>
          </p:cNvGrpSpPr>
          <p:nvPr/>
        </p:nvGrpSpPr>
        <p:grpSpPr bwMode="auto">
          <a:xfrm>
            <a:off x="2701415" y="3056403"/>
            <a:ext cx="307392" cy="451047"/>
            <a:chOff x="2029" y="1151"/>
            <a:chExt cx="199" cy="292"/>
          </a:xfrm>
          <a:solidFill>
            <a:schemeClr val="bg1"/>
          </a:solidFill>
        </p:grpSpPr>
        <p:sp>
          <p:nvSpPr>
            <p:cNvPr id="27" name="Freeform 6">
              <a:extLst>
                <a:ext uri="{FF2B5EF4-FFF2-40B4-BE49-F238E27FC236}">
                  <a16:creationId xmlns:a16="http://schemas.microsoft.com/office/drawing/2014/main" id="{891B61E3-5427-4D45-B8B3-C10EDBD1FDD1}"/>
                </a:ext>
              </a:extLst>
            </p:cNvPr>
            <p:cNvSpPr>
              <a:spLocks noEditPoints="1"/>
            </p:cNvSpPr>
            <p:nvPr/>
          </p:nvSpPr>
          <p:spPr bwMode="auto">
            <a:xfrm>
              <a:off x="2029" y="1151"/>
              <a:ext cx="169" cy="292"/>
            </a:xfrm>
            <a:custGeom>
              <a:avLst/>
              <a:gdLst>
                <a:gd name="T0" fmla="*/ 638 w 1859"/>
                <a:gd name="T1" fmla="*/ 2971 h 3222"/>
                <a:gd name="T2" fmla="*/ 1221 w 1859"/>
                <a:gd name="T3" fmla="*/ 2796 h 3222"/>
                <a:gd name="T4" fmla="*/ 609 w 1859"/>
                <a:gd name="T5" fmla="*/ 170 h 3222"/>
                <a:gd name="T6" fmla="*/ 1250 w 1859"/>
                <a:gd name="T7" fmla="*/ 238 h 3222"/>
                <a:gd name="T8" fmla="*/ 609 w 1859"/>
                <a:gd name="T9" fmla="*/ 170 h 3222"/>
                <a:gd name="T10" fmla="*/ 1443 w 1859"/>
                <a:gd name="T11" fmla="*/ 150 h 3222"/>
                <a:gd name="T12" fmla="*/ 1413 w 1859"/>
                <a:gd name="T13" fmla="*/ 172 h 3222"/>
                <a:gd name="T14" fmla="*/ 1401 w 1859"/>
                <a:gd name="T15" fmla="*/ 207 h 3222"/>
                <a:gd name="T16" fmla="*/ 1413 w 1859"/>
                <a:gd name="T17" fmla="*/ 243 h 3222"/>
                <a:gd name="T18" fmla="*/ 1443 w 1859"/>
                <a:gd name="T19" fmla="*/ 263 h 3222"/>
                <a:gd name="T20" fmla="*/ 1482 w 1859"/>
                <a:gd name="T21" fmla="*/ 263 h 3222"/>
                <a:gd name="T22" fmla="*/ 1511 w 1859"/>
                <a:gd name="T23" fmla="*/ 243 h 3222"/>
                <a:gd name="T24" fmla="*/ 1523 w 1859"/>
                <a:gd name="T25" fmla="*/ 207 h 3222"/>
                <a:gd name="T26" fmla="*/ 1511 w 1859"/>
                <a:gd name="T27" fmla="*/ 172 h 3222"/>
                <a:gd name="T28" fmla="*/ 1482 w 1859"/>
                <a:gd name="T29" fmla="*/ 150 h 3222"/>
                <a:gd name="T30" fmla="*/ 238 w 1859"/>
                <a:gd name="T31" fmla="*/ 0 h 3222"/>
                <a:gd name="T32" fmla="*/ 1658 w 1859"/>
                <a:gd name="T33" fmla="*/ 3 h 3222"/>
                <a:gd name="T34" fmla="*/ 1729 w 1859"/>
                <a:gd name="T35" fmla="*/ 26 h 3222"/>
                <a:gd name="T36" fmla="*/ 1788 w 1859"/>
                <a:gd name="T37" fmla="*/ 69 h 3222"/>
                <a:gd name="T38" fmla="*/ 1831 w 1859"/>
                <a:gd name="T39" fmla="*/ 127 h 3222"/>
                <a:gd name="T40" fmla="*/ 1855 w 1859"/>
                <a:gd name="T41" fmla="*/ 197 h 3222"/>
                <a:gd name="T42" fmla="*/ 1858 w 1859"/>
                <a:gd name="T43" fmla="*/ 873 h 3222"/>
                <a:gd name="T44" fmla="*/ 1680 w 1859"/>
                <a:gd name="T45" fmla="*/ 395 h 3222"/>
                <a:gd name="T46" fmla="*/ 179 w 1859"/>
                <a:gd name="T47" fmla="*/ 2611 h 3222"/>
                <a:gd name="T48" fmla="*/ 1680 w 1859"/>
                <a:gd name="T49" fmla="*/ 1954 h 3222"/>
                <a:gd name="T50" fmla="*/ 1859 w 1859"/>
                <a:gd name="T51" fmla="*/ 2987 h 3222"/>
                <a:gd name="T52" fmla="*/ 1846 w 1859"/>
                <a:gd name="T53" fmla="*/ 3061 h 3222"/>
                <a:gd name="T54" fmla="*/ 1812 w 1859"/>
                <a:gd name="T55" fmla="*/ 3125 h 3222"/>
                <a:gd name="T56" fmla="*/ 1760 w 1859"/>
                <a:gd name="T57" fmla="*/ 3176 h 3222"/>
                <a:gd name="T58" fmla="*/ 1695 w 1859"/>
                <a:gd name="T59" fmla="*/ 3210 h 3222"/>
                <a:gd name="T60" fmla="*/ 1619 w 1859"/>
                <a:gd name="T61" fmla="*/ 3222 h 3222"/>
                <a:gd name="T62" fmla="*/ 200 w 1859"/>
                <a:gd name="T63" fmla="*/ 3219 h 3222"/>
                <a:gd name="T64" fmla="*/ 129 w 1859"/>
                <a:gd name="T65" fmla="*/ 3196 h 3222"/>
                <a:gd name="T66" fmla="*/ 70 w 1859"/>
                <a:gd name="T67" fmla="*/ 3153 h 3222"/>
                <a:gd name="T68" fmla="*/ 26 w 1859"/>
                <a:gd name="T69" fmla="*/ 3095 h 3222"/>
                <a:gd name="T70" fmla="*/ 3 w 1859"/>
                <a:gd name="T71" fmla="*/ 3026 h 3222"/>
                <a:gd name="T72" fmla="*/ 0 w 1859"/>
                <a:gd name="T73" fmla="*/ 235 h 3222"/>
                <a:gd name="T74" fmla="*/ 13 w 1859"/>
                <a:gd name="T75" fmla="*/ 160 h 3222"/>
                <a:gd name="T76" fmla="*/ 47 w 1859"/>
                <a:gd name="T77" fmla="*/ 96 h 3222"/>
                <a:gd name="T78" fmla="*/ 97 w 1859"/>
                <a:gd name="T79" fmla="*/ 46 h 3222"/>
                <a:gd name="T80" fmla="*/ 163 w 1859"/>
                <a:gd name="T81" fmla="*/ 12 h 3222"/>
                <a:gd name="T82" fmla="*/ 238 w 1859"/>
                <a:gd name="T83" fmla="*/ 0 h 3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59" h="3222">
                  <a:moveTo>
                    <a:pt x="638" y="2796"/>
                  </a:moveTo>
                  <a:lnTo>
                    <a:pt x="638" y="2971"/>
                  </a:lnTo>
                  <a:lnTo>
                    <a:pt x="1221" y="2971"/>
                  </a:lnTo>
                  <a:lnTo>
                    <a:pt x="1221" y="2796"/>
                  </a:lnTo>
                  <a:lnTo>
                    <a:pt x="638" y="2796"/>
                  </a:lnTo>
                  <a:close/>
                  <a:moveTo>
                    <a:pt x="609" y="170"/>
                  </a:moveTo>
                  <a:lnTo>
                    <a:pt x="609" y="238"/>
                  </a:lnTo>
                  <a:lnTo>
                    <a:pt x="1250" y="238"/>
                  </a:lnTo>
                  <a:lnTo>
                    <a:pt x="1250" y="170"/>
                  </a:lnTo>
                  <a:lnTo>
                    <a:pt x="609" y="170"/>
                  </a:lnTo>
                  <a:close/>
                  <a:moveTo>
                    <a:pt x="1462" y="147"/>
                  </a:moveTo>
                  <a:lnTo>
                    <a:pt x="1443" y="150"/>
                  </a:lnTo>
                  <a:lnTo>
                    <a:pt x="1426" y="158"/>
                  </a:lnTo>
                  <a:lnTo>
                    <a:pt x="1413" y="172"/>
                  </a:lnTo>
                  <a:lnTo>
                    <a:pt x="1403" y="188"/>
                  </a:lnTo>
                  <a:lnTo>
                    <a:pt x="1401" y="207"/>
                  </a:lnTo>
                  <a:lnTo>
                    <a:pt x="1403" y="226"/>
                  </a:lnTo>
                  <a:lnTo>
                    <a:pt x="1413" y="243"/>
                  </a:lnTo>
                  <a:lnTo>
                    <a:pt x="1426" y="255"/>
                  </a:lnTo>
                  <a:lnTo>
                    <a:pt x="1443" y="263"/>
                  </a:lnTo>
                  <a:lnTo>
                    <a:pt x="1462" y="266"/>
                  </a:lnTo>
                  <a:lnTo>
                    <a:pt x="1482" y="263"/>
                  </a:lnTo>
                  <a:lnTo>
                    <a:pt x="1499" y="255"/>
                  </a:lnTo>
                  <a:lnTo>
                    <a:pt x="1511" y="243"/>
                  </a:lnTo>
                  <a:lnTo>
                    <a:pt x="1520" y="226"/>
                  </a:lnTo>
                  <a:lnTo>
                    <a:pt x="1523" y="207"/>
                  </a:lnTo>
                  <a:lnTo>
                    <a:pt x="1520" y="188"/>
                  </a:lnTo>
                  <a:lnTo>
                    <a:pt x="1511" y="172"/>
                  </a:lnTo>
                  <a:lnTo>
                    <a:pt x="1499" y="158"/>
                  </a:lnTo>
                  <a:lnTo>
                    <a:pt x="1482" y="150"/>
                  </a:lnTo>
                  <a:lnTo>
                    <a:pt x="1462" y="147"/>
                  </a:lnTo>
                  <a:close/>
                  <a:moveTo>
                    <a:pt x="238" y="0"/>
                  </a:moveTo>
                  <a:lnTo>
                    <a:pt x="1619" y="0"/>
                  </a:lnTo>
                  <a:lnTo>
                    <a:pt x="1658" y="3"/>
                  </a:lnTo>
                  <a:lnTo>
                    <a:pt x="1695" y="12"/>
                  </a:lnTo>
                  <a:lnTo>
                    <a:pt x="1729" y="26"/>
                  </a:lnTo>
                  <a:lnTo>
                    <a:pt x="1760" y="46"/>
                  </a:lnTo>
                  <a:lnTo>
                    <a:pt x="1788" y="69"/>
                  </a:lnTo>
                  <a:lnTo>
                    <a:pt x="1812" y="96"/>
                  </a:lnTo>
                  <a:lnTo>
                    <a:pt x="1831" y="127"/>
                  </a:lnTo>
                  <a:lnTo>
                    <a:pt x="1846" y="160"/>
                  </a:lnTo>
                  <a:lnTo>
                    <a:pt x="1855" y="197"/>
                  </a:lnTo>
                  <a:lnTo>
                    <a:pt x="1858" y="235"/>
                  </a:lnTo>
                  <a:lnTo>
                    <a:pt x="1858" y="873"/>
                  </a:lnTo>
                  <a:lnTo>
                    <a:pt x="1680" y="873"/>
                  </a:lnTo>
                  <a:lnTo>
                    <a:pt x="1680" y="395"/>
                  </a:lnTo>
                  <a:lnTo>
                    <a:pt x="179" y="395"/>
                  </a:lnTo>
                  <a:lnTo>
                    <a:pt x="179" y="2611"/>
                  </a:lnTo>
                  <a:lnTo>
                    <a:pt x="1680" y="2611"/>
                  </a:lnTo>
                  <a:lnTo>
                    <a:pt x="1680" y="1954"/>
                  </a:lnTo>
                  <a:lnTo>
                    <a:pt x="1859" y="1954"/>
                  </a:lnTo>
                  <a:lnTo>
                    <a:pt x="1859" y="2987"/>
                  </a:lnTo>
                  <a:lnTo>
                    <a:pt x="1856" y="3026"/>
                  </a:lnTo>
                  <a:lnTo>
                    <a:pt x="1846" y="3061"/>
                  </a:lnTo>
                  <a:lnTo>
                    <a:pt x="1831" y="3095"/>
                  </a:lnTo>
                  <a:lnTo>
                    <a:pt x="1812" y="3125"/>
                  </a:lnTo>
                  <a:lnTo>
                    <a:pt x="1788" y="3153"/>
                  </a:lnTo>
                  <a:lnTo>
                    <a:pt x="1760" y="3176"/>
                  </a:lnTo>
                  <a:lnTo>
                    <a:pt x="1730" y="3196"/>
                  </a:lnTo>
                  <a:lnTo>
                    <a:pt x="1695" y="3210"/>
                  </a:lnTo>
                  <a:lnTo>
                    <a:pt x="1658" y="3219"/>
                  </a:lnTo>
                  <a:lnTo>
                    <a:pt x="1619" y="3222"/>
                  </a:lnTo>
                  <a:lnTo>
                    <a:pt x="238" y="3222"/>
                  </a:lnTo>
                  <a:lnTo>
                    <a:pt x="200" y="3219"/>
                  </a:lnTo>
                  <a:lnTo>
                    <a:pt x="163" y="3210"/>
                  </a:lnTo>
                  <a:lnTo>
                    <a:pt x="129" y="3196"/>
                  </a:lnTo>
                  <a:lnTo>
                    <a:pt x="97" y="3176"/>
                  </a:lnTo>
                  <a:lnTo>
                    <a:pt x="70" y="3153"/>
                  </a:lnTo>
                  <a:lnTo>
                    <a:pt x="47" y="3125"/>
                  </a:lnTo>
                  <a:lnTo>
                    <a:pt x="26" y="3095"/>
                  </a:lnTo>
                  <a:lnTo>
                    <a:pt x="13" y="3061"/>
                  </a:lnTo>
                  <a:lnTo>
                    <a:pt x="3" y="3026"/>
                  </a:lnTo>
                  <a:lnTo>
                    <a:pt x="0" y="2987"/>
                  </a:lnTo>
                  <a:lnTo>
                    <a:pt x="0" y="235"/>
                  </a:lnTo>
                  <a:lnTo>
                    <a:pt x="3" y="197"/>
                  </a:lnTo>
                  <a:lnTo>
                    <a:pt x="13" y="160"/>
                  </a:lnTo>
                  <a:lnTo>
                    <a:pt x="26" y="127"/>
                  </a:lnTo>
                  <a:lnTo>
                    <a:pt x="47" y="96"/>
                  </a:lnTo>
                  <a:lnTo>
                    <a:pt x="70" y="69"/>
                  </a:lnTo>
                  <a:lnTo>
                    <a:pt x="97" y="46"/>
                  </a:lnTo>
                  <a:lnTo>
                    <a:pt x="129" y="26"/>
                  </a:lnTo>
                  <a:lnTo>
                    <a:pt x="163" y="12"/>
                  </a:lnTo>
                  <a:lnTo>
                    <a:pt x="200" y="3"/>
                  </a:lnTo>
                  <a:lnTo>
                    <a:pt x="23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8" name="Freeform 7">
              <a:extLst>
                <a:ext uri="{FF2B5EF4-FFF2-40B4-BE49-F238E27FC236}">
                  <a16:creationId xmlns:a16="http://schemas.microsoft.com/office/drawing/2014/main" id="{5D9C853F-B35F-44F3-929C-C79238D2DFDF}"/>
                </a:ext>
              </a:extLst>
            </p:cNvPr>
            <p:cNvSpPr>
              <a:spLocks/>
            </p:cNvSpPr>
            <p:nvPr/>
          </p:nvSpPr>
          <p:spPr bwMode="auto">
            <a:xfrm>
              <a:off x="2102" y="1237"/>
              <a:ext cx="126" cy="117"/>
            </a:xfrm>
            <a:custGeom>
              <a:avLst/>
              <a:gdLst>
                <a:gd name="T0" fmla="*/ 0 w 1382"/>
                <a:gd name="T1" fmla="*/ 0 h 1289"/>
                <a:gd name="T2" fmla="*/ 1382 w 1382"/>
                <a:gd name="T3" fmla="*/ 0 h 1289"/>
                <a:gd name="T4" fmla="*/ 1382 w 1382"/>
                <a:gd name="T5" fmla="*/ 914 h 1289"/>
                <a:gd name="T6" fmla="*/ 469 w 1382"/>
                <a:gd name="T7" fmla="*/ 914 h 1289"/>
                <a:gd name="T8" fmla="*/ 0 w 1382"/>
                <a:gd name="T9" fmla="*/ 1289 h 1289"/>
                <a:gd name="T10" fmla="*/ 161 w 1382"/>
                <a:gd name="T11" fmla="*/ 914 h 1289"/>
                <a:gd name="T12" fmla="*/ 0 w 1382"/>
                <a:gd name="T13" fmla="*/ 914 h 1289"/>
                <a:gd name="T14" fmla="*/ 0 w 1382"/>
                <a:gd name="T15" fmla="*/ 0 h 1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2" h="1289">
                  <a:moveTo>
                    <a:pt x="0" y="0"/>
                  </a:moveTo>
                  <a:lnTo>
                    <a:pt x="1382" y="0"/>
                  </a:lnTo>
                  <a:lnTo>
                    <a:pt x="1382" y="914"/>
                  </a:lnTo>
                  <a:lnTo>
                    <a:pt x="469" y="914"/>
                  </a:lnTo>
                  <a:lnTo>
                    <a:pt x="0" y="1289"/>
                  </a:lnTo>
                  <a:lnTo>
                    <a:pt x="161" y="914"/>
                  </a:lnTo>
                  <a:lnTo>
                    <a:pt x="0" y="914"/>
                  </a:lnTo>
                  <a:lnTo>
                    <a:pt x="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grpSp>
      <p:sp>
        <p:nvSpPr>
          <p:cNvPr id="29" name="Rectangle 28">
            <a:extLst>
              <a:ext uri="{FF2B5EF4-FFF2-40B4-BE49-F238E27FC236}">
                <a16:creationId xmlns:a16="http://schemas.microsoft.com/office/drawing/2014/main" id="{35F4FC57-1DDA-4520-AC4F-BE3E3E367064}"/>
              </a:ext>
            </a:extLst>
          </p:cNvPr>
          <p:cNvSpPr/>
          <p:nvPr/>
        </p:nvSpPr>
        <p:spPr>
          <a:xfrm>
            <a:off x="2200468" y="3871503"/>
            <a:ext cx="1262943" cy="300082"/>
          </a:xfrm>
          <a:prstGeom prst="rect">
            <a:avLst/>
          </a:prstGeom>
        </p:spPr>
        <p:txBody>
          <a:bodyPr wrap="square">
            <a:spAutoFit/>
          </a:bodyPr>
          <a:lstStyle/>
          <a:p>
            <a:pPr algn="ctr"/>
            <a:r>
              <a:rPr lang="en-US" sz="1350" dirty="0">
                <a:solidFill>
                  <a:schemeClr val="bg1"/>
                </a:solidFill>
              </a:rPr>
              <a:t>Notification</a:t>
            </a:r>
          </a:p>
        </p:txBody>
      </p:sp>
    </p:spTree>
    <p:extLst>
      <p:ext uri="{BB962C8B-B14F-4D97-AF65-F5344CB8AC3E}">
        <p14:creationId xmlns:p14="http://schemas.microsoft.com/office/powerpoint/2010/main" val="458632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534B5-0B54-4F00-9954-C85ED3D431A7}"/>
              </a:ext>
            </a:extLst>
          </p:cNvPr>
          <p:cNvSpPr>
            <a:spLocks noGrp="1"/>
          </p:cNvSpPr>
          <p:nvPr>
            <p:ph type="title"/>
          </p:nvPr>
        </p:nvSpPr>
        <p:spPr/>
        <p:txBody>
          <a:bodyPr/>
          <a:lstStyle/>
          <a:p>
            <a:r>
              <a:rPr lang="en-US" dirty="0"/>
              <a:t>Code Quality</a:t>
            </a:r>
          </a:p>
        </p:txBody>
      </p:sp>
      <p:sp>
        <p:nvSpPr>
          <p:cNvPr id="4" name="Footer Placeholder 3">
            <a:extLst>
              <a:ext uri="{FF2B5EF4-FFF2-40B4-BE49-F238E27FC236}">
                <a16:creationId xmlns:a16="http://schemas.microsoft.com/office/drawing/2014/main" id="{123FE7F3-B155-4857-82F3-CD8FD91C468D}"/>
              </a:ext>
            </a:extLst>
          </p:cNvPr>
          <p:cNvSpPr>
            <a:spLocks noGrp="1"/>
          </p:cNvSpPr>
          <p:nvPr>
            <p:ph type="ftr" sz="quarter" idx="3"/>
          </p:nvPr>
        </p:nvSpPr>
        <p:spPr/>
        <p:txBody>
          <a:bodyPr/>
          <a:lstStyle/>
          <a:p>
            <a:r>
              <a:rPr lang="en-US"/>
              <a:t>© 2020 Cognizant</a:t>
            </a:r>
            <a:endParaRPr lang="en-US" dirty="0"/>
          </a:p>
        </p:txBody>
      </p:sp>
      <p:sp>
        <p:nvSpPr>
          <p:cNvPr id="5" name="Slide Number Placeholder 4">
            <a:extLst>
              <a:ext uri="{FF2B5EF4-FFF2-40B4-BE49-F238E27FC236}">
                <a16:creationId xmlns:a16="http://schemas.microsoft.com/office/drawing/2014/main" id="{8C4DDE15-D108-47C4-9686-48FD1BBD2A16}"/>
              </a:ext>
            </a:extLst>
          </p:cNvPr>
          <p:cNvSpPr>
            <a:spLocks noGrp="1"/>
          </p:cNvSpPr>
          <p:nvPr>
            <p:ph type="sldNum" sz="quarter" idx="4"/>
          </p:nvPr>
        </p:nvSpPr>
        <p:spPr/>
        <p:txBody>
          <a:bodyPr/>
          <a:lstStyle/>
          <a:p>
            <a:fld id="{2EFEF571-C9B4-4D92-A7F7-315B894862A8}" type="slidenum">
              <a:rPr lang="en-US" smtClean="0"/>
              <a:pPr/>
              <a:t>20</a:t>
            </a:fld>
            <a:endParaRPr lang="en-US" dirty="0"/>
          </a:p>
        </p:txBody>
      </p:sp>
      <p:sp>
        <p:nvSpPr>
          <p:cNvPr id="6" name="Content Placeholder 5">
            <a:extLst>
              <a:ext uri="{FF2B5EF4-FFF2-40B4-BE49-F238E27FC236}">
                <a16:creationId xmlns:a16="http://schemas.microsoft.com/office/drawing/2014/main" id="{FBCADC8F-FABE-4909-A376-4AE75D88F6A1}"/>
              </a:ext>
            </a:extLst>
          </p:cNvPr>
          <p:cNvSpPr>
            <a:spLocks noGrp="1"/>
          </p:cNvSpPr>
          <p:nvPr>
            <p:ph sz="quarter" idx="13"/>
          </p:nvPr>
        </p:nvSpPr>
        <p:spPr>
          <a:xfrm>
            <a:off x="381000" y="1377538"/>
            <a:ext cx="8417052" cy="3096038"/>
          </a:xfrm>
        </p:spPr>
        <p:txBody>
          <a:bodyPr/>
          <a:lstStyle/>
          <a:p>
            <a:r>
              <a:rPr lang="en-US" dirty="0">
                <a:solidFill>
                  <a:schemeClr val="tx1"/>
                </a:solidFill>
              </a:rPr>
              <a:t>In global tool configuration</a:t>
            </a:r>
          </a:p>
          <a:p>
            <a:endParaRPr lang="en-US" dirty="0"/>
          </a:p>
          <a:p>
            <a:endParaRPr lang="en-US" dirty="0"/>
          </a:p>
        </p:txBody>
      </p:sp>
      <p:pic>
        <p:nvPicPr>
          <p:cNvPr id="7" name="Picture 6">
            <a:extLst>
              <a:ext uri="{FF2B5EF4-FFF2-40B4-BE49-F238E27FC236}">
                <a16:creationId xmlns:a16="http://schemas.microsoft.com/office/drawing/2014/main" id="{79F1F733-DA31-48EF-822D-9DDB2790A181}"/>
              </a:ext>
            </a:extLst>
          </p:cNvPr>
          <p:cNvPicPr>
            <a:picLocks noChangeAspect="1"/>
          </p:cNvPicPr>
          <p:nvPr/>
        </p:nvPicPr>
        <p:blipFill>
          <a:blip r:embed="rId2"/>
          <a:stretch>
            <a:fillRect/>
          </a:stretch>
        </p:blipFill>
        <p:spPr>
          <a:xfrm>
            <a:off x="213756" y="2093394"/>
            <a:ext cx="8295727" cy="1599654"/>
          </a:xfrm>
          <a:prstGeom prst="rect">
            <a:avLst/>
          </a:prstGeom>
        </p:spPr>
      </p:pic>
    </p:spTree>
    <p:extLst>
      <p:ext uri="{BB962C8B-B14F-4D97-AF65-F5344CB8AC3E}">
        <p14:creationId xmlns:p14="http://schemas.microsoft.com/office/powerpoint/2010/main" val="3948385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5C834-15FE-4673-A3EF-8D65981E3919}"/>
              </a:ext>
            </a:extLst>
          </p:cNvPr>
          <p:cNvSpPr>
            <a:spLocks noGrp="1"/>
          </p:cNvSpPr>
          <p:nvPr>
            <p:ph type="title"/>
          </p:nvPr>
        </p:nvSpPr>
        <p:spPr/>
        <p:txBody>
          <a:bodyPr/>
          <a:lstStyle/>
          <a:p>
            <a:r>
              <a:rPr lang="en-US" dirty="0" err="1"/>
              <a:t>Jenkinsfile</a:t>
            </a:r>
            <a:endParaRPr lang="en-US" dirty="0"/>
          </a:p>
        </p:txBody>
      </p:sp>
      <p:sp>
        <p:nvSpPr>
          <p:cNvPr id="3" name="Content Placeholder 2">
            <a:extLst>
              <a:ext uri="{FF2B5EF4-FFF2-40B4-BE49-F238E27FC236}">
                <a16:creationId xmlns:a16="http://schemas.microsoft.com/office/drawing/2014/main" id="{78CDC281-4275-48BD-9D66-0DBBCCF16061}"/>
              </a:ext>
            </a:extLst>
          </p:cNvPr>
          <p:cNvSpPr>
            <a:spLocks noGrp="1"/>
          </p:cNvSpPr>
          <p:nvPr>
            <p:ph sz="quarter" idx="13"/>
          </p:nvPr>
        </p:nvSpPr>
        <p:spPr/>
        <p:txBody>
          <a:bodyPr>
            <a:normAutofit/>
          </a:bodyPr>
          <a:lstStyle/>
          <a:p>
            <a:endParaRPr lang="en-US" dirty="0"/>
          </a:p>
          <a:p>
            <a:r>
              <a:rPr lang="en-US" dirty="0"/>
              <a:t>   </a:t>
            </a:r>
            <a:r>
              <a:rPr lang="en-US" sz="1400" dirty="0">
                <a:solidFill>
                  <a:schemeClr val="tx1"/>
                </a:solidFill>
              </a:rPr>
              <a:t>stage(“sonar”) {</a:t>
            </a:r>
          </a:p>
          <a:p>
            <a:r>
              <a:rPr lang="en-US" sz="1400" dirty="0">
                <a:solidFill>
                  <a:schemeClr val="tx1"/>
                </a:solidFill>
              </a:rPr>
              <a:t>      def </a:t>
            </a:r>
            <a:r>
              <a:rPr lang="en-US" sz="1400" dirty="0" err="1">
                <a:solidFill>
                  <a:schemeClr val="tx1"/>
                </a:solidFill>
              </a:rPr>
              <a:t>scannerHome</a:t>
            </a:r>
            <a:r>
              <a:rPr lang="en-US" sz="1400" dirty="0">
                <a:solidFill>
                  <a:schemeClr val="tx1"/>
                </a:solidFill>
              </a:rPr>
              <a:t> = tool “</a:t>
            </a:r>
            <a:r>
              <a:rPr lang="en-US" sz="1400" dirty="0" err="1">
                <a:solidFill>
                  <a:schemeClr val="tx2"/>
                </a:solidFill>
              </a:rPr>
              <a:t>SonarScanner</a:t>
            </a:r>
            <a:r>
              <a:rPr lang="en-US" sz="1400" dirty="0">
                <a:solidFill>
                  <a:schemeClr val="tx1"/>
                </a:solidFill>
              </a:rPr>
              <a:t>”</a:t>
            </a:r>
          </a:p>
          <a:p>
            <a:r>
              <a:rPr lang="en-US" sz="1400" dirty="0">
                <a:solidFill>
                  <a:schemeClr val="tx1"/>
                </a:solidFill>
              </a:rPr>
              <a:t>      </a:t>
            </a:r>
            <a:r>
              <a:rPr lang="en-US" sz="1400" dirty="0" err="1">
                <a:solidFill>
                  <a:schemeClr val="tx1"/>
                </a:solidFill>
              </a:rPr>
              <a:t>withSonarQubeEnv</a:t>
            </a:r>
            <a:r>
              <a:rPr lang="en-US" sz="1400" dirty="0">
                <a:solidFill>
                  <a:schemeClr val="tx1"/>
                </a:solidFill>
              </a:rPr>
              <a:t>(“</a:t>
            </a:r>
            <a:r>
              <a:rPr lang="en-US" sz="1400" dirty="0" err="1">
                <a:solidFill>
                  <a:schemeClr val="tx2"/>
                </a:solidFill>
              </a:rPr>
              <a:t>SonarQubePROD</a:t>
            </a:r>
            <a:r>
              <a:rPr lang="en-US" sz="1400" dirty="0">
                <a:solidFill>
                  <a:schemeClr val="tx1"/>
                </a:solidFill>
              </a:rPr>
              <a:t>”) {</a:t>
            </a:r>
          </a:p>
          <a:p>
            <a:r>
              <a:rPr lang="en-US" sz="1400" dirty="0">
                <a:solidFill>
                  <a:schemeClr val="tx1"/>
                </a:solidFill>
              </a:rPr>
              <a:t>          </a:t>
            </a:r>
            <a:r>
              <a:rPr lang="en-US" sz="1400" dirty="0" err="1">
                <a:solidFill>
                  <a:schemeClr val="tx1"/>
                </a:solidFill>
              </a:rPr>
              <a:t>sh</a:t>
            </a:r>
            <a:r>
              <a:rPr lang="en-US" sz="1400" dirty="0">
                <a:solidFill>
                  <a:schemeClr val="tx1"/>
                </a:solidFill>
              </a:rPr>
              <a:t> “${</a:t>
            </a:r>
            <a:r>
              <a:rPr lang="en-US" sz="1400" dirty="0" err="1">
                <a:solidFill>
                  <a:schemeClr val="tx1"/>
                </a:solidFill>
              </a:rPr>
              <a:t>scannerHome</a:t>
            </a:r>
            <a:r>
              <a:rPr lang="en-US" sz="1400" dirty="0">
                <a:solidFill>
                  <a:schemeClr val="tx1"/>
                </a:solidFill>
              </a:rPr>
              <a:t>}/bin/sonar-scanner –</a:t>
            </a:r>
            <a:r>
              <a:rPr lang="en-US" sz="1400" dirty="0" err="1">
                <a:solidFill>
                  <a:schemeClr val="tx1"/>
                </a:solidFill>
              </a:rPr>
              <a:t>Dsonar.projectKey</a:t>
            </a:r>
            <a:r>
              <a:rPr lang="en-US" sz="1400" dirty="0">
                <a:solidFill>
                  <a:schemeClr val="tx1"/>
                </a:solidFill>
              </a:rPr>
              <a:t>=Demo –</a:t>
            </a:r>
            <a:r>
              <a:rPr lang="en-US" sz="1400" dirty="0" err="1">
                <a:solidFill>
                  <a:schemeClr val="tx1"/>
                </a:solidFill>
              </a:rPr>
              <a:t>Dsonar.projectName</a:t>
            </a:r>
            <a:r>
              <a:rPr lang="en-US" sz="1400" dirty="0">
                <a:solidFill>
                  <a:schemeClr val="tx1"/>
                </a:solidFill>
              </a:rPr>
              <a:t>=Demo ”</a:t>
            </a:r>
          </a:p>
          <a:p>
            <a:r>
              <a:rPr lang="en-US" sz="1400" dirty="0">
                <a:solidFill>
                  <a:schemeClr val="tx1"/>
                </a:solidFill>
              </a:rPr>
              <a:t>      }</a:t>
            </a:r>
          </a:p>
          <a:p>
            <a:r>
              <a:rPr lang="en-US" sz="1400" dirty="0">
                <a:solidFill>
                  <a:schemeClr val="tx1"/>
                </a:solidFill>
              </a:rPr>
              <a:t>   }</a:t>
            </a:r>
          </a:p>
        </p:txBody>
      </p:sp>
      <p:sp>
        <p:nvSpPr>
          <p:cNvPr id="4" name="Footer Placeholder 3">
            <a:extLst>
              <a:ext uri="{FF2B5EF4-FFF2-40B4-BE49-F238E27FC236}">
                <a16:creationId xmlns:a16="http://schemas.microsoft.com/office/drawing/2014/main" id="{10B96E15-1BDD-4238-AF3B-3DA7ABB08976}"/>
              </a:ext>
            </a:extLst>
          </p:cNvPr>
          <p:cNvSpPr>
            <a:spLocks noGrp="1"/>
          </p:cNvSpPr>
          <p:nvPr>
            <p:ph type="ftr" sz="quarter" idx="3"/>
          </p:nvPr>
        </p:nvSpPr>
        <p:spPr/>
        <p:txBody>
          <a:bodyPr/>
          <a:lstStyle/>
          <a:p>
            <a:r>
              <a:rPr lang="en-US"/>
              <a:t>© 2020 Cognizant</a:t>
            </a:r>
            <a:endParaRPr lang="en-US" dirty="0"/>
          </a:p>
        </p:txBody>
      </p:sp>
      <p:sp>
        <p:nvSpPr>
          <p:cNvPr id="5" name="Slide Number Placeholder 4">
            <a:extLst>
              <a:ext uri="{FF2B5EF4-FFF2-40B4-BE49-F238E27FC236}">
                <a16:creationId xmlns:a16="http://schemas.microsoft.com/office/drawing/2014/main" id="{552ECB3B-1A4E-4B36-B013-3CEE00E8F352}"/>
              </a:ext>
            </a:extLst>
          </p:cNvPr>
          <p:cNvSpPr>
            <a:spLocks noGrp="1"/>
          </p:cNvSpPr>
          <p:nvPr>
            <p:ph type="sldNum" sz="quarter" idx="4"/>
          </p:nvPr>
        </p:nvSpPr>
        <p:spPr/>
        <p:txBody>
          <a:bodyPr/>
          <a:lstStyle/>
          <a:p>
            <a:fld id="{2EFEF571-C9B4-4D92-A7F7-315B894862A8}" type="slidenum">
              <a:rPr lang="en-US" smtClean="0"/>
              <a:pPr/>
              <a:t>21</a:t>
            </a:fld>
            <a:endParaRPr lang="en-US" dirty="0"/>
          </a:p>
        </p:txBody>
      </p:sp>
    </p:spTree>
    <p:extLst>
      <p:ext uri="{BB962C8B-B14F-4D97-AF65-F5344CB8AC3E}">
        <p14:creationId xmlns:p14="http://schemas.microsoft.com/office/powerpoint/2010/main" val="1932264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534B5-0B54-4F00-9954-C85ED3D431A7}"/>
              </a:ext>
            </a:extLst>
          </p:cNvPr>
          <p:cNvSpPr>
            <a:spLocks noGrp="1"/>
          </p:cNvSpPr>
          <p:nvPr>
            <p:ph type="title"/>
          </p:nvPr>
        </p:nvSpPr>
        <p:spPr/>
        <p:txBody>
          <a:bodyPr/>
          <a:lstStyle/>
          <a:p>
            <a:r>
              <a:rPr lang="en-US" dirty="0"/>
              <a:t>Artifactory</a:t>
            </a:r>
          </a:p>
        </p:txBody>
      </p:sp>
      <p:sp>
        <p:nvSpPr>
          <p:cNvPr id="4" name="Footer Placeholder 3">
            <a:extLst>
              <a:ext uri="{FF2B5EF4-FFF2-40B4-BE49-F238E27FC236}">
                <a16:creationId xmlns:a16="http://schemas.microsoft.com/office/drawing/2014/main" id="{123FE7F3-B155-4857-82F3-CD8FD91C468D}"/>
              </a:ext>
            </a:extLst>
          </p:cNvPr>
          <p:cNvSpPr>
            <a:spLocks noGrp="1"/>
          </p:cNvSpPr>
          <p:nvPr>
            <p:ph type="ftr" sz="quarter" idx="3"/>
          </p:nvPr>
        </p:nvSpPr>
        <p:spPr/>
        <p:txBody>
          <a:bodyPr/>
          <a:lstStyle/>
          <a:p>
            <a:r>
              <a:rPr lang="en-US"/>
              <a:t>© 2020 Cognizant</a:t>
            </a:r>
            <a:endParaRPr lang="en-US" dirty="0"/>
          </a:p>
        </p:txBody>
      </p:sp>
      <p:sp>
        <p:nvSpPr>
          <p:cNvPr id="5" name="Slide Number Placeholder 4">
            <a:extLst>
              <a:ext uri="{FF2B5EF4-FFF2-40B4-BE49-F238E27FC236}">
                <a16:creationId xmlns:a16="http://schemas.microsoft.com/office/drawing/2014/main" id="{8C4DDE15-D108-47C4-9686-48FD1BBD2A16}"/>
              </a:ext>
            </a:extLst>
          </p:cNvPr>
          <p:cNvSpPr>
            <a:spLocks noGrp="1"/>
          </p:cNvSpPr>
          <p:nvPr>
            <p:ph type="sldNum" sz="quarter" idx="4"/>
          </p:nvPr>
        </p:nvSpPr>
        <p:spPr/>
        <p:txBody>
          <a:bodyPr/>
          <a:lstStyle/>
          <a:p>
            <a:fld id="{2EFEF571-C9B4-4D92-A7F7-315B894862A8}" type="slidenum">
              <a:rPr lang="en-US" smtClean="0"/>
              <a:pPr/>
              <a:t>22</a:t>
            </a:fld>
            <a:endParaRPr lang="en-US" dirty="0"/>
          </a:p>
        </p:txBody>
      </p:sp>
      <p:sp>
        <p:nvSpPr>
          <p:cNvPr id="6" name="Content Placeholder 5">
            <a:extLst>
              <a:ext uri="{FF2B5EF4-FFF2-40B4-BE49-F238E27FC236}">
                <a16:creationId xmlns:a16="http://schemas.microsoft.com/office/drawing/2014/main" id="{FBCADC8F-FABE-4909-A376-4AE75D88F6A1}"/>
              </a:ext>
            </a:extLst>
          </p:cNvPr>
          <p:cNvSpPr>
            <a:spLocks noGrp="1"/>
          </p:cNvSpPr>
          <p:nvPr>
            <p:ph sz="quarter" idx="13"/>
          </p:nvPr>
        </p:nvSpPr>
        <p:spPr>
          <a:xfrm>
            <a:off x="381000" y="1034980"/>
            <a:ext cx="8417052" cy="3438596"/>
          </a:xfrm>
        </p:spPr>
        <p:txBody>
          <a:bodyPr/>
          <a:lstStyle/>
          <a:p>
            <a:r>
              <a:rPr lang="en-US" dirty="0">
                <a:solidFill>
                  <a:schemeClr val="tx1"/>
                </a:solidFill>
              </a:rPr>
              <a:t>In configure system</a:t>
            </a:r>
            <a:endParaRPr lang="en-US" dirty="0"/>
          </a:p>
        </p:txBody>
      </p:sp>
      <p:pic>
        <p:nvPicPr>
          <p:cNvPr id="8" name="Picture 7">
            <a:extLst>
              <a:ext uri="{FF2B5EF4-FFF2-40B4-BE49-F238E27FC236}">
                <a16:creationId xmlns:a16="http://schemas.microsoft.com/office/drawing/2014/main" id="{C28AF142-90B6-40F0-BCD9-582DE6D71F17}"/>
              </a:ext>
            </a:extLst>
          </p:cNvPr>
          <p:cNvPicPr>
            <a:picLocks noChangeAspect="1"/>
          </p:cNvPicPr>
          <p:nvPr/>
        </p:nvPicPr>
        <p:blipFill>
          <a:blip r:embed="rId2"/>
          <a:stretch>
            <a:fillRect/>
          </a:stretch>
        </p:blipFill>
        <p:spPr>
          <a:xfrm>
            <a:off x="381000" y="1618276"/>
            <a:ext cx="7048499" cy="2664381"/>
          </a:xfrm>
          <a:prstGeom prst="rect">
            <a:avLst/>
          </a:prstGeom>
        </p:spPr>
      </p:pic>
    </p:spTree>
    <p:extLst>
      <p:ext uri="{BB962C8B-B14F-4D97-AF65-F5344CB8AC3E}">
        <p14:creationId xmlns:p14="http://schemas.microsoft.com/office/powerpoint/2010/main" val="4059361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72DFF-1E19-4E88-9FF4-70BF617F6163}"/>
              </a:ext>
            </a:extLst>
          </p:cNvPr>
          <p:cNvSpPr>
            <a:spLocks noGrp="1"/>
          </p:cNvSpPr>
          <p:nvPr>
            <p:ph type="title"/>
          </p:nvPr>
        </p:nvSpPr>
        <p:spPr/>
        <p:txBody>
          <a:bodyPr/>
          <a:lstStyle/>
          <a:p>
            <a:r>
              <a:rPr lang="en-US" dirty="0" err="1"/>
              <a:t>Jenkinsfile</a:t>
            </a:r>
            <a:endParaRPr lang="en-US" dirty="0"/>
          </a:p>
        </p:txBody>
      </p:sp>
      <p:sp>
        <p:nvSpPr>
          <p:cNvPr id="3" name="Footer Placeholder 2">
            <a:extLst>
              <a:ext uri="{FF2B5EF4-FFF2-40B4-BE49-F238E27FC236}">
                <a16:creationId xmlns:a16="http://schemas.microsoft.com/office/drawing/2014/main" id="{9A38476A-3E52-4141-88DC-A141793DDB82}"/>
              </a:ext>
            </a:extLst>
          </p:cNvPr>
          <p:cNvSpPr>
            <a:spLocks noGrp="1"/>
          </p:cNvSpPr>
          <p:nvPr>
            <p:ph type="ftr" sz="quarter" idx="3"/>
          </p:nvPr>
        </p:nvSpPr>
        <p:spPr/>
        <p:txBody>
          <a:bodyPr/>
          <a:lstStyle/>
          <a:p>
            <a:r>
              <a:rPr lang="en-US"/>
              <a:t>© 2020 Cognizant</a:t>
            </a:r>
            <a:endParaRPr lang="en-US" dirty="0"/>
          </a:p>
        </p:txBody>
      </p:sp>
      <p:sp>
        <p:nvSpPr>
          <p:cNvPr id="4" name="Slide Number Placeholder 3">
            <a:extLst>
              <a:ext uri="{FF2B5EF4-FFF2-40B4-BE49-F238E27FC236}">
                <a16:creationId xmlns:a16="http://schemas.microsoft.com/office/drawing/2014/main" id="{67B23651-B2CB-4416-941C-CDBA9D91D32D}"/>
              </a:ext>
            </a:extLst>
          </p:cNvPr>
          <p:cNvSpPr>
            <a:spLocks noGrp="1"/>
          </p:cNvSpPr>
          <p:nvPr>
            <p:ph type="sldNum" sz="quarter" idx="4"/>
          </p:nvPr>
        </p:nvSpPr>
        <p:spPr/>
        <p:txBody>
          <a:bodyPr/>
          <a:lstStyle/>
          <a:p>
            <a:fld id="{2EFEF571-C9B4-4D92-A7F7-315B894862A8}" type="slidenum">
              <a:rPr lang="en-US" smtClean="0"/>
              <a:pPr/>
              <a:t>23</a:t>
            </a:fld>
            <a:endParaRPr lang="en-US" dirty="0"/>
          </a:p>
        </p:txBody>
      </p:sp>
      <p:sp>
        <p:nvSpPr>
          <p:cNvPr id="5" name="Content Placeholder 4">
            <a:extLst>
              <a:ext uri="{FF2B5EF4-FFF2-40B4-BE49-F238E27FC236}">
                <a16:creationId xmlns:a16="http://schemas.microsoft.com/office/drawing/2014/main" id="{A54414B0-B10D-4758-9FEA-90F48A57CBBF}"/>
              </a:ext>
            </a:extLst>
          </p:cNvPr>
          <p:cNvSpPr>
            <a:spLocks noGrp="1"/>
          </p:cNvSpPr>
          <p:nvPr>
            <p:ph idx="1"/>
          </p:nvPr>
        </p:nvSpPr>
        <p:spPr/>
        <p:txBody>
          <a:bodyPr>
            <a:normAutofit/>
          </a:bodyPr>
          <a:lstStyle/>
          <a:p>
            <a:r>
              <a:rPr lang="en-US" sz="1200" dirty="0"/>
              <a:t> </a:t>
            </a:r>
            <a:r>
              <a:rPr lang="en-US" sz="1200" dirty="0">
                <a:solidFill>
                  <a:schemeClr val="tx1"/>
                </a:solidFill>
              </a:rPr>
              <a:t>def server = </a:t>
            </a:r>
            <a:r>
              <a:rPr lang="en-US" sz="1200" dirty="0" err="1">
                <a:solidFill>
                  <a:schemeClr val="tx1"/>
                </a:solidFill>
              </a:rPr>
              <a:t>Artifactory.server.”</a:t>
            </a:r>
            <a:r>
              <a:rPr lang="en-US" sz="1200" dirty="0" err="1">
                <a:solidFill>
                  <a:schemeClr val="tx2"/>
                </a:solidFill>
              </a:rPr>
              <a:t>server</a:t>
            </a:r>
            <a:r>
              <a:rPr lang="en-US" sz="1200" dirty="0">
                <a:solidFill>
                  <a:schemeClr val="tx2"/>
                </a:solidFill>
              </a:rPr>
              <a:t>-id</a:t>
            </a:r>
            <a:r>
              <a:rPr lang="en-US" sz="1200" dirty="0">
                <a:solidFill>
                  <a:schemeClr val="tx1"/>
                </a:solidFill>
              </a:rPr>
              <a:t>”</a:t>
            </a:r>
          </a:p>
          <a:p>
            <a:r>
              <a:rPr lang="en-US" sz="1200" dirty="0">
                <a:solidFill>
                  <a:schemeClr val="tx1"/>
                </a:solidFill>
              </a:rPr>
              <a:t>Stage(“Artifact upload”) {</a:t>
            </a:r>
          </a:p>
          <a:p>
            <a:r>
              <a:rPr lang="en-US" sz="1200" dirty="0">
                <a:solidFill>
                  <a:schemeClr val="tx1"/>
                </a:solidFill>
              </a:rPr>
              <a:t>  def </a:t>
            </a:r>
            <a:r>
              <a:rPr lang="en-US" sz="1200" dirty="0" err="1">
                <a:solidFill>
                  <a:schemeClr val="tx1"/>
                </a:solidFill>
              </a:rPr>
              <a:t>uploadSpec</a:t>
            </a:r>
            <a:r>
              <a:rPr lang="en-US" sz="1200" dirty="0">
                <a:solidFill>
                  <a:schemeClr val="tx1"/>
                </a:solidFill>
              </a:rPr>
              <a:t> = """{</a:t>
            </a:r>
          </a:p>
          <a:p>
            <a:r>
              <a:rPr lang="en-US" sz="1200" dirty="0">
                <a:solidFill>
                  <a:schemeClr val="tx1"/>
                </a:solidFill>
              </a:rPr>
              <a:t>  "files": [</a:t>
            </a:r>
          </a:p>
          <a:p>
            <a:r>
              <a:rPr lang="en-US" sz="1200" dirty="0">
                <a:solidFill>
                  <a:schemeClr val="tx1"/>
                </a:solidFill>
              </a:rPr>
              <a:t>    {</a:t>
            </a:r>
          </a:p>
          <a:p>
            <a:r>
              <a:rPr lang="en-US" sz="1200" dirty="0">
                <a:solidFill>
                  <a:schemeClr val="tx1"/>
                </a:solidFill>
              </a:rPr>
              <a:t>      "pattern": “demo.jar",</a:t>
            </a:r>
          </a:p>
          <a:p>
            <a:r>
              <a:rPr lang="en-US" sz="1200" dirty="0">
                <a:solidFill>
                  <a:schemeClr val="tx1"/>
                </a:solidFill>
              </a:rPr>
              <a:t>      "target": “</a:t>
            </a:r>
            <a:r>
              <a:rPr lang="en-US" sz="1200" dirty="0">
                <a:solidFill>
                  <a:schemeClr val="tx2"/>
                </a:solidFill>
              </a:rPr>
              <a:t>libs-release/demo-${BUILD_NUMBER}</a:t>
            </a:r>
            <a:r>
              <a:rPr lang="en-US" sz="1200" dirty="0">
                <a:solidFill>
                  <a:schemeClr val="tx1"/>
                </a:solidFill>
              </a:rPr>
              <a:t>"</a:t>
            </a:r>
          </a:p>
          <a:p>
            <a:r>
              <a:rPr lang="en-US" sz="1200" dirty="0">
                <a:solidFill>
                  <a:schemeClr val="tx1"/>
                </a:solidFill>
              </a:rPr>
              <a:t>    }</a:t>
            </a:r>
          </a:p>
          <a:p>
            <a:r>
              <a:rPr lang="en-US" sz="1200" dirty="0">
                <a:solidFill>
                  <a:schemeClr val="tx1"/>
                </a:solidFill>
              </a:rPr>
              <a:t> ]</a:t>
            </a:r>
          </a:p>
          <a:p>
            <a:r>
              <a:rPr lang="en-US" sz="1200" dirty="0">
                <a:solidFill>
                  <a:schemeClr val="tx1"/>
                </a:solidFill>
              </a:rPr>
              <a:t>}"""</a:t>
            </a:r>
          </a:p>
          <a:p>
            <a:r>
              <a:rPr lang="en-US" sz="1200" dirty="0" err="1">
                <a:solidFill>
                  <a:schemeClr val="tx1"/>
                </a:solidFill>
              </a:rPr>
              <a:t>server.upload</a:t>
            </a:r>
            <a:r>
              <a:rPr lang="en-US" sz="1200" dirty="0">
                <a:solidFill>
                  <a:schemeClr val="tx1"/>
                </a:solidFill>
              </a:rPr>
              <a:t> spec: </a:t>
            </a:r>
            <a:r>
              <a:rPr lang="en-US" sz="1200" dirty="0" err="1">
                <a:solidFill>
                  <a:schemeClr val="tx1"/>
                </a:solidFill>
              </a:rPr>
              <a:t>uploadSpec</a:t>
            </a:r>
            <a:endParaRPr lang="en-US" sz="1200" dirty="0">
              <a:solidFill>
                <a:schemeClr val="tx1"/>
              </a:solidFill>
            </a:endParaRPr>
          </a:p>
          <a:p>
            <a:r>
              <a:rPr lang="en-US" sz="1200" dirty="0">
                <a:solidFill>
                  <a:schemeClr val="tx1"/>
                </a:solidFill>
              </a:rPr>
              <a:t>}</a:t>
            </a:r>
          </a:p>
        </p:txBody>
      </p:sp>
      <p:sp>
        <p:nvSpPr>
          <p:cNvPr id="9" name="Content Placeholder 8">
            <a:extLst>
              <a:ext uri="{FF2B5EF4-FFF2-40B4-BE49-F238E27FC236}">
                <a16:creationId xmlns:a16="http://schemas.microsoft.com/office/drawing/2014/main" id="{3CA07BA3-DB15-40AE-AF18-C7190F035765}"/>
              </a:ext>
            </a:extLst>
          </p:cNvPr>
          <p:cNvSpPr>
            <a:spLocks noGrp="1"/>
          </p:cNvSpPr>
          <p:nvPr>
            <p:ph idx="13"/>
          </p:nvPr>
        </p:nvSpPr>
        <p:spPr>
          <a:xfrm>
            <a:off x="4803112" y="1386673"/>
            <a:ext cx="3956840" cy="3201694"/>
          </a:xfrm>
        </p:spPr>
        <p:txBody>
          <a:bodyPr>
            <a:normAutofit/>
          </a:bodyPr>
          <a:lstStyle/>
          <a:p>
            <a:r>
              <a:rPr lang="en-US" sz="1200" dirty="0">
                <a:solidFill>
                  <a:schemeClr val="tx1"/>
                </a:solidFill>
              </a:rPr>
              <a:t>Stage(“Artifact Download”) {</a:t>
            </a:r>
          </a:p>
          <a:p>
            <a:r>
              <a:rPr lang="en-US" sz="1200" dirty="0">
                <a:solidFill>
                  <a:schemeClr val="tx1"/>
                </a:solidFill>
              </a:rPr>
              <a:t>  def </a:t>
            </a:r>
            <a:r>
              <a:rPr lang="en-US" sz="1200" dirty="0" err="1">
                <a:solidFill>
                  <a:schemeClr val="tx1"/>
                </a:solidFill>
              </a:rPr>
              <a:t>downloadSpec</a:t>
            </a:r>
            <a:r>
              <a:rPr lang="en-US" sz="1200" dirty="0">
                <a:solidFill>
                  <a:schemeClr val="tx1"/>
                </a:solidFill>
              </a:rPr>
              <a:t> = """{</a:t>
            </a:r>
          </a:p>
          <a:p>
            <a:r>
              <a:rPr lang="en-US" sz="1200" dirty="0">
                <a:solidFill>
                  <a:schemeClr val="tx1"/>
                </a:solidFill>
              </a:rPr>
              <a:t> "files": [</a:t>
            </a:r>
          </a:p>
          <a:p>
            <a:r>
              <a:rPr lang="en-US" sz="1200" dirty="0">
                <a:solidFill>
                  <a:schemeClr val="tx1"/>
                </a:solidFill>
              </a:rPr>
              <a:t>  {</a:t>
            </a:r>
          </a:p>
          <a:p>
            <a:r>
              <a:rPr lang="en-US" sz="1200" dirty="0">
                <a:solidFill>
                  <a:schemeClr val="tx1"/>
                </a:solidFill>
              </a:rPr>
              <a:t>      "pattern": "</a:t>
            </a:r>
            <a:r>
              <a:rPr lang="en-US" sz="1200" dirty="0">
                <a:solidFill>
                  <a:schemeClr val="tx2"/>
                </a:solidFill>
              </a:rPr>
              <a:t>libs-release/demo-${BUILD_NUMBER}/demo.jar</a:t>
            </a:r>
            <a:r>
              <a:rPr lang="en-US" sz="1200" dirty="0">
                <a:solidFill>
                  <a:schemeClr val="tx1"/>
                </a:solidFill>
              </a:rPr>
              <a:t> ",</a:t>
            </a:r>
          </a:p>
          <a:p>
            <a:r>
              <a:rPr lang="en-US" sz="1200" dirty="0">
                <a:solidFill>
                  <a:schemeClr val="tx1"/>
                </a:solidFill>
              </a:rPr>
              <a:t>      "target": “</a:t>
            </a:r>
            <a:r>
              <a:rPr lang="en-US" sz="1200" dirty="0" err="1">
                <a:solidFill>
                  <a:schemeClr val="tx2"/>
                </a:solidFill>
              </a:rPr>
              <a:t>downloadedArtifact</a:t>
            </a:r>
            <a:r>
              <a:rPr lang="en-US" sz="1200" dirty="0">
                <a:solidFill>
                  <a:schemeClr val="tx1"/>
                </a:solidFill>
              </a:rPr>
              <a:t>"</a:t>
            </a:r>
          </a:p>
          <a:p>
            <a:r>
              <a:rPr lang="en-US" sz="1200" dirty="0">
                <a:solidFill>
                  <a:schemeClr val="tx1"/>
                </a:solidFill>
              </a:rPr>
              <a:t>    }</a:t>
            </a:r>
          </a:p>
          <a:p>
            <a:r>
              <a:rPr lang="en-US" sz="1200" dirty="0">
                <a:solidFill>
                  <a:schemeClr val="tx1"/>
                </a:solidFill>
              </a:rPr>
              <a:t> ]</a:t>
            </a:r>
          </a:p>
          <a:p>
            <a:r>
              <a:rPr lang="en-US" sz="1200" dirty="0">
                <a:solidFill>
                  <a:schemeClr val="tx1"/>
                </a:solidFill>
              </a:rPr>
              <a:t>}""“</a:t>
            </a:r>
          </a:p>
          <a:p>
            <a:r>
              <a:rPr lang="en-US" sz="1200" dirty="0" err="1">
                <a:solidFill>
                  <a:schemeClr val="tx1"/>
                </a:solidFill>
              </a:rPr>
              <a:t>server.download</a:t>
            </a:r>
            <a:r>
              <a:rPr lang="en-US" sz="1200" dirty="0">
                <a:solidFill>
                  <a:schemeClr val="tx1"/>
                </a:solidFill>
              </a:rPr>
              <a:t> spec: </a:t>
            </a:r>
            <a:r>
              <a:rPr lang="en-US" sz="1200" dirty="0" err="1">
                <a:solidFill>
                  <a:schemeClr val="tx1"/>
                </a:solidFill>
              </a:rPr>
              <a:t>downloadSpec</a:t>
            </a:r>
            <a:endParaRPr lang="en-US" sz="1200" dirty="0">
              <a:solidFill>
                <a:schemeClr val="tx1"/>
              </a:solidFill>
            </a:endParaRPr>
          </a:p>
          <a:p>
            <a:r>
              <a:rPr lang="en-US" sz="1200" dirty="0">
                <a:solidFill>
                  <a:schemeClr val="tx1"/>
                </a:solidFill>
              </a:rPr>
              <a:t>}</a:t>
            </a:r>
          </a:p>
          <a:p>
            <a:endParaRPr lang="en-US" sz="1300" dirty="0"/>
          </a:p>
        </p:txBody>
      </p:sp>
    </p:spTree>
    <p:extLst>
      <p:ext uri="{BB962C8B-B14F-4D97-AF65-F5344CB8AC3E}">
        <p14:creationId xmlns:p14="http://schemas.microsoft.com/office/powerpoint/2010/main" val="3251194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70245A-D93C-4C36-A970-ABF96AE710B9}"/>
              </a:ext>
            </a:extLst>
          </p:cNvPr>
          <p:cNvSpPr txBox="1"/>
          <p:nvPr/>
        </p:nvSpPr>
        <p:spPr>
          <a:xfrm>
            <a:off x="3496826" y="2291024"/>
            <a:ext cx="4129873" cy="430887"/>
          </a:xfrm>
          <a:prstGeom prst="rect">
            <a:avLst/>
          </a:prstGeom>
        </p:spPr>
        <p:txBody>
          <a:bodyPr wrap="square" lIns="0" tIns="0" rIns="0" bIns="0" rtlCol="0">
            <a:spAutoFit/>
          </a:bodyPr>
          <a:lstStyle/>
          <a:p>
            <a:pPr algn="l"/>
            <a:r>
              <a:rPr lang="en-US" sz="2800" dirty="0"/>
              <a:t>DEPLOYMENT</a:t>
            </a:r>
          </a:p>
        </p:txBody>
      </p:sp>
    </p:spTree>
    <p:extLst>
      <p:ext uri="{BB962C8B-B14F-4D97-AF65-F5344CB8AC3E}">
        <p14:creationId xmlns:p14="http://schemas.microsoft.com/office/powerpoint/2010/main" val="4028365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4ABEB-0381-45B4-BB3E-FE8C9B05CE96}"/>
              </a:ext>
            </a:extLst>
          </p:cNvPr>
          <p:cNvSpPr>
            <a:spLocks noGrp="1"/>
          </p:cNvSpPr>
          <p:nvPr>
            <p:ph type="title"/>
          </p:nvPr>
        </p:nvSpPr>
        <p:spPr/>
        <p:txBody>
          <a:bodyPr/>
          <a:lstStyle/>
          <a:p>
            <a:r>
              <a:rPr lang="en-US" dirty="0"/>
              <a:t>Tomcat Deployment</a:t>
            </a:r>
          </a:p>
        </p:txBody>
      </p:sp>
      <p:sp>
        <p:nvSpPr>
          <p:cNvPr id="3" name="Content Placeholder 2">
            <a:extLst>
              <a:ext uri="{FF2B5EF4-FFF2-40B4-BE49-F238E27FC236}">
                <a16:creationId xmlns:a16="http://schemas.microsoft.com/office/drawing/2014/main" id="{69B74354-BDE9-42FC-AF63-2C402774DB87}"/>
              </a:ext>
            </a:extLst>
          </p:cNvPr>
          <p:cNvSpPr>
            <a:spLocks noGrp="1"/>
          </p:cNvSpPr>
          <p:nvPr>
            <p:ph sz="quarter" idx="13"/>
          </p:nvPr>
        </p:nvSpPr>
        <p:spPr/>
        <p:txBody>
          <a:bodyPr>
            <a:normAutofit/>
          </a:bodyPr>
          <a:lstStyle/>
          <a:p>
            <a:endParaRPr lang="en-US" sz="1000" dirty="0"/>
          </a:p>
          <a:p>
            <a:r>
              <a:rPr lang="en-US" sz="1000" dirty="0"/>
              <a:t>   </a:t>
            </a:r>
          </a:p>
        </p:txBody>
      </p:sp>
      <p:sp>
        <p:nvSpPr>
          <p:cNvPr id="4" name="Footer Placeholder 3">
            <a:extLst>
              <a:ext uri="{FF2B5EF4-FFF2-40B4-BE49-F238E27FC236}">
                <a16:creationId xmlns:a16="http://schemas.microsoft.com/office/drawing/2014/main" id="{19DED575-AF54-4B5C-BF95-52F4E1B9FF36}"/>
              </a:ext>
            </a:extLst>
          </p:cNvPr>
          <p:cNvSpPr>
            <a:spLocks noGrp="1"/>
          </p:cNvSpPr>
          <p:nvPr>
            <p:ph type="ftr" sz="quarter" idx="3"/>
          </p:nvPr>
        </p:nvSpPr>
        <p:spPr/>
        <p:txBody>
          <a:bodyPr/>
          <a:lstStyle/>
          <a:p>
            <a:r>
              <a:rPr lang="en-US"/>
              <a:t>© 2020 Cognizant</a:t>
            </a:r>
            <a:endParaRPr lang="en-US" dirty="0"/>
          </a:p>
        </p:txBody>
      </p:sp>
      <p:sp>
        <p:nvSpPr>
          <p:cNvPr id="5" name="Slide Number Placeholder 4">
            <a:extLst>
              <a:ext uri="{FF2B5EF4-FFF2-40B4-BE49-F238E27FC236}">
                <a16:creationId xmlns:a16="http://schemas.microsoft.com/office/drawing/2014/main" id="{B52960C3-B462-4D35-9F82-24440634C458}"/>
              </a:ext>
            </a:extLst>
          </p:cNvPr>
          <p:cNvSpPr>
            <a:spLocks noGrp="1"/>
          </p:cNvSpPr>
          <p:nvPr>
            <p:ph type="sldNum" sz="quarter" idx="4"/>
          </p:nvPr>
        </p:nvSpPr>
        <p:spPr/>
        <p:txBody>
          <a:bodyPr/>
          <a:lstStyle/>
          <a:p>
            <a:fld id="{2EFEF571-C9B4-4D92-A7F7-315B894862A8}" type="slidenum">
              <a:rPr lang="en-US" smtClean="0"/>
              <a:pPr/>
              <a:t>25</a:t>
            </a:fld>
            <a:endParaRPr lang="en-US" dirty="0"/>
          </a:p>
        </p:txBody>
      </p:sp>
      <p:pic>
        <p:nvPicPr>
          <p:cNvPr id="8" name="Picture 7">
            <a:extLst>
              <a:ext uri="{FF2B5EF4-FFF2-40B4-BE49-F238E27FC236}">
                <a16:creationId xmlns:a16="http://schemas.microsoft.com/office/drawing/2014/main" id="{D033E72A-1B96-4E6F-9B44-9B990BBA0219}"/>
              </a:ext>
            </a:extLst>
          </p:cNvPr>
          <p:cNvPicPr>
            <a:picLocks noChangeAspect="1"/>
          </p:cNvPicPr>
          <p:nvPr/>
        </p:nvPicPr>
        <p:blipFill>
          <a:blip r:embed="rId2"/>
          <a:stretch>
            <a:fillRect/>
          </a:stretch>
        </p:blipFill>
        <p:spPr>
          <a:xfrm>
            <a:off x="1014884" y="1436107"/>
            <a:ext cx="6059156" cy="3037468"/>
          </a:xfrm>
          <a:prstGeom prst="rect">
            <a:avLst/>
          </a:prstGeom>
        </p:spPr>
      </p:pic>
    </p:spTree>
    <p:extLst>
      <p:ext uri="{BB962C8B-B14F-4D97-AF65-F5344CB8AC3E}">
        <p14:creationId xmlns:p14="http://schemas.microsoft.com/office/powerpoint/2010/main" val="773012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05B68-C6D2-42D8-9B73-5EC7F2918D6C}"/>
              </a:ext>
            </a:extLst>
          </p:cNvPr>
          <p:cNvSpPr>
            <a:spLocks noGrp="1"/>
          </p:cNvSpPr>
          <p:nvPr>
            <p:ph type="title"/>
          </p:nvPr>
        </p:nvSpPr>
        <p:spPr/>
        <p:txBody>
          <a:bodyPr/>
          <a:lstStyle/>
          <a:p>
            <a:r>
              <a:rPr lang="en-US" dirty="0"/>
              <a:t>Tomcat build step</a:t>
            </a:r>
          </a:p>
        </p:txBody>
      </p:sp>
      <p:pic>
        <p:nvPicPr>
          <p:cNvPr id="6" name="Content Placeholder 5">
            <a:extLst>
              <a:ext uri="{FF2B5EF4-FFF2-40B4-BE49-F238E27FC236}">
                <a16:creationId xmlns:a16="http://schemas.microsoft.com/office/drawing/2014/main" id="{5DAE3566-D2EE-4695-B9E4-F639DB5C4973}"/>
              </a:ext>
            </a:extLst>
          </p:cNvPr>
          <p:cNvPicPr>
            <a:picLocks noGrp="1" noChangeAspect="1"/>
          </p:cNvPicPr>
          <p:nvPr>
            <p:ph sz="quarter" idx="13"/>
          </p:nvPr>
        </p:nvPicPr>
        <p:blipFill>
          <a:blip r:embed="rId2"/>
          <a:stretch>
            <a:fillRect/>
          </a:stretch>
        </p:blipFill>
        <p:spPr>
          <a:xfrm>
            <a:off x="1584325" y="1484312"/>
            <a:ext cx="6010275" cy="2667000"/>
          </a:xfrm>
          <a:prstGeom prst="rect">
            <a:avLst/>
          </a:prstGeom>
        </p:spPr>
      </p:pic>
      <p:sp>
        <p:nvSpPr>
          <p:cNvPr id="4" name="Footer Placeholder 3">
            <a:extLst>
              <a:ext uri="{FF2B5EF4-FFF2-40B4-BE49-F238E27FC236}">
                <a16:creationId xmlns:a16="http://schemas.microsoft.com/office/drawing/2014/main" id="{69DF7B82-259C-4585-A1B5-565244E83371}"/>
              </a:ext>
            </a:extLst>
          </p:cNvPr>
          <p:cNvSpPr>
            <a:spLocks noGrp="1"/>
          </p:cNvSpPr>
          <p:nvPr>
            <p:ph type="ftr" sz="quarter" idx="3"/>
          </p:nvPr>
        </p:nvSpPr>
        <p:spPr/>
        <p:txBody>
          <a:bodyPr/>
          <a:lstStyle/>
          <a:p>
            <a:r>
              <a:rPr lang="en-US"/>
              <a:t>© 2020 Cognizant</a:t>
            </a:r>
            <a:endParaRPr lang="en-US" dirty="0"/>
          </a:p>
        </p:txBody>
      </p:sp>
      <p:sp>
        <p:nvSpPr>
          <p:cNvPr id="5" name="Slide Number Placeholder 4">
            <a:extLst>
              <a:ext uri="{FF2B5EF4-FFF2-40B4-BE49-F238E27FC236}">
                <a16:creationId xmlns:a16="http://schemas.microsoft.com/office/drawing/2014/main" id="{9D27D210-3A59-4213-84B4-868B702E8ED3}"/>
              </a:ext>
            </a:extLst>
          </p:cNvPr>
          <p:cNvSpPr>
            <a:spLocks noGrp="1"/>
          </p:cNvSpPr>
          <p:nvPr>
            <p:ph type="sldNum" sz="quarter" idx="4"/>
          </p:nvPr>
        </p:nvSpPr>
        <p:spPr/>
        <p:txBody>
          <a:bodyPr/>
          <a:lstStyle/>
          <a:p>
            <a:fld id="{2EFEF571-C9B4-4D92-A7F7-315B894862A8}" type="slidenum">
              <a:rPr lang="en-US" smtClean="0"/>
              <a:pPr/>
              <a:t>26</a:t>
            </a:fld>
            <a:endParaRPr lang="en-US" dirty="0"/>
          </a:p>
        </p:txBody>
      </p:sp>
    </p:spTree>
    <p:extLst>
      <p:ext uri="{BB962C8B-B14F-4D97-AF65-F5344CB8AC3E}">
        <p14:creationId xmlns:p14="http://schemas.microsoft.com/office/powerpoint/2010/main" val="4856173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115AF-073C-47A6-95E6-7816EB1F9B83}"/>
              </a:ext>
            </a:extLst>
          </p:cNvPr>
          <p:cNvSpPr>
            <a:spLocks noGrp="1"/>
          </p:cNvSpPr>
          <p:nvPr>
            <p:ph type="title"/>
          </p:nvPr>
        </p:nvSpPr>
        <p:spPr/>
        <p:txBody>
          <a:bodyPr/>
          <a:lstStyle/>
          <a:p>
            <a:r>
              <a:rPr lang="en-US" dirty="0"/>
              <a:t>Deployment via </a:t>
            </a:r>
            <a:r>
              <a:rPr lang="en-US" dirty="0" err="1"/>
              <a:t>scp</a:t>
            </a:r>
            <a:r>
              <a:rPr lang="en-US" dirty="0"/>
              <a:t> and </a:t>
            </a:r>
            <a:r>
              <a:rPr lang="en-US" dirty="0" err="1"/>
              <a:t>ssh</a:t>
            </a:r>
            <a:endParaRPr lang="en-US" dirty="0"/>
          </a:p>
        </p:txBody>
      </p:sp>
      <p:sp>
        <p:nvSpPr>
          <p:cNvPr id="3" name="Content Placeholder 2">
            <a:extLst>
              <a:ext uri="{FF2B5EF4-FFF2-40B4-BE49-F238E27FC236}">
                <a16:creationId xmlns:a16="http://schemas.microsoft.com/office/drawing/2014/main" id="{B25408DA-0951-45C0-933E-5BE2CED1453D}"/>
              </a:ext>
            </a:extLst>
          </p:cNvPr>
          <p:cNvSpPr>
            <a:spLocks noGrp="1"/>
          </p:cNvSpPr>
          <p:nvPr>
            <p:ph sz="quarter" idx="13"/>
          </p:nvPr>
        </p:nvSpPr>
        <p:spPr>
          <a:xfrm>
            <a:off x="271305" y="1162050"/>
            <a:ext cx="8526747" cy="3311525"/>
          </a:xfrm>
        </p:spPr>
        <p:txBody>
          <a:bodyPr>
            <a:normAutofit fontScale="62500" lnSpcReduction="20000"/>
          </a:bodyPr>
          <a:lstStyle/>
          <a:p>
            <a:r>
              <a:rPr lang="en-US" dirty="0">
                <a:solidFill>
                  <a:schemeClr val="tx1"/>
                </a:solidFill>
              </a:rPr>
              <a:t>stage(‘Deploy') {</a:t>
            </a:r>
          </a:p>
          <a:p>
            <a:r>
              <a:rPr lang="en-US" dirty="0" err="1">
                <a:solidFill>
                  <a:schemeClr val="tx1"/>
                </a:solidFill>
              </a:rPr>
              <a:t>sshPublisher</a:t>
            </a:r>
            <a:r>
              <a:rPr lang="en-US" dirty="0">
                <a:solidFill>
                  <a:schemeClr val="tx1"/>
                </a:solidFill>
              </a:rPr>
              <a:t>(</a:t>
            </a:r>
          </a:p>
          <a:p>
            <a:r>
              <a:rPr lang="en-US" dirty="0">
                <a:solidFill>
                  <a:schemeClr val="tx1"/>
                </a:solidFill>
              </a:rPr>
              <a:t>   </a:t>
            </a:r>
            <a:r>
              <a:rPr lang="en-US" dirty="0" err="1">
                <a:solidFill>
                  <a:schemeClr val="tx1"/>
                </a:solidFill>
              </a:rPr>
              <a:t>continueOnError</a:t>
            </a:r>
            <a:r>
              <a:rPr lang="en-US" dirty="0">
                <a:solidFill>
                  <a:schemeClr val="tx1"/>
                </a:solidFill>
              </a:rPr>
              <a:t>: false, </a:t>
            </a:r>
            <a:r>
              <a:rPr lang="en-US" dirty="0" err="1">
                <a:solidFill>
                  <a:schemeClr val="tx1"/>
                </a:solidFill>
              </a:rPr>
              <a:t>failOnError</a:t>
            </a:r>
            <a:r>
              <a:rPr lang="en-US" dirty="0">
                <a:solidFill>
                  <a:schemeClr val="tx1"/>
                </a:solidFill>
              </a:rPr>
              <a:t>: true,</a:t>
            </a:r>
          </a:p>
          <a:p>
            <a:r>
              <a:rPr lang="en-US" dirty="0">
                <a:solidFill>
                  <a:schemeClr val="tx1"/>
                </a:solidFill>
              </a:rPr>
              <a:t>   publishers: [</a:t>
            </a:r>
          </a:p>
          <a:p>
            <a:r>
              <a:rPr lang="en-US" dirty="0">
                <a:solidFill>
                  <a:schemeClr val="tx1"/>
                </a:solidFill>
              </a:rPr>
              <a:t>    </a:t>
            </a:r>
            <a:r>
              <a:rPr lang="en-US" dirty="0" err="1">
                <a:solidFill>
                  <a:schemeClr val="tx1"/>
                </a:solidFill>
              </a:rPr>
              <a:t>sshPublisherDesc</a:t>
            </a:r>
            <a:r>
              <a:rPr lang="en-US" dirty="0">
                <a:solidFill>
                  <a:schemeClr val="tx1"/>
                </a:solidFill>
              </a:rPr>
              <a:t>(</a:t>
            </a:r>
          </a:p>
          <a:p>
            <a:r>
              <a:rPr lang="en-US" dirty="0">
                <a:solidFill>
                  <a:schemeClr val="tx1"/>
                </a:solidFill>
              </a:rPr>
              <a:t>     </a:t>
            </a:r>
            <a:r>
              <a:rPr lang="en-US" dirty="0" err="1">
                <a:solidFill>
                  <a:schemeClr val="tx1"/>
                </a:solidFill>
              </a:rPr>
              <a:t>configName</a:t>
            </a:r>
            <a:r>
              <a:rPr lang="en-US" dirty="0">
                <a:solidFill>
                  <a:schemeClr val="tx1"/>
                </a:solidFill>
              </a:rPr>
              <a:t>: "${</a:t>
            </a:r>
            <a:r>
              <a:rPr lang="en-US" dirty="0" err="1">
                <a:solidFill>
                  <a:schemeClr val="tx1"/>
                </a:solidFill>
              </a:rPr>
              <a:t>env.SSH_CONFIG_NAME</a:t>
            </a:r>
            <a:r>
              <a:rPr lang="en-US" dirty="0">
                <a:solidFill>
                  <a:schemeClr val="tx1"/>
                </a:solidFill>
              </a:rPr>
              <a:t>}",</a:t>
            </a:r>
          </a:p>
          <a:p>
            <a:r>
              <a:rPr lang="en-US" dirty="0">
                <a:solidFill>
                  <a:schemeClr val="tx1"/>
                </a:solidFill>
              </a:rPr>
              <a:t>     verbose: true,</a:t>
            </a:r>
          </a:p>
          <a:p>
            <a:r>
              <a:rPr lang="en-US" dirty="0">
                <a:solidFill>
                  <a:schemeClr val="tx1"/>
                </a:solidFill>
              </a:rPr>
              <a:t>     transfers: [</a:t>
            </a:r>
          </a:p>
          <a:p>
            <a:r>
              <a:rPr lang="en-US" dirty="0">
                <a:solidFill>
                  <a:schemeClr val="tx1"/>
                </a:solidFill>
              </a:rPr>
              <a:t>      </a:t>
            </a:r>
            <a:r>
              <a:rPr lang="en-US" dirty="0" err="1">
                <a:solidFill>
                  <a:schemeClr val="tx1"/>
                </a:solidFill>
              </a:rPr>
              <a:t>sshTransfer</a:t>
            </a:r>
            <a:r>
              <a:rPr lang="en-US" dirty="0">
                <a:solidFill>
                  <a:schemeClr val="tx1"/>
                </a:solidFill>
              </a:rPr>
              <a:t>(</a:t>
            </a:r>
          </a:p>
          <a:p>
            <a:r>
              <a:rPr lang="en-US" dirty="0">
                <a:solidFill>
                  <a:schemeClr val="tx1"/>
                </a:solidFill>
              </a:rPr>
              <a:t>       </a:t>
            </a:r>
            <a:r>
              <a:rPr lang="en-US" dirty="0" err="1">
                <a:solidFill>
                  <a:schemeClr val="tx1"/>
                </a:solidFill>
              </a:rPr>
              <a:t>sourceFiles</a:t>
            </a:r>
            <a:r>
              <a:rPr lang="en-US" dirty="0">
                <a:solidFill>
                  <a:schemeClr val="tx1"/>
                </a:solidFill>
              </a:rPr>
              <a:t>: "${</a:t>
            </a:r>
            <a:r>
              <a:rPr lang="en-US" dirty="0" err="1">
                <a:solidFill>
                  <a:schemeClr val="tx1"/>
                </a:solidFill>
              </a:rPr>
              <a:t>path_to_file</a:t>
            </a:r>
            <a:r>
              <a:rPr lang="en-US" dirty="0">
                <a:solidFill>
                  <a:schemeClr val="tx1"/>
                </a:solidFill>
              </a:rPr>
              <a:t>}/${</a:t>
            </a:r>
            <a:r>
              <a:rPr lang="en-US" dirty="0" err="1">
                <a:solidFill>
                  <a:schemeClr val="tx1"/>
                </a:solidFill>
              </a:rPr>
              <a:t>file_name</a:t>
            </a:r>
            <a:r>
              <a:rPr lang="en-US" dirty="0">
                <a:solidFill>
                  <a:schemeClr val="tx1"/>
                </a:solidFill>
              </a:rPr>
              <a:t>}, ${</a:t>
            </a:r>
            <a:r>
              <a:rPr lang="en-US" dirty="0" err="1">
                <a:solidFill>
                  <a:schemeClr val="tx1"/>
                </a:solidFill>
              </a:rPr>
              <a:t>path_to_file</a:t>
            </a:r>
            <a:r>
              <a:rPr lang="en-US" dirty="0">
                <a:solidFill>
                  <a:schemeClr val="tx1"/>
                </a:solidFill>
              </a:rPr>
              <a:t>}/${</a:t>
            </a:r>
            <a:r>
              <a:rPr lang="en-US" dirty="0" err="1">
                <a:solidFill>
                  <a:schemeClr val="tx1"/>
                </a:solidFill>
              </a:rPr>
              <a:t>file_name</a:t>
            </a:r>
            <a:r>
              <a:rPr lang="en-US" dirty="0">
                <a:solidFill>
                  <a:schemeClr val="tx1"/>
                </a:solidFill>
              </a:rPr>
              <a:t>}",</a:t>
            </a:r>
          </a:p>
          <a:p>
            <a:r>
              <a:rPr lang="en-US" dirty="0">
                <a:solidFill>
                  <a:schemeClr val="tx1"/>
                </a:solidFill>
              </a:rPr>
              <a:t>       </a:t>
            </a:r>
            <a:r>
              <a:rPr lang="en-US" dirty="0" err="1">
                <a:solidFill>
                  <a:schemeClr val="tx1"/>
                </a:solidFill>
              </a:rPr>
              <a:t>removePrefix</a:t>
            </a:r>
            <a:r>
              <a:rPr lang="en-US" dirty="0">
                <a:solidFill>
                  <a:schemeClr val="tx1"/>
                </a:solidFill>
              </a:rPr>
              <a:t>: "${</a:t>
            </a:r>
            <a:r>
              <a:rPr lang="en-US" dirty="0" err="1">
                <a:solidFill>
                  <a:schemeClr val="tx1"/>
                </a:solidFill>
              </a:rPr>
              <a:t>path_to_file</a:t>
            </a:r>
            <a:r>
              <a:rPr lang="en-US" dirty="0">
                <a:solidFill>
                  <a:schemeClr val="tx1"/>
                </a:solidFill>
              </a:rPr>
              <a:t>}",</a:t>
            </a:r>
          </a:p>
          <a:p>
            <a:r>
              <a:rPr lang="en-US" dirty="0">
                <a:solidFill>
                  <a:schemeClr val="tx1"/>
                </a:solidFill>
              </a:rPr>
              <a:t>       </a:t>
            </a:r>
            <a:r>
              <a:rPr lang="en-US" dirty="0" err="1">
                <a:solidFill>
                  <a:schemeClr val="tx1"/>
                </a:solidFill>
              </a:rPr>
              <a:t>remoteDirectory</a:t>
            </a:r>
            <a:r>
              <a:rPr lang="en-US" dirty="0">
                <a:solidFill>
                  <a:schemeClr val="tx1"/>
                </a:solidFill>
              </a:rPr>
              <a:t>: "${</a:t>
            </a:r>
            <a:r>
              <a:rPr lang="en-US" dirty="0" err="1">
                <a:solidFill>
                  <a:schemeClr val="tx1"/>
                </a:solidFill>
              </a:rPr>
              <a:t>remote_dir_path</a:t>
            </a:r>
            <a:r>
              <a:rPr lang="en-US" dirty="0">
                <a:solidFill>
                  <a:schemeClr val="tx1"/>
                </a:solidFill>
              </a:rPr>
              <a:t>}",)</a:t>
            </a:r>
          </a:p>
          <a:p>
            <a:r>
              <a:rPr lang="en-US" dirty="0">
                <a:solidFill>
                  <a:schemeClr val="tx1"/>
                </a:solidFill>
              </a:rPr>
              <a:t>     ])</a:t>
            </a:r>
          </a:p>
          <a:p>
            <a:r>
              <a:rPr lang="en-US" dirty="0">
                <a:solidFill>
                  <a:schemeClr val="tx1"/>
                </a:solidFill>
              </a:rPr>
              <a:t>   ])</a:t>
            </a:r>
          </a:p>
          <a:p>
            <a:r>
              <a:rPr lang="en-US" dirty="0">
                <a:solidFill>
                  <a:schemeClr val="tx1"/>
                </a:solidFill>
              </a:rPr>
              <a:t>}</a:t>
            </a:r>
          </a:p>
        </p:txBody>
      </p:sp>
      <p:sp>
        <p:nvSpPr>
          <p:cNvPr id="4" name="Footer Placeholder 3">
            <a:extLst>
              <a:ext uri="{FF2B5EF4-FFF2-40B4-BE49-F238E27FC236}">
                <a16:creationId xmlns:a16="http://schemas.microsoft.com/office/drawing/2014/main" id="{ADDD5CE6-EC1E-4E47-ADDF-1FD985E64101}"/>
              </a:ext>
            </a:extLst>
          </p:cNvPr>
          <p:cNvSpPr>
            <a:spLocks noGrp="1"/>
          </p:cNvSpPr>
          <p:nvPr>
            <p:ph type="ftr" sz="quarter" idx="3"/>
          </p:nvPr>
        </p:nvSpPr>
        <p:spPr/>
        <p:txBody>
          <a:bodyPr/>
          <a:lstStyle/>
          <a:p>
            <a:r>
              <a:rPr lang="en-US"/>
              <a:t>© 2020 Cognizant</a:t>
            </a:r>
            <a:endParaRPr lang="en-US" dirty="0"/>
          </a:p>
        </p:txBody>
      </p:sp>
      <p:sp>
        <p:nvSpPr>
          <p:cNvPr id="5" name="Slide Number Placeholder 4">
            <a:extLst>
              <a:ext uri="{FF2B5EF4-FFF2-40B4-BE49-F238E27FC236}">
                <a16:creationId xmlns:a16="http://schemas.microsoft.com/office/drawing/2014/main" id="{03147A6D-E67D-4034-AB4C-CD3785D86EE5}"/>
              </a:ext>
            </a:extLst>
          </p:cNvPr>
          <p:cNvSpPr>
            <a:spLocks noGrp="1"/>
          </p:cNvSpPr>
          <p:nvPr>
            <p:ph type="sldNum" sz="quarter" idx="4"/>
          </p:nvPr>
        </p:nvSpPr>
        <p:spPr/>
        <p:txBody>
          <a:bodyPr/>
          <a:lstStyle/>
          <a:p>
            <a:fld id="{2EFEF571-C9B4-4D92-A7F7-315B894862A8}" type="slidenum">
              <a:rPr lang="en-US" smtClean="0"/>
              <a:pPr/>
              <a:t>27</a:t>
            </a:fld>
            <a:endParaRPr lang="en-US" dirty="0"/>
          </a:p>
        </p:txBody>
      </p:sp>
    </p:spTree>
    <p:extLst>
      <p:ext uri="{BB962C8B-B14F-4D97-AF65-F5344CB8AC3E}">
        <p14:creationId xmlns:p14="http://schemas.microsoft.com/office/powerpoint/2010/main" val="6976221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05B68-C6D2-42D8-9B73-5EC7F2918D6C}"/>
              </a:ext>
            </a:extLst>
          </p:cNvPr>
          <p:cNvSpPr>
            <a:spLocks noGrp="1"/>
          </p:cNvSpPr>
          <p:nvPr>
            <p:ph type="title"/>
          </p:nvPr>
        </p:nvSpPr>
        <p:spPr/>
        <p:txBody>
          <a:bodyPr/>
          <a:lstStyle/>
          <a:p>
            <a:r>
              <a:rPr lang="en-US" dirty="0"/>
              <a:t>Ansible Tower Integration</a:t>
            </a:r>
          </a:p>
        </p:txBody>
      </p:sp>
      <p:sp>
        <p:nvSpPr>
          <p:cNvPr id="4" name="Footer Placeholder 3">
            <a:extLst>
              <a:ext uri="{FF2B5EF4-FFF2-40B4-BE49-F238E27FC236}">
                <a16:creationId xmlns:a16="http://schemas.microsoft.com/office/drawing/2014/main" id="{69DF7B82-259C-4585-A1B5-565244E83371}"/>
              </a:ext>
            </a:extLst>
          </p:cNvPr>
          <p:cNvSpPr>
            <a:spLocks noGrp="1"/>
          </p:cNvSpPr>
          <p:nvPr>
            <p:ph type="ftr" sz="quarter" idx="3"/>
          </p:nvPr>
        </p:nvSpPr>
        <p:spPr/>
        <p:txBody>
          <a:bodyPr/>
          <a:lstStyle/>
          <a:p>
            <a:r>
              <a:rPr lang="en-US"/>
              <a:t>© 2020 Cognizant</a:t>
            </a:r>
            <a:endParaRPr lang="en-US" dirty="0"/>
          </a:p>
        </p:txBody>
      </p:sp>
      <p:sp>
        <p:nvSpPr>
          <p:cNvPr id="5" name="Slide Number Placeholder 4">
            <a:extLst>
              <a:ext uri="{FF2B5EF4-FFF2-40B4-BE49-F238E27FC236}">
                <a16:creationId xmlns:a16="http://schemas.microsoft.com/office/drawing/2014/main" id="{9D27D210-3A59-4213-84B4-868B702E8ED3}"/>
              </a:ext>
            </a:extLst>
          </p:cNvPr>
          <p:cNvSpPr>
            <a:spLocks noGrp="1"/>
          </p:cNvSpPr>
          <p:nvPr>
            <p:ph type="sldNum" sz="quarter" idx="4"/>
          </p:nvPr>
        </p:nvSpPr>
        <p:spPr/>
        <p:txBody>
          <a:bodyPr/>
          <a:lstStyle/>
          <a:p>
            <a:fld id="{2EFEF571-C9B4-4D92-A7F7-315B894862A8}" type="slidenum">
              <a:rPr lang="en-US" smtClean="0"/>
              <a:pPr/>
              <a:t>28</a:t>
            </a:fld>
            <a:endParaRPr lang="en-US" dirty="0"/>
          </a:p>
        </p:txBody>
      </p:sp>
      <p:sp>
        <p:nvSpPr>
          <p:cNvPr id="7" name="Content Placeholder 6">
            <a:extLst>
              <a:ext uri="{FF2B5EF4-FFF2-40B4-BE49-F238E27FC236}">
                <a16:creationId xmlns:a16="http://schemas.microsoft.com/office/drawing/2014/main" id="{76CCB988-605F-4374-B85E-1CC899536858}"/>
              </a:ext>
            </a:extLst>
          </p:cNvPr>
          <p:cNvSpPr>
            <a:spLocks noGrp="1"/>
          </p:cNvSpPr>
          <p:nvPr>
            <p:ph sz="quarter" idx="13"/>
          </p:nvPr>
        </p:nvSpPr>
        <p:spPr>
          <a:xfrm>
            <a:off x="345948" y="1162049"/>
            <a:ext cx="8417052" cy="3311525"/>
          </a:xfrm>
        </p:spPr>
        <p:txBody>
          <a:bodyPr/>
          <a:lstStyle/>
          <a:p>
            <a:r>
              <a:rPr lang="en-US" dirty="0">
                <a:solidFill>
                  <a:schemeClr val="tx1"/>
                </a:solidFill>
              </a:rPr>
              <a:t>In configure system</a:t>
            </a:r>
          </a:p>
          <a:p>
            <a:endParaRPr lang="en-US" dirty="0"/>
          </a:p>
          <a:p>
            <a:endParaRPr lang="en-US" dirty="0"/>
          </a:p>
        </p:txBody>
      </p:sp>
      <p:pic>
        <p:nvPicPr>
          <p:cNvPr id="8" name="Picture 7">
            <a:extLst>
              <a:ext uri="{FF2B5EF4-FFF2-40B4-BE49-F238E27FC236}">
                <a16:creationId xmlns:a16="http://schemas.microsoft.com/office/drawing/2014/main" id="{0B34A1A7-2438-44DC-A250-594BCA2E95CE}"/>
              </a:ext>
            </a:extLst>
          </p:cNvPr>
          <p:cNvPicPr>
            <a:picLocks noChangeAspect="1"/>
          </p:cNvPicPr>
          <p:nvPr/>
        </p:nvPicPr>
        <p:blipFill>
          <a:blip r:embed="rId2"/>
          <a:stretch>
            <a:fillRect/>
          </a:stretch>
        </p:blipFill>
        <p:spPr>
          <a:xfrm>
            <a:off x="381000" y="1703290"/>
            <a:ext cx="8586590" cy="2229044"/>
          </a:xfrm>
          <a:prstGeom prst="rect">
            <a:avLst/>
          </a:prstGeom>
        </p:spPr>
      </p:pic>
    </p:spTree>
    <p:extLst>
      <p:ext uri="{BB962C8B-B14F-4D97-AF65-F5344CB8AC3E}">
        <p14:creationId xmlns:p14="http://schemas.microsoft.com/office/powerpoint/2010/main" val="2050852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05B68-C6D2-42D8-9B73-5EC7F2918D6C}"/>
              </a:ext>
            </a:extLst>
          </p:cNvPr>
          <p:cNvSpPr>
            <a:spLocks noGrp="1"/>
          </p:cNvSpPr>
          <p:nvPr>
            <p:ph type="title"/>
          </p:nvPr>
        </p:nvSpPr>
        <p:spPr/>
        <p:txBody>
          <a:bodyPr/>
          <a:lstStyle/>
          <a:p>
            <a:r>
              <a:rPr lang="en-US" dirty="0"/>
              <a:t>Ansible Tower Integration</a:t>
            </a:r>
          </a:p>
        </p:txBody>
      </p:sp>
      <p:sp>
        <p:nvSpPr>
          <p:cNvPr id="4" name="Footer Placeholder 3">
            <a:extLst>
              <a:ext uri="{FF2B5EF4-FFF2-40B4-BE49-F238E27FC236}">
                <a16:creationId xmlns:a16="http://schemas.microsoft.com/office/drawing/2014/main" id="{69DF7B82-259C-4585-A1B5-565244E83371}"/>
              </a:ext>
            </a:extLst>
          </p:cNvPr>
          <p:cNvSpPr>
            <a:spLocks noGrp="1"/>
          </p:cNvSpPr>
          <p:nvPr>
            <p:ph type="ftr" sz="quarter" idx="3"/>
          </p:nvPr>
        </p:nvSpPr>
        <p:spPr/>
        <p:txBody>
          <a:bodyPr/>
          <a:lstStyle/>
          <a:p>
            <a:r>
              <a:rPr lang="en-US"/>
              <a:t>© 2020 Cognizant</a:t>
            </a:r>
            <a:endParaRPr lang="en-US" dirty="0"/>
          </a:p>
        </p:txBody>
      </p:sp>
      <p:sp>
        <p:nvSpPr>
          <p:cNvPr id="5" name="Slide Number Placeholder 4">
            <a:extLst>
              <a:ext uri="{FF2B5EF4-FFF2-40B4-BE49-F238E27FC236}">
                <a16:creationId xmlns:a16="http://schemas.microsoft.com/office/drawing/2014/main" id="{9D27D210-3A59-4213-84B4-868B702E8ED3}"/>
              </a:ext>
            </a:extLst>
          </p:cNvPr>
          <p:cNvSpPr>
            <a:spLocks noGrp="1"/>
          </p:cNvSpPr>
          <p:nvPr>
            <p:ph type="sldNum" sz="quarter" idx="4"/>
          </p:nvPr>
        </p:nvSpPr>
        <p:spPr/>
        <p:txBody>
          <a:bodyPr/>
          <a:lstStyle/>
          <a:p>
            <a:fld id="{2EFEF571-C9B4-4D92-A7F7-315B894862A8}" type="slidenum">
              <a:rPr lang="en-US" smtClean="0"/>
              <a:pPr/>
              <a:t>29</a:t>
            </a:fld>
            <a:endParaRPr lang="en-US" dirty="0"/>
          </a:p>
        </p:txBody>
      </p:sp>
      <p:sp>
        <p:nvSpPr>
          <p:cNvPr id="7" name="Content Placeholder 6">
            <a:extLst>
              <a:ext uri="{FF2B5EF4-FFF2-40B4-BE49-F238E27FC236}">
                <a16:creationId xmlns:a16="http://schemas.microsoft.com/office/drawing/2014/main" id="{76CCB988-605F-4374-B85E-1CC899536858}"/>
              </a:ext>
            </a:extLst>
          </p:cNvPr>
          <p:cNvSpPr>
            <a:spLocks noGrp="1"/>
          </p:cNvSpPr>
          <p:nvPr>
            <p:ph sz="quarter" idx="13"/>
          </p:nvPr>
        </p:nvSpPr>
        <p:spPr>
          <a:xfrm>
            <a:off x="345948" y="1162049"/>
            <a:ext cx="8417052" cy="3311525"/>
          </a:xfrm>
        </p:spPr>
        <p:txBody>
          <a:bodyPr/>
          <a:lstStyle/>
          <a:p>
            <a:pPr marL="285750" indent="-285750">
              <a:buFont typeface="Arial" panose="020B0604020202020204" pitchFamily="34" charset="0"/>
              <a:buChar char="•"/>
            </a:pPr>
            <a:endParaRPr lang="en-US" dirty="0"/>
          </a:p>
          <a:p>
            <a:endParaRPr lang="en-US" dirty="0"/>
          </a:p>
        </p:txBody>
      </p:sp>
      <p:pic>
        <p:nvPicPr>
          <p:cNvPr id="3" name="Picture 2">
            <a:extLst>
              <a:ext uri="{FF2B5EF4-FFF2-40B4-BE49-F238E27FC236}">
                <a16:creationId xmlns:a16="http://schemas.microsoft.com/office/drawing/2014/main" id="{32544114-4B57-4763-A809-977CAE0578E6}"/>
              </a:ext>
            </a:extLst>
          </p:cNvPr>
          <p:cNvPicPr>
            <a:picLocks noChangeAspect="1"/>
          </p:cNvPicPr>
          <p:nvPr/>
        </p:nvPicPr>
        <p:blipFill>
          <a:blip r:embed="rId2"/>
          <a:stretch>
            <a:fillRect/>
          </a:stretch>
        </p:blipFill>
        <p:spPr>
          <a:xfrm>
            <a:off x="984738" y="698109"/>
            <a:ext cx="6943410" cy="3894742"/>
          </a:xfrm>
          <a:prstGeom prst="rect">
            <a:avLst/>
          </a:prstGeom>
        </p:spPr>
      </p:pic>
    </p:spTree>
    <p:extLst>
      <p:ext uri="{BB962C8B-B14F-4D97-AF65-F5344CB8AC3E}">
        <p14:creationId xmlns:p14="http://schemas.microsoft.com/office/powerpoint/2010/main" val="1446542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Jenkins Integrations</a:t>
            </a:r>
          </a:p>
        </p:txBody>
      </p:sp>
      <p:sp>
        <p:nvSpPr>
          <p:cNvPr id="4" name="Footer Placeholder 3"/>
          <p:cNvSpPr>
            <a:spLocks noGrp="1"/>
          </p:cNvSpPr>
          <p:nvPr>
            <p:ph type="ftr" sz="quarter" idx="3"/>
          </p:nvPr>
        </p:nvSpPr>
        <p:spPr/>
        <p:txBody>
          <a:bodyPr/>
          <a:lstStyle/>
          <a:p>
            <a:r>
              <a:rPr lang="en-US"/>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3</a:t>
            </a:fld>
            <a:endParaRPr lang="en-US" dirty="0"/>
          </a:p>
        </p:txBody>
      </p:sp>
      <p:pic>
        <p:nvPicPr>
          <p:cNvPr id="7" name="Picture 2">
            <a:extLst>
              <a:ext uri="{FF2B5EF4-FFF2-40B4-BE49-F238E27FC236}">
                <a16:creationId xmlns:a16="http://schemas.microsoft.com/office/drawing/2014/main" id="{3B029026-1A10-4B32-8CCB-0BDD356EC400}"/>
              </a:ext>
            </a:extLst>
          </p:cNvPr>
          <p:cNvPicPr>
            <a:picLocks noChangeAspect="1" noChangeArrowheads="1"/>
          </p:cNvPicPr>
          <p:nvPr/>
        </p:nvPicPr>
        <p:blipFill>
          <a:blip r:embed="rId2"/>
          <a:srcRect/>
          <a:stretch>
            <a:fillRect/>
          </a:stretch>
        </p:blipFill>
        <p:spPr bwMode="auto">
          <a:xfrm>
            <a:off x="699203" y="584836"/>
            <a:ext cx="7786742" cy="3786214"/>
          </a:xfrm>
          <a:prstGeom prst="rect">
            <a:avLst/>
          </a:prstGeom>
          <a:noFill/>
          <a:ln w="9525">
            <a:noFill/>
            <a:miter lim="800000"/>
            <a:headEnd/>
            <a:tailEnd/>
          </a:ln>
          <a:effectLst/>
        </p:spPr>
      </p:pic>
    </p:spTree>
    <p:extLst>
      <p:ext uri="{BB962C8B-B14F-4D97-AF65-F5344CB8AC3E}">
        <p14:creationId xmlns:p14="http://schemas.microsoft.com/office/powerpoint/2010/main" val="38934736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5C834-15FE-4673-A3EF-8D65981E3919}"/>
              </a:ext>
            </a:extLst>
          </p:cNvPr>
          <p:cNvSpPr>
            <a:spLocks noGrp="1"/>
          </p:cNvSpPr>
          <p:nvPr>
            <p:ph type="title"/>
          </p:nvPr>
        </p:nvSpPr>
        <p:spPr/>
        <p:txBody>
          <a:bodyPr/>
          <a:lstStyle/>
          <a:p>
            <a:r>
              <a:rPr lang="en-US" dirty="0"/>
              <a:t>Notification</a:t>
            </a:r>
          </a:p>
        </p:txBody>
      </p:sp>
      <p:sp>
        <p:nvSpPr>
          <p:cNvPr id="3" name="Content Placeholder 2">
            <a:extLst>
              <a:ext uri="{FF2B5EF4-FFF2-40B4-BE49-F238E27FC236}">
                <a16:creationId xmlns:a16="http://schemas.microsoft.com/office/drawing/2014/main" id="{78CDC281-4275-48BD-9D66-0DBBCCF16061}"/>
              </a:ext>
            </a:extLst>
          </p:cNvPr>
          <p:cNvSpPr>
            <a:spLocks noGrp="1"/>
          </p:cNvSpPr>
          <p:nvPr>
            <p:ph sz="quarter" idx="13"/>
          </p:nvPr>
        </p:nvSpPr>
        <p:spPr/>
        <p:txBody>
          <a:bodyPr/>
          <a:lstStyle/>
          <a:p>
            <a:r>
              <a:rPr lang="en-US" dirty="0">
                <a:solidFill>
                  <a:schemeClr val="tx1"/>
                </a:solidFill>
                <a:latin typeface="+mn-lt"/>
              </a:rPr>
              <a:t>In all cases, a CI server must let the right people know about any new issues/Status/Build Failures, and it must be able to do so fast. </a:t>
            </a:r>
          </a:p>
          <a:p>
            <a:endParaRPr lang="en-US" dirty="0">
              <a:solidFill>
                <a:schemeClr val="tx1"/>
              </a:solidFill>
              <a:latin typeface="+mn-lt"/>
            </a:endParaRPr>
          </a:p>
          <a:p>
            <a:r>
              <a:rPr lang="en-US" b="1" dirty="0">
                <a:solidFill>
                  <a:schemeClr val="tx1"/>
                </a:solidFill>
                <a:latin typeface="+mn-lt"/>
              </a:rPr>
              <a:t>Passive notification </a:t>
            </a:r>
            <a:r>
              <a:rPr lang="en-US" dirty="0">
                <a:solidFill>
                  <a:schemeClr val="tx1"/>
                </a:solidFill>
                <a:latin typeface="+mn-lt"/>
              </a:rPr>
              <a:t>(</a:t>
            </a:r>
            <a:r>
              <a:rPr lang="en-US" b="1" dirty="0">
                <a:solidFill>
                  <a:schemeClr val="tx1"/>
                </a:solidFill>
                <a:latin typeface="+mn-lt"/>
              </a:rPr>
              <a:t>pull</a:t>
            </a:r>
            <a:r>
              <a:rPr lang="en-US" dirty="0">
                <a:solidFill>
                  <a:schemeClr val="tx1"/>
                </a:solidFill>
                <a:latin typeface="+mn-lt"/>
              </a:rPr>
              <a:t>) requires the developers to consciously consult the latest build status, and includes RSS feeds, build radiators</a:t>
            </a:r>
          </a:p>
          <a:p>
            <a:r>
              <a:rPr lang="en-US" b="1" dirty="0">
                <a:solidFill>
                  <a:schemeClr val="tx1"/>
                </a:solidFill>
                <a:latin typeface="+mn-lt"/>
              </a:rPr>
              <a:t>Active notification (push) </a:t>
            </a:r>
            <a:r>
              <a:rPr lang="en-US" dirty="0">
                <a:solidFill>
                  <a:schemeClr val="tx1"/>
                </a:solidFill>
                <a:latin typeface="+mn-lt"/>
              </a:rPr>
              <a:t>will proactively alert the developers when a build fails, and includes methods such as desktop notifiers, Slack and SMS.</a:t>
            </a:r>
          </a:p>
          <a:p>
            <a:endParaRPr lang="en-US" dirty="0"/>
          </a:p>
        </p:txBody>
      </p:sp>
      <p:sp>
        <p:nvSpPr>
          <p:cNvPr id="4" name="Footer Placeholder 3">
            <a:extLst>
              <a:ext uri="{FF2B5EF4-FFF2-40B4-BE49-F238E27FC236}">
                <a16:creationId xmlns:a16="http://schemas.microsoft.com/office/drawing/2014/main" id="{10B96E15-1BDD-4238-AF3B-3DA7ABB08976}"/>
              </a:ext>
            </a:extLst>
          </p:cNvPr>
          <p:cNvSpPr>
            <a:spLocks noGrp="1"/>
          </p:cNvSpPr>
          <p:nvPr>
            <p:ph type="ftr" sz="quarter" idx="3"/>
          </p:nvPr>
        </p:nvSpPr>
        <p:spPr/>
        <p:txBody>
          <a:bodyPr/>
          <a:lstStyle/>
          <a:p>
            <a:r>
              <a:rPr lang="en-US"/>
              <a:t>© 2020 Cognizant</a:t>
            </a:r>
            <a:endParaRPr lang="en-US" dirty="0"/>
          </a:p>
        </p:txBody>
      </p:sp>
      <p:sp>
        <p:nvSpPr>
          <p:cNvPr id="5" name="Slide Number Placeholder 4">
            <a:extLst>
              <a:ext uri="{FF2B5EF4-FFF2-40B4-BE49-F238E27FC236}">
                <a16:creationId xmlns:a16="http://schemas.microsoft.com/office/drawing/2014/main" id="{552ECB3B-1A4E-4B36-B013-3CEE00E8F352}"/>
              </a:ext>
            </a:extLst>
          </p:cNvPr>
          <p:cNvSpPr>
            <a:spLocks noGrp="1"/>
          </p:cNvSpPr>
          <p:nvPr>
            <p:ph type="sldNum" sz="quarter" idx="4"/>
          </p:nvPr>
        </p:nvSpPr>
        <p:spPr/>
        <p:txBody>
          <a:bodyPr/>
          <a:lstStyle/>
          <a:p>
            <a:fld id="{2EFEF571-C9B4-4D92-A7F7-315B894862A8}" type="slidenum">
              <a:rPr lang="en-US" smtClean="0"/>
              <a:pPr/>
              <a:t>30</a:t>
            </a:fld>
            <a:endParaRPr lang="en-US" dirty="0"/>
          </a:p>
        </p:txBody>
      </p:sp>
    </p:spTree>
    <p:extLst>
      <p:ext uri="{BB962C8B-B14F-4D97-AF65-F5344CB8AC3E}">
        <p14:creationId xmlns:p14="http://schemas.microsoft.com/office/powerpoint/2010/main" val="30757349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534B5-0B54-4F00-9954-C85ED3D431A7}"/>
              </a:ext>
            </a:extLst>
          </p:cNvPr>
          <p:cNvSpPr>
            <a:spLocks noGrp="1"/>
          </p:cNvSpPr>
          <p:nvPr>
            <p:ph type="title"/>
          </p:nvPr>
        </p:nvSpPr>
        <p:spPr/>
        <p:txBody>
          <a:bodyPr/>
          <a:lstStyle/>
          <a:p>
            <a:r>
              <a:rPr lang="en-US" dirty="0"/>
              <a:t>Configuration for email-notification</a:t>
            </a:r>
          </a:p>
        </p:txBody>
      </p:sp>
      <p:sp>
        <p:nvSpPr>
          <p:cNvPr id="4" name="Footer Placeholder 3">
            <a:extLst>
              <a:ext uri="{FF2B5EF4-FFF2-40B4-BE49-F238E27FC236}">
                <a16:creationId xmlns:a16="http://schemas.microsoft.com/office/drawing/2014/main" id="{123FE7F3-B155-4857-82F3-CD8FD91C468D}"/>
              </a:ext>
            </a:extLst>
          </p:cNvPr>
          <p:cNvSpPr>
            <a:spLocks noGrp="1"/>
          </p:cNvSpPr>
          <p:nvPr>
            <p:ph type="ftr" sz="quarter" idx="3"/>
          </p:nvPr>
        </p:nvSpPr>
        <p:spPr/>
        <p:txBody>
          <a:bodyPr/>
          <a:lstStyle/>
          <a:p>
            <a:r>
              <a:rPr lang="en-US"/>
              <a:t>© 2020 Cognizant</a:t>
            </a:r>
            <a:endParaRPr lang="en-US" dirty="0"/>
          </a:p>
        </p:txBody>
      </p:sp>
      <p:sp>
        <p:nvSpPr>
          <p:cNvPr id="5" name="Slide Number Placeholder 4">
            <a:extLst>
              <a:ext uri="{FF2B5EF4-FFF2-40B4-BE49-F238E27FC236}">
                <a16:creationId xmlns:a16="http://schemas.microsoft.com/office/drawing/2014/main" id="{8C4DDE15-D108-47C4-9686-48FD1BBD2A16}"/>
              </a:ext>
            </a:extLst>
          </p:cNvPr>
          <p:cNvSpPr>
            <a:spLocks noGrp="1"/>
          </p:cNvSpPr>
          <p:nvPr>
            <p:ph type="sldNum" sz="quarter" idx="4"/>
          </p:nvPr>
        </p:nvSpPr>
        <p:spPr/>
        <p:txBody>
          <a:bodyPr/>
          <a:lstStyle/>
          <a:p>
            <a:fld id="{2EFEF571-C9B4-4D92-A7F7-315B894862A8}" type="slidenum">
              <a:rPr lang="en-US" smtClean="0"/>
              <a:pPr/>
              <a:t>31</a:t>
            </a:fld>
            <a:endParaRPr lang="en-US" dirty="0"/>
          </a:p>
        </p:txBody>
      </p:sp>
      <p:sp>
        <p:nvSpPr>
          <p:cNvPr id="6" name="Content Placeholder 5">
            <a:extLst>
              <a:ext uri="{FF2B5EF4-FFF2-40B4-BE49-F238E27FC236}">
                <a16:creationId xmlns:a16="http://schemas.microsoft.com/office/drawing/2014/main" id="{FBCADC8F-FABE-4909-A376-4AE75D88F6A1}"/>
              </a:ext>
            </a:extLst>
          </p:cNvPr>
          <p:cNvSpPr>
            <a:spLocks noGrp="1"/>
          </p:cNvSpPr>
          <p:nvPr>
            <p:ph sz="quarter" idx="13"/>
          </p:nvPr>
        </p:nvSpPr>
        <p:spPr>
          <a:xfrm>
            <a:off x="381000" y="1034980"/>
            <a:ext cx="8417052" cy="3438596"/>
          </a:xfrm>
        </p:spPr>
        <p:txBody>
          <a:bodyPr/>
          <a:lstStyle/>
          <a:p>
            <a:r>
              <a:rPr lang="en-US" dirty="0">
                <a:solidFill>
                  <a:schemeClr val="tx1"/>
                </a:solidFill>
              </a:rPr>
              <a:t>In configure system</a:t>
            </a:r>
            <a:endParaRPr lang="en-US" dirty="0"/>
          </a:p>
        </p:txBody>
      </p:sp>
      <p:pic>
        <p:nvPicPr>
          <p:cNvPr id="7" name="Content Placeholder 5">
            <a:extLst>
              <a:ext uri="{FF2B5EF4-FFF2-40B4-BE49-F238E27FC236}">
                <a16:creationId xmlns:a16="http://schemas.microsoft.com/office/drawing/2014/main" id="{BC01FDBC-9486-42A7-A0CC-DC71B9182787}"/>
              </a:ext>
            </a:extLst>
          </p:cNvPr>
          <p:cNvPicPr>
            <a:picLocks noChangeAspect="1"/>
          </p:cNvPicPr>
          <p:nvPr/>
        </p:nvPicPr>
        <p:blipFill>
          <a:blip r:embed="rId2"/>
          <a:stretch>
            <a:fillRect/>
          </a:stretch>
        </p:blipFill>
        <p:spPr>
          <a:xfrm>
            <a:off x="2240782" y="1372351"/>
            <a:ext cx="4593545" cy="3101224"/>
          </a:xfrm>
          <a:prstGeom prst="rect">
            <a:avLst/>
          </a:prstGeom>
        </p:spPr>
      </p:pic>
    </p:spTree>
    <p:extLst>
      <p:ext uri="{BB962C8B-B14F-4D97-AF65-F5344CB8AC3E}">
        <p14:creationId xmlns:p14="http://schemas.microsoft.com/office/powerpoint/2010/main" val="16935342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5C834-15FE-4673-A3EF-8D65981E3919}"/>
              </a:ext>
            </a:extLst>
          </p:cNvPr>
          <p:cNvSpPr>
            <a:spLocks noGrp="1"/>
          </p:cNvSpPr>
          <p:nvPr>
            <p:ph type="title"/>
          </p:nvPr>
        </p:nvSpPr>
        <p:spPr/>
        <p:txBody>
          <a:bodyPr/>
          <a:lstStyle/>
          <a:p>
            <a:r>
              <a:rPr lang="en-US" dirty="0" err="1"/>
              <a:t>Jenkinsfile</a:t>
            </a:r>
            <a:endParaRPr lang="en-US" dirty="0"/>
          </a:p>
        </p:txBody>
      </p:sp>
      <p:sp>
        <p:nvSpPr>
          <p:cNvPr id="3" name="Content Placeholder 2">
            <a:extLst>
              <a:ext uri="{FF2B5EF4-FFF2-40B4-BE49-F238E27FC236}">
                <a16:creationId xmlns:a16="http://schemas.microsoft.com/office/drawing/2014/main" id="{78CDC281-4275-48BD-9D66-0DBBCCF16061}"/>
              </a:ext>
            </a:extLst>
          </p:cNvPr>
          <p:cNvSpPr>
            <a:spLocks noGrp="1"/>
          </p:cNvSpPr>
          <p:nvPr>
            <p:ph sz="quarter" idx="13"/>
          </p:nvPr>
        </p:nvSpPr>
        <p:spPr/>
        <p:txBody>
          <a:bodyPr/>
          <a:lstStyle/>
          <a:p>
            <a:endParaRPr lang="en-US" dirty="0"/>
          </a:p>
          <a:p>
            <a:r>
              <a:rPr lang="en-US" sz="1200" dirty="0"/>
              <a:t>   </a:t>
            </a:r>
            <a:r>
              <a:rPr lang="en-US" sz="1200" dirty="0">
                <a:solidFill>
                  <a:schemeClr val="tx1"/>
                </a:solidFill>
              </a:rPr>
              <a:t>stage(“Build Notification”) {</a:t>
            </a:r>
          </a:p>
          <a:p>
            <a:r>
              <a:rPr lang="en-US" sz="1200" dirty="0">
                <a:solidFill>
                  <a:schemeClr val="tx1"/>
                </a:solidFill>
              </a:rPr>
              <a:t>      </a:t>
            </a:r>
            <a:r>
              <a:rPr lang="en-US" sz="1200" dirty="0" err="1">
                <a:solidFill>
                  <a:schemeClr val="tx2"/>
                </a:solidFill>
              </a:rPr>
              <a:t>emailext</a:t>
            </a:r>
            <a:r>
              <a:rPr lang="en-US" sz="1200" dirty="0">
                <a:solidFill>
                  <a:schemeClr val="tx2"/>
                </a:solidFill>
              </a:rPr>
              <a:t> </a:t>
            </a:r>
            <a:r>
              <a:rPr lang="en-US" sz="1200" dirty="0" err="1">
                <a:solidFill>
                  <a:schemeClr val="tx1"/>
                </a:solidFill>
              </a:rPr>
              <a:t>body:”Link</a:t>
            </a:r>
            <a:r>
              <a:rPr lang="en-US" sz="1200" dirty="0">
                <a:solidFill>
                  <a:schemeClr val="tx1"/>
                </a:solidFill>
              </a:rPr>
              <a:t>: ${</a:t>
            </a:r>
            <a:r>
              <a:rPr lang="en-US" sz="1200" dirty="0" err="1">
                <a:solidFill>
                  <a:schemeClr val="tx1"/>
                </a:solidFill>
              </a:rPr>
              <a:t>env.BUILD_URL</a:t>
            </a:r>
            <a:r>
              <a:rPr lang="en-US" sz="1200" dirty="0">
                <a:solidFill>
                  <a:schemeClr val="tx1"/>
                </a:solidFill>
              </a:rPr>
              <a:t>}/console” , subject: “Prod Deployment Successful” , to: “manoj@cognizant.com”</a:t>
            </a:r>
          </a:p>
          <a:p>
            <a:r>
              <a:rPr lang="en-US" sz="1200" dirty="0">
                <a:solidFill>
                  <a:schemeClr val="tx1"/>
                </a:solidFill>
              </a:rPr>
              <a:t>   }</a:t>
            </a:r>
          </a:p>
        </p:txBody>
      </p:sp>
      <p:sp>
        <p:nvSpPr>
          <p:cNvPr id="4" name="Footer Placeholder 3">
            <a:extLst>
              <a:ext uri="{FF2B5EF4-FFF2-40B4-BE49-F238E27FC236}">
                <a16:creationId xmlns:a16="http://schemas.microsoft.com/office/drawing/2014/main" id="{10B96E15-1BDD-4238-AF3B-3DA7ABB08976}"/>
              </a:ext>
            </a:extLst>
          </p:cNvPr>
          <p:cNvSpPr>
            <a:spLocks noGrp="1"/>
          </p:cNvSpPr>
          <p:nvPr>
            <p:ph type="ftr" sz="quarter" idx="3"/>
          </p:nvPr>
        </p:nvSpPr>
        <p:spPr/>
        <p:txBody>
          <a:bodyPr/>
          <a:lstStyle/>
          <a:p>
            <a:r>
              <a:rPr lang="en-US"/>
              <a:t>© 2020 Cognizant</a:t>
            </a:r>
            <a:endParaRPr lang="en-US" dirty="0"/>
          </a:p>
        </p:txBody>
      </p:sp>
      <p:sp>
        <p:nvSpPr>
          <p:cNvPr id="5" name="Slide Number Placeholder 4">
            <a:extLst>
              <a:ext uri="{FF2B5EF4-FFF2-40B4-BE49-F238E27FC236}">
                <a16:creationId xmlns:a16="http://schemas.microsoft.com/office/drawing/2014/main" id="{552ECB3B-1A4E-4B36-B013-3CEE00E8F352}"/>
              </a:ext>
            </a:extLst>
          </p:cNvPr>
          <p:cNvSpPr>
            <a:spLocks noGrp="1"/>
          </p:cNvSpPr>
          <p:nvPr>
            <p:ph type="sldNum" sz="quarter" idx="4"/>
          </p:nvPr>
        </p:nvSpPr>
        <p:spPr/>
        <p:txBody>
          <a:bodyPr/>
          <a:lstStyle/>
          <a:p>
            <a:fld id="{2EFEF571-C9B4-4D92-A7F7-315B894862A8}" type="slidenum">
              <a:rPr lang="en-US" smtClean="0"/>
              <a:pPr/>
              <a:t>32</a:t>
            </a:fld>
            <a:endParaRPr lang="en-US" dirty="0"/>
          </a:p>
        </p:txBody>
      </p:sp>
    </p:spTree>
    <p:extLst>
      <p:ext uri="{BB962C8B-B14F-4D97-AF65-F5344CB8AC3E}">
        <p14:creationId xmlns:p14="http://schemas.microsoft.com/office/powerpoint/2010/main" val="20535112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9749A6-EA40-0847-AE40-1ACFC8A75D91}"/>
              </a:ext>
            </a:extLst>
          </p:cNvPr>
          <p:cNvSpPr>
            <a:spLocks noGrp="1"/>
          </p:cNvSpPr>
          <p:nvPr>
            <p:ph type="title"/>
          </p:nvPr>
        </p:nvSpPr>
        <p:spPr>
          <a:xfrm>
            <a:off x="381000" y="1761477"/>
            <a:ext cx="8417052" cy="621030"/>
          </a:xfrm>
        </p:spPr>
        <p:txBody>
          <a:bodyPr/>
          <a:lstStyle/>
          <a:p>
            <a:r>
              <a:rPr lang="en-US" sz="4400" dirty="0"/>
              <a:t>Thank You</a:t>
            </a:r>
            <a:br>
              <a:rPr lang="en-US" sz="4400" dirty="0"/>
            </a:br>
            <a:r>
              <a:rPr lang="en-US" sz="4400" dirty="0"/>
              <a:t> </a:t>
            </a:r>
            <a:r>
              <a:rPr lang="en-US" dirty="0"/>
              <a:t>Manoj D – 670389</a:t>
            </a:r>
            <a:br>
              <a:rPr lang="en-US" dirty="0"/>
            </a:br>
            <a:endParaRPr lang="en-US" sz="4400" dirty="0"/>
          </a:p>
        </p:txBody>
      </p:sp>
      <p:sp>
        <p:nvSpPr>
          <p:cNvPr id="2" name="Text Placeholder 1">
            <a:extLst>
              <a:ext uri="{FF2B5EF4-FFF2-40B4-BE49-F238E27FC236}">
                <a16:creationId xmlns:a16="http://schemas.microsoft.com/office/drawing/2014/main" id="{FB1079CE-1157-1949-82DC-628D3FB1658D}"/>
              </a:ext>
            </a:extLst>
          </p:cNvPr>
          <p:cNvSpPr>
            <a:spLocks noGrp="1"/>
          </p:cNvSpPr>
          <p:nvPr>
            <p:ph sz="quarter" idx="13"/>
          </p:nvPr>
        </p:nvSpPr>
        <p:spPr/>
        <p:txBody>
          <a:bodyPr/>
          <a:lstStyle/>
          <a:p>
            <a:r>
              <a:rPr lang="en-US" dirty="0"/>
              <a:t> </a:t>
            </a:r>
          </a:p>
        </p:txBody>
      </p:sp>
    </p:spTree>
    <p:extLst>
      <p:ext uri="{BB962C8B-B14F-4D97-AF65-F5344CB8AC3E}">
        <p14:creationId xmlns:p14="http://schemas.microsoft.com/office/powerpoint/2010/main" val="314842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242734" y="349938"/>
            <a:ext cx="8417052" cy="621030"/>
          </a:xfrm>
        </p:spPr>
        <p:txBody>
          <a:bodyPr/>
          <a:lstStyle/>
          <a:p>
            <a:r>
              <a:rPr lang="en-US" dirty="0"/>
              <a:t> Plugins</a:t>
            </a:r>
            <a:endParaRPr lang="en-US" sz="2000" dirty="0">
              <a:solidFill>
                <a:schemeClr val="bg2">
                  <a:lumMod val="75000"/>
                </a:schemeClr>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4</a:t>
            </a:fld>
            <a:endParaRPr lang="en-US" dirty="0"/>
          </a:p>
        </p:txBody>
      </p:sp>
      <p:pic>
        <p:nvPicPr>
          <p:cNvPr id="5" name="Picture 4"/>
          <p:cNvPicPr>
            <a:picLocks noChangeAspect="1"/>
          </p:cNvPicPr>
          <p:nvPr/>
        </p:nvPicPr>
        <p:blipFill>
          <a:blip r:embed="rId3"/>
          <a:stretch>
            <a:fillRect/>
          </a:stretch>
        </p:blipFill>
        <p:spPr>
          <a:xfrm>
            <a:off x="8521519" y="86169"/>
            <a:ext cx="553065" cy="598466"/>
          </a:xfrm>
          <a:prstGeom prst="rect">
            <a:avLst/>
          </a:prstGeom>
        </p:spPr>
      </p:pic>
      <p:sp>
        <p:nvSpPr>
          <p:cNvPr id="6" name="Rectangle 5"/>
          <p:cNvSpPr/>
          <p:nvPr/>
        </p:nvSpPr>
        <p:spPr>
          <a:xfrm>
            <a:off x="296883" y="684635"/>
            <a:ext cx="8110847" cy="2585323"/>
          </a:xfrm>
          <a:prstGeom prst="rect">
            <a:avLst/>
          </a:prstGeom>
        </p:spPr>
        <p:txBody>
          <a:bodyPr wrap="square">
            <a:spAutoFit/>
          </a:bodyPr>
          <a:lstStyle/>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Git/Subversion ------ SCM</a:t>
            </a:r>
          </a:p>
          <a:p>
            <a:pPr marL="285750" indent="-285750">
              <a:buFont typeface="Arial" panose="020B0604020202020204" pitchFamily="34" charset="0"/>
              <a:buChar char="•"/>
            </a:pPr>
            <a:r>
              <a:rPr lang="en-US" sz="1600" dirty="0"/>
              <a:t>Ant/Maven/MS-Build/Gradle ----- Build</a:t>
            </a:r>
          </a:p>
          <a:p>
            <a:pPr marL="285750" indent="-285750">
              <a:buFont typeface="Arial" panose="020B0604020202020204" pitchFamily="34" charset="0"/>
              <a:buChar char="•"/>
            </a:pPr>
            <a:r>
              <a:rPr lang="en-US" sz="1600" dirty="0"/>
              <a:t>SonarQube Scanner ----- Code Quality</a:t>
            </a:r>
          </a:p>
          <a:p>
            <a:pPr marL="285750" indent="-285750">
              <a:buFont typeface="Arial" panose="020B0604020202020204" pitchFamily="34" charset="0"/>
              <a:buChar char="•"/>
            </a:pPr>
            <a:r>
              <a:rPr lang="en-US" sz="1600" dirty="0"/>
              <a:t>Artifactory ---- Binary Repository</a:t>
            </a:r>
          </a:p>
          <a:p>
            <a:pPr marL="285750" indent="-285750">
              <a:buFont typeface="Arial" panose="020B0604020202020204" pitchFamily="34" charset="0"/>
              <a:buChar char="•"/>
            </a:pPr>
            <a:r>
              <a:rPr lang="en-US" sz="1600" dirty="0"/>
              <a:t>Tomcat/ Publish Over SSH/Ansible Tower ---- Deployment</a:t>
            </a:r>
          </a:p>
          <a:p>
            <a:pPr marL="285750" indent="-285750">
              <a:buFont typeface="Arial" panose="020B0604020202020204" pitchFamily="34" charset="0"/>
              <a:buChar char="•"/>
            </a:pPr>
            <a:r>
              <a:rPr lang="en-US" sz="1600" dirty="0"/>
              <a:t>Email Extension ---- Notification</a:t>
            </a:r>
          </a:p>
          <a:p>
            <a:endParaRPr lang="en-US" sz="1600" dirty="0"/>
          </a:p>
          <a:p>
            <a:endParaRPr lang="en-US" dirty="0"/>
          </a:p>
        </p:txBody>
      </p:sp>
    </p:spTree>
    <p:extLst>
      <p:ext uri="{BB962C8B-B14F-4D97-AF65-F5344CB8AC3E}">
        <p14:creationId xmlns:p14="http://schemas.microsoft.com/office/powerpoint/2010/main" val="3440099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136276" y="195175"/>
            <a:ext cx="8417052" cy="621030"/>
          </a:xfrm>
        </p:spPr>
        <p:txBody>
          <a:bodyPr/>
          <a:lstStyle/>
          <a:p>
            <a:r>
              <a:rPr lang="en-US" dirty="0"/>
              <a:t>       		</a:t>
            </a:r>
            <a:endParaRPr lang="en-US" sz="2000" dirty="0">
              <a:solidFill>
                <a:schemeClr val="bg2">
                  <a:lumMod val="75000"/>
                </a:schemeClr>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5</a:t>
            </a:fld>
            <a:endParaRPr lang="en-US" dirty="0"/>
          </a:p>
        </p:txBody>
      </p:sp>
      <p:sp>
        <p:nvSpPr>
          <p:cNvPr id="10" name="Rectangle 9"/>
          <p:cNvSpPr/>
          <p:nvPr/>
        </p:nvSpPr>
        <p:spPr>
          <a:xfrm>
            <a:off x="136276" y="86169"/>
            <a:ext cx="4476008" cy="461665"/>
          </a:xfrm>
          <a:prstGeom prst="rect">
            <a:avLst/>
          </a:prstGeom>
        </p:spPr>
        <p:txBody>
          <a:bodyPr wrap="square">
            <a:spAutoFit/>
          </a:bodyPr>
          <a:lstStyle/>
          <a:p>
            <a:r>
              <a:rPr lang="en-US" sz="2400" b="1" dirty="0">
                <a:latin typeface="Arial" panose="020B0604020202020204" pitchFamily="34" charset="0"/>
                <a:ea typeface="+mj-ea"/>
                <a:cs typeface="Arial" panose="020B0604020202020204" pitchFamily="34" charset="0"/>
              </a:rPr>
              <a:t>Jenkins – </a:t>
            </a:r>
            <a:r>
              <a:rPr lang="en-US" sz="2400" b="1" dirty="0" err="1">
                <a:latin typeface="Arial" panose="020B0604020202020204" pitchFamily="34" charset="0"/>
                <a:ea typeface="+mj-ea"/>
                <a:cs typeface="Arial" panose="020B0604020202020204" pitchFamily="34" charset="0"/>
              </a:rPr>
              <a:t>Git</a:t>
            </a:r>
            <a:r>
              <a:rPr lang="en-US" sz="2400" b="1" dirty="0">
                <a:latin typeface="Arial" panose="020B0604020202020204" pitchFamily="34" charset="0"/>
                <a:ea typeface="+mj-ea"/>
                <a:cs typeface="Arial" panose="020B0604020202020204" pitchFamily="34" charset="0"/>
              </a:rPr>
              <a:t> Setup</a:t>
            </a:r>
          </a:p>
        </p:txBody>
      </p:sp>
      <p:sp>
        <p:nvSpPr>
          <p:cNvPr id="11" name="Rectangle 10"/>
          <p:cNvSpPr/>
          <p:nvPr/>
        </p:nvSpPr>
        <p:spPr>
          <a:xfrm>
            <a:off x="136276" y="722398"/>
            <a:ext cx="8552070" cy="461665"/>
          </a:xfrm>
          <a:prstGeom prst="rect">
            <a:avLst/>
          </a:prstGeom>
        </p:spPr>
        <p:txBody>
          <a:bodyPr wrap="square">
            <a:spAutoFit/>
          </a:bodyPr>
          <a:lstStyle/>
          <a:p>
            <a:r>
              <a:rPr lang="en-US" sz="1200" dirty="0"/>
              <a:t>GitHub is a web-based repository of code with SCM features. Jenkins need GitHub plugin to be installed to pull code from GitHub repository.</a:t>
            </a:r>
            <a:endParaRPr lang="en-US" sz="1100" dirty="0">
              <a:cs typeface="Calibri" panose="020F0502020204030204" pitchFamily="34" charset="0"/>
            </a:endParaRPr>
          </a:p>
        </p:txBody>
      </p:sp>
      <p:sp>
        <p:nvSpPr>
          <p:cNvPr id="7" name="Rectangle 6"/>
          <p:cNvSpPr/>
          <p:nvPr/>
        </p:nvSpPr>
        <p:spPr>
          <a:xfrm>
            <a:off x="136276" y="1527398"/>
            <a:ext cx="4572000" cy="253916"/>
          </a:xfrm>
          <a:prstGeom prst="rect">
            <a:avLst/>
          </a:prstGeom>
        </p:spPr>
        <p:txBody>
          <a:bodyPr>
            <a:spAutoFit/>
          </a:bodyPr>
          <a:lstStyle/>
          <a:p>
            <a:r>
              <a:rPr lang="en-US" sz="1050" b="1" dirty="0">
                <a:solidFill>
                  <a:srgbClr val="222222"/>
                </a:solidFill>
                <a:latin typeface="Source Sans Pro"/>
              </a:rPr>
              <a:t>Step 1: </a:t>
            </a:r>
            <a:r>
              <a:rPr lang="en-US" sz="1050" dirty="0">
                <a:solidFill>
                  <a:srgbClr val="222222"/>
                </a:solidFill>
                <a:latin typeface="Source Sans Pro"/>
              </a:rPr>
              <a:t>Click on the </a:t>
            </a:r>
            <a:r>
              <a:rPr lang="en-US" sz="1050" b="1" dirty="0">
                <a:solidFill>
                  <a:srgbClr val="222222"/>
                </a:solidFill>
                <a:latin typeface="Source Sans Pro"/>
              </a:rPr>
              <a:t>Manage Jenkins</a:t>
            </a:r>
            <a:r>
              <a:rPr lang="en-US" sz="1050" dirty="0">
                <a:solidFill>
                  <a:srgbClr val="222222"/>
                </a:solidFill>
                <a:latin typeface="Source Sans Pro"/>
              </a:rPr>
              <a:t> button on your Jenkins dashboard:</a:t>
            </a:r>
            <a:endParaRPr lang="en-US" sz="1050" dirty="0"/>
          </a:p>
        </p:txBody>
      </p:sp>
      <p:pic>
        <p:nvPicPr>
          <p:cNvPr id="3074" name="Picture 2" descr="https://www.guru99.com/images/1/091318_0440_JenkinsGitH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29" y="1905192"/>
            <a:ext cx="4809788" cy="232860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232386" y="1487591"/>
            <a:ext cx="2249334" cy="261610"/>
          </a:xfrm>
          <a:prstGeom prst="rect">
            <a:avLst/>
          </a:prstGeom>
        </p:spPr>
        <p:txBody>
          <a:bodyPr wrap="none">
            <a:spAutoFit/>
          </a:bodyPr>
          <a:lstStyle/>
          <a:p>
            <a:r>
              <a:rPr lang="en-US" sz="1050" b="1" dirty="0">
                <a:solidFill>
                  <a:srgbClr val="222222"/>
                </a:solidFill>
                <a:latin typeface="Source Sans Pro"/>
              </a:rPr>
              <a:t>Step 2: </a:t>
            </a:r>
            <a:r>
              <a:rPr lang="en-US" sz="1050" dirty="0">
                <a:solidFill>
                  <a:srgbClr val="222222"/>
                </a:solidFill>
                <a:latin typeface="Source Sans Pro"/>
              </a:rPr>
              <a:t>Click on </a:t>
            </a:r>
            <a:r>
              <a:rPr lang="en-US" sz="1050" b="1" dirty="0">
                <a:solidFill>
                  <a:srgbClr val="222222"/>
                </a:solidFill>
                <a:latin typeface="Source Sans Pro"/>
              </a:rPr>
              <a:t>Manage Plugins</a:t>
            </a:r>
            <a:r>
              <a:rPr lang="en-US" sz="1100" dirty="0">
                <a:solidFill>
                  <a:srgbClr val="222222"/>
                </a:solidFill>
                <a:latin typeface="Source Sans Pro"/>
              </a:rPr>
              <a:t>:</a:t>
            </a:r>
            <a:endParaRPr lang="en-US" sz="1100" dirty="0"/>
          </a:p>
        </p:txBody>
      </p:sp>
      <p:pic>
        <p:nvPicPr>
          <p:cNvPr id="3076" name="Picture 4" descr="https://www.guru99.com/images/1/091318_0440_JenkinsGitH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9072" y="1865961"/>
            <a:ext cx="3632654" cy="3277539"/>
          </a:xfrm>
          <a:prstGeom prst="rect">
            <a:avLst/>
          </a:prstGeom>
          <a:noFill/>
          <a:extLst>
            <a:ext uri="{909E8E84-426E-40DD-AFC4-6F175D3DCCD1}">
              <a14:hiddenFill xmlns:a14="http://schemas.microsoft.com/office/drawing/2010/main">
                <a:solidFill>
                  <a:srgbClr val="FFFFFF"/>
                </a:solidFill>
              </a14:hiddenFill>
            </a:ext>
          </a:extLst>
        </p:spPr>
      </p:pic>
      <p:sp>
        <p:nvSpPr>
          <p:cNvPr id="13" name="Right Arrow 12"/>
          <p:cNvSpPr/>
          <p:nvPr/>
        </p:nvSpPr>
        <p:spPr>
          <a:xfrm>
            <a:off x="4526973" y="3291520"/>
            <a:ext cx="630872" cy="48619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5661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1262140" y="194049"/>
            <a:ext cx="8417052" cy="621030"/>
          </a:xfrm>
        </p:spPr>
        <p:txBody>
          <a:bodyPr/>
          <a:lstStyle/>
          <a:p>
            <a:pPr defTabSz="457200"/>
            <a:r>
              <a:rPr lang="en-US" dirty="0"/>
              <a:t>       		</a:t>
            </a:r>
            <a:endParaRPr lang="en-US" sz="1100" dirty="0">
              <a:solidFill>
                <a:schemeClr val="tx2"/>
              </a:solidFill>
              <a:latin typeface="+mn-lt"/>
              <a:ea typeface="+mn-ea"/>
              <a:cs typeface="+mn-cs"/>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6</a:t>
            </a:fld>
            <a:endParaRPr lang="en-US" dirty="0"/>
          </a:p>
        </p:txBody>
      </p:sp>
      <p:sp>
        <p:nvSpPr>
          <p:cNvPr id="11" name="Rectangle 10"/>
          <p:cNvSpPr/>
          <p:nvPr/>
        </p:nvSpPr>
        <p:spPr>
          <a:xfrm>
            <a:off x="295965" y="402794"/>
            <a:ext cx="8552070" cy="261610"/>
          </a:xfrm>
          <a:prstGeom prst="rect">
            <a:avLst/>
          </a:prstGeom>
        </p:spPr>
        <p:txBody>
          <a:bodyPr wrap="square">
            <a:spAutoFit/>
          </a:bodyPr>
          <a:lstStyle/>
          <a:p>
            <a:r>
              <a:rPr lang="en-US" sz="1100" b="1" dirty="0">
                <a:solidFill>
                  <a:schemeClr val="tx2"/>
                </a:solidFill>
              </a:rPr>
              <a:t>Step 3: </a:t>
            </a:r>
            <a:r>
              <a:rPr lang="en-US" sz="1100" dirty="0">
                <a:solidFill>
                  <a:schemeClr val="tx2"/>
                </a:solidFill>
              </a:rPr>
              <a:t>In the Plugins Page</a:t>
            </a:r>
            <a:endParaRPr lang="en-US" sz="800" dirty="0">
              <a:solidFill>
                <a:schemeClr val="tx2"/>
              </a:solidFill>
              <a:cs typeface="Calibri" panose="020F0502020204030204" pitchFamily="34" charset="0"/>
            </a:endParaRPr>
          </a:p>
        </p:txBody>
      </p:sp>
      <p:sp>
        <p:nvSpPr>
          <p:cNvPr id="4" name="Rectangle 3"/>
          <p:cNvSpPr/>
          <p:nvPr/>
        </p:nvSpPr>
        <p:spPr>
          <a:xfrm>
            <a:off x="260249" y="713097"/>
            <a:ext cx="4582160" cy="1323439"/>
          </a:xfrm>
          <a:prstGeom prst="rect">
            <a:avLst/>
          </a:prstGeom>
        </p:spPr>
        <p:txBody>
          <a:bodyPr wrap="square">
            <a:spAutoFit/>
          </a:bodyPr>
          <a:lstStyle/>
          <a:p>
            <a:pPr>
              <a:buFont typeface="+mj-lt"/>
              <a:buAutoNum type="arabicPeriod"/>
            </a:pPr>
            <a:r>
              <a:rPr lang="en-US" sz="1000" dirty="0">
                <a:solidFill>
                  <a:srgbClr val="222222"/>
                </a:solidFill>
                <a:latin typeface="Source Sans Pro"/>
              </a:rPr>
              <a:t>Select the GIT Plugin</a:t>
            </a:r>
          </a:p>
          <a:p>
            <a:pPr>
              <a:buFont typeface="+mj-lt"/>
              <a:buAutoNum type="arabicPeriod"/>
            </a:pPr>
            <a:r>
              <a:rPr lang="en-US" sz="1000" dirty="0">
                <a:solidFill>
                  <a:srgbClr val="222222"/>
                </a:solidFill>
                <a:latin typeface="Source Sans Pro"/>
              </a:rPr>
              <a:t>Click on </a:t>
            </a:r>
            <a:r>
              <a:rPr lang="en-US" sz="1000" b="1" dirty="0">
                <a:solidFill>
                  <a:srgbClr val="222222"/>
                </a:solidFill>
                <a:latin typeface="Source Sans Pro"/>
              </a:rPr>
              <a:t>Install without restart. </a:t>
            </a:r>
            <a:r>
              <a:rPr lang="en-US" sz="1000" dirty="0">
                <a:solidFill>
                  <a:srgbClr val="222222"/>
                </a:solidFill>
                <a:latin typeface="Source Sans Pro"/>
              </a:rPr>
              <a:t>The plugin will take a few moments to finish downloading depending on your internet connection, and will be installed automatically.</a:t>
            </a:r>
          </a:p>
          <a:p>
            <a:pPr>
              <a:buFont typeface="+mj-lt"/>
              <a:buAutoNum type="arabicPeriod"/>
            </a:pPr>
            <a:r>
              <a:rPr lang="en-US" sz="1000" dirty="0">
                <a:solidFill>
                  <a:srgbClr val="222222"/>
                </a:solidFill>
                <a:latin typeface="Source Sans Pro"/>
              </a:rPr>
              <a:t>You can also select the option </a:t>
            </a:r>
            <a:r>
              <a:rPr lang="en-US" sz="1000" b="1" dirty="0">
                <a:solidFill>
                  <a:srgbClr val="222222"/>
                </a:solidFill>
                <a:latin typeface="Source Sans Pro"/>
              </a:rPr>
              <a:t>Download now and Install after restart </a:t>
            </a:r>
            <a:r>
              <a:rPr lang="en-US" sz="1000" dirty="0">
                <a:solidFill>
                  <a:srgbClr val="222222"/>
                </a:solidFill>
                <a:latin typeface="Source Sans Pro"/>
              </a:rPr>
              <a:t>button. In which plugin is installed after restart</a:t>
            </a:r>
          </a:p>
          <a:p>
            <a:pPr>
              <a:buFont typeface="+mj-lt"/>
              <a:buAutoNum type="arabicPeriod"/>
            </a:pPr>
            <a:r>
              <a:rPr lang="en-US" sz="1000" dirty="0">
                <a:solidFill>
                  <a:srgbClr val="222222"/>
                </a:solidFill>
                <a:latin typeface="Source Sans Pro"/>
              </a:rPr>
              <a:t>You will be shown a "No updates available" message if you already have the </a:t>
            </a:r>
            <a:r>
              <a:rPr lang="en-US" sz="1000" dirty="0" err="1">
                <a:solidFill>
                  <a:srgbClr val="222222"/>
                </a:solidFill>
                <a:latin typeface="Source Sans Pro"/>
              </a:rPr>
              <a:t>Git</a:t>
            </a:r>
            <a:r>
              <a:rPr lang="en-US" sz="1000" dirty="0">
                <a:solidFill>
                  <a:srgbClr val="222222"/>
                </a:solidFill>
                <a:latin typeface="Source Sans Pro"/>
              </a:rPr>
              <a:t> plugin installed.</a:t>
            </a:r>
            <a:endParaRPr lang="en-US" sz="1000" b="0" i="0" dirty="0">
              <a:solidFill>
                <a:srgbClr val="222222"/>
              </a:solidFill>
              <a:effectLst/>
              <a:latin typeface="Source Sans Pro"/>
            </a:endParaRPr>
          </a:p>
        </p:txBody>
      </p:sp>
      <p:pic>
        <p:nvPicPr>
          <p:cNvPr id="4098" name="Picture 2" descr="https://www.guru99.com/images/1/091318_0440_JenkinsGitH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965" y="2279853"/>
            <a:ext cx="4332207" cy="20868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926228" y="1145733"/>
            <a:ext cx="4572000" cy="369332"/>
          </a:xfrm>
          <a:prstGeom prst="rect">
            <a:avLst/>
          </a:prstGeom>
        </p:spPr>
        <p:txBody>
          <a:bodyPr>
            <a:spAutoFit/>
          </a:bodyPr>
          <a:lstStyle/>
          <a:p>
            <a:r>
              <a:rPr lang="en-US" sz="900" b="1" dirty="0">
                <a:solidFill>
                  <a:srgbClr val="222222"/>
                </a:solidFill>
                <a:latin typeface="Source Sans Pro"/>
              </a:rPr>
              <a:t>Step 4:</a:t>
            </a:r>
            <a:r>
              <a:rPr lang="en-US" sz="900" dirty="0">
                <a:solidFill>
                  <a:srgbClr val="222222"/>
                </a:solidFill>
                <a:latin typeface="Source Sans Pro"/>
              </a:rPr>
              <a:t> Once the plugins have been installed, go to </a:t>
            </a:r>
            <a:r>
              <a:rPr lang="en-US" sz="900" b="1" dirty="0">
                <a:solidFill>
                  <a:srgbClr val="222222"/>
                </a:solidFill>
                <a:latin typeface="Source Sans Pro"/>
              </a:rPr>
              <a:t>Manage Jenkins </a:t>
            </a:r>
            <a:r>
              <a:rPr lang="en-US" sz="900" dirty="0">
                <a:solidFill>
                  <a:srgbClr val="222222"/>
                </a:solidFill>
                <a:latin typeface="Source Sans Pro"/>
              </a:rPr>
              <a:t>on your </a:t>
            </a:r>
          </a:p>
          <a:p>
            <a:r>
              <a:rPr lang="en-US" sz="900" dirty="0">
                <a:solidFill>
                  <a:srgbClr val="222222"/>
                </a:solidFill>
                <a:latin typeface="Source Sans Pro"/>
              </a:rPr>
              <a:t>Jenkins dashboard. You will see your plugins listed among the rest.</a:t>
            </a:r>
            <a:endParaRPr lang="en-US" sz="900" dirty="0"/>
          </a:p>
        </p:txBody>
      </p:sp>
      <p:pic>
        <p:nvPicPr>
          <p:cNvPr id="4100" name="Picture 4" descr="https://www.guru99.com/images/1/091318_0440_JenkinsGitH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1430" y="2226570"/>
            <a:ext cx="4230636" cy="1602677"/>
          </a:xfrm>
          <a:prstGeom prst="rect">
            <a:avLst/>
          </a:prstGeom>
          <a:noFill/>
          <a:extLst>
            <a:ext uri="{909E8E84-426E-40DD-AFC4-6F175D3DCCD1}">
              <a14:hiddenFill xmlns:a14="http://schemas.microsoft.com/office/drawing/2010/main">
                <a:solidFill>
                  <a:srgbClr val="FFFFFF"/>
                </a:solidFill>
              </a14:hiddenFill>
            </a:ext>
          </a:extLst>
        </p:spPr>
      </p:pic>
      <p:sp>
        <p:nvSpPr>
          <p:cNvPr id="17" name="Right Arrow 16"/>
          <p:cNvSpPr/>
          <p:nvPr/>
        </p:nvSpPr>
        <p:spPr>
          <a:xfrm>
            <a:off x="4454365" y="2719143"/>
            <a:ext cx="630872" cy="48619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8646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242734" y="349938"/>
            <a:ext cx="8417052" cy="621030"/>
          </a:xfrm>
        </p:spPr>
        <p:txBody>
          <a:bodyPr/>
          <a:lstStyle/>
          <a:p>
            <a:r>
              <a:rPr lang="en-US" dirty="0"/>
              <a:t> Jenkins Configuration</a:t>
            </a:r>
            <a:endParaRPr lang="en-US" sz="2000" dirty="0">
              <a:solidFill>
                <a:schemeClr val="bg2">
                  <a:lumMod val="75000"/>
                </a:schemeClr>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7</a:t>
            </a:fld>
            <a:endParaRPr lang="en-US" dirty="0"/>
          </a:p>
        </p:txBody>
      </p:sp>
      <p:pic>
        <p:nvPicPr>
          <p:cNvPr id="5" name="Picture 4"/>
          <p:cNvPicPr>
            <a:picLocks noChangeAspect="1"/>
          </p:cNvPicPr>
          <p:nvPr/>
        </p:nvPicPr>
        <p:blipFill>
          <a:blip r:embed="rId3"/>
          <a:stretch>
            <a:fillRect/>
          </a:stretch>
        </p:blipFill>
        <p:spPr>
          <a:xfrm>
            <a:off x="8521519" y="86169"/>
            <a:ext cx="553065" cy="598466"/>
          </a:xfrm>
          <a:prstGeom prst="rect">
            <a:avLst/>
          </a:prstGeom>
        </p:spPr>
      </p:pic>
      <p:sp>
        <p:nvSpPr>
          <p:cNvPr id="6" name="Rectangle 5"/>
          <p:cNvSpPr/>
          <p:nvPr/>
        </p:nvSpPr>
        <p:spPr>
          <a:xfrm>
            <a:off x="296883" y="684635"/>
            <a:ext cx="8110847" cy="2585323"/>
          </a:xfrm>
          <a:prstGeom prst="rect">
            <a:avLst/>
          </a:prstGeom>
        </p:spPr>
        <p:txBody>
          <a:bodyPr wrap="square">
            <a:spAutoFit/>
          </a:bodyPr>
          <a:lstStyle/>
          <a:p>
            <a:endParaRPr lang="en-US" sz="1600" dirty="0"/>
          </a:p>
          <a:p>
            <a:endParaRPr lang="en-US" sz="1600" dirty="0"/>
          </a:p>
          <a:p>
            <a:pPr marL="285750" indent="-285750">
              <a:buFont typeface="Arial" panose="020B0604020202020204" pitchFamily="34" charset="0"/>
              <a:buChar char="•"/>
            </a:pPr>
            <a:r>
              <a:rPr lang="en-US" sz="1600" dirty="0"/>
              <a:t>Configure System</a:t>
            </a:r>
          </a:p>
          <a:p>
            <a:r>
              <a:rPr lang="en-US" sz="1600" b="1"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rPr>
              <a:t>Jenkins Home Directory</a:t>
            </a:r>
          </a:p>
          <a:p>
            <a:r>
              <a:rPr lang="en-US" sz="1600" b="1"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rPr>
              <a:t>Number of executors in master</a:t>
            </a:r>
          </a:p>
          <a:p>
            <a:r>
              <a:rPr lang="en-US" sz="1600" b="1"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rPr>
              <a:t>Environment Variables</a:t>
            </a:r>
            <a:endParaRPr lang="en-US" sz="1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Global Tool Configuration</a:t>
            </a:r>
          </a:p>
          <a:p>
            <a:endParaRPr lang="en-US" sz="1600" dirty="0"/>
          </a:p>
          <a:p>
            <a:endParaRPr lang="en-US" dirty="0"/>
          </a:p>
        </p:txBody>
      </p:sp>
    </p:spTree>
    <p:extLst>
      <p:ext uri="{BB962C8B-B14F-4D97-AF65-F5344CB8AC3E}">
        <p14:creationId xmlns:p14="http://schemas.microsoft.com/office/powerpoint/2010/main" val="815748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FE8C426-F855-4BF0-A122-02097558642E}"/>
              </a:ext>
            </a:extLst>
          </p:cNvPr>
          <p:cNvSpPr>
            <a:spLocks noGrp="1"/>
          </p:cNvSpPr>
          <p:nvPr>
            <p:ph type="ftr" sz="quarter" idx="11"/>
          </p:nvPr>
        </p:nvSpPr>
        <p:spPr/>
        <p:txBody>
          <a:bodyPr/>
          <a:lstStyle/>
          <a:p>
            <a:endParaRPr lang="en-US"/>
          </a:p>
        </p:txBody>
      </p:sp>
      <p:sp>
        <p:nvSpPr>
          <p:cNvPr id="3" name="Slide Number Placeholder 2">
            <a:extLst>
              <a:ext uri="{FF2B5EF4-FFF2-40B4-BE49-F238E27FC236}">
                <a16:creationId xmlns:a16="http://schemas.microsoft.com/office/drawing/2014/main" id="{A975D897-8755-4846-8A29-A51E3E77F243}"/>
              </a:ext>
            </a:extLst>
          </p:cNvPr>
          <p:cNvSpPr>
            <a:spLocks noGrp="1"/>
          </p:cNvSpPr>
          <p:nvPr>
            <p:ph type="sldNum" sz="quarter" idx="12"/>
          </p:nvPr>
        </p:nvSpPr>
        <p:spPr/>
        <p:txBody>
          <a:bodyPr/>
          <a:lstStyle/>
          <a:p>
            <a:fld id="{5176CFEE-36C4-4A0C-BC89-DCE02F99B3D3}" type="slidenum">
              <a:rPr lang="en-US" smtClean="0"/>
              <a:t>8</a:t>
            </a:fld>
            <a:endParaRPr lang="en-US"/>
          </a:p>
        </p:txBody>
      </p:sp>
      <p:pic>
        <p:nvPicPr>
          <p:cNvPr id="4" name="Picture 3">
            <a:extLst>
              <a:ext uri="{FF2B5EF4-FFF2-40B4-BE49-F238E27FC236}">
                <a16:creationId xmlns:a16="http://schemas.microsoft.com/office/drawing/2014/main" id="{9065F99F-FB61-4FCB-BF0B-6963E6AC5D6C}"/>
              </a:ext>
            </a:extLst>
          </p:cNvPr>
          <p:cNvPicPr>
            <a:picLocks noChangeAspect="1"/>
          </p:cNvPicPr>
          <p:nvPr/>
        </p:nvPicPr>
        <p:blipFill>
          <a:blip r:embed="rId2"/>
          <a:stretch>
            <a:fillRect/>
          </a:stretch>
        </p:blipFill>
        <p:spPr>
          <a:xfrm>
            <a:off x="178798" y="422031"/>
            <a:ext cx="8565958" cy="3838470"/>
          </a:xfrm>
          <a:prstGeom prst="rect">
            <a:avLst/>
          </a:prstGeom>
        </p:spPr>
      </p:pic>
    </p:spTree>
    <p:extLst>
      <p:ext uri="{BB962C8B-B14F-4D97-AF65-F5344CB8AC3E}">
        <p14:creationId xmlns:p14="http://schemas.microsoft.com/office/powerpoint/2010/main" val="3449952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D4FAB4D-181B-4C41-81F0-E683D3F00BF0}"/>
              </a:ext>
            </a:extLst>
          </p:cNvPr>
          <p:cNvSpPr>
            <a:spLocks noGrp="1"/>
          </p:cNvSpPr>
          <p:nvPr>
            <p:ph type="title"/>
          </p:nvPr>
        </p:nvSpPr>
        <p:spPr>
          <a:xfrm>
            <a:off x="384048" y="274321"/>
            <a:ext cx="8417052" cy="621030"/>
          </a:xfrm>
        </p:spPr>
        <p:txBody>
          <a:bodyPr/>
          <a:lstStyle/>
          <a:p>
            <a:r>
              <a:rPr lang="en-US" dirty="0"/>
              <a:t>Build Agent </a:t>
            </a:r>
          </a:p>
        </p:txBody>
      </p:sp>
      <p:sp>
        <p:nvSpPr>
          <p:cNvPr id="12" name="Footer Placeholder 3">
            <a:extLst>
              <a:ext uri="{FF2B5EF4-FFF2-40B4-BE49-F238E27FC236}">
                <a16:creationId xmlns:a16="http://schemas.microsoft.com/office/drawing/2014/main" id="{8552FDCA-7535-4FA4-AE71-E1DB6BDE811D}"/>
              </a:ext>
            </a:extLst>
          </p:cNvPr>
          <p:cNvSpPr>
            <a:spLocks noGrp="1"/>
          </p:cNvSpPr>
          <p:nvPr>
            <p:ph type="ftr" sz="quarter" idx="3"/>
          </p:nvPr>
        </p:nvSpPr>
        <p:spPr>
          <a:xfrm>
            <a:off x="660386" y="4695411"/>
            <a:ext cx="4572000" cy="187241"/>
          </a:xfrm>
        </p:spPr>
        <p:txBody>
          <a:bodyPr/>
          <a:lstStyle/>
          <a:p>
            <a:pPr>
              <a:spcAft>
                <a:spcPts val="600"/>
              </a:spcAft>
            </a:pPr>
            <a:r>
              <a:rPr lang="en-US"/>
              <a:t>© 2020 Cognizant</a:t>
            </a:r>
          </a:p>
        </p:txBody>
      </p:sp>
      <p:sp>
        <p:nvSpPr>
          <p:cNvPr id="3" name="Slide Number Placeholder 2">
            <a:extLst>
              <a:ext uri="{FF2B5EF4-FFF2-40B4-BE49-F238E27FC236}">
                <a16:creationId xmlns:a16="http://schemas.microsoft.com/office/drawing/2014/main" id="{A975D897-8755-4846-8A29-A51E3E77F243}"/>
              </a:ext>
            </a:extLst>
          </p:cNvPr>
          <p:cNvSpPr>
            <a:spLocks noGrp="1"/>
          </p:cNvSpPr>
          <p:nvPr>
            <p:ph type="sldNum" sz="quarter" idx="4"/>
          </p:nvPr>
        </p:nvSpPr>
        <p:spPr>
          <a:xfrm>
            <a:off x="385100" y="4759541"/>
            <a:ext cx="228600" cy="123111"/>
          </a:xfrm>
        </p:spPr>
        <p:txBody>
          <a:bodyPr anchor="b">
            <a:normAutofit/>
          </a:bodyPr>
          <a:lstStyle/>
          <a:p>
            <a:pPr>
              <a:spcAft>
                <a:spcPts val="600"/>
              </a:spcAft>
            </a:pPr>
            <a:fld id="{5176CFEE-36C4-4A0C-BC89-DCE02F99B3D3}" type="slidenum">
              <a:rPr lang="en-US" smtClean="0"/>
              <a:pPr>
                <a:spcAft>
                  <a:spcPts val="600"/>
                </a:spcAft>
              </a:pPr>
              <a:t>9</a:t>
            </a:fld>
            <a:endParaRPr lang="en-US"/>
          </a:p>
        </p:txBody>
      </p:sp>
      <p:pic>
        <p:nvPicPr>
          <p:cNvPr id="8" name="Picture 7">
            <a:extLst>
              <a:ext uri="{FF2B5EF4-FFF2-40B4-BE49-F238E27FC236}">
                <a16:creationId xmlns:a16="http://schemas.microsoft.com/office/drawing/2014/main" id="{BDC6408A-DFB3-46A3-8050-0AC9A55F567B}"/>
              </a:ext>
            </a:extLst>
          </p:cNvPr>
          <p:cNvPicPr>
            <a:picLocks noChangeAspect="1"/>
          </p:cNvPicPr>
          <p:nvPr/>
        </p:nvPicPr>
        <p:blipFill>
          <a:blip r:embed="rId2"/>
          <a:stretch>
            <a:fillRect/>
          </a:stretch>
        </p:blipFill>
        <p:spPr>
          <a:xfrm>
            <a:off x="384048" y="3354148"/>
            <a:ext cx="7944592" cy="826987"/>
          </a:xfrm>
          <a:prstGeom prst="rect">
            <a:avLst/>
          </a:prstGeom>
        </p:spPr>
      </p:pic>
      <p:pic>
        <p:nvPicPr>
          <p:cNvPr id="9" name="Picture 8">
            <a:extLst>
              <a:ext uri="{FF2B5EF4-FFF2-40B4-BE49-F238E27FC236}">
                <a16:creationId xmlns:a16="http://schemas.microsoft.com/office/drawing/2014/main" id="{1A19B595-213F-43BB-A2AB-F0EE67A22BA0}"/>
              </a:ext>
            </a:extLst>
          </p:cNvPr>
          <p:cNvPicPr>
            <a:picLocks noChangeAspect="1"/>
          </p:cNvPicPr>
          <p:nvPr/>
        </p:nvPicPr>
        <p:blipFill>
          <a:blip r:embed="rId3"/>
          <a:stretch>
            <a:fillRect/>
          </a:stretch>
        </p:blipFill>
        <p:spPr>
          <a:xfrm>
            <a:off x="384048" y="786590"/>
            <a:ext cx="6105800" cy="2040855"/>
          </a:xfrm>
          <a:prstGeom prst="rect">
            <a:avLst/>
          </a:prstGeom>
        </p:spPr>
      </p:pic>
    </p:spTree>
    <p:extLst>
      <p:ext uri="{BB962C8B-B14F-4D97-AF65-F5344CB8AC3E}">
        <p14:creationId xmlns:p14="http://schemas.microsoft.com/office/powerpoint/2010/main" val="1536740496"/>
      </p:ext>
    </p:extLst>
  </p:cSld>
  <p:clrMapOvr>
    <a:masterClrMapping/>
  </p:clrMapOvr>
</p:sld>
</file>

<file path=ppt/theme/theme1.xml><?xml version="1.0" encoding="utf-8"?>
<a:theme xmlns:a="http://schemas.openxmlformats.org/drawingml/2006/main" name="Cognizantnewbrand">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a:defRPr sz="900" dirty="0">
            <a:solidFill>
              <a:schemeClr val="tx2"/>
            </a:solidFill>
          </a:defRPr>
        </a:defPPr>
      </a:lst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newbrand" id="{34464321-73E4-410E-B743-CF8D3DC5F44C}" vid="{66CDC2FA-A042-42D3-A5C3-2B3348401B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emo Video" ma:contentTypeID="0x010100AAA3B9D1DB18404993EC050D414F68F800282D84F06CD65C40ACDD84C977B9968B" ma:contentTypeVersion="19" ma:contentTypeDescription="" ma:contentTypeScope="" ma:versionID="4f2ad0a98be17151ed3b67c4a21aabc1">
  <xsd:schema xmlns:xsd="http://www.w3.org/2001/XMLSchema" xmlns:xs="http://www.w3.org/2001/XMLSchema" xmlns:p="http://schemas.microsoft.com/office/2006/metadata/properties" xmlns:ns1="http://schemas.microsoft.com/sharepoint/v3" xmlns:ns2="3a98b63c-e4b6-4949-b066-c7278696d2a3" xmlns:ns3="8eee6e3a-f15c-45a4-a98e-64b2de71ed30" targetNamespace="http://schemas.microsoft.com/office/2006/metadata/properties" ma:root="true" ma:fieldsID="52c94421ba3c3cc65ff41308b8293474" ns1:_="" ns2:_="" ns3:_="">
    <xsd:import namespace="http://schemas.microsoft.com/sharepoint/v3"/>
    <xsd:import namespace="3a98b63c-e4b6-4949-b066-c7278696d2a3"/>
    <xsd:import namespace="8eee6e3a-f15c-45a4-a98e-64b2de71ed30"/>
    <xsd:element name="properties">
      <xsd:complexType>
        <xsd:sequence>
          <xsd:element name="documentManagement">
            <xsd:complexType>
              <xsd:all>
                <xsd:element ref="ns2:Asset_x0020_Owner"/>
                <xsd:element ref="ns2:Description_x0020_Of_x0020_The_x0020_Asset" minOccurs="0"/>
                <xsd:element ref="ns2:Confidentiality"/>
                <xsd:element ref="ns2:Restriction"/>
                <xsd:element ref="ns2:ELC_x0020_Phase"/>
                <xsd:element ref="ns2:IsCertified" minOccurs="0"/>
                <xsd:element ref="ns2:If_x0020_this_x0020_document_x0020_is_x0020_leaked_x002f_lost_x002c__x0020_could_x0020_there_x0020_be_x0020_loss_x0020_of_x0020_Cognizant_x0020_Trade_x0020_Secret_x0020__x002f__x0020_Patent_x0020_Protection_x003f_"/>
                <xsd:element ref="ns2:If_x0020_this_x0020_document_x0020_is_x0020_leaked_x002f_lost_x002c__x0020_could_x0020_there_x0020_be_x0020_loss_x0020_of_x0020_sales_x0020_or_x0020_customer_x0020_confidence_x003f_"/>
                <xsd:element ref="ns2:Will_x0020_our_x0020_competitors_x0020_be_x0020_interested_x0020_in_x0020_acquiring_x0020_the_x0020_information_x0020_shared_x0020_in_x0020_this_x0020_document_x003f_"/>
                <xsd:element ref="ns2:Terms_x0020__x0026__x0020_Conditions" minOccurs="0"/>
                <xsd:element ref="ns2:Approved_x0020_By" minOccurs="0"/>
                <xsd:element ref="ns2:Approved_x0020_Date" minOccurs="0"/>
                <xsd:element ref="ns2:Approvers" minOccurs="0"/>
                <xsd:element ref="ns2:Average_x0020_Criticality_x0020_Score" minOccurs="0"/>
                <xsd:element ref="ns2:Champions" minOccurs="0"/>
                <xsd:element ref="ns2:Contributors" minOccurs="0"/>
                <xsd:element ref="ns2:Criticality" minOccurs="0"/>
                <xsd:element ref="ns2:Developers" minOccurs="0"/>
                <xsd:element ref="ns2:Leadership" minOccurs="0"/>
                <xsd:element ref="ns2:Users" minOccurs="0"/>
                <xsd:element ref="ns2:Source_x0020_Name" minOccurs="0"/>
                <xsd:element ref="ns2:Last_x0020_Updated_x0020_By" minOccurs="0"/>
                <xsd:element ref="ns2:Rejected_x0020_Date" minOccurs="0"/>
                <xsd:element ref="ns2:TaxCatchAllLabel" minOccurs="0"/>
                <xsd:element ref="ns2:a5dea8e4894849ecb670363feb574b5c" minOccurs="0"/>
                <xsd:element ref="ns2:jb3c803b1b7d46f6b151d79f964b244d" minOccurs="0"/>
                <xsd:element ref="ns2:jf6c112928f14c30a6627f64d536a738" minOccurs="0"/>
                <xsd:element ref="ns2:TaxCatchAll" minOccurs="0"/>
                <xsd:element ref="ns3:ArchivalDate" minOccurs="0"/>
                <xsd:element ref="ns2:oe5c027bed2042d28c368accc2fa4ca6" minOccurs="0"/>
                <xsd:element ref="ns1:_dlc_ExpireDateSaved" minOccurs="0"/>
                <xsd:element ref="ns1:_dlc_ExpireDate" minOccurs="0"/>
                <xsd:element ref="ns1:_dlc_Exempt" minOccurs="0"/>
                <xsd:element ref="ns2:LessonsLearntlinkUr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pireDateSaved" ma:index="46" nillable="true" ma:displayName="Original Expiration Date" ma:hidden="true" ma:internalName="_dlc_ExpireDateSaved" ma:readOnly="true">
      <xsd:simpleType>
        <xsd:restriction base="dms:DateTime"/>
      </xsd:simpleType>
    </xsd:element>
    <xsd:element name="_dlc_ExpireDate" ma:index="47" nillable="true" ma:displayName="Expiration Date" ma:description="" ma:hidden="true" ma:indexed="true" ma:internalName="_dlc_ExpireDate" ma:readOnly="true">
      <xsd:simpleType>
        <xsd:restriction base="dms:DateTime"/>
      </xsd:simpleType>
    </xsd:element>
    <xsd:element name="_dlc_Exempt" ma:index="48" nillable="true" ma:displayName="Exempt from Policy"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a98b63c-e4b6-4949-b066-c7278696d2a3" elementFormDefault="qualified">
    <xsd:import namespace="http://schemas.microsoft.com/office/2006/documentManagement/types"/>
    <xsd:import namespace="http://schemas.microsoft.com/office/infopath/2007/PartnerControls"/>
    <xsd:element name="Asset_x0020_Owner" ma:index="2" ma:displayName="Asset Owner" ma:list="UserInfo" ma:SearchPeopleOnly="false" ma:SharePointGroup="0" ma:internalName="Asset_x0020_Own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escription_x0020_Of_x0020_The_x0020_Asset" ma:index="3" nillable="true" ma:displayName="Description Of The Asset" ma:internalName="Description_x0020_Of_x0020_The_x0020_Asset">
      <xsd:simpleType>
        <xsd:restriction base="dms:Note">
          <xsd:maxLength value="255"/>
        </xsd:restriction>
      </xsd:simpleType>
    </xsd:element>
    <xsd:element name="Confidentiality" ma:index="4" ma:displayName="Confidentiality" ma:default="Cognizant Confidential" ma:format="Dropdown" ma:internalName="Confidentiality">
      <xsd:simpleType>
        <xsd:restriction base="dms:Choice">
          <xsd:enumeration value="Cognizant Confidential"/>
          <xsd:enumeration value="Available for Distribution"/>
        </xsd:restriction>
      </xsd:simpleType>
    </xsd:element>
    <xsd:element name="Restriction" ma:index="5" ma:displayName="Restriction" ma:default="Shared with Enterprise" ma:description="DE Restricted – for documents that are specific to DE Team and can be viewed only by the DE Team.&#10;Shared with Enterprise -for documents that can be viewed by all Cognizant associates." ma:format="Dropdown" ma:internalName="Restriction">
      <xsd:simpleType>
        <xsd:restriction base="dms:Choice">
          <xsd:enumeration value="DE Restricted"/>
          <xsd:enumeration value="Shared with Enterprise"/>
        </xsd:restriction>
      </xsd:simpleType>
    </xsd:element>
    <xsd:element name="ELC_x0020_Phase" ma:index="6" ma:displayName="ELC Phase" ma:default="Pursuit" ma:format="Dropdown" ma:internalName="ELC_x0020_Phase">
      <xsd:simpleType>
        <xsd:restriction base="dms:Choice">
          <xsd:enumeration value="Pursuit"/>
          <xsd:enumeration value="Delivery"/>
        </xsd:restriction>
      </xsd:simpleType>
    </xsd:element>
    <xsd:element name="IsCertified" ma:index="11" nillable="true" ma:displayName="IsCertified" ma:default="No" ma:description="To be updated by the KM Champions and BU Leadership" ma:format="Dropdown" ma:internalName="IsCertified">
      <xsd:simpleType>
        <xsd:restriction base="dms:Choice">
          <xsd:enumeration value="No"/>
          <xsd:enumeration value="Yes"/>
        </xsd:restriction>
      </xsd:simpleType>
    </xsd:element>
    <xsd:element name="If_x0020_this_x0020_document_x0020_is_x0020_leaked_x002f_lost_x002c__x0020_could_x0020_there_x0020_be_x0020_loss_x0020_of_x0020_Cognizant_x0020_Trade_x0020_Secret_x0020__x002f__x0020_Patent_x0020_Protection_x003f_" ma:index="12" ma:displayName="If this document is leaked/lost, could there be loss of Cognizant Trade Secret / Patent Protection?" ma:default="Little or No Chance" ma:format="Dropdown" ma:internalName="If_x0020_this_x0020_document_x0020_is_x0020_leaked_x002F_lost_x002C__x0020_could_x0020_there_x0020_be_x0020_loss_x0020_of_x0020_Cognizant_x0020_Trade_x0020_Secret_x0020__x002F__x0020_Patent_x0020_Protection_x003F_">
      <xsd:simpleType>
        <xsd:restriction base="dms:Choice">
          <xsd:enumeration value="Little or No Chance"/>
          <xsd:enumeration value="Some Chance"/>
          <xsd:enumeration value="Good Chance"/>
          <xsd:enumeration value="Definite Chance"/>
        </xsd:restriction>
      </xsd:simpleType>
    </xsd:element>
    <xsd:element name="If_x0020_this_x0020_document_x0020_is_x0020_leaked_x002f_lost_x002c__x0020_could_x0020_there_x0020_be_x0020_loss_x0020_of_x0020_sales_x0020_or_x0020_customer_x0020_confidence_x003f_" ma:index="13" ma:displayName="If this document is leaked/lost, could there be loss of sales or customer confidence?" ma:default="Little or No Chance" ma:format="Dropdown" ma:internalName="If_x0020_this_x0020_document_x0020_is_x0020_leaked_x002F_lost_x002C__x0020_could_x0020_there_x0020_be_x0020_loss_x0020_of_x0020_sales_x0020_or_x0020_customer_x0020_confidence_x003F_">
      <xsd:simpleType>
        <xsd:restriction base="dms:Choice">
          <xsd:enumeration value="Little or No Chance"/>
          <xsd:enumeration value="Some Chance"/>
          <xsd:enumeration value="Good Chance"/>
          <xsd:enumeration value="Definite Chance"/>
        </xsd:restriction>
      </xsd:simpleType>
    </xsd:element>
    <xsd:element name="Will_x0020_our_x0020_competitors_x0020_be_x0020_interested_x0020_in_x0020_acquiring_x0020_the_x0020_information_x0020_shared_x0020_in_x0020_this_x0020_document_x003f_" ma:index="14" ma:displayName="Will our competitors be interested in acquiring the information shared in this document?" ma:default="Little or No Chance" ma:format="Dropdown" ma:internalName="Will_x0020_our_x0020_competitors_x0020_be_x0020_interested_x0020_in_x0020_acquiring_x0020_the_x0020_information_x0020_shared_x0020_in_x0020_this_x0020_document_x003F_">
      <xsd:simpleType>
        <xsd:restriction base="dms:Choice">
          <xsd:enumeration value="Little or No Chance"/>
          <xsd:enumeration value="Some Chance"/>
          <xsd:enumeration value="Good Chance"/>
          <xsd:enumeration value="Definite Chance"/>
        </xsd:restriction>
      </xsd:simpleType>
    </xsd:element>
    <xsd:element name="Terms_x0020__x0026__x0020_Conditions" ma:index="15" nillable="true" ma:displayName="Terms &amp; Conditions" ma:internalName="Terms_x0020__x0026__x0020_Conditions" ma:requiredMultiChoice="true">
      <xsd:complexType>
        <xsd:complexContent>
          <xsd:extension base="dms:MultiChoice">
            <xsd:sequence>
              <xsd:element name="Value" maxOccurs="unbounded" minOccurs="0" nillable="true">
                <xsd:simpleType>
                  <xsd:restriction base="dms:Choice">
                    <xsd:enumeration value="I hereby confirm that this document does not contain any Cognizant/Customer confidential content and has been shared only with the appropriate audience."/>
                  </xsd:restriction>
                </xsd:simpleType>
              </xsd:element>
            </xsd:sequence>
          </xsd:extension>
        </xsd:complexContent>
      </xsd:complexType>
    </xsd:element>
    <xsd:element name="Approved_x0020_By" ma:index="16" nillable="true" ma:displayName="Approved By" ma:list="UserInfo" ma:SearchPeopleOnly="false" ma:SharePointGroup="0" ma:internalName="Approv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pproved_x0020_Date" ma:index="17" nillable="true" ma:displayName="Approved Date" ma:format="DateTime" ma:internalName="Approved_x0020_Date">
      <xsd:simpleType>
        <xsd:restriction base="dms:DateTime"/>
      </xsd:simpleType>
    </xsd:element>
    <xsd:element name="Approvers" ma:index="18" nillable="true" ma:displayName="Approvers" ma:internalName="Approvers">
      <xsd:simpleType>
        <xsd:restriction base="dms:Text">
          <xsd:maxLength value="255"/>
        </xsd:restriction>
      </xsd:simpleType>
    </xsd:element>
    <xsd:element name="Average_x0020_Criticality_x0020_Score" ma:index="19" nillable="true" ma:displayName="Average Criticality Score" ma:decimals="2" ma:internalName="Average_x0020_Criticality_x0020_Score">
      <xsd:simpleType>
        <xsd:restriction base="dms:Number"/>
      </xsd:simpleType>
    </xsd:element>
    <xsd:element name="Champions" ma:index="20" nillable="true" ma:displayName="Champions" ma:internalName="Champions">
      <xsd:simpleType>
        <xsd:restriction base="dms:Text">
          <xsd:maxLength value="255"/>
        </xsd:restriction>
      </xsd:simpleType>
    </xsd:element>
    <xsd:element name="Contributors" ma:index="21" nillable="true" ma:displayName="Contributors" ma:internalName="Contributors">
      <xsd:simpleType>
        <xsd:restriction base="dms:Text">
          <xsd:maxLength value="255"/>
        </xsd:restriction>
      </xsd:simpleType>
    </xsd:element>
    <xsd:element name="Criticality" ma:index="22" nillable="true" ma:displayName="Criticality" ma:format="Dropdown" ma:internalName="Criticality">
      <xsd:simpleType>
        <xsd:restriction base="dms:Choice">
          <xsd:enumeration value="C1"/>
          <xsd:enumeration value="C2"/>
          <xsd:enumeration value="C3"/>
          <xsd:enumeration value="C4"/>
        </xsd:restriction>
      </xsd:simpleType>
    </xsd:element>
    <xsd:element name="Developers" ma:index="23" nillable="true" ma:displayName="Developers" ma:internalName="Developers">
      <xsd:simpleType>
        <xsd:restriction base="dms:Text">
          <xsd:maxLength value="255"/>
        </xsd:restriction>
      </xsd:simpleType>
    </xsd:element>
    <xsd:element name="Leadership" ma:index="24" nillable="true" ma:displayName="Leadership" ma:internalName="Leadership">
      <xsd:simpleType>
        <xsd:restriction base="dms:Text">
          <xsd:maxLength value="255"/>
        </xsd:restriction>
      </xsd:simpleType>
    </xsd:element>
    <xsd:element name="Users" ma:index="25" nillable="true" ma:displayName="Users" ma:internalName="Users">
      <xsd:simpleType>
        <xsd:restriction base="dms:Text">
          <xsd:maxLength value="255"/>
        </xsd:restriction>
      </xsd:simpleType>
    </xsd:element>
    <xsd:element name="Source_x0020_Name" ma:index="26" nillable="true" ma:displayName="Source Name" ma:internalName="Source_x0020_Name">
      <xsd:simpleType>
        <xsd:restriction base="dms:Text">
          <xsd:maxLength value="255"/>
        </xsd:restriction>
      </xsd:simpleType>
    </xsd:element>
    <xsd:element name="Last_x0020_Updated_x0020_By" ma:index="32" nillable="true" ma:displayName="Last Updated By" ma:list="UserInfo" ma:SearchPeopleOnly="false" ma:SharePointGroup="0" ma:internalName="Last_x0020_Updat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ejected_x0020_Date" ma:index="33" nillable="true" ma:displayName="Rejected Date" ma:format="DateTime" ma:internalName="Rejected_x0020_Date">
      <xsd:simpleType>
        <xsd:restriction base="dms:DateTime"/>
      </xsd:simpleType>
    </xsd:element>
    <xsd:element name="TaxCatchAllLabel" ma:index="34" nillable="true" ma:displayName="Taxonomy Catch All Column1" ma:hidden="true" ma:list="{3a54751c-40fd-4efe-aae9-51a0e0082dac}" ma:internalName="TaxCatchAllLabel" ma:readOnly="true" ma:showField="CatchAllDataLabel" ma:web="3a98b63c-e4b6-4949-b066-c7278696d2a3">
      <xsd:complexType>
        <xsd:complexContent>
          <xsd:extension base="dms:MultiChoiceLookup">
            <xsd:sequence>
              <xsd:element name="Value" type="dms:Lookup" maxOccurs="unbounded" minOccurs="0" nillable="true"/>
            </xsd:sequence>
          </xsd:extension>
        </xsd:complexContent>
      </xsd:complexType>
    </xsd:element>
    <xsd:element name="a5dea8e4894849ecb670363feb574b5c" ma:index="35" nillable="true" ma:taxonomy="true" ma:internalName="a5dea8e4894849ecb670363feb574b5c" ma:taxonomyFieldName="Initiative_x002F_Charter" ma:displayName="Initiative/Charter" ma:default="" ma:fieldId="{a5dea8e4-8948-49ec-b670-363feb574b5c}" ma:taxonomyMulti="true" ma:sspId="da2a8d6e-eaef-4067-bfde-2a78757b0a8e" ma:termSetId="656f4df8-f00f-4873-a99e-062d84052ad1" ma:anchorId="00000000-0000-0000-0000-000000000000" ma:open="false" ma:isKeyword="false">
      <xsd:complexType>
        <xsd:sequence>
          <xsd:element ref="pc:Terms" minOccurs="0" maxOccurs="1"/>
        </xsd:sequence>
      </xsd:complexType>
    </xsd:element>
    <xsd:element name="jb3c803b1b7d46f6b151d79f964b244d" ma:index="37" nillable="true" ma:taxonomy="true" ma:internalName="jb3c803b1b7d46f6b151d79f964b244d" ma:taxonomyFieldName="BU_x0020_or_x0020_Practice" ma:displayName="BU or Practice" ma:default="" ma:fieldId="{3b3c803b-1b7d-46f6-b151-d79f964b244d}" ma:taxonomyMulti="true" ma:sspId="da2a8d6e-eaef-4067-bfde-2a78757b0a8e" ma:termSetId="6620a2eb-6647-4854-9b86-6ff7be128d1f" ma:anchorId="00000000-0000-0000-0000-000000000000" ma:open="false" ma:isKeyword="false">
      <xsd:complexType>
        <xsd:sequence>
          <xsd:element ref="pc:Terms" minOccurs="0" maxOccurs="1"/>
        </xsd:sequence>
      </xsd:complexType>
    </xsd:element>
    <xsd:element name="jf6c112928f14c30a6627f64d536a738" ma:index="41" ma:taxonomy="true" ma:internalName="jf6c112928f14c30a6627f64d536a738" ma:taxonomyFieldName="Tower" ma:displayName="Tower" ma:readOnly="false" ma:default="" ma:fieldId="{3f6c1129-28f1-4c30-a662-7f64d536a738}" ma:taxonomyMulti="true" ma:sspId="da2a8d6e-eaef-4067-bfde-2a78757b0a8e" ma:termSetId="ae5e7742-2b6c-40af-86cc-f92ac5e46997" ma:anchorId="00000000-0000-0000-0000-000000000000" ma:open="false" ma:isKeyword="false">
      <xsd:complexType>
        <xsd:sequence>
          <xsd:element ref="pc:Terms" minOccurs="0" maxOccurs="1"/>
        </xsd:sequence>
      </xsd:complexType>
    </xsd:element>
    <xsd:element name="TaxCatchAll" ma:index="42" nillable="true" ma:displayName="Taxonomy Catch All Column" ma:hidden="true" ma:list="{3a54751c-40fd-4efe-aae9-51a0e0082dac}" ma:internalName="TaxCatchAll" ma:showField="CatchAllData" ma:web="3a98b63c-e4b6-4949-b066-c7278696d2a3">
      <xsd:complexType>
        <xsd:complexContent>
          <xsd:extension base="dms:MultiChoiceLookup">
            <xsd:sequence>
              <xsd:element name="Value" type="dms:Lookup" maxOccurs="unbounded" minOccurs="0" nillable="true"/>
            </xsd:sequence>
          </xsd:extension>
        </xsd:complexContent>
      </xsd:complexType>
    </xsd:element>
    <xsd:element name="oe5c027bed2042d28c368accc2fa4ca6" ma:index="44" nillable="true" ma:taxonomy="true" ma:internalName="oe5c027bed2042d28c368accc2fa4ca6" ma:taxonomyFieldName="Video_x0020_Category" ma:displayName="Video Category" ma:default="" ma:fieldId="{8e5c027b-ed20-42d2-8c36-8accc2fa4ca6}" ma:taxonomyMulti="true" ma:sspId="da2a8d6e-eaef-4067-bfde-2a78757b0a8e" ma:termSetId="d4708a0d-d296-4b00-82cd-c0292fba8a28" ma:anchorId="00000000-0000-0000-0000-000000000000" ma:open="false" ma:isKeyword="false">
      <xsd:complexType>
        <xsd:sequence>
          <xsd:element ref="pc:Terms" minOccurs="0" maxOccurs="1"/>
        </xsd:sequence>
      </xsd:complexType>
    </xsd:element>
    <xsd:element name="LessonsLearntlinkUrl" ma:index="50" nillable="true" ma:displayName="LessonsLearntlinkUrl" ma:internalName="LessonsLearntlinkUrl">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eee6e3a-f15c-45a4-a98e-64b2de71ed30" elementFormDefault="qualified">
    <xsd:import namespace="http://schemas.microsoft.com/office/2006/documentManagement/types"/>
    <xsd:import namespace="http://schemas.microsoft.com/office/infopath/2007/PartnerControls"/>
    <xsd:element name="ArchivalDate" ma:index="43" nillable="true" ma:displayName="ArchivalDate" ma:format="DateOnly" ma:hidden="true" ma:internalName="ArchivalDate" ma:readOnly="fals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5" ma:displayName="Content Type"/>
        <xsd:element ref="dc:title"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riticality xmlns="3a98b63c-e4b6-4949-b066-c7278696d2a3">C3</Criticality>
    <TaxCatchAll xmlns="3a98b63c-e4b6-4949-b066-c7278696d2a3">
      <Value>14</Value>
    </TaxCatchAll>
    <IsCertified xmlns="3a98b63c-e4b6-4949-b066-c7278696d2a3">No</IsCertified>
    <Approved_x0020_Date xmlns="3a98b63c-e4b6-4949-b066-c7278696d2a3">2020-03-03T09:21:19+00:00</Approved_x0020_Date>
    <If_x0020_this_x0020_document_x0020_is_x0020_leaked_x002f_lost_x002c__x0020_could_x0020_there_x0020_be_x0020_loss_x0020_of_x0020_Cognizant_x0020_Trade_x0020_Secret_x0020__x002f__x0020_Patent_x0020_Protection_x003f_ xmlns="3a98b63c-e4b6-4949-b066-c7278696d2a3">Little or No Chance</If_x0020_this_x0020_document_x0020_is_x0020_leaked_x002f_lost_x002c__x0020_could_x0020_there_x0020_be_x0020_loss_x0020_of_x0020_Cognizant_x0020_Trade_x0020_Secret_x0020__x002f__x0020_Patent_x0020_Protection_x003f_>
    <Terms_x0020__x0026__x0020_Conditions xmlns="3a98b63c-e4b6-4949-b066-c7278696d2a3">
      <Value>I hereby confirm that this document does not contain any Cognizant/Customer confidential content and has been shared only with the appropriate audience.</Value>
    </Terms_x0020__x0026__x0020_Conditions>
    <Approved_x0020_By xmlns="3a98b63c-e4b6-4949-b066-c7278696d2a3">
      <UserInfo>
        <DisplayName>Mohan, Vijay (Cognizant)</DisplayName>
        <AccountId>276</AccountId>
        <AccountType/>
      </UserInfo>
    </Approved_x0020_By>
    <Approvers xmlns="3a98b63c-e4b6-4949-b066-c7278696d2a3">DE_Approvers</Approvers>
    <Rejected_x0020_Date xmlns="3a98b63c-e4b6-4949-b066-c7278696d2a3" xsi:nil="true"/>
    <ArchivalDate xmlns="8eee6e3a-f15c-45a4-a98e-64b2de71ed30" xsi:nil="true"/>
    <Leadership xmlns="3a98b63c-e4b6-4949-b066-c7278696d2a3">DE_Leadership</Leadership>
    <Last_x0020_Updated_x0020_By xmlns="3a98b63c-e4b6-4949-b066-c7278696d2a3">
      <UserInfo>
        <DisplayName>Sabapathi, Anitha (Cognizant)</DisplayName>
        <AccountId>30049</AccountId>
        <AccountType/>
      </UserInfo>
    </Last_x0020_Updated_x0020_By>
    <oe5c027bed2042d28c368accc2fa4ca6 xmlns="3a98b63c-e4b6-4949-b066-c7278696d2a3">
      <Terms xmlns="http://schemas.microsoft.com/office/infopath/2007/PartnerControls"/>
    </oe5c027bed2042d28c368accc2fa4ca6>
    <Description_x0020_Of_x0020_The_x0020_Asset xmlns="3a98b63c-e4b6-4949-b066-c7278696d2a3">2020 PowerPoint Template </Description_x0020_Of_x0020_The_x0020_Asset>
    <Average_x0020_Criticality_x0020_Score xmlns="3a98b63c-e4b6-4949-b066-c7278696d2a3">0</Average_x0020_Criticality_x0020_Score>
    <Contributors xmlns="3a98b63c-e4b6-4949-b066-c7278696d2a3">DE_Contributors</Contributors>
    <Developers xmlns="3a98b63c-e4b6-4949-b066-c7278696d2a3">DE_Developers</Developers>
    <Will_x0020_our_x0020_competitors_x0020_be_x0020_interested_x0020_in_x0020_acquiring_x0020_the_x0020_information_x0020_shared_x0020_in_x0020_this_x0020_document_x003f_ xmlns="3a98b63c-e4b6-4949-b066-c7278696d2a3">Little or No Chance</Will_x0020_our_x0020_competitors_x0020_be_x0020_interested_x0020_in_x0020_acquiring_x0020_the_x0020_information_x0020_shared_x0020_in_x0020_this_x0020_document_x003f_>
    <ELC_x0020_Phase xmlns="3a98b63c-e4b6-4949-b066-c7278696d2a3">Delivery</ELC_x0020_Phase>
    <Restriction xmlns="3a98b63c-e4b6-4949-b066-c7278696d2a3">Shared with Enterprise</Restriction>
    <Users xmlns="3a98b63c-e4b6-4949-b066-c7278696d2a3">DE_Users</Users>
    <Source_x0020_Name xmlns="3a98b63c-e4b6-4949-b066-c7278696d2a3">DE</Source_x0020_Name>
    <If_x0020_this_x0020_document_x0020_is_x0020_leaked_x002f_lost_x002c__x0020_could_x0020_there_x0020_be_x0020_loss_x0020_of_x0020_sales_x0020_or_x0020_customer_x0020_confidence_x003f_ xmlns="3a98b63c-e4b6-4949-b066-c7278696d2a3">Little or No Chance</If_x0020_this_x0020_document_x0020_is_x0020_leaked_x002f_lost_x002c__x0020_could_x0020_there_x0020_be_x0020_loss_x0020_of_x0020_sales_x0020_or_x0020_customer_x0020_confidence_x003f_>
    <a5dea8e4894849ecb670363feb574b5c xmlns="3a98b63c-e4b6-4949-b066-c7278696d2a3">
      <Terms xmlns="http://schemas.microsoft.com/office/infopath/2007/PartnerControls"/>
    </a5dea8e4894849ecb670363feb574b5c>
    <Asset_x0020_Owner xmlns="3a98b63c-e4b6-4949-b066-c7278696d2a3">
      <UserInfo>
        <DisplayName>i:0#.w|cts\583359</DisplayName>
        <AccountId>30049</AccountId>
        <AccountType/>
      </UserInfo>
    </Asset_x0020_Owner>
    <Champions xmlns="3a98b63c-e4b6-4949-b066-c7278696d2a3">DE_Champions</Champions>
    <jb3c803b1b7d46f6b151d79f964b244d xmlns="3a98b63c-e4b6-4949-b066-c7278696d2a3">
      <Terms xmlns="http://schemas.microsoft.com/office/infopath/2007/PartnerControls"/>
    </jb3c803b1b7d46f6b151d79f964b244d>
    <jf6c112928f14c30a6627f64d536a738 xmlns="3a98b63c-e4b6-4949-b066-c7278696d2a3">
      <Terms xmlns="http://schemas.microsoft.com/office/infopath/2007/PartnerControls">
        <TermInfo xmlns="http://schemas.microsoft.com/office/infopath/2007/PartnerControls">
          <TermName xmlns="http://schemas.microsoft.com/office/infopath/2007/PartnerControls">DE</TermName>
          <TermId xmlns="http://schemas.microsoft.com/office/infopath/2007/PartnerControls">fe4b05a8-bea3-4973-a9cb-254853996c0a</TermId>
        </TermInfo>
      </Terms>
    </jf6c112928f14c30a6627f64d536a738>
    <Confidentiality xmlns="3a98b63c-e4b6-4949-b066-c7278696d2a3">Cognizant Confidential</Confidentiality>
    <LessonsLearntlinkUrl xmlns="3a98b63c-e4b6-4949-b066-c7278696d2a3" xsi:nil="true"/>
  </documentManagement>
</p:properties>
</file>

<file path=customXml/itemProps1.xml><?xml version="1.0" encoding="utf-8"?>
<ds:datastoreItem xmlns:ds="http://schemas.openxmlformats.org/officeDocument/2006/customXml" ds:itemID="{1CB683CF-7DFD-4974-9672-9F63D2D5A38C}">
  <ds:schemaRefs>
    <ds:schemaRef ds:uri="http://schemas.microsoft.com/sharepoint/v3/contenttype/forms"/>
  </ds:schemaRefs>
</ds:datastoreItem>
</file>

<file path=customXml/itemProps2.xml><?xml version="1.0" encoding="utf-8"?>
<ds:datastoreItem xmlns:ds="http://schemas.openxmlformats.org/officeDocument/2006/customXml" ds:itemID="{BBA3C90F-A370-4ED6-998F-FF76DC61D9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a98b63c-e4b6-4949-b066-c7278696d2a3"/>
    <ds:schemaRef ds:uri="8eee6e3a-f15c-45a4-a98e-64b2de71ed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421221-6257-44B8-A0C2-D26A1BFC5168}">
  <ds:schemaRefs>
    <ds:schemaRef ds:uri="http://schemas.microsoft.com/office/2006/metadata/properties"/>
    <ds:schemaRef ds:uri="http://schemas.microsoft.com/office/infopath/2007/PartnerControls"/>
    <ds:schemaRef ds:uri="3a98b63c-e4b6-4949-b066-c7278696d2a3"/>
    <ds:schemaRef ds:uri="8eee6e3a-f15c-45a4-a98e-64b2de71ed30"/>
  </ds:schemaRefs>
</ds:datastoreItem>
</file>

<file path=docProps/app.xml><?xml version="1.0" encoding="utf-8"?>
<Properties xmlns="http://schemas.openxmlformats.org/officeDocument/2006/extended-properties" xmlns:vt="http://schemas.openxmlformats.org/officeDocument/2006/docPropsVTypes">
  <TotalTime>461</TotalTime>
  <Words>1136</Words>
  <Application>Microsoft Office PowerPoint</Application>
  <PresentationFormat>On-screen Show (16:9)</PresentationFormat>
  <Paragraphs>221</Paragraphs>
  <Slides>33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Arial Regular</vt:lpstr>
      <vt:lpstr>Courier New</vt:lpstr>
      <vt:lpstr>Source Sans Pro</vt:lpstr>
      <vt:lpstr>Cognizantnewbrand</vt:lpstr>
      <vt:lpstr>Jenkins – Tools Integration</vt:lpstr>
      <vt:lpstr>PowerPoint Presentation</vt:lpstr>
      <vt:lpstr>Jenkins Integrations</vt:lpstr>
      <vt:lpstr> Plugins</vt:lpstr>
      <vt:lpstr>         </vt:lpstr>
      <vt:lpstr>         </vt:lpstr>
      <vt:lpstr> Jenkins Configuration</vt:lpstr>
      <vt:lpstr>PowerPoint Presentation</vt:lpstr>
      <vt:lpstr>Build Agent </vt:lpstr>
      <vt:lpstr>Build Machine Tool Configuration </vt:lpstr>
      <vt:lpstr>SCM Tool integration</vt:lpstr>
      <vt:lpstr>SCM Tool integration</vt:lpstr>
      <vt:lpstr>Jenkinsfile</vt:lpstr>
      <vt:lpstr>Build Tool integration</vt:lpstr>
      <vt:lpstr>Build Tool integration</vt:lpstr>
      <vt:lpstr>Jenkinsfile</vt:lpstr>
      <vt:lpstr>Testing</vt:lpstr>
      <vt:lpstr>Jenkinsfile</vt:lpstr>
      <vt:lpstr>Code Quality</vt:lpstr>
      <vt:lpstr>Code Quality</vt:lpstr>
      <vt:lpstr>Jenkinsfile</vt:lpstr>
      <vt:lpstr>Artifactory</vt:lpstr>
      <vt:lpstr>Jenkinsfile</vt:lpstr>
      <vt:lpstr>PowerPoint Presentation</vt:lpstr>
      <vt:lpstr>Tomcat Deployment</vt:lpstr>
      <vt:lpstr>Tomcat build step</vt:lpstr>
      <vt:lpstr>Deployment via scp and ssh</vt:lpstr>
      <vt:lpstr>Ansible Tower Integration</vt:lpstr>
      <vt:lpstr>Ansible Tower Integration</vt:lpstr>
      <vt:lpstr>Notification</vt:lpstr>
      <vt:lpstr>Configuration for email-notification</vt:lpstr>
      <vt:lpstr>Jenkinsfile</vt:lpstr>
      <vt:lpstr>Thank You  Manoj D – 670389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 – Tools Integration</dc:title>
  <dc:creator>D, Manoj Reddy (Cognizant)</dc:creator>
  <cp:lastModifiedBy>D, Manoj Reddy (Cognizant)</cp:lastModifiedBy>
  <cp:revision>1</cp:revision>
  <dcterms:created xsi:type="dcterms:W3CDTF">2020-06-25T19:35:15Z</dcterms:created>
  <dcterms:modified xsi:type="dcterms:W3CDTF">2020-06-29T06:34:05Z</dcterms:modified>
</cp:coreProperties>
</file>