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8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6" r:id="rId3"/>
    <p:sldId id="261" r:id="rId4"/>
    <p:sldId id="287" r:id="rId5"/>
    <p:sldId id="290" r:id="rId6"/>
    <p:sldId id="291" r:id="rId7"/>
    <p:sldId id="303" r:id="rId8"/>
    <p:sldId id="304" r:id="rId9"/>
    <p:sldId id="292" r:id="rId10"/>
    <p:sldId id="295" r:id="rId11"/>
    <p:sldId id="300" r:id="rId12"/>
    <p:sldId id="288" r:id="rId13"/>
    <p:sldId id="296" r:id="rId14"/>
    <p:sldId id="302" r:id="rId15"/>
    <p:sldId id="293" r:id="rId16"/>
    <p:sldId id="298" r:id="rId17"/>
    <p:sldId id="289" r:id="rId18"/>
    <p:sldId id="305" r:id="rId19"/>
    <p:sldId id="299" r:id="rId20"/>
    <p:sldId id="297" r:id="rId21"/>
    <p:sldId id="26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19F57F-C809-46F9-91FC-799721C10DC8}" v="106" dt="2023-08-03T19:33:44.3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118" d="100"/>
          <a:sy n="118" d="100"/>
        </p:scale>
        <p:origin x="64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lal ABDOUHOU" userId="4de1732a-4a9e-4560-9e35-a8a47c9e13b8" providerId="ADAL" clId="{E24792C6-283C-48AA-83F3-0930EA9AD199}"/>
    <pc:docChg chg="custSel addSld delSld modSld">
      <pc:chgData name="Belal ABDOUHOU" userId="4de1732a-4a9e-4560-9e35-a8a47c9e13b8" providerId="ADAL" clId="{E24792C6-283C-48AA-83F3-0930EA9AD199}" dt="2022-11-22T13:34:37.389" v="947" actId="20577"/>
      <pc:docMkLst>
        <pc:docMk/>
      </pc:docMkLst>
      <pc:sldChg chg="addSp modSp mod">
        <pc:chgData name="Belal ABDOUHOU" userId="4de1732a-4a9e-4560-9e35-a8a47c9e13b8" providerId="ADAL" clId="{E24792C6-283C-48AA-83F3-0930EA9AD199}" dt="2022-11-22T13:04:32.344" v="707" actId="1076"/>
        <pc:sldMkLst>
          <pc:docMk/>
          <pc:sldMk cId="1487700712" sldId="256"/>
        </pc:sldMkLst>
        <pc:spChg chg="add mod">
          <ac:chgData name="Belal ABDOUHOU" userId="4de1732a-4a9e-4560-9e35-a8a47c9e13b8" providerId="ADAL" clId="{E24792C6-283C-48AA-83F3-0930EA9AD199}" dt="2022-11-22T13:04:26.658" v="706" actId="1076"/>
          <ac:spMkLst>
            <pc:docMk/>
            <pc:sldMk cId="1487700712" sldId="256"/>
            <ac:spMk id="6" creationId="{A80B3B15-F709-ADBF-A530-D8664BD208A8}"/>
          </ac:spMkLst>
        </pc:spChg>
        <pc:spChg chg="add mod">
          <ac:chgData name="Belal ABDOUHOU" userId="4de1732a-4a9e-4560-9e35-a8a47c9e13b8" providerId="ADAL" clId="{E24792C6-283C-48AA-83F3-0930EA9AD199}" dt="2022-11-22T13:04:32.344" v="707" actId="1076"/>
          <ac:spMkLst>
            <pc:docMk/>
            <pc:sldMk cId="1487700712" sldId="256"/>
            <ac:spMk id="8" creationId="{63D011E0-F3F9-4506-5C97-5E12F9329902}"/>
          </ac:spMkLst>
        </pc:spChg>
      </pc:sldChg>
      <pc:sldChg chg="del">
        <pc:chgData name="Belal ABDOUHOU" userId="4de1732a-4a9e-4560-9e35-a8a47c9e13b8" providerId="ADAL" clId="{E24792C6-283C-48AA-83F3-0930EA9AD199}" dt="2022-11-22T12:50:12.793" v="666" actId="47"/>
        <pc:sldMkLst>
          <pc:docMk/>
          <pc:sldMk cId="4209322005" sldId="259"/>
        </pc:sldMkLst>
      </pc:sldChg>
      <pc:sldChg chg="modSp mod">
        <pc:chgData name="Belal ABDOUHOU" userId="4de1732a-4a9e-4560-9e35-a8a47c9e13b8" providerId="ADAL" clId="{E24792C6-283C-48AA-83F3-0930EA9AD199}" dt="2022-11-22T13:02:27.298" v="703" actId="20577"/>
        <pc:sldMkLst>
          <pc:docMk/>
          <pc:sldMk cId="1793949734" sldId="286"/>
        </pc:sldMkLst>
        <pc:spChg chg="mod">
          <ac:chgData name="Belal ABDOUHOU" userId="4de1732a-4a9e-4560-9e35-a8a47c9e13b8" providerId="ADAL" clId="{E24792C6-283C-48AA-83F3-0930EA9AD199}" dt="2022-11-22T13:02:27.298" v="703" actId="20577"/>
          <ac:spMkLst>
            <pc:docMk/>
            <pc:sldMk cId="1793949734" sldId="286"/>
            <ac:spMk id="10" creationId="{DF22B963-F122-4502-CFF2-E7E7E3056C31}"/>
          </ac:spMkLst>
        </pc:spChg>
      </pc:sldChg>
      <pc:sldChg chg="addSp delSp modSp mod">
        <pc:chgData name="Belal ABDOUHOU" userId="4de1732a-4a9e-4560-9e35-a8a47c9e13b8" providerId="ADAL" clId="{E24792C6-283C-48AA-83F3-0930EA9AD199}" dt="2022-11-22T12:39:22.512" v="341" actId="1076"/>
        <pc:sldMkLst>
          <pc:docMk/>
          <pc:sldMk cId="1505601179" sldId="287"/>
        </pc:sldMkLst>
        <pc:spChg chg="mod">
          <ac:chgData name="Belal ABDOUHOU" userId="4de1732a-4a9e-4560-9e35-a8a47c9e13b8" providerId="ADAL" clId="{E24792C6-283C-48AA-83F3-0930EA9AD199}" dt="2022-11-22T12:39:12.481" v="339" actId="1036"/>
          <ac:spMkLst>
            <pc:docMk/>
            <pc:sldMk cId="1505601179" sldId="287"/>
            <ac:spMk id="3" creationId="{05CDF783-BFB3-273E-4B55-8D6D0A151BB8}"/>
          </ac:spMkLst>
        </pc:spChg>
        <pc:graphicFrameChg chg="add mod modGraphic">
          <ac:chgData name="Belal ABDOUHOU" userId="4de1732a-4a9e-4560-9e35-a8a47c9e13b8" providerId="ADAL" clId="{E24792C6-283C-48AA-83F3-0930EA9AD199}" dt="2022-11-22T12:39:22.512" v="341" actId="1076"/>
          <ac:graphicFrameMkLst>
            <pc:docMk/>
            <pc:sldMk cId="1505601179" sldId="287"/>
            <ac:graphicFrameMk id="6" creationId="{D7AF6DFA-B9D5-9C33-0916-2FCDF160B3AA}"/>
          </ac:graphicFrameMkLst>
        </pc:graphicFrameChg>
        <pc:graphicFrameChg chg="add del mod modGraphic">
          <ac:chgData name="Belal ABDOUHOU" userId="4de1732a-4a9e-4560-9e35-a8a47c9e13b8" providerId="ADAL" clId="{E24792C6-283C-48AA-83F3-0930EA9AD199}" dt="2022-11-22T12:37:27.258" v="317" actId="478"/>
          <ac:graphicFrameMkLst>
            <pc:docMk/>
            <pc:sldMk cId="1505601179" sldId="287"/>
            <ac:graphicFrameMk id="9" creationId="{BE5A5052-1396-BC0C-79ED-FAC1331A3488}"/>
          </ac:graphicFrameMkLst>
        </pc:graphicFrameChg>
        <pc:picChg chg="mod">
          <ac:chgData name="Belal ABDOUHOU" userId="4de1732a-4a9e-4560-9e35-a8a47c9e13b8" providerId="ADAL" clId="{E24792C6-283C-48AA-83F3-0930EA9AD199}" dt="2022-11-22T12:39:12.481" v="339" actId="1036"/>
          <ac:picMkLst>
            <pc:docMk/>
            <pc:sldMk cId="1505601179" sldId="287"/>
            <ac:picMk id="5" creationId="{5B892810-3333-27F1-CB9D-E19429448B25}"/>
          </ac:picMkLst>
        </pc:picChg>
        <pc:picChg chg="add mod">
          <ac:chgData name="Belal ABDOUHOU" userId="4de1732a-4a9e-4560-9e35-a8a47c9e13b8" providerId="ADAL" clId="{E24792C6-283C-48AA-83F3-0930EA9AD199}" dt="2022-11-22T12:39:12.481" v="339" actId="1036"/>
          <ac:picMkLst>
            <pc:docMk/>
            <pc:sldMk cId="1505601179" sldId="287"/>
            <ac:picMk id="8" creationId="{7F7CD2CC-368E-49E6-213D-1E7F47E1AC86}"/>
          </ac:picMkLst>
        </pc:picChg>
      </pc:sldChg>
      <pc:sldChg chg="addSp delSp modSp mod modNotesTx">
        <pc:chgData name="Belal ABDOUHOU" userId="4de1732a-4a9e-4560-9e35-a8a47c9e13b8" providerId="ADAL" clId="{E24792C6-283C-48AA-83F3-0930EA9AD199}" dt="2022-11-22T13:34:37.389" v="947" actId="20577"/>
        <pc:sldMkLst>
          <pc:docMk/>
          <pc:sldMk cId="1477731620" sldId="288"/>
        </pc:sldMkLst>
        <pc:spChg chg="add mod">
          <ac:chgData name="Belal ABDOUHOU" userId="4de1732a-4a9e-4560-9e35-a8a47c9e13b8" providerId="ADAL" clId="{E24792C6-283C-48AA-83F3-0930EA9AD199}" dt="2022-11-22T12:48:30.219" v="652" actId="1076"/>
          <ac:spMkLst>
            <pc:docMk/>
            <pc:sldMk cId="1477731620" sldId="288"/>
            <ac:spMk id="6" creationId="{44A2DDFB-ACA9-0A58-CA06-2FF6495DB3AF}"/>
          </ac:spMkLst>
        </pc:spChg>
        <pc:picChg chg="add del mod">
          <ac:chgData name="Belal ABDOUHOU" userId="4de1732a-4a9e-4560-9e35-a8a47c9e13b8" providerId="ADAL" clId="{E24792C6-283C-48AA-83F3-0930EA9AD199}" dt="2022-11-22T12:49:19.175" v="655" actId="478"/>
          <ac:picMkLst>
            <pc:docMk/>
            <pc:sldMk cId="1477731620" sldId="288"/>
            <ac:picMk id="5" creationId="{7F962536-373A-A201-F347-C8E6D51C9C8A}"/>
          </ac:picMkLst>
        </pc:picChg>
        <pc:picChg chg="add mod">
          <ac:chgData name="Belal ABDOUHOU" userId="4de1732a-4a9e-4560-9e35-a8a47c9e13b8" providerId="ADAL" clId="{E24792C6-283C-48AA-83F3-0930EA9AD199}" dt="2022-11-22T12:52:40.444" v="699" actId="14100"/>
          <ac:picMkLst>
            <pc:docMk/>
            <pc:sldMk cId="1477731620" sldId="288"/>
            <ac:picMk id="8" creationId="{9ECEA63F-58A1-20EC-D5B0-16DDB7B04DCD}"/>
          </ac:picMkLst>
        </pc:picChg>
        <pc:picChg chg="del">
          <ac:chgData name="Belal ABDOUHOU" userId="4de1732a-4a9e-4560-9e35-a8a47c9e13b8" providerId="ADAL" clId="{E24792C6-283C-48AA-83F3-0930EA9AD199}" dt="2022-11-22T12:46:17.291" v="625" actId="478"/>
          <ac:picMkLst>
            <pc:docMk/>
            <pc:sldMk cId="1477731620" sldId="288"/>
            <ac:picMk id="1026" creationId="{E69ABA95-0BC7-A9A8-A72F-BA4CFD93C618}"/>
          </ac:picMkLst>
        </pc:picChg>
        <pc:picChg chg="add mod">
          <ac:chgData name="Belal ABDOUHOU" userId="4de1732a-4a9e-4560-9e35-a8a47c9e13b8" providerId="ADAL" clId="{E24792C6-283C-48AA-83F3-0930EA9AD199}" dt="2022-11-22T12:52:46.996" v="700" actId="14100"/>
          <ac:picMkLst>
            <pc:docMk/>
            <pc:sldMk cId="1477731620" sldId="288"/>
            <ac:picMk id="6146" creationId="{DB9B9189-A4A8-F8E6-CE35-3DC3F2F1CBDD}"/>
          </ac:picMkLst>
        </pc:picChg>
      </pc:sldChg>
      <pc:sldChg chg="addSp delSp modSp mod">
        <pc:chgData name="Belal ABDOUHOU" userId="4de1732a-4a9e-4560-9e35-a8a47c9e13b8" providerId="ADAL" clId="{E24792C6-283C-48AA-83F3-0930EA9AD199}" dt="2022-11-22T12:51:34.348" v="696" actId="1076"/>
        <pc:sldMkLst>
          <pc:docMk/>
          <pc:sldMk cId="2995501100" sldId="289"/>
        </pc:sldMkLst>
        <pc:spChg chg="add mod">
          <ac:chgData name="Belal ABDOUHOU" userId="4de1732a-4a9e-4560-9e35-a8a47c9e13b8" providerId="ADAL" clId="{E24792C6-283C-48AA-83F3-0930EA9AD199}" dt="2022-11-22T12:51:34.348" v="696" actId="1076"/>
          <ac:spMkLst>
            <pc:docMk/>
            <pc:sldMk cId="2995501100" sldId="289"/>
            <ac:spMk id="6" creationId="{CA897629-732C-0F89-2C4E-F1114E824950}"/>
          </ac:spMkLst>
        </pc:spChg>
        <pc:picChg chg="add mod">
          <ac:chgData name="Belal ABDOUHOU" userId="4de1732a-4a9e-4560-9e35-a8a47c9e13b8" providerId="ADAL" clId="{E24792C6-283C-48AA-83F3-0930EA9AD199}" dt="2022-11-22T12:51:30.724" v="695" actId="1076"/>
          <ac:picMkLst>
            <pc:docMk/>
            <pc:sldMk cId="2995501100" sldId="289"/>
            <ac:picMk id="5" creationId="{4941265D-D679-51C0-6462-FF4D95246C29}"/>
          </ac:picMkLst>
        </pc:picChg>
        <pc:picChg chg="del">
          <ac:chgData name="Belal ABDOUHOU" userId="4de1732a-4a9e-4560-9e35-a8a47c9e13b8" providerId="ADAL" clId="{E24792C6-283C-48AA-83F3-0930EA9AD199}" dt="2022-11-22T12:50:15.629" v="667" actId="478"/>
          <ac:picMkLst>
            <pc:docMk/>
            <pc:sldMk cId="2995501100" sldId="289"/>
            <ac:picMk id="1026" creationId="{E69ABA95-0BC7-A9A8-A72F-BA4CFD93C618}"/>
          </ac:picMkLst>
        </pc:picChg>
      </pc:sldChg>
      <pc:sldChg chg="addSp delSp modSp add mod">
        <pc:chgData name="Belal ABDOUHOU" userId="4de1732a-4a9e-4560-9e35-a8a47c9e13b8" providerId="ADAL" clId="{E24792C6-283C-48AA-83F3-0930EA9AD199}" dt="2022-11-22T12:42:26.793" v="487" actId="1076"/>
        <pc:sldMkLst>
          <pc:docMk/>
          <pc:sldMk cId="2758265812" sldId="290"/>
        </pc:sldMkLst>
        <pc:graphicFrameChg chg="add mod">
          <ac:chgData name="Belal ABDOUHOU" userId="4de1732a-4a9e-4560-9e35-a8a47c9e13b8" providerId="ADAL" clId="{E24792C6-283C-48AA-83F3-0930EA9AD199}" dt="2022-11-22T12:42:26.793" v="487" actId="1076"/>
          <ac:graphicFrameMkLst>
            <pc:docMk/>
            <pc:sldMk cId="2758265812" sldId="290"/>
            <ac:graphicFrameMk id="4" creationId="{C55FA4A3-32B4-A236-57CB-AE41CAD3B1A1}"/>
          </ac:graphicFrameMkLst>
        </pc:graphicFrameChg>
        <pc:graphicFrameChg chg="del">
          <ac:chgData name="Belal ABDOUHOU" userId="4de1732a-4a9e-4560-9e35-a8a47c9e13b8" providerId="ADAL" clId="{E24792C6-283C-48AA-83F3-0930EA9AD199}" dt="2022-11-22T12:37:35.410" v="319" actId="478"/>
          <ac:graphicFrameMkLst>
            <pc:docMk/>
            <pc:sldMk cId="2758265812" sldId="290"/>
            <ac:graphicFrameMk id="6" creationId="{D7AF6DFA-B9D5-9C33-0916-2FCDF160B3AA}"/>
          </ac:graphicFrameMkLst>
        </pc:graphicFrameChg>
        <pc:graphicFrameChg chg="del mod modGraphic">
          <ac:chgData name="Belal ABDOUHOU" userId="4de1732a-4a9e-4560-9e35-a8a47c9e13b8" providerId="ADAL" clId="{E24792C6-283C-48AA-83F3-0930EA9AD199}" dt="2022-11-22T12:37:39.419" v="320" actId="21"/>
          <ac:graphicFrameMkLst>
            <pc:docMk/>
            <pc:sldMk cId="2758265812" sldId="290"/>
            <ac:graphicFrameMk id="9" creationId="{BE5A5052-1396-BC0C-79ED-FAC1331A3488}"/>
          </ac:graphicFrameMkLst>
        </pc:graphicFrameChg>
        <pc:picChg chg="del">
          <ac:chgData name="Belal ABDOUHOU" userId="4de1732a-4a9e-4560-9e35-a8a47c9e13b8" providerId="ADAL" clId="{E24792C6-283C-48AA-83F3-0930EA9AD199}" dt="2022-11-22T12:37:41.183" v="321" actId="478"/>
          <ac:picMkLst>
            <pc:docMk/>
            <pc:sldMk cId="2758265812" sldId="290"/>
            <ac:picMk id="5" creationId="{5B892810-3333-27F1-CB9D-E19429448B25}"/>
          </ac:picMkLst>
        </pc:picChg>
        <pc:picChg chg="del">
          <ac:chgData name="Belal ABDOUHOU" userId="4de1732a-4a9e-4560-9e35-a8a47c9e13b8" providerId="ADAL" clId="{E24792C6-283C-48AA-83F3-0930EA9AD199}" dt="2022-11-22T12:37:42.148" v="322" actId="478"/>
          <ac:picMkLst>
            <pc:docMk/>
            <pc:sldMk cId="2758265812" sldId="290"/>
            <ac:picMk id="8" creationId="{7F7CD2CC-368E-49E6-213D-1E7F47E1AC86}"/>
          </ac:picMkLst>
        </pc:picChg>
      </pc:sldChg>
      <pc:sldChg chg="addSp delSp modSp add mod modNotesTx">
        <pc:chgData name="Belal ABDOUHOU" userId="4de1732a-4a9e-4560-9e35-a8a47c9e13b8" providerId="ADAL" clId="{E24792C6-283C-48AA-83F3-0930EA9AD199}" dt="2022-11-22T13:27:09.613" v="762" actId="20577"/>
        <pc:sldMkLst>
          <pc:docMk/>
          <pc:sldMk cId="2185092362" sldId="291"/>
        </pc:sldMkLst>
        <pc:spChg chg="mod">
          <ac:chgData name="Belal ABDOUHOU" userId="4de1732a-4a9e-4560-9e35-a8a47c9e13b8" providerId="ADAL" clId="{E24792C6-283C-48AA-83F3-0930EA9AD199}" dt="2022-11-22T12:43:37.019" v="501" actId="20577"/>
          <ac:spMkLst>
            <pc:docMk/>
            <pc:sldMk cId="2185092362" sldId="291"/>
            <ac:spMk id="2" creationId="{5B040558-A365-4CCE-92FA-5A48CD98F9C9}"/>
          </ac:spMkLst>
        </pc:spChg>
        <pc:graphicFrameChg chg="del mod">
          <ac:chgData name="Belal ABDOUHOU" userId="4de1732a-4a9e-4560-9e35-a8a47c9e13b8" providerId="ADAL" clId="{E24792C6-283C-48AA-83F3-0930EA9AD199}" dt="2022-11-22T12:42:59.962" v="490" actId="478"/>
          <ac:graphicFrameMkLst>
            <pc:docMk/>
            <pc:sldMk cId="2185092362" sldId="291"/>
            <ac:graphicFrameMk id="4" creationId="{C55FA4A3-32B4-A236-57CB-AE41CAD3B1A1}"/>
          </ac:graphicFrameMkLst>
        </pc:graphicFrameChg>
        <pc:picChg chg="add mod">
          <ac:chgData name="Belal ABDOUHOU" userId="4de1732a-4a9e-4560-9e35-a8a47c9e13b8" providerId="ADAL" clId="{E24792C6-283C-48AA-83F3-0930EA9AD199}" dt="2022-11-22T12:43:15.225" v="497" actId="1076"/>
          <ac:picMkLst>
            <pc:docMk/>
            <pc:sldMk cId="2185092362" sldId="291"/>
            <ac:picMk id="3074" creationId="{E7B7C13E-C534-8008-D621-F2534778E56B}"/>
          </ac:picMkLst>
        </pc:picChg>
        <pc:picChg chg="add mod">
          <ac:chgData name="Belal ABDOUHOU" userId="4de1732a-4a9e-4560-9e35-a8a47c9e13b8" providerId="ADAL" clId="{E24792C6-283C-48AA-83F3-0930EA9AD199}" dt="2022-11-22T12:43:32.889" v="500" actId="1076"/>
          <ac:picMkLst>
            <pc:docMk/>
            <pc:sldMk cId="2185092362" sldId="291"/>
            <ac:picMk id="3076" creationId="{1603F4DD-BC83-1639-6138-8087B0CF050B}"/>
          </ac:picMkLst>
        </pc:picChg>
      </pc:sldChg>
      <pc:sldChg chg="addSp delSp modSp add mod modNotesTx">
        <pc:chgData name="Belal ABDOUHOU" userId="4de1732a-4a9e-4560-9e35-a8a47c9e13b8" providerId="ADAL" clId="{E24792C6-283C-48AA-83F3-0930EA9AD199}" dt="2022-11-22T13:28:24.778" v="827" actId="20577"/>
        <pc:sldMkLst>
          <pc:docMk/>
          <pc:sldMk cId="3524330697" sldId="292"/>
        </pc:sldMkLst>
        <pc:spChg chg="add mod">
          <ac:chgData name="Belal ABDOUHOU" userId="4de1732a-4a9e-4560-9e35-a8a47c9e13b8" providerId="ADAL" clId="{E24792C6-283C-48AA-83F3-0930EA9AD199}" dt="2022-11-22T12:44:32.369" v="531" actId="1076"/>
          <ac:spMkLst>
            <pc:docMk/>
            <pc:sldMk cId="3524330697" sldId="292"/>
            <ac:spMk id="4" creationId="{5B53080F-F30B-6651-54D5-2AEAA98B8A00}"/>
          </ac:spMkLst>
        </pc:spChg>
        <pc:spChg chg="add mod">
          <ac:chgData name="Belal ABDOUHOU" userId="4de1732a-4a9e-4560-9e35-a8a47c9e13b8" providerId="ADAL" clId="{E24792C6-283C-48AA-83F3-0930EA9AD199}" dt="2022-11-22T12:45:58.463" v="621" actId="20577"/>
          <ac:spMkLst>
            <pc:docMk/>
            <pc:sldMk cId="3524330697" sldId="292"/>
            <ac:spMk id="5" creationId="{352FB4C8-B60C-D271-688C-05F1190BC6A0}"/>
          </ac:spMkLst>
        </pc:spChg>
        <pc:picChg chg="del">
          <ac:chgData name="Belal ABDOUHOU" userId="4de1732a-4a9e-4560-9e35-a8a47c9e13b8" providerId="ADAL" clId="{E24792C6-283C-48AA-83F3-0930EA9AD199}" dt="2022-11-22T12:43:43.304" v="503" actId="478"/>
          <ac:picMkLst>
            <pc:docMk/>
            <pc:sldMk cId="3524330697" sldId="292"/>
            <ac:picMk id="3074" creationId="{E7B7C13E-C534-8008-D621-F2534778E56B}"/>
          </ac:picMkLst>
        </pc:picChg>
        <pc:picChg chg="del">
          <ac:chgData name="Belal ABDOUHOU" userId="4de1732a-4a9e-4560-9e35-a8a47c9e13b8" providerId="ADAL" clId="{E24792C6-283C-48AA-83F3-0930EA9AD199}" dt="2022-11-22T12:43:44.035" v="504" actId="478"/>
          <ac:picMkLst>
            <pc:docMk/>
            <pc:sldMk cId="3524330697" sldId="292"/>
            <ac:picMk id="3076" creationId="{1603F4DD-BC83-1639-6138-8087B0CF050B}"/>
          </ac:picMkLst>
        </pc:picChg>
        <pc:picChg chg="add mod">
          <ac:chgData name="Belal ABDOUHOU" userId="4de1732a-4a9e-4560-9e35-a8a47c9e13b8" providerId="ADAL" clId="{E24792C6-283C-48AA-83F3-0930EA9AD199}" dt="2022-11-22T12:46:06.874" v="623" actId="14100"/>
          <ac:picMkLst>
            <pc:docMk/>
            <pc:sldMk cId="3524330697" sldId="292"/>
            <ac:picMk id="9218" creationId="{B3D587A9-CC19-EA3E-934A-2561A2C0F8D7}"/>
          </ac:picMkLst>
        </pc:picChg>
        <pc:picChg chg="add mod">
          <ac:chgData name="Belal ABDOUHOU" userId="4de1732a-4a9e-4560-9e35-a8a47c9e13b8" providerId="ADAL" clId="{E24792C6-283C-48AA-83F3-0930EA9AD199}" dt="2022-11-22T12:46:11.298" v="624" actId="14100"/>
          <ac:picMkLst>
            <pc:docMk/>
            <pc:sldMk cId="3524330697" sldId="292"/>
            <ac:picMk id="9220" creationId="{1583AFE9-1436-64A3-FA7F-24DF04646ACE}"/>
          </ac:picMkLst>
        </pc:picChg>
      </pc:sldChg>
      <pc:sldChg chg="add del">
        <pc:chgData name="Belal ABDOUHOU" userId="4de1732a-4a9e-4560-9e35-a8a47c9e13b8" providerId="ADAL" clId="{E24792C6-283C-48AA-83F3-0930EA9AD199}" dt="2022-11-22T12:43:02.668" v="492"/>
        <pc:sldMkLst>
          <pc:docMk/>
          <pc:sldMk cId="3932795994" sldId="292"/>
        </pc:sldMkLst>
      </pc:sldChg>
      <pc:sldChg chg="addSp delSp modSp add mod">
        <pc:chgData name="Belal ABDOUHOU" userId="4de1732a-4a9e-4560-9e35-a8a47c9e13b8" providerId="ADAL" clId="{E24792C6-283C-48AA-83F3-0930EA9AD199}" dt="2022-11-22T12:50:05.891" v="665" actId="1076"/>
        <pc:sldMkLst>
          <pc:docMk/>
          <pc:sldMk cId="2950648358" sldId="293"/>
        </pc:sldMkLst>
        <pc:spChg chg="mod">
          <ac:chgData name="Belal ABDOUHOU" userId="4de1732a-4a9e-4560-9e35-a8a47c9e13b8" providerId="ADAL" clId="{E24792C6-283C-48AA-83F3-0930EA9AD199}" dt="2022-11-22T12:47:45.107" v="637" actId="20577"/>
          <ac:spMkLst>
            <pc:docMk/>
            <pc:sldMk cId="2950648358" sldId="293"/>
            <ac:spMk id="6" creationId="{44A2DDFB-ACA9-0A58-CA06-2FF6495DB3AF}"/>
          </ac:spMkLst>
        </pc:spChg>
        <pc:picChg chg="del">
          <ac:chgData name="Belal ABDOUHOU" userId="4de1732a-4a9e-4560-9e35-a8a47c9e13b8" providerId="ADAL" clId="{E24792C6-283C-48AA-83F3-0930EA9AD199}" dt="2022-11-22T12:47:46.915" v="638" actId="478"/>
          <ac:picMkLst>
            <pc:docMk/>
            <pc:sldMk cId="2950648358" sldId="293"/>
            <ac:picMk id="5" creationId="{7F962536-373A-A201-F347-C8E6D51C9C8A}"/>
          </ac:picMkLst>
        </pc:picChg>
        <pc:picChg chg="add mod">
          <ac:chgData name="Belal ABDOUHOU" userId="4de1732a-4a9e-4560-9e35-a8a47c9e13b8" providerId="ADAL" clId="{E24792C6-283C-48AA-83F3-0930EA9AD199}" dt="2022-11-22T12:50:05.891" v="665" actId="1076"/>
          <ac:picMkLst>
            <pc:docMk/>
            <pc:sldMk cId="2950648358" sldId="293"/>
            <ac:picMk id="10242" creationId="{97B66E73-0632-8891-794F-BD1A07DDE744}"/>
          </ac:picMkLst>
        </pc:picChg>
      </pc:sldChg>
    </pc:docChg>
  </pc:docChgLst>
  <pc:docChgLst>
    <pc:chgData name="El Bach" userId="fcdc1bb3b617d7e4" providerId="LiveId" clId="{5E19F57F-C809-46F9-91FC-799721C10DC8}"/>
    <pc:docChg chg="undo custSel addSld delSld modSld sldOrd">
      <pc:chgData name="El Bach" userId="fcdc1bb3b617d7e4" providerId="LiveId" clId="{5E19F57F-C809-46F9-91FC-799721C10DC8}" dt="2023-08-03T19:41:27.066" v="2050" actId="1076"/>
      <pc:docMkLst>
        <pc:docMk/>
      </pc:docMkLst>
      <pc:sldChg chg="delSp modSp mod delDesignElem">
        <pc:chgData name="El Bach" userId="fcdc1bb3b617d7e4" providerId="LiveId" clId="{5E19F57F-C809-46F9-91FC-799721C10DC8}" dt="2023-07-30T16:43:37.624" v="26" actId="207"/>
        <pc:sldMkLst>
          <pc:docMk/>
          <pc:sldMk cId="1487700712" sldId="256"/>
        </pc:sldMkLst>
        <pc:spChg chg="mod">
          <ac:chgData name="El Bach" userId="fcdc1bb3b617d7e4" providerId="LiveId" clId="{5E19F57F-C809-46F9-91FC-799721C10DC8}" dt="2023-07-30T16:43:26.020" v="24" actId="207"/>
          <ac:spMkLst>
            <pc:docMk/>
            <pc:sldMk cId="1487700712" sldId="256"/>
            <ac:spMk id="2" creationId="{C02C5318-1A1E-49D0-B2E2-A4B0FA9E8A40}"/>
          </ac:spMkLst>
        </pc:spChg>
        <pc:spChg chg="mod">
          <ac:chgData name="El Bach" userId="fcdc1bb3b617d7e4" providerId="LiveId" clId="{5E19F57F-C809-46F9-91FC-799721C10DC8}" dt="2023-07-30T16:43:37.624" v="26" actId="207"/>
          <ac:spMkLst>
            <pc:docMk/>
            <pc:sldMk cId="1487700712" sldId="256"/>
            <ac:spMk id="6" creationId="{A80B3B15-F709-ADBF-A530-D8664BD208A8}"/>
          </ac:spMkLst>
        </pc:spChg>
        <pc:spChg chg="mod">
          <ac:chgData name="El Bach" userId="fcdc1bb3b617d7e4" providerId="LiveId" clId="{5E19F57F-C809-46F9-91FC-799721C10DC8}" dt="2023-07-30T16:43:31.352" v="25" actId="207"/>
          <ac:spMkLst>
            <pc:docMk/>
            <pc:sldMk cId="1487700712" sldId="256"/>
            <ac:spMk id="8" creationId="{63D011E0-F3F9-4506-5C97-5E12F9329902}"/>
          </ac:spMkLst>
        </pc:spChg>
        <pc:spChg chg="del">
          <ac:chgData name="El Bach" userId="fcdc1bb3b617d7e4" providerId="LiveId" clId="{5E19F57F-C809-46F9-91FC-799721C10DC8}" dt="2023-07-30T16:37:03.144" v="2"/>
          <ac:spMkLst>
            <pc:docMk/>
            <pc:sldMk cId="1487700712" sldId="256"/>
            <ac:spMk id="15" creationId="{493D4EDA-58E0-40CC-B3CA-14CDEB349D24}"/>
          </ac:spMkLst>
        </pc:spChg>
        <pc:spChg chg="del">
          <ac:chgData name="El Bach" userId="fcdc1bb3b617d7e4" providerId="LiveId" clId="{5E19F57F-C809-46F9-91FC-799721C10DC8}" dt="2023-07-30T16:37:03.144" v="2"/>
          <ac:spMkLst>
            <pc:docMk/>
            <pc:sldMk cId="1487700712" sldId="256"/>
            <ac:spMk id="22" creationId="{4A2E7EC3-E07C-46CE-9B25-41865A50681C}"/>
          </ac:spMkLst>
        </pc:spChg>
        <pc:grpChg chg="del">
          <ac:chgData name="El Bach" userId="fcdc1bb3b617d7e4" providerId="LiveId" clId="{5E19F57F-C809-46F9-91FC-799721C10DC8}" dt="2023-07-30T16:37:03.144" v="2"/>
          <ac:grpSpMkLst>
            <pc:docMk/>
            <pc:sldMk cId="1487700712" sldId="256"/>
            <ac:grpSpMk id="17" creationId="{AA9EB0BC-A85E-4C26-B355-5DFCEF6CCB49}"/>
          </ac:grpSpMkLst>
        </pc:grpChg>
      </pc:sldChg>
      <pc:sldChg chg="delSp modSp mod delDesignElem">
        <pc:chgData name="El Bach" userId="fcdc1bb3b617d7e4" providerId="LiveId" clId="{5E19F57F-C809-46F9-91FC-799721C10DC8}" dt="2023-07-30T16:41:03.960" v="15" actId="27636"/>
        <pc:sldMkLst>
          <pc:docMk/>
          <pc:sldMk cId="3501347425" sldId="260"/>
        </pc:sldMkLst>
        <pc:spChg chg="mod">
          <ac:chgData name="El Bach" userId="fcdc1bb3b617d7e4" providerId="LiveId" clId="{5E19F57F-C809-46F9-91FC-799721C10DC8}" dt="2023-07-30T16:41:03.960" v="15" actId="27636"/>
          <ac:spMkLst>
            <pc:docMk/>
            <pc:sldMk cId="3501347425" sldId="260"/>
            <ac:spMk id="2" creationId="{0F87E73C-2B1A-4602-BFBE-CFE1E55D9B38}"/>
          </ac:spMkLst>
        </pc:spChg>
        <pc:spChg chg="del">
          <ac:chgData name="El Bach" userId="fcdc1bb3b617d7e4" providerId="LiveId" clId="{5E19F57F-C809-46F9-91FC-799721C10DC8}" dt="2023-07-30T16:37:03.144" v="2"/>
          <ac:spMkLst>
            <pc:docMk/>
            <pc:sldMk cId="3501347425" sldId="260"/>
            <ac:spMk id="10" creationId="{379F11E2-8BA5-4C5C-AE7C-361E5EA011FF}"/>
          </ac:spMkLst>
        </pc:spChg>
        <pc:spChg chg="del">
          <ac:chgData name="El Bach" userId="fcdc1bb3b617d7e4" providerId="LiveId" clId="{5E19F57F-C809-46F9-91FC-799721C10DC8}" dt="2023-07-30T16:37:03.144" v="2"/>
          <ac:spMkLst>
            <pc:docMk/>
            <pc:sldMk cId="3501347425" sldId="260"/>
            <ac:spMk id="12" creationId="{7C00E1DA-EC7C-40FC-95E3-11FDCD2E4291}"/>
          </ac:spMkLst>
        </pc:spChg>
        <pc:grpChg chg="del">
          <ac:chgData name="El Bach" userId="fcdc1bb3b617d7e4" providerId="LiveId" clId="{5E19F57F-C809-46F9-91FC-799721C10DC8}" dt="2023-07-30T16:37:03.144" v="2"/>
          <ac:grpSpMkLst>
            <pc:docMk/>
            <pc:sldMk cId="3501347425" sldId="260"/>
            <ac:grpSpMk id="14" creationId="{9A421166-2996-41A7-B094-AE5316F347DD}"/>
          </ac:grpSpMkLst>
        </pc:grpChg>
      </pc:sldChg>
      <pc:sldChg chg="modSp mod">
        <pc:chgData name="El Bach" userId="fcdc1bb3b617d7e4" providerId="LiveId" clId="{5E19F57F-C809-46F9-91FC-799721C10DC8}" dt="2023-08-03T17:14:47.881" v="489" actId="20577"/>
        <pc:sldMkLst>
          <pc:docMk/>
          <pc:sldMk cId="1703342593" sldId="261"/>
        </pc:sldMkLst>
        <pc:spChg chg="mod">
          <ac:chgData name="El Bach" userId="fcdc1bb3b617d7e4" providerId="LiveId" clId="{5E19F57F-C809-46F9-91FC-799721C10DC8}" dt="2023-07-30T16:46:04.584" v="72" actId="20577"/>
          <ac:spMkLst>
            <pc:docMk/>
            <pc:sldMk cId="1703342593" sldId="261"/>
            <ac:spMk id="2" creationId="{5B040558-A365-4CCE-92FA-5A48CD98F9C9}"/>
          </ac:spMkLst>
        </pc:spChg>
        <pc:spChg chg="mod">
          <ac:chgData name="El Bach" userId="fcdc1bb3b617d7e4" providerId="LiveId" clId="{5E19F57F-C809-46F9-91FC-799721C10DC8}" dt="2023-07-30T16:41:03.820" v="14"/>
          <ac:spMkLst>
            <pc:docMk/>
            <pc:sldMk cId="1703342593" sldId="261"/>
            <ac:spMk id="8" creationId="{F6154852-AF05-9FED-CE11-D1A5EBB83736}"/>
          </ac:spMkLst>
        </pc:spChg>
        <pc:graphicFrameChg chg="mod">
          <ac:chgData name="El Bach" userId="fcdc1bb3b617d7e4" providerId="LiveId" clId="{5E19F57F-C809-46F9-91FC-799721C10DC8}" dt="2023-08-03T17:14:47.881" v="489" actId="20577"/>
          <ac:graphicFrameMkLst>
            <pc:docMk/>
            <pc:sldMk cId="1703342593" sldId="261"/>
            <ac:graphicFrameMk id="9" creationId="{4B1EE045-1B36-EC81-EF96-7E0366EABEB7}"/>
          </ac:graphicFrameMkLst>
        </pc:graphicFrameChg>
      </pc:sldChg>
      <pc:sldChg chg="modSp mod">
        <pc:chgData name="El Bach" userId="fcdc1bb3b617d7e4" providerId="LiveId" clId="{5E19F57F-C809-46F9-91FC-799721C10DC8}" dt="2023-07-30T16:45:38.055" v="49" actId="207"/>
        <pc:sldMkLst>
          <pc:docMk/>
          <pc:sldMk cId="1793949734" sldId="286"/>
        </pc:sldMkLst>
        <pc:spChg chg="mod">
          <ac:chgData name="El Bach" userId="fcdc1bb3b617d7e4" providerId="LiveId" clId="{5E19F57F-C809-46F9-91FC-799721C10DC8}" dt="2023-07-30T16:44:06.719" v="43" actId="404"/>
          <ac:spMkLst>
            <pc:docMk/>
            <pc:sldMk cId="1793949734" sldId="286"/>
            <ac:spMk id="3" creationId="{24D506CC-0185-443E-82C7-1600C21D6E91}"/>
          </ac:spMkLst>
        </pc:spChg>
        <pc:spChg chg="mod">
          <ac:chgData name="El Bach" userId="fcdc1bb3b617d7e4" providerId="LiveId" clId="{5E19F57F-C809-46F9-91FC-799721C10DC8}" dt="2023-07-30T16:45:38.055" v="49" actId="207"/>
          <ac:spMkLst>
            <pc:docMk/>
            <pc:sldMk cId="1793949734" sldId="286"/>
            <ac:spMk id="4" creationId="{CAAA69CD-77DF-8153-8344-5C8614F20AE4}"/>
          </ac:spMkLst>
        </pc:spChg>
      </pc:sldChg>
      <pc:sldChg chg="modSp mod">
        <pc:chgData name="El Bach" userId="fcdc1bb3b617d7e4" providerId="LiveId" clId="{5E19F57F-C809-46F9-91FC-799721C10DC8}" dt="2023-07-30T16:46:16.677" v="98" actId="20577"/>
        <pc:sldMkLst>
          <pc:docMk/>
          <pc:sldMk cId="1505601179" sldId="287"/>
        </pc:sldMkLst>
        <pc:spChg chg="mod">
          <ac:chgData name="El Bach" userId="fcdc1bb3b617d7e4" providerId="LiveId" clId="{5E19F57F-C809-46F9-91FC-799721C10DC8}" dt="2023-07-30T16:46:16.677" v="98" actId="20577"/>
          <ac:spMkLst>
            <pc:docMk/>
            <pc:sldMk cId="1505601179" sldId="287"/>
            <ac:spMk id="2" creationId="{5B040558-A365-4CCE-92FA-5A48CD98F9C9}"/>
          </ac:spMkLst>
        </pc:spChg>
        <pc:spChg chg="mod">
          <ac:chgData name="El Bach" userId="fcdc1bb3b617d7e4" providerId="LiveId" clId="{5E19F57F-C809-46F9-91FC-799721C10DC8}" dt="2023-07-30T16:42:21.008" v="20" actId="1076"/>
          <ac:spMkLst>
            <pc:docMk/>
            <pc:sldMk cId="1505601179" sldId="287"/>
            <ac:spMk id="3" creationId="{05CDF783-BFB3-273E-4B55-8D6D0A151BB8}"/>
          </ac:spMkLst>
        </pc:spChg>
        <pc:picChg chg="mod">
          <ac:chgData name="El Bach" userId="fcdc1bb3b617d7e4" providerId="LiveId" clId="{5E19F57F-C809-46F9-91FC-799721C10DC8}" dt="2023-07-30T16:38:50.137" v="4" actId="1076"/>
          <ac:picMkLst>
            <pc:docMk/>
            <pc:sldMk cId="1505601179" sldId="287"/>
            <ac:picMk id="12" creationId="{4575B480-E267-95BE-61DE-57CB8DA5BA96}"/>
          </ac:picMkLst>
        </pc:picChg>
      </pc:sldChg>
      <pc:sldChg chg="addSp delSp modSp mod">
        <pc:chgData name="El Bach" userId="fcdc1bb3b617d7e4" providerId="LiveId" clId="{5E19F57F-C809-46F9-91FC-799721C10DC8}" dt="2023-08-03T19:36:52.614" v="2047" actId="20577"/>
        <pc:sldMkLst>
          <pc:docMk/>
          <pc:sldMk cId="1477731620" sldId="288"/>
        </pc:sldMkLst>
        <pc:spChg chg="mod">
          <ac:chgData name="El Bach" userId="fcdc1bb3b617d7e4" providerId="LiveId" clId="{5E19F57F-C809-46F9-91FC-799721C10DC8}" dt="2023-07-30T16:41:03.820" v="14"/>
          <ac:spMkLst>
            <pc:docMk/>
            <pc:sldMk cId="1477731620" sldId="288"/>
            <ac:spMk id="2" creationId="{5B040558-A365-4CCE-92FA-5A48CD98F9C9}"/>
          </ac:spMkLst>
        </pc:spChg>
        <pc:spChg chg="mod">
          <ac:chgData name="El Bach" userId="fcdc1bb3b617d7e4" providerId="LiveId" clId="{5E19F57F-C809-46F9-91FC-799721C10DC8}" dt="2023-07-30T16:41:03.820" v="14"/>
          <ac:spMkLst>
            <pc:docMk/>
            <pc:sldMk cId="1477731620" sldId="288"/>
            <ac:spMk id="3" creationId="{9FA0E552-B77F-3D79-39DE-812D63F1F2D3}"/>
          </ac:spMkLst>
        </pc:spChg>
        <pc:spChg chg="mod">
          <ac:chgData name="El Bach" userId="fcdc1bb3b617d7e4" providerId="LiveId" clId="{5E19F57F-C809-46F9-91FC-799721C10DC8}" dt="2023-08-03T19:36:52.614" v="2047" actId="20577"/>
          <ac:spMkLst>
            <pc:docMk/>
            <pc:sldMk cId="1477731620" sldId="288"/>
            <ac:spMk id="5" creationId="{92F30392-AE08-A482-CDA9-CDD4D1B27BAE}"/>
          </ac:spMkLst>
        </pc:spChg>
        <pc:spChg chg="mod">
          <ac:chgData name="El Bach" userId="fcdc1bb3b617d7e4" providerId="LiveId" clId="{5E19F57F-C809-46F9-91FC-799721C10DC8}" dt="2023-07-30T17:07:06.576" v="404" actId="1076"/>
          <ac:spMkLst>
            <pc:docMk/>
            <pc:sldMk cId="1477731620" sldId="288"/>
            <ac:spMk id="7" creationId="{34DF0872-AB63-4E28-54DC-FF1B034693C0}"/>
          </ac:spMkLst>
        </pc:spChg>
        <pc:picChg chg="del mod">
          <ac:chgData name="El Bach" userId="fcdc1bb3b617d7e4" providerId="LiveId" clId="{5E19F57F-C809-46F9-91FC-799721C10DC8}" dt="2023-08-03T17:26:16.994" v="666" actId="478"/>
          <ac:picMkLst>
            <pc:docMk/>
            <pc:sldMk cId="1477731620" sldId="288"/>
            <ac:picMk id="8" creationId="{86014213-E37E-0410-6A81-382738ED6A29}"/>
          </ac:picMkLst>
        </pc:picChg>
        <pc:picChg chg="add mod">
          <ac:chgData name="El Bach" userId="fcdc1bb3b617d7e4" providerId="LiveId" clId="{5E19F57F-C809-46F9-91FC-799721C10DC8}" dt="2023-08-03T17:36:43.480" v="878" actId="1076"/>
          <ac:picMkLst>
            <pc:docMk/>
            <pc:sldMk cId="1477731620" sldId="288"/>
            <ac:picMk id="9" creationId="{01B4D716-2D86-16FC-00A7-1A5CD52D0F11}"/>
          </ac:picMkLst>
        </pc:picChg>
      </pc:sldChg>
      <pc:sldChg chg="addSp delSp modSp mod">
        <pc:chgData name="El Bach" userId="fcdc1bb3b617d7e4" providerId="LiveId" clId="{5E19F57F-C809-46F9-91FC-799721C10DC8}" dt="2023-08-03T19:19:18.991" v="1808" actId="1036"/>
        <pc:sldMkLst>
          <pc:docMk/>
          <pc:sldMk cId="2995501100" sldId="289"/>
        </pc:sldMkLst>
        <pc:spChg chg="mod">
          <ac:chgData name="El Bach" userId="fcdc1bb3b617d7e4" providerId="LiveId" clId="{5E19F57F-C809-46F9-91FC-799721C10DC8}" dt="2023-07-30T16:41:03.820" v="14"/>
          <ac:spMkLst>
            <pc:docMk/>
            <pc:sldMk cId="2995501100" sldId="289"/>
            <ac:spMk id="2" creationId="{5B040558-A365-4CCE-92FA-5A48CD98F9C9}"/>
          </ac:spMkLst>
        </pc:spChg>
        <pc:spChg chg="mod">
          <ac:chgData name="El Bach" userId="fcdc1bb3b617d7e4" providerId="LiveId" clId="{5E19F57F-C809-46F9-91FC-799721C10DC8}" dt="2023-07-30T16:41:03.820" v="14"/>
          <ac:spMkLst>
            <pc:docMk/>
            <pc:sldMk cId="2995501100" sldId="289"/>
            <ac:spMk id="3" creationId="{ACF70E5E-1076-94AD-5E11-F292199DD68E}"/>
          </ac:spMkLst>
        </pc:spChg>
        <pc:spChg chg="mod">
          <ac:chgData name="El Bach" userId="fcdc1bb3b617d7e4" providerId="LiveId" clId="{5E19F57F-C809-46F9-91FC-799721C10DC8}" dt="2023-08-03T19:11:11.488" v="1693" actId="14100"/>
          <ac:spMkLst>
            <pc:docMk/>
            <pc:sldMk cId="2995501100" sldId="289"/>
            <ac:spMk id="7" creationId="{6744741C-B725-0909-DF7F-193265A61F3A}"/>
          </ac:spMkLst>
        </pc:spChg>
        <pc:spChg chg="mod">
          <ac:chgData name="El Bach" userId="fcdc1bb3b617d7e4" providerId="LiveId" clId="{5E19F57F-C809-46F9-91FC-799721C10DC8}" dt="2023-08-03T19:14:37.708" v="1729" actId="20577"/>
          <ac:spMkLst>
            <pc:docMk/>
            <pc:sldMk cId="2995501100" sldId="289"/>
            <ac:spMk id="8" creationId="{19BA80BE-BCEA-98D8-2D8A-7E68674D1F1C}"/>
          </ac:spMkLst>
        </pc:spChg>
        <pc:spChg chg="del">
          <ac:chgData name="El Bach" userId="fcdc1bb3b617d7e4" providerId="LiveId" clId="{5E19F57F-C809-46F9-91FC-799721C10DC8}" dt="2023-08-03T17:48:35.849" v="984" actId="478"/>
          <ac:spMkLst>
            <pc:docMk/>
            <pc:sldMk cId="2995501100" sldId="289"/>
            <ac:spMk id="10" creationId="{11A0C5FB-3C8B-E5A0-E286-1242B9B23F64}"/>
          </ac:spMkLst>
        </pc:spChg>
        <pc:spChg chg="add del mod">
          <ac:chgData name="El Bach" userId="fcdc1bb3b617d7e4" providerId="LiveId" clId="{5E19F57F-C809-46F9-91FC-799721C10DC8}" dt="2023-08-03T18:06:43.256" v="1344" actId="1076"/>
          <ac:spMkLst>
            <pc:docMk/>
            <pc:sldMk cId="2995501100" sldId="289"/>
            <ac:spMk id="11" creationId="{ACAA4E6B-73CD-62E7-D697-056A7CFCD87F}"/>
          </ac:spMkLst>
        </pc:spChg>
        <pc:spChg chg="mod">
          <ac:chgData name="El Bach" userId="fcdc1bb3b617d7e4" providerId="LiveId" clId="{5E19F57F-C809-46F9-91FC-799721C10DC8}" dt="2023-08-03T19:11:18.425" v="1695" actId="14100"/>
          <ac:spMkLst>
            <pc:docMk/>
            <pc:sldMk cId="2995501100" sldId="289"/>
            <ac:spMk id="14" creationId="{DFDCDF51-0742-743C-63D0-79407061E000}"/>
          </ac:spMkLst>
        </pc:spChg>
        <pc:picChg chg="del">
          <ac:chgData name="El Bach" userId="fcdc1bb3b617d7e4" providerId="LiveId" clId="{5E19F57F-C809-46F9-91FC-799721C10DC8}" dt="2023-08-03T19:10:40.193" v="1683" actId="478"/>
          <ac:picMkLst>
            <pc:docMk/>
            <pc:sldMk cId="2995501100" sldId="289"/>
            <ac:picMk id="5" creationId="{88424FDC-01FB-8699-1CE3-AF4BCE1C205C}"/>
          </ac:picMkLst>
        </pc:picChg>
        <pc:picChg chg="add mod ord">
          <ac:chgData name="El Bach" userId="fcdc1bb3b617d7e4" providerId="LiveId" clId="{5E19F57F-C809-46F9-91FC-799721C10DC8}" dt="2023-08-03T19:19:18.991" v="1808" actId="1036"/>
          <ac:picMkLst>
            <pc:docMk/>
            <pc:sldMk cId="2995501100" sldId="289"/>
            <ac:picMk id="6" creationId="{7B231526-E04D-C131-6D6D-88A2A9C515BB}"/>
          </ac:picMkLst>
        </pc:picChg>
      </pc:sldChg>
      <pc:sldChg chg="addSp delSp modSp mod">
        <pc:chgData name="El Bach" userId="fcdc1bb3b617d7e4" providerId="LiveId" clId="{5E19F57F-C809-46F9-91FC-799721C10DC8}" dt="2023-08-03T18:39:42.057" v="1572" actId="1076"/>
        <pc:sldMkLst>
          <pc:docMk/>
          <pc:sldMk cId="2758265812" sldId="290"/>
        </pc:sldMkLst>
        <pc:spChg chg="mod">
          <ac:chgData name="El Bach" userId="fcdc1bb3b617d7e4" providerId="LiveId" clId="{5E19F57F-C809-46F9-91FC-799721C10DC8}" dt="2023-07-30T16:41:03.820" v="14"/>
          <ac:spMkLst>
            <pc:docMk/>
            <pc:sldMk cId="2758265812" sldId="290"/>
            <ac:spMk id="2" creationId="{5B040558-A365-4CCE-92FA-5A48CD98F9C9}"/>
          </ac:spMkLst>
        </pc:spChg>
        <pc:spChg chg="mod">
          <ac:chgData name="El Bach" userId="fcdc1bb3b617d7e4" providerId="LiveId" clId="{5E19F57F-C809-46F9-91FC-799721C10DC8}" dt="2023-07-30T16:41:03.820" v="14"/>
          <ac:spMkLst>
            <pc:docMk/>
            <pc:sldMk cId="2758265812" sldId="290"/>
            <ac:spMk id="3" creationId="{05CDF783-BFB3-273E-4B55-8D6D0A151BB8}"/>
          </ac:spMkLst>
        </pc:spChg>
        <pc:spChg chg="mod">
          <ac:chgData name="El Bach" userId="fcdc1bb3b617d7e4" providerId="LiveId" clId="{5E19F57F-C809-46F9-91FC-799721C10DC8}" dt="2023-08-03T18:39:42.057" v="1572" actId="1076"/>
          <ac:spMkLst>
            <pc:docMk/>
            <pc:sldMk cId="2758265812" sldId="290"/>
            <ac:spMk id="10" creationId="{C3E9D298-24F6-5BF6-82A8-119C8541B934}"/>
          </ac:spMkLst>
        </pc:spChg>
        <pc:spChg chg="mod">
          <ac:chgData name="El Bach" userId="fcdc1bb3b617d7e4" providerId="LiveId" clId="{5E19F57F-C809-46F9-91FC-799721C10DC8}" dt="2023-08-03T18:38:01.819" v="1557" actId="1076"/>
          <ac:spMkLst>
            <pc:docMk/>
            <pc:sldMk cId="2758265812" sldId="290"/>
            <ac:spMk id="11" creationId="{3B83914A-D595-B9DE-BC5D-BD2C0DC77645}"/>
          </ac:spMkLst>
        </pc:spChg>
        <pc:spChg chg="mod">
          <ac:chgData name="El Bach" userId="fcdc1bb3b617d7e4" providerId="LiveId" clId="{5E19F57F-C809-46F9-91FC-799721C10DC8}" dt="2023-08-03T18:39:30.105" v="1570" actId="14100"/>
          <ac:spMkLst>
            <pc:docMk/>
            <pc:sldMk cId="2758265812" sldId="290"/>
            <ac:spMk id="13" creationId="{132A2461-B5C5-D2E3-75FD-DE379092673A}"/>
          </ac:spMkLst>
        </pc:spChg>
        <pc:spChg chg="mod">
          <ac:chgData name="El Bach" userId="fcdc1bb3b617d7e4" providerId="LiveId" clId="{5E19F57F-C809-46F9-91FC-799721C10DC8}" dt="2023-08-03T18:38:11.292" v="1559" actId="14100"/>
          <ac:spMkLst>
            <pc:docMk/>
            <pc:sldMk cId="2758265812" sldId="290"/>
            <ac:spMk id="14" creationId="{CCF33C2A-0504-C436-A4AD-587C46A1C7E0}"/>
          </ac:spMkLst>
        </pc:spChg>
        <pc:picChg chg="add mod">
          <ac:chgData name="El Bach" userId="fcdc1bb3b617d7e4" providerId="LiveId" clId="{5E19F57F-C809-46F9-91FC-799721C10DC8}" dt="2023-08-03T18:38:14.995" v="1560" actId="1076"/>
          <ac:picMkLst>
            <pc:docMk/>
            <pc:sldMk cId="2758265812" sldId="290"/>
            <ac:picMk id="6" creationId="{AD1F2656-4B60-EA13-3D95-89BCC60C3D0E}"/>
          </ac:picMkLst>
        </pc:picChg>
        <pc:picChg chg="add mod ord">
          <ac:chgData name="El Bach" userId="fcdc1bb3b617d7e4" providerId="LiveId" clId="{5E19F57F-C809-46F9-91FC-799721C10DC8}" dt="2023-08-03T18:39:39.169" v="1571" actId="1076"/>
          <ac:picMkLst>
            <pc:docMk/>
            <pc:sldMk cId="2758265812" sldId="290"/>
            <ac:picMk id="8" creationId="{F3BD7A1D-73A4-9A8D-5951-7F33BD6D952D}"/>
          </ac:picMkLst>
        </pc:picChg>
        <pc:picChg chg="del">
          <ac:chgData name="El Bach" userId="fcdc1bb3b617d7e4" providerId="LiveId" clId="{5E19F57F-C809-46F9-91FC-799721C10DC8}" dt="2023-08-03T18:39:02.130" v="1561" actId="478"/>
          <ac:picMkLst>
            <pc:docMk/>
            <pc:sldMk cId="2758265812" sldId="290"/>
            <ac:picMk id="16" creationId="{BAA5E789-D2E2-DB20-9156-7C8A0ADDF321}"/>
          </ac:picMkLst>
        </pc:picChg>
        <pc:picChg chg="del">
          <ac:chgData name="El Bach" userId="fcdc1bb3b617d7e4" providerId="LiveId" clId="{5E19F57F-C809-46F9-91FC-799721C10DC8}" dt="2023-08-03T18:37:44.933" v="1550" actId="478"/>
          <ac:picMkLst>
            <pc:docMk/>
            <pc:sldMk cId="2758265812" sldId="290"/>
            <ac:picMk id="18" creationId="{82EA2F3A-8A6B-6CF2-F0DE-77EBAF3CB307}"/>
          </ac:picMkLst>
        </pc:picChg>
      </pc:sldChg>
      <pc:sldChg chg="addSp delSp modSp mod">
        <pc:chgData name="El Bach" userId="fcdc1bb3b617d7e4" providerId="LiveId" clId="{5E19F57F-C809-46F9-91FC-799721C10DC8}" dt="2023-08-03T18:48:04.902" v="1588" actId="1076"/>
        <pc:sldMkLst>
          <pc:docMk/>
          <pc:sldMk cId="2185092362" sldId="291"/>
        </pc:sldMkLst>
        <pc:spChg chg="mod">
          <ac:chgData name="El Bach" userId="fcdc1bb3b617d7e4" providerId="LiveId" clId="{5E19F57F-C809-46F9-91FC-799721C10DC8}" dt="2023-07-30T16:41:03.820" v="14"/>
          <ac:spMkLst>
            <pc:docMk/>
            <pc:sldMk cId="2185092362" sldId="291"/>
            <ac:spMk id="2" creationId="{5B040558-A365-4CCE-92FA-5A48CD98F9C9}"/>
          </ac:spMkLst>
        </pc:spChg>
        <pc:spChg chg="mod">
          <ac:chgData name="El Bach" userId="fcdc1bb3b617d7e4" providerId="LiveId" clId="{5E19F57F-C809-46F9-91FC-799721C10DC8}" dt="2023-07-30T16:41:03.820" v="14"/>
          <ac:spMkLst>
            <pc:docMk/>
            <pc:sldMk cId="2185092362" sldId="291"/>
            <ac:spMk id="3" creationId="{05CDF783-BFB3-273E-4B55-8D6D0A151BB8}"/>
          </ac:spMkLst>
        </pc:spChg>
        <pc:spChg chg="mod">
          <ac:chgData name="El Bach" userId="fcdc1bb3b617d7e4" providerId="LiveId" clId="{5E19F57F-C809-46F9-91FC-799721C10DC8}" dt="2023-08-03T18:40:24.664" v="1573" actId="1076"/>
          <ac:spMkLst>
            <pc:docMk/>
            <pc:sldMk cId="2185092362" sldId="291"/>
            <ac:spMk id="5" creationId="{64320FEE-AEBF-9B29-AF9C-4E4F91BC6FD6}"/>
          </ac:spMkLst>
        </pc:spChg>
        <pc:picChg chg="mod">
          <ac:chgData name="El Bach" userId="fcdc1bb3b617d7e4" providerId="LiveId" clId="{5E19F57F-C809-46F9-91FC-799721C10DC8}" dt="2023-08-03T18:41:24.679" v="1577" actId="1076"/>
          <ac:picMkLst>
            <pc:docMk/>
            <pc:sldMk cId="2185092362" sldId="291"/>
            <ac:picMk id="6" creationId="{4D9BDD3B-6C3A-C80B-4E76-BEDBB92A3521}"/>
          </ac:picMkLst>
        </pc:picChg>
        <pc:picChg chg="add mod">
          <ac:chgData name="El Bach" userId="fcdc1bb3b617d7e4" providerId="LiveId" clId="{5E19F57F-C809-46F9-91FC-799721C10DC8}" dt="2023-08-03T18:42:55.060" v="1585" actId="1036"/>
          <ac:picMkLst>
            <pc:docMk/>
            <pc:sldMk cId="2185092362" sldId="291"/>
            <ac:picMk id="7" creationId="{DEFA8A27-FFBF-0E22-EFAA-47FAF93A6770}"/>
          </ac:picMkLst>
        </pc:picChg>
        <pc:picChg chg="add del mod">
          <ac:chgData name="El Bach" userId="fcdc1bb3b617d7e4" providerId="LiveId" clId="{5E19F57F-C809-46F9-91FC-799721C10DC8}" dt="2023-08-03T18:47:59.398" v="1586" actId="478"/>
          <ac:picMkLst>
            <pc:docMk/>
            <pc:sldMk cId="2185092362" sldId="291"/>
            <ac:picMk id="10" creationId="{5D7C748D-EB49-1125-B3BD-F2515748893F}"/>
          </ac:picMkLst>
        </pc:picChg>
        <pc:picChg chg="add mod">
          <ac:chgData name="El Bach" userId="fcdc1bb3b617d7e4" providerId="LiveId" clId="{5E19F57F-C809-46F9-91FC-799721C10DC8}" dt="2023-08-03T18:48:04.902" v="1588" actId="1076"/>
          <ac:picMkLst>
            <pc:docMk/>
            <pc:sldMk cId="2185092362" sldId="291"/>
            <ac:picMk id="13" creationId="{B73605D8-30F2-C9F7-1914-6F13A0364689}"/>
          </ac:picMkLst>
        </pc:picChg>
      </pc:sldChg>
      <pc:sldChg chg="addSp delSp modSp mod">
        <pc:chgData name="El Bach" userId="fcdc1bb3b617d7e4" providerId="LiveId" clId="{5E19F57F-C809-46F9-91FC-799721C10DC8}" dt="2023-08-03T19:23:22.259" v="1994" actId="20577"/>
        <pc:sldMkLst>
          <pc:docMk/>
          <pc:sldMk cId="3524330697" sldId="292"/>
        </pc:sldMkLst>
        <pc:spChg chg="mod">
          <ac:chgData name="El Bach" userId="fcdc1bb3b617d7e4" providerId="LiveId" clId="{5E19F57F-C809-46F9-91FC-799721C10DC8}" dt="2023-07-30T16:41:03.820" v="14"/>
          <ac:spMkLst>
            <pc:docMk/>
            <pc:sldMk cId="3524330697" sldId="292"/>
            <ac:spMk id="2" creationId="{5B040558-A365-4CCE-92FA-5A48CD98F9C9}"/>
          </ac:spMkLst>
        </pc:spChg>
        <pc:spChg chg="mod">
          <ac:chgData name="El Bach" userId="fcdc1bb3b617d7e4" providerId="LiveId" clId="{5E19F57F-C809-46F9-91FC-799721C10DC8}" dt="2023-07-30T16:41:03.820" v="14"/>
          <ac:spMkLst>
            <pc:docMk/>
            <pc:sldMk cId="3524330697" sldId="292"/>
            <ac:spMk id="3" creationId="{05CDF783-BFB3-273E-4B55-8D6D0A151BB8}"/>
          </ac:spMkLst>
        </pc:spChg>
        <pc:spChg chg="mod">
          <ac:chgData name="El Bach" userId="fcdc1bb3b617d7e4" providerId="LiveId" clId="{5E19F57F-C809-46F9-91FC-799721C10DC8}" dt="2023-08-03T19:21:32.917" v="1908" actId="1037"/>
          <ac:spMkLst>
            <pc:docMk/>
            <pc:sldMk cId="3524330697" sldId="292"/>
            <ac:spMk id="4" creationId="{5B53080F-F30B-6651-54D5-2AEAA98B8A00}"/>
          </ac:spMkLst>
        </pc:spChg>
        <pc:spChg chg="mod">
          <ac:chgData name="El Bach" userId="fcdc1bb3b617d7e4" providerId="LiveId" clId="{5E19F57F-C809-46F9-91FC-799721C10DC8}" dt="2023-08-03T19:22:18.157" v="1981" actId="1076"/>
          <ac:spMkLst>
            <pc:docMk/>
            <pc:sldMk cId="3524330697" sldId="292"/>
            <ac:spMk id="5" creationId="{352FB4C8-B60C-D271-688C-05F1190BC6A0}"/>
          </ac:spMkLst>
        </pc:spChg>
        <pc:spChg chg="mod">
          <ac:chgData name="El Bach" userId="fcdc1bb3b617d7e4" providerId="LiveId" clId="{5E19F57F-C809-46F9-91FC-799721C10DC8}" dt="2023-08-03T19:22:05.317" v="1980" actId="1076"/>
          <ac:spMkLst>
            <pc:docMk/>
            <pc:sldMk cId="3524330697" sldId="292"/>
            <ac:spMk id="6" creationId="{3183E336-EB32-EB4F-0AC7-6636E3C6D387}"/>
          </ac:spMkLst>
        </pc:spChg>
        <pc:spChg chg="add mod">
          <ac:chgData name="El Bach" userId="fcdc1bb3b617d7e4" providerId="LiveId" clId="{5E19F57F-C809-46F9-91FC-799721C10DC8}" dt="2023-08-03T19:23:22.259" v="1994" actId="20577"/>
          <ac:spMkLst>
            <pc:docMk/>
            <pc:sldMk cId="3524330697" sldId="292"/>
            <ac:spMk id="7" creationId="{F1C07ED9-27DB-4CE6-A02E-8649474B7EAB}"/>
          </ac:spMkLst>
        </pc:spChg>
        <pc:spChg chg="mod">
          <ac:chgData name="El Bach" userId="fcdc1bb3b617d7e4" providerId="LiveId" clId="{5E19F57F-C809-46F9-91FC-799721C10DC8}" dt="2023-08-03T19:22:49.525" v="1989" actId="1076"/>
          <ac:spMkLst>
            <pc:docMk/>
            <pc:sldMk cId="3524330697" sldId="292"/>
            <ac:spMk id="8" creationId="{FD2F1BA4-36CA-DC07-713D-C105770BC872}"/>
          </ac:spMkLst>
        </pc:spChg>
        <pc:spChg chg="add del">
          <ac:chgData name="El Bach" userId="fcdc1bb3b617d7e4" providerId="LiveId" clId="{5E19F57F-C809-46F9-91FC-799721C10DC8}" dt="2023-08-03T17:21:06.701" v="515"/>
          <ac:spMkLst>
            <pc:docMk/>
            <pc:sldMk cId="3524330697" sldId="292"/>
            <ac:spMk id="9" creationId="{1A18BC27-F2C4-68B5-1961-CBA3CDE3ADEF}"/>
          </ac:spMkLst>
        </pc:spChg>
        <pc:picChg chg="mod">
          <ac:chgData name="El Bach" userId="fcdc1bb3b617d7e4" providerId="LiveId" clId="{5E19F57F-C809-46F9-91FC-799721C10DC8}" dt="2023-08-03T19:21:18.062" v="1853" actId="1037"/>
          <ac:picMkLst>
            <pc:docMk/>
            <pc:sldMk cId="3524330697" sldId="292"/>
            <ac:picMk id="11" creationId="{C7FEF379-A273-DF38-B2F6-22F239449B07}"/>
          </ac:picMkLst>
        </pc:picChg>
        <pc:picChg chg="mod">
          <ac:chgData name="El Bach" userId="fcdc1bb3b617d7e4" providerId="LiveId" clId="{5E19F57F-C809-46F9-91FC-799721C10DC8}" dt="2023-08-03T19:21:22.293" v="1874" actId="1037"/>
          <ac:picMkLst>
            <pc:docMk/>
            <pc:sldMk cId="3524330697" sldId="292"/>
            <ac:picMk id="13" creationId="{FA2205CA-4294-BA5C-7E33-7D59A3971520}"/>
          </ac:picMkLst>
        </pc:picChg>
      </pc:sldChg>
      <pc:sldChg chg="addSp delSp modSp mod">
        <pc:chgData name="El Bach" userId="fcdc1bb3b617d7e4" providerId="LiveId" clId="{5E19F57F-C809-46F9-91FC-799721C10DC8}" dt="2023-08-03T19:41:27.066" v="2050" actId="1076"/>
        <pc:sldMkLst>
          <pc:docMk/>
          <pc:sldMk cId="2950648358" sldId="293"/>
        </pc:sldMkLst>
        <pc:spChg chg="mod">
          <ac:chgData name="El Bach" userId="fcdc1bb3b617d7e4" providerId="LiveId" clId="{5E19F57F-C809-46F9-91FC-799721C10DC8}" dt="2023-07-30T16:41:03.820" v="14"/>
          <ac:spMkLst>
            <pc:docMk/>
            <pc:sldMk cId="2950648358" sldId="293"/>
            <ac:spMk id="2" creationId="{5B040558-A365-4CCE-92FA-5A48CD98F9C9}"/>
          </ac:spMkLst>
        </pc:spChg>
        <pc:spChg chg="mod">
          <ac:chgData name="El Bach" userId="fcdc1bb3b617d7e4" providerId="LiveId" clId="{5E19F57F-C809-46F9-91FC-799721C10DC8}" dt="2023-07-30T16:41:03.820" v="14"/>
          <ac:spMkLst>
            <pc:docMk/>
            <pc:sldMk cId="2950648358" sldId="293"/>
            <ac:spMk id="3" creationId="{9FA0E552-B77F-3D79-39DE-812D63F1F2D3}"/>
          </ac:spMkLst>
        </pc:spChg>
        <pc:spChg chg="add mod">
          <ac:chgData name="El Bach" userId="fcdc1bb3b617d7e4" providerId="LiveId" clId="{5E19F57F-C809-46F9-91FC-799721C10DC8}" dt="2023-08-03T19:41:27.066" v="2050" actId="1076"/>
          <ac:spMkLst>
            <pc:docMk/>
            <pc:sldMk cId="2950648358" sldId="293"/>
            <ac:spMk id="4" creationId="{CD5D165E-4AE5-9E20-86A3-00072F95C660}"/>
          </ac:spMkLst>
        </pc:spChg>
        <pc:spChg chg="mod">
          <ac:chgData name="El Bach" userId="fcdc1bb3b617d7e4" providerId="LiveId" clId="{5E19F57F-C809-46F9-91FC-799721C10DC8}" dt="2023-08-03T17:45:18.065" v="949" actId="1076"/>
          <ac:spMkLst>
            <pc:docMk/>
            <pc:sldMk cId="2950648358" sldId="293"/>
            <ac:spMk id="6" creationId="{44A2DDFB-ACA9-0A58-CA06-2FF6495DB3AF}"/>
          </ac:spMkLst>
        </pc:spChg>
        <pc:spChg chg="add mod">
          <ac:chgData name="El Bach" userId="fcdc1bb3b617d7e4" providerId="LiveId" clId="{5E19F57F-C809-46F9-91FC-799721C10DC8}" dt="2023-08-03T19:41:19.794" v="2049" actId="207"/>
          <ac:spMkLst>
            <pc:docMk/>
            <pc:sldMk cId="2950648358" sldId="293"/>
            <ac:spMk id="8" creationId="{94A1BC23-E8ED-9272-1A19-A901E57AE6C6}"/>
          </ac:spMkLst>
        </pc:spChg>
        <pc:spChg chg="add mod">
          <ac:chgData name="El Bach" userId="fcdc1bb3b617d7e4" providerId="LiveId" clId="{5E19F57F-C809-46F9-91FC-799721C10DC8}" dt="2023-08-03T18:53:28.086" v="1681" actId="14100"/>
          <ac:spMkLst>
            <pc:docMk/>
            <pc:sldMk cId="2950648358" sldId="293"/>
            <ac:spMk id="9" creationId="{5BFF990E-AAE9-0E12-073E-01A0825E38D3}"/>
          </ac:spMkLst>
        </pc:spChg>
        <pc:picChg chg="del">
          <ac:chgData name="El Bach" userId="fcdc1bb3b617d7e4" providerId="LiveId" clId="{5E19F57F-C809-46F9-91FC-799721C10DC8}" dt="2023-08-03T17:45:03.019" v="943" actId="478"/>
          <ac:picMkLst>
            <pc:docMk/>
            <pc:sldMk cId="2950648358" sldId="293"/>
            <ac:picMk id="7" creationId="{097D2EF7-DC00-F611-2447-826C4B92D50D}"/>
          </ac:picMkLst>
        </pc:picChg>
        <pc:picChg chg="add mod">
          <ac:chgData name="El Bach" userId="fcdc1bb3b617d7e4" providerId="LiveId" clId="{5E19F57F-C809-46F9-91FC-799721C10DC8}" dt="2023-08-03T18:52:22.473" v="1662" actId="1076"/>
          <ac:picMkLst>
            <pc:docMk/>
            <pc:sldMk cId="2950648358" sldId="293"/>
            <ac:picMk id="3074" creationId="{72125D19-DF52-439B-0EA4-34A74F74184F}"/>
          </ac:picMkLst>
        </pc:picChg>
      </pc:sldChg>
      <pc:sldChg chg="addSp modSp mod ord">
        <pc:chgData name="El Bach" userId="fcdc1bb3b617d7e4" providerId="LiveId" clId="{5E19F57F-C809-46F9-91FC-799721C10DC8}" dt="2023-08-03T17:35:34.821" v="875" actId="20577"/>
        <pc:sldMkLst>
          <pc:docMk/>
          <pc:sldMk cId="2963956531" sldId="295"/>
        </pc:sldMkLst>
        <pc:spChg chg="mod">
          <ac:chgData name="El Bach" userId="fcdc1bb3b617d7e4" providerId="LiveId" clId="{5E19F57F-C809-46F9-91FC-799721C10DC8}" dt="2023-07-30T16:41:03.820" v="14"/>
          <ac:spMkLst>
            <pc:docMk/>
            <pc:sldMk cId="2963956531" sldId="295"/>
            <ac:spMk id="2" creationId="{5B040558-A365-4CCE-92FA-5A48CD98F9C9}"/>
          </ac:spMkLst>
        </pc:spChg>
        <pc:spChg chg="mod">
          <ac:chgData name="El Bach" userId="fcdc1bb3b617d7e4" providerId="LiveId" clId="{5E19F57F-C809-46F9-91FC-799721C10DC8}" dt="2023-07-30T16:42:11.560" v="19" actId="1076"/>
          <ac:spMkLst>
            <pc:docMk/>
            <pc:sldMk cId="2963956531" sldId="295"/>
            <ac:spMk id="3" creationId="{05CDF783-BFB3-273E-4B55-8D6D0A151BB8}"/>
          </ac:spMkLst>
        </pc:spChg>
        <pc:spChg chg="add mod">
          <ac:chgData name="El Bach" userId="fcdc1bb3b617d7e4" providerId="LiveId" clId="{5E19F57F-C809-46F9-91FC-799721C10DC8}" dt="2023-07-30T17:14:00.276" v="440" actId="20577"/>
          <ac:spMkLst>
            <pc:docMk/>
            <pc:sldMk cId="2963956531" sldId="295"/>
            <ac:spMk id="5" creationId="{30B0017B-5821-2C50-C011-AEA4F43D3394}"/>
          </ac:spMkLst>
        </pc:spChg>
        <pc:spChg chg="mod">
          <ac:chgData name="El Bach" userId="fcdc1bb3b617d7e4" providerId="LiveId" clId="{5E19F57F-C809-46F9-91FC-799721C10DC8}" dt="2023-08-03T17:35:34.821" v="875" actId="20577"/>
          <ac:spMkLst>
            <pc:docMk/>
            <pc:sldMk cId="2963956531" sldId="295"/>
            <ac:spMk id="6" creationId="{EED82273-6B76-EF6C-6BD7-E688D9F342EF}"/>
          </ac:spMkLst>
        </pc:spChg>
        <pc:spChg chg="mod">
          <ac:chgData name="El Bach" userId="fcdc1bb3b617d7e4" providerId="LiveId" clId="{5E19F57F-C809-46F9-91FC-799721C10DC8}" dt="2023-07-30T17:02:24.355" v="369" actId="404"/>
          <ac:spMkLst>
            <pc:docMk/>
            <pc:sldMk cId="2963956531" sldId="295"/>
            <ac:spMk id="7" creationId="{1A9437C7-9D5E-46D5-C493-0CD3A3F0DFD3}"/>
          </ac:spMkLst>
        </pc:spChg>
        <pc:spChg chg="add mod">
          <ac:chgData name="El Bach" userId="fcdc1bb3b617d7e4" providerId="LiveId" clId="{5E19F57F-C809-46F9-91FC-799721C10DC8}" dt="2023-07-30T17:02:59.547" v="392" actId="20577"/>
          <ac:spMkLst>
            <pc:docMk/>
            <pc:sldMk cId="2963956531" sldId="295"/>
            <ac:spMk id="8" creationId="{53FBCA76-44D8-F034-5771-7ADFE08B2FDC}"/>
          </ac:spMkLst>
        </pc:spChg>
        <pc:spChg chg="add mod">
          <ac:chgData name="El Bach" userId="fcdc1bb3b617d7e4" providerId="LiveId" clId="{5E19F57F-C809-46F9-91FC-799721C10DC8}" dt="2023-07-30T17:01:57.516" v="364" actId="1076"/>
          <ac:spMkLst>
            <pc:docMk/>
            <pc:sldMk cId="2963956531" sldId="295"/>
            <ac:spMk id="9" creationId="{18F5FC0D-B6DA-A56E-8FE0-4862369E4429}"/>
          </ac:spMkLst>
        </pc:spChg>
        <pc:spChg chg="add mod">
          <ac:chgData name="El Bach" userId="fcdc1bb3b617d7e4" providerId="LiveId" clId="{5E19F57F-C809-46F9-91FC-799721C10DC8}" dt="2023-07-30T17:03:33.930" v="402" actId="20577"/>
          <ac:spMkLst>
            <pc:docMk/>
            <pc:sldMk cId="2963956531" sldId="295"/>
            <ac:spMk id="10" creationId="{54DA071A-EEF8-5A7A-81F4-F992D7842AF5}"/>
          </ac:spMkLst>
        </pc:spChg>
        <pc:spChg chg="mod">
          <ac:chgData name="El Bach" userId="fcdc1bb3b617d7e4" providerId="LiveId" clId="{5E19F57F-C809-46F9-91FC-799721C10DC8}" dt="2023-07-30T17:01:57.516" v="364" actId="1076"/>
          <ac:spMkLst>
            <pc:docMk/>
            <pc:sldMk cId="2963956531" sldId="295"/>
            <ac:spMk id="13" creationId="{6DE95B43-CD80-32F0-4BDF-07AE715D60FA}"/>
          </ac:spMkLst>
        </pc:spChg>
        <pc:spChg chg="mod">
          <ac:chgData name="El Bach" userId="fcdc1bb3b617d7e4" providerId="LiveId" clId="{5E19F57F-C809-46F9-91FC-799721C10DC8}" dt="2023-07-30T17:01:57.516" v="364" actId="1076"/>
          <ac:spMkLst>
            <pc:docMk/>
            <pc:sldMk cId="2963956531" sldId="295"/>
            <ac:spMk id="14" creationId="{E65C1371-17EC-E682-6089-37153FF459A5}"/>
          </ac:spMkLst>
        </pc:spChg>
        <pc:spChg chg="mod">
          <ac:chgData name="El Bach" userId="fcdc1bb3b617d7e4" providerId="LiveId" clId="{5E19F57F-C809-46F9-91FC-799721C10DC8}" dt="2023-07-30T17:01:57.516" v="364" actId="1076"/>
          <ac:spMkLst>
            <pc:docMk/>
            <pc:sldMk cId="2963956531" sldId="295"/>
            <ac:spMk id="15" creationId="{0EA363A6-C22B-3EE5-EB87-DFB35D669EFF}"/>
          </ac:spMkLst>
        </pc:spChg>
        <pc:graphicFrameChg chg="mod">
          <ac:chgData name="El Bach" userId="fcdc1bb3b617d7e4" providerId="LiveId" clId="{5E19F57F-C809-46F9-91FC-799721C10DC8}" dt="2023-07-30T17:01:57.516" v="364" actId="1076"/>
          <ac:graphicFrameMkLst>
            <pc:docMk/>
            <pc:sldMk cId="2963956531" sldId="295"/>
            <ac:graphicFrameMk id="4" creationId="{7E8C6C28-6388-AF1A-FB82-4453B526E84F}"/>
          </ac:graphicFrameMkLst>
        </pc:graphicFrameChg>
      </pc:sldChg>
      <pc:sldChg chg="addSp delSp modSp mod">
        <pc:chgData name="El Bach" userId="fcdc1bb3b617d7e4" providerId="LiveId" clId="{5E19F57F-C809-46F9-91FC-799721C10DC8}" dt="2023-08-03T19:36:41.533" v="2044" actId="1076"/>
        <pc:sldMkLst>
          <pc:docMk/>
          <pc:sldMk cId="2379676307" sldId="296"/>
        </pc:sldMkLst>
        <pc:spChg chg="mod">
          <ac:chgData name="El Bach" userId="fcdc1bb3b617d7e4" providerId="LiveId" clId="{5E19F57F-C809-46F9-91FC-799721C10DC8}" dt="2023-07-30T16:41:03.820" v="14"/>
          <ac:spMkLst>
            <pc:docMk/>
            <pc:sldMk cId="2379676307" sldId="296"/>
            <ac:spMk id="2" creationId="{5B040558-A365-4CCE-92FA-5A48CD98F9C9}"/>
          </ac:spMkLst>
        </pc:spChg>
        <pc:spChg chg="mod">
          <ac:chgData name="El Bach" userId="fcdc1bb3b617d7e4" providerId="LiveId" clId="{5E19F57F-C809-46F9-91FC-799721C10DC8}" dt="2023-07-30T16:41:03.820" v="14"/>
          <ac:spMkLst>
            <pc:docMk/>
            <pc:sldMk cId="2379676307" sldId="296"/>
            <ac:spMk id="3" creationId="{9FA0E552-B77F-3D79-39DE-812D63F1F2D3}"/>
          </ac:spMkLst>
        </pc:spChg>
        <pc:spChg chg="mod">
          <ac:chgData name="El Bach" userId="fcdc1bb3b617d7e4" providerId="LiveId" clId="{5E19F57F-C809-46F9-91FC-799721C10DC8}" dt="2023-07-30T16:42:38.055" v="21" actId="1076"/>
          <ac:spMkLst>
            <pc:docMk/>
            <pc:sldMk cId="2379676307" sldId="296"/>
            <ac:spMk id="4" creationId="{E7EB93A3-000F-72E2-5929-D427A4F6F6ED}"/>
          </ac:spMkLst>
        </pc:spChg>
        <pc:spChg chg="mod">
          <ac:chgData name="El Bach" userId="fcdc1bb3b617d7e4" providerId="LiveId" clId="{5E19F57F-C809-46F9-91FC-799721C10DC8}" dt="2023-08-03T17:40:00.364" v="887" actId="1076"/>
          <ac:spMkLst>
            <pc:docMk/>
            <pc:sldMk cId="2379676307" sldId="296"/>
            <ac:spMk id="6" creationId="{44A2DDFB-ACA9-0A58-CA06-2FF6495DB3AF}"/>
          </ac:spMkLst>
        </pc:spChg>
        <pc:spChg chg="add mod">
          <ac:chgData name="El Bach" userId="fcdc1bb3b617d7e4" providerId="LiveId" clId="{5E19F57F-C809-46F9-91FC-799721C10DC8}" dt="2023-08-03T19:36:38.466" v="2043" actId="20577"/>
          <ac:spMkLst>
            <pc:docMk/>
            <pc:sldMk cId="2379676307" sldId="296"/>
            <ac:spMk id="10" creationId="{C9F2C541-CE43-9F1B-9A00-336EF1D39719}"/>
          </ac:spMkLst>
        </pc:spChg>
        <pc:picChg chg="add mod">
          <ac:chgData name="El Bach" userId="fcdc1bb3b617d7e4" providerId="LiveId" clId="{5E19F57F-C809-46F9-91FC-799721C10DC8}" dt="2023-08-03T19:36:41.533" v="2044" actId="1076"/>
          <ac:picMkLst>
            <pc:docMk/>
            <pc:sldMk cId="2379676307" sldId="296"/>
            <ac:picMk id="7" creationId="{3264DFF9-482A-DB65-263C-7475FCD4FED8}"/>
          </ac:picMkLst>
        </pc:picChg>
        <pc:picChg chg="del">
          <ac:chgData name="El Bach" userId="fcdc1bb3b617d7e4" providerId="LiveId" clId="{5E19F57F-C809-46F9-91FC-799721C10DC8}" dt="2023-08-03T17:38:30.018" v="879" actId="478"/>
          <ac:picMkLst>
            <pc:docMk/>
            <pc:sldMk cId="2379676307" sldId="296"/>
            <ac:picMk id="8" creationId="{1E07813F-4186-2570-ECFC-EED23E9DBBE2}"/>
          </ac:picMkLst>
        </pc:picChg>
      </pc:sldChg>
      <pc:sldChg chg="modSp mod">
        <pc:chgData name="El Bach" userId="fcdc1bb3b617d7e4" providerId="LiveId" clId="{5E19F57F-C809-46F9-91FC-799721C10DC8}" dt="2023-07-30T17:13:21.987" v="438" actId="1076"/>
        <pc:sldMkLst>
          <pc:docMk/>
          <pc:sldMk cId="1455177520" sldId="297"/>
        </pc:sldMkLst>
        <pc:spChg chg="mod">
          <ac:chgData name="El Bach" userId="fcdc1bb3b617d7e4" providerId="LiveId" clId="{5E19F57F-C809-46F9-91FC-799721C10DC8}" dt="2023-07-30T16:41:03.820" v="14"/>
          <ac:spMkLst>
            <pc:docMk/>
            <pc:sldMk cId="1455177520" sldId="297"/>
            <ac:spMk id="2" creationId="{5B040558-A365-4CCE-92FA-5A48CD98F9C9}"/>
          </ac:spMkLst>
        </pc:spChg>
        <pc:spChg chg="mod">
          <ac:chgData name="El Bach" userId="fcdc1bb3b617d7e4" providerId="LiveId" clId="{5E19F57F-C809-46F9-91FC-799721C10DC8}" dt="2023-07-30T16:41:03.820" v="14"/>
          <ac:spMkLst>
            <pc:docMk/>
            <pc:sldMk cId="1455177520" sldId="297"/>
            <ac:spMk id="3" creationId="{ACF70E5E-1076-94AD-5E11-F292199DD68E}"/>
          </ac:spMkLst>
        </pc:spChg>
        <pc:spChg chg="mod">
          <ac:chgData name="El Bach" userId="fcdc1bb3b617d7e4" providerId="LiveId" clId="{5E19F57F-C809-46F9-91FC-799721C10DC8}" dt="2023-07-30T17:13:21.987" v="438" actId="1076"/>
          <ac:spMkLst>
            <pc:docMk/>
            <pc:sldMk cId="1455177520" sldId="297"/>
            <ac:spMk id="8" creationId="{DEDAFA83-AA02-74C0-2BCC-DEA8C2B6A103}"/>
          </ac:spMkLst>
        </pc:spChg>
        <pc:picChg chg="mod">
          <ac:chgData name="El Bach" userId="fcdc1bb3b617d7e4" providerId="LiveId" clId="{5E19F57F-C809-46F9-91FC-799721C10DC8}" dt="2023-07-30T17:13:16.172" v="437" actId="1076"/>
          <ac:picMkLst>
            <pc:docMk/>
            <pc:sldMk cId="1455177520" sldId="297"/>
            <ac:picMk id="7" creationId="{27DC4435-1B7F-0222-C6B9-19E7FE4FE50C}"/>
          </ac:picMkLst>
        </pc:picChg>
      </pc:sldChg>
      <pc:sldChg chg="modSp">
        <pc:chgData name="El Bach" userId="fcdc1bb3b617d7e4" providerId="LiveId" clId="{5E19F57F-C809-46F9-91FC-799721C10DC8}" dt="2023-07-30T16:42:57.031" v="23" actId="208"/>
        <pc:sldMkLst>
          <pc:docMk/>
          <pc:sldMk cId="3945536907" sldId="298"/>
        </pc:sldMkLst>
        <pc:spChg chg="mod">
          <ac:chgData name="El Bach" userId="fcdc1bb3b617d7e4" providerId="LiveId" clId="{5E19F57F-C809-46F9-91FC-799721C10DC8}" dt="2023-07-30T16:41:03.820" v="14"/>
          <ac:spMkLst>
            <pc:docMk/>
            <pc:sldMk cId="3945536907" sldId="298"/>
            <ac:spMk id="2" creationId="{5B040558-A365-4CCE-92FA-5A48CD98F9C9}"/>
          </ac:spMkLst>
        </pc:spChg>
        <pc:spChg chg="mod">
          <ac:chgData name="El Bach" userId="fcdc1bb3b617d7e4" providerId="LiveId" clId="{5E19F57F-C809-46F9-91FC-799721C10DC8}" dt="2023-07-30T16:41:03.820" v="14"/>
          <ac:spMkLst>
            <pc:docMk/>
            <pc:sldMk cId="3945536907" sldId="298"/>
            <ac:spMk id="3" creationId="{ACF70E5E-1076-94AD-5E11-F292199DD68E}"/>
          </ac:spMkLst>
        </pc:spChg>
        <pc:graphicFrameChg chg="mod">
          <ac:chgData name="El Bach" userId="fcdc1bb3b617d7e4" providerId="LiveId" clId="{5E19F57F-C809-46F9-91FC-799721C10DC8}" dt="2023-07-30T16:42:57.031" v="23" actId="208"/>
          <ac:graphicFrameMkLst>
            <pc:docMk/>
            <pc:sldMk cId="3945536907" sldId="298"/>
            <ac:graphicFrameMk id="11" creationId="{0E476031-30B2-1F0E-0623-39D31F4C99DD}"/>
          </ac:graphicFrameMkLst>
        </pc:graphicFrameChg>
      </pc:sldChg>
      <pc:sldChg chg="addSp delSp modSp mod">
        <pc:chgData name="El Bach" userId="fcdc1bb3b617d7e4" providerId="LiveId" clId="{5E19F57F-C809-46F9-91FC-799721C10DC8}" dt="2023-08-03T18:50:38.050" v="1651" actId="20577"/>
        <pc:sldMkLst>
          <pc:docMk/>
          <pc:sldMk cId="3901320852" sldId="299"/>
        </pc:sldMkLst>
        <pc:spChg chg="mod">
          <ac:chgData name="El Bach" userId="fcdc1bb3b617d7e4" providerId="LiveId" clId="{5E19F57F-C809-46F9-91FC-799721C10DC8}" dt="2023-07-30T16:41:03.820" v="14"/>
          <ac:spMkLst>
            <pc:docMk/>
            <pc:sldMk cId="3901320852" sldId="299"/>
            <ac:spMk id="2" creationId="{B9DFE88D-87F1-41D3-E70D-5419CEF4C74C}"/>
          </ac:spMkLst>
        </pc:spChg>
        <pc:spChg chg="add mod">
          <ac:chgData name="El Bach" userId="fcdc1bb3b617d7e4" providerId="LiveId" clId="{5E19F57F-C809-46F9-91FC-799721C10DC8}" dt="2023-08-03T18:50:12.570" v="1634" actId="20577"/>
          <ac:spMkLst>
            <pc:docMk/>
            <pc:sldMk cId="3901320852" sldId="299"/>
            <ac:spMk id="3" creationId="{48B24CD8-B759-C006-85B0-AE3FFD98FA8A}"/>
          </ac:spMkLst>
        </pc:spChg>
        <pc:spChg chg="mod">
          <ac:chgData name="El Bach" userId="fcdc1bb3b617d7e4" providerId="LiveId" clId="{5E19F57F-C809-46F9-91FC-799721C10DC8}" dt="2023-07-30T16:41:03.820" v="14"/>
          <ac:spMkLst>
            <pc:docMk/>
            <pc:sldMk cId="3901320852" sldId="299"/>
            <ac:spMk id="4" creationId="{EBEFEF44-7C50-9BD5-3752-2308BB16D71B}"/>
          </ac:spMkLst>
        </pc:spChg>
        <pc:spChg chg="mod">
          <ac:chgData name="El Bach" userId="fcdc1bb3b617d7e4" providerId="LiveId" clId="{5E19F57F-C809-46F9-91FC-799721C10DC8}" dt="2023-08-03T18:07:19.054" v="1345" actId="1076"/>
          <ac:spMkLst>
            <pc:docMk/>
            <pc:sldMk cId="3901320852" sldId="299"/>
            <ac:spMk id="68" creationId="{39E6CACC-649A-A651-1C65-0273574B0F69}"/>
          </ac:spMkLst>
        </pc:spChg>
        <pc:spChg chg="add mod">
          <ac:chgData name="El Bach" userId="fcdc1bb3b617d7e4" providerId="LiveId" clId="{5E19F57F-C809-46F9-91FC-799721C10DC8}" dt="2023-08-03T18:50:38.050" v="1651" actId="20577"/>
          <ac:spMkLst>
            <pc:docMk/>
            <pc:sldMk cId="3901320852" sldId="299"/>
            <ac:spMk id="71" creationId="{2E7D9046-B15A-890A-C621-4C7051C8109F}"/>
          </ac:spMkLst>
        </pc:spChg>
        <pc:spChg chg="add del mod">
          <ac:chgData name="El Bach" userId="fcdc1bb3b617d7e4" providerId="LiveId" clId="{5E19F57F-C809-46F9-91FC-799721C10DC8}" dt="2023-08-03T18:12:09.062" v="1547" actId="767"/>
          <ac:spMkLst>
            <pc:docMk/>
            <pc:sldMk cId="3901320852" sldId="299"/>
            <ac:spMk id="72" creationId="{515479DA-6D5C-0628-5199-7356450C0B76}"/>
          </ac:spMkLst>
        </pc:spChg>
        <pc:spChg chg="add mod">
          <ac:chgData name="El Bach" userId="fcdc1bb3b617d7e4" providerId="LiveId" clId="{5E19F57F-C809-46F9-91FC-799721C10DC8}" dt="2023-08-03T18:12:29.080" v="1549" actId="17032"/>
          <ac:spMkLst>
            <pc:docMk/>
            <pc:sldMk cId="3901320852" sldId="299"/>
            <ac:spMk id="73" creationId="{2F52CA83-9488-9FE6-FBA4-1C381CC95828}"/>
          </ac:spMkLst>
        </pc:spChg>
        <pc:picChg chg="add mod">
          <ac:chgData name="El Bach" userId="fcdc1bb3b617d7e4" providerId="LiveId" clId="{5E19F57F-C809-46F9-91FC-799721C10DC8}" dt="2023-08-03T18:11:09.582" v="1495" actId="14100"/>
          <ac:picMkLst>
            <pc:docMk/>
            <pc:sldMk cId="3901320852" sldId="299"/>
            <ac:picMk id="70" creationId="{FEE39DDB-A90B-04AD-EDC0-3605702C5804}"/>
          </ac:picMkLst>
        </pc:picChg>
      </pc:sldChg>
      <pc:sldChg chg="addSp delSp modSp new mod">
        <pc:chgData name="El Bach" userId="fcdc1bb3b617d7e4" providerId="LiveId" clId="{5E19F57F-C809-46F9-91FC-799721C10DC8}" dt="2023-08-03T19:34:27.400" v="2041" actId="1037"/>
        <pc:sldMkLst>
          <pc:docMk/>
          <pc:sldMk cId="3455796839" sldId="300"/>
        </pc:sldMkLst>
        <pc:spChg chg="mod">
          <ac:chgData name="El Bach" userId="fcdc1bb3b617d7e4" providerId="LiveId" clId="{5E19F57F-C809-46F9-91FC-799721C10DC8}" dt="2023-08-03T17:26:44.519" v="671" actId="20577"/>
          <ac:spMkLst>
            <pc:docMk/>
            <pc:sldMk cId="3455796839" sldId="300"/>
            <ac:spMk id="2" creationId="{73D93513-E9B4-C300-4923-048D01BE6650}"/>
          </ac:spMkLst>
        </pc:spChg>
        <pc:spChg chg="del">
          <ac:chgData name="El Bach" userId="fcdc1bb3b617d7e4" providerId="LiveId" clId="{5E19F57F-C809-46F9-91FC-799721C10DC8}" dt="2023-08-03T17:27:41.042" v="672" actId="478"/>
          <ac:spMkLst>
            <pc:docMk/>
            <pc:sldMk cId="3455796839" sldId="300"/>
            <ac:spMk id="3" creationId="{BCB16B71-DF1C-00CA-35DB-6DDF2DEAD3B4}"/>
          </ac:spMkLst>
        </pc:spChg>
        <pc:spChg chg="add del mod">
          <ac:chgData name="El Bach" userId="fcdc1bb3b617d7e4" providerId="LiveId" clId="{5E19F57F-C809-46F9-91FC-799721C10DC8}" dt="2023-08-03T17:28:23.593" v="683"/>
          <ac:spMkLst>
            <pc:docMk/>
            <pc:sldMk cId="3455796839" sldId="300"/>
            <ac:spMk id="7" creationId="{1D745015-7D11-605B-9D70-9341AA9AD8E8}"/>
          </ac:spMkLst>
        </pc:spChg>
        <pc:spChg chg="add del">
          <ac:chgData name="El Bach" userId="fcdc1bb3b617d7e4" providerId="LiveId" clId="{5E19F57F-C809-46F9-91FC-799721C10DC8}" dt="2023-08-03T17:28:20.402" v="681"/>
          <ac:spMkLst>
            <pc:docMk/>
            <pc:sldMk cId="3455796839" sldId="300"/>
            <ac:spMk id="8" creationId="{92B6DC91-D2B9-D68C-C085-7FC9819CE04B}"/>
          </ac:spMkLst>
        </pc:spChg>
        <pc:spChg chg="add mod">
          <ac:chgData name="El Bach" userId="fcdc1bb3b617d7e4" providerId="LiveId" clId="{5E19F57F-C809-46F9-91FC-799721C10DC8}" dt="2023-08-03T19:33:33.889" v="1995" actId="1076"/>
          <ac:spMkLst>
            <pc:docMk/>
            <pc:sldMk cId="3455796839" sldId="300"/>
            <ac:spMk id="9" creationId="{3B66C7F3-5F43-BE77-1726-A94F6D6313AA}"/>
          </ac:spMkLst>
        </pc:spChg>
        <pc:spChg chg="add del">
          <ac:chgData name="El Bach" userId="fcdc1bb3b617d7e4" providerId="LiveId" clId="{5E19F57F-C809-46F9-91FC-799721C10DC8}" dt="2023-08-03T17:28:32.800" v="686"/>
          <ac:spMkLst>
            <pc:docMk/>
            <pc:sldMk cId="3455796839" sldId="300"/>
            <ac:spMk id="10" creationId="{7B13E2D5-9766-9AF4-DED1-0D09B8C5D8E5}"/>
          </ac:spMkLst>
        </pc:spChg>
        <pc:spChg chg="add mod">
          <ac:chgData name="El Bach" userId="fcdc1bb3b617d7e4" providerId="LiveId" clId="{5E19F57F-C809-46F9-91FC-799721C10DC8}" dt="2023-08-03T19:33:33.889" v="1995" actId="1076"/>
          <ac:spMkLst>
            <pc:docMk/>
            <pc:sldMk cId="3455796839" sldId="300"/>
            <ac:spMk id="13" creationId="{755896F9-9213-9D0B-D2B2-E729DC40C428}"/>
          </ac:spMkLst>
        </pc:spChg>
        <pc:spChg chg="add mod">
          <ac:chgData name="El Bach" userId="fcdc1bb3b617d7e4" providerId="LiveId" clId="{5E19F57F-C809-46F9-91FC-799721C10DC8}" dt="2023-08-03T19:33:33.889" v="1995" actId="1076"/>
          <ac:spMkLst>
            <pc:docMk/>
            <pc:sldMk cId="3455796839" sldId="300"/>
            <ac:spMk id="16" creationId="{56F84557-77D2-9B70-D0D1-42ACE766A743}"/>
          </ac:spMkLst>
        </pc:spChg>
        <pc:spChg chg="add mod">
          <ac:chgData name="El Bach" userId="fcdc1bb3b617d7e4" providerId="LiveId" clId="{5E19F57F-C809-46F9-91FC-799721C10DC8}" dt="2023-08-03T19:33:33.889" v="1995" actId="1076"/>
          <ac:spMkLst>
            <pc:docMk/>
            <pc:sldMk cId="3455796839" sldId="300"/>
            <ac:spMk id="19" creationId="{24B762FD-59AE-101A-FA7D-D34F4BBFD96A}"/>
          </ac:spMkLst>
        </pc:spChg>
        <pc:spChg chg="add mod">
          <ac:chgData name="El Bach" userId="fcdc1bb3b617d7e4" providerId="LiveId" clId="{5E19F57F-C809-46F9-91FC-799721C10DC8}" dt="2023-08-03T19:33:33.889" v="1995" actId="1076"/>
          <ac:spMkLst>
            <pc:docMk/>
            <pc:sldMk cId="3455796839" sldId="300"/>
            <ac:spMk id="20" creationId="{ADA77DF1-8D7E-6098-3808-AA1C8A39997C}"/>
          </ac:spMkLst>
        </pc:spChg>
        <pc:spChg chg="add mod">
          <ac:chgData name="El Bach" userId="fcdc1bb3b617d7e4" providerId="LiveId" clId="{5E19F57F-C809-46F9-91FC-799721C10DC8}" dt="2023-08-03T19:33:37.753" v="1996" actId="1076"/>
          <ac:spMkLst>
            <pc:docMk/>
            <pc:sldMk cId="3455796839" sldId="300"/>
            <ac:spMk id="21" creationId="{96EEBC58-A3BA-7BF9-575B-D87B39A79A1B}"/>
          </ac:spMkLst>
        </pc:spChg>
        <pc:spChg chg="add mod">
          <ac:chgData name="El Bach" userId="fcdc1bb3b617d7e4" providerId="LiveId" clId="{5E19F57F-C809-46F9-91FC-799721C10DC8}" dt="2023-08-03T19:33:33.889" v="1995" actId="1076"/>
          <ac:spMkLst>
            <pc:docMk/>
            <pc:sldMk cId="3455796839" sldId="300"/>
            <ac:spMk id="22" creationId="{8FA09C35-8A7B-E384-D18C-6B8007E31E8A}"/>
          </ac:spMkLst>
        </pc:spChg>
        <pc:spChg chg="add del mod">
          <ac:chgData name="El Bach" userId="fcdc1bb3b617d7e4" providerId="LiveId" clId="{5E19F57F-C809-46F9-91FC-799721C10DC8}" dt="2023-08-03T17:33:22.718" v="862"/>
          <ac:spMkLst>
            <pc:docMk/>
            <pc:sldMk cId="3455796839" sldId="300"/>
            <ac:spMk id="23" creationId="{D16743A5-6882-98C5-1D16-07A839BD0962}"/>
          </ac:spMkLst>
        </pc:spChg>
        <pc:spChg chg="add mod">
          <ac:chgData name="El Bach" userId="fcdc1bb3b617d7e4" providerId="LiveId" clId="{5E19F57F-C809-46F9-91FC-799721C10DC8}" dt="2023-08-03T19:33:33.889" v="1995" actId="1076"/>
          <ac:spMkLst>
            <pc:docMk/>
            <pc:sldMk cId="3455796839" sldId="300"/>
            <ac:spMk id="24" creationId="{3F1431AE-1800-DDCF-B5ED-D8E8EB4582DF}"/>
          </ac:spMkLst>
        </pc:spChg>
        <pc:spChg chg="add mod">
          <ac:chgData name="El Bach" userId="fcdc1bb3b617d7e4" providerId="LiveId" clId="{5E19F57F-C809-46F9-91FC-799721C10DC8}" dt="2023-08-03T19:34:27.400" v="2041" actId="1037"/>
          <ac:spMkLst>
            <pc:docMk/>
            <pc:sldMk cId="3455796839" sldId="300"/>
            <ac:spMk id="25" creationId="{DB299A95-EB6A-3466-5E2D-AEB791B9E454}"/>
          </ac:spMkLst>
        </pc:spChg>
        <pc:picChg chg="add mod">
          <ac:chgData name="El Bach" userId="fcdc1bb3b617d7e4" providerId="LiveId" clId="{5E19F57F-C809-46F9-91FC-799721C10DC8}" dt="2023-08-03T19:33:33.889" v="1995" actId="1076"/>
          <ac:picMkLst>
            <pc:docMk/>
            <pc:sldMk cId="3455796839" sldId="300"/>
            <ac:picMk id="6" creationId="{F93B03C7-D5DF-4AE1-6FC7-F1DE33BD86C7}"/>
          </ac:picMkLst>
        </pc:picChg>
        <pc:picChg chg="add mod">
          <ac:chgData name="El Bach" userId="fcdc1bb3b617d7e4" providerId="LiveId" clId="{5E19F57F-C809-46F9-91FC-799721C10DC8}" dt="2023-08-03T19:33:33.889" v="1995" actId="1076"/>
          <ac:picMkLst>
            <pc:docMk/>
            <pc:sldMk cId="3455796839" sldId="300"/>
            <ac:picMk id="12" creationId="{DFE149DD-E2E4-5B36-772E-E4D9CC8DBE1C}"/>
          </ac:picMkLst>
        </pc:picChg>
        <pc:picChg chg="add mod">
          <ac:chgData name="El Bach" userId="fcdc1bb3b617d7e4" providerId="LiveId" clId="{5E19F57F-C809-46F9-91FC-799721C10DC8}" dt="2023-08-03T19:33:33.889" v="1995" actId="1076"/>
          <ac:picMkLst>
            <pc:docMk/>
            <pc:sldMk cId="3455796839" sldId="300"/>
            <ac:picMk id="15" creationId="{07BF8D06-E9F5-D659-35B2-CB703A30B628}"/>
          </ac:picMkLst>
        </pc:picChg>
        <pc:picChg chg="add mod">
          <ac:chgData name="El Bach" userId="fcdc1bb3b617d7e4" providerId="LiveId" clId="{5E19F57F-C809-46F9-91FC-799721C10DC8}" dt="2023-08-03T19:33:33.889" v="1995" actId="1076"/>
          <ac:picMkLst>
            <pc:docMk/>
            <pc:sldMk cId="3455796839" sldId="300"/>
            <ac:picMk id="18" creationId="{A8931740-32CB-4882-30C8-11E63FA73AA6}"/>
          </ac:picMkLst>
        </pc:picChg>
      </pc:sldChg>
      <pc:sldChg chg="addSp delSp modSp new del mod ord">
        <pc:chgData name="El Bach" userId="fcdc1bb3b617d7e4" providerId="LiveId" clId="{5E19F57F-C809-46F9-91FC-799721C10DC8}" dt="2023-08-03T18:04:24.686" v="1343" actId="47"/>
        <pc:sldMkLst>
          <pc:docMk/>
          <pc:sldMk cId="2301477459" sldId="301"/>
        </pc:sldMkLst>
        <pc:spChg chg="mod">
          <ac:chgData name="El Bach" userId="fcdc1bb3b617d7e4" providerId="LiveId" clId="{5E19F57F-C809-46F9-91FC-799721C10DC8}" dt="2023-08-03T17:47:41.714" v="972" actId="20577"/>
          <ac:spMkLst>
            <pc:docMk/>
            <pc:sldMk cId="2301477459" sldId="301"/>
            <ac:spMk id="2" creationId="{DC45B1A4-E763-F384-19DB-ACB83320B4CC}"/>
          </ac:spMkLst>
        </pc:spChg>
        <pc:spChg chg="del mod">
          <ac:chgData name="El Bach" userId="fcdc1bb3b617d7e4" providerId="LiveId" clId="{5E19F57F-C809-46F9-91FC-799721C10DC8}" dt="2023-08-03T17:47:32.795" v="955" actId="478"/>
          <ac:spMkLst>
            <pc:docMk/>
            <pc:sldMk cId="2301477459" sldId="301"/>
            <ac:spMk id="3" creationId="{1BA7B234-ABED-D21E-FCE6-94AFD7BFC18C}"/>
          </ac:spMkLst>
        </pc:spChg>
        <pc:spChg chg="add mod">
          <ac:chgData name="El Bach" userId="fcdc1bb3b617d7e4" providerId="LiveId" clId="{5E19F57F-C809-46F9-91FC-799721C10DC8}" dt="2023-08-03T17:50:00.844" v="1007" actId="1076"/>
          <ac:spMkLst>
            <pc:docMk/>
            <pc:sldMk cId="2301477459" sldId="301"/>
            <ac:spMk id="6" creationId="{3940825D-4FE0-1DA3-ADD6-949FFDA564E0}"/>
          </ac:spMkLst>
        </pc:spChg>
      </pc:sldChg>
      <pc:sldChg chg="addSp delSp modSp new mod ord">
        <pc:chgData name="El Bach" userId="fcdc1bb3b617d7e4" providerId="LiveId" clId="{5E19F57F-C809-46F9-91FC-799721C10DC8}" dt="2023-08-03T19:39:46.491" v="2048" actId="1076"/>
        <pc:sldMkLst>
          <pc:docMk/>
          <pc:sldMk cId="2057936063" sldId="302"/>
        </pc:sldMkLst>
        <pc:spChg chg="mod">
          <ac:chgData name="El Bach" userId="fcdc1bb3b617d7e4" providerId="LiveId" clId="{5E19F57F-C809-46F9-91FC-799721C10DC8}" dt="2023-08-03T17:49:42.641" v="1003"/>
          <ac:spMkLst>
            <pc:docMk/>
            <pc:sldMk cId="2057936063" sldId="302"/>
            <ac:spMk id="2" creationId="{55F57F1C-F657-7F09-DFE4-6CA39D14110B}"/>
          </ac:spMkLst>
        </pc:spChg>
        <pc:spChg chg="del">
          <ac:chgData name="El Bach" userId="fcdc1bb3b617d7e4" providerId="LiveId" clId="{5E19F57F-C809-46F9-91FC-799721C10DC8}" dt="2023-08-03T17:49:46.469" v="1004" actId="478"/>
          <ac:spMkLst>
            <pc:docMk/>
            <pc:sldMk cId="2057936063" sldId="302"/>
            <ac:spMk id="3" creationId="{B948C187-668F-05F6-0B98-1F9B67E17F7D}"/>
          </ac:spMkLst>
        </pc:spChg>
        <pc:spChg chg="add mod">
          <ac:chgData name="El Bach" userId="fcdc1bb3b617d7e4" providerId="LiveId" clId="{5E19F57F-C809-46F9-91FC-799721C10DC8}" dt="2023-08-03T18:04:05.134" v="1340" actId="20577"/>
          <ac:spMkLst>
            <pc:docMk/>
            <pc:sldMk cId="2057936063" sldId="302"/>
            <ac:spMk id="5" creationId="{AB1E63AC-6428-A5A2-92B2-24899203F92D}"/>
          </ac:spMkLst>
        </pc:spChg>
        <pc:spChg chg="add mod">
          <ac:chgData name="El Bach" userId="fcdc1bb3b617d7e4" providerId="LiveId" clId="{5E19F57F-C809-46F9-91FC-799721C10DC8}" dt="2023-08-03T17:50:34.323" v="1029" actId="403"/>
          <ac:spMkLst>
            <pc:docMk/>
            <pc:sldMk cId="2057936063" sldId="302"/>
            <ac:spMk id="6" creationId="{CD6293FA-64B8-C6EF-89C3-EC80E1130A12}"/>
          </ac:spMkLst>
        </pc:spChg>
        <pc:spChg chg="add mod">
          <ac:chgData name="El Bach" userId="fcdc1bb3b617d7e4" providerId="LiveId" clId="{5E19F57F-C809-46F9-91FC-799721C10DC8}" dt="2023-08-03T19:39:46.491" v="2048" actId="1076"/>
          <ac:spMkLst>
            <pc:docMk/>
            <pc:sldMk cId="2057936063" sldId="302"/>
            <ac:spMk id="10" creationId="{27A2248A-98ED-EB5B-7E5E-E1694B6B8A9E}"/>
          </ac:spMkLst>
        </pc:spChg>
        <pc:picChg chg="add mod">
          <ac:chgData name="El Bach" userId="fcdc1bb3b617d7e4" providerId="LiveId" clId="{5E19F57F-C809-46F9-91FC-799721C10DC8}" dt="2023-08-03T17:51:14.264" v="1033" actId="1076"/>
          <ac:picMkLst>
            <pc:docMk/>
            <pc:sldMk cId="2057936063" sldId="302"/>
            <ac:picMk id="8" creationId="{F0C3EEDE-0F9E-5DB9-195F-8A614F57C2A6}"/>
          </ac:picMkLst>
        </pc:picChg>
      </pc:sldChg>
      <pc:sldChg chg="addSp modSp add mod">
        <pc:chgData name="El Bach" userId="fcdc1bb3b617d7e4" providerId="LiveId" clId="{5E19F57F-C809-46F9-91FC-799721C10DC8}" dt="2023-08-03T18:49:01.220" v="1592" actId="14100"/>
        <pc:sldMkLst>
          <pc:docMk/>
          <pc:sldMk cId="3070323390" sldId="303"/>
        </pc:sldMkLst>
        <pc:spChg chg="add mod">
          <ac:chgData name="El Bach" userId="fcdc1bb3b617d7e4" providerId="LiveId" clId="{5E19F57F-C809-46F9-91FC-799721C10DC8}" dt="2023-08-03T18:49:01.220" v="1592" actId="14100"/>
          <ac:spMkLst>
            <pc:docMk/>
            <pc:sldMk cId="3070323390" sldId="303"/>
            <ac:spMk id="4" creationId="{369031E3-46A4-F6FF-3BB8-289142328D51}"/>
          </ac:spMkLst>
        </pc:spChg>
      </pc:sldChg>
      <pc:sldChg chg="addSp modSp add mod">
        <pc:chgData name="El Bach" userId="fcdc1bb3b617d7e4" providerId="LiveId" clId="{5E19F57F-C809-46F9-91FC-799721C10DC8}" dt="2023-08-03T18:49:18.803" v="1596" actId="14100"/>
        <pc:sldMkLst>
          <pc:docMk/>
          <pc:sldMk cId="4176315839" sldId="304"/>
        </pc:sldMkLst>
        <pc:spChg chg="add mod">
          <ac:chgData name="El Bach" userId="fcdc1bb3b617d7e4" providerId="LiveId" clId="{5E19F57F-C809-46F9-91FC-799721C10DC8}" dt="2023-08-03T18:49:18.803" v="1596" actId="14100"/>
          <ac:spMkLst>
            <pc:docMk/>
            <pc:sldMk cId="4176315839" sldId="304"/>
            <ac:spMk id="9" creationId="{6E65FA4D-B6AD-DE80-EC5F-17B82FDA4C20}"/>
          </ac:spMkLst>
        </pc:spChg>
      </pc:sldChg>
      <pc:sldChg chg="addSp modSp add mod">
        <pc:chgData name="El Bach" userId="fcdc1bb3b617d7e4" providerId="LiveId" clId="{5E19F57F-C809-46F9-91FC-799721C10DC8}" dt="2023-08-03T19:16:05.491" v="1807" actId="1076"/>
        <pc:sldMkLst>
          <pc:docMk/>
          <pc:sldMk cId="1826727950" sldId="305"/>
        </pc:sldMkLst>
        <pc:spChg chg="add mod">
          <ac:chgData name="El Bach" userId="fcdc1bb3b617d7e4" providerId="LiveId" clId="{5E19F57F-C809-46F9-91FC-799721C10DC8}" dt="2023-08-03T19:12:50.550" v="1701" actId="14100"/>
          <ac:spMkLst>
            <pc:docMk/>
            <pc:sldMk cId="1826727950" sldId="305"/>
            <ac:spMk id="4" creationId="{1C1FE8BA-3297-0670-E467-86AEB1DD4EF3}"/>
          </ac:spMkLst>
        </pc:spChg>
        <pc:spChg chg="mod">
          <ac:chgData name="El Bach" userId="fcdc1bb3b617d7e4" providerId="LiveId" clId="{5E19F57F-C809-46F9-91FC-799721C10DC8}" dt="2023-08-03T19:15:05.284" v="1798" actId="20577"/>
          <ac:spMkLst>
            <pc:docMk/>
            <pc:sldMk cId="1826727950" sldId="305"/>
            <ac:spMk id="8" creationId="{19BA80BE-BCEA-98D8-2D8A-7E68674D1F1C}"/>
          </ac:spMkLst>
        </pc:spChg>
        <pc:spChg chg="mod">
          <ac:chgData name="El Bach" userId="fcdc1bb3b617d7e4" providerId="LiveId" clId="{5E19F57F-C809-46F9-91FC-799721C10DC8}" dt="2023-08-03T19:15:39.168" v="1799"/>
          <ac:spMkLst>
            <pc:docMk/>
            <pc:sldMk cId="1826727950" sldId="305"/>
            <ac:spMk id="9" creationId="{8A2B6597-446F-62F0-1EA5-676AEBBB89A5}"/>
          </ac:spMkLst>
        </pc:spChg>
        <pc:spChg chg="mod">
          <ac:chgData name="El Bach" userId="fcdc1bb3b617d7e4" providerId="LiveId" clId="{5E19F57F-C809-46F9-91FC-799721C10DC8}" dt="2023-08-03T19:15:39.168" v="1799"/>
          <ac:spMkLst>
            <pc:docMk/>
            <pc:sldMk cId="1826727950" sldId="305"/>
            <ac:spMk id="10" creationId="{436C1816-FF91-77D2-EA75-3B1A27D67133}"/>
          </ac:spMkLst>
        </pc:spChg>
        <pc:spChg chg="mod">
          <ac:chgData name="El Bach" userId="fcdc1bb3b617d7e4" providerId="LiveId" clId="{5E19F57F-C809-46F9-91FC-799721C10DC8}" dt="2023-08-03T19:15:39.168" v="1799"/>
          <ac:spMkLst>
            <pc:docMk/>
            <pc:sldMk cId="1826727950" sldId="305"/>
            <ac:spMk id="12" creationId="{4E26E917-7656-D37E-638F-F7B49A33D24A}"/>
          </ac:spMkLst>
        </pc:spChg>
        <pc:spChg chg="mod">
          <ac:chgData name="El Bach" userId="fcdc1bb3b617d7e4" providerId="LiveId" clId="{5E19F57F-C809-46F9-91FC-799721C10DC8}" dt="2023-08-03T19:15:39.168" v="1799"/>
          <ac:spMkLst>
            <pc:docMk/>
            <pc:sldMk cId="1826727950" sldId="305"/>
            <ac:spMk id="13" creationId="{16ECA750-EACC-6D18-CF1B-1FD27088C0E4}"/>
          </ac:spMkLst>
        </pc:spChg>
        <pc:spChg chg="mod">
          <ac:chgData name="El Bach" userId="fcdc1bb3b617d7e4" providerId="LiveId" clId="{5E19F57F-C809-46F9-91FC-799721C10DC8}" dt="2023-08-03T19:15:39.168" v="1799"/>
          <ac:spMkLst>
            <pc:docMk/>
            <pc:sldMk cId="1826727950" sldId="305"/>
            <ac:spMk id="15" creationId="{0B206D65-469B-D5F5-AA89-29141E27BEF8}"/>
          </ac:spMkLst>
        </pc:spChg>
        <pc:spChg chg="mod">
          <ac:chgData name="El Bach" userId="fcdc1bb3b617d7e4" providerId="LiveId" clId="{5E19F57F-C809-46F9-91FC-799721C10DC8}" dt="2023-08-03T19:15:39.168" v="1799"/>
          <ac:spMkLst>
            <pc:docMk/>
            <pc:sldMk cId="1826727950" sldId="305"/>
            <ac:spMk id="16" creationId="{1942DA14-9068-15B7-1616-3B309B2FD15F}"/>
          </ac:spMkLst>
        </pc:spChg>
        <pc:grpChg chg="add mod">
          <ac:chgData name="El Bach" userId="fcdc1bb3b617d7e4" providerId="LiveId" clId="{5E19F57F-C809-46F9-91FC-799721C10DC8}" dt="2023-08-03T19:16:05.491" v="1807" actId="1076"/>
          <ac:grpSpMkLst>
            <pc:docMk/>
            <pc:sldMk cId="1826727950" sldId="305"/>
            <ac:grpSpMk id="5" creationId="{B4ACEAF2-9261-B92A-EE98-06348577E3A6}"/>
          </ac:grpSpMkLst>
        </pc:grpChg>
      </pc:sldChg>
    </pc:docChg>
  </pc:docChgLst>
  <pc:docChgLst>
    <pc:chgData name="Belal ABDOUHOU" userId="4de1732a-4a9e-4560-9e35-a8a47c9e13b8" providerId="ADAL" clId="{05C04619-6CA6-4106-888F-5687BCAFE519}"/>
    <pc:docChg chg="undo redo custSel addSld delSld modSld sldOrd">
      <pc:chgData name="Belal ABDOUHOU" userId="4de1732a-4a9e-4560-9e35-a8a47c9e13b8" providerId="ADAL" clId="{05C04619-6CA6-4106-888F-5687BCAFE519}" dt="2023-01-13T09:46:10.323" v="1646" actId="1076"/>
      <pc:docMkLst>
        <pc:docMk/>
      </pc:docMkLst>
      <pc:sldChg chg="addSp delSp modSp mod">
        <pc:chgData name="Belal ABDOUHOU" userId="4de1732a-4a9e-4560-9e35-a8a47c9e13b8" providerId="ADAL" clId="{05C04619-6CA6-4106-888F-5687BCAFE519}" dt="2023-01-12T12:55:26.361" v="1286" actId="21"/>
        <pc:sldMkLst>
          <pc:docMk/>
          <pc:sldMk cId="1703342593" sldId="261"/>
        </pc:sldMkLst>
        <pc:spChg chg="add del mod">
          <ac:chgData name="Belal ABDOUHOU" userId="4de1732a-4a9e-4560-9e35-a8a47c9e13b8" providerId="ADAL" clId="{05C04619-6CA6-4106-888F-5687BCAFE519}" dt="2023-01-12T12:55:26.361" v="1286" actId="21"/>
          <ac:spMkLst>
            <pc:docMk/>
            <pc:sldMk cId="1703342593" sldId="261"/>
            <ac:spMk id="3" creationId="{9C6EE980-E75B-81AD-6415-9ACC0FE3510D}"/>
          </ac:spMkLst>
        </pc:spChg>
      </pc:sldChg>
      <pc:sldChg chg="addSp delSp modSp mod">
        <pc:chgData name="Belal ABDOUHOU" userId="4de1732a-4a9e-4560-9e35-a8a47c9e13b8" providerId="ADAL" clId="{05C04619-6CA6-4106-888F-5687BCAFE519}" dt="2023-01-12T13:08:08.384" v="1565" actId="164"/>
        <pc:sldMkLst>
          <pc:docMk/>
          <pc:sldMk cId="1793949734" sldId="286"/>
        </pc:sldMkLst>
        <pc:spChg chg="add del mod">
          <ac:chgData name="Belal ABDOUHOU" userId="4de1732a-4a9e-4560-9e35-a8a47c9e13b8" providerId="ADAL" clId="{05C04619-6CA6-4106-888F-5687BCAFE519}" dt="2023-01-12T12:59:35.985" v="1475" actId="478"/>
          <ac:spMkLst>
            <pc:docMk/>
            <pc:sldMk cId="1793949734" sldId="286"/>
            <ac:spMk id="2" creationId="{345C5720-51D4-4632-91CD-936B8AB96750}"/>
          </ac:spMkLst>
        </pc:spChg>
        <pc:spChg chg="add del mod">
          <ac:chgData name="Belal ABDOUHOU" userId="4de1732a-4a9e-4560-9e35-a8a47c9e13b8" providerId="ADAL" clId="{05C04619-6CA6-4106-888F-5687BCAFE519}" dt="2023-01-12T12:58:39.208" v="1467" actId="478"/>
          <ac:spMkLst>
            <pc:docMk/>
            <pc:sldMk cId="1793949734" sldId="286"/>
            <ac:spMk id="5" creationId="{57D34826-40E4-1BA4-5AFC-1A395A87BE8B}"/>
          </ac:spMkLst>
        </pc:spChg>
        <pc:spChg chg="del">
          <ac:chgData name="Belal ABDOUHOU" userId="4de1732a-4a9e-4560-9e35-a8a47c9e13b8" providerId="ADAL" clId="{05C04619-6CA6-4106-888F-5687BCAFE519}" dt="2023-01-12T13:00:05.252" v="1482" actId="478"/>
          <ac:spMkLst>
            <pc:docMk/>
            <pc:sldMk cId="1793949734" sldId="286"/>
            <ac:spMk id="9" creationId="{E7A818AB-B120-41D5-88A6-933AB9CAAE68}"/>
          </ac:spMkLst>
        </pc:spChg>
        <pc:spChg chg="del">
          <ac:chgData name="Belal ABDOUHOU" userId="4de1732a-4a9e-4560-9e35-a8a47c9e13b8" providerId="ADAL" clId="{05C04619-6CA6-4106-888F-5687BCAFE519}" dt="2023-01-12T12:56:33.235" v="1297" actId="478"/>
          <ac:spMkLst>
            <pc:docMk/>
            <pc:sldMk cId="1793949734" sldId="286"/>
            <ac:spMk id="10" creationId="{DF22B963-F122-4502-CFF2-E7E7E3056C31}"/>
          </ac:spMkLst>
        </pc:spChg>
        <pc:spChg chg="add del mod">
          <ac:chgData name="Belal ABDOUHOU" userId="4de1732a-4a9e-4560-9e35-a8a47c9e13b8" providerId="ADAL" clId="{05C04619-6CA6-4106-888F-5687BCAFE519}" dt="2023-01-12T12:59:31.723" v="1473" actId="478"/>
          <ac:spMkLst>
            <pc:docMk/>
            <pc:sldMk cId="1793949734" sldId="286"/>
            <ac:spMk id="12" creationId="{29D5E75B-0505-50FE-4790-24A1D93BF22A}"/>
          </ac:spMkLst>
        </pc:spChg>
        <pc:spChg chg="add del mod">
          <ac:chgData name="Belal ABDOUHOU" userId="4de1732a-4a9e-4560-9e35-a8a47c9e13b8" providerId="ADAL" clId="{05C04619-6CA6-4106-888F-5687BCAFE519}" dt="2023-01-12T12:59:51.093" v="1480" actId="21"/>
          <ac:spMkLst>
            <pc:docMk/>
            <pc:sldMk cId="1793949734" sldId="286"/>
            <ac:spMk id="14" creationId="{140EDBC7-36DB-704D-7A7C-2876B9A1B99C}"/>
          </ac:spMkLst>
        </pc:spChg>
        <pc:spChg chg="add del mod">
          <ac:chgData name="Belal ABDOUHOU" userId="4de1732a-4a9e-4560-9e35-a8a47c9e13b8" providerId="ADAL" clId="{05C04619-6CA6-4106-888F-5687BCAFE519}" dt="2023-01-12T12:59:55.647" v="1481" actId="478"/>
          <ac:spMkLst>
            <pc:docMk/>
            <pc:sldMk cId="1793949734" sldId="286"/>
            <ac:spMk id="16" creationId="{E90CB7BC-CBE7-9800-7C04-A99CC11DE0EA}"/>
          </ac:spMkLst>
        </pc:spChg>
        <pc:spChg chg="add mod">
          <ac:chgData name="Belal ABDOUHOU" userId="4de1732a-4a9e-4560-9e35-a8a47c9e13b8" providerId="ADAL" clId="{05C04619-6CA6-4106-888F-5687BCAFE519}" dt="2023-01-12T13:08:08.384" v="1565" actId="164"/>
          <ac:spMkLst>
            <pc:docMk/>
            <pc:sldMk cId="1793949734" sldId="286"/>
            <ac:spMk id="17" creationId="{0DF7F6EB-E3E5-028D-077B-8EB879CBE73C}"/>
          </ac:spMkLst>
        </pc:spChg>
        <pc:spChg chg="add mod">
          <ac:chgData name="Belal ABDOUHOU" userId="4de1732a-4a9e-4560-9e35-a8a47c9e13b8" providerId="ADAL" clId="{05C04619-6CA6-4106-888F-5687BCAFE519}" dt="2023-01-12T13:01:45.476" v="1492"/>
          <ac:spMkLst>
            <pc:docMk/>
            <pc:sldMk cId="1793949734" sldId="286"/>
            <ac:spMk id="18" creationId="{44B1C755-C7ED-37AE-190E-769AB854746A}"/>
          </ac:spMkLst>
        </pc:spChg>
        <pc:spChg chg="add del mod">
          <ac:chgData name="Belal ABDOUHOU" userId="4de1732a-4a9e-4560-9e35-a8a47c9e13b8" providerId="ADAL" clId="{05C04619-6CA6-4106-888F-5687BCAFE519}" dt="2023-01-12T13:02:16.223" v="1496" actId="478"/>
          <ac:spMkLst>
            <pc:docMk/>
            <pc:sldMk cId="1793949734" sldId="286"/>
            <ac:spMk id="20" creationId="{4F770022-D2A6-1DEF-A18B-45E827B816D1}"/>
          </ac:spMkLst>
        </pc:spChg>
        <pc:spChg chg="add mod">
          <ac:chgData name="Belal ABDOUHOU" userId="4de1732a-4a9e-4560-9e35-a8a47c9e13b8" providerId="ADAL" clId="{05C04619-6CA6-4106-888F-5687BCAFE519}" dt="2023-01-12T13:08:08.384" v="1565" actId="164"/>
          <ac:spMkLst>
            <pc:docMk/>
            <pc:sldMk cId="1793949734" sldId="286"/>
            <ac:spMk id="21" creationId="{29DDB5C6-D89E-4E99-A63D-98C2D30D1033}"/>
          </ac:spMkLst>
        </pc:spChg>
        <pc:spChg chg="add del mod">
          <ac:chgData name="Belal ABDOUHOU" userId="4de1732a-4a9e-4560-9e35-a8a47c9e13b8" providerId="ADAL" clId="{05C04619-6CA6-4106-888F-5687BCAFE519}" dt="2023-01-12T13:03:00.605" v="1511" actId="478"/>
          <ac:spMkLst>
            <pc:docMk/>
            <pc:sldMk cId="1793949734" sldId="286"/>
            <ac:spMk id="22" creationId="{BA426AE0-6EF0-0492-C0D4-41481735618B}"/>
          </ac:spMkLst>
        </pc:spChg>
        <pc:spChg chg="add del mod">
          <ac:chgData name="Belal ABDOUHOU" userId="4de1732a-4a9e-4560-9e35-a8a47c9e13b8" providerId="ADAL" clId="{05C04619-6CA6-4106-888F-5687BCAFE519}" dt="2023-01-12T13:02:56.398" v="1509" actId="478"/>
          <ac:spMkLst>
            <pc:docMk/>
            <pc:sldMk cId="1793949734" sldId="286"/>
            <ac:spMk id="23" creationId="{FAF15B17-3900-FE95-FF88-51AF509A5E0F}"/>
          </ac:spMkLst>
        </pc:spChg>
        <pc:spChg chg="add del mod">
          <ac:chgData name="Belal ABDOUHOU" userId="4de1732a-4a9e-4560-9e35-a8a47c9e13b8" providerId="ADAL" clId="{05C04619-6CA6-4106-888F-5687BCAFE519}" dt="2023-01-12T13:02:53.151" v="1505" actId="478"/>
          <ac:spMkLst>
            <pc:docMk/>
            <pc:sldMk cId="1793949734" sldId="286"/>
            <ac:spMk id="24" creationId="{48DD3F5B-2173-B9D0-CE53-EB27B47787B3}"/>
          </ac:spMkLst>
        </pc:spChg>
        <pc:spChg chg="add del mod">
          <ac:chgData name="Belal ABDOUHOU" userId="4de1732a-4a9e-4560-9e35-a8a47c9e13b8" providerId="ADAL" clId="{05C04619-6CA6-4106-888F-5687BCAFE519}" dt="2023-01-12T13:02:53.152" v="1507"/>
          <ac:spMkLst>
            <pc:docMk/>
            <pc:sldMk cId="1793949734" sldId="286"/>
            <ac:spMk id="25" creationId="{B0DE884E-42AC-DF05-953F-B3DA477A483E}"/>
          </ac:spMkLst>
        </pc:spChg>
        <pc:spChg chg="add del mod">
          <ac:chgData name="Belal ABDOUHOU" userId="4de1732a-4a9e-4560-9e35-a8a47c9e13b8" providerId="ADAL" clId="{05C04619-6CA6-4106-888F-5687BCAFE519}" dt="2023-01-12T13:04:29.826" v="1530" actId="478"/>
          <ac:spMkLst>
            <pc:docMk/>
            <pc:sldMk cId="1793949734" sldId="286"/>
            <ac:spMk id="26" creationId="{9154D315-3C87-FFD6-7585-609A8925EC34}"/>
          </ac:spMkLst>
        </pc:spChg>
        <pc:spChg chg="add mod">
          <ac:chgData name="Belal ABDOUHOU" userId="4de1732a-4a9e-4560-9e35-a8a47c9e13b8" providerId="ADAL" clId="{05C04619-6CA6-4106-888F-5687BCAFE519}" dt="2023-01-12T13:08:08.384" v="1565" actId="164"/>
          <ac:spMkLst>
            <pc:docMk/>
            <pc:sldMk cId="1793949734" sldId="286"/>
            <ac:spMk id="27" creationId="{9FB6E096-44BD-2505-9520-C0EF58A66B1D}"/>
          </ac:spMkLst>
        </pc:spChg>
        <pc:spChg chg="add mod">
          <ac:chgData name="Belal ABDOUHOU" userId="4de1732a-4a9e-4560-9e35-a8a47c9e13b8" providerId="ADAL" clId="{05C04619-6CA6-4106-888F-5687BCAFE519}" dt="2023-01-12T13:08:08.384" v="1565" actId="164"/>
          <ac:spMkLst>
            <pc:docMk/>
            <pc:sldMk cId="1793949734" sldId="286"/>
            <ac:spMk id="28" creationId="{77BF6B59-7ED7-82EF-C666-269701C72EB7}"/>
          </ac:spMkLst>
        </pc:spChg>
        <pc:spChg chg="add mod">
          <ac:chgData name="Belal ABDOUHOU" userId="4de1732a-4a9e-4560-9e35-a8a47c9e13b8" providerId="ADAL" clId="{05C04619-6CA6-4106-888F-5687BCAFE519}" dt="2023-01-12T13:08:08.384" v="1565" actId="164"/>
          <ac:spMkLst>
            <pc:docMk/>
            <pc:sldMk cId="1793949734" sldId="286"/>
            <ac:spMk id="29" creationId="{F4CB7347-0F0E-12A1-3EE1-EF69BE4CCB86}"/>
          </ac:spMkLst>
        </pc:spChg>
        <pc:spChg chg="add mod">
          <ac:chgData name="Belal ABDOUHOU" userId="4de1732a-4a9e-4560-9e35-a8a47c9e13b8" providerId="ADAL" clId="{05C04619-6CA6-4106-888F-5687BCAFE519}" dt="2023-01-12T13:08:08.384" v="1565" actId="164"/>
          <ac:spMkLst>
            <pc:docMk/>
            <pc:sldMk cId="1793949734" sldId="286"/>
            <ac:spMk id="30" creationId="{717C7F60-FAC2-6B1C-4088-EED2BCFC32E9}"/>
          </ac:spMkLst>
        </pc:spChg>
        <pc:spChg chg="add mod">
          <ac:chgData name="Belal ABDOUHOU" userId="4de1732a-4a9e-4560-9e35-a8a47c9e13b8" providerId="ADAL" clId="{05C04619-6CA6-4106-888F-5687BCAFE519}" dt="2023-01-12T13:08:08.384" v="1565" actId="164"/>
          <ac:spMkLst>
            <pc:docMk/>
            <pc:sldMk cId="1793949734" sldId="286"/>
            <ac:spMk id="31" creationId="{26F73372-6803-4C4E-4A03-96D9341297E7}"/>
          </ac:spMkLst>
        </pc:spChg>
        <pc:grpChg chg="add mod">
          <ac:chgData name="Belal ABDOUHOU" userId="4de1732a-4a9e-4560-9e35-a8a47c9e13b8" providerId="ADAL" clId="{05C04619-6CA6-4106-888F-5687BCAFE519}" dt="2023-01-12T13:08:08.384" v="1565" actId="164"/>
          <ac:grpSpMkLst>
            <pc:docMk/>
            <pc:sldMk cId="1793949734" sldId="286"/>
            <ac:grpSpMk id="32" creationId="{771644D2-914D-FC12-E7D6-D82791F0043B}"/>
          </ac:grpSpMkLst>
        </pc:grpChg>
        <pc:graphicFrameChg chg="add del mod modGraphic">
          <ac:chgData name="Belal ABDOUHOU" userId="4de1732a-4a9e-4560-9e35-a8a47c9e13b8" providerId="ADAL" clId="{05C04619-6CA6-4106-888F-5687BCAFE519}" dt="2023-01-12T12:56:25.233" v="1295" actId="21"/>
          <ac:graphicFrameMkLst>
            <pc:docMk/>
            <pc:sldMk cId="1793949734" sldId="286"/>
            <ac:graphicFrameMk id="6" creationId="{A92C7230-5C56-19F3-1EAF-8E92FBA2C9F0}"/>
          </ac:graphicFrameMkLst>
        </pc:graphicFrameChg>
        <pc:graphicFrameChg chg="add mod">
          <ac:chgData name="Belal ABDOUHOU" userId="4de1732a-4a9e-4560-9e35-a8a47c9e13b8" providerId="ADAL" clId="{05C04619-6CA6-4106-888F-5687BCAFE519}" dt="2023-01-12T13:08:08.384" v="1565" actId="164"/>
          <ac:graphicFrameMkLst>
            <pc:docMk/>
            <pc:sldMk cId="1793949734" sldId="286"/>
            <ac:graphicFrameMk id="7" creationId="{8764E26D-BFBF-0677-D67F-26F9B37EA771}"/>
          </ac:graphicFrameMkLst>
        </pc:graphicFrameChg>
        <pc:graphicFrameChg chg="del">
          <ac:chgData name="Belal ABDOUHOU" userId="4de1732a-4a9e-4560-9e35-a8a47c9e13b8" providerId="ADAL" clId="{05C04619-6CA6-4106-888F-5687BCAFE519}" dt="2023-01-12T12:55:39.272" v="1289" actId="478"/>
          <ac:graphicFrameMkLst>
            <pc:docMk/>
            <pc:sldMk cId="1793949734" sldId="286"/>
            <ac:graphicFrameMk id="8" creationId="{AC122EE9-F2CF-F774-8F17-9D0B51385A9E}"/>
          </ac:graphicFrameMkLst>
        </pc:graphicFrameChg>
      </pc:sldChg>
      <pc:sldChg chg="modSp mod">
        <pc:chgData name="Belal ABDOUHOU" userId="4de1732a-4a9e-4560-9e35-a8a47c9e13b8" providerId="ADAL" clId="{05C04619-6CA6-4106-888F-5687BCAFE519}" dt="2023-01-12T11:32:24.312" v="52" actId="1076"/>
        <pc:sldMkLst>
          <pc:docMk/>
          <pc:sldMk cId="1505601179" sldId="287"/>
        </pc:sldMkLst>
        <pc:spChg chg="mod">
          <ac:chgData name="Belal ABDOUHOU" userId="4de1732a-4a9e-4560-9e35-a8a47c9e13b8" providerId="ADAL" clId="{05C04619-6CA6-4106-888F-5687BCAFE519}" dt="2023-01-12T11:31:43.722" v="45" actId="313"/>
          <ac:spMkLst>
            <pc:docMk/>
            <pc:sldMk cId="1505601179" sldId="287"/>
            <ac:spMk id="2" creationId="{5B040558-A365-4CCE-92FA-5A48CD98F9C9}"/>
          </ac:spMkLst>
        </pc:spChg>
        <pc:picChg chg="mod">
          <ac:chgData name="Belal ABDOUHOU" userId="4de1732a-4a9e-4560-9e35-a8a47c9e13b8" providerId="ADAL" clId="{05C04619-6CA6-4106-888F-5687BCAFE519}" dt="2023-01-12T11:32:19.576" v="51" actId="14100"/>
          <ac:picMkLst>
            <pc:docMk/>
            <pc:sldMk cId="1505601179" sldId="287"/>
            <ac:picMk id="5" creationId="{5B892810-3333-27F1-CB9D-E19429448B25}"/>
          </ac:picMkLst>
        </pc:picChg>
        <pc:picChg chg="mod">
          <ac:chgData name="Belal ABDOUHOU" userId="4de1732a-4a9e-4560-9e35-a8a47c9e13b8" providerId="ADAL" clId="{05C04619-6CA6-4106-888F-5687BCAFE519}" dt="2023-01-12T11:32:24.312" v="52" actId="1076"/>
          <ac:picMkLst>
            <pc:docMk/>
            <pc:sldMk cId="1505601179" sldId="287"/>
            <ac:picMk id="8" creationId="{7F7CD2CC-368E-49E6-213D-1E7F47E1AC86}"/>
          </ac:picMkLst>
        </pc:picChg>
      </pc:sldChg>
      <pc:sldChg chg="addSp delSp modSp mod ord modNotesTx">
        <pc:chgData name="Belal ABDOUHOU" userId="4de1732a-4a9e-4560-9e35-a8a47c9e13b8" providerId="ADAL" clId="{05C04619-6CA6-4106-888F-5687BCAFE519}" dt="2023-01-12T21:03:35.733" v="1612"/>
        <pc:sldMkLst>
          <pc:docMk/>
          <pc:sldMk cId="1477731620" sldId="288"/>
        </pc:sldMkLst>
        <pc:spChg chg="add del">
          <ac:chgData name="Belal ABDOUHOU" userId="4de1732a-4a9e-4560-9e35-a8a47c9e13b8" providerId="ADAL" clId="{05C04619-6CA6-4106-888F-5687BCAFE519}" dt="2023-01-12T20:16:38.805" v="1601"/>
          <ac:spMkLst>
            <pc:docMk/>
            <pc:sldMk cId="1477731620" sldId="288"/>
            <ac:spMk id="4" creationId="{839C5ACD-F85C-3CE8-C744-520C19C4BFF6}"/>
          </ac:spMkLst>
        </pc:spChg>
        <pc:spChg chg="mod">
          <ac:chgData name="Belal ABDOUHOU" userId="4de1732a-4a9e-4560-9e35-a8a47c9e13b8" providerId="ADAL" clId="{05C04619-6CA6-4106-888F-5687BCAFE519}" dt="2023-01-12T20:17:26.066" v="1606" actId="1076"/>
          <ac:spMkLst>
            <pc:docMk/>
            <pc:sldMk cId="1477731620" sldId="288"/>
            <ac:spMk id="6" creationId="{44A2DDFB-ACA9-0A58-CA06-2FF6495DB3AF}"/>
          </ac:spMkLst>
        </pc:spChg>
        <pc:graphicFrameChg chg="add del mod">
          <ac:chgData name="Belal ABDOUHOU" userId="4de1732a-4a9e-4560-9e35-a8a47c9e13b8" providerId="ADAL" clId="{05C04619-6CA6-4106-888F-5687BCAFE519}" dt="2023-01-12T20:16:38.805" v="1601"/>
          <ac:graphicFrameMkLst>
            <pc:docMk/>
            <pc:sldMk cId="1477731620" sldId="288"/>
            <ac:graphicFrameMk id="5" creationId="{48A6F18D-D841-3750-0E13-7D5BB34F7D5C}"/>
          </ac:graphicFrameMkLst>
        </pc:graphicFrameChg>
        <pc:picChg chg="del">
          <ac:chgData name="Belal ABDOUHOU" userId="4de1732a-4a9e-4560-9e35-a8a47c9e13b8" providerId="ADAL" clId="{05C04619-6CA6-4106-888F-5687BCAFE519}" dt="2023-01-12T20:16:41.198" v="1602" actId="478"/>
          <ac:picMkLst>
            <pc:docMk/>
            <pc:sldMk cId="1477731620" sldId="288"/>
            <ac:picMk id="8" creationId="{9ECEA63F-58A1-20EC-D5B0-16DDB7B04DCD}"/>
          </ac:picMkLst>
        </pc:picChg>
        <pc:picChg chg="del">
          <ac:chgData name="Belal ABDOUHOU" userId="4de1732a-4a9e-4560-9e35-a8a47c9e13b8" providerId="ADAL" clId="{05C04619-6CA6-4106-888F-5687BCAFE519}" dt="2023-01-12T20:16:34.301" v="1598" actId="478"/>
          <ac:picMkLst>
            <pc:docMk/>
            <pc:sldMk cId="1477731620" sldId="288"/>
            <ac:picMk id="6146" creationId="{DB9B9189-A4A8-F8E6-CE35-3DC3F2F1CBDD}"/>
          </ac:picMkLst>
        </pc:picChg>
        <pc:picChg chg="add mod">
          <ac:chgData name="Belal ABDOUHOU" userId="4de1732a-4a9e-4560-9e35-a8a47c9e13b8" providerId="ADAL" clId="{05C04619-6CA6-4106-888F-5687BCAFE519}" dt="2023-01-12T20:21:03.349" v="1609" actId="1076"/>
          <ac:picMkLst>
            <pc:docMk/>
            <pc:sldMk cId="1477731620" sldId="288"/>
            <ac:picMk id="6148" creationId="{4E4CB3E1-3BBD-BA3C-97E9-2164C30E64E0}"/>
          </ac:picMkLst>
        </pc:picChg>
      </pc:sldChg>
      <pc:sldChg chg="delSp mod">
        <pc:chgData name="Belal ABDOUHOU" userId="4de1732a-4a9e-4560-9e35-a8a47c9e13b8" providerId="ADAL" clId="{05C04619-6CA6-4106-888F-5687BCAFE519}" dt="2023-01-12T13:52:00.642" v="1572" actId="478"/>
        <pc:sldMkLst>
          <pc:docMk/>
          <pc:sldMk cId="2995501100" sldId="289"/>
        </pc:sldMkLst>
        <pc:spChg chg="del">
          <ac:chgData name="Belal ABDOUHOU" userId="4de1732a-4a9e-4560-9e35-a8a47c9e13b8" providerId="ADAL" clId="{05C04619-6CA6-4106-888F-5687BCAFE519}" dt="2023-01-12T13:52:00.642" v="1572" actId="478"/>
          <ac:spMkLst>
            <pc:docMk/>
            <pc:sldMk cId="2995501100" sldId="289"/>
            <ac:spMk id="6" creationId="{CA897629-732C-0F89-2C4E-F1114E824950}"/>
          </ac:spMkLst>
        </pc:spChg>
        <pc:picChg chg="del">
          <ac:chgData name="Belal ABDOUHOU" userId="4de1732a-4a9e-4560-9e35-a8a47c9e13b8" providerId="ADAL" clId="{05C04619-6CA6-4106-888F-5687BCAFE519}" dt="2023-01-12T13:51:57.828" v="1571" actId="478"/>
          <ac:picMkLst>
            <pc:docMk/>
            <pc:sldMk cId="2995501100" sldId="289"/>
            <ac:picMk id="5" creationId="{4941265D-D679-51C0-6462-FF4D95246C29}"/>
          </ac:picMkLst>
        </pc:picChg>
      </pc:sldChg>
      <pc:sldChg chg="addSp delSp modSp mod ord">
        <pc:chgData name="Belal ABDOUHOU" userId="4de1732a-4a9e-4560-9e35-a8a47c9e13b8" providerId="ADAL" clId="{05C04619-6CA6-4106-888F-5687BCAFE519}" dt="2023-01-12T11:46:25.702" v="203" actId="1076"/>
        <pc:sldMkLst>
          <pc:docMk/>
          <pc:sldMk cId="2758265812" sldId="290"/>
        </pc:sldMkLst>
        <pc:spChg chg="mod">
          <ac:chgData name="Belal ABDOUHOU" userId="4de1732a-4a9e-4560-9e35-a8a47c9e13b8" providerId="ADAL" clId="{05C04619-6CA6-4106-888F-5687BCAFE519}" dt="2023-01-12T11:32:39.927" v="53" actId="6549"/>
          <ac:spMkLst>
            <pc:docMk/>
            <pc:sldMk cId="2758265812" sldId="290"/>
            <ac:spMk id="2" creationId="{5B040558-A365-4CCE-92FA-5A48CD98F9C9}"/>
          </ac:spMkLst>
        </pc:spChg>
        <pc:spChg chg="add del mod">
          <ac:chgData name="Belal ABDOUHOU" userId="4de1732a-4a9e-4560-9e35-a8a47c9e13b8" providerId="ADAL" clId="{05C04619-6CA6-4106-888F-5687BCAFE519}" dt="2023-01-12T11:44:09.703" v="184" actId="478"/>
          <ac:spMkLst>
            <pc:docMk/>
            <pc:sldMk cId="2758265812" sldId="290"/>
            <ac:spMk id="9" creationId="{CFFA3947-01A6-1C07-C534-302D4D55C75B}"/>
          </ac:spMkLst>
        </pc:spChg>
        <pc:spChg chg="add mod">
          <ac:chgData name="Belal ABDOUHOU" userId="4de1732a-4a9e-4560-9e35-a8a47c9e13b8" providerId="ADAL" clId="{05C04619-6CA6-4106-888F-5687BCAFE519}" dt="2023-01-12T11:44:47.453" v="188" actId="255"/>
          <ac:spMkLst>
            <pc:docMk/>
            <pc:sldMk cId="2758265812" sldId="290"/>
            <ac:spMk id="10" creationId="{C3E9D298-24F6-5BF6-82A8-119C8541B934}"/>
          </ac:spMkLst>
        </pc:spChg>
        <pc:spChg chg="add mod">
          <ac:chgData name="Belal ABDOUHOU" userId="4de1732a-4a9e-4560-9e35-a8a47c9e13b8" providerId="ADAL" clId="{05C04619-6CA6-4106-888F-5687BCAFE519}" dt="2023-01-12T11:46:25.702" v="203" actId="1076"/>
          <ac:spMkLst>
            <pc:docMk/>
            <pc:sldMk cId="2758265812" sldId="290"/>
            <ac:spMk id="11" creationId="{3B83914A-D595-B9DE-BC5D-BD2C0DC77645}"/>
          </ac:spMkLst>
        </pc:spChg>
        <pc:graphicFrameChg chg="mod">
          <ac:chgData name="Belal ABDOUHOU" userId="4de1732a-4a9e-4560-9e35-a8a47c9e13b8" providerId="ADAL" clId="{05C04619-6CA6-4106-888F-5687BCAFE519}" dt="2023-01-12T11:42:56.657" v="173" actId="1035"/>
          <ac:graphicFrameMkLst>
            <pc:docMk/>
            <pc:sldMk cId="2758265812" sldId="290"/>
            <ac:graphicFrameMk id="4" creationId="{C55FA4A3-32B4-A236-57CB-AE41CAD3B1A1}"/>
          </ac:graphicFrameMkLst>
        </pc:graphicFrameChg>
        <pc:picChg chg="add mod">
          <ac:chgData name="Belal ABDOUHOU" userId="4de1732a-4a9e-4560-9e35-a8a47c9e13b8" providerId="ADAL" clId="{05C04619-6CA6-4106-888F-5687BCAFE519}" dt="2023-01-12T11:45:03.774" v="191" actId="1076"/>
          <ac:picMkLst>
            <pc:docMk/>
            <pc:sldMk cId="2758265812" sldId="290"/>
            <ac:picMk id="6" creationId="{D4ECECC7-924D-F059-483F-845608910681}"/>
          </ac:picMkLst>
        </pc:picChg>
        <pc:picChg chg="add mod">
          <ac:chgData name="Belal ABDOUHOU" userId="4de1732a-4a9e-4560-9e35-a8a47c9e13b8" providerId="ADAL" clId="{05C04619-6CA6-4106-888F-5687BCAFE519}" dt="2023-01-12T11:46:17.886" v="202" actId="1076"/>
          <ac:picMkLst>
            <pc:docMk/>
            <pc:sldMk cId="2758265812" sldId="290"/>
            <ac:picMk id="8" creationId="{940EE403-271E-7BD0-8CD2-F9EA5EF9C8D9}"/>
          </ac:picMkLst>
        </pc:picChg>
      </pc:sldChg>
      <pc:sldChg chg="addSp delSp modSp mod modNotesTx">
        <pc:chgData name="Belal ABDOUHOU" userId="4de1732a-4a9e-4560-9e35-a8a47c9e13b8" providerId="ADAL" clId="{05C04619-6CA6-4106-888F-5687BCAFE519}" dt="2023-01-12T12:02:45.471" v="608" actId="6549"/>
        <pc:sldMkLst>
          <pc:docMk/>
          <pc:sldMk cId="2185092362" sldId="291"/>
        </pc:sldMkLst>
        <pc:spChg chg="add mod">
          <ac:chgData name="Belal ABDOUHOU" userId="4de1732a-4a9e-4560-9e35-a8a47c9e13b8" providerId="ADAL" clId="{05C04619-6CA6-4106-888F-5687BCAFE519}" dt="2023-01-12T11:59:59.920" v="543" actId="1076"/>
          <ac:spMkLst>
            <pc:docMk/>
            <pc:sldMk cId="2185092362" sldId="291"/>
            <ac:spMk id="5" creationId="{64320FEE-AEBF-9B29-AF9C-4E4F91BC6FD6}"/>
          </ac:spMkLst>
        </pc:spChg>
        <pc:spChg chg="add mod">
          <ac:chgData name="Belal ABDOUHOU" userId="4de1732a-4a9e-4560-9e35-a8a47c9e13b8" providerId="ADAL" clId="{05C04619-6CA6-4106-888F-5687BCAFE519}" dt="2023-01-12T12:02:02.852" v="606" actId="1076"/>
          <ac:spMkLst>
            <pc:docMk/>
            <pc:sldMk cId="2185092362" sldId="291"/>
            <ac:spMk id="8" creationId="{9079DD9A-74E4-0107-9DA2-47BEBAA31CA2}"/>
          </ac:spMkLst>
        </pc:spChg>
        <pc:graphicFrameChg chg="add del mod modGraphic">
          <ac:chgData name="Belal ABDOUHOU" userId="4de1732a-4a9e-4560-9e35-a8a47c9e13b8" providerId="ADAL" clId="{05C04619-6CA6-4106-888F-5687BCAFE519}" dt="2023-01-12T11:56:29.718" v="423" actId="478"/>
          <ac:graphicFrameMkLst>
            <pc:docMk/>
            <pc:sldMk cId="2185092362" sldId="291"/>
            <ac:graphicFrameMk id="4" creationId="{D794F032-D550-8967-FF45-D0984DE8CE49}"/>
          </ac:graphicFrameMkLst>
        </pc:graphicFrameChg>
        <pc:picChg chg="add mod">
          <ac:chgData name="Belal ABDOUHOU" userId="4de1732a-4a9e-4560-9e35-a8a47c9e13b8" providerId="ADAL" clId="{05C04619-6CA6-4106-888F-5687BCAFE519}" dt="2023-01-12T11:59:20.117" v="539" actId="1076"/>
          <ac:picMkLst>
            <pc:docMk/>
            <pc:sldMk cId="2185092362" sldId="291"/>
            <ac:picMk id="7" creationId="{A7F10299-63E5-3F78-86A7-067E683222DC}"/>
          </ac:picMkLst>
        </pc:picChg>
        <pc:picChg chg="add mod">
          <ac:chgData name="Belal ABDOUHOU" userId="4de1732a-4a9e-4560-9e35-a8a47c9e13b8" providerId="ADAL" clId="{05C04619-6CA6-4106-888F-5687BCAFE519}" dt="2023-01-12T11:58:06.171" v="479" actId="1076"/>
          <ac:picMkLst>
            <pc:docMk/>
            <pc:sldMk cId="2185092362" sldId="291"/>
            <ac:picMk id="2050" creationId="{AF5C6560-2739-5C09-56D4-43CB7716FF62}"/>
          </ac:picMkLst>
        </pc:picChg>
        <pc:picChg chg="del">
          <ac:chgData name="Belal ABDOUHOU" userId="4de1732a-4a9e-4560-9e35-a8a47c9e13b8" providerId="ADAL" clId="{05C04619-6CA6-4106-888F-5687BCAFE519}" dt="2023-01-12T11:31:13.052" v="5" actId="478"/>
          <ac:picMkLst>
            <pc:docMk/>
            <pc:sldMk cId="2185092362" sldId="291"/>
            <ac:picMk id="3074" creationId="{E7B7C13E-C534-8008-D621-F2534778E56B}"/>
          </ac:picMkLst>
        </pc:picChg>
        <pc:picChg chg="del">
          <ac:chgData name="Belal ABDOUHOU" userId="4de1732a-4a9e-4560-9e35-a8a47c9e13b8" providerId="ADAL" clId="{05C04619-6CA6-4106-888F-5687BCAFE519}" dt="2023-01-12T11:31:13.759" v="6" actId="478"/>
          <ac:picMkLst>
            <pc:docMk/>
            <pc:sldMk cId="2185092362" sldId="291"/>
            <ac:picMk id="3076" creationId="{1603F4DD-BC83-1639-6138-8087B0CF050B}"/>
          </ac:picMkLst>
        </pc:picChg>
      </pc:sldChg>
      <pc:sldChg chg="addSp delSp modSp mod modNotesTx">
        <pc:chgData name="Belal ABDOUHOU" userId="4de1732a-4a9e-4560-9e35-a8a47c9e13b8" providerId="ADAL" clId="{05C04619-6CA6-4106-888F-5687BCAFE519}" dt="2023-01-12T12:02:17.205" v="607" actId="6549"/>
        <pc:sldMkLst>
          <pc:docMk/>
          <pc:sldMk cId="3524330697" sldId="292"/>
        </pc:sldMkLst>
        <pc:spChg chg="mod">
          <ac:chgData name="Belal ABDOUHOU" userId="4de1732a-4a9e-4560-9e35-a8a47c9e13b8" providerId="ADAL" clId="{05C04619-6CA6-4106-888F-5687BCAFE519}" dt="2023-01-12T11:49:11.318" v="216" actId="1076"/>
          <ac:spMkLst>
            <pc:docMk/>
            <pc:sldMk cId="3524330697" sldId="292"/>
            <ac:spMk id="4" creationId="{5B53080F-F30B-6651-54D5-2AEAA98B8A00}"/>
          </ac:spMkLst>
        </pc:spChg>
        <pc:spChg chg="add mod">
          <ac:chgData name="Belal ABDOUHOU" userId="4de1732a-4a9e-4560-9e35-a8a47c9e13b8" providerId="ADAL" clId="{05C04619-6CA6-4106-888F-5687BCAFE519}" dt="2023-01-12T11:51:33.168" v="311" actId="20577"/>
          <ac:spMkLst>
            <pc:docMk/>
            <pc:sldMk cId="3524330697" sldId="292"/>
            <ac:spMk id="6" creationId="{3183E336-EB32-EB4F-0AC7-6636E3C6D387}"/>
          </ac:spMkLst>
        </pc:spChg>
        <pc:spChg chg="add mod">
          <ac:chgData name="Belal ABDOUHOU" userId="4de1732a-4a9e-4560-9e35-a8a47c9e13b8" providerId="ADAL" clId="{05C04619-6CA6-4106-888F-5687BCAFE519}" dt="2023-01-12T11:53:55.559" v="384" actId="164"/>
          <ac:spMkLst>
            <pc:docMk/>
            <pc:sldMk cId="3524330697" sldId="292"/>
            <ac:spMk id="8" creationId="{FD2F1BA4-36CA-DC07-713D-C105770BC872}"/>
          </ac:spMkLst>
        </pc:spChg>
        <pc:grpChg chg="add mod">
          <ac:chgData name="Belal ABDOUHOU" userId="4de1732a-4a9e-4560-9e35-a8a47c9e13b8" providerId="ADAL" clId="{05C04619-6CA6-4106-888F-5687BCAFE519}" dt="2023-01-12T11:51:09.637" v="295" actId="1076"/>
          <ac:grpSpMkLst>
            <pc:docMk/>
            <pc:sldMk cId="3524330697" sldId="292"/>
            <ac:grpSpMk id="7" creationId="{2AA09370-65E7-C83B-9D1C-D328D008DC29}"/>
          </ac:grpSpMkLst>
        </pc:grpChg>
        <pc:grpChg chg="add mod">
          <ac:chgData name="Belal ABDOUHOU" userId="4de1732a-4a9e-4560-9e35-a8a47c9e13b8" providerId="ADAL" clId="{05C04619-6CA6-4106-888F-5687BCAFE519}" dt="2023-01-12T11:53:55.559" v="384" actId="164"/>
          <ac:grpSpMkLst>
            <pc:docMk/>
            <pc:sldMk cId="3524330697" sldId="292"/>
            <ac:grpSpMk id="9" creationId="{144BB778-42AA-F2A2-D002-C7966CCED4E3}"/>
          </ac:grpSpMkLst>
        </pc:grpChg>
        <pc:picChg chg="add mod">
          <ac:chgData name="Belal ABDOUHOU" userId="4de1732a-4a9e-4560-9e35-a8a47c9e13b8" providerId="ADAL" clId="{05C04619-6CA6-4106-888F-5687BCAFE519}" dt="2023-01-12T11:51:09.637" v="295" actId="1076"/>
          <ac:picMkLst>
            <pc:docMk/>
            <pc:sldMk cId="3524330697" sldId="292"/>
            <ac:picMk id="1026" creationId="{CF44E695-49BC-60F2-59E2-38B23BBA381A}"/>
          </ac:picMkLst>
        </pc:picChg>
        <pc:picChg chg="add mod">
          <ac:chgData name="Belal ABDOUHOU" userId="4de1732a-4a9e-4560-9e35-a8a47c9e13b8" providerId="ADAL" clId="{05C04619-6CA6-4106-888F-5687BCAFE519}" dt="2023-01-12T11:53:55.559" v="384" actId="164"/>
          <ac:picMkLst>
            <pc:docMk/>
            <pc:sldMk cId="3524330697" sldId="292"/>
            <ac:picMk id="1028" creationId="{28C7A328-195C-CF4B-5913-53F9EEF0BEE8}"/>
          </ac:picMkLst>
        </pc:picChg>
        <pc:picChg chg="del">
          <ac:chgData name="Belal ABDOUHOU" userId="4de1732a-4a9e-4560-9e35-a8a47c9e13b8" providerId="ADAL" clId="{05C04619-6CA6-4106-888F-5687BCAFE519}" dt="2023-01-12T11:47:25.437" v="205" actId="478"/>
          <ac:picMkLst>
            <pc:docMk/>
            <pc:sldMk cId="3524330697" sldId="292"/>
            <ac:picMk id="9218" creationId="{B3D587A9-CC19-EA3E-934A-2561A2C0F8D7}"/>
          </ac:picMkLst>
        </pc:picChg>
        <pc:picChg chg="del">
          <ac:chgData name="Belal ABDOUHOU" userId="4de1732a-4a9e-4560-9e35-a8a47c9e13b8" providerId="ADAL" clId="{05C04619-6CA6-4106-888F-5687BCAFE519}" dt="2023-01-12T11:47:27.266" v="206" actId="478"/>
          <ac:picMkLst>
            <pc:docMk/>
            <pc:sldMk cId="3524330697" sldId="292"/>
            <ac:picMk id="9220" creationId="{1583AFE9-1436-64A3-FA7F-24DF04646ACE}"/>
          </ac:picMkLst>
        </pc:picChg>
      </pc:sldChg>
      <pc:sldChg chg="addSp delSp modSp mod">
        <pc:chgData name="Belal ABDOUHOU" userId="4de1732a-4a9e-4560-9e35-a8a47c9e13b8" providerId="ADAL" clId="{05C04619-6CA6-4106-888F-5687BCAFE519}" dt="2023-01-12T19:48:50.187" v="1597" actId="1076"/>
        <pc:sldMkLst>
          <pc:docMk/>
          <pc:sldMk cId="2950648358" sldId="293"/>
        </pc:sldMkLst>
        <pc:spChg chg="mod">
          <ac:chgData name="Belal ABDOUHOU" userId="4de1732a-4a9e-4560-9e35-a8a47c9e13b8" providerId="ADAL" clId="{05C04619-6CA6-4106-888F-5687BCAFE519}" dt="2023-01-12T19:48:50.187" v="1597" actId="1076"/>
          <ac:spMkLst>
            <pc:docMk/>
            <pc:sldMk cId="2950648358" sldId="293"/>
            <ac:spMk id="6" creationId="{44A2DDFB-ACA9-0A58-CA06-2FF6495DB3AF}"/>
          </ac:spMkLst>
        </pc:spChg>
        <pc:picChg chg="add mod">
          <ac:chgData name="Belal ABDOUHOU" userId="4de1732a-4a9e-4560-9e35-a8a47c9e13b8" providerId="ADAL" clId="{05C04619-6CA6-4106-888F-5687BCAFE519}" dt="2023-01-12T19:48:38.327" v="1594" actId="1076"/>
          <ac:picMkLst>
            <pc:docMk/>
            <pc:sldMk cId="2950648358" sldId="293"/>
            <ac:picMk id="5" creationId="{D19CBDC1-A4A4-8C6B-1C83-B258A0071A06}"/>
          </ac:picMkLst>
        </pc:picChg>
        <pc:picChg chg="add mod">
          <ac:chgData name="Belal ABDOUHOU" userId="4de1732a-4a9e-4560-9e35-a8a47c9e13b8" providerId="ADAL" clId="{05C04619-6CA6-4106-888F-5687BCAFE519}" dt="2023-01-12T19:48:45.259" v="1596" actId="1076"/>
          <ac:picMkLst>
            <pc:docMk/>
            <pc:sldMk cId="2950648358" sldId="293"/>
            <ac:picMk id="8" creationId="{EFCFA05B-826F-C063-11B5-C0D49E38CA9D}"/>
          </ac:picMkLst>
        </pc:picChg>
        <pc:picChg chg="add del">
          <ac:chgData name="Belal ABDOUHOU" userId="4de1732a-4a9e-4560-9e35-a8a47c9e13b8" providerId="ADAL" clId="{05C04619-6CA6-4106-888F-5687BCAFE519}" dt="2023-01-12T19:45:09.282" v="1575"/>
          <ac:picMkLst>
            <pc:docMk/>
            <pc:sldMk cId="2950648358" sldId="293"/>
            <ac:picMk id="5122" creationId="{8156A52D-DFE9-3D6E-A4AE-4330DE797340}"/>
          </ac:picMkLst>
        </pc:picChg>
        <pc:picChg chg="del">
          <ac:chgData name="Belal ABDOUHOU" userId="4de1732a-4a9e-4560-9e35-a8a47c9e13b8" providerId="ADAL" clId="{05C04619-6CA6-4106-888F-5687BCAFE519}" dt="2023-01-12T19:45:04.342" v="1573" actId="478"/>
          <ac:picMkLst>
            <pc:docMk/>
            <pc:sldMk cId="2950648358" sldId="293"/>
            <ac:picMk id="10242" creationId="{97B66E73-0632-8891-794F-BD1A07DDE744}"/>
          </ac:picMkLst>
        </pc:picChg>
      </pc:sldChg>
      <pc:sldChg chg="addSp delSp modSp add del mod ord">
        <pc:chgData name="Belal ABDOUHOU" userId="4de1732a-4a9e-4560-9e35-a8a47c9e13b8" providerId="ADAL" clId="{05C04619-6CA6-4106-888F-5687BCAFE519}" dt="2023-01-12T12:52:30.494" v="1106" actId="47"/>
        <pc:sldMkLst>
          <pc:docMk/>
          <pc:sldMk cId="3036919181" sldId="294"/>
        </pc:sldMkLst>
        <pc:spChg chg="mod">
          <ac:chgData name="Belal ABDOUHOU" userId="4de1732a-4a9e-4560-9e35-a8a47c9e13b8" providerId="ADAL" clId="{05C04619-6CA6-4106-888F-5687BCAFE519}" dt="2023-01-12T12:03:01.809" v="623" actId="20577"/>
          <ac:spMkLst>
            <pc:docMk/>
            <pc:sldMk cId="3036919181" sldId="294"/>
            <ac:spMk id="2" creationId="{5B040558-A365-4CCE-92FA-5A48CD98F9C9}"/>
          </ac:spMkLst>
        </pc:spChg>
        <pc:spChg chg="add mod">
          <ac:chgData name="Belal ABDOUHOU" userId="4de1732a-4a9e-4560-9e35-a8a47c9e13b8" providerId="ADAL" clId="{05C04619-6CA6-4106-888F-5687BCAFE519}" dt="2023-01-12T12:24:21.481" v="846" actId="1076"/>
          <ac:spMkLst>
            <pc:docMk/>
            <pc:sldMk cId="3036919181" sldId="294"/>
            <ac:spMk id="7" creationId="{1A9437C7-9D5E-46D5-C493-0CD3A3F0DFD3}"/>
          </ac:spMkLst>
        </pc:spChg>
        <pc:spChg chg="add del mod">
          <ac:chgData name="Belal ABDOUHOU" userId="4de1732a-4a9e-4560-9e35-a8a47c9e13b8" providerId="ADAL" clId="{05C04619-6CA6-4106-888F-5687BCAFE519}" dt="2023-01-12T12:25:31.197" v="849" actId="478"/>
          <ac:spMkLst>
            <pc:docMk/>
            <pc:sldMk cId="3036919181" sldId="294"/>
            <ac:spMk id="10" creationId="{BA3D3EA4-A8A0-28A4-9404-569052705EEA}"/>
          </ac:spMkLst>
        </pc:spChg>
        <pc:spChg chg="add del mod">
          <ac:chgData name="Belal ABDOUHOU" userId="4de1732a-4a9e-4560-9e35-a8a47c9e13b8" providerId="ADAL" clId="{05C04619-6CA6-4106-888F-5687BCAFE519}" dt="2023-01-12T12:25:29.380" v="848" actId="478"/>
          <ac:spMkLst>
            <pc:docMk/>
            <pc:sldMk cId="3036919181" sldId="294"/>
            <ac:spMk id="11" creationId="{BB776EB4-7E43-47BC-F021-BB527DE9D386}"/>
          </ac:spMkLst>
        </pc:spChg>
        <pc:graphicFrameChg chg="add mod modGraphic">
          <ac:chgData name="Belal ABDOUHOU" userId="4de1732a-4a9e-4560-9e35-a8a47c9e13b8" providerId="ADAL" clId="{05C04619-6CA6-4106-888F-5687BCAFE519}" dt="2023-01-12T12:24:24.961" v="847" actId="1076"/>
          <ac:graphicFrameMkLst>
            <pc:docMk/>
            <pc:sldMk cId="3036919181" sldId="294"/>
            <ac:graphicFrameMk id="4" creationId="{7E8C6C28-6388-AF1A-FB82-4453B526E84F}"/>
          </ac:graphicFrameMkLst>
        </pc:graphicFrameChg>
        <pc:graphicFrameChg chg="del mod">
          <ac:chgData name="Belal ABDOUHOU" userId="4de1732a-4a9e-4560-9e35-a8a47c9e13b8" providerId="ADAL" clId="{05C04619-6CA6-4106-888F-5687BCAFE519}" dt="2023-01-12T11:29:30.740" v="4" actId="478"/>
          <ac:graphicFrameMkLst>
            <pc:docMk/>
            <pc:sldMk cId="3036919181" sldId="294"/>
            <ac:graphicFrameMk id="6" creationId="{D7AF6DFA-B9D5-9C33-0916-2FCDF160B3AA}"/>
          </ac:graphicFrameMkLst>
        </pc:graphicFrameChg>
        <pc:picChg chg="del">
          <ac:chgData name="Belal ABDOUHOU" userId="4de1732a-4a9e-4560-9e35-a8a47c9e13b8" providerId="ADAL" clId="{05C04619-6CA6-4106-888F-5687BCAFE519}" dt="2023-01-12T11:29:26.799" v="2" actId="478"/>
          <ac:picMkLst>
            <pc:docMk/>
            <pc:sldMk cId="3036919181" sldId="294"/>
            <ac:picMk id="5" creationId="{5B892810-3333-27F1-CB9D-E19429448B25}"/>
          </ac:picMkLst>
        </pc:picChg>
        <pc:picChg chg="del">
          <ac:chgData name="Belal ABDOUHOU" userId="4de1732a-4a9e-4560-9e35-a8a47c9e13b8" providerId="ADAL" clId="{05C04619-6CA6-4106-888F-5687BCAFE519}" dt="2023-01-12T11:29:25.993" v="1" actId="478"/>
          <ac:picMkLst>
            <pc:docMk/>
            <pc:sldMk cId="3036919181" sldId="294"/>
            <ac:picMk id="8" creationId="{7F7CD2CC-368E-49E6-213D-1E7F47E1AC86}"/>
          </ac:picMkLst>
        </pc:picChg>
        <pc:picChg chg="add mod">
          <ac:chgData name="Belal ABDOUHOU" userId="4de1732a-4a9e-4560-9e35-a8a47c9e13b8" providerId="ADAL" clId="{05C04619-6CA6-4106-888F-5687BCAFE519}" dt="2023-01-12T12:25:35.097" v="851" actId="1076"/>
          <ac:picMkLst>
            <pc:docMk/>
            <pc:sldMk cId="3036919181" sldId="294"/>
            <ac:picMk id="13" creationId="{28D9482E-59BA-F038-50A6-FEF6C7927803}"/>
          </ac:picMkLst>
        </pc:picChg>
      </pc:sldChg>
      <pc:sldChg chg="addSp delSp modSp add mod">
        <pc:chgData name="Belal ABDOUHOU" userId="4de1732a-4a9e-4560-9e35-a8a47c9e13b8" providerId="ADAL" clId="{05C04619-6CA6-4106-888F-5687BCAFE519}" dt="2023-01-13T09:45:34.194" v="1614" actId="1076"/>
        <pc:sldMkLst>
          <pc:docMk/>
          <pc:sldMk cId="2963956531" sldId="295"/>
        </pc:sldMkLst>
        <pc:spChg chg="add mod">
          <ac:chgData name="Belal ABDOUHOU" userId="4de1732a-4a9e-4560-9e35-a8a47c9e13b8" providerId="ADAL" clId="{05C04619-6CA6-4106-888F-5687BCAFE519}" dt="2023-01-12T13:10:13.132" v="1570" actId="1076"/>
          <ac:spMkLst>
            <pc:docMk/>
            <pc:sldMk cId="2963956531" sldId="295"/>
            <ac:spMk id="6" creationId="{EED82273-6B76-EF6C-6BD7-E688D9F342EF}"/>
          </ac:spMkLst>
        </pc:spChg>
        <pc:spChg chg="mod">
          <ac:chgData name="Belal ABDOUHOU" userId="4de1732a-4a9e-4560-9e35-a8a47c9e13b8" providerId="ADAL" clId="{05C04619-6CA6-4106-888F-5687BCAFE519}" dt="2023-01-13T09:45:34.194" v="1614" actId="1076"/>
          <ac:spMkLst>
            <pc:docMk/>
            <pc:sldMk cId="2963956531" sldId="295"/>
            <ac:spMk id="7" creationId="{1A9437C7-9D5E-46D5-C493-0CD3A3F0DFD3}"/>
          </ac:spMkLst>
        </pc:spChg>
        <pc:spChg chg="add del mod">
          <ac:chgData name="Belal ABDOUHOU" userId="4de1732a-4a9e-4560-9e35-a8a47c9e13b8" providerId="ADAL" clId="{05C04619-6CA6-4106-888F-5687BCAFE519}" dt="2023-01-12T12:37:15.845" v="1058"/>
          <ac:spMkLst>
            <pc:docMk/>
            <pc:sldMk cId="2963956531" sldId="295"/>
            <ac:spMk id="8" creationId="{DCF46402-0BDD-AB5B-F1CC-5D03BA963AA1}"/>
          </ac:spMkLst>
        </pc:spChg>
        <pc:spChg chg="add mod">
          <ac:chgData name="Belal ABDOUHOU" userId="4de1732a-4a9e-4560-9e35-a8a47c9e13b8" providerId="ADAL" clId="{05C04619-6CA6-4106-888F-5687BCAFE519}" dt="2023-01-12T13:10:10.581" v="1569" actId="1076"/>
          <ac:spMkLst>
            <pc:docMk/>
            <pc:sldMk cId="2963956531" sldId="295"/>
            <ac:spMk id="9" creationId="{9126FF2D-B827-FBC1-8F50-50322CE80F75}"/>
          </ac:spMkLst>
        </pc:spChg>
        <pc:spChg chg="add mod">
          <ac:chgData name="Belal ABDOUHOU" userId="4de1732a-4a9e-4560-9e35-a8a47c9e13b8" providerId="ADAL" clId="{05C04619-6CA6-4106-888F-5687BCAFE519}" dt="2023-01-12T12:42:41.006" v="1102" actId="20577"/>
          <ac:spMkLst>
            <pc:docMk/>
            <pc:sldMk cId="2963956531" sldId="295"/>
            <ac:spMk id="10" creationId="{D767CEFD-8ABC-E414-A2F4-2337090702CC}"/>
          </ac:spMkLst>
        </pc:spChg>
        <pc:spChg chg="add mod">
          <ac:chgData name="Belal ABDOUHOU" userId="4de1732a-4a9e-4560-9e35-a8a47c9e13b8" providerId="ADAL" clId="{05C04619-6CA6-4106-888F-5687BCAFE519}" dt="2023-01-12T13:09:56.014" v="1568" actId="20577"/>
          <ac:spMkLst>
            <pc:docMk/>
            <pc:sldMk cId="2963956531" sldId="295"/>
            <ac:spMk id="11" creationId="{AFFFCCF0-77F2-CF42-859F-A4C7B8AB2035}"/>
          </ac:spMkLst>
        </pc:spChg>
        <pc:graphicFrameChg chg="mod modGraphic">
          <ac:chgData name="Belal ABDOUHOU" userId="4de1732a-4a9e-4560-9e35-a8a47c9e13b8" providerId="ADAL" clId="{05C04619-6CA6-4106-888F-5687BCAFE519}" dt="2023-01-12T12:32:50.017" v="896" actId="1076"/>
          <ac:graphicFrameMkLst>
            <pc:docMk/>
            <pc:sldMk cId="2963956531" sldId="295"/>
            <ac:graphicFrameMk id="4" creationId="{7E8C6C28-6388-AF1A-FB82-4453B526E84F}"/>
          </ac:graphicFrameMkLst>
        </pc:graphicFrameChg>
        <pc:picChg chg="add mod">
          <ac:chgData name="Belal ABDOUHOU" userId="4de1732a-4a9e-4560-9e35-a8a47c9e13b8" providerId="ADAL" clId="{05C04619-6CA6-4106-888F-5687BCAFE519}" dt="2023-01-12T12:32:31.458" v="895" actId="1076"/>
          <ac:picMkLst>
            <pc:docMk/>
            <pc:sldMk cId="2963956531" sldId="295"/>
            <ac:picMk id="5" creationId="{484FAD70-0713-11A8-30A0-13B5CD37CA10}"/>
          </ac:picMkLst>
        </pc:picChg>
        <pc:picChg chg="del">
          <ac:chgData name="Belal ABDOUHOU" userId="4de1732a-4a9e-4560-9e35-a8a47c9e13b8" providerId="ADAL" clId="{05C04619-6CA6-4106-888F-5687BCAFE519}" dt="2023-01-12T12:25:52.750" v="853" actId="478"/>
          <ac:picMkLst>
            <pc:docMk/>
            <pc:sldMk cId="2963956531" sldId="295"/>
            <ac:picMk id="13" creationId="{28D9482E-59BA-F038-50A6-FEF6C7927803}"/>
          </ac:picMkLst>
        </pc:picChg>
        <pc:picChg chg="add mod">
          <ac:chgData name="Belal ABDOUHOU" userId="4de1732a-4a9e-4560-9e35-a8a47c9e13b8" providerId="ADAL" clId="{05C04619-6CA6-4106-888F-5687BCAFE519}" dt="2023-01-12T12:32:12.977" v="894" actId="1076"/>
          <ac:picMkLst>
            <pc:docMk/>
            <pc:sldMk cId="2963956531" sldId="295"/>
            <ac:picMk id="4098" creationId="{18C60382-FABC-5484-5D1B-6CF17A7CFF96}"/>
          </ac:picMkLst>
        </pc:picChg>
        <pc:picChg chg="add mod">
          <ac:chgData name="Belal ABDOUHOU" userId="4de1732a-4a9e-4560-9e35-a8a47c9e13b8" providerId="ADAL" clId="{05C04619-6CA6-4106-888F-5687BCAFE519}" dt="2023-01-12T12:32:01.608" v="893" actId="1076"/>
          <ac:picMkLst>
            <pc:docMk/>
            <pc:sldMk cId="2963956531" sldId="295"/>
            <ac:picMk id="4100" creationId="{9E810B96-A25F-63DA-575C-40C68BEE80F2}"/>
          </ac:picMkLst>
        </pc:picChg>
        <pc:picChg chg="add mod">
          <ac:chgData name="Belal ABDOUHOU" userId="4de1732a-4a9e-4560-9e35-a8a47c9e13b8" providerId="ADAL" clId="{05C04619-6CA6-4106-888F-5687BCAFE519}" dt="2023-01-12T12:31:56.528" v="892" actId="1076"/>
          <ac:picMkLst>
            <pc:docMk/>
            <pc:sldMk cId="2963956531" sldId="295"/>
            <ac:picMk id="4102" creationId="{9F15A09D-CDFA-6983-B66F-EA96F6FAC649}"/>
          </ac:picMkLst>
        </pc:picChg>
      </pc:sldChg>
      <pc:sldChg chg="addSp delSp modSp add del mod">
        <pc:chgData name="Belal ABDOUHOU" userId="4de1732a-4a9e-4560-9e35-a8a47c9e13b8" providerId="ADAL" clId="{05C04619-6CA6-4106-888F-5687BCAFE519}" dt="2023-01-12T12:33:23.391" v="902" actId="47"/>
        <pc:sldMkLst>
          <pc:docMk/>
          <pc:sldMk cId="506333772" sldId="296"/>
        </pc:sldMkLst>
        <pc:spChg chg="add del">
          <ac:chgData name="Belal ABDOUHOU" userId="4de1732a-4a9e-4560-9e35-a8a47c9e13b8" providerId="ADAL" clId="{05C04619-6CA6-4106-888F-5687BCAFE519}" dt="2023-01-12T12:26:20.172" v="858"/>
          <ac:spMkLst>
            <pc:docMk/>
            <pc:sldMk cId="506333772" sldId="296"/>
            <ac:spMk id="5" creationId="{E8EFAA7A-7418-6C1A-9679-BC76F2FCBC2A}"/>
          </ac:spMkLst>
        </pc:spChg>
        <pc:spChg chg="del">
          <ac:chgData name="Belal ABDOUHOU" userId="4de1732a-4a9e-4560-9e35-a8a47c9e13b8" providerId="ADAL" clId="{05C04619-6CA6-4106-888F-5687BCAFE519}" dt="2023-01-12T12:27:45.677" v="862" actId="478"/>
          <ac:spMkLst>
            <pc:docMk/>
            <pc:sldMk cId="506333772" sldId="296"/>
            <ac:spMk id="7" creationId="{1A9437C7-9D5E-46D5-C493-0CD3A3F0DFD3}"/>
          </ac:spMkLst>
        </pc:spChg>
        <pc:graphicFrameChg chg="mod">
          <ac:chgData name="Belal ABDOUHOU" userId="4de1732a-4a9e-4560-9e35-a8a47c9e13b8" providerId="ADAL" clId="{05C04619-6CA6-4106-888F-5687BCAFE519}" dt="2023-01-12T12:27:50.225" v="863" actId="1076"/>
          <ac:graphicFrameMkLst>
            <pc:docMk/>
            <pc:sldMk cId="506333772" sldId="296"/>
            <ac:graphicFrameMk id="4" creationId="{7E8C6C28-6388-AF1A-FB82-4453B526E84F}"/>
          </ac:graphicFrameMkLst>
        </pc:graphicFrameChg>
        <pc:picChg chg="del mod">
          <ac:chgData name="Belal ABDOUHOU" userId="4de1732a-4a9e-4560-9e35-a8a47c9e13b8" providerId="ADAL" clId="{05C04619-6CA6-4106-888F-5687BCAFE519}" dt="2023-01-12T12:33:21.582" v="901" actId="478"/>
          <ac:picMkLst>
            <pc:docMk/>
            <pc:sldMk cId="506333772" sldId="296"/>
            <ac:picMk id="13" creationId="{28D9482E-59BA-F038-50A6-FEF6C7927803}"/>
          </ac:picMkLst>
        </pc:picChg>
        <pc:picChg chg="add del mod">
          <ac:chgData name="Belal ABDOUHOU" userId="4de1732a-4a9e-4560-9e35-a8a47c9e13b8" providerId="ADAL" clId="{05C04619-6CA6-4106-888F-5687BCAFE519}" dt="2023-01-12T12:27:53.373" v="864" actId="21"/>
          <ac:picMkLst>
            <pc:docMk/>
            <pc:sldMk cId="506333772" sldId="296"/>
            <ac:picMk id="3075" creationId="{617F99DF-79A4-7F78-38B9-02A6DA8CB83D}"/>
          </ac:picMkLst>
        </pc:picChg>
      </pc:sldChg>
      <pc:sldChg chg="addSp delSp modSp add mod ord modNotesTx">
        <pc:chgData name="Belal ABDOUHOU" userId="4de1732a-4a9e-4560-9e35-a8a47c9e13b8" providerId="ADAL" clId="{05C04619-6CA6-4106-888F-5687BCAFE519}" dt="2023-01-13T09:46:10.323" v="1646" actId="1076"/>
        <pc:sldMkLst>
          <pc:docMk/>
          <pc:sldMk cId="2379676307" sldId="296"/>
        </pc:sldMkLst>
        <pc:spChg chg="add mod">
          <ac:chgData name="Belal ABDOUHOU" userId="4de1732a-4a9e-4560-9e35-a8a47c9e13b8" providerId="ADAL" clId="{05C04619-6CA6-4106-888F-5687BCAFE519}" dt="2023-01-13T09:46:10.323" v="1646" actId="1076"/>
          <ac:spMkLst>
            <pc:docMk/>
            <pc:sldMk cId="2379676307" sldId="296"/>
            <ac:spMk id="4" creationId="{E7EB93A3-000F-72E2-5929-D427A4F6F6ED}"/>
          </ac:spMkLst>
        </pc:spChg>
        <pc:spChg chg="mod">
          <ac:chgData name="Belal ABDOUHOU" userId="4de1732a-4a9e-4560-9e35-a8a47c9e13b8" providerId="ADAL" clId="{05C04619-6CA6-4106-888F-5687BCAFE519}" dt="2023-01-12T19:46:24.013" v="1584" actId="1076"/>
          <ac:spMkLst>
            <pc:docMk/>
            <pc:sldMk cId="2379676307" sldId="296"/>
            <ac:spMk id="6" creationId="{44A2DDFB-ACA9-0A58-CA06-2FF6495DB3AF}"/>
          </ac:spMkLst>
        </pc:spChg>
        <pc:picChg chg="del">
          <ac:chgData name="Belal ABDOUHOU" userId="4de1732a-4a9e-4560-9e35-a8a47c9e13b8" providerId="ADAL" clId="{05C04619-6CA6-4106-888F-5687BCAFE519}" dt="2023-01-12T19:46:16.936" v="1583" actId="478"/>
          <ac:picMkLst>
            <pc:docMk/>
            <pc:sldMk cId="2379676307" sldId="296"/>
            <ac:picMk id="8" creationId="{9ECEA63F-58A1-20EC-D5B0-16DDB7B04DCD}"/>
          </ac:picMkLst>
        </pc:picChg>
        <pc:picChg chg="del">
          <ac:chgData name="Belal ABDOUHOU" userId="4de1732a-4a9e-4560-9e35-a8a47c9e13b8" providerId="ADAL" clId="{05C04619-6CA6-4106-888F-5687BCAFE519}" dt="2023-01-12T19:46:15.701" v="1582" actId="478"/>
          <ac:picMkLst>
            <pc:docMk/>
            <pc:sldMk cId="2379676307" sldId="296"/>
            <ac:picMk id="6146" creationId="{DB9B9189-A4A8-F8E6-CE35-3DC3F2F1CBDD}"/>
          </ac:picMkLst>
        </pc:picChg>
      </pc:sldChg>
    </pc:docChg>
  </pc:docChgLst>
  <pc:docChgLst>
    <pc:chgData name="El Bach" userId="fcdc1bb3b617d7e4" providerId="LiveId" clId="{4AFD2F5F-7525-41FA-A56F-E2F7417B1E4E}"/>
    <pc:docChg chg="undo custSel addSld modSld sldOrd">
      <pc:chgData name="El Bach" userId="fcdc1bb3b617d7e4" providerId="LiveId" clId="{4AFD2F5F-7525-41FA-A56F-E2F7417B1E4E}" dt="2023-07-30T16:35:49.096" v="783"/>
      <pc:docMkLst>
        <pc:docMk/>
      </pc:docMkLst>
      <pc:sldChg chg="addSp delSp modSp mod delDesignElem">
        <pc:chgData name="El Bach" userId="fcdc1bb3b617d7e4" providerId="LiveId" clId="{4AFD2F5F-7525-41FA-A56F-E2F7417B1E4E}" dt="2023-07-30T16:35:49.096" v="783"/>
        <pc:sldMkLst>
          <pc:docMk/>
          <pc:sldMk cId="1487700712" sldId="256"/>
        </pc:sldMkLst>
        <pc:spChg chg="mod">
          <ac:chgData name="El Bach" userId="fcdc1bb3b617d7e4" providerId="LiveId" clId="{4AFD2F5F-7525-41FA-A56F-E2F7417B1E4E}" dt="2023-07-30T14:11:33.607" v="34" actId="20577"/>
          <ac:spMkLst>
            <pc:docMk/>
            <pc:sldMk cId="1487700712" sldId="256"/>
            <ac:spMk id="6" creationId="{A80B3B15-F709-ADBF-A530-D8664BD208A8}"/>
          </ac:spMkLst>
        </pc:spChg>
        <pc:spChg chg="mod">
          <ac:chgData name="El Bach" userId="fcdc1bb3b617d7e4" providerId="LiveId" clId="{4AFD2F5F-7525-41FA-A56F-E2F7417B1E4E}" dt="2023-07-30T14:11:21.218" v="21" actId="20577"/>
          <ac:spMkLst>
            <pc:docMk/>
            <pc:sldMk cId="1487700712" sldId="256"/>
            <ac:spMk id="8" creationId="{63D011E0-F3F9-4506-5C97-5E12F9329902}"/>
          </ac:spMkLst>
        </pc:spChg>
        <pc:spChg chg="add del">
          <ac:chgData name="El Bach" userId="fcdc1bb3b617d7e4" providerId="LiveId" clId="{4AFD2F5F-7525-41FA-A56F-E2F7417B1E4E}" dt="2023-07-30T16:35:49.096" v="783"/>
          <ac:spMkLst>
            <pc:docMk/>
            <pc:sldMk cId="1487700712" sldId="256"/>
            <ac:spMk id="15" creationId="{493D4EDA-58E0-40CC-B3CA-14CDEB349D24}"/>
          </ac:spMkLst>
        </pc:spChg>
        <pc:spChg chg="add del">
          <ac:chgData name="El Bach" userId="fcdc1bb3b617d7e4" providerId="LiveId" clId="{4AFD2F5F-7525-41FA-A56F-E2F7417B1E4E}" dt="2023-07-30T16:35:49.096" v="783"/>
          <ac:spMkLst>
            <pc:docMk/>
            <pc:sldMk cId="1487700712" sldId="256"/>
            <ac:spMk id="22" creationId="{4A2E7EC3-E07C-46CE-9B25-41865A50681C}"/>
          </ac:spMkLst>
        </pc:spChg>
        <pc:grpChg chg="add del">
          <ac:chgData name="El Bach" userId="fcdc1bb3b617d7e4" providerId="LiveId" clId="{4AFD2F5F-7525-41FA-A56F-E2F7417B1E4E}" dt="2023-07-30T16:35:49.096" v="783"/>
          <ac:grpSpMkLst>
            <pc:docMk/>
            <pc:sldMk cId="1487700712" sldId="256"/>
            <ac:grpSpMk id="17" creationId="{AA9EB0BC-A85E-4C26-B355-5DFCEF6CCB49}"/>
          </ac:grpSpMkLst>
        </pc:grpChg>
      </pc:sldChg>
      <pc:sldChg chg="addSp delSp modSp mod delDesignElem">
        <pc:chgData name="El Bach" userId="fcdc1bb3b617d7e4" providerId="LiveId" clId="{4AFD2F5F-7525-41FA-A56F-E2F7417B1E4E}" dt="2023-07-30T16:35:49.096" v="783"/>
        <pc:sldMkLst>
          <pc:docMk/>
          <pc:sldMk cId="3501347425" sldId="260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3501347425" sldId="260"/>
            <ac:spMk id="2" creationId="{0F87E73C-2B1A-4602-BFBE-CFE1E55D9B38}"/>
          </ac:spMkLst>
        </pc:spChg>
        <pc:spChg chg="add del">
          <ac:chgData name="El Bach" userId="fcdc1bb3b617d7e4" providerId="LiveId" clId="{4AFD2F5F-7525-41FA-A56F-E2F7417B1E4E}" dt="2023-07-30T16:35:49.096" v="783"/>
          <ac:spMkLst>
            <pc:docMk/>
            <pc:sldMk cId="3501347425" sldId="260"/>
            <ac:spMk id="10" creationId="{379F11E2-8BA5-4C5C-AE7C-361E5EA011FF}"/>
          </ac:spMkLst>
        </pc:spChg>
        <pc:spChg chg="add del">
          <ac:chgData name="El Bach" userId="fcdc1bb3b617d7e4" providerId="LiveId" clId="{4AFD2F5F-7525-41FA-A56F-E2F7417B1E4E}" dt="2023-07-30T16:35:49.096" v="783"/>
          <ac:spMkLst>
            <pc:docMk/>
            <pc:sldMk cId="3501347425" sldId="260"/>
            <ac:spMk id="12" creationId="{7C00E1DA-EC7C-40FC-95E3-11FDCD2E4291}"/>
          </ac:spMkLst>
        </pc:spChg>
        <pc:grpChg chg="add del">
          <ac:chgData name="El Bach" userId="fcdc1bb3b617d7e4" providerId="LiveId" clId="{4AFD2F5F-7525-41FA-A56F-E2F7417B1E4E}" dt="2023-07-30T16:35:49.096" v="783"/>
          <ac:grpSpMkLst>
            <pc:docMk/>
            <pc:sldMk cId="3501347425" sldId="260"/>
            <ac:grpSpMk id="14" creationId="{9A421166-2996-41A7-B094-AE5316F347DD}"/>
          </ac:grpSpMkLst>
        </pc:grpChg>
      </pc:sldChg>
      <pc:sldChg chg="modSp">
        <pc:chgData name="El Bach" userId="fcdc1bb3b617d7e4" providerId="LiveId" clId="{4AFD2F5F-7525-41FA-A56F-E2F7417B1E4E}" dt="2023-07-30T16:35:49.096" v="783"/>
        <pc:sldMkLst>
          <pc:docMk/>
          <pc:sldMk cId="1703342593" sldId="261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1703342593" sldId="261"/>
            <ac:spMk id="2" creationId="{5B040558-A365-4CCE-92FA-5A48CD98F9C9}"/>
          </ac:spMkLst>
        </pc:spChg>
        <pc:spChg chg="mod">
          <ac:chgData name="El Bach" userId="fcdc1bb3b617d7e4" providerId="LiveId" clId="{4AFD2F5F-7525-41FA-A56F-E2F7417B1E4E}" dt="2023-07-30T16:35:49.096" v="783"/>
          <ac:spMkLst>
            <pc:docMk/>
            <pc:sldMk cId="1703342593" sldId="261"/>
            <ac:spMk id="8" creationId="{F6154852-AF05-9FED-CE11-D1A5EBB83736}"/>
          </ac:spMkLst>
        </pc:spChg>
      </pc:sldChg>
      <pc:sldChg chg="modSp">
        <pc:chgData name="El Bach" userId="fcdc1bb3b617d7e4" providerId="LiveId" clId="{4AFD2F5F-7525-41FA-A56F-E2F7417B1E4E}" dt="2023-07-30T16:35:49.096" v="783"/>
        <pc:sldMkLst>
          <pc:docMk/>
          <pc:sldMk cId="1793949734" sldId="286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1793949734" sldId="286"/>
            <ac:spMk id="3" creationId="{24D506CC-0185-443E-82C7-1600C21D6E91}"/>
          </ac:spMkLst>
        </pc:spChg>
      </pc:sldChg>
      <pc:sldChg chg="addSp delSp modSp mod">
        <pc:chgData name="El Bach" userId="fcdc1bb3b617d7e4" providerId="LiveId" clId="{4AFD2F5F-7525-41FA-A56F-E2F7417B1E4E}" dt="2023-07-30T16:35:49.096" v="783"/>
        <pc:sldMkLst>
          <pc:docMk/>
          <pc:sldMk cId="1505601179" sldId="287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1505601179" sldId="287"/>
            <ac:spMk id="2" creationId="{5B040558-A365-4CCE-92FA-5A48CD98F9C9}"/>
          </ac:spMkLst>
        </pc:spChg>
        <pc:graphicFrameChg chg="mod">
          <ac:chgData name="El Bach" userId="fcdc1bb3b617d7e4" providerId="LiveId" clId="{4AFD2F5F-7525-41FA-A56F-E2F7417B1E4E}" dt="2023-07-30T14:19:04.142" v="70" actId="20577"/>
          <ac:graphicFrameMkLst>
            <pc:docMk/>
            <pc:sldMk cId="1505601179" sldId="287"/>
            <ac:graphicFrameMk id="6" creationId="{D7AF6DFA-B9D5-9C33-0916-2FCDF160B3AA}"/>
          </ac:graphicFrameMkLst>
        </pc:graphicFrameChg>
        <pc:picChg chg="add del">
          <ac:chgData name="El Bach" userId="fcdc1bb3b617d7e4" providerId="LiveId" clId="{4AFD2F5F-7525-41FA-A56F-E2F7417B1E4E}" dt="2023-07-30T14:18:17.316" v="43" actId="478"/>
          <ac:picMkLst>
            <pc:docMk/>
            <pc:sldMk cId="1505601179" sldId="287"/>
            <ac:picMk id="5" creationId="{5B892810-3333-27F1-CB9D-E19429448B25}"/>
          </ac:picMkLst>
        </pc:picChg>
        <pc:picChg chg="add del mod">
          <ac:chgData name="El Bach" userId="fcdc1bb3b617d7e4" providerId="LiveId" clId="{4AFD2F5F-7525-41FA-A56F-E2F7417B1E4E}" dt="2023-07-30T14:18:09.445" v="41" actId="22"/>
          <ac:picMkLst>
            <pc:docMk/>
            <pc:sldMk cId="1505601179" sldId="287"/>
            <ac:picMk id="7" creationId="{BB879B59-AB9C-0F7E-89ED-295BF1A52B94}"/>
          </ac:picMkLst>
        </pc:picChg>
        <pc:picChg chg="del">
          <ac:chgData name="El Bach" userId="fcdc1bb3b617d7e4" providerId="LiveId" clId="{4AFD2F5F-7525-41FA-A56F-E2F7417B1E4E}" dt="2023-07-30T14:18:42.061" v="47" actId="478"/>
          <ac:picMkLst>
            <pc:docMk/>
            <pc:sldMk cId="1505601179" sldId="287"/>
            <ac:picMk id="8" creationId="{7F7CD2CC-368E-49E6-213D-1E7F47E1AC86}"/>
          </ac:picMkLst>
        </pc:picChg>
        <pc:picChg chg="add mod">
          <ac:chgData name="El Bach" userId="fcdc1bb3b617d7e4" providerId="LiveId" clId="{4AFD2F5F-7525-41FA-A56F-E2F7417B1E4E}" dt="2023-07-30T14:18:23.027" v="46" actId="1076"/>
          <ac:picMkLst>
            <pc:docMk/>
            <pc:sldMk cId="1505601179" sldId="287"/>
            <ac:picMk id="10" creationId="{A7E8806D-1203-6ED7-4D26-5428C76B4A93}"/>
          </ac:picMkLst>
        </pc:picChg>
        <pc:picChg chg="add mod">
          <ac:chgData name="El Bach" userId="fcdc1bb3b617d7e4" providerId="LiveId" clId="{4AFD2F5F-7525-41FA-A56F-E2F7417B1E4E}" dt="2023-07-30T14:18:52.291" v="53" actId="1076"/>
          <ac:picMkLst>
            <pc:docMk/>
            <pc:sldMk cId="1505601179" sldId="287"/>
            <ac:picMk id="12" creationId="{4575B480-E267-95BE-61DE-57CB8DA5BA96}"/>
          </ac:picMkLst>
        </pc:picChg>
      </pc:sldChg>
      <pc:sldChg chg="addSp delSp modSp mod">
        <pc:chgData name="El Bach" userId="fcdc1bb3b617d7e4" providerId="LiveId" clId="{4AFD2F5F-7525-41FA-A56F-E2F7417B1E4E}" dt="2023-07-30T16:35:49.096" v="783"/>
        <pc:sldMkLst>
          <pc:docMk/>
          <pc:sldMk cId="1477731620" sldId="288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1477731620" sldId="288"/>
            <ac:spMk id="2" creationId="{5B040558-A365-4CCE-92FA-5A48CD98F9C9}"/>
          </ac:spMkLst>
        </pc:spChg>
        <pc:spChg chg="mod">
          <ac:chgData name="El Bach" userId="fcdc1bb3b617d7e4" providerId="LiveId" clId="{4AFD2F5F-7525-41FA-A56F-E2F7417B1E4E}" dt="2023-07-30T16:35:49.096" v="783"/>
          <ac:spMkLst>
            <pc:docMk/>
            <pc:sldMk cId="1477731620" sldId="288"/>
            <ac:spMk id="3" creationId="{9FA0E552-B77F-3D79-39DE-812D63F1F2D3}"/>
          </ac:spMkLst>
        </pc:spChg>
        <pc:spChg chg="mod">
          <ac:chgData name="El Bach" userId="fcdc1bb3b617d7e4" providerId="LiveId" clId="{4AFD2F5F-7525-41FA-A56F-E2F7417B1E4E}" dt="2023-07-30T15:00:44.288" v="451" actId="20577"/>
          <ac:spMkLst>
            <pc:docMk/>
            <pc:sldMk cId="1477731620" sldId="288"/>
            <ac:spMk id="5" creationId="{92F30392-AE08-A482-CDA9-CDD4D1B27BAE}"/>
          </ac:spMkLst>
        </pc:spChg>
        <pc:picChg chg="add mod">
          <ac:chgData name="El Bach" userId="fcdc1bb3b617d7e4" providerId="LiveId" clId="{4AFD2F5F-7525-41FA-A56F-E2F7417B1E4E}" dt="2023-07-30T15:00:48.296" v="453" actId="14100"/>
          <ac:picMkLst>
            <pc:docMk/>
            <pc:sldMk cId="1477731620" sldId="288"/>
            <ac:picMk id="8" creationId="{86014213-E37E-0410-6A81-382738ED6A29}"/>
          </ac:picMkLst>
        </pc:picChg>
        <pc:picChg chg="del">
          <ac:chgData name="El Bach" userId="fcdc1bb3b617d7e4" providerId="LiveId" clId="{4AFD2F5F-7525-41FA-A56F-E2F7417B1E4E}" dt="2023-07-30T15:00:33.936" v="443" actId="478"/>
          <ac:picMkLst>
            <pc:docMk/>
            <pc:sldMk cId="1477731620" sldId="288"/>
            <ac:picMk id="6148" creationId="{4E4CB3E1-3BBD-BA3C-97E9-2164C30E64E0}"/>
          </ac:picMkLst>
        </pc:picChg>
      </pc:sldChg>
      <pc:sldChg chg="addSp delSp modSp mod">
        <pc:chgData name="El Bach" userId="fcdc1bb3b617d7e4" providerId="LiveId" clId="{4AFD2F5F-7525-41FA-A56F-E2F7417B1E4E}" dt="2023-07-30T16:35:49.096" v="783"/>
        <pc:sldMkLst>
          <pc:docMk/>
          <pc:sldMk cId="2995501100" sldId="289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2995501100" sldId="289"/>
            <ac:spMk id="2" creationId="{5B040558-A365-4CCE-92FA-5A48CD98F9C9}"/>
          </ac:spMkLst>
        </pc:spChg>
        <pc:spChg chg="mod">
          <ac:chgData name="El Bach" userId="fcdc1bb3b617d7e4" providerId="LiveId" clId="{4AFD2F5F-7525-41FA-A56F-E2F7417B1E4E}" dt="2023-07-30T16:35:49.096" v="783"/>
          <ac:spMkLst>
            <pc:docMk/>
            <pc:sldMk cId="2995501100" sldId="289"/>
            <ac:spMk id="3" creationId="{ACF70E5E-1076-94AD-5E11-F292199DD68E}"/>
          </ac:spMkLst>
        </pc:spChg>
        <pc:spChg chg="add del">
          <ac:chgData name="El Bach" userId="fcdc1bb3b617d7e4" providerId="LiveId" clId="{4AFD2F5F-7525-41FA-A56F-E2F7417B1E4E}" dt="2023-07-30T15:12:15.042" v="483" actId="478"/>
          <ac:spMkLst>
            <pc:docMk/>
            <pc:sldMk cId="2995501100" sldId="289"/>
            <ac:spMk id="6" creationId="{29B12031-4A43-EC59-72FE-A61A234CA7B1}"/>
          </ac:spMkLst>
        </pc:spChg>
        <pc:spChg chg="add mod">
          <ac:chgData name="El Bach" userId="fcdc1bb3b617d7e4" providerId="LiveId" clId="{4AFD2F5F-7525-41FA-A56F-E2F7417B1E4E}" dt="2023-07-30T15:21:53.227" v="737" actId="1076"/>
          <ac:spMkLst>
            <pc:docMk/>
            <pc:sldMk cId="2995501100" sldId="289"/>
            <ac:spMk id="7" creationId="{6744741C-B725-0909-DF7F-193265A61F3A}"/>
          </ac:spMkLst>
        </pc:spChg>
        <pc:spChg chg="add mod">
          <ac:chgData name="El Bach" userId="fcdc1bb3b617d7e4" providerId="LiveId" clId="{4AFD2F5F-7525-41FA-A56F-E2F7417B1E4E}" dt="2023-07-30T15:24:15.905" v="756" actId="1076"/>
          <ac:spMkLst>
            <pc:docMk/>
            <pc:sldMk cId="2995501100" sldId="289"/>
            <ac:spMk id="8" creationId="{19BA80BE-BCEA-98D8-2D8A-7E68674D1F1C}"/>
          </ac:spMkLst>
        </pc:spChg>
        <pc:spChg chg="mod">
          <ac:chgData name="El Bach" userId="fcdc1bb3b617d7e4" providerId="LiveId" clId="{4AFD2F5F-7525-41FA-A56F-E2F7417B1E4E}" dt="2023-07-30T15:21:53.227" v="737" actId="1076"/>
          <ac:spMkLst>
            <pc:docMk/>
            <pc:sldMk cId="2995501100" sldId="289"/>
            <ac:spMk id="11" creationId="{ACAA4E6B-73CD-62E7-D697-056A7CFCD87F}"/>
          </ac:spMkLst>
        </pc:spChg>
        <pc:spChg chg="del">
          <ac:chgData name="El Bach" userId="fcdc1bb3b617d7e4" providerId="LiveId" clId="{4AFD2F5F-7525-41FA-A56F-E2F7417B1E4E}" dt="2023-07-30T15:11:09.522" v="472" actId="478"/>
          <ac:spMkLst>
            <pc:docMk/>
            <pc:sldMk cId="2995501100" sldId="289"/>
            <ac:spMk id="12" creationId="{36179013-40C4-28A9-3DE6-DEE5DB7BD303}"/>
          </ac:spMkLst>
        </pc:spChg>
        <pc:spChg chg="del mod">
          <ac:chgData name="El Bach" userId="fcdc1bb3b617d7e4" providerId="LiveId" clId="{4AFD2F5F-7525-41FA-A56F-E2F7417B1E4E}" dt="2023-07-30T15:11:16.850" v="474" actId="478"/>
          <ac:spMkLst>
            <pc:docMk/>
            <pc:sldMk cId="2995501100" sldId="289"/>
            <ac:spMk id="13" creationId="{A1B1207D-D272-B35A-08DF-85208A0D6F86}"/>
          </ac:spMkLst>
        </pc:spChg>
        <pc:spChg chg="add mod">
          <ac:chgData name="El Bach" userId="fcdc1bb3b617d7e4" providerId="LiveId" clId="{4AFD2F5F-7525-41FA-A56F-E2F7417B1E4E}" dt="2023-07-30T15:21:53.227" v="737" actId="1076"/>
          <ac:spMkLst>
            <pc:docMk/>
            <pc:sldMk cId="2995501100" sldId="289"/>
            <ac:spMk id="14" creationId="{DFDCDF51-0742-743C-63D0-79407061E000}"/>
          </ac:spMkLst>
        </pc:spChg>
        <pc:spChg chg="add del mod">
          <ac:chgData name="El Bach" userId="fcdc1bb3b617d7e4" providerId="LiveId" clId="{4AFD2F5F-7525-41FA-A56F-E2F7417B1E4E}" dt="2023-07-30T15:23:10.455" v="744" actId="21"/>
          <ac:spMkLst>
            <pc:docMk/>
            <pc:sldMk cId="2995501100" sldId="289"/>
            <ac:spMk id="15" creationId="{A315AB89-1E30-D47A-ED37-7D6A783CC8E5}"/>
          </ac:spMkLst>
        </pc:spChg>
        <pc:spChg chg="add mod">
          <ac:chgData name="El Bach" userId="fcdc1bb3b617d7e4" providerId="LiveId" clId="{4AFD2F5F-7525-41FA-A56F-E2F7417B1E4E}" dt="2023-07-30T15:21:49.470" v="736" actId="571"/>
          <ac:spMkLst>
            <pc:docMk/>
            <pc:sldMk cId="2995501100" sldId="289"/>
            <ac:spMk id="16" creationId="{4FB1D949-6C2B-D3EE-3919-6C1C9AD42A6B}"/>
          </ac:spMkLst>
        </pc:spChg>
        <pc:spChg chg="add mod">
          <ac:chgData name="El Bach" userId="fcdc1bb3b617d7e4" providerId="LiveId" clId="{4AFD2F5F-7525-41FA-A56F-E2F7417B1E4E}" dt="2023-07-30T15:21:49.470" v="736" actId="571"/>
          <ac:spMkLst>
            <pc:docMk/>
            <pc:sldMk cId="2995501100" sldId="289"/>
            <ac:spMk id="18" creationId="{19BD6C17-A266-3224-3D59-9DB1B5BCAF8A}"/>
          </ac:spMkLst>
        </pc:spChg>
        <pc:spChg chg="add mod">
          <ac:chgData name="El Bach" userId="fcdc1bb3b617d7e4" providerId="LiveId" clId="{4AFD2F5F-7525-41FA-A56F-E2F7417B1E4E}" dt="2023-07-30T15:21:49.470" v="736" actId="571"/>
          <ac:spMkLst>
            <pc:docMk/>
            <pc:sldMk cId="2995501100" sldId="289"/>
            <ac:spMk id="19" creationId="{F6FF8622-A9C8-600A-0CA6-CA54C035EBBC}"/>
          </ac:spMkLst>
        </pc:spChg>
        <pc:spChg chg="add mod">
          <ac:chgData name="El Bach" userId="fcdc1bb3b617d7e4" providerId="LiveId" clId="{4AFD2F5F-7525-41FA-A56F-E2F7417B1E4E}" dt="2023-07-30T15:21:49.222" v="735" actId="571"/>
          <ac:spMkLst>
            <pc:docMk/>
            <pc:sldMk cId="2995501100" sldId="289"/>
            <ac:spMk id="20" creationId="{E8004923-3B31-65B1-2307-6C90E29C3AFC}"/>
          </ac:spMkLst>
        </pc:spChg>
        <pc:spChg chg="add mod">
          <ac:chgData name="El Bach" userId="fcdc1bb3b617d7e4" providerId="LiveId" clId="{4AFD2F5F-7525-41FA-A56F-E2F7417B1E4E}" dt="2023-07-30T15:21:49.222" v="735" actId="571"/>
          <ac:spMkLst>
            <pc:docMk/>
            <pc:sldMk cId="2995501100" sldId="289"/>
            <ac:spMk id="22" creationId="{8F6780C2-D5F1-8600-BF15-76553E3C86EB}"/>
          </ac:spMkLst>
        </pc:spChg>
        <pc:spChg chg="add mod">
          <ac:chgData name="El Bach" userId="fcdc1bb3b617d7e4" providerId="LiveId" clId="{4AFD2F5F-7525-41FA-A56F-E2F7417B1E4E}" dt="2023-07-30T15:21:49.222" v="735" actId="571"/>
          <ac:spMkLst>
            <pc:docMk/>
            <pc:sldMk cId="2995501100" sldId="289"/>
            <ac:spMk id="23" creationId="{A0AFFCFB-6CEB-EAFF-C451-15641E138198}"/>
          </ac:spMkLst>
        </pc:spChg>
        <pc:picChg chg="add mod">
          <ac:chgData name="El Bach" userId="fcdc1bb3b617d7e4" providerId="LiveId" clId="{4AFD2F5F-7525-41FA-A56F-E2F7417B1E4E}" dt="2023-07-30T15:21:53.227" v="737" actId="1076"/>
          <ac:picMkLst>
            <pc:docMk/>
            <pc:sldMk cId="2995501100" sldId="289"/>
            <ac:picMk id="5" creationId="{88424FDC-01FB-8699-1CE3-AF4BCE1C205C}"/>
          </ac:picMkLst>
        </pc:picChg>
        <pc:picChg chg="del">
          <ac:chgData name="El Bach" userId="fcdc1bb3b617d7e4" providerId="LiveId" clId="{4AFD2F5F-7525-41FA-A56F-E2F7417B1E4E}" dt="2023-07-30T15:11:00.539" v="469" actId="478"/>
          <ac:picMkLst>
            <pc:docMk/>
            <pc:sldMk cId="2995501100" sldId="289"/>
            <ac:picMk id="9" creationId="{292A08FB-BB32-8DDC-9811-CEF17FF88F7C}"/>
          </ac:picMkLst>
        </pc:picChg>
        <pc:picChg chg="add mod">
          <ac:chgData name="El Bach" userId="fcdc1bb3b617d7e4" providerId="LiveId" clId="{4AFD2F5F-7525-41FA-A56F-E2F7417B1E4E}" dt="2023-07-30T15:21:49.470" v="736" actId="571"/>
          <ac:picMkLst>
            <pc:docMk/>
            <pc:sldMk cId="2995501100" sldId="289"/>
            <ac:picMk id="17" creationId="{3E8F701C-2E61-F1AC-152E-8CB3333304C8}"/>
          </ac:picMkLst>
        </pc:picChg>
        <pc:picChg chg="add mod">
          <ac:chgData name="El Bach" userId="fcdc1bb3b617d7e4" providerId="LiveId" clId="{4AFD2F5F-7525-41FA-A56F-E2F7417B1E4E}" dt="2023-07-30T15:21:49.222" v="735" actId="571"/>
          <ac:picMkLst>
            <pc:docMk/>
            <pc:sldMk cId="2995501100" sldId="289"/>
            <ac:picMk id="21" creationId="{DBC508C4-CE05-200E-BA33-C1F30A0CCF42}"/>
          </ac:picMkLst>
        </pc:picChg>
      </pc:sldChg>
      <pc:sldChg chg="addSp delSp modSp mod">
        <pc:chgData name="El Bach" userId="fcdc1bb3b617d7e4" providerId="LiveId" clId="{4AFD2F5F-7525-41FA-A56F-E2F7417B1E4E}" dt="2023-07-30T16:35:49.096" v="783"/>
        <pc:sldMkLst>
          <pc:docMk/>
          <pc:sldMk cId="2758265812" sldId="290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2758265812" sldId="290"/>
            <ac:spMk id="2" creationId="{5B040558-A365-4CCE-92FA-5A48CD98F9C9}"/>
          </ac:spMkLst>
        </pc:spChg>
        <pc:spChg chg="mod">
          <ac:chgData name="El Bach" userId="fcdc1bb3b617d7e4" providerId="LiveId" clId="{4AFD2F5F-7525-41FA-A56F-E2F7417B1E4E}" dt="2023-07-30T16:35:49.096" v="783"/>
          <ac:spMkLst>
            <pc:docMk/>
            <pc:sldMk cId="2758265812" sldId="290"/>
            <ac:spMk id="3" creationId="{05CDF783-BFB3-273E-4B55-8D6D0A151BB8}"/>
          </ac:spMkLst>
        </pc:spChg>
        <pc:spChg chg="mod">
          <ac:chgData name="El Bach" userId="fcdc1bb3b617d7e4" providerId="LiveId" clId="{4AFD2F5F-7525-41FA-A56F-E2F7417B1E4E}" dt="2023-07-30T14:39:38.885" v="260" actId="1076"/>
          <ac:spMkLst>
            <pc:docMk/>
            <pc:sldMk cId="2758265812" sldId="290"/>
            <ac:spMk id="10" creationId="{C3E9D298-24F6-5BF6-82A8-119C8541B934}"/>
          </ac:spMkLst>
        </pc:spChg>
        <pc:spChg chg="mod">
          <ac:chgData name="El Bach" userId="fcdc1bb3b617d7e4" providerId="LiveId" clId="{4AFD2F5F-7525-41FA-A56F-E2F7417B1E4E}" dt="2023-07-30T14:33:09.897" v="238" actId="1076"/>
          <ac:spMkLst>
            <pc:docMk/>
            <pc:sldMk cId="2758265812" sldId="290"/>
            <ac:spMk id="11" creationId="{3B83914A-D595-B9DE-BC5D-BD2C0DC77645}"/>
          </ac:spMkLst>
        </pc:spChg>
        <pc:spChg chg="add mod">
          <ac:chgData name="El Bach" userId="fcdc1bb3b617d7e4" providerId="LiveId" clId="{4AFD2F5F-7525-41FA-A56F-E2F7417B1E4E}" dt="2023-07-30T14:39:36.117" v="259" actId="14100"/>
          <ac:spMkLst>
            <pc:docMk/>
            <pc:sldMk cId="2758265812" sldId="290"/>
            <ac:spMk id="13" creationId="{132A2461-B5C5-D2E3-75FD-DE379092673A}"/>
          </ac:spMkLst>
        </pc:spChg>
        <pc:spChg chg="add mod">
          <ac:chgData name="El Bach" userId="fcdc1bb3b617d7e4" providerId="LiveId" clId="{4AFD2F5F-7525-41FA-A56F-E2F7417B1E4E}" dt="2023-07-30T14:39:27.389" v="256" actId="14100"/>
          <ac:spMkLst>
            <pc:docMk/>
            <pc:sldMk cId="2758265812" sldId="290"/>
            <ac:spMk id="14" creationId="{CCF33C2A-0504-C436-A4AD-587C46A1C7E0}"/>
          </ac:spMkLst>
        </pc:spChg>
        <pc:graphicFrameChg chg="mod">
          <ac:chgData name="El Bach" userId="fcdc1bb3b617d7e4" providerId="LiveId" clId="{4AFD2F5F-7525-41FA-A56F-E2F7417B1E4E}" dt="2023-07-30T14:32:18.063" v="224" actId="14100"/>
          <ac:graphicFrameMkLst>
            <pc:docMk/>
            <pc:sldMk cId="2758265812" sldId="290"/>
            <ac:graphicFrameMk id="4" creationId="{C55FA4A3-32B4-A236-57CB-AE41CAD3B1A1}"/>
          </ac:graphicFrameMkLst>
        </pc:graphicFrameChg>
        <pc:picChg chg="del">
          <ac:chgData name="El Bach" userId="fcdc1bb3b617d7e4" providerId="LiveId" clId="{4AFD2F5F-7525-41FA-A56F-E2F7417B1E4E}" dt="2023-07-30T14:26:24.063" v="124" actId="478"/>
          <ac:picMkLst>
            <pc:docMk/>
            <pc:sldMk cId="2758265812" sldId="290"/>
            <ac:picMk id="6" creationId="{D4ECECC7-924D-F059-483F-845608910681}"/>
          </ac:picMkLst>
        </pc:picChg>
        <pc:picChg chg="add del mod">
          <ac:chgData name="El Bach" userId="fcdc1bb3b617d7e4" providerId="LiveId" clId="{4AFD2F5F-7525-41FA-A56F-E2F7417B1E4E}" dt="2023-07-30T14:38:12.935" v="243" actId="478"/>
          <ac:picMkLst>
            <pc:docMk/>
            <pc:sldMk cId="2758265812" sldId="290"/>
            <ac:picMk id="7" creationId="{B8F6C673-DF40-D02B-4F45-4A7A1C52B52E}"/>
          </ac:picMkLst>
        </pc:picChg>
        <pc:picChg chg="del">
          <ac:chgData name="El Bach" userId="fcdc1bb3b617d7e4" providerId="LiveId" clId="{4AFD2F5F-7525-41FA-A56F-E2F7417B1E4E}" dt="2023-07-30T14:26:32.399" v="128" actId="478"/>
          <ac:picMkLst>
            <pc:docMk/>
            <pc:sldMk cId="2758265812" sldId="290"/>
            <ac:picMk id="8" creationId="{940EE403-271E-7BD0-8CD2-F9EA5EF9C8D9}"/>
          </ac:picMkLst>
        </pc:picChg>
        <pc:picChg chg="add del mod">
          <ac:chgData name="El Bach" userId="fcdc1bb3b617d7e4" providerId="LiveId" clId="{4AFD2F5F-7525-41FA-A56F-E2F7417B1E4E}" dt="2023-07-30T14:39:14.167" v="250" actId="478"/>
          <ac:picMkLst>
            <pc:docMk/>
            <pc:sldMk cId="2758265812" sldId="290"/>
            <ac:picMk id="12" creationId="{79DA2371-DABA-4861-B594-21B7FB6FD6AC}"/>
          </ac:picMkLst>
        </pc:picChg>
        <pc:picChg chg="add mod">
          <ac:chgData name="El Bach" userId="fcdc1bb3b617d7e4" providerId="LiveId" clId="{4AFD2F5F-7525-41FA-A56F-E2F7417B1E4E}" dt="2023-07-30T14:39:32.774" v="258" actId="1076"/>
          <ac:picMkLst>
            <pc:docMk/>
            <pc:sldMk cId="2758265812" sldId="290"/>
            <ac:picMk id="16" creationId="{BAA5E789-D2E2-DB20-9156-7C8A0ADDF321}"/>
          </ac:picMkLst>
        </pc:picChg>
        <pc:picChg chg="add mod">
          <ac:chgData name="El Bach" userId="fcdc1bb3b617d7e4" providerId="LiveId" clId="{4AFD2F5F-7525-41FA-A56F-E2F7417B1E4E}" dt="2023-07-30T14:39:23.349" v="255" actId="1076"/>
          <ac:picMkLst>
            <pc:docMk/>
            <pc:sldMk cId="2758265812" sldId="290"/>
            <ac:picMk id="18" creationId="{82EA2F3A-8A6B-6CF2-F0DE-77EBAF3CB307}"/>
          </ac:picMkLst>
        </pc:picChg>
      </pc:sldChg>
      <pc:sldChg chg="addSp delSp modSp mod">
        <pc:chgData name="El Bach" userId="fcdc1bb3b617d7e4" providerId="LiveId" clId="{4AFD2F5F-7525-41FA-A56F-E2F7417B1E4E}" dt="2023-07-30T16:35:49.096" v="783"/>
        <pc:sldMkLst>
          <pc:docMk/>
          <pc:sldMk cId="2185092362" sldId="291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2185092362" sldId="291"/>
            <ac:spMk id="2" creationId="{5B040558-A365-4CCE-92FA-5A48CD98F9C9}"/>
          </ac:spMkLst>
        </pc:spChg>
        <pc:spChg chg="mod">
          <ac:chgData name="El Bach" userId="fcdc1bb3b617d7e4" providerId="LiveId" clId="{4AFD2F5F-7525-41FA-A56F-E2F7417B1E4E}" dt="2023-07-30T16:35:49.096" v="783"/>
          <ac:spMkLst>
            <pc:docMk/>
            <pc:sldMk cId="2185092362" sldId="291"/>
            <ac:spMk id="3" creationId="{05CDF783-BFB3-273E-4B55-8D6D0A151BB8}"/>
          </ac:spMkLst>
        </pc:spChg>
        <pc:picChg chg="add mod">
          <ac:chgData name="El Bach" userId="fcdc1bb3b617d7e4" providerId="LiveId" clId="{4AFD2F5F-7525-41FA-A56F-E2F7417B1E4E}" dt="2023-07-30T14:33:58.441" v="242" actId="1076"/>
          <ac:picMkLst>
            <pc:docMk/>
            <pc:sldMk cId="2185092362" sldId="291"/>
            <ac:picMk id="6" creationId="{4D9BDD3B-6C3A-C80B-4E76-BEDBB92A3521}"/>
          </ac:picMkLst>
        </pc:picChg>
        <pc:picChg chg="del">
          <ac:chgData name="El Bach" userId="fcdc1bb3b617d7e4" providerId="LiveId" clId="{4AFD2F5F-7525-41FA-A56F-E2F7417B1E4E}" dt="2023-07-30T14:41:37.269" v="261" actId="478"/>
          <ac:picMkLst>
            <pc:docMk/>
            <pc:sldMk cId="2185092362" sldId="291"/>
            <ac:picMk id="7" creationId="{A7F10299-63E5-3F78-86A7-067E683222DC}"/>
          </ac:picMkLst>
        </pc:picChg>
        <pc:picChg chg="add del mod">
          <ac:chgData name="El Bach" userId="fcdc1bb3b617d7e4" providerId="LiveId" clId="{4AFD2F5F-7525-41FA-A56F-E2F7417B1E4E}" dt="2023-07-30T14:42:05.060" v="265" actId="478"/>
          <ac:picMkLst>
            <pc:docMk/>
            <pc:sldMk cId="2185092362" sldId="291"/>
            <ac:picMk id="10" creationId="{C434BB2E-968C-28A8-95EE-F731333018F0}"/>
          </ac:picMkLst>
        </pc:picChg>
        <pc:picChg chg="add mod">
          <ac:chgData name="El Bach" userId="fcdc1bb3b617d7e4" providerId="LiveId" clId="{4AFD2F5F-7525-41FA-A56F-E2F7417B1E4E}" dt="2023-07-30T14:42:11.596" v="268" actId="14100"/>
          <ac:picMkLst>
            <pc:docMk/>
            <pc:sldMk cId="2185092362" sldId="291"/>
            <ac:picMk id="12" creationId="{1B7AD04E-053C-20BC-0D63-769353396995}"/>
          </ac:picMkLst>
        </pc:picChg>
        <pc:picChg chg="del">
          <ac:chgData name="El Bach" userId="fcdc1bb3b617d7e4" providerId="LiveId" clId="{4AFD2F5F-7525-41FA-A56F-E2F7417B1E4E}" dt="2023-07-30T14:33:50.969" v="239" actId="478"/>
          <ac:picMkLst>
            <pc:docMk/>
            <pc:sldMk cId="2185092362" sldId="291"/>
            <ac:picMk id="2050" creationId="{AF5C6560-2739-5C09-56D4-43CB7716FF62}"/>
          </ac:picMkLst>
        </pc:picChg>
      </pc:sldChg>
      <pc:sldChg chg="addSp delSp modSp mod">
        <pc:chgData name="El Bach" userId="fcdc1bb3b617d7e4" providerId="LiveId" clId="{4AFD2F5F-7525-41FA-A56F-E2F7417B1E4E}" dt="2023-07-30T16:35:49.096" v="783"/>
        <pc:sldMkLst>
          <pc:docMk/>
          <pc:sldMk cId="3524330697" sldId="292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3524330697" sldId="292"/>
            <ac:spMk id="2" creationId="{5B040558-A365-4CCE-92FA-5A48CD98F9C9}"/>
          </ac:spMkLst>
        </pc:spChg>
        <pc:spChg chg="mod">
          <ac:chgData name="El Bach" userId="fcdc1bb3b617d7e4" providerId="LiveId" clId="{4AFD2F5F-7525-41FA-A56F-E2F7417B1E4E}" dt="2023-07-30T16:35:49.096" v="783"/>
          <ac:spMkLst>
            <pc:docMk/>
            <pc:sldMk cId="3524330697" sldId="292"/>
            <ac:spMk id="3" creationId="{05CDF783-BFB3-273E-4B55-8D6D0A151BB8}"/>
          </ac:spMkLst>
        </pc:spChg>
        <pc:spChg chg="mod">
          <ac:chgData name="El Bach" userId="fcdc1bb3b617d7e4" providerId="LiveId" clId="{4AFD2F5F-7525-41FA-A56F-E2F7417B1E4E}" dt="2023-07-30T14:53:09.252" v="369" actId="1076"/>
          <ac:spMkLst>
            <pc:docMk/>
            <pc:sldMk cId="3524330697" sldId="292"/>
            <ac:spMk id="4" creationId="{5B53080F-F30B-6651-54D5-2AEAA98B8A00}"/>
          </ac:spMkLst>
        </pc:spChg>
        <pc:spChg chg="mod">
          <ac:chgData name="El Bach" userId="fcdc1bb3b617d7e4" providerId="LiveId" clId="{4AFD2F5F-7525-41FA-A56F-E2F7417B1E4E}" dt="2023-07-30T14:53:06.285" v="368" actId="1076"/>
          <ac:spMkLst>
            <pc:docMk/>
            <pc:sldMk cId="3524330697" sldId="292"/>
            <ac:spMk id="5" creationId="{352FB4C8-B60C-D271-688C-05F1190BC6A0}"/>
          </ac:spMkLst>
        </pc:spChg>
        <pc:spChg chg="mod">
          <ac:chgData name="El Bach" userId="fcdc1bb3b617d7e4" providerId="LiveId" clId="{4AFD2F5F-7525-41FA-A56F-E2F7417B1E4E}" dt="2023-07-30T14:51:36.630" v="315" actId="20577"/>
          <ac:spMkLst>
            <pc:docMk/>
            <pc:sldMk cId="3524330697" sldId="292"/>
            <ac:spMk id="6" creationId="{3183E336-EB32-EB4F-0AC7-6636E3C6D387}"/>
          </ac:spMkLst>
        </pc:spChg>
        <pc:spChg chg="mod">
          <ac:chgData name="El Bach" userId="fcdc1bb3b617d7e4" providerId="LiveId" clId="{4AFD2F5F-7525-41FA-A56F-E2F7417B1E4E}" dt="2023-07-30T14:52:55.022" v="366" actId="1076"/>
          <ac:spMkLst>
            <pc:docMk/>
            <pc:sldMk cId="3524330697" sldId="292"/>
            <ac:spMk id="8" creationId="{FD2F1BA4-36CA-DC07-713D-C105770BC872}"/>
          </ac:spMkLst>
        </pc:spChg>
        <pc:grpChg chg="del mod">
          <ac:chgData name="El Bach" userId="fcdc1bb3b617d7e4" providerId="LiveId" clId="{4AFD2F5F-7525-41FA-A56F-E2F7417B1E4E}" dt="2023-07-30T14:49:33.160" v="269" actId="478"/>
          <ac:grpSpMkLst>
            <pc:docMk/>
            <pc:sldMk cId="3524330697" sldId="292"/>
            <ac:grpSpMk id="7" creationId="{2AA09370-65E7-C83B-9D1C-D328D008DC29}"/>
          </ac:grpSpMkLst>
        </pc:grpChg>
        <pc:grpChg chg="del mod">
          <ac:chgData name="El Bach" userId="fcdc1bb3b617d7e4" providerId="LiveId" clId="{4AFD2F5F-7525-41FA-A56F-E2F7417B1E4E}" dt="2023-07-30T14:50:36.614" v="272" actId="478"/>
          <ac:grpSpMkLst>
            <pc:docMk/>
            <pc:sldMk cId="3524330697" sldId="292"/>
            <ac:grpSpMk id="9" creationId="{144BB778-42AA-F2A2-D002-C7966CCED4E3}"/>
          </ac:grpSpMkLst>
        </pc:grpChg>
        <pc:picChg chg="add mod">
          <ac:chgData name="El Bach" userId="fcdc1bb3b617d7e4" providerId="LiveId" clId="{4AFD2F5F-7525-41FA-A56F-E2F7417B1E4E}" dt="2023-07-30T14:50:46.031" v="277" actId="1076"/>
          <ac:picMkLst>
            <pc:docMk/>
            <pc:sldMk cId="3524330697" sldId="292"/>
            <ac:picMk id="11" creationId="{C7FEF379-A273-DF38-B2F6-22F239449B07}"/>
          </ac:picMkLst>
        </pc:picChg>
        <pc:picChg chg="add mod">
          <ac:chgData name="El Bach" userId="fcdc1bb3b617d7e4" providerId="LiveId" clId="{4AFD2F5F-7525-41FA-A56F-E2F7417B1E4E}" dt="2023-07-30T14:53:01.941" v="367" actId="1076"/>
          <ac:picMkLst>
            <pc:docMk/>
            <pc:sldMk cId="3524330697" sldId="292"/>
            <ac:picMk id="13" creationId="{FA2205CA-4294-BA5C-7E33-7D59A3971520}"/>
          </ac:picMkLst>
        </pc:picChg>
        <pc:picChg chg="del">
          <ac:chgData name="El Bach" userId="fcdc1bb3b617d7e4" providerId="LiveId" clId="{4AFD2F5F-7525-41FA-A56F-E2F7417B1E4E}" dt="2023-07-30T14:49:33.160" v="269" actId="478"/>
          <ac:picMkLst>
            <pc:docMk/>
            <pc:sldMk cId="3524330697" sldId="292"/>
            <ac:picMk id="1026" creationId="{CF44E695-49BC-60F2-59E2-38B23BBA381A}"/>
          </ac:picMkLst>
        </pc:picChg>
        <pc:picChg chg="del">
          <ac:chgData name="El Bach" userId="fcdc1bb3b617d7e4" providerId="LiveId" clId="{4AFD2F5F-7525-41FA-A56F-E2F7417B1E4E}" dt="2023-07-30T14:50:36.614" v="272" actId="478"/>
          <ac:picMkLst>
            <pc:docMk/>
            <pc:sldMk cId="3524330697" sldId="292"/>
            <ac:picMk id="1028" creationId="{28C7A328-195C-CF4B-5913-53F9EEF0BEE8}"/>
          </ac:picMkLst>
        </pc:picChg>
      </pc:sldChg>
      <pc:sldChg chg="addSp delSp modSp mod">
        <pc:chgData name="El Bach" userId="fcdc1bb3b617d7e4" providerId="LiveId" clId="{4AFD2F5F-7525-41FA-A56F-E2F7417B1E4E}" dt="2023-07-30T16:35:49.096" v="783"/>
        <pc:sldMkLst>
          <pc:docMk/>
          <pc:sldMk cId="2950648358" sldId="293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2950648358" sldId="293"/>
            <ac:spMk id="2" creationId="{5B040558-A365-4CCE-92FA-5A48CD98F9C9}"/>
          </ac:spMkLst>
        </pc:spChg>
        <pc:spChg chg="mod">
          <ac:chgData name="El Bach" userId="fcdc1bb3b617d7e4" providerId="LiveId" clId="{4AFD2F5F-7525-41FA-A56F-E2F7417B1E4E}" dt="2023-07-30T16:35:49.096" v="783"/>
          <ac:spMkLst>
            <pc:docMk/>
            <pc:sldMk cId="2950648358" sldId="293"/>
            <ac:spMk id="3" creationId="{9FA0E552-B77F-3D79-39DE-812D63F1F2D3}"/>
          </ac:spMkLst>
        </pc:spChg>
        <pc:picChg chg="del">
          <ac:chgData name="El Bach" userId="fcdc1bb3b617d7e4" providerId="LiveId" clId="{4AFD2F5F-7525-41FA-A56F-E2F7417B1E4E}" dt="2023-07-30T15:09:36.404" v="460" actId="478"/>
          <ac:picMkLst>
            <pc:docMk/>
            <pc:sldMk cId="2950648358" sldId="293"/>
            <ac:picMk id="5" creationId="{D19CBDC1-A4A4-8C6B-1C83-B258A0071A06}"/>
          </ac:picMkLst>
        </pc:picChg>
        <pc:picChg chg="add mod">
          <ac:chgData name="El Bach" userId="fcdc1bb3b617d7e4" providerId="LiveId" clId="{4AFD2F5F-7525-41FA-A56F-E2F7417B1E4E}" dt="2023-07-30T15:10:18.489" v="468" actId="14100"/>
          <ac:picMkLst>
            <pc:docMk/>
            <pc:sldMk cId="2950648358" sldId="293"/>
            <ac:picMk id="7" creationId="{097D2EF7-DC00-F611-2447-826C4B92D50D}"/>
          </ac:picMkLst>
        </pc:picChg>
        <pc:picChg chg="del">
          <ac:chgData name="El Bach" userId="fcdc1bb3b617d7e4" providerId="LiveId" clId="{4AFD2F5F-7525-41FA-A56F-E2F7417B1E4E}" dt="2023-07-30T15:09:37.058" v="461" actId="478"/>
          <ac:picMkLst>
            <pc:docMk/>
            <pc:sldMk cId="2950648358" sldId="293"/>
            <ac:picMk id="8" creationId="{EFCFA05B-826F-C063-11B5-C0D49E38CA9D}"/>
          </ac:picMkLst>
        </pc:picChg>
      </pc:sldChg>
      <pc:sldChg chg="addSp delSp modSp mod">
        <pc:chgData name="El Bach" userId="fcdc1bb3b617d7e4" providerId="LiveId" clId="{4AFD2F5F-7525-41FA-A56F-E2F7417B1E4E}" dt="2023-07-30T16:35:49.096" v="783"/>
        <pc:sldMkLst>
          <pc:docMk/>
          <pc:sldMk cId="2963956531" sldId="295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2963956531" sldId="295"/>
            <ac:spMk id="2" creationId="{5B040558-A365-4CCE-92FA-5A48CD98F9C9}"/>
          </ac:spMkLst>
        </pc:spChg>
        <pc:spChg chg="mod">
          <ac:chgData name="El Bach" userId="fcdc1bb3b617d7e4" providerId="LiveId" clId="{4AFD2F5F-7525-41FA-A56F-E2F7417B1E4E}" dt="2023-07-30T14:59:56.433" v="440" actId="122"/>
          <ac:spMkLst>
            <pc:docMk/>
            <pc:sldMk cId="2963956531" sldId="295"/>
            <ac:spMk id="6" creationId="{EED82273-6B76-EF6C-6BD7-E688D9F342EF}"/>
          </ac:spMkLst>
        </pc:spChg>
        <pc:spChg chg="del mod">
          <ac:chgData name="El Bach" userId="fcdc1bb3b617d7e4" providerId="LiveId" clId="{4AFD2F5F-7525-41FA-A56F-E2F7417B1E4E}" dt="2023-07-30T14:56:34.860" v="410" actId="478"/>
          <ac:spMkLst>
            <pc:docMk/>
            <pc:sldMk cId="2963956531" sldId="295"/>
            <ac:spMk id="9" creationId="{9126FF2D-B827-FBC1-8F50-50322CE80F75}"/>
          </ac:spMkLst>
        </pc:spChg>
        <pc:spChg chg="del mod">
          <ac:chgData name="El Bach" userId="fcdc1bb3b617d7e4" providerId="LiveId" clId="{4AFD2F5F-7525-41FA-A56F-E2F7417B1E4E}" dt="2023-07-30T14:58:09.011" v="427" actId="478"/>
          <ac:spMkLst>
            <pc:docMk/>
            <pc:sldMk cId="2963956531" sldId="295"/>
            <ac:spMk id="10" creationId="{D767CEFD-8ABC-E414-A2F4-2337090702CC}"/>
          </ac:spMkLst>
        </pc:spChg>
        <pc:spChg chg="del mod">
          <ac:chgData name="El Bach" userId="fcdc1bb3b617d7e4" providerId="LiveId" clId="{4AFD2F5F-7525-41FA-A56F-E2F7417B1E4E}" dt="2023-07-30T14:57:12.932" v="419" actId="478"/>
          <ac:spMkLst>
            <pc:docMk/>
            <pc:sldMk cId="2963956531" sldId="295"/>
            <ac:spMk id="11" creationId="{AFFFCCF0-77F2-CF42-859F-A4C7B8AB2035}"/>
          </ac:spMkLst>
        </pc:spChg>
        <pc:spChg chg="add del">
          <ac:chgData name="El Bach" userId="fcdc1bb3b617d7e4" providerId="LiveId" clId="{4AFD2F5F-7525-41FA-A56F-E2F7417B1E4E}" dt="2023-07-30T14:56:39.167" v="412" actId="22"/>
          <ac:spMkLst>
            <pc:docMk/>
            <pc:sldMk cId="2963956531" sldId="295"/>
            <ac:spMk id="12" creationId="{8F070FBF-1EA2-CDCC-FB31-CF97F39156D3}"/>
          </ac:spMkLst>
        </pc:spChg>
        <pc:spChg chg="add mod">
          <ac:chgData name="El Bach" userId="fcdc1bb3b617d7e4" providerId="LiveId" clId="{4AFD2F5F-7525-41FA-A56F-E2F7417B1E4E}" dt="2023-07-30T14:59:51.049" v="438" actId="122"/>
          <ac:spMkLst>
            <pc:docMk/>
            <pc:sldMk cId="2963956531" sldId="295"/>
            <ac:spMk id="13" creationId="{6DE95B43-CD80-32F0-4BDF-07AE715D60FA}"/>
          </ac:spMkLst>
        </pc:spChg>
        <pc:spChg chg="add mod">
          <ac:chgData name="El Bach" userId="fcdc1bb3b617d7e4" providerId="LiveId" clId="{4AFD2F5F-7525-41FA-A56F-E2F7417B1E4E}" dt="2023-07-30T15:00:02.081" v="442" actId="122"/>
          <ac:spMkLst>
            <pc:docMk/>
            <pc:sldMk cId="2963956531" sldId="295"/>
            <ac:spMk id="14" creationId="{E65C1371-17EC-E682-6089-37153FF459A5}"/>
          </ac:spMkLst>
        </pc:spChg>
        <pc:spChg chg="add mod">
          <ac:chgData name="El Bach" userId="fcdc1bb3b617d7e4" providerId="LiveId" clId="{4AFD2F5F-7525-41FA-A56F-E2F7417B1E4E}" dt="2023-07-30T14:59:48.098" v="437" actId="122"/>
          <ac:spMkLst>
            <pc:docMk/>
            <pc:sldMk cId="2963956531" sldId="295"/>
            <ac:spMk id="15" creationId="{0EA363A6-C22B-3EE5-EB87-DFB35D669EFF}"/>
          </ac:spMkLst>
        </pc:spChg>
        <pc:picChg chg="del">
          <ac:chgData name="El Bach" userId="fcdc1bb3b617d7e4" providerId="LiveId" clId="{4AFD2F5F-7525-41FA-A56F-E2F7417B1E4E}" dt="2023-07-30T14:53:45.884" v="370" actId="478"/>
          <ac:picMkLst>
            <pc:docMk/>
            <pc:sldMk cId="2963956531" sldId="295"/>
            <ac:picMk id="5" creationId="{484FAD70-0713-11A8-30A0-13B5CD37CA10}"/>
          </ac:picMkLst>
        </pc:picChg>
        <pc:picChg chg="del">
          <ac:chgData name="El Bach" userId="fcdc1bb3b617d7e4" providerId="LiveId" clId="{4AFD2F5F-7525-41FA-A56F-E2F7417B1E4E}" dt="2023-07-30T14:53:47.108" v="371" actId="478"/>
          <ac:picMkLst>
            <pc:docMk/>
            <pc:sldMk cId="2963956531" sldId="295"/>
            <ac:picMk id="4098" creationId="{18C60382-FABC-5484-5D1B-6CF17A7CFF96}"/>
          </ac:picMkLst>
        </pc:picChg>
        <pc:picChg chg="del">
          <ac:chgData name="El Bach" userId="fcdc1bb3b617d7e4" providerId="LiveId" clId="{4AFD2F5F-7525-41FA-A56F-E2F7417B1E4E}" dt="2023-07-30T14:53:47.780" v="372" actId="478"/>
          <ac:picMkLst>
            <pc:docMk/>
            <pc:sldMk cId="2963956531" sldId="295"/>
            <ac:picMk id="4100" creationId="{9E810B96-A25F-63DA-575C-40C68BEE80F2}"/>
          </ac:picMkLst>
        </pc:picChg>
        <pc:picChg chg="del">
          <ac:chgData name="El Bach" userId="fcdc1bb3b617d7e4" providerId="LiveId" clId="{4AFD2F5F-7525-41FA-A56F-E2F7417B1E4E}" dt="2023-07-30T14:53:48.340" v="373" actId="478"/>
          <ac:picMkLst>
            <pc:docMk/>
            <pc:sldMk cId="2963956531" sldId="295"/>
            <ac:picMk id="4102" creationId="{9F15A09D-CDFA-6983-B66F-EA96F6FAC649}"/>
          </ac:picMkLst>
        </pc:picChg>
      </pc:sldChg>
      <pc:sldChg chg="addSp delSp modSp mod">
        <pc:chgData name="El Bach" userId="fcdc1bb3b617d7e4" providerId="LiveId" clId="{4AFD2F5F-7525-41FA-A56F-E2F7417B1E4E}" dt="2023-07-30T16:35:49.096" v="783"/>
        <pc:sldMkLst>
          <pc:docMk/>
          <pc:sldMk cId="2379676307" sldId="296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2379676307" sldId="296"/>
            <ac:spMk id="2" creationId="{5B040558-A365-4CCE-92FA-5A48CD98F9C9}"/>
          </ac:spMkLst>
        </pc:spChg>
        <pc:spChg chg="mod">
          <ac:chgData name="El Bach" userId="fcdc1bb3b617d7e4" providerId="LiveId" clId="{4AFD2F5F-7525-41FA-A56F-E2F7417B1E4E}" dt="2023-07-30T16:35:49.096" v="783"/>
          <ac:spMkLst>
            <pc:docMk/>
            <pc:sldMk cId="2379676307" sldId="296"/>
            <ac:spMk id="3" creationId="{9FA0E552-B77F-3D79-39DE-812D63F1F2D3}"/>
          </ac:spMkLst>
        </pc:spChg>
        <pc:picChg chg="del mod">
          <ac:chgData name="El Bach" userId="fcdc1bb3b617d7e4" providerId="LiveId" clId="{4AFD2F5F-7525-41FA-A56F-E2F7417B1E4E}" dt="2023-07-30T15:01:51.584" v="454" actId="478"/>
          <ac:picMkLst>
            <pc:docMk/>
            <pc:sldMk cId="2379676307" sldId="296"/>
            <ac:picMk id="7" creationId="{6BAC9D09-685A-A9D3-41FE-3D3DDDC7EF75}"/>
          </ac:picMkLst>
        </pc:picChg>
        <pc:picChg chg="add mod">
          <ac:chgData name="El Bach" userId="fcdc1bb3b617d7e4" providerId="LiveId" clId="{4AFD2F5F-7525-41FA-A56F-E2F7417B1E4E}" dt="2023-07-30T15:02:07.367" v="459" actId="14100"/>
          <ac:picMkLst>
            <pc:docMk/>
            <pc:sldMk cId="2379676307" sldId="296"/>
            <ac:picMk id="8" creationId="{1E07813F-4186-2570-ECFC-EED23E9DBBE2}"/>
          </ac:picMkLst>
        </pc:picChg>
      </pc:sldChg>
      <pc:sldChg chg="addSp delSp modSp mod">
        <pc:chgData name="El Bach" userId="fcdc1bb3b617d7e4" providerId="LiveId" clId="{4AFD2F5F-7525-41FA-A56F-E2F7417B1E4E}" dt="2023-07-30T16:35:49.096" v="783"/>
        <pc:sldMkLst>
          <pc:docMk/>
          <pc:sldMk cId="1455177520" sldId="297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1455177520" sldId="297"/>
            <ac:spMk id="2" creationId="{5B040558-A365-4CCE-92FA-5A48CD98F9C9}"/>
          </ac:spMkLst>
        </pc:spChg>
        <pc:spChg chg="mod">
          <ac:chgData name="El Bach" userId="fcdc1bb3b617d7e4" providerId="LiveId" clId="{4AFD2F5F-7525-41FA-A56F-E2F7417B1E4E}" dt="2023-07-30T16:35:49.096" v="783"/>
          <ac:spMkLst>
            <pc:docMk/>
            <pc:sldMk cId="1455177520" sldId="297"/>
            <ac:spMk id="3" creationId="{ACF70E5E-1076-94AD-5E11-F292199DD68E}"/>
          </ac:spMkLst>
        </pc:spChg>
        <pc:spChg chg="add mod">
          <ac:chgData name="El Bach" userId="fcdc1bb3b617d7e4" providerId="LiveId" clId="{4AFD2F5F-7525-41FA-A56F-E2F7417B1E4E}" dt="2023-07-30T15:25:19.520" v="765" actId="1076"/>
          <ac:spMkLst>
            <pc:docMk/>
            <pc:sldMk cId="1455177520" sldId="297"/>
            <ac:spMk id="8" creationId="{DEDAFA83-AA02-74C0-2BCC-DEA8C2B6A103}"/>
          </ac:spMkLst>
        </pc:spChg>
        <pc:graphicFrameChg chg="mod">
          <ac:chgData name="El Bach" userId="fcdc1bb3b617d7e4" providerId="LiveId" clId="{4AFD2F5F-7525-41FA-A56F-E2F7417B1E4E}" dt="2023-07-30T15:17:49.221" v="557" actId="20577"/>
          <ac:graphicFrameMkLst>
            <pc:docMk/>
            <pc:sldMk cId="1455177520" sldId="297"/>
            <ac:graphicFrameMk id="11" creationId="{6D77C248-9325-5FEF-72C7-F630112B538E}"/>
          </ac:graphicFrameMkLst>
        </pc:graphicFrameChg>
        <pc:picChg chg="add del mod">
          <ac:chgData name="El Bach" userId="fcdc1bb3b617d7e4" providerId="LiveId" clId="{4AFD2F5F-7525-41FA-A56F-E2F7417B1E4E}" dt="2023-07-30T15:16:43.393" v="517" actId="22"/>
          <ac:picMkLst>
            <pc:docMk/>
            <pc:sldMk cId="1455177520" sldId="297"/>
            <ac:picMk id="5" creationId="{1A38DDBF-7FE2-B5AF-2A65-8D60750ABEFC}"/>
          </ac:picMkLst>
        </pc:picChg>
        <pc:picChg chg="add del">
          <ac:chgData name="El Bach" userId="fcdc1bb3b617d7e4" providerId="LiveId" clId="{4AFD2F5F-7525-41FA-A56F-E2F7417B1E4E}" dt="2023-07-30T15:17:03.007" v="520" actId="478"/>
          <ac:picMkLst>
            <pc:docMk/>
            <pc:sldMk cId="1455177520" sldId="297"/>
            <ac:picMk id="6" creationId="{52E84957-06C9-95A3-D0BA-3283B90C38F0}"/>
          </ac:picMkLst>
        </pc:picChg>
        <pc:picChg chg="add mod">
          <ac:chgData name="El Bach" userId="fcdc1bb3b617d7e4" providerId="LiveId" clId="{4AFD2F5F-7525-41FA-A56F-E2F7417B1E4E}" dt="2023-07-30T15:25:09.224" v="761" actId="1076"/>
          <ac:picMkLst>
            <pc:docMk/>
            <pc:sldMk cId="1455177520" sldId="297"/>
            <ac:picMk id="7" creationId="{27DC4435-1B7F-0222-C6B9-19E7FE4FE50C}"/>
          </ac:picMkLst>
        </pc:picChg>
        <pc:picChg chg="add del">
          <ac:chgData name="El Bach" userId="fcdc1bb3b617d7e4" providerId="LiveId" clId="{4AFD2F5F-7525-41FA-A56F-E2F7417B1E4E}" dt="2023-07-30T15:17:04.206" v="521" actId="478"/>
          <ac:picMkLst>
            <pc:docMk/>
            <pc:sldMk cId="1455177520" sldId="297"/>
            <ac:picMk id="10" creationId="{312B47D7-CC60-693A-CAAC-16F10C6ABB50}"/>
          </ac:picMkLst>
        </pc:picChg>
      </pc:sldChg>
      <pc:sldChg chg="modSp">
        <pc:chgData name="El Bach" userId="fcdc1bb3b617d7e4" providerId="LiveId" clId="{4AFD2F5F-7525-41FA-A56F-E2F7417B1E4E}" dt="2023-07-30T16:35:49.096" v="783"/>
        <pc:sldMkLst>
          <pc:docMk/>
          <pc:sldMk cId="3945536907" sldId="298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3945536907" sldId="298"/>
            <ac:spMk id="2" creationId="{5B040558-A365-4CCE-92FA-5A48CD98F9C9}"/>
          </ac:spMkLst>
        </pc:spChg>
        <pc:spChg chg="mod">
          <ac:chgData name="El Bach" userId="fcdc1bb3b617d7e4" providerId="LiveId" clId="{4AFD2F5F-7525-41FA-A56F-E2F7417B1E4E}" dt="2023-07-30T16:35:49.096" v="783"/>
          <ac:spMkLst>
            <pc:docMk/>
            <pc:sldMk cId="3945536907" sldId="298"/>
            <ac:spMk id="3" creationId="{ACF70E5E-1076-94AD-5E11-F292199DD68E}"/>
          </ac:spMkLst>
        </pc:spChg>
      </pc:sldChg>
      <pc:sldChg chg="addSp delSp modSp new mod ord">
        <pc:chgData name="El Bach" userId="fcdc1bb3b617d7e4" providerId="LiveId" clId="{4AFD2F5F-7525-41FA-A56F-E2F7417B1E4E}" dt="2023-07-30T16:35:49.096" v="783"/>
        <pc:sldMkLst>
          <pc:docMk/>
          <pc:sldMk cId="3901320852" sldId="299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3901320852" sldId="299"/>
            <ac:spMk id="2" creationId="{B9DFE88D-87F1-41D3-E70D-5419CEF4C74C}"/>
          </ac:spMkLst>
        </pc:spChg>
        <pc:spChg chg="del">
          <ac:chgData name="El Bach" userId="fcdc1bb3b617d7e4" providerId="LiveId" clId="{4AFD2F5F-7525-41FA-A56F-E2F7417B1E4E}" dt="2023-07-30T15:22:55.579" v="741" actId="478"/>
          <ac:spMkLst>
            <pc:docMk/>
            <pc:sldMk cId="3901320852" sldId="299"/>
            <ac:spMk id="3" creationId="{6B21CBA3-4751-3D16-5545-51C7BA40CFA0}"/>
          </ac:spMkLst>
        </pc:spChg>
        <pc:spChg chg="mod">
          <ac:chgData name="El Bach" userId="fcdc1bb3b617d7e4" providerId="LiveId" clId="{4AFD2F5F-7525-41FA-A56F-E2F7417B1E4E}" dt="2023-07-30T16:35:49.096" v="783"/>
          <ac:spMkLst>
            <pc:docMk/>
            <pc:sldMk cId="3901320852" sldId="299"/>
            <ac:spMk id="4" creationId="{EBEFEF44-7C50-9BD5-3752-2308BB16D71B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6" creationId="{0A766BC1-CC33-B5E3-8A00-C7E8C351F264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7" creationId="{05711B7E-70F6-6514-1651-AA07DD0B93ED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8" creationId="{0E97CCD2-3A7F-95E4-76D7-7709DEBEBC79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9" creationId="{1364A165-95D9-C99D-C9C6-CF25CE3A3D83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10" creationId="{B0A075A1-04DC-676E-4AE8-C1F0D05AF5E8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11" creationId="{A45642B7-D8D4-1E8C-C6A7-75B13CBC0AAD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12" creationId="{F1AC4314-AD73-21A2-28B0-62A5B498533A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13" creationId="{296BC699-BCE5-6001-67C4-BEAA6B9C1C28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14" creationId="{B0E44891-32D1-7DCF-8521-1B39C2789FAB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15" creationId="{B12317C2-486D-6BD0-D0C2-ABE2CA9B2B9C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16" creationId="{A2AB4B85-C271-DA0A-48D5-4CAB98107C80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17" creationId="{9AE09B31-AA22-1254-319C-126205A56C57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18" creationId="{EA61478F-D081-396D-7EFE-2C4BA87483A4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19" creationId="{653AA4B8-7AE5-85B8-939B-7FDDF0BE982B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20" creationId="{1C862B7F-C80E-4153-7865-9E5472AAB2F4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21" creationId="{BFF5D429-C9BA-05DC-5151-BA02F40DF147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22" creationId="{431CE704-74D2-F489-398F-6D30D18732A3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23" creationId="{94F50846-E985-1F2F-56C5-BA09E5A3B637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24" creationId="{F61A2C5B-1899-A99D-5225-20F4C9AE8B12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25" creationId="{4589A335-85C0-B1C2-64DF-C8963E124A64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27" creationId="{C2095EF1-AEB7-C004-4D84-988DD2005F86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28" creationId="{D4DDD3F6-7ED7-E025-3C25-34B82399A41C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29" creationId="{E355DC4D-2673-C226-8824-7912B28F6350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30" creationId="{6EEC8E6F-317D-6A09-0A74-8A28E8112875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31" creationId="{6686435A-638D-AA02-5459-070373731B61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32" creationId="{974C6389-BD01-2261-2BFF-9D823BE1C038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34" creationId="{6249F497-90BC-66AF-AABF-EFA1F69944CE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35" creationId="{00AB73B0-05D6-174A-3402-998F834B15C0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36" creationId="{3E00A13D-B623-AB15-E30F-795BCDC30AC9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37" creationId="{63C8DA08-A843-9F0B-7024-68FCC49E0E1F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38" creationId="{4BE049F2-6714-E3D1-0F8B-F3A39C40AF64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39" creationId="{EB2A36C8-E7AC-AB3A-92A1-A4A51DF30F55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41" creationId="{6CAEE010-798F-28B7-5BE4-FEB4E4966B40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42" creationId="{8140BABB-7C3B-0D01-816E-8839975F8C9E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43" creationId="{D1DF88F2-12BF-5BD3-6C80-1C37D0C4E8F9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44" creationId="{A6209384-153A-FBA7-64F7-B140B485D649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45" creationId="{53BA0755-64C1-44A4-2F69-59EA74D83102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46" creationId="{BA234DB4-1B83-E46E-032C-52AA3E97A964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48" creationId="{20A9679D-B52E-EF54-549A-CEF319E06C4D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49" creationId="{57CDD5DF-DCEB-07C1-7107-5A6D32CE3DC3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50" creationId="{D128A7DD-6617-9B7E-8A6B-24D4B57A4EA8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51" creationId="{90DBF2BE-7FD4-8B9D-9CBE-FF7A2E32A58B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52" creationId="{443D9F9A-89B7-81F3-5ABE-714B84CFE026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53" creationId="{468C4AB1-7A9D-C9D0-3A85-C8219EAE578F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55" creationId="{EA01BF48-D3BC-7942-338B-9614C7F65B8C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56" creationId="{4FB1B3EC-3C69-66B8-90CD-6B2B546DF71A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57" creationId="{D7570E49-F816-C38A-2C13-7F92E42A4CD3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58" creationId="{01F3E5DB-518B-3754-38A4-87E483266C1E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59" creationId="{3B718031-2A33-F0E6-0015-BF8E9B8034D9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60" creationId="{0B23B895-B98A-C157-FC72-08D1121FC5E9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62" creationId="{6D544D14-C6BD-8CD1-4FB9-E9F635CAB4C2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63" creationId="{190090C9-D296-C206-C6A7-02FDCAEBC8C8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64" creationId="{2586DF06-53C8-6C3C-94B8-CFC9054DD8B7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65" creationId="{EC1C639B-34E3-8B22-2167-2283782B86E9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66" creationId="{800CA56C-4AD6-71EA-C22B-B90F86E39ACA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67" creationId="{E4D49614-6736-6806-156A-39FD391FB046}"/>
          </ac:spMkLst>
        </pc:spChg>
        <pc:spChg chg="add mod">
          <ac:chgData name="El Bach" userId="fcdc1bb3b617d7e4" providerId="LiveId" clId="{4AFD2F5F-7525-41FA-A56F-E2F7417B1E4E}" dt="2023-07-30T15:24:06.794" v="755" actId="14100"/>
          <ac:spMkLst>
            <pc:docMk/>
            <pc:sldMk cId="3901320852" sldId="299"/>
            <ac:spMk id="68" creationId="{39E6CACC-649A-A651-1C65-0273574B0F69}"/>
          </ac:spMkLst>
        </pc:spChg>
        <pc:grpChg chg="add mod">
          <ac:chgData name="El Bach" userId="fcdc1bb3b617d7e4" providerId="LiveId" clId="{4AFD2F5F-7525-41FA-A56F-E2F7417B1E4E}" dt="2023-07-30T15:22:56.652" v="742"/>
          <ac:grpSpMkLst>
            <pc:docMk/>
            <pc:sldMk cId="3901320852" sldId="299"/>
            <ac:grpSpMk id="5" creationId="{AAE2F4B9-A510-897D-1F85-A7354BF3C5B9}"/>
          </ac:grpSpMkLst>
        </pc:grpChg>
        <pc:grpChg chg="add mod">
          <ac:chgData name="El Bach" userId="fcdc1bb3b617d7e4" providerId="LiveId" clId="{4AFD2F5F-7525-41FA-A56F-E2F7417B1E4E}" dt="2023-07-30T15:23:54.458" v="751" actId="1076"/>
          <ac:grpSpMkLst>
            <pc:docMk/>
            <pc:sldMk cId="3901320852" sldId="299"/>
            <ac:grpSpMk id="26" creationId="{0BB29E5F-9BE7-0851-DC50-9690715D417F}"/>
          </ac:grpSpMkLst>
        </pc:grpChg>
        <pc:grpChg chg="add mod">
          <ac:chgData name="El Bach" userId="fcdc1bb3b617d7e4" providerId="LiveId" clId="{4AFD2F5F-7525-41FA-A56F-E2F7417B1E4E}" dt="2023-07-30T15:23:54.458" v="751" actId="1076"/>
          <ac:grpSpMkLst>
            <pc:docMk/>
            <pc:sldMk cId="3901320852" sldId="299"/>
            <ac:grpSpMk id="33" creationId="{CB0F8DFD-C85F-A896-7604-D3F05F878A51}"/>
          </ac:grpSpMkLst>
        </pc:grpChg>
        <pc:grpChg chg="add mod">
          <ac:chgData name="El Bach" userId="fcdc1bb3b617d7e4" providerId="LiveId" clId="{4AFD2F5F-7525-41FA-A56F-E2F7417B1E4E}" dt="2023-07-30T15:23:54.458" v="751" actId="1076"/>
          <ac:grpSpMkLst>
            <pc:docMk/>
            <pc:sldMk cId="3901320852" sldId="299"/>
            <ac:grpSpMk id="40" creationId="{EC638849-110C-65E2-6D8C-C8FD4DB2A38B}"/>
          </ac:grpSpMkLst>
        </pc:grpChg>
        <pc:grpChg chg="add mod">
          <ac:chgData name="El Bach" userId="fcdc1bb3b617d7e4" providerId="LiveId" clId="{4AFD2F5F-7525-41FA-A56F-E2F7417B1E4E}" dt="2023-07-30T15:23:54.458" v="751" actId="1076"/>
          <ac:grpSpMkLst>
            <pc:docMk/>
            <pc:sldMk cId="3901320852" sldId="299"/>
            <ac:grpSpMk id="47" creationId="{94C9B669-250D-1FFB-9A53-479C7CF01B5E}"/>
          </ac:grpSpMkLst>
        </pc:grpChg>
        <pc:grpChg chg="add mod">
          <ac:chgData name="El Bach" userId="fcdc1bb3b617d7e4" providerId="LiveId" clId="{4AFD2F5F-7525-41FA-A56F-E2F7417B1E4E}" dt="2023-07-30T15:23:54.458" v="751" actId="1076"/>
          <ac:grpSpMkLst>
            <pc:docMk/>
            <pc:sldMk cId="3901320852" sldId="299"/>
            <ac:grpSpMk id="54" creationId="{35EFA6CA-8DB4-9D75-85CA-7787B2C5C45A}"/>
          </ac:grpSpMkLst>
        </pc:grpChg>
        <pc:grpChg chg="add mod">
          <ac:chgData name="El Bach" userId="fcdc1bb3b617d7e4" providerId="LiveId" clId="{4AFD2F5F-7525-41FA-A56F-E2F7417B1E4E}" dt="2023-07-30T15:23:54.458" v="751" actId="1076"/>
          <ac:grpSpMkLst>
            <pc:docMk/>
            <pc:sldMk cId="3901320852" sldId="299"/>
            <ac:grpSpMk id="61" creationId="{0CF40B37-2C9E-7087-26BC-D7A7275FDA9E}"/>
          </ac:grpSpMkLst>
        </pc:gr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3DB5CE-75EE-4390-A86C-F4B3E28B0F9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24A186D-3381-4613-BB73-5C940A05F075}">
      <dgm:prSet phldrT="[Texte]"/>
      <dgm:spPr/>
      <dgm:t>
        <a:bodyPr/>
        <a:lstStyle/>
        <a:p>
          <a:r>
            <a:rPr lang="fr-FR" dirty="0"/>
            <a:t>Présentation du projet</a:t>
          </a:r>
        </a:p>
      </dgm:t>
    </dgm:pt>
    <dgm:pt modelId="{BE340E14-00CF-40D1-9650-FF3986898ABF}" type="parTrans" cxnId="{A9B245A0-FC49-417E-85A2-EF6CC4EC7EC6}">
      <dgm:prSet/>
      <dgm:spPr/>
      <dgm:t>
        <a:bodyPr/>
        <a:lstStyle/>
        <a:p>
          <a:endParaRPr lang="fr-FR"/>
        </a:p>
      </dgm:t>
    </dgm:pt>
    <dgm:pt modelId="{67B5A22A-22C4-4A2A-854B-91B9DAF0CCC1}" type="sibTrans" cxnId="{A9B245A0-FC49-417E-85A2-EF6CC4EC7EC6}">
      <dgm:prSet/>
      <dgm:spPr/>
      <dgm:t>
        <a:bodyPr/>
        <a:lstStyle/>
        <a:p>
          <a:endParaRPr lang="fr-FR"/>
        </a:p>
      </dgm:t>
    </dgm:pt>
    <dgm:pt modelId="{D75EB764-AB54-4043-B9C2-2673EFA0CA5F}">
      <dgm:prSet phldrT="[Texte]"/>
      <dgm:spPr/>
      <dgm:t>
        <a:bodyPr/>
        <a:lstStyle/>
        <a:p>
          <a:r>
            <a:rPr lang="fr-FR" dirty="0"/>
            <a:t>Approches non supervisées</a:t>
          </a:r>
        </a:p>
      </dgm:t>
    </dgm:pt>
    <dgm:pt modelId="{6977CEAB-3703-40D9-8FFE-E9B7B263F0D7}" type="parTrans" cxnId="{7A1DE3C8-58CC-4090-B8ED-8F5E06A16EB2}">
      <dgm:prSet/>
      <dgm:spPr/>
      <dgm:t>
        <a:bodyPr/>
        <a:lstStyle/>
        <a:p>
          <a:endParaRPr lang="fr-FR"/>
        </a:p>
      </dgm:t>
    </dgm:pt>
    <dgm:pt modelId="{7F7D4E28-81BD-4C40-B4BC-44E7D560AE29}" type="sibTrans" cxnId="{7A1DE3C8-58CC-4090-B8ED-8F5E06A16EB2}">
      <dgm:prSet/>
      <dgm:spPr/>
      <dgm:t>
        <a:bodyPr/>
        <a:lstStyle/>
        <a:p>
          <a:endParaRPr lang="fr-FR"/>
        </a:p>
      </dgm:t>
    </dgm:pt>
    <dgm:pt modelId="{1AE91FB2-9C54-4165-8600-D5FB33BB522D}">
      <dgm:prSet phldrT="[Texte]"/>
      <dgm:spPr/>
      <dgm:t>
        <a:bodyPr/>
        <a:lstStyle/>
        <a:p>
          <a:r>
            <a:rPr lang="fr-FR" dirty="0"/>
            <a:t>Approches supervisées</a:t>
          </a:r>
        </a:p>
      </dgm:t>
    </dgm:pt>
    <dgm:pt modelId="{49AD675E-1515-47FC-9F18-940D0A733B39}" type="parTrans" cxnId="{7306EA17-2F93-4A1A-AE37-FA218A6E5C89}">
      <dgm:prSet/>
      <dgm:spPr/>
      <dgm:t>
        <a:bodyPr/>
        <a:lstStyle/>
        <a:p>
          <a:endParaRPr lang="fr-FR"/>
        </a:p>
      </dgm:t>
    </dgm:pt>
    <dgm:pt modelId="{50BB31F0-1834-4D3B-9FB2-6C551138C381}" type="sibTrans" cxnId="{7306EA17-2F93-4A1A-AE37-FA218A6E5C89}">
      <dgm:prSet/>
      <dgm:spPr/>
      <dgm:t>
        <a:bodyPr/>
        <a:lstStyle/>
        <a:p>
          <a:endParaRPr lang="fr-FR"/>
        </a:p>
      </dgm:t>
    </dgm:pt>
    <dgm:pt modelId="{043210D8-ABCC-4CB1-AC38-20DF237B0538}">
      <dgm:prSet/>
      <dgm:spPr/>
      <dgm:t>
        <a:bodyPr/>
        <a:lstStyle/>
        <a:p>
          <a:r>
            <a:rPr lang="fr-FR" dirty="0"/>
            <a:t>Analyse des données</a:t>
          </a:r>
        </a:p>
      </dgm:t>
    </dgm:pt>
    <dgm:pt modelId="{658E2CF4-66FA-4C9D-ADCB-24932A686EAA}" type="parTrans" cxnId="{E9408B68-28E7-45F8-8635-C67EFAA802F0}">
      <dgm:prSet/>
      <dgm:spPr/>
      <dgm:t>
        <a:bodyPr/>
        <a:lstStyle/>
        <a:p>
          <a:endParaRPr lang="fr-FR"/>
        </a:p>
      </dgm:t>
    </dgm:pt>
    <dgm:pt modelId="{EC36A367-4880-436E-B305-6EAFAE7B21D8}" type="sibTrans" cxnId="{E9408B68-28E7-45F8-8635-C67EFAA802F0}">
      <dgm:prSet/>
      <dgm:spPr/>
      <dgm:t>
        <a:bodyPr/>
        <a:lstStyle/>
        <a:p>
          <a:endParaRPr lang="fr-FR"/>
        </a:p>
      </dgm:t>
    </dgm:pt>
    <dgm:pt modelId="{8AC5807D-8DFD-462F-93BE-107CA1AA2AE6}">
      <dgm:prSet/>
      <dgm:spPr/>
      <dgm:t>
        <a:bodyPr/>
        <a:lstStyle/>
        <a:p>
          <a:r>
            <a:rPr lang="fr-FR" dirty="0"/>
            <a:t>Vectorisation</a:t>
          </a:r>
        </a:p>
      </dgm:t>
    </dgm:pt>
    <dgm:pt modelId="{D627EFBA-90FD-4056-88E4-112AF2037962}" type="parTrans" cxnId="{12BAF1C1-DBB0-4483-B988-5B04B140D230}">
      <dgm:prSet/>
      <dgm:spPr/>
      <dgm:t>
        <a:bodyPr/>
        <a:lstStyle/>
        <a:p>
          <a:endParaRPr lang="fr-FR"/>
        </a:p>
      </dgm:t>
    </dgm:pt>
    <dgm:pt modelId="{64C529DE-DDF1-4808-A1B7-977FE8388A15}" type="sibTrans" cxnId="{12BAF1C1-DBB0-4483-B988-5B04B140D230}">
      <dgm:prSet/>
      <dgm:spPr/>
      <dgm:t>
        <a:bodyPr/>
        <a:lstStyle/>
        <a:p>
          <a:endParaRPr lang="fr-FR"/>
        </a:p>
      </dgm:t>
    </dgm:pt>
    <dgm:pt modelId="{0A32D54E-3B11-45DA-BB34-C07EC469721E}">
      <dgm:prSet/>
      <dgm:spPr/>
      <dgm:t>
        <a:bodyPr/>
        <a:lstStyle/>
        <a:p>
          <a:r>
            <a:rPr lang="fr-FR" dirty="0"/>
            <a:t>API de prédiction</a:t>
          </a:r>
        </a:p>
      </dgm:t>
    </dgm:pt>
    <dgm:pt modelId="{A55C4F82-8B4F-4CA9-A0CB-F9AE3925A6C8}" type="parTrans" cxnId="{CA22C0E6-5B0B-4481-AFAC-E98D070311F5}">
      <dgm:prSet/>
      <dgm:spPr/>
      <dgm:t>
        <a:bodyPr/>
        <a:lstStyle/>
        <a:p>
          <a:endParaRPr lang="fr-FR"/>
        </a:p>
      </dgm:t>
    </dgm:pt>
    <dgm:pt modelId="{E3426A44-067A-461A-AE4C-438165EE7BFA}" type="sibTrans" cxnId="{CA22C0E6-5B0B-4481-AFAC-E98D070311F5}">
      <dgm:prSet/>
      <dgm:spPr/>
      <dgm:t>
        <a:bodyPr/>
        <a:lstStyle/>
        <a:p>
          <a:endParaRPr lang="fr-FR"/>
        </a:p>
      </dgm:t>
    </dgm:pt>
    <dgm:pt modelId="{26B2D2B3-BA00-4CD4-B19B-DACCADFB5F3D}">
      <dgm:prSet/>
      <dgm:spPr/>
      <dgm:t>
        <a:bodyPr/>
        <a:lstStyle/>
        <a:p>
          <a:r>
            <a:rPr lang="fr-FR" dirty="0"/>
            <a:t>Nettoyage des données</a:t>
          </a:r>
        </a:p>
      </dgm:t>
    </dgm:pt>
    <dgm:pt modelId="{F5619D44-099C-44A7-A9D6-71C50631B02D}" type="sibTrans" cxnId="{08C9B013-7344-484D-A6FA-55BA4CE63DBD}">
      <dgm:prSet/>
      <dgm:spPr/>
      <dgm:t>
        <a:bodyPr/>
        <a:lstStyle/>
        <a:p>
          <a:endParaRPr lang="fr-FR"/>
        </a:p>
      </dgm:t>
    </dgm:pt>
    <dgm:pt modelId="{6F0F0882-B0DB-4D68-82AB-BEBD30801F5C}" type="parTrans" cxnId="{08C9B013-7344-484D-A6FA-55BA4CE63DBD}">
      <dgm:prSet/>
      <dgm:spPr/>
      <dgm:t>
        <a:bodyPr/>
        <a:lstStyle/>
        <a:p>
          <a:endParaRPr lang="fr-FR"/>
        </a:p>
      </dgm:t>
    </dgm:pt>
    <dgm:pt modelId="{314BE75D-7A76-43DA-8383-C76DECF70897}" type="pres">
      <dgm:prSet presAssocID="{323DB5CE-75EE-4390-A86C-F4B3E28B0F94}" presName="Name0" presStyleCnt="0">
        <dgm:presLayoutVars>
          <dgm:chMax val="7"/>
          <dgm:chPref val="7"/>
          <dgm:dir/>
        </dgm:presLayoutVars>
      </dgm:prSet>
      <dgm:spPr/>
    </dgm:pt>
    <dgm:pt modelId="{9DDF175A-38DB-448C-9852-0E2EFA148A2A}" type="pres">
      <dgm:prSet presAssocID="{323DB5CE-75EE-4390-A86C-F4B3E28B0F94}" presName="Name1" presStyleCnt="0"/>
      <dgm:spPr/>
    </dgm:pt>
    <dgm:pt modelId="{E32D3515-74D6-4029-87D2-43F4FCAA261A}" type="pres">
      <dgm:prSet presAssocID="{323DB5CE-75EE-4390-A86C-F4B3E28B0F94}" presName="cycle" presStyleCnt="0"/>
      <dgm:spPr/>
    </dgm:pt>
    <dgm:pt modelId="{84D5C9EB-C361-426A-AD63-8725470C6C59}" type="pres">
      <dgm:prSet presAssocID="{323DB5CE-75EE-4390-A86C-F4B3E28B0F94}" presName="srcNode" presStyleLbl="node1" presStyleIdx="0" presStyleCnt="7"/>
      <dgm:spPr/>
    </dgm:pt>
    <dgm:pt modelId="{5C97DD9A-FE4E-422E-84AB-33565C1050E3}" type="pres">
      <dgm:prSet presAssocID="{323DB5CE-75EE-4390-A86C-F4B3E28B0F94}" presName="conn" presStyleLbl="parChTrans1D2" presStyleIdx="0" presStyleCnt="1" custLinFactNeighborX="-41651" custLinFactNeighborY="3644"/>
      <dgm:spPr/>
    </dgm:pt>
    <dgm:pt modelId="{559CDD71-EC45-45EB-A94E-A065F83376D8}" type="pres">
      <dgm:prSet presAssocID="{323DB5CE-75EE-4390-A86C-F4B3E28B0F94}" presName="extraNode" presStyleLbl="node1" presStyleIdx="0" presStyleCnt="7"/>
      <dgm:spPr/>
    </dgm:pt>
    <dgm:pt modelId="{CAB398C2-A3DD-460C-A7DE-BA99B06B51AA}" type="pres">
      <dgm:prSet presAssocID="{323DB5CE-75EE-4390-A86C-F4B3E28B0F94}" presName="dstNode" presStyleLbl="node1" presStyleIdx="0" presStyleCnt="7"/>
      <dgm:spPr/>
    </dgm:pt>
    <dgm:pt modelId="{B24C48D5-6FED-441D-AD49-2A30A8B967B9}" type="pres">
      <dgm:prSet presAssocID="{824A186D-3381-4613-BB73-5C940A05F075}" presName="text_1" presStyleLbl="node1" presStyleIdx="0" presStyleCnt="7">
        <dgm:presLayoutVars>
          <dgm:bulletEnabled val="1"/>
        </dgm:presLayoutVars>
      </dgm:prSet>
      <dgm:spPr/>
    </dgm:pt>
    <dgm:pt modelId="{D4B26BE4-D52E-422D-98E7-D3C2F74694CC}" type="pres">
      <dgm:prSet presAssocID="{824A186D-3381-4613-BB73-5C940A05F075}" presName="accent_1" presStyleCnt="0"/>
      <dgm:spPr/>
    </dgm:pt>
    <dgm:pt modelId="{673B8E29-D016-4880-9029-88CEEAEC55DF}" type="pres">
      <dgm:prSet presAssocID="{824A186D-3381-4613-BB73-5C940A05F075}" presName="accentRepeatNode" presStyleLbl="solidFgAcc1" presStyleIdx="0" presStyleCnt="7"/>
      <dgm:spPr/>
    </dgm:pt>
    <dgm:pt modelId="{21862603-DA17-4987-89E1-753B3B7B5802}" type="pres">
      <dgm:prSet presAssocID="{26B2D2B3-BA00-4CD4-B19B-DACCADFB5F3D}" presName="text_2" presStyleLbl="node1" presStyleIdx="1" presStyleCnt="7">
        <dgm:presLayoutVars>
          <dgm:bulletEnabled val="1"/>
        </dgm:presLayoutVars>
      </dgm:prSet>
      <dgm:spPr/>
    </dgm:pt>
    <dgm:pt modelId="{832ACAD2-B8DD-4D3E-8B7F-56B06924FDCD}" type="pres">
      <dgm:prSet presAssocID="{26B2D2B3-BA00-4CD4-B19B-DACCADFB5F3D}" presName="accent_2" presStyleCnt="0"/>
      <dgm:spPr/>
    </dgm:pt>
    <dgm:pt modelId="{CC790B0F-3DE7-443F-983E-5A6DFCBF3996}" type="pres">
      <dgm:prSet presAssocID="{26B2D2B3-BA00-4CD4-B19B-DACCADFB5F3D}" presName="accentRepeatNode" presStyleLbl="solidFgAcc1" presStyleIdx="1" presStyleCnt="7"/>
      <dgm:spPr/>
    </dgm:pt>
    <dgm:pt modelId="{F3C9FD81-7FC9-4D6C-B9AF-215C25098206}" type="pres">
      <dgm:prSet presAssocID="{043210D8-ABCC-4CB1-AC38-20DF237B0538}" presName="text_3" presStyleLbl="node1" presStyleIdx="2" presStyleCnt="7">
        <dgm:presLayoutVars>
          <dgm:bulletEnabled val="1"/>
        </dgm:presLayoutVars>
      </dgm:prSet>
      <dgm:spPr/>
    </dgm:pt>
    <dgm:pt modelId="{79B8D799-5375-4D5A-AAFD-9055D81C5243}" type="pres">
      <dgm:prSet presAssocID="{043210D8-ABCC-4CB1-AC38-20DF237B0538}" presName="accent_3" presStyleCnt="0"/>
      <dgm:spPr/>
    </dgm:pt>
    <dgm:pt modelId="{DEF74C7E-B4E9-4CB9-8EEE-DAFA616F2C06}" type="pres">
      <dgm:prSet presAssocID="{043210D8-ABCC-4CB1-AC38-20DF237B0538}" presName="accentRepeatNode" presStyleLbl="solidFgAcc1" presStyleIdx="2" presStyleCnt="7"/>
      <dgm:spPr/>
    </dgm:pt>
    <dgm:pt modelId="{63180E8E-A1B3-45EC-B3AF-37D5BCCC6073}" type="pres">
      <dgm:prSet presAssocID="{8AC5807D-8DFD-462F-93BE-107CA1AA2AE6}" presName="text_4" presStyleLbl="node1" presStyleIdx="3" presStyleCnt="7">
        <dgm:presLayoutVars>
          <dgm:bulletEnabled val="1"/>
        </dgm:presLayoutVars>
      </dgm:prSet>
      <dgm:spPr/>
    </dgm:pt>
    <dgm:pt modelId="{1800A291-154D-4C18-815A-C44EBEFA769F}" type="pres">
      <dgm:prSet presAssocID="{8AC5807D-8DFD-462F-93BE-107CA1AA2AE6}" presName="accent_4" presStyleCnt="0"/>
      <dgm:spPr/>
    </dgm:pt>
    <dgm:pt modelId="{EB36370B-7C28-40B8-97E4-A9DA7239DEC4}" type="pres">
      <dgm:prSet presAssocID="{8AC5807D-8DFD-462F-93BE-107CA1AA2AE6}" presName="accentRepeatNode" presStyleLbl="solidFgAcc1" presStyleIdx="3" presStyleCnt="7"/>
      <dgm:spPr/>
    </dgm:pt>
    <dgm:pt modelId="{2663037C-84C0-4556-A65D-D39BEE16647E}" type="pres">
      <dgm:prSet presAssocID="{D75EB764-AB54-4043-B9C2-2673EFA0CA5F}" presName="text_5" presStyleLbl="node1" presStyleIdx="4" presStyleCnt="7">
        <dgm:presLayoutVars>
          <dgm:bulletEnabled val="1"/>
        </dgm:presLayoutVars>
      </dgm:prSet>
      <dgm:spPr/>
    </dgm:pt>
    <dgm:pt modelId="{01FAAD80-2014-4923-8EF9-2BD4F28D6AF6}" type="pres">
      <dgm:prSet presAssocID="{D75EB764-AB54-4043-B9C2-2673EFA0CA5F}" presName="accent_5" presStyleCnt="0"/>
      <dgm:spPr/>
    </dgm:pt>
    <dgm:pt modelId="{73487EB2-6F66-4516-A39C-0BC39BFFB417}" type="pres">
      <dgm:prSet presAssocID="{D75EB764-AB54-4043-B9C2-2673EFA0CA5F}" presName="accentRepeatNode" presStyleLbl="solidFgAcc1" presStyleIdx="4" presStyleCnt="7"/>
      <dgm:spPr/>
    </dgm:pt>
    <dgm:pt modelId="{89419673-760B-45AF-8AC0-44EB25D9B4DF}" type="pres">
      <dgm:prSet presAssocID="{1AE91FB2-9C54-4165-8600-D5FB33BB522D}" presName="text_6" presStyleLbl="node1" presStyleIdx="5" presStyleCnt="7">
        <dgm:presLayoutVars>
          <dgm:bulletEnabled val="1"/>
        </dgm:presLayoutVars>
      </dgm:prSet>
      <dgm:spPr/>
    </dgm:pt>
    <dgm:pt modelId="{B2785D1F-CFBE-431D-88CF-21A6EF5DF0FA}" type="pres">
      <dgm:prSet presAssocID="{1AE91FB2-9C54-4165-8600-D5FB33BB522D}" presName="accent_6" presStyleCnt="0"/>
      <dgm:spPr/>
    </dgm:pt>
    <dgm:pt modelId="{7219E365-C05A-4762-BD55-CE07120884ED}" type="pres">
      <dgm:prSet presAssocID="{1AE91FB2-9C54-4165-8600-D5FB33BB522D}" presName="accentRepeatNode" presStyleLbl="solidFgAcc1" presStyleIdx="5" presStyleCnt="7"/>
      <dgm:spPr/>
    </dgm:pt>
    <dgm:pt modelId="{D07CB37D-915A-4236-8D4A-86228A4D66AE}" type="pres">
      <dgm:prSet presAssocID="{0A32D54E-3B11-45DA-BB34-C07EC469721E}" presName="text_7" presStyleLbl="node1" presStyleIdx="6" presStyleCnt="7">
        <dgm:presLayoutVars>
          <dgm:bulletEnabled val="1"/>
        </dgm:presLayoutVars>
      </dgm:prSet>
      <dgm:spPr/>
    </dgm:pt>
    <dgm:pt modelId="{67806BD4-1DFD-4177-8B0D-14417D360A03}" type="pres">
      <dgm:prSet presAssocID="{0A32D54E-3B11-45DA-BB34-C07EC469721E}" presName="accent_7" presStyleCnt="0"/>
      <dgm:spPr/>
    </dgm:pt>
    <dgm:pt modelId="{86EBD7AD-FA81-49E2-8546-6D63605722C4}" type="pres">
      <dgm:prSet presAssocID="{0A32D54E-3B11-45DA-BB34-C07EC469721E}" presName="accentRepeatNode" presStyleLbl="solidFgAcc1" presStyleIdx="6" presStyleCnt="7"/>
      <dgm:spPr/>
    </dgm:pt>
  </dgm:ptLst>
  <dgm:cxnLst>
    <dgm:cxn modelId="{08C9B013-7344-484D-A6FA-55BA4CE63DBD}" srcId="{323DB5CE-75EE-4390-A86C-F4B3E28B0F94}" destId="{26B2D2B3-BA00-4CD4-B19B-DACCADFB5F3D}" srcOrd="1" destOrd="0" parTransId="{6F0F0882-B0DB-4D68-82AB-BEBD30801F5C}" sibTransId="{F5619D44-099C-44A7-A9D6-71C50631B02D}"/>
    <dgm:cxn modelId="{7306EA17-2F93-4A1A-AE37-FA218A6E5C89}" srcId="{323DB5CE-75EE-4390-A86C-F4B3E28B0F94}" destId="{1AE91FB2-9C54-4165-8600-D5FB33BB522D}" srcOrd="5" destOrd="0" parTransId="{49AD675E-1515-47FC-9F18-940D0A733B39}" sibTransId="{50BB31F0-1834-4D3B-9FB2-6C551138C381}"/>
    <dgm:cxn modelId="{E45A3925-9479-4D72-95B3-FC199A8EFDE4}" type="presOf" srcId="{0A32D54E-3B11-45DA-BB34-C07EC469721E}" destId="{D07CB37D-915A-4236-8D4A-86228A4D66AE}" srcOrd="0" destOrd="0" presId="urn:microsoft.com/office/officeart/2008/layout/VerticalCurvedList"/>
    <dgm:cxn modelId="{0649B639-8484-4BFC-B654-2BC9D55BC67B}" type="presOf" srcId="{043210D8-ABCC-4CB1-AC38-20DF237B0538}" destId="{F3C9FD81-7FC9-4D6C-B9AF-215C25098206}" srcOrd="0" destOrd="0" presId="urn:microsoft.com/office/officeart/2008/layout/VerticalCurvedList"/>
    <dgm:cxn modelId="{E401D33A-6097-497C-BE44-CF00A5DDA29D}" type="presOf" srcId="{26B2D2B3-BA00-4CD4-B19B-DACCADFB5F3D}" destId="{21862603-DA17-4987-89E1-753B3B7B5802}" srcOrd="0" destOrd="0" presId="urn:microsoft.com/office/officeart/2008/layout/VerticalCurvedList"/>
    <dgm:cxn modelId="{E9408B68-28E7-45F8-8635-C67EFAA802F0}" srcId="{323DB5CE-75EE-4390-A86C-F4B3E28B0F94}" destId="{043210D8-ABCC-4CB1-AC38-20DF237B0538}" srcOrd="2" destOrd="0" parTransId="{658E2CF4-66FA-4C9D-ADCB-24932A686EAA}" sibTransId="{EC36A367-4880-436E-B305-6EAFAE7B21D8}"/>
    <dgm:cxn modelId="{DF5FF748-61D2-4AAB-B0DB-0CC458824725}" type="presOf" srcId="{1AE91FB2-9C54-4165-8600-D5FB33BB522D}" destId="{89419673-760B-45AF-8AC0-44EB25D9B4DF}" srcOrd="0" destOrd="0" presId="urn:microsoft.com/office/officeart/2008/layout/VerticalCurvedList"/>
    <dgm:cxn modelId="{84D8D580-ABC8-4E25-A154-CA99484EBFE6}" type="presOf" srcId="{67B5A22A-22C4-4A2A-854B-91B9DAF0CCC1}" destId="{5C97DD9A-FE4E-422E-84AB-33565C1050E3}" srcOrd="0" destOrd="0" presId="urn:microsoft.com/office/officeart/2008/layout/VerticalCurvedList"/>
    <dgm:cxn modelId="{7C62DA97-888D-4D01-9D22-2A160B6E08B4}" type="presOf" srcId="{8AC5807D-8DFD-462F-93BE-107CA1AA2AE6}" destId="{63180E8E-A1B3-45EC-B3AF-37D5BCCC6073}" srcOrd="0" destOrd="0" presId="urn:microsoft.com/office/officeart/2008/layout/VerticalCurvedList"/>
    <dgm:cxn modelId="{970B1699-4298-44A3-AE3D-E0A6CBF05F11}" type="presOf" srcId="{D75EB764-AB54-4043-B9C2-2673EFA0CA5F}" destId="{2663037C-84C0-4556-A65D-D39BEE16647E}" srcOrd="0" destOrd="0" presId="urn:microsoft.com/office/officeart/2008/layout/VerticalCurvedList"/>
    <dgm:cxn modelId="{A9B245A0-FC49-417E-85A2-EF6CC4EC7EC6}" srcId="{323DB5CE-75EE-4390-A86C-F4B3E28B0F94}" destId="{824A186D-3381-4613-BB73-5C940A05F075}" srcOrd="0" destOrd="0" parTransId="{BE340E14-00CF-40D1-9650-FF3986898ABF}" sibTransId="{67B5A22A-22C4-4A2A-854B-91B9DAF0CCC1}"/>
    <dgm:cxn modelId="{12BAF1C1-DBB0-4483-B988-5B04B140D230}" srcId="{323DB5CE-75EE-4390-A86C-F4B3E28B0F94}" destId="{8AC5807D-8DFD-462F-93BE-107CA1AA2AE6}" srcOrd="3" destOrd="0" parTransId="{D627EFBA-90FD-4056-88E4-112AF2037962}" sibTransId="{64C529DE-DDF1-4808-A1B7-977FE8388A15}"/>
    <dgm:cxn modelId="{5ABC0CC5-7F3B-4B65-B7BA-75585F6F8531}" type="presOf" srcId="{323DB5CE-75EE-4390-A86C-F4B3E28B0F94}" destId="{314BE75D-7A76-43DA-8383-C76DECF70897}" srcOrd="0" destOrd="0" presId="urn:microsoft.com/office/officeart/2008/layout/VerticalCurvedList"/>
    <dgm:cxn modelId="{7A1DE3C8-58CC-4090-B8ED-8F5E06A16EB2}" srcId="{323DB5CE-75EE-4390-A86C-F4B3E28B0F94}" destId="{D75EB764-AB54-4043-B9C2-2673EFA0CA5F}" srcOrd="4" destOrd="0" parTransId="{6977CEAB-3703-40D9-8FFE-E9B7B263F0D7}" sibTransId="{7F7D4E28-81BD-4C40-B4BC-44E7D560AE29}"/>
    <dgm:cxn modelId="{92D89DD4-8D24-4B32-858F-EF67115888B2}" type="presOf" srcId="{824A186D-3381-4613-BB73-5C940A05F075}" destId="{B24C48D5-6FED-441D-AD49-2A30A8B967B9}" srcOrd="0" destOrd="0" presId="urn:microsoft.com/office/officeart/2008/layout/VerticalCurvedList"/>
    <dgm:cxn modelId="{CA22C0E6-5B0B-4481-AFAC-E98D070311F5}" srcId="{323DB5CE-75EE-4390-A86C-F4B3E28B0F94}" destId="{0A32D54E-3B11-45DA-BB34-C07EC469721E}" srcOrd="6" destOrd="0" parTransId="{A55C4F82-8B4F-4CA9-A0CB-F9AE3925A6C8}" sibTransId="{E3426A44-067A-461A-AE4C-438165EE7BFA}"/>
    <dgm:cxn modelId="{9CA660D0-E26E-408B-81D7-D155AED6EFAE}" type="presParOf" srcId="{314BE75D-7A76-43DA-8383-C76DECF70897}" destId="{9DDF175A-38DB-448C-9852-0E2EFA148A2A}" srcOrd="0" destOrd="0" presId="urn:microsoft.com/office/officeart/2008/layout/VerticalCurvedList"/>
    <dgm:cxn modelId="{215B4B69-1C8B-4126-ACB9-033F37D2096A}" type="presParOf" srcId="{9DDF175A-38DB-448C-9852-0E2EFA148A2A}" destId="{E32D3515-74D6-4029-87D2-43F4FCAA261A}" srcOrd="0" destOrd="0" presId="urn:microsoft.com/office/officeart/2008/layout/VerticalCurvedList"/>
    <dgm:cxn modelId="{263C03EF-6D26-4BC5-B8E0-CC5AB5D00DA9}" type="presParOf" srcId="{E32D3515-74D6-4029-87D2-43F4FCAA261A}" destId="{84D5C9EB-C361-426A-AD63-8725470C6C59}" srcOrd="0" destOrd="0" presId="urn:microsoft.com/office/officeart/2008/layout/VerticalCurvedList"/>
    <dgm:cxn modelId="{34248C2C-011D-44CE-B4C3-014699B8BFB2}" type="presParOf" srcId="{E32D3515-74D6-4029-87D2-43F4FCAA261A}" destId="{5C97DD9A-FE4E-422E-84AB-33565C1050E3}" srcOrd="1" destOrd="0" presId="urn:microsoft.com/office/officeart/2008/layout/VerticalCurvedList"/>
    <dgm:cxn modelId="{DB2B35D9-5B49-4D8E-AA97-34DF08DBBA77}" type="presParOf" srcId="{E32D3515-74D6-4029-87D2-43F4FCAA261A}" destId="{559CDD71-EC45-45EB-A94E-A065F83376D8}" srcOrd="2" destOrd="0" presId="urn:microsoft.com/office/officeart/2008/layout/VerticalCurvedList"/>
    <dgm:cxn modelId="{4A3AEE18-B1CB-4B75-952B-E7B9A4ABE716}" type="presParOf" srcId="{E32D3515-74D6-4029-87D2-43F4FCAA261A}" destId="{CAB398C2-A3DD-460C-A7DE-BA99B06B51AA}" srcOrd="3" destOrd="0" presId="urn:microsoft.com/office/officeart/2008/layout/VerticalCurvedList"/>
    <dgm:cxn modelId="{1EBE5E6F-BEC8-434E-B530-066C152E6144}" type="presParOf" srcId="{9DDF175A-38DB-448C-9852-0E2EFA148A2A}" destId="{B24C48D5-6FED-441D-AD49-2A30A8B967B9}" srcOrd="1" destOrd="0" presId="urn:microsoft.com/office/officeart/2008/layout/VerticalCurvedList"/>
    <dgm:cxn modelId="{4C5B5158-13A3-49E7-A85A-6A79202F8108}" type="presParOf" srcId="{9DDF175A-38DB-448C-9852-0E2EFA148A2A}" destId="{D4B26BE4-D52E-422D-98E7-D3C2F74694CC}" srcOrd="2" destOrd="0" presId="urn:microsoft.com/office/officeart/2008/layout/VerticalCurvedList"/>
    <dgm:cxn modelId="{0A878973-DCCE-4E5C-81B4-55024CE86A30}" type="presParOf" srcId="{D4B26BE4-D52E-422D-98E7-D3C2F74694CC}" destId="{673B8E29-D016-4880-9029-88CEEAEC55DF}" srcOrd="0" destOrd="0" presId="urn:microsoft.com/office/officeart/2008/layout/VerticalCurvedList"/>
    <dgm:cxn modelId="{29E2DF83-3A15-4C45-BE22-177CA30E42C0}" type="presParOf" srcId="{9DDF175A-38DB-448C-9852-0E2EFA148A2A}" destId="{21862603-DA17-4987-89E1-753B3B7B5802}" srcOrd="3" destOrd="0" presId="urn:microsoft.com/office/officeart/2008/layout/VerticalCurvedList"/>
    <dgm:cxn modelId="{522F6D8E-F7CB-42E8-84E8-BFC16D2FE7C0}" type="presParOf" srcId="{9DDF175A-38DB-448C-9852-0E2EFA148A2A}" destId="{832ACAD2-B8DD-4D3E-8B7F-56B06924FDCD}" srcOrd="4" destOrd="0" presId="urn:microsoft.com/office/officeart/2008/layout/VerticalCurvedList"/>
    <dgm:cxn modelId="{FF893E19-4F21-4A5B-A0C2-163E895B5B27}" type="presParOf" srcId="{832ACAD2-B8DD-4D3E-8B7F-56B06924FDCD}" destId="{CC790B0F-3DE7-443F-983E-5A6DFCBF3996}" srcOrd="0" destOrd="0" presId="urn:microsoft.com/office/officeart/2008/layout/VerticalCurvedList"/>
    <dgm:cxn modelId="{F54B657C-3B83-4759-9B89-0F807ADE055E}" type="presParOf" srcId="{9DDF175A-38DB-448C-9852-0E2EFA148A2A}" destId="{F3C9FD81-7FC9-4D6C-B9AF-215C25098206}" srcOrd="5" destOrd="0" presId="urn:microsoft.com/office/officeart/2008/layout/VerticalCurvedList"/>
    <dgm:cxn modelId="{6EA37901-733F-4EBB-A428-2EEED0CF00A3}" type="presParOf" srcId="{9DDF175A-38DB-448C-9852-0E2EFA148A2A}" destId="{79B8D799-5375-4D5A-AAFD-9055D81C5243}" srcOrd="6" destOrd="0" presId="urn:microsoft.com/office/officeart/2008/layout/VerticalCurvedList"/>
    <dgm:cxn modelId="{68875418-D9E0-4201-B410-7629108BECCC}" type="presParOf" srcId="{79B8D799-5375-4D5A-AAFD-9055D81C5243}" destId="{DEF74C7E-B4E9-4CB9-8EEE-DAFA616F2C06}" srcOrd="0" destOrd="0" presId="urn:microsoft.com/office/officeart/2008/layout/VerticalCurvedList"/>
    <dgm:cxn modelId="{27CB27CD-91C4-4C45-BDE7-F967D1CD816B}" type="presParOf" srcId="{9DDF175A-38DB-448C-9852-0E2EFA148A2A}" destId="{63180E8E-A1B3-45EC-B3AF-37D5BCCC6073}" srcOrd="7" destOrd="0" presId="urn:microsoft.com/office/officeart/2008/layout/VerticalCurvedList"/>
    <dgm:cxn modelId="{2A3E65CC-4C43-431C-AE22-516B5A50D4CC}" type="presParOf" srcId="{9DDF175A-38DB-448C-9852-0E2EFA148A2A}" destId="{1800A291-154D-4C18-815A-C44EBEFA769F}" srcOrd="8" destOrd="0" presId="urn:microsoft.com/office/officeart/2008/layout/VerticalCurvedList"/>
    <dgm:cxn modelId="{07A94CC4-5467-47DB-95DE-4CA08ADB6FC4}" type="presParOf" srcId="{1800A291-154D-4C18-815A-C44EBEFA769F}" destId="{EB36370B-7C28-40B8-97E4-A9DA7239DEC4}" srcOrd="0" destOrd="0" presId="urn:microsoft.com/office/officeart/2008/layout/VerticalCurvedList"/>
    <dgm:cxn modelId="{ACFA7D6C-AD37-442D-8AD3-C2D216419738}" type="presParOf" srcId="{9DDF175A-38DB-448C-9852-0E2EFA148A2A}" destId="{2663037C-84C0-4556-A65D-D39BEE16647E}" srcOrd="9" destOrd="0" presId="urn:microsoft.com/office/officeart/2008/layout/VerticalCurvedList"/>
    <dgm:cxn modelId="{C492CC41-F0F4-4586-98D1-6A0B857E451B}" type="presParOf" srcId="{9DDF175A-38DB-448C-9852-0E2EFA148A2A}" destId="{01FAAD80-2014-4923-8EF9-2BD4F28D6AF6}" srcOrd="10" destOrd="0" presId="urn:microsoft.com/office/officeart/2008/layout/VerticalCurvedList"/>
    <dgm:cxn modelId="{4A40E372-9DB9-431E-ABE6-A46B072E8FEA}" type="presParOf" srcId="{01FAAD80-2014-4923-8EF9-2BD4F28D6AF6}" destId="{73487EB2-6F66-4516-A39C-0BC39BFFB417}" srcOrd="0" destOrd="0" presId="urn:microsoft.com/office/officeart/2008/layout/VerticalCurvedList"/>
    <dgm:cxn modelId="{43CA3E0F-8330-48FA-9EAB-405CB28C35A1}" type="presParOf" srcId="{9DDF175A-38DB-448C-9852-0E2EFA148A2A}" destId="{89419673-760B-45AF-8AC0-44EB25D9B4DF}" srcOrd="11" destOrd="0" presId="urn:microsoft.com/office/officeart/2008/layout/VerticalCurvedList"/>
    <dgm:cxn modelId="{53578052-974A-4834-A9E7-C4E9012743F0}" type="presParOf" srcId="{9DDF175A-38DB-448C-9852-0E2EFA148A2A}" destId="{B2785D1F-CFBE-431D-88CF-21A6EF5DF0FA}" srcOrd="12" destOrd="0" presId="urn:microsoft.com/office/officeart/2008/layout/VerticalCurvedList"/>
    <dgm:cxn modelId="{6EF40E0E-E0E0-4678-ADCB-02FA0CC67559}" type="presParOf" srcId="{B2785D1F-CFBE-431D-88CF-21A6EF5DF0FA}" destId="{7219E365-C05A-4762-BD55-CE07120884ED}" srcOrd="0" destOrd="0" presId="urn:microsoft.com/office/officeart/2008/layout/VerticalCurvedList"/>
    <dgm:cxn modelId="{8EBB4CA0-BF83-4324-B353-C601D111ECFD}" type="presParOf" srcId="{9DDF175A-38DB-448C-9852-0E2EFA148A2A}" destId="{D07CB37D-915A-4236-8D4A-86228A4D66AE}" srcOrd="13" destOrd="0" presId="urn:microsoft.com/office/officeart/2008/layout/VerticalCurvedList"/>
    <dgm:cxn modelId="{910E67C1-7386-4691-AE50-A8234E2DA460}" type="presParOf" srcId="{9DDF175A-38DB-448C-9852-0E2EFA148A2A}" destId="{67806BD4-1DFD-4177-8B0D-14417D360A03}" srcOrd="14" destOrd="0" presId="urn:microsoft.com/office/officeart/2008/layout/VerticalCurvedList"/>
    <dgm:cxn modelId="{FE7BAD84-CBB1-4268-9036-0438C2F36165}" type="presParOf" srcId="{67806BD4-1DFD-4177-8B0D-14417D360A03}" destId="{86EBD7AD-FA81-49E2-8546-6D63605722C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2A2F29-BCEC-446C-9442-0CD6742F68D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E3E25F9-6D38-465A-B98D-D2C38635DEEC}">
      <dgm:prSet phldrT="[Texte]" custT="1"/>
      <dgm:spPr/>
      <dgm:t>
        <a:bodyPr/>
        <a:lstStyle/>
        <a:p>
          <a:r>
            <a:rPr lang="fr-FR" sz="1600" b="0" i="0" dirty="0"/>
            <a:t>Développer un système de suggestion de tags pour le site.</a:t>
          </a:r>
        </a:p>
        <a:p>
          <a:r>
            <a:rPr lang="fr-FR" sz="1600" b="0" i="0" dirty="0"/>
            <a:t>Données extraites à partir d’une requête </a:t>
          </a:r>
          <a:r>
            <a:rPr lang="fr-FR" sz="1600" b="0" i="0" dirty="0" err="1"/>
            <a:t>sql</a:t>
          </a:r>
          <a:endParaRPr lang="fr-FR" sz="1600" dirty="0"/>
        </a:p>
      </dgm:t>
    </dgm:pt>
    <dgm:pt modelId="{D2A86A6D-39AA-44E1-B478-E8C839EBD08E}" type="parTrans" cxnId="{EA662D6E-C871-43B9-A0A5-733A0DAEFFEA}">
      <dgm:prSet/>
      <dgm:spPr/>
      <dgm:t>
        <a:bodyPr/>
        <a:lstStyle/>
        <a:p>
          <a:endParaRPr lang="fr-FR"/>
        </a:p>
      </dgm:t>
    </dgm:pt>
    <dgm:pt modelId="{A893373F-70A3-42C3-8807-8B40F781698E}" type="sibTrans" cxnId="{EA662D6E-C871-43B9-A0A5-733A0DAEFFEA}">
      <dgm:prSet/>
      <dgm:spPr/>
      <dgm:t>
        <a:bodyPr/>
        <a:lstStyle/>
        <a:p>
          <a:endParaRPr lang="fr-FR"/>
        </a:p>
      </dgm:t>
    </dgm:pt>
    <dgm:pt modelId="{16700F2D-5A08-488D-AD46-5249196FB716}">
      <dgm:prSet custT="1"/>
      <dgm:spPr/>
      <dgm:t>
        <a:bodyPr/>
        <a:lstStyle/>
        <a:p>
          <a:r>
            <a:rPr lang="fr-FR" sz="1600" b="0" i="0" dirty="0"/>
            <a:t>Site questions-réponses liées au développement informatique</a:t>
          </a:r>
          <a:endParaRPr lang="fr-FR" sz="1600" dirty="0"/>
        </a:p>
      </dgm:t>
    </dgm:pt>
    <dgm:pt modelId="{87742C7B-6481-4617-A0CB-1FA8013A1562}" type="parTrans" cxnId="{6DD5605C-1274-4E01-B142-31B6D5B41E89}">
      <dgm:prSet/>
      <dgm:spPr/>
      <dgm:t>
        <a:bodyPr/>
        <a:lstStyle/>
        <a:p>
          <a:endParaRPr lang="fr-FR"/>
        </a:p>
      </dgm:t>
    </dgm:pt>
    <dgm:pt modelId="{DF4BAFE7-F690-4F44-96B4-5149A4AEBF3B}" type="sibTrans" cxnId="{6DD5605C-1274-4E01-B142-31B6D5B41E89}">
      <dgm:prSet/>
      <dgm:spPr/>
      <dgm:t>
        <a:bodyPr/>
        <a:lstStyle/>
        <a:p>
          <a:endParaRPr lang="fr-FR"/>
        </a:p>
      </dgm:t>
    </dgm:pt>
    <dgm:pt modelId="{DDF048A0-D15A-4333-A3DE-3E23D895DCA3}" type="pres">
      <dgm:prSet presAssocID="{A12A2F29-BCEC-446C-9442-0CD6742F68D3}" presName="diagram" presStyleCnt="0">
        <dgm:presLayoutVars>
          <dgm:dir/>
          <dgm:resizeHandles val="exact"/>
        </dgm:presLayoutVars>
      </dgm:prSet>
      <dgm:spPr/>
    </dgm:pt>
    <dgm:pt modelId="{A1FA253D-1662-4B51-AA86-6F06EFFF5E85}" type="pres">
      <dgm:prSet presAssocID="{16700F2D-5A08-488D-AD46-5249196FB716}" presName="node" presStyleLbl="node1" presStyleIdx="0" presStyleCnt="2">
        <dgm:presLayoutVars>
          <dgm:bulletEnabled val="1"/>
        </dgm:presLayoutVars>
      </dgm:prSet>
      <dgm:spPr/>
    </dgm:pt>
    <dgm:pt modelId="{E3BBF3F9-8130-4DBA-840C-1038F6211B70}" type="pres">
      <dgm:prSet presAssocID="{DF4BAFE7-F690-4F44-96B4-5149A4AEBF3B}" presName="sibTrans" presStyleCnt="0"/>
      <dgm:spPr/>
    </dgm:pt>
    <dgm:pt modelId="{4E1ECB7B-719B-4BCE-891E-48298222BC4E}" type="pres">
      <dgm:prSet presAssocID="{1E3E25F9-6D38-465A-B98D-D2C38635DEEC}" presName="node" presStyleLbl="node1" presStyleIdx="1" presStyleCnt="2">
        <dgm:presLayoutVars>
          <dgm:bulletEnabled val="1"/>
        </dgm:presLayoutVars>
      </dgm:prSet>
      <dgm:spPr/>
    </dgm:pt>
  </dgm:ptLst>
  <dgm:cxnLst>
    <dgm:cxn modelId="{D926D23B-A0AA-4263-BBFA-D1B5D6BF2A9C}" type="presOf" srcId="{16700F2D-5A08-488D-AD46-5249196FB716}" destId="{A1FA253D-1662-4B51-AA86-6F06EFFF5E85}" srcOrd="0" destOrd="0" presId="urn:microsoft.com/office/officeart/2005/8/layout/default"/>
    <dgm:cxn modelId="{6DD5605C-1274-4E01-B142-31B6D5B41E89}" srcId="{A12A2F29-BCEC-446C-9442-0CD6742F68D3}" destId="{16700F2D-5A08-488D-AD46-5249196FB716}" srcOrd="0" destOrd="0" parTransId="{87742C7B-6481-4617-A0CB-1FA8013A1562}" sibTransId="{DF4BAFE7-F690-4F44-96B4-5149A4AEBF3B}"/>
    <dgm:cxn modelId="{05539C5C-4D67-418E-8B2A-E33DF2587059}" type="presOf" srcId="{A12A2F29-BCEC-446C-9442-0CD6742F68D3}" destId="{DDF048A0-D15A-4333-A3DE-3E23D895DCA3}" srcOrd="0" destOrd="0" presId="urn:microsoft.com/office/officeart/2005/8/layout/default"/>
    <dgm:cxn modelId="{EA662D6E-C871-43B9-A0A5-733A0DAEFFEA}" srcId="{A12A2F29-BCEC-446C-9442-0CD6742F68D3}" destId="{1E3E25F9-6D38-465A-B98D-D2C38635DEEC}" srcOrd="1" destOrd="0" parTransId="{D2A86A6D-39AA-44E1-B478-E8C839EBD08E}" sibTransId="{A893373F-70A3-42C3-8807-8B40F781698E}"/>
    <dgm:cxn modelId="{096259F8-5F67-4561-99E9-8D60C6C2CCE3}" type="presOf" srcId="{1E3E25F9-6D38-465A-B98D-D2C38635DEEC}" destId="{4E1ECB7B-719B-4BCE-891E-48298222BC4E}" srcOrd="0" destOrd="0" presId="urn:microsoft.com/office/officeart/2005/8/layout/default"/>
    <dgm:cxn modelId="{0AEDBFD5-F162-4FC4-A163-47635CEE9D84}" type="presParOf" srcId="{DDF048A0-D15A-4333-A3DE-3E23D895DCA3}" destId="{A1FA253D-1662-4B51-AA86-6F06EFFF5E85}" srcOrd="0" destOrd="0" presId="urn:microsoft.com/office/officeart/2005/8/layout/default"/>
    <dgm:cxn modelId="{3310B5F0-8848-4BEB-8C66-4E1D7955EEDB}" type="presParOf" srcId="{DDF048A0-D15A-4333-A3DE-3E23D895DCA3}" destId="{E3BBF3F9-8130-4DBA-840C-1038F6211B70}" srcOrd="1" destOrd="0" presId="urn:microsoft.com/office/officeart/2005/8/layout/default"/>
    <dgm:cxn modelId="{245582E4-8089-4479-B731-AAF0AADB13DC}" type="presParOf" srcId="{DDF048A0-D15A-4333-A3DE-3E23D895DCA3}" destId="{4E1ECB7B-719B-4BCE-891E-48298222BC4E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F19B07-DDD4-413C-915F-9D964EB772B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4CA60B1-32E0-4966-89AD-C7061CDB7B40}">
      <dgm:prSet phldrT="[Texte]" custT="1"/>
      <dgm:spPr/>
      <dgm:t>
        <a:bodyPr/>
        <a:lstStyle/>
        <a:p>
          <a:r>
            <a:rPr lang="fr-FR" sz="1600" dirty="0"/>
            <a:t>50 000</a:t>
          </a:r>
        </a:p>
      </dgm:t>
    </dgm:pt>
    <dgm:pt modelId="{745D1553-C90E-4CD8-AC02-802A1BBA38C5}" type="parTrans" cxnId="{E29BB00A-0927-424D-92F2-4E76DC696A78}">
      <dgm:prSet/>
      <dgm:spPr/>
      <dgm:t>
        <a:bodyPr/>
        <a:lstStyle/>
        <a:p>
          <a:endParaRPr lang="fr-FR"/>
        </a:p>
      </dgm:t>
    </dgm:pt>
    <dgm:pt modelId="{68591357-B15B-4E10-9F1B-E9ACCE004812}" type="sibTrans" cxnId="{E29BB00A-0927-424D-92F2-4E76DC696A78}">
      <dgm:prSet/>
      <dgm:spPr/>
      <dgm:t>
        <a:bodyPr/>
        <a:lstStyle/>
        <a:p>
          <a:endParaRPr lang="fr-FR"/>
        </a:p>
      </dgm:t>
    </dgm:pt>
    <dgm:pt modelId="{F16C9FCE-C8DA-4A0B-AFF5-C667559DE249}" type="pres">
      <dgm:prSet presAssocID="{86F19B07-DDD4-413C-915F-9D964EB772B3}" presName="diagram" presStyleCnt="0">
        <dgm:presLayoutVars>
          <dgm:dir/>
          <dgm:resizeHandles val="exact"/>
        </dgm:presLayoutVars>
      </dgm:prSet>
      <dgm:spPr/>
    </dgm:pt>
    <dgm:pt modelId="{EC44B593-F133-4209-BC47-8578CA766E6A}" type="pres">
      <dgm:prSet presAssocID="{74CA60B1-32E0-4966-89AD-C7061CDB7B40}" presName="node" presStyleLbl="node1" presStyleIdx="0" presStyleCnt="1" custLinFactNeighborX="-7049" custLinFactNeighborY="-10845">
        <dgm:presLayoutVars>
          <dgm:bulletEnabled val="1"/>
        </dgm:presLayoutVars>
      </dgm:prSet>
      <dgm:spPr/>
    </dgm:pt>
  </dgm:ptLst>
  <dgm:cxnLst>
    <dgm:cxn modelId="{E29BB00A-0927-424D-92F2-4E76DC696A78}" srcId="{86F19B07-DDD4-413C-915F-9D964EB772B3}" destId="{74CA60B1-32E0-4966-89AD-C7061CDB7B40}" srcOrd="0" destOrd="0" parTransId="{745D1553-C90E-4CD8-AC02-802A1BBA38C5}" sibTransId="{68591357-B15B-4E10-9F1B-E9ACCE004812}"/>
    <dgm:cxn modelId="{B893871E-A60E-4BEF-8BB3-625084BC2876}" type="presOf" srcId="{74CA60B1-32E0-4966-89AD-C7061CDB7B40}" destId="{EC44B593-F133-4209-BC47-8578CA766E6A}" srcOrd="0" destOrd="0" presId="urn:microsoft.com/office/officeart/2005/8/layout/default"/>
    <dgm:cxn modelId="{61E8941F-FA0D-47D8-9BA9-3B69ABE5B963}" type="presOf" srcId="{86F19B07-DDD4-413C-915F-9D964EB772B3}" destId="{F16C9FCE-C8DA-4A0B-AFF5-C667559DE249}" srcOrd="0" destOrd="0" presId="urn:microsoft.com/office/officeart/2005/8/layout/default"/>
    <dgm:cxn modelId="{0A9548FA-43DB-423D-9101-FA8BCDEF4762}" type="presParOf" srcId="{F16C9FCE-C8DA-4A0B-AFF5-C667559DE249}" destId="{EC44B593-F133-4209-BC47-8578CA766E6A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484625-ABCE-4133-9719-3C8A54A7396C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159073B-05E6-4B3D-8151-ECD334186755}">
      <dgm:prSet phldrT="[Texte]" custT="1"/>
      <dgm:spPr/>
      <dgm:t>
        <a:bodyPr/>
        <a:lstStyle/>
        <a:p>
          <a:r>
            <a:rPr lang="fr-FR" sz="1800" dirty="0"/>
            <a:t>Création d’une nouvelle colonne : Body + </a:t>
          </a:r>
          <a:r>
            <a:rPr lang="fr-FR" sz="1800" dirty="0" err="1"/>
            <a:t>Title</a:t>
          </a:r>
          <a:endParaRPr lang="fr-FR" sz="1800" dirty="0"/>
        </a:p>
      </dgm:t>
    </dgm:pt>
    <dgm:pt modelId="{34103821-C0D6-42B1-A74A-BFCB8E3C0BBF}" type="parTrans" cxnId="{B5B87394-2B03-432F-AEAF-791FE0D1C48D}">
      <dgm:prSet/>
      <dgm:spPr/>
      <dgm:t>
        <a:bodyPr/>
        <a:lstStyle/>
        <a:p>
          <a:endParaRPr lang="fr-FR" sz="1200"/>
        </a:p>
      </dgm:t>
    </dgm:pt>
    <dgm:pt modelId="{ADED8855-8DB5-40B9-8779-7C44E10808DD}" type="sibTrans" cxnId="{B5B87394-2B03-432F-AEAF-791FE0D1C48D}">
      <dgm:prSet/>
      <dgm:spPr/>
      <dgm:t>
        <a:bodyPr/>
        <a:lstStyle/>
        <a:p>
          <a:endParaRPr lang="fr-FR" sz="1200"/>
        </a:p>
      </dgm:t>
    </dgm:pt>
    <dgm:pt modelId="{505233D6-D53B-4BC4-B2F1-9F8AE219405A}">
      <dgm:prSet phldrT="[Texte]" custT="1"/>
      <dgm:spPr/>
      <dgm:t>
        <a:bodyPr/>
        <a:lstStyle/>
        <a:p>
          <a:r>
            <a:rPr lang="fr-FR" sz="1800" dirty="0"/>
            <a:t>Normalisation </a:t>
          </a:r>
        </a:p>
      </dgm:t>
    </dgm:pt>
    <dgm:pt modelId="{DA6BB566-D348-49AD-99F4-E9DEB7396F96}" type="parTrans" cxnId="{2E3AD5BD-E3EB-419D-947C-A86250E4410D}">
      <dgm:prSet/>
      <dgm:spPr/>
      <dgm:t>
        <a:bodyPr/>
        <a:lstStyle/>
        <a:p>
          <a:endParaRPr lang="fr-FR" sz="1200"/>
        </a:p>
      </dgm:t>
    </dgm:pt>
    <dgm:pt modelId="{D7F7AD07-833A-44A1-ABA4-1E47D869E024}" type="sibTrans" cxnId="{2E3AD5BD-E3EB-419D-947C-A86250E4410D}">
      <dgm:prSet/>
      <dgm:spPr/>
      <dgm:t>
        <a:bodyPr/>
        <a:lstStyle/>
        <a:p>
          <a:endParaRPr lang="fr-FR" sz="1200"/>
        </a:p>
      </dgm:t>
    </dgm:pt>
    <dgm:pt modelId="{3572B3F8-1D21-4665-B2F1-33AF5718BCEE}">
      <dgm:prSet phldrT="[Texte]" custT="1"/>
      <dgm:spPr/>
      <dgm:t>
        <a:bodyPr/>
        <a:lstStyle/>
        <a:p>
          <a:r>
            <a:rPr lang="fr-FR" sz="1800" dirty="0" err="1"/>
            <a:t>Tokenization</a:t>
          </a:r>
          <a:endParaRPr lang="fr-FR" sz="1800" dirty="0"/>
        </a:p>
      </dgm:t>
    </dgm:pt>
    <dgm:pt modelId="{82F017EE-DF7A-456F-998C-1FAF17187A82}" type="parTrans" cxnId="{4DDF3DB2-04EA-4CA1-9075-681F69E18A0F}">
      <dgm:prSet/>
      <dgm:spPr/>
      <dgm:t>
        <a:bodyPr/>
        <a:lstStyle/>
        <a:p>
          <a:endParaRPr lang="fr-FR" sz="1200"/>
        </a:p>
      </dgm:t>
    </dgm:pt>
    <dgm:pt modelId="{EC8D7D31-C855-484A-8762-00ADD2C3A654}" type="sibTrans" cxnId="{4DDF3DB2-04EA-4CA1-9075-681F69E18A0F}">
      <dgm:prSet/>
      <dgm:spPr/>
      <dgm:t>
        <a:bodyPr/>
        <a:lstStyle/>
        <a:p>
          <a:endParaRPr lang="fr-FR" sz="1200"/>
        </a:p>
      </dgm:t>
    </dgm:pt>
    <dgm:pt modelId="{A9E06CA1-C7C6-4BC7-9E8E-0084A42BA960}">
      <dgm:prSet custT="1"/>
      <dgm:spPr/>
      <dgm:t>
        <a:bodyPr/>
        <a:lstStyle/>
        <a:p>
          <a:r>
            <a:rPr lang="fr-FR" sz="1800" dirty="0"/>
            <a:t>Stop </a:t>
          </a:r>
          <a:r>
            <a:rPr lang="fr-FR" sz="1800" dirty="0" err="1"/>
            <a:t>words</a:t>
          </a:r>
          <a:endParaRPr lang="fr-FR" sz="1800" dirty="0"/>
        </a:p>
      </dgm:t>
    </dgm:pt>
    <dgm:pt modelId="{105B2B89-78FF-450A-BA39-E54B6DDEBD93}" type="parTrans" cxnId="{7AD6D245-321C-440C-B140-DD2E38CE62E4}">
      <dgm:prSet/>
      <dgm:spPr/>
      <dgm:t>
        <a:bodyPr/>
        <a:lstStyle/>
        <a:p>
          <a:endParaRPr lang="fr-FR"/>
        </a:p>
      </dgm:t>
    </dgm:pt>
    <dgm:pt modelId="{F6E7B492-1A89-4B76-A504-0C90DB0121E5}" type="sibTrans" cxnId="{7AD6D245-321C-440C-B140-DD2E38CE62E4}">
      <dgm:prSet/>
      <dgm:spPr/>
      <dgm:t>
        <a:bodyPr/>
        <a:lstStyle/>
        <a:p>
          <a:endParaRPr lang="fr-FR"/>
        </a:p>
      </dgm:t>
    </dgm:pt>
    <dgm:pt modelId="{88CA29EA-3473-450B-B247-AFE26C3F0689}">
      <dgm:prSet custT="1"/>
      <dgm:spPr/>
      <dgm:t>
        <a:bodyPr/>
        <a:lstStyle/>
        <a:p>
          <a:r>
            <a:rPr lang="fr-FR" sz="1800" dirty="0" err="1"/>
            <a:t>Lemmatization</a:t>
          </a:r>
          <a:r>
            <a:rPr lang="fr-FR" sz="1800" dirty="0"/>
            <a:t> +</a:t>
          </a:r>
          <a:r>
            <a:rPr lang="fr-FR" sz="1800" dirty="0" err="1"/>
            <a:t>Remove</a:t>
          </a:r>
          <a:r>
            <a:rPr lang="fr-FR" sz="1800" dirty="0"/>
            <a:t> </a:t>
          </a:r>
          <a:r>
            <a:rPr lang="fr-FR" sz="1800" dirty="0" err="1"/>
            <a:t>unecessary</a:t>
          </a:r>
          <a:r>
            <a:rPr lang="fr-FR" sz="1800" dirty="0"/>
            <a:t> POS</a:t>
          </a:r>
        </a:p>
      </dgm:t>
    </dgm:pt>
    <dgm:pt modelId="{9C017023-AE15-499D-924C-A7ED9A28D7C6}" type="parTrans" cxnId="{6F4DD520-D06B-42F9-AF1C-D8DC3018AB9D}">
      <dgm:prSet/>
      <dgm:spPr/>
      <dgm:t>
        <a:bodyPr/>
        <a:lstStyle/>
        <a:p>
          <a:endParaRPr lang="fr-FR"/>
        </a:p>
      </dgm:t>
    </dgm:pt>
    <dgm:pt modelId="{457D5FDA-6DBF-4D43-9FF6-8C8FABEC4A8F}" type="sibTrans" cxnId="{6F4DD520-D06B-42F9-AF1C-D8DC3018AB9D}">
      <dgm:prSet/>
      <dgm:spPr/>
      <dgm:t>
        <a:bodyPr/>
        <a:lstStyle/>
        <a:p>
          <a:endParaRPr lang="fr-FR"/>
        </a:p>
      </dgm:t>
    </dgm:pt>
    <dgm:pt modelId="{7E2FB753-CFD1-4282-8B16-07CD536C17EC}" type="pres">
      <dgm:prSet presAssocID="{28484625-ABCE-4133-9719-3C8A54A7396C}" presName="Name0" presStyleCnt="0">
        <dgm:presLayoutVars>
          <dgm:dir/>
          <dgm:resizeHandles val="exact"/>
        </dgm:presLayoutVars>
      </dgm:prSet>
      <dgm:spPr/>
    </dgm:pt>
    <dgm:pt modelId="{E0D9F3D9-9093-427C-A8B1-5193B8481BA5}" type="pres">
      <dgm:prSet presAssocID="{E159073B-05E6-4B3D-8151-ECD334186755}" presName="node" presStyleLbl="node1" presStyleIdx="0" presStyleCnt="5">
        <dgm:presLayoutVars>
          <dgm:bulletEnabled val="1"/>
        </dgm:presLayoutVars>
      </dgm:prSet>
      <dgm:spPr/>
    </dgm:pt>
    <dgm:pt modelId="{61A2C362-52FD-4E55-AC21-BE4FDC7AB7F8}" type="pres">
      <dgm:prSet presAssocID="{ADED8855-8DB5-40B9-8779-7C44E10808DD}" presName="sibTrans" presStyleCnt="0"/>
      <dgm:spPr/>
    </dgm:pt>
    <dgm:pt modelId="{C155158F-4384-4F12-92F1-699167891640}" type="pres">
      <dgm:prSet presAssocID="{505233D6-D53B-4BC4-B2F1-9F8AE219405A}" presName="node" presStyleLbl="node1" presStyleIdx="1" presStyleCnt="5">
        <dgm:presLayoutVars>
          <dgm:bulletEnabled val="1"/>
        </dgm:presLayoutVars>
      </dgm:prSet>
      <dgm:spPr/>
    </dgm:pt>
    <dgm:pt modelId="{C4E224DF-EF2B-4BD3-A6DD-3D8B96FF6A51}" type="pres">
      <dgm:prSet presAssocID="{D7F7AD07-833A-44A1-ABA4-1E47D869E024}" presName="sibTrans" presStyleCnt="0"/>
      <dgm:spPr/>
    </dgm:pt>
    <dgm:pt modelId="{D4A33E22-D863-4C05-8EBB-F06E0090212C}" type="pres">
      <dgm:prSet presAssocID="{3572B3F8-1D21-4665-B2F1-33AF5718BCEE}" presName="node" presStyleLbl="node1" presStyleIdx="2" presStyleCnt="5">
        <dgm:presLayoutVars>
          <dgm:bulletEnabled val="1"/>
        </dgm:presLayoutVars>
      </dgm:prSet>
      <dgm:spPr/>
    </dgm:pt>
    <dgm:pt modelId="{A2BB35A9-0737-456E-9632-C973E7D95269}" type="pres">
      <dgm:prSet presAssocID="{EC8D7D31-C855-484A-8762-00ADD2C3A654}" presName="sibTrans" presStyleCnt="0"/>
      <dgm:spPr/>
    </dgm:pt>
    <dgm:pt modelId="{229CCBDF-E850-47B7-8704-7992698C0FF7}" type="pres">
      <dgm:prSet presAssocID="{A9E06CA1-C7C6-4BC7-9E8E-0084A42BA960}" presName="node" presStyleLbl="node1" presStyleIdx="3" presStyleCnt="5">
        <dgm:presLayoutVars>
          <dgm:bulletEnabled val="1"/>
        </dgm:presLayoutVars>
      </dgm:prSet>
      <dgm:spPr/>
    </dgm:pt>
    <dgm:pt modelId="{48D5F142-BB0D-4A29-92AB-DE9D43E34FDB}" type="pres">
      <dgm:prSet presAssocID="{F6E7B492-1A89-4B76-A504-0C90DB0121E5}" presName="sibTrans" presStyleCnt="0"/>
      <dgm:spPr/>
    </dgm:pt>
    <dgm:pt modelId="{99B3D9F2-585F-4E5F-B28E-9D0E04C1DBB7}" type="pres">
      <dgm:prSet presAssocID="{88CA29EA-3473-450B-B247-AFE26C3F0689}" presName="node" presStyleLbl="node1" presStyleIdx="4" presStyleCnt="5">
        <dgm:presLayoutVars>
          <dgm:bulletEnabled val="1"/>
        </dgm:presLayoutVars>
      </dgm:prSet>
      <dgm:spPr/>
    </dgm:pt>
  </dgm:ptLst>
  <dgm:cxnLst>
    <dgm:cxn modelId="{C6E12518-A6D9-42E5-8FAF-A8A48FD04D23}" type="presOf" srcId="{3572B3F8-1D21-4665-B2F1-33AF5718BCEE}" destId="{D4A33E22-D863-4C05-8EBB-F06E0090212C}" srcOrd="0" destOrd="0" presId="urn:microsoft.com/office/officeart/2005/8/layout/hList6"/>
    <dgm:cxn modelId="{6F4DD520-D06B-42F9-AF1C-D8DC3018AB9D}" srcId="{28484625-ABCE-4133-9719-3C8A54A7396C}" destId="{88CA29EA-3473-450B-B247-AFE26C3F0689}" srcOrd="4" destOrd="0" parTransId="{9C017023-AE15-499D-924C-A7ED9A28D7C6}" sibTransId="{457D5FDA-6DBF-4D43-9FF6-8C8FABEC4A8F}"/>
    <dgm:cxn modelId="{FAFBD637-EDDE-4BFC-ADF5-875686CD1B1B}" type="presOf" srcId="{505233D6-D53B-4BC4-B2F1-9F8AE219405A}" destId="{C155158F-4384-4F12-92F1-699167891640}" srcOrd="0" destOrd="0" presId="urn:microsoft.com/office/officeart/2005/8/layout/hList6"/>
    <dgm:cxn modelId="{D156A05C-EFEC-4B2F-9C0C-800E199A3974}" type="presOf" srcId="{88CA29EA-3473-450B-B247-AFE26C3F0689}" destId="{99B3D9F2-585F-4E5F-B28E-9D0E04C1DBB7}" srcOrd="0" destOrd="0" presId="urn:microsoft.com/office/officeart/2005/8/layout/hList6"/>
    <dgm:cxn modelId="{7AD6D245-321C-440C-B140-DD2E38CE62E4}" srcId="{28484625-ABCE-4133-9719-3C8A54A7396C}" destId="{A9E06CA1-C7C6-4BC7-9E8E-0084A42BA960}" srcOrd="3" destOrd="0" parTransId="{105B2B89-78FF-450A-BA39-E54B6DDEBD93}" sibTransId="{F6E7B492-1A89-4B76-A504-0C90DB0121E5}"/>
    <dgm:cxn modelId="{35D3DF74-DF40-4B2A-9F1A-E9B4798D024F}" type="presOf" srcId="{28484625-ABCE-4133-9719-3C8A54A7396C}" destId="{7E2FB753-CFD1-4282-8B16-07CD536C17EC}" srcOrd="0" destOrd="0" presId="urn:microsoft.com/office/officeart/2005/8/layout/hList6"/>
    <dgm:cxn modelId="{EF661858-5BA6-49CD-8EB9-5F4FA6CC6023}" type="presOf" srcId="{A9E06CA1-C7C6-4BC7-9E8E-0084A42BA960}" destId="{229CCBDF-E850-47B7-8704-7992698C0FF7}" srcOrd="0" destOrd="0" presId="urn:microsoft.com/office/officeart/2005/8/layout/hList6"/>
    <dgm:cxn modelId="{8EACEC86-7D35-4E23-8599-3381FD7E01F7}" type="presOf" srcId="{E159073B-05E6-4B3D-8151-ECD334186755}" destId="{E0D9F3D9-9093-427C-A8B1-5193B8481BA5}" srcOrd="0" destOrd="0" presId="urn:microsoft.com/office/officeart/2005/8/layout/hList6"/>
    <dgm:cxn modelId="{B5B87394-2B03-432F-AEAF-791FE0D1C48D}" srcId="{28484625-ABCE-4133-9719-3C8A54A7396C}" destId="{E159073B-05E6-4B3D-8151-ECD334186755}" srcOrd="0" destOrd="0" parTransId="{34103821-C0D6-42B1-A74A-BFCB8E3C0BBF}" sibTransId="{ADED8855-8DB5-40B9-8779-7C44E10808DD}"/>
    <dgm:cxn modelId="{4DDF3DB2-04EA-4CA1-9075-681F69E18A0F}" srcId="{28484625-ABCE-4133-9719-3C8A54A7396C}" destId="{3572B3F8-1D21-4665-B2F1-33AF5718BCEE}" srcOrd="2" destOrd="0" parTransId="{82F017EE-DF7A-456F-998C-1FAF17187A82}" sibTransId="{EC8D7D31-C855-484A-8762-00ADD2C3A654}"/>
    <dgm:cxn modelId="{2E3AD5BD-E3EB-419D-947C-A86250E4410D}" srcId="{28484625-ABCE-4133-9719-3C8A54A7396C}" destId="{505233D6-D53B-4BC4-B2F1-9F8AE219405A}" srcOrd="1" destOrd="0" parTransId="{DA6BB566-D348-49AD-99F4-E9DEB7396F96}" sibTransId="{D7F7AD07-833A-44A1-ABA4-1E47D869E024}"/>
    <dgm:cxn modelId="{8C2D7F4B-F962-4570-85F8-621E3C61F325}" type="presParOf" srcId="{7E2FB753-CFD1-4282-8B16-07CD536C17EC}" destId="{E0D9F3D9-9093-427C-A8B1-5193B8481BA5}" srcOrd="0" destOrd="0" presId="urn:microsoft.com/office/officeart/2005/8/layout/hList6"/>
    <dgm:cxn modelId="{78823E29-125C-40FF-80AE-1ACB85BD63A1}" type="presParOf" srcId="{7E2FB753-CFD1-4282-8B16-07CD536C17EC}" destId="{61A2C362-52FD-4E55-AC21-BE4FDC7AB7F8}" srcOrd="1" destOrd="0" presId="urn:microsoft.com/office/officeart/2005/8/layout/hList6"/>
    <dgm:cxn modelId="{71A0FBE8-3C40-4972-B8CA-28BEC8FBBC22}" type="presParOf" srcId="{7E2FB753-CFD1-4282-8B16-07CD536C17EC}" destId="{C155158F-4384-4F12-92F1-699167891640}" srcOrd="2" destOrd="0" presId="urn:microsoft.com/office/officeart/2005/8/layout/hList6"/>
    <dgm:cxn modelId="{C2791702-A2E9-4D89-8F54-BF142D1C5C3F}" type="presParOf" srcId="{7E2FB753-CFD1-4282-8B16-07CD536C17EC}" destId="{C4E224DF-EF2B-4BD3-A6DD-3D8B96FF6A51}" srcOrd="3" destOrd="0" presId="urn:microsoft.com/office/officeart/2005/8/layout/hList6"/>
    <dgm:cxn modelId="{AC75D577-3D2E-4FD0-AB83-D9F7DBAF14DB}" type="presParOf" srcId="{7E2FB753-CFD1-4282-8B16-07CD536C17EC}" destId="{D4A33E22-D863-4C05-8EBB-F06E0090212C}" srcOrd="4" destOrd="0" presId="urn:microsoft.com/office/officeart/2005/8/layout/hList6"/>
    <dgm:cxn modelId="{C45CA0F3-BB31-4B7E-93C2-67091C0CF80D}" type="presParOf" srcId="{7E2FB753-CFD1-4282-8B16-07CD536C17EC}" destId="{A2BB35A9-0737-456E-9632-C973E7D95269}" srcOrd="5" destOrd="0" presId="urn:microsoft.com/office/officeart/2005/8/layout/hList6"/>
    <dgm:cxn modelId="{66A15E4A-37A3-45BB-83E4-CB8FA226A953}" type="presParOf" srcId="{7E2FB753-CFD1-4282-8B16-07CD536C17EC}" destId="{229CCBDF-E850-47B7-8704-7992698C0FF7}" srcOrd="6" destOrd="0" presId="urn:microsoft.com/office/officeart/2005/8/layout/hList6"/>
    <dgm:cxn modelId="{76716AC8-77F5-4FCE-A76B-760CD58B6136}" type="presParOf" srcId="{7E2FB753-CFD1-4282-8B16-07CD536C17EC}" destId="{48D5F142-BB0D-4A29-92AB-DE9D43E34FDB}" srcOrd="7" destOrd="0" presId="urn:microsoft.com/office/officeart/2005/8/layout/hList6"/>
    <dgm:cxn modelId="{2D71405D-C464-45CB-8D5F-3CEA09277A4E}" type="presParOf" srcId="{7E2FB753-CFD1-4282-8B16-07CD536C17EC}" destId="{99B3D9F2-585F-4E5F-B28E-9D0E04C1DBB7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215F9B-30BB-4DAF-B200-D7C75680EBA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88889C3-520C-4D8C-BC7A-A6CF594DC799}">
      <dgm:prSet phldrT="[Texte]" custT="1"/>
      <dgm:spPr/>
      <dgm:t>
        <a:bodyPr/>
        <a:lstStyle/>
        <a:p>
          <a:r>
            <a:rPr lang="fr-FR" sz="2500" dirty="0"/>
            <a:t>Apprentissage multi-label : </a:t>
          </a:r>
        </a:p>
        <a:p>
          <a:r>
            <a:rPr lang="fr-FR" sz="2500" dirty="0"/>
            <a:t>OneVsRestClassifier</a:t>
          </a:r>
        </a:p>
      </dgm:t>
    </dgm:pt>
    <dgm:pt modelId="{197A44DC-DA28-41E7-9947-513E069D4393}" type="parTrans" cxnId="{33DD7DC2-D3B4-41E1-A590-1A28240D7CF4}">
      <dgm:prSet/>
      <dgm:spPr/>
      <dgm:t>
        <a:bodyPr/>
        <a:lstStyle/>
        <a:p>
          <a:endParaRPr lang="fr-FR"/>
        </a:p>
      </dgm:t>
    </dgm:pt>
    <dgm:pt modelId="{B86D78E5-569A-4725-902E-0E4680E487C1}" type="sibTrans" cxnId="{33DD7DC2-D3B4-41E1-A590-1A28240D7CF4}">
      <dgm:prSet/>
      <dgm:spPr/>
      <dgm:t>
        <a:bodyPr/>
        <a:lstStyle/>
        <a:p>
          <a:endParaRPr lang="fr-FR"/>
        </a:p>
      </dgm:t>
    </dgm:pt>
    <dgm:pt modelId="{32FD0C95-7A46-435C-A12F-C4EFE6B2D780}">
      <dgm:prSet phldrT="[Texte]" custT="1"/>
      <dgm:spPr/>
      <dgm:t>
        <a:bodyPr/>
        <a:lstStyle/>
        <a:p>
          <a:r>
            <a:rPr lang="fr-FR" sz="2500" dirty="0"/>
            <a:t>Régression logistique </a:t>
          </a:r>
        </a:p>
      </dgm:t>
    </dgm:pt>
    <dgm:pt modelId="{D0E7D4E6-EDEE-4814-9655-6431FD790E00}" type="parTrans" cxnId="{6DFC75C4-F598-4DFD-AE3A-B30467B23227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B4C3A743-35A9-4874-8E7A-FB674D3A77AE}" type="sibTrans" cxnId="{6DFC75C4-F598-4DFD-AE3A-B30467B23227}">
      <dgm:prSet/>
      <dgm:spPr/>
      <dgm:t>
        <a:bodyPr/>
        <a:lstStyle/>
        <a:p>
          <a:endParaRPr lang="fr-FR"/>
        </a:p>
      </dgm:t>
    </dgm:pt>
    <dgm:pt modelId="{B86D61C2-DAA0-4C5D-B6CA-7D470A9915C8}">
      <dgm:prSet phldrT="[Texte]" custT="1"/>
      <dgm:spPr/>
      <dgm:t>
        <a:bodyPr/>
        <a:lstStyle/>
        <a:p>
          <a:r>
            <a:rPr lang="fr-FR" sz="2500" dirty="0" err="1"/>
            <a:t>Random</a:t>
          </a:r>
          <a:r>
            <a:rPr lang="fr-FR" sz="2500" dirty="0"/>
            <a:t> Forest</a:t>
          </a:r>
        </a:p>
      </dgm:t>
    </dgm:pt>
    <dgm:pt modelId="{1EBAD1A6-5809-4204-8235-4BEEB485AA68}" type="parTrans" cxnId="{4C41A83F-A335-4684-85F2-E87A7788DAE6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26EAAE65-4471-4C6C-9119-A01C74F53F85}" type="sibTrans" cxnId="{4C41A83F-A335-4684-85F2-E87A7788DAE6}">
      <dgm:prSet/>
      <dgm:spPr/>
      <dgm:t>
        <a:bodyPr/>
        <a:lstStyle/>
        <a:p>
          <a:endParaRPr lang="fr-FR"/>
        </a:p>
      </dgm:t>
    </dgm:pt>
    <dgm:pt modelId="{084FB9E4-5E29-4EA6-AF24-EC4DCDB80B3A}" type="pres">
      <dgm:prSet presAssocID="{A8215F9B-30BB-4DAF-B200-D7C75680EBA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1950057-3E5B-41B9-A78C-257A6FAC02A3}" type="pres">
      <dgm:prSet presAssocID="{288889C3-520C-4D8C-BC7A-A6CF594DC799}" presName="root1" presStyleCnt="0"/>
      <dgm:spPr/>
    </dgm:pt>
    <dgm:pt modelId="{C984D80B-A970-442F-ADD3-2B9E2523CBF6}" type="pres">
      <dgm:prSet presAssocID="{288889C3-520C-4D8C-BC7A-A6CF594DC799}" presName="LevelOneTextNode" presStyleLbl="node0" presStyleIdx="0" presStyleCnt="1" custScaleX="138656" custScaleY="107735" custLinFactNeighborY="-3416">
        <dgm:presLayoutVars>
          <dgm:chPref val="3"/>
        </dgm:presLayoutVars>
      </dgm:prSet>
      <dgm:spPr/>
    </dgm:pt>
    <dgm:pt modelId="{A667C28F-67EE-4460-B796-E2F77AF7A6A4}" type="pres">
      <dgm:prSet presAssocID="{288889C3-520C-4D8C-BC7A-A6CF594DC799}" presName="level2hierChild" presStyleCnt="0"/>
      <dgm:spPr/>
    </dgm:pt>
    <dgm:pt modelId="{8074143A-7D59-4EE6-9F41-199AD0AB7CB7}" type="pres">
      <dgm:prSet presAssocID="{D0E7D4E6-EDEE-4814-9655-6431FD790E00}" presName="conn2-1" presStyleLbl="parChTrans1D2" presStyleIdx="0" presStyleCnt="2"/>
      <dgm:spPr/>
    </dgm:pt>
    <dgm:pt modelId="{D539DBAA-0E11-4536-8084-72DCC3FF8F59}" type="pres">
      <dgm:prSet presAssocID="{D0E7D4E6-EDEE-4814-9655-6431FD790E00}" presName="connTx" presStyleLbl="parChTrans1D2" presStyleIdx="0" presStyleCnt="2"/>
      <dgm:spPr/>
    </dgm:pt>
    <dgm:pt modelId="{FE953CDA-EA35-4D8C-8C0B-4420E8FD8871}" type="pres">
      <dgm:prSet presAssocID="{32FD0C95-7A46-435C-A12F-C4EFE6B2D780}" presName="root2" presStyleCnt="0"/>
      <dgm:spPr/>
    </dgm:pt>
    <dgm:pt modelId="{C23F3C27-11A8-48EC-B9C2-FC049999C2FA}" type="pres">
      <dgm:prSet presAssocID="{32FD0C95-7A46-435C-A12F-C4EFE6B2D780}" presName="LevelTwoTextNode" presStyleLbl="node2" presStyleIdx="0" presStyleCnt="2" custScaleY="80367">
        <dgm:presLayoutVars>
          <dgm:chPref val="3"/>
        </dgm:presLayoutVars>
      </dgm:prSet>
      <dgm:spPr/>
    </dgm:pt>
    <dgm:pt modelId="{AE2DBE6B-E176-4CD5-ACBD-DA89B631527C}" type="pres">
      <dgm:prSet presAssocID="{32FD0C95-7A46-435C-A12F-C4EFE6B2D780}" presName="level3hierChild" presStyleCnt="0"/>
      <dgm:spPr/>
    </dgm:pt>
    <dgm:pt modelId="{A6CD3936-4D93-46D5-A696-5DCA91061EA5}" type="pres">
      <dgm:prSet presAssocID="{1EBAD1A6-5809-4204-8235-4BEEB485AA68}" presName="conn2-1" presStyleLbl="parChTrans1D2" presStyleIdx="1" presStyleCnt="2"/>
      <dgm:spPr/>
    </dgm:pt>
    <dgm:pt modelId="{07CA5390-F8B2-436E-B9C5-283522F9CB58}" type="pres">
      <dgm:prSet presAssocID="{1EBAD1A6-5809-4204-8235-4BEEB485AA68}" presName="connTx" presStyleLbl="parChTrans1D2" presStyleIdx="1" presStyleCnt="2"/>
      <dgm:spPr/>
    </dgm:pt>
    <dgm:pt modelId="{E116056B-39FF-4C75-914D-D4CDEFF07B1B}" type="pres">
      <dgm:prSet presAssocID="{B86D61C2-DAA0-4C5D-B6CA-7D470A9915C8}" presName="root2" presStyleCnt="0"/>
      <dgm:spPr/>
    </dgm:pt>
    <dgm:pt modelId="{08E939DE-39BC-4F89-B005-E316B8ACCB6D}" type="pres">
      <dgm:prSet presAssocID="{B86D61C2-DAA0-4C5D-B6CA-7D470A9915C8}" presName="LevelTwoTextNode" presStyleLbl="node2" presStyleIdx="1" presStyleCnt="2" custScaleY="81057">
        <dgm:presLayoutVars>
          <dgm:chPref val="3"/>
        </dgm:presLayoutVars>
      </dgm:prSet>
      <dgm:spPr/>
    </dgm:pt>
    <dgm:pt modelId="{B78AE9E7-BCD5-463A-8376-226B33A975C8}" type="pres">
      <dgm:prSet presAssocID="{B86D61C2-DAA0-4C5D-B6CA-7D470A9915C8}" presName="level3hierChild" presStyleCnt="0"/>
      <dgm:spPr/>
    </dgm:pt>
  </dgm:ptLst>
  <dgm:cxnLst>
    <dgm:cxn modelId="{4C41A83F-A335-4684-85F2-E87A7788DAE6}" srcId="{288889C3-520C-4D8C-BC7A-A6CF594DC799}" destId="{B86D61C2-DAA0-4C5D-B6CA-7D470A9915C8}" srcOrd="1" destOrd="0" parTransId="{1EBAD1A6-5809-4204-8235-4BEEB485AA68}" sibTransId="{26EAAE65-4471-4C6C-9119-A01C74F53F85}"/>
    <dgm:cxn modelId="{F8C47B6F-3675-4819-B364-01D0859A8890}" type="presOf" srcId="{32FD0C95-7A46-435C-A12F-C4EFE6B2D780}" destId="{C23F3C27-11A8-48EC-B9C2-FC049999C2FA}" srcOrd="0" destOrd="0" presId="urn:microsoft.com/office/officeart/2005/8/layout/hierarchy2"/>
    <dgm:cxn modelId="{354E1A70-6F80-4AB1-9386-7E8C7A03779D}" type="presOf" srcId="{D0E7D4E6-EDEE-4814-9655-6431FD790E00}" destId="{8074143A-7D59-4EE6-9F41-199AD0AB7CB7}" srcOrd="0" destOrd="0" presId="urn:microsoft.com/office/officeart/2005/8/layout/hierarchy2"/>
    <dgm:cxn modelId="{F8923B7E-684E-45C3-A33C-75FD5F3F4B93}" type="presOf" srcId="{288889C3-520C-4D8C-BC7A-A6CF594DC799}" destId="{C984D80B-A970-442F-ADD3-2B9E2523CBF6}" srcOrd="0" destOrd="0" presId="urn:microsoft.com/office/officeart/2005/8/layout/hierarchy2"/>
    <dgm:cxn modelId="{D36142B3-585E-4B3B-99B7-394C37D9C0F6}" type="presOf" srcId="{1EBAD1A6-5809-4204-8235-4BEEB485AA68}" destId="{07CA5390-F8B2-436E-B9C5-283522F9CB58}" srcOrd="1" destOrd="0" presId="urn:microsoft.com/office/officeart/2005/8/layout/hierarchy2"/>
    <dgm:cxn modelId="{33DD7DC2-D3B4-41E1-A590-1A28240D7CF4}" srcId="{A8215F9B-30BB-4DAF-B200-D7C75680EBAB}" destId="{288889C3-520C-4D8C-BC7A-A6CF594DC799}" srcOrd="0" destOrd="0" parTransId="{197A44DC-DA28-41E7-9947-513E069D4393}" sibTransId="{B86D78E5-569A-4725-902E-0E4680E487C1}"/>
    <dgm:cxn modelId="{6DFC75C4-F598-4DFD-AE3A-B30467B23227}" srcId="{288889C3-520C-4D8C-BC7A-A6CF594DC799}" destId="{32FD0C95-7A46-435C-A12F-C4EFE6B2D780}" srcOrd="0" destOrd="0" parTransId="{D0E7D4E6-EDEE-4814-9655-6431FD790E00}" sibTransId="{B4C3A743-35A9-4874-8E7A-FB674D3A77AE}"/>
    <dgm:cxn modelId="{7A3E3ACC-9788-4223-B43E-EC87B47C1D4B}" type="presOf" srcId="{A8215F9B-30BB-4DAF-B200-D7C75680EBAB}" destId="{084FB9E4-5E29-4EA6-AF24-EC4DCDB80B3A}" srcOrd="0" destOrd="0" presId="urn:microsoft.com/office/officeart/2005/8/layout/hierarchy2"/>
    <dgm:cxn modelId="{C1A320CE-1F23-411E-A64F-6072FD4D262D}" type="presOf" srcId="{B86D61C2-DAA0-4C5D-B6CA-7D470A9915C8}" destId="{08E939DE-39BC-4F89-B005-E316B8ACCB6D}" srcOrd="0" destOrd="0" presId="urn:microsoft.com/office/officeart/2005/8/layout/hierarchy2"/>
    <dgm:cxn modelId="{748F62DC-F4E7-439A-88A4-2E3D49E0DC16}" type="presOf" srcId="{D0E7D4E6-EDEE-4814-9655-6431FD790E00}" destId="{D539DBAA-0E11-4536-8084-72DCC3FF8F59}" srcOrd="1" destOrd="0" presId="urn:microsoft.com/office/officeart/2005/8/layout/hierarchy2"/>
    <dgm:cxn modelId="{9FA706F7-1CED-4421-B7C8-00CC04DCBF2C}" type="presOf" srcId="{1EBAD1A6-5809-4204-8235-4BEEB485AA68}" destId="{A6CD3936-4D93-46D5-A696-5DCA91061EA5}" srcOrd="0" destOrd="0" presId="urn:microsoft.com/office/officeart/2005/8/layout/hierarchy2"/>
    <dgm:cxn modelId="{28DBAE5C-5498-42D4-AF1F-EF09A618FE55}" type="presParOf" srcId="{084FB9E4-5E29-4EA6-AF24-EC4DCDB80B3A}" destId="{11950057-3E5B-41B9-A78C-257A6FAC02A3}" srcOrd="0" destOrd="0" presId="urn:microsoft.com/office/officeart/2005/8/layout/hierarchy2"/>
    <dgm:cxn modelId="{B69018E6-BB71-4D93-BBCF-DBFE122D4838}" type="presParOf" srcId="{11950057-3E5B-41B9-A78C-257A6FAC02A3}" destId="{C984D80B-A970-442F-ADD3-2B9E2523CBF6}" srcOrd="0" destOrd="0" presId="urn:microsoft.com/office/officeart/2005/8/layout/hierarchy2"/>
    <dgm:cxn modelId="{2DC2D97F-373F-4502-B221-6D6303CB734E}" type="presParOf" srcId="{11950057-3E5B-41B9-A78C-257A6FAC02A3}" destId="{A667C28F-67EE-4460-B796-E2F77AF7A6A4}" srcOrd="1" destOrd="0" presId="urn:microsoft.com/office/officeart/2005/8/layout/hierarchy2"/>
    <dgm:cxn modelId="{D7D2D169-998C-480D-87F9-18545AE65534}" type="presParOf" srcId="{A667C28F-67EE-4460-B796-E2F77AF7A6A4}" destId="{8074143A-7D59-4EE6-9F41-199AD0AB7CB7}" srcOrd="0" destOrd="0" presId="urn:microsoft.com/office/officeart/2005/8/layout/hierarchy2"/>
    <dgm:cxn modelId="{A1DBE95A-702D-421C-9CEF-EA9B61DAF8B5}" type="presParOf" srcId="{8074143A-7D59-4EE6-9F41-199AD0AB7CB7}" destId="{D539DBAA-0E11-4536-8084-72DCC3FF8F59}" srcOrd="0" destOrd="0" presId="urn:microsoft.com/office/officeart/2005/8/layout/hierarchy2"/>
    <dgm:cxn modelId="{2A80C6D6-5257-4DCE-B758-D70C2AC0B5AC}" type="presParOf" srcId="{A667C28F-67EE-4460-B796-E2F77AF7A6A4}" destId="{FE953CDA-EA35-4D8C-8C0B-4420E8FD8871}" srcOrd="1" destOrd="0" presId="urn:microsoft.com/office/officeart/2005/8/layout/hierarchy2"/>
    <dgm:cxn modelId="{867A4033-F142-4552-A74C-C1B2CE5248CA}" type="presParOf" srcId="{FE953CDA-EA35-4D8C-8C0B-4420E8FD8871}" destId="{C23F3C27-11A8-48EC-B9C2-FC049999C2FA}" srcOrd="0" destOrd="0" presId="urn:microsoft.com/office/officeart/2005/8/layout/hierarchy2"/>
    <dgm:cxn modelId="{36F4F675-573C-4D59-936F-0A50A87F1BBA}" type="presParOf" srcId="{FE953CDA-EA35-4D8C-8C0B-4420E8FD8871}" destId="{AE2DBE6B-E176-4CD5-ACBD-DA89B631527C}" srcOrd="1" destOrd="0" presId="urn:microsoft.com/office/officeart/2005/8/layout/hierarchy2"/>
    <dgm:cxn modelId="{3B9F2E35-9E41-4172-B5F8-864422413F6E}" type="presParOf" srcId="{A667C28F-67EE-4460-B796-E2F77AF7A6A4}" destId="{A6CD3936-4D93-46D5-A696-5DCA91061EA5}" srcOrd="2" destOrd="0" presId="urn:microsoft.com/office/officeart/2005/8/layout/hierarchy2"/>
    <dgm:cxn modelId="{5CFDEF44-AF7B-473A-AF34-C10E8730E1DF}" type="presParOf" srcId="{A6CD3936-4D93-46D5-A696-5DCA91061EA5}" destId="{07CA5390-F8B2-436E-B9C5-283522F9CB58}" srcOrd="0" destOrd="0" presId="urn:microsoft.com/office/officeart/2005/8/layout/hierarchy2"/>
    <dgm:cxn modelId="{85DCE90C-975E-40EE-8B8D-E9CA40E97BDD}" type="presParOf" srcId="{A667C28F-67EE-4460-B796-E2F77AF7A6A4}" destId="{E116056B-39FF-4C75-914D-D4CDEFF07B1B}" srcOrd="3" destOrd="0" presId="urn:microsoft.com/office/officeart/2005/8/layout/hierarchy2"/>
    <dgm:cxn modelId="{1C61FD96-504B-4B3C-B9E5-98C0F00B8AEC}" type="presParOf" srcId="{E116056B-39FF-4C75-914D-D4CDEFF07B1B}" destId="{08E939DE-39BC-4F89-B005-E316B8ACCB6D}" srcOrd="0" destOrd="0" presId="urn:microsoft.com/office/officeart/2005/8/layout/hierarchy2"/>
    <dgm:cxn modelId="{4D51EE42-40F9-442B-B6BF-BB0EA5D2F1C6}" type="presParOf" srcId="{E116056B-39FF-4C75-914D-D4CDEFF07B1B}" destId="{B78AE9E7-BCD5-463A-8376-226B33A975C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CFCEC0B-FA23-490E-A054-A3EACCEC5DD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AE7AF3C-0581-4043-8F4C-0E187DB78F08}">
      <dgm:prSet phldrT="[Texte]"/>
      <dgm:spPr/>
      <dgm:t>
        <a:bodyPr/>
        <a:lstStyle/>
        <a:p>
          <a:r>
            <a:rPr lang="fr-FR" dirty="0"/>
            <a:t>TF-IDF</a:t>
          </a:r>
        </a:p>
      </dgm:t>
    </dgm:pt>
    <dgm:pt modelId="{9E7B9740-2172-4F4E-B64F-845E9EED0C85}" type="parTrans" cxnId="{68B39E11-C7F0-429F-AA5D-9FF57035E5FE}">
      <dgm:prSet/>
      <dgm:spPr/>
      <dgm:t>
        <a:bodyPr/>
        <a:lstStyle/>
        <a:p>
          <a:endParaRPr lang="fr-FR"/>
        </a:p>
      </dgm:t>
    </dgm:pt>
    <dgm:pt modelId="{F859FCD2-7BDF-423F-AE86-E6B84365BF7E}" type="sibTrans" cxnId="{68B39E11-C7F0-429F-AA5D-9FF57035E5FE}">
      <dgm:prSet/>
      <dgm:spPr/>
      <dgm:t>
        <a:bodyPr/>
        <a:lstStyle/>
        <a:p>
          <a:endParaRPr lang="fr-FR"/>
        </a:p>
      </dgm:t>
    </dgm:pt>
    <dgm:pt modelId="{B7EB0A1A-58DC-4EB9-A67A-C04486DD70E2}">
      <dgm:prSet phldrT="[Texte]"/>
      <dgm:spPr/>
      <dgm:t>
        <a:bodyPr/>
        <a:lstStyle/>
        <a:p>
          <a:r>
            <a:rPr lang="fr-FR" dirty="0"/>
            <a:t>Word2Vec</a:t>
          </a:r>
        </a:p>
      </dgm:t>
    </dgm:pt>
    <dgm:pt modelId="{65DAE385-BD2E-4853-B08E-A7AB714F99D1}" type="parTrans" cxnId="{52329C40-332E-461E-ABD1-933D8725F960}">
      <dgm:prSet/>
      <dgm:spPr/>
      <dgm:t>
        <a:bodyPr/>
        <a:lstStyle/>
        <a:p>
          <a:endParaRPr lang="fr-FR"/>
        </a:p>
      </dgm:t>
    </dgm:pt>
    <dgm:pt modelId="{6DD08961-2745-4409-BF59-DD1CC3506A98}" type="sibTrans" cxnId="{52329C40-332E-461E-ABD1-933D8725F960}">
      <dgm:prSet/>
      <dgm:spPr/>
      <dgm:t>
        <a:bodyPr/>
        <a:lstStyle/>
        <a:p>
          <a:endParaRPr lang="fr-FR"/>
        </a:p>
      </dgm:t>
    </dgm:pt>
    <dgm:pt modelId="{61F0ABED-8BCC-4D36-ADC8-150AD769D9F0}">
      <dgm:prSet phldrT="[Texte]"/>
      <dgm:spPr/>
      <dgm:t>
        <a:bodyPr/>
        <a:lstStyle/>
        <a:p>
          <a:r>
            <a:rPr lang="fr-FR" dirty="0"/>
            <a:t>BERT</a:t>
          </a:r>
        </a:p>
      </dgm:t>
    </dgm:pt>
    <dgm:pt modelId="{600DE24F-2E23-4D6E-8AD0-AA12C920F15F}" type="parTrans" cxnId="{15F7C46B-CBE9-45B4-8F3A-B1250B96DA6C}">
      <dgm:prSet/>
      <dgm:spPr/>
      <dgm:t>
        <a:bodyPr/>
        <a:lstStyle/>
        <a:p>
          <a:endParaRPr lang="fr-FR"/>
        </a:p>
      </dgm:t>
    </dgm:pt>
    <dgm:pt modelId="{F5EB9B5F-4C0E-41A1-96FF-94D435A17DFA}" type="sibTrans" cxnId="{15F7C46B-CBE9-45B4-8F3A-B1250B96DA6C}">
      <dgm:prSet/>
      <dgm:spPr/>
      <dgm:t>
        <a:bodyPr/>
        <a:lstStyle/>
        <a:p>
          <a:endParaRPr lang="fr-FR"/>
        </a:p>
      </dgm:t>
    </dgm:pt>
    <dgm:pt modelId="{63A2FE8E-FE1F-4AF9-8F20-419A96CAAD4C}">
      <dgm:prSet phldrT="[Texte]"/>
      <dgm:spPr/>
      <dgm:t>
        <a:bodyPr/>
        <a:lstStyle/>
        <a:p>
          <a:r>
            <a:rPr lang="fr-FR" dirty="0"/>
            <a:t>USE</a:t>
          </a:r>
        </a:p>
      </dgm:t>
    </dgm:pt>
    <dgm:pt modelId="{C7949B9E-4C15-4381-AA63-A0B4AB6D7347}" type="parTrans" cxnId="{15265038-DCD0-46F7-93D3-8900C5829373}">
      <dgm:prSet/>
      <dgm:spPr/>
      <dgm:t>
        <a:bodyPr/>
        <a:lstStyle/>
        <a:p>
          <a:endParaRPr lang="fr-FR"/>
        </a:p>
      </dgm:t>
    </dgm:pt>
    <dgm:pt modelId="{E6BDEE7E-6607-47D0-9080-BBC14E93C925}" type="sibTrans" cxnId="{15265038-DCD0-46F7-93D3-8900C5829373}">
      <dgm:prSet/>
      <dgm:spPr/>
      <dgm:t>
        <a:bodyPr/>
        <a:lstStyle/>
        <a:p>
          <a:endParaRPr lang="fr-FR"/>
        </a:p>
      </dgm:t>
    </dgm:pt>
    <dgm:pt modelId="{A03F6BF0-BDB3-445F-8268-5B7CF37AC392}" type="pres">
      <dgm:prSet presAssocID="{3CFCEC0B-FA23-490E-A054-A3EACCEC5DD0}" presName="diagram" presStyleCnt="0">
        <dgm:presLayoutVars>
          <dgm:dir/>
          <dgm:resizeHandles val="exact"/>
        </dgm:presLayoutVars>
      </dgm:prSet>
      <dgm:spPr/>
    </dgm:pt>
    <dgm:pt modelId="{3588C9B1-1AB5-4A6F-9A9D-C934BE5A3AFA}" type="pres">
      <dgm:prSet presAssocID="{1AE7AF3C-0581-4043-8F4C-0E187DB78F08}" presName="node" presStyleLbl="node1" presStyleIdx="0" presStyleCnt="4">
        <dgm:presLayoutVars>
          <dgm:bulletEnabled val="1"/>
        </dgm:presLayoutVars>
      </dgm:prSet>
      <dgm:spPr/>
    </dgm:pt>
    <dgm:pt modelId="{3504B756-E697-45D8-80B0-89F1A901BF24}" type="pres">
      <dgm:prSet presAssocID="{F859FCD2-7BDF-423F-AE86-E6B84365BF7E}" presName="sibTrans" presStyleCnt="0"/>
      <dgm:spPr/>
    </dgm:pt>
    <dgm:pt modelId="{88766FAF-CCCB-47A8-9EBB-F06D2A2A3EFF}" type="pres">
      <dgm:prSet presAssocID="{B7EB0A1A-58DC-4EB9-A67A-C04486DD70E2}" presName="node" presStyleLbl="node1" presStyleIdx="1" presStyleCnt="4">
        <dgm:presLayoutVars>
          <dgm:bulletEnabled val="1"/>
        </dgm:presLayoutVars>
      </dgm:prSet>
      <dgm:spPr/>
    </dgm:pt>
    <dgm:pt modelId="{1DEB72DB-C1EA-483D-B248-1C7AC2999AB4}" type="pres">
      <dgm:prSet presAssocID="{6DD08961-2745-4409-BF59-DD1CC3506A98}" presName="sibTrans" presStyleCnt="0"/>
      <dgm:spPr/>
    </dgm:pt>
    <dgm:pt modelId="{FCEDBCD9-E18E-4E7B-B635-221A3054F859}" type="pres">
      <dgm:prSet presAssocID="{61F0ABED-8BCC-4D36-ADC8-150AD769D9F0}" presName="node" presStyleLbl="node1" presStyleIdx="2" presStyleCnt="4">
        <dgm:presLayoutVars>
          <dgm:bulletEnabled val="1"/>
        </dgm:presLayoutVars>
      </dgm:prSet>
      <dgm:spPr/>
    </dgm:pt>
    <dgm:pt modelId="{8615FB82-E290-4BDA-A16E-DE14DE93A165}" type="pres">
      <dgm:prSet presAssocID="{F5EB9B5F-4C0E-41A1-96FF-94D435A17DFA}" presName="sibTrans" presStyleCnt="0"/>
      <dgm:spPr/>
    </dgm:pt>
    <dgm:pt modelId="{33874293-93DE-4607-AE33-C922FD12E583}" type="pres">
      <dgm:prSet presAssocID="{63A2FE8E-FE1F-4AF9-8F20-419A96CAAD4C}" presName="node" presStyleLbl="node1" presStyleIdx="3" presStyleCnt="4">
        <dgm:presLayoutVars>
          <dgm:bulletEnabled val="1"/>
        </dgm:presLayoutVars>
      </dgm:prSet>
      <dgm:spPr/>
    </dgm:pt>
  </dgm:ptLst>
  <dgm:cxnLst>
    <dgm:cxn modelId="{A452C000-B97A-400D-BDF3-9DA3045FC21F}" type="presOf" srcId="{B7EB0A1A-58DC-4EB9-A67A-C04486DD70E2}" destId="{88766FAF-CCCB-47A8-9EBB-F06D2A2A3EFF}" srcOrd="0" destOrd="0" presId="urn:microsoft.com/office/officeart/2005/8/layout/default"/>
    <dgm:cxn modelId="{26ACE608-8B90-4B85-8E76-5DA484A5CC3A}" type="presOf" srcId="{1AE7AF3C-0581-4043-8F4C-0E187DB78F08}" destId="{3588C9B1-1AB5-4A6F-9A9D-C934BE5A3AFA}" srcOrd="0" destOrd="0" presId="urn:microsoft.com/office/officeart/2005/8/layout/default"/>
    <dgm:cxn modelId="{514C5A0A-8199-4D9B-84AC-8D89A5FA5635}" type="presOf" srcId="{63A2FE8E-FE1F-4AF9-8F20-419A96CAAD4C}" destId="{33874293-93DE-4607-AE33-C922FD12E583}" srcOrd="0" destOrd="0" presId="urn:microsoft.com/office/officeart/2005/8/layout/default"/>
    <dgm:cxn modelId="{68B39E11-C7F0-429F-AA5D-9FF57035E5FE}" srcId="{3CFCEC0B-FA23-490E-A054-A3EACCEC5DD0}" destId="{1AE7AF3C-0581-4043-8F4C-0E187DB78F08}" srcOrd="0" destOrd="0" parTransId="{9E7B9740-2172-4F4E-B64F-845E9EED0C85}" sibTransId="{F859FCD2-7BDF-423F-AE86-E6B84365BF7E}"/>
    <dgm:cxn modelId="{00686C1D-E043-44AD-B9E5-350D20B0034D}" type="presOf" srcId="{61F0ABED-8BCC-4D36-ADC8-150AD769D9F0}" destId="{FCEDBCD9-E18E-4E7B-B635-221A3054F859}" srcOrd="0" destOrd="0" presId="urn:microsoft.com/office/officeart/2005/8/layout/default"/>
    <dgm:cxn modelId="{15265038-DCD0-46F7-93D3-8900C5829373}" srcId="{3CFCEC0B-FA23-490E-A054-A3EACCEC5DD0}" destId="{63A2FE8E-FE1F-4AF9-8F20-419A96CAAD4C}" srcOrd="3" destOrd="0" parTransId="{C7949B9E-4C15-4381-AA63-A0B4AB6D7347}" sibTransId="{E6BDEE7E-6607-47D0-9080-BBC14E93C925}"/>
    <dgm:cxn modelId="{52329C40-332E-461E-ABD1-933D8725F960}" srcId="{3CFCEC0B-FA23-490E-A054-A3EACCEC5DD0}" destId="{B7EB0A1A-58DC-4EB9-A67A-C04486DD70E2}" srcOrd="1" destOrd="0" parTransId="{65DAE385-BD2E-4853-B08E-A7AB714F99D1}" sibTransId="{6DD08961-2745-4409-BF59-DD1CC3506A98}"/>
    <dgm:cxn modelId="{15F7C46B-CBE9-45B4-8F3A-B1250B96DA6C}" srcId="{3CFCEC0B-FA23-490E-A054-A3EACCEC5DD0}" destId="{61F0ABED-8BCC-4D36-ADC8-150AD769D9F0}" srcOrd="2" destOrd="0" parTransId="{600DE24F-2E23-4D6E-8AD0-AA12C920F15F}" sibTransId="{F5EB9B5F-4C0E-41A1-96FF-94D435A17DFA}"/>
    <dgm:cxn modelId="{68026AB2-2675-47FC-BBB0-7FBCEE6B2DD6}" type="presOf" srcId="{3CFCEC0B-FA23-490E-A054-A3EACCEC5DD0}" destId="{A03F6BF0-BDB3-445F-8268-5B7CF37AC392}" srcOrd="0" destOrd="0" presId="urn:microsoft.com/office/officeart/2005/8/layout/default"/>
    <dgm:cxn modelId="{9DDA98CC-D271-4D8F-BB12-8AD0D5FC070E}" type="presParOf" srcId="{A03F6BF0-BDB3-445F-8268-5B7CF37AC392}" destId="{3588C9B1-1AB5-4A6F-9A9D-C934BE5A3AFA}" srcOrd="0" destOrd="0" presId="urn:microsoft.com/office/officeart/2005/8/layout/default"/>
    <dgm:cxn modelId="{C94D7D42-95E0-4EFD-BED8-E56FA4413586}" type="presParOf" srcId="{A03F6BF0-BDB3-445F-8268-5B7CF37AC392}" destId="{3504B756-E697-45D8-80B0-89F1A901BF24}" srcOrd="1" destOrd="0" presId="urn:microsoft.com/office/officeart/2005/8/layout/default"/>
    <dgm:cxn modelId="{9F1704CA-7DA8-46F2-A757-DCEDAAD9D069}" type="presParOf" srcId="{A03F6BF0-BDB3-445F-8268-5B7CF37AC392}" destId="{88766FAF-CCCB-47A8-9EBB-F06D2A2A3EFF}" srcOrd="2" destOrd="0" presId="urn:microsoft.com/office/officeart/2005/8/layout/default"/>
    <dgm:cxn modelId="{6454EF52-26EA-4995-9735-6129E9C22781}" type="presParOf" srcId="{A03F6BF0-BDB3-445F-8268-5B7CF37AC392}" destId="{1DEB72DB-C1EA-483D-B248-1C7AC2999AB4}" srcOrd="3" destOrd="0" presId="urn:microsoft.com/office/officeart/2005/8/layout/default"/>
    <dgm:cxn modelId="{E3D032B3-737E-4F86-9FB3-75CFAF8E00BC}" type="presParOf" srcId="{A03F6BF0-BDB3-445F-8268-5B7CF37AC392}" destId="{FCEDBCD9-E18E-4E7B-B635-221A3054F859}" srcOrd="4" destOrd="0" presId="urn:microsoft.com/office/officeart/2005/8/layout/default"/>
    <dgm:cxn modelId="{4375E35C-28E9-4363-9FC5-EC5EB0EDA90A}" type="presParOf" srcId="{A03F6BF0-BDB3-445F-8268-5B7CF37AC392}" destId="{8615FB82-E290-4BDA-A16E-DE14DE93A165}" srcOrd="5" destOrd="0" presId="urn:microsoft.com/office/officeart/2005/8/layout/default"/>
    <dgm:cxn modelId="{BF99BD80-2FBB-46DB-869D-E2C903B82D16}" type="presParOf" srcId="{A03F6BF0-BDB3-445F-8268-5B7CF37AC392}" destId="{33874293-93DE-4607-AE33-C922FD12E58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78ECD05-9877-4B5D-9C98-1F699861986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65330A7-B8EB-40B8-BE2D-DF7844D939E9}">
      <dgm:prSet phldrT="[Texte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sz="2500" b="0" i="0" dirty="0"/>
            <a:t>Flask</a:t>
          </a:r>
        </a:p>
      </dgm:t>
    </dgm:pt>
    <dgm:pt modelId="{931939CB-398A-4B8B-BA02-4F674FA709D7}" type="parTrans" cxnId="{A1D911D2-AE24-47B6-94C4-E9465D23FE0F}">
      <dgm:prSet/>
      <dgm:spPr/>
      <dgm:t>
        <a:bodyPr/>
        <a:lstStyle/>
        <a:p>
          <a:endParaRPr lang="fr-FR"/>
        </a:p>
      </dgm:t>
    </dgm:pt>
    <dgm:pt modelId="{A7FEDCFD-856E-45CC-A2D5-A96F8A5F31FC}" type="sibTrans" cxnId="{A1D911D2-AE24-47B6-94C4-E9465D23FE0F}">
      <dgm:prSet/>
      <dgm:spPr/>
      <dgm:t>
        <a:bodyPr/>
        <a:lstStyle/>
        <a:p>
          <a:endParaRPr lang="fr-FR"/>
        </a:p>
      </dgm:t>
    </dgm:pt>
    <dgm:pt modelId="{4F4C6B27-C607-4A34-8E7B-8CDC98EC6F5F}">
      <dgm:prSet phldrT="[Texte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sz="2500" b="0" i="0" dirty="0"/>
            <a:t>HTML/CSS</a:t>
          </a:r>
        </a:p>
      </dgm:t>
    </dgm:pt>
    <dgm:pt modelId="{F5EF7B84-003F-4C15-89D6-5AFE57B9EF3A}" type="parTrans" cxnId="{A8025EA1-E386-4091-BE32-BB947D06D9B1}">
      <dgm:prSet/>
      <dgm:spPr/>
      <dgm:t>
        <a:bodyPr/>
        <a:lstStyle/>
        <a:p>
          <a:endParaRPr lang="fr-FR"/>
        </a:p>
      </dgm:t>
    </dgm:pt>
    <dgm:pt modelId="{4086DB28-5554-4D16-AA15-433C6A6AEC3E}" type="sibTrans" cxnId="{A8025EA1-E386-4091-BE32-BB947D06D9B1}">
      <dgm:prSet/>
      <dgm:spPr/>
      <dgm:t>
        <a:bodyPr/>
        <a:lstStyle/>
        <a:p>
          <a:endParaRPr lang="fr-FR"/>
        </a:p>
      </dgm:t>
    </dgm:pt>
    <dgm:pt modelId="{44DA024A-4823-4D3F-B1FA-26A4C5436516}">
      <dgm:prSet phldrT="[Texte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sz="2500" dirty="0" err="1"/>
            <a:t>Render</a:t>
          </a:r>
          <a:endParaRPr lang="fr-FR" sz="2500" dirty="0"/>
        </a:p>
      </dgm:t>
    </dgm:pt>
    <dgm:pt modelId="{21AF22A3-223B-46C0-BA4D-85F6D0E3495B}" type="parTrans" cxnId="{9261444D-3586-46B0-A023-E8953E67B9DE}">
      <dgm:prSet/>
      <dgm:spPr/>
      <dgm:t>
        <a:bodyPr/>
        <a:lstStyle/>
        <a:p>
          <a:endParaRPr lang="fr-FR"/>
        </a:p>
      </dgm:t>
    </dgm:pt>
    <dgm:pt modelId="{D882870C-73DA-47A7-B0B7-B9775790FF53}" type="sibTrans" cxnId="{9261444D-3586-46B0-A023-E8953E67B9DE}">
      <dgm:prSet/>
      <dgm:spPr/>
      <dgm:t>
        <a:bodyPr/>
        <a:lstStyle/>
        <a:p>
          <a:endParaRPr lang="fr-FR"/>
        </a:p>
      </dgm:t>
    </dgm:pt>
    <dgm:pt modelId="{E96E063E-AC4A-4C4B-906C-357AC6984360}" type="pres">
      <dgm:prSet presAssocID="{578ECD05-9877-4B5D-9C98-1F699861986E}" presName="diagram" presStyleCnt="0">
        <dgm:presLayoutVars>
          <dgm:dir/>
          <dgm:resizeHandles val="exact"/>
        </dgm:presLayoutVars>
      </dgm:prSet>
      <dgm:spPr/>
    </dgm:pt>
    <dgm:pt modelId="{857FFB08-3E9B-46E3-BEC9-9FA215B9B138}" type="pres">
      <dgm:prSet presAssocID="{165330A7-B8EB-40B8-BE2D-DF7844D939E9}" presName="node" presStyleLbl="node1" presStyleIdx="0" presStyleCnt="3">
        <dgm:presLayoutVars>
          <dgm:bulletEnabled val="1"/>
        </dgm:presLayoutVars>
      </dgm:prSet>
      <dgm:spPr/>
    </dgm:pt>
    <dgm:pt modelId="{C3C874DE-C991-4396-B60A-FB677CA471D8}" type="pres">
      <dgm:prSet presAssocID="{A7FEDCFD-856E-45CC-A2D5-A96F8A5F31FC}" presName="sibTrans" presStyleCnt="0"/>
      <dgm:spPr/>
    </dgm:pt>
    <dgm:pt modelId="{F6BA4303-ECC7-4399-B249-8A8A03CD7A95}" type="pres">
      <dgm:prSet presAssocID="{4F4C6B27-C607-4A34-8E7B-8CDC98EC6F5F}" presName="node" presStyleLbl="node1" presStyleIdx="1" presStyleCnt="3">
        <dgm:presLayoutVars>
          <dgm:bulletEnabled val="1"/>
        </dgm:presLayoutVars>
      </dgm:prSet>
      <dgm:spPr/>
    </dgm:pt>
    <dgm:pt modelId="{3DF2D340-6B3A-444F-81D3-84171888E20D}" type="pres">
      <dgm:prSet presAssocID="{4086DB28-5554-4D16-AA15-433C6A6AEC3E}" presName="sibTrans" presStyleCnt="0"/>
      <dgm:spPr/>
    </dgm:pt>
    <dgm:pt modelId="{BE1FB37C-E031-44F1-AB38-791AD4A8E76F}" type="pres">
      <dgm:prSet presAssocID="{44DA024A-4823-4D3F-B1FA-26A4C5436516}" presName="node" presStyleLbl="node1" presStyleIdx="2" presStyleCnt="3" custLinFactNeighborX="667" custLinFactNeighborY="-3557">
        <dgm:presLayoutVars>
          <dgm:bulletEnabled val="1"/>
        </dgm:presLayoutVars>
      </dgm:prSet>
      <dgm:spPr/>
    </dgm:pt>
  </dgm:ptLst>
  <dgm:cxnLst>
    <dgm:cxn modelId="{03423424-A6E9-45F6-9C7B-F0894DDD537F}" type="presOf" srcId="{44DA024A-4823-4D3F-B1FA-26A4C5436516}" destId="{BE1FB37C-E031-44F1-AB38-791AD4A8E76F}" srcOrd="0" destOrd="0" presId="urn:microsoft.com/office/officeart/2005/8/layout/default"/>
    <dgm:cxn modelId="{39AF2E2E-2800-4ECE-B178-32BBF838F1B5}" type="presOf" srcId="{4F4C6B27-C607-4A34-8E7B-8CDC98EC6F5F}" destId="{F6BA4303-ECC7-4399-B249-8A8A03CD7A95}" srcOrd="0" destOrd="0" presId="urn:microsoft.com/office/officeart/2005/8/layout/default"/>
    <dgm:cxn modelId="{9261444D-3586-46B0-A023-E8953E67B9DE}" srcId="{578ECD05-9877-4B5D-9C98-1F699861986E}" destId="{44DA024A-4823-4D3F-B1FA-26A4C5436516}" srcOrd="2" destOrd="0" parTransId="{21AF22A3-223B-46C0-BA4D-85F6D0E3495B}" sibTransId="{D882870C-73DA-47A7-B0B7-B9775790FF53}"/>
    <dgm:cxn modelId="{D0DF848B-41BD-444B-A118-93B3EADC22B7}" type="presOf" srcId="{578ECD05-9877-4B5D-9C98-1F699861986E}" destId="{E96E063E-AC4A-4C4B-906C-357AC6984360}" srcOrd="0" destOrd="0" presId="urn:microsoft.com/office/officeart/2005/8/layout/default"/>
    <dgm:cxn modelId="{A8025EA1-E386-4091-BE32-BB947D06D9B1}" srcId="{578ECD05-9877-4B5D-9C98-1F699861986E}" destId="{4F4C6B27-C607-4A34-8E7B-8CDC98EC6F5F}" srcOrd="1" destOrd="0" parTransId="{F5EF7B84-003F-4C15-89D6-5AFE57B9EF3A}" sibTransId="{4086DB28-5554-4D16-AA15-433C6A6AEC3E}"/>
    <dgm:cxn modelId="{2E26AFBE-B6FA-4E01-B66E-4FCFA8F44453}" type="presOf" srcId="{165330A7-B8EB-40B8-BE2D-DF7844D939E9}" destId="{857FFB08-3E9B-46E3-BEC9-9FA215B9B138}" srcOrd="0" destOrd="0" presId="urn:microsoft.com/office/officeart/2005/8/layout/default"/>
    <dgm:cxn modelId="{A1D911D2-AE24-47B6-94C4-E9465D23FE0F}" srcId="{578ECD05-9877-4B5D-9C98-1F699861986E}" destId="{165330A7-B8EB-40B8-BE2D-DF7844D939E9}" srcOrd="0" destOrd="0" parTransId="{931939CB-398A-4B8B-BA02-4F674FA709D7}" sibTransId="{A7FEDCFD-856E-45CC-A2D5-A96F8A5F31FC}"/>
    <dgm:cxn modelId="{771CDBFA-D215-4D2C-BC37-BB5EFC0ADEBE}" type="presParOf" srcId="{E96E063E-AC4A-4C4B-906C-357AC6984360}" destId="{857FFB08-3E9B-46E3-BEC9-9FA215B9B138}" srcOrd="0" destOrd="0" presId="urn:microsoft.com/office/officeart/2005/8/layout/default"/>
    <dgm:cxn modelId="{D433BF25-5A48-4252-83AD-B936669BBB40}" type="presParOf" srcId="{E96E063E-AC4A-4C4B-906C-357AC6984360}" destId="{C3C874DE-C991-4396-B60A-FB677CA471D8}" srcOrd="1" destOrd="0" presId="urn:microsoft.com/office/officeart/2005/8/layout/default"/>
    <dgm:cxn modelId="{4D821FC7-E1AC-4A59-8AF2-1A12E733E064}" type="presParOf" srcId="{E96E063E-AC4A-4C4B-906C-357AC6984360}" destId="{F6BA4303-ECC7-4399-B249-8A8A03CD7A95}" srcOrd="2" destOrd="0" presId="urn:microsoft.com/office/officeart/2005/8/layout/default"/>
    <dgm:cxn modelId="{4E84E507-7977-42E4-9274-27DD90A31586}" type="presParOf" srcId="{E96E063E-AC4A-4C4B-906C-357AC6984360}" destId="{3DF2D340-6B3A-444F-81D3-84171888E20D}" srcOrd="3" destOrd="0" presId="urn:microsoft.com/office/officeart/2005/8/layout/default"/>
    <dgm:cxn modelId="{327B9E63-C22F-4D2A-A19F-8F382B24CE4C}" type="presParOf" srcId="{E96E063E-AC4A-4C4B-906C-357AC6984360}" destId="{BE1FB37C-E031-44F1-AB38-791AD4A8E76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7DD9A-FE4E-422E-84AB-33565C1050E3}">
      <dsp:nvSpPr>
        <dsp:cNvPr id="0" name=""/>
        <dsp:cNvSpPr/>
      </dsp:nvSpPr>
      <dsp:spPr>
        <a:xfrm>
          <a:off x="-5533154" y="-607386"/>
          <a:ext cx="6591588" cy="6591588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C48D5-6FED-441D-AD49-2A30A8B967B9}">
      <dsp:nvSpPr>
        <dsp:cNvPr id="0" name=""/>
        <dsp:cNvSpPr/>
      </dsp:nvSpPr>
      <dsp:spPr>
        <a:xfrm>
          <a:off x="343483" y="222591"/>
          <a:ext cx="10255091" cy="444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20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Présentation du projet</a:t>
          </a:r>
        </a:p>
      </dsp:txBody>
      <dsp:txXfrm>
        <a:off x="343483" y="222591"/>
        <a:ext cx="10255091" cy="444986"/>
      </dsp:txXfrm>
    </dsp:sp>
    <dsp:sp modelId="{673B8E29-D016-4880-9029-88CEEAEC55DF}">
      <dsp:nvSpPr>
        <dsp:cNvPr id="0" name=""/>
        <dsp:cNvSpPr/>
      </dsp:nvSpPr>
      <dsp:spPr>
        <a:xfrm>
          <a:off x="65367" y="166967"/>
          <a:ext cx="556233" cy="556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62603-DA17-4987-89E1-753B3B7B5802}">
      <dsp:nvSpPr>
        <dsp:cNvPr id="0" name=""/>
        <dsp:cNvSpPr/>
      </dsp:nvSpPr>
      <dsp:spPr>
        <a:xfrm>
          <a:off x="746459" y="890462"/>
          <a:ext cx="9852116" cy="444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20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Nettoyage des données</a:t>
          </a:r>
        </a:p>
      </dsp:txBody>
      <dsp:txXfrm>
        <a:off x="746459" y="890462"/>
        <a:ext cx="9852116" cy="444986"/>
      </dsp:txXfrm>
    </dsp:sp>
    <dsp:sp modelId="{CC790B0F-3DE7-443F-983E-5A6DFCBF3996}">
      <dsp:nvSpPr>
        <dsp:cNvPr id="0" name=""/>
        <dsp:cNvSpPr/>
      </dsp:nvSpPr>
      <dsp:spPr>
        <a:xfrm>
          <a:off x="468342" y="834839"/>
          <a:ext cx="556233" cy="556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C9FD81-7FC9-4D6C-B9AF-215C25098206}">
      <dsp:nvSpPr>
        <dsp:cNvPr id="0" name=""/>
        <dsp:cNvSpPr/>
      </dsp:nvSpPr>
      <dsp:spPr>
        <a:xfrm>
          <a:off x="967287" y="1557844"/>
          <a:ext cx="9631288" cy="444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20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Analyse des données</a:t>
          </a:r>
        </a:p>
      </dsp:txBody>
      <dsp:txXfrm>
        <a:off x="967287" y="1557844"/>
        <a:ext cx="9631288" cy="444986"/>
      </dsp:txXfrm>
    </dsp:sp>
    <dsp:sp modelId="{DEF74C7E-B4E9-4CB9-8EEE-DAFA616F2C06}">
      <dsp:nvSpPr>
        <dsp:cNvPr id="0" name=""/>
        <dsp:cNvSpPr/>
      </dsp:nvSpPr>
      <dsp:spPr>
        <a:xfrm>
          <a:off x="689171" y="1502221"/>
          <a:ext cx="556233" cy="556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80E8E-A1B3-45EC-B3AF-37D5BCCC6073}">
      <dsp:nvSpPr>
        <dsp:cNvPr id="0" name=""/>
        <dsp:cNvSpPr/>
      </dsp:nvSpPr>
      <dsp:spPr>
        <a:xfrm>
          <a:off x="1037796" y="2225716"/>
          <a:ext cx="9560779" cy="444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20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Vectorisation</a:t>
          </a:r>
        </a:p>
      </dsp:txBody>
      <dsp:txXfrm>
        <a:off x="1037796" y="2225716"/>
        <a:ext cx="9560779" cy="444986"/>
      </dsp:txXfrm>
    </dsp:sp>
    <dsp:sp modelId="{EB36370B-7C28-40B8-97E4-A9DA7239DEC4}">
      <dsp:nvSpPr>
        <dsp:cNvPr id="0" name=""/>
        <dsp:cNvSpPr/>
      </dsp:nvSpPr>
      <dsp:spPr>
        <a:xfrm>
          <a:off x="759679" y="2170093"/>
          <a:ext cx="556233" cy="556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3037C-84C0-4556-A65D-D39BEE16647E}">
      <dsp:nvSpPr>
        <dsp:cNvPr id="0" name=""/>
        <dsp:cNvSpPr/>
      </dsp:nvSpPr>
      <dsp:spPr>
        <a:xfrm>
          <a:off x="967287" y="2893588"/>
          <a:ext cx="9631288" cy="444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20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Approches non supervisées</a:t>
          </a:r>
        </a:p>
      </dsp:txBody>
      <dsp:txXfrm>
        <a:off x="967287" y="2893588"/>
        <a:ext cx="9631288" cy="444986"/>
      </dsp:txXfrm>
    </dsp:sp>
    <dsp:sp modelId="{73487EB2-6F66-4516-A39C-0BC39BFFB417}">
      <dsp:nvSpPr>
        <dsp:cNvPr id="0" name=""/>
        <dsp:cNvSpPr/>
      </dsp:nvSpPr>
      <dsp:spPr>
        <a:xfrm>
          <a:off x="689171" y="2837965"/>
          <a:ext cx="556233" cy="556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19673-760B-45AF-8AC0-44EB25D9B4DF}">
      <dsp:nvSpPr>
        <dsp:cNvPr id="0" name=""/>
        <dsp:cNvSpPr/>
      </dsp:nvSpPr>
      <dsp:spPr>
        <a:xfrm>
          <a:off x="746459" y="3560970"/>
          <a:ext cx="9852116" cy="444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20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Approches supervisées</a:t>
          </a:r>
        </a:p>
      </dsp:txBody>
      <dsp:txXfrm>
        <a:off x="746459" y="3560970"/>
        <a:ext cx="9852116" cy="444986"/>
      </dsp:txXfrm>
    </dsp:sp>
    <dsp:sp modelId="{7219E365-C05A-4762-BD55-CE07120884ED}">
      <dsp:nvSpPr>
        <dsp:cNvPr id="0" name=""/>
        <dsp:cNvSpPr/>
      </dsp:nvSpPr>
      <dsp:spPr>
        <a:xfrm>
          <a:off x="468342" y="3505347"/>
          <a:ext cx="556233" cy="556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CB37D-915A-4236-8D4A-86228A4D66AE}">
      <dsp:nvSpPr>
        <dsp:cNvPr id="0" name=""/>
        <dsp:cNvSpPr/>
      </dsp:nvSpPr>
      <dsp:spPr>
        <a:xfrm>
          <a:off x="343483" y="4228842"/>
          <a:ext cx="10255091" cy="444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20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API de prédiction</a:t>
          </a:r>
        </a:p>
      </dsp:txBody>
      <dsp:txXfrm>
        <a:off x="343483" y="4228842"/>
        <a:ext cx="10255091" cy="444986"/>
      </dsp:txXfrm>
    </dsp:sp>
    <dsp:sp modelId="{86EBD7AD-FA81-49E2-8546-6D63605722C4}">
      <dsp:nvSpPr>
        <dsp:cNvPr id="0" name=""/>
        <dsp:cNvSpPr/>
      </dsp:nvSpPr>
      <dsp:spPr>
        <a:xfrm>
          <a:off x="65367" y="4173218"/>
          <a:ext cx="556233" cy="556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A253D-1662-4B51-AA86-6F06EFFF5E85}">
      <dsp:nvSpPr>
        <dsp:cNvPr id="0" name=""/>
        <dsp:cNvSpPr/>
      </dsp:nvSpPr>
      <dsp:spPr>
        <a:xfrm>
          <a:off x="708658" y="1643"/>
          <a:ext cx="2753178" cy="16519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 dirty="0"/>
            <a:t>Site questions-réponses liées au développement informatique</a:t>
          </a:r>
          <a:endParaRPr lang="fr-FR" sz="1600" kern="1200" dirty="0"/>
        </a:p>
      </dsp:txBody>
      <dsp:txXfrm>
        <a:off x="708658" y="1643"/>
        <a:ext cx="2753178" cy="1651907"/>
      </dsp:txXfrm>
    </dsp:sp>
    <dsp:sp modelId="{4E1ECB7B-719B-4BCE-891E-48298222BC4E}">
      <dsp:nvSpPr>
        <dsp:cNvPr id="0" name=""/>
        <dsp:cNvSpPr/>
      </dsp:nvSpPr>
      <dsp:spPr>
        <a:xfrm>
          <a:off x="708658" y="1928868"/>
          <a:ext cx="2753178" cy="16519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 dirty="0"/>
            <a:t>Développer un système de suggestion de tags pour le site.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 dirty="0"/>
            <a:t>Données extraites à partir d’une requête </a:t>
          </a:r>
          <a:r>
            <a:rPr lang="fr-FR" sz="1600" b="0" i="0" kern="1200" dirty="0" err="1"/>
            <a:t>sql</a:t>
          </a:r>
          <a:endParaRPr lang="fr-FR" sz="1600" kern="1200" dirty="0"/>
        </a:p>
      </dsp:txBody>
      <dsp:txXfrm>
        <a:off x="708658" y="1928868"/>
        <a:ext cx="2753178" cy="16519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4B593-F133-4209-BC47-8578CA766E6A}">
      <dsp:nvSpPr>
        <dsp:cNvPr id="0" name=""/>
        <dsp:cNvSpPr/>
      </dsp:nvSpPr>
      <dsp:spPr>
        <a:xfrm>
          <a:off x="0" y="325436"/>
          <a:ext cx="1195942" cy="7175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50 000</a:t>
          </a:r>
        </a:p>
      </dsp:txBody>
      <dsp:txXfrm>
        <a:off x="0" y="325436"/>
        <a:ext cx="1195942" cy="7175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9F3D9-9093-427C-A8B1-5193B8481BA5}">
      <dsp:nvSpPr>
        <dsp:cNvPr id="0" name=""/>
        <dsp:cNvSpPr/>
      </dsp:nvSpPr>
      <dsp:spPr>
        <a:xfrm rot="16200000">
          <a:off x="544606" y="-538647"/>
          <a:ext cx="1013800" cy="209109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Création d’une nouvelle colonne : Body + </a:t>
          </a:r>
          <a:r>
            <a:rPr lang="fr-FR" sz="1800" kern="1200" dirty="0" err="1"/>
            <a:t>Title</a:t>
          </a:r>
          <a:endParaRPr lang="fr-FR" sz="1800" kern="1200" dirty="0"/>
        </a:p>
      </dsp:txBody>
      <dsp:txXfrm rot="5400000">
        <a:off x="5959" y="202760"/>
        <a:ext cx="2091095" cy="608280"/>
      </dsp:txXfrm>
    </dsp:sp>
    <dsp:sp modelId="{C155158F-4384-4F12-92F1-699167891640}">
      <dsp:nvSpPr>
        <dsp:cNvPr id="0" name=""/>
        <dsp:cNvSpPr/>
      </dsp:nvSpPr>
      <dsp:spPr>
        <a:xfrm rot="16200000">
          <a:off x="2792534" y="-538647"/>
          <a:ext cx="1013800" cy="209109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Normalisation </a:t>
          </a:r>
        </a:p>
      </dsp:txBody>
      <dsp:txXfrm rot="5400000">
        <a:off x="2253887" y="202760"/>
        <a:ext cx="2091095" cy="608280"/>
      </dsp:txXfrm>
    </dsp:sp>
    <dsp:sp modelId="{D4A33E22-D863-4C05-8EBB-F06E0090212C}">
      <dsp:nvSpPr>
        <dsp:cNvPr id="0" name=""/>
        <dsp:cNvSpPr/>
      </dsp:nvSpPr>
      <dsp:spPr>
        <a:xfrm rot="16200000">
          <a:off x="5040461" y="-538647"/>
          <a:ext cx="1013800" cy="209109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Tokenization</a:t>
          </a:r>
          <a:endParaRPr lang="fr-FR" sz="1800" kern="1200" dirty="0"/>
        </a:p>
      </dsp:txBody>
      <dsp:txXfrm rot="5400000">
        <a:off x="4501814" y="202760"/>
        <a:ext cx="2091095" cy="608280"/>
      </dsp:txXfrm>
    </dsp:sp>
    <dsp:sp modelId="{229CCBDF-E850-47B7-8704-7992698C0FF7}">
      <dsp:nvSpPr>
        <dsp:cNvPr id="0" name=""/>
        <dsp:cNvSpPr/>
      </dsp:nvSpPr>
      <dsp:spPr>
        <a:xfrm rot="16200000">
          <a:off x="7288388" y="-538647"/>
          <a:ext cx="1013800" cy="209109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Stop </a:t>
          </a:r>
          <a:r>
            <a:rPr lang="fr-FR" sz="1800" kern="1200" dirty="0" err="1"/>
            <a:t>words</a:t>
          </a:r>
          <a:endParaRPr lang="fr-FR" sz="1800" kern="1200" dirty="0"/>
        </a:p>
      </dsp:txBody>
      <dsp:txXfrm rot="5400000">
        <a:off x="6749741" y="202760"/>
        <a:ext cx="2091095" cy="608280"/>
      </dsp:txXfrm>
    </dsp:sp>
    <dsp:sp modelId="{99B3D9F2-585F-4E5F-B28E-9D0E04C1DBB7}">
      <dsp:nvSpPr>
        <dsp:cNvPr id="0" name=""/>
        <dsp:cNvSpPr/>
      </dsp:nvSpPr>
      <dsp:spPr>
        <a:xfrm rot="16200000">
          <a:off x="9536316" y="-538647"/>
          <a:ext cx="1013800" cy="209109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Lemmatization</a:t>
          </a:r>
          <a:r>
            <a:rPr lang="fr-FR" sz="1800" kern="1200" dirty="0"/>
            <a:t> +</a:t>
          </a:r>
          <a:r>
            <a:rPr lang="fr-FR" sz="1800" kern="1200" dirty="0" err="1"/>
            <a:t>Remove</a:t>
          </a:r>
          <a:r>
            <a:rPr lang="fr-FR" sz="1800" kern="1200" dirty="0"/>
            <a:t> </a:t>
          </a:r>
          <a:r>
            <a:rPr lang="fr-FR" sz="1800" kern="1200" dirty="0" err="1"/>
            <a:t>unecessary</a:t>
          </a:r>
          <a:r>
            <a:rPr lang="fr-FR" sz="1800" kern="1200" dirty="0"/>
            <a:t> POS</a:t>
          </a:r>
        </a:p>
      </dsp:txBody>
      <dsp:txXfrm rot="5400000">
        <a:off x="8997669" y="202760"/>
        <a:ext cx="2091095" cy="6082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84D80B-A970-442F-ADD3-2B9E2523CBF6}">
      <dsp:nvSpPr>
        <dsp:cNvPr id="0" name=""/>
        <dsp:cNvSpPr/>
      </dsp:nvSpPr>
      <dsp:spPr>
        <a:xfrm>
          <a:off x="3441" y="516380"/>
          <a:ext cx="4213935" cy="16371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Apprentissage multi-label 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OneVsRestClassifier</a:t>
          </a:r>
        </a:p>
      </dsp:txBody>
      <dsp:txXfrm>
        <a:off x="51390" y="564329"/>
        <a:ext cx="4118037" cy="1541205"/>
      </dsp:txXfrm>
    </dsp:sp>
    <dsp:sp modelId="{8074143A-7D59-4EE6-9F41-199AD0AB7CB7}">
      <dsp:nvSpPr>
        <dsp:cNvPr id="0" name=""/>
        <dsp:cNvSpPr/>
      </dsp:nvSpPr>
      <dsp:spPr>
        <a:xfrm rot="19851210">
          <a:off x="4129254" y="946667"/>
          <a:ext cx="1391897" cy="98613"/>
        </a:xfrm>
        <a:custGeom>
          <a:avLst/>
          <a:gdLst/>
          <a:ahLst/>
          <a:cxnLst/>
          <a:rect l="0" t="0" r="0" b="0"/>
          <a:pathLst>
            <a:path>
              <a:moveTo>
                <a:pt x="0" y="49306"/>
              </a:moveTo>
              <a:lnTo>
                <a:pt x="1391897" y="4930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790406" y="961176"/>
        <a:ext cx="69594" cy="69594"/>
      </dsp:txXfrm>
    </dsp:sp>
    <dsp:sp modelId="{C23F3C27-11A8-48EC-B9C2-FC049999C2FA}">
      <dsp:nvSpPr>
        <dsp:cNvPr id="0" name=""/>
        <dsp:cNvSpPr/>
      </dsp:nvSpPr>
      <dsp:spPr>
        <a:xfrm>
          <a:off x="5433029" y="46401"/>
          <a:ext cx="3039129" cy="1221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Régression logistique </a:t>
          </a:r>
        </a:p>
      </dsp:txBody>
      <dsp:txXfrm>
        <a:off x="5468798" y="82170"/>
        <a:ext cx="2967591" cy="1149690"/>
      </dsp:txXfrm>
    </dsp:sp>
    <dsp:sp modelId="{A6CD3936-4D93-46D5-A696-5DCA91061EA5}">
      <dsp:nvSpPr>
        <dsp:cNvPr id="0" name=""/>
        <dsp:cNvSpPr/>
      </dsp:nvSpPr>
      <dsp:spPr>
        <a:xfrm rot="1954089">
          <a:off x="4103963" y="1673870"/>
          <a:ext cx="1442479" cy="98613"/>
        </a:xfrm>
        <a:custGeom>
          <a:avLst/>
          <a:gdLst/>
          <a:ahLst/>
          <a:cxnLst/>
          <a:rect l="0" t="0" r="0" b="0"/>
          <a:pathLst>
            <a:path>
              <a:moveTo>
                <a:pt x="0" y="49306"/>
              </a:moveTo>
              <a:lnTo>
                <a:pt x="1442479" y="4930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789141" y="1687114"/>
        <a:ext cx="72123" cy="72123"/>
      </dsp:txXfrm>
    </dsp:sp>
    <dsp:sp modelId="{08E939DE-39BC-4F89-B005-E316B8ACCB6D}">
      <dsp:nvSpPr>
        <dsp:cNvPr id="0" name=""/>
        <dsp:cNvSpPr/>
      </dsp:nvSpPr>
      <dsp:spPr>
        <a:xfrm>
          <a:off x="5433029" y="1495564"/>
          <a:ext cx="3039129" cy="1231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 err="1"/>
            <a:t>Random</a:t>
          </a:r>
          <a:r>
            <a:rPr lang="fr-FR" sz="2500" kern="1200" dirty="0"/>
            <a:t> Forest</a:t>
          </a:r>
        </a:p>
      </dsp:txBody>
      <dsp:txXfrm>
        <a:off x="5469105" y="1531640"/>
        <a:ext cx="2966977" cy="11595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88C9B1-1AB5-4A6F-9A9D-C934BE5A3AFA}">
      <dsp:nvSpPr>
        <dsp:cNvPr id="0" name=""/>
        <dsp:cNvSpPr/>
      </dsp:nvSpPr>
      <dsp:spPr>
        <a:xfrm>
          <a:off x="181060" y="159"/>
          <a:ext cx="1620830" cy="972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TF-IDF</a:t>
          </a:r>
        </a:p>
      </dsp:txBody>
      <dsp:txXfrm>
        <a:off x="181060" y="159"/>
        <a:ext cx="1620830" cy="972498"/>
      </dsp:txXfrm>
    </dsp:sp>
    <dsp:sp modelId="{88766FAF-CCCB-47A8-9EBB-F06D2A2A3EFF}">
      <dsp:nvSpPr>
        <dsp:cNvPr id="0" name=""/>
        <dsp:cNvSpPr/>
      </dsp:nvSpPr>
      <dsp:spPr>
        <a:xfrm>
          <a:off x="181060" y="1134740"/>
          <a:ext cx="1620830" cy="972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Word2Vec</a:t>
          </a:r>
        </a:p>
      </dsp:txBody>
      <dsp:txXfrm>
        <a:off x="181060" y="1134740"/>
        <a:ext cx="1620830" cy="972498"/>
      </dsp:txXfrm>
    </dsp:sp>
    <dsp:sp modelId="{FCEDBCD9-E18E-4E7B-B635-221A3054F859}">
      <dsp:nvSpPr>
        <dsp:cNvPr id="0" name=""/>
        <dsp:cNvSpPr/>
      </dsp:nvSpPr>
      <dsp:spPr>
        <a:xfrm>
          <a:off x="181060" y="2269322"/>
          <a:ext cx="1620830" cy="972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BERT</a:t>
          </a:r>
        </a:p>
      </dsp:txBody>
      <dsp:txXfrm>
        <a:off x="181060" y="2269322"/>
        <a:ext cx="1620830" cy="972498"/>
      </dsp:txXfrm>
    </dsp:sp>
    <dsp:sp modelId="{33874293-93DE-4607-AE33-C922FD12E583}">
      <dsp:nvSpPr>
        <dsp:cNvPr id="0" name=""/>
        <dsp:cNvSpPr/>
      </dsp:nvSpPr>
      <dsp:spPr>
        <a:xfrm>
          <a:off x="181060" y="3403904"/>
          <a:ext cx="1620830" cy="972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USE</a:t>
          </a:r>
        </a:p>
      </dsp:txBody>
      <dsp:txXfrm>
        <a:off x="181060" y="3403904"/>
        <a:ext cx="1620830" cy="9724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7FFB08-3E9B-46E3-BEC9-9FA215B9B138}">
      <dsp:nvSpPr>
        <dsp:cNvPr id="0" name=""/>
        <dsp:cNvSpPr/>
      </dsp:nvSpPr>
      <dsp:spPr>
        <a:xfrm>
          <a:off x="728676" y="2281"/>
          <a:ext cx="1765819" cy="1059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2500" b="0" i="0" kern="1200" dirty="0"/>
            <a:t>Flask</a:t>
          </a:r>
        </a:p>
      </dsp:txBody>
      <dsp:txXfrm>
        <a:off x="728676" y="2281"/>
        <a:ext cx="1765819" cy="1059491"/>
      </dsp:txXfrm>
    </dsp:sp>
    <dsp:sp modelId="{F6BA4303-ECC7-4399-B249-8A8A03CD7A95}">
      <dsp:nvSpPr>
        <dsp:cNvPr id="0" name=""/>
        <dsp:cNvSpPr/>
      </dsp:nvSpPr>
      <dsp:spPr>
        <a:xfrm>
          <a:off x="728676" y="1238355"/>
          <a:ext cx="1765819" cy="1059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2500" b="0" i="0" kern="1200" dirty="0"/>
            <a:t>HTML/CSS</a:t>
          </a:r>
        </a:p>
      </dsp:txBody>
      <dsp:txXfrm>
        <a:off x="728676" y="1238355"/>
        <a:ext cx="1765819" cy="1059491"/>
      </dsp:txXfrm>
    </dsp:sp>
    <dsp:sp modelId="{BE1FB37C-E031-44F1-AB38-791AD4A8E76F}">
      <dsp:nvSpPr>
        <dsp:cNvPr id="0" name=""/>
        <dsp:cNvSpPr/>
      </dsp:nvSpPr>
      <dsp:spPr>
        <a:xfrm>
          <a:off x="740454" y="2436743"/>
          <a:ext cx="1765819" cy="1059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2500" kern="1200" dirty="0" err="1"/>
            <a:t>Render</a:t>
          </a:r>
          <a:endParaRPr lang="fr-FR" sz="2500" kern="1200" dirty="0"/>
        </a:p>
      </dsp:txBody>
      <dsp:txXfrm>
        <a:off x="740454" y="2436743"/>
        <a:ext cx="1765819" cy="1059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367168-A7C3-4A51-ACFE-4D76B720982F}" type="datetime1">
              <a:rPr lang="fr-FR" smtClean="0"/>
              <a:t>04/08/2023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B4F1169-1988-463B-A52C-EF5C9A50040C}" type="datetime1">
              <a:rPr lang="fr-FR" noProof="0" smtClean="0"/>
              <a:t>03/08/2023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418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501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648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442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160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540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803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813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923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493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379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792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394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50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5C062F6-048D-43E1-9421-310A959C2460}" type="datetime1">
              <a:rPr lang="fr-FR" noProof="0" smtClean="0"/>
              <a:t>03/08/2023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5250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537E22-ABC5-4E47-91E1-4FF82510A641}" type="datetime1">
              <a:rPr lang="fr-FR" noProof="0" smtClean="0"/>
              <a:t>03/08/2023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2783776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537E22-ABC5-4E47-91E1-4FF82510A641}" type="datetime1">
              <a:rPr lang="fr-FR" noProof="0" smtClean="0"/>
              <a:t>03/08/2023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0763093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537E22-ABC5-4E47-91E1-4FF82510A641}" type="datetime1">
              <a:rPr lang="fr-FR" noProof="0" smtClean="0"/>
              <a:t>03/08/2023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906630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537E22-ABC5-4E47-91E1-4FF82510A641}" type="datetime1">
              <a:rPr lang="fr-FR" noProof="0" smtClean="0"/>
              <a:t>03/08/2023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9368658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537E22-ABC5-4E47-91E1-4FF82510A641}" type="datetime1">
              <a:rPr lang="fr-FR" noProof="0" smtClean="0"/>
              <a:t>03/08/2023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1447831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537E22-ABC5-4E47-91E1-4FF82510A641}" type="datetime1">
              <a:rPr lang="fr-FR" noProof="0" smtClean="0"/>
              <a:t>03/08/2023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2159215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800B85E-6377-463E-8BAF-21D07E5C1BDA}" type="datetime1">
              <a:rPr lang="fr-FR" noProof="0" smtClean="0"/>
              <a:t>03/08/2023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49850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pPr rtl="0"/>
            <a:fld id="{E2AAF351-2C30-4D6C-B7DE-96577B0251FC}" type="datetime1">
              <a:rPr lang="fr-FR" noProof="0" smtClean="0"/>
              <a:t>03/08/2023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7199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3C74C58-CBD0-4144-9DCC-1ECF431AE22A}" type="datetime1">
              <a:rPr lang="fr-FR" noProof="0" smtClean="0"/>
              <a:t>03/08/2023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2783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537E22-ABC5-4E47-91E1-4FF82510A641}" type="datetime1">
              <a:rPr lang="fr-FR" noProof="0" smtClean="0"/>
              <a:t>03/08/2023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313190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9F6ACEE-1712-4ED7-B144-C18A050A7794}" type="datetime1">
              <a:rPr lang="fr-FR" noProof="0" smtClean="0"/>
              <a:t>03/08/2023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9209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1FF0944-073E-491D-A7B0-13948020ED4E}" type="datetime1">
              <a:rPr lang="fr-FR" noProof="0" smtClean="0"/>
              <a:t>03/08/2023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307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537E22-ABC5-4E47-91E1-4FF82510A641}" type="datetime1">
              <a:rPr lang="fr-FR" noProof="0" smtClean="0"/>
              <a:t>03/08/2023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8561949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C753CC-395F-409E-BC4F-EE7AF818EF32}" type="datetime1">
              <a:rPr lang="fr-FR" noProof="0" smtClean="0"/>
              <a:t>03/08/2023</a:t>
            </a:fld>
            <a:endParaRPr lang="fr-F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5976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289CB0-6DCB-4A98-9878-C6B76F298FAD}" type="datetime1">
              <a:rPr lang="fr-FR" noProof="0" smtClean="0"/>
              <a:t>03/08/2023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482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4F4CCC-E008-44B3-87E3-99448D11823D}" type="datetime1">
              <a:rPr lang="fr-FR" noProof="0" smtClean="0"/>
              <a:t>03/08/2023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12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C537E22-ABC5-4E47-91E1-4FF82510A641}" type="datetime1">
              <a:rPr lang="fr-FR" noProof="0" smtClean="0"/>
              <a:t>03/08/2023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93023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7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1017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4424510"/>
            <a:ext cx="10993549" cy="1447441"/>
          </a:xfrm>
        </p:spPr>
        <p:txBody>
          <a:bodyPr rtlCol="0">
            <a:noAutofit/>
          </a:bodyPr>
          <a:lstStyle/>
          <a:p>
            <a:pPr algn="ctr" rtl="0"/>
            <a:r>
              <a:rPr lang="fr-FR" sz="4400" dirty="0">
                <a:solidFill>
                  <a:schemeClr val="tx1">
                    <a:lumMod val="95000"/>
                  </a:schemeClr>
                </a:solidFill>
              </a:rPr>
              <a:t>Catégorisez automatiquement des questions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292" y="5915978"/>
            <a:ext cx="10993546" cy="484822"/>
          </a:xfrm>
        </p:spPr>
        <p:txBody>
          <a:bodyPr rtlCol="0">
            <a:normAutofit/>
          </a:bodyPr>
          <a:lstStyle/>
          <a:p>
            <a:pPr algn="ctr" rtl="0"/>
            <a:r>
              <a:rPr lang="fr-FR" dirty="0">
                <a:solidFill>
                  <a:srgbClr val="7CEBFF"/>
                </a:solidFill>
              </a:rPr>
              <a:t>Projet 5</a:t>
            </a:r>
          </a:p>
        </p:txBody>
      </p:sp>
      <p:pic>
        <p:nvPicPr>
          <p:cNvPr id="4" name="Picture 6" descr="A new brand identity for OpenClassrooms - The OpenClassrooms Blog">
            <a:extLst>
              <a:ext uri="{FF2B5EF4-FFF2-40B4-BE49-F238E27FC236}">
                <a16:creationId xmlns:a16="http://schemas.microsoft.com/office/drawing/2014/main" id="{3A6252C8-5A9C-ABD8-F0BE-DFE43A4A8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0020"/>
            <a:ext cx="1999201" cy="88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A80B3B15-F709-ADBF-A530-D8664BD208A8}"/>
              </a:ext>
            </a:extLst>
          </p:cNvPr>
          <p:cNvSpPr txBox="1">
            <a:spLocks/>
          </p:cNvSpPr>
          <p:nvPr/>
        </p:nvSpPr>
        <p:spPr>
          <a:xfrm>
            <a:off x="8951082" y="6302216"/>
            <a:ext cx="3172969" cy="522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chemeClr val="tx1">
                    <a:lumMod val="95000"/>
                  </a:schemeClr>
                </a:solidFill>
                <a:latin typeface="Corbel" panose="020B0503020204020204" pitchFamily="34" charset="0"/>
              </a:rPr>
              <a:t>Encadré par </a:t>
            </a:r>
            <a:r>
              <a:rPr lang="fr-FR" dirty="0">
                <a:solidFill>
                  <a:schemeClr val="tx1">
                    <a:lumMod val="95000"/>
                  </a:schemeClr>
                </a:solidFill>
                <a:latin typeface="Corbel" panose="020B0503020204020204" pitchFamily="34" charset="0"/>
              </a:rPr>
              <a:t>: </a:t>
            </a:r>
            <a:r>
              <a:rPr lang="fr-FR" dirty="0" err="1">
                <a:solidFill>
                  <a:schemeClr val="tx1">
                    <a:lumMod val="95000"/>
                  </a:schemeClr>
                </a:solidFill>
                <a:latin typeface="Corbel" panose="020B0503020204020204" pitchFamily="34" charset="0"/>
              </a:rPr>
              <a:t>Thioye</a:t>
            </a:r>
            <a:r>
              <a:rPr lang="fr-FR" dirty="0">
                <a:solidFill>
                  <a:schemeClr val="tx1">
                    <a:lumMod val="95000"/>
                  </a:schemeClr>
                </a:solidFill>
                <a:latin typeface="Corbel" panose="020B0503020204020204" pitchFamily="34" charset="0"/>
              </a:rPr>
              <a:t> Daouda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63D011E0-F3F9-4506-5C97-5E12F9329902}"/>
              </a:ext>
            </a:extLst>
          </p:cNvPr>
          <p:cNvSpPr txBox="1">
            <a:spLocks/>
          </p:cNvSpPr>
          <p:nvPr/>
        </p:nvSpPr>
        <p:spPr>
          <a:xfrm>
            <a:off x="40929" y="6395202"/>
            <a:ext cx="4514529" cy="484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chemeClr val="tx1">
                    <a:lumMod val="95000"/>
                  </a:schemeClr>
                </a:solidFill>
                <a:latin typeface="Corbel" panose="020B0503020204020204" pitchFamily="34" charset="0"/>
              </a:rPr>
              <a:t>Réalisé par </a:t>
            </a:r>
            <a:r>
              <a:rPr lang="fr-FR" dirty="0">
                <a:solidFill>
                  <a:schemeClr val="tx1">
                    <a:lumMod val="95000"/>
                  </a:schemeClr>
                </a:solidFill>
                <a:latin typeface="Corbel" panose="020B0503020204020204" pitchFamily="34" charset="0"/>
              </a:rPr>
              <a:t>: </a:t>
            </a:r>
            <a:r>
              <a:rPr lang="fr-FR" dirty="0" err="1">
                <a:solidFill>
                  <a:schemeClr val="tx1">
                    <a:lumMod val="95000"/>
                  </a:schemeClr>
                </a:solidFill>
                <a:latin typeface="Corbel" panose="020B0503020204020204" pitchFamily="34" charset="0"/>
              </a:rPr>
              <a:t>Diedhiou</a:t>
            </a:r>
            <a:r>
              <a:rPr lang="fr-FR" dirty="0">
                <a:solidFill>
                  <a:schemeClr val="tx1">
                    <a:lumMod val="95000"/>
                  </a:schemeClr>
                </a:solidFill>
                <a:latin typeface="Corbel" panose="020B0503020204020204" pitchFamily="34" charset="0"/>
              </a:rPr>
              <a:t> Ahmed Bachir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fr-FR" dirty="0"/>
              <a:t>VECTORISATION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CDF783-BFB3-273E-4B55-8D6D0A15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0002" y="1028630"/>
            <a:ext cx="1052508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10</a:t>
            </a:fld>
            <a:endParaRPr lang="fr-FR" noProof="0"/>
          </a:p>
        </p:txBody>
      </p:sp>
      <p:graphicFrame>
        <p:nvGraphicFramePr>
          <p:cNvPr id="4" name="Tableau 6">
            <a:extLst>
              <a:ext uri="{FF2B5EF4-FFF2-40B4-BE49-F238E27FC236}">
                <a16:creationId xmlns:a16="http://schemas.microsoft.com/office/drawing/2014/main" id="{7E8C6C28-6388-AF1A-FB82-4453B526E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693972"/>
              </p:ext>
            </p:extLst>
          </p:nvPr>
        </p:nvGraphicFramePr>
        <p:xfrm>
          <a:off x="170543" y="3613122"/>
          <a:ext cx="115088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7207">
                  <a:extLst>
                    <a:ext uri="{9D8B030D-6E8A-4147-A177-3AD203B41FA5}">
                      <a16:colId xmlns:a16="http://schemas.microsoft.com/office/drawing/2014/main" val="3301242351"/>
                    </a:ext>
                  </a:extLst>
                </a:gridCol>
                <a:gridCol w="2877207">
                  <a:extLst>
                    <a:ext uri="{9D8B030D-6E8A-4147-A177-3AD203B41FA5}">
                      <a16:colId xmlns:a16="http://schemas.microsoft.com/office/drawing/2014/main" val="3123675307"/>
                    </a:ext>
                  </a:extLst>
                </a:gridCol>
                <a:gridCol w="2877207">
                  <a:extLst>
                    <a:ext uri="{9D8B030D-6E8A-4147-A177-3AD203B41FA5}">
                      <a16:colId xmlns:a16="http://schemas.microsoft.com/office/drawing/2014/main" val="2106315079"/>
                    </a:ext>
                  </a:extLst>
                </a:gridCol>
                <a:gridCol w="2877207">
                  <a:extLst>
                    <a:ext uri="{9D8B030D-6E8A-4147-A177-3AD203B41FA5}">
                      <a16:colId xmlns:a16="http://schemas.microsoft.com/office/drawing/2014/main" val="4069923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WORD2VEC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95090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1A9437C7-9D5E-46D5-C493-0CD3A3F0DFD3}"/>
              </a:ext>
            </a:extLst>
          </p:cNvPr>
          <p:cNvSpPr txBox="1"/>
          <p:nvPr/>
        </p:nvSpPr>
        <p:spPr>
          <a:xfrm>
            <a:off x="2762784" y="2068119"/>
            <a:ext cx="6831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TF-IDF</a:t>
            </a:r>
            <a:r>
              <a:rPr lang="fr-FR" dirty="0"/>
              <a:t> : </a:t>
            </a:r>
            <a:r>
              <a:rPr lang="fr-FR" sz="1600" dirty="0" err="1"/>
              <a:t>Term</a:t>
            </a:r>
            <a:r>
              <a:rPr lang="fr-FR" sz="1600" dirty="0"/>
              <a:t> Frequency-Inverse Document Frequency</a:t>
            </a:r>
          </a:p>
          <a:p>
            <a:r>
              <a:rPr lang="fr-FR" b="1" dirty="0"/>
              <a:t>WORD2VEC </a:t>
            </a:r>
            <a:r>
              <a:rPr lang="fr-FR" dirty="0"/>
              <a:t>:</a:t>
            </a:r>
            <a:r>
              <a:rPr lang="fr-FR" sz="1600" dirty="0"/>
              <a:t>Word to </a:t>
            </a:r>
            <a:r>
              <a:rPr lang="fr-FR" sz="1600" dirty="0" err="1"/>
              <a:t>Vector</a:t>
            </a:r>
            <a:endParaRPr lang="fr-FR" sz="1600" dirty="0"/>
          </a:p>
          <a:p>
            <a:r>
              <a:rPr lang="fr-FR" b="1" dirty="0"/>
              <a:t>BERT</a:t>
            </a:r>
            <a:r>
              <a:rPr lang="fr-FR" dirty="0"/>
              <a:t> :  </a:t>
            </a:r>
            <a:r>
              <a:rPr lang="fr-FR" sz="1600" dirty="0" err="1"/>
              <a:t>Bidirectional</a:t>
            </a:r>
            <a:r>
              <a:rPr lang="fr-FR" sz="1600" dirty="0"/>
              <a:t> Encoder </a:t>
            </a:r>
            <a:r>
              <a:rPr lang="fr-FR" sz="1600" dirty="0" err="1"/>
              <a:t>Representations</a:t>
            </a:r>
            <a:r>
              <a:rPr lang="fr-FR" sz="1600" dirty="0"/>
              <a:t> </a:t>
            </a:r>
            <a:r>
              <a:rPr lang="fr-FR" sz="1600" dirty="0" err="1"/>
              <a:t>from</a:t>
            </a:r>
            <a:r>
              <a:rPr lang="fr-FR" sz="1600" dirty="0"/>
              <a:t> Transformers</a:t>
            </a:r>
          </a:p>
          <a:p>
            <a:r>
              <a:rPr lang="fr-FR" b="1" dirty="0"/>
              <a:t>USE</a:t>
            </a:r>
            <a:r>
              <a:rPr lang="fr-FR" dirty="0"/>
              <a:t> : </a:t>
            </a:r>
            <a:r>
              <a:rPr lang="fr-FR" sz="1600" dirty="0"/>
              <a:t>Universal Sentence Encoder  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ED82273-6B76-EF6C-6BD7-E688D9F342EF}"/>
              </a:ext>
            </a:extLst>
          </p:cNvPr>
          <p:cNvSpPr txBox="1"/>
          <p:nvPr/>
        </p:nvSpPr>
        <p:spPr>
          <a:xfrm>
            <a:off x="0" y="4119311"/>
            <a:ext cx="2629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2573 features  </a:t>
            </a:r>
            <a:endParaRPr lang="fr-FR" sz="1400" dirty="0">
              <a:sym typeface="Wingdings" panose="05000000000000000000" pitchFamily="2" charset="2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DE95B43-CD80-32F0-4BDF-07AE715D60FA}"/>
              </a:ext>
            </a:extLst>
          </p:cNvPr>
          <p:cNvSpPr txBox="1"/>
          <p:nvPr/>
        </p:nvSpPr>
        <p:spPr>
          <a:xfrm>
            <a:off x="2968961" y="4119312"/>
            <a:ext cx="2629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200 features  </a:t>
            </a:r>
            <a:endParaRPr lang="fr-FR" sz="1400" dirty="0">
              <a:sym typeface="Wingdings" panose="05000000000000000000" pitchFamily="2" charset="2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65C1371-17EC-E682-6089-37153FF459A5}"/>
              </a:ext>
            </a:extLst>
          </p:cNvPr>
          <p:cNvSpPr txBox="1"/>
          <p:nvPr/>
        </p:nvSpPr>
        <p:spPr>
          <a:xfrm>
            <a:off x="8764212" y="4142653"/>
            <a:ext cx="2629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512 features  </a:t>
            </a:r>
            <a:endParaRPr lang="fr-FR" sz="1400" dirty="0">
              <a:sym typeface="Wingdings" panose="05000000000000000000" pitchFamily="2" charset="2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A363A6-C22B-3EE5-EB87-DFB35D669EFF}"/>
              </a:ext>
            </a:extLst>
          </p:cNvPr>
          <p:cNvSpPr txBox="1"/>
          <p:nvPr/>
        </p:nvSpPr>
        <p:spPr>
          <a:xfrm>
            <a:off x="5795251" y="4119311"/>
            <a:ext cx="2629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768 features  </a:t>
            </a:r>
            <a:endParaRPr lang="fr-FR" sz="1400" dirty="0">
              <a:sym typeface="Wingdings" panose="05000000000000000000" pitchFamily="2" charset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B0017B-5821-2C50-C011-AEA4F43D3394}"/>
              </a:ext>
            </a:extLst>
          </p:cNvPr>
          <p:cNvSpPr txBox="1"/>
          <p:nvPr/>
        </p:nvSpPr>
        <p:spPr>
          <a:xfrm>
            <a:off x="589896" y="4753440"/>
            <a:ext cx="17700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D1D5DB"/>
                </a:solidFill>
                <a:latin typeface="Söhne"/>
              </a:rPr>
              <a:t>D</a:t>
            </a:r>
            <a:r>
              <a:rPr lang="fr-FR" sz="1200" b="0" i="0" dirty="0">
                <a:solidFill>
                  <a:srgbClr val="D1D5DB"/>
                </a:solidFill>
                <a:effectLst/>
                <a:latin typeface="Söhne"/>
              </a:rPr>
              <a:t>istinction </a:t>
            </a:r>
            <a:r>
              <a:rPr lang="fr-FR" sz="1200" dirty="0">
                <a:solidFill>
                  <a:srgbClr val="D1D5DB"/>
                </a:solidFill>
                <a:latin typeface="Söhne"/>
              </a:rPr>
              <a:t>d</a:t>
            </a:r>
            <a:r>
              <a:rPr lang="fr-FR" sz="1200" b="0" i="0" dirty="0">
                <a:solidFill>
                  <a:srgbClr val="D1D5DB"/>
                </a:solidFill>
                <a:effectLst/>
                <a:latin typeface="Söhne"/>
              </a:rPr>
              <a:t>es mots qui sont importants pour un document particulier tout en prenant en compte leur pertinence globale dans le corpus.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rgbClr val="D1D5DB"/>
                </a:solidFill>
                <a:latin typeface="Söhne"/>
              </a:rPr>
              <a:t>Faiblesses : vecteur de très grande dimension, perte de l’information contextuelle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8F5FC0D-B6DA-A56E-8FE0-4862369E4429}"/>
              </a:ext>
            </a:extLst>
          </p:cNvPr>
          <p:cNvSpPr txBox="1"/>
          <p:nvPr/>
        </p:nvSpPr>
        <p:spPr>
          <a:xfrm>
            <a:off x="6443178" y="4759568"/>
            <a:ext cx="1770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0" i="0" dirty="0">
                <a:solidFill>
                  <a:srgbClr val="D1D5DB"/>
                </a:solidFill>
                <a:effectLst/>
                <a:latin typeface="Söhne"/>
              </a:rPr>
              <a:t>Embeddin</a:t>
            </a:r>
            <a:r>
              <a:rPr lang="fr-FR" sz="1200" dirty="0">
                <a:solidFill>
                  <a:srgbClr val="D1D5DB"/>
                </a:solidFill>
                <a:latin typeface="Söhne"/>
              </a:rPr>
              <a:t>g contextuel permet de mieux capturer l’ambiguïté et la polysémie des mots.</a:t>
            </a:r>
          </a:p>
          <a:p>
            <a:endParaRPr lang="fr-FR" sz="1200" dirty="0">
              <a:solidFill>
                <a:srgbClr val="D1D5DB"/>
              </a:solidFill>
              <a:latin typeface="Söhne"/>
            </a:endParaRPr>
          </a:p>
          <a:p>
            <a:r>
              <a:rPr lang="fr-FR" sz="1200" dirty="0">
                <a:solidFill>
                  <a:srgbClr val="D1D5DB"/>
                </a:solidFill>
                <a:latin typeface="Söhne"/>
              </a:rPr>
              <a:t>Faiblesse : Lenteur</a:t>
            </a:r>
            <a:endParaRPr lang="fr-FR" sz="12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4DA071A-EEF8-5A7A-81F4-F992D7842AF5}"/>
              </a:ext>
            </a:extLst>
          </p:cNvPr>
          <p:cNvSpPr txBox="1"/>
          <p:nvPr/>
        </p:nvSpPr>
        <p:spPr>
          <a:xfrm>
            <a:off x="9246223" y="4753440"/>
            <a:ext cx="194876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D1D5DB"/>
                </a:solidFill>
                <a:latin typeface="Söhne"/>
              </a:rPr>
              <a:t>E</a:t>
            </a:r>
            <a:r>
              <a:rPr lang="fr-FR" sz="1100" b="0" i="0" dirty="0">
                <a:solidFill>
                  <a:srgbClr val="D1D5DB"/>
                </a:solidFill>
                <a:effectLst/>
                <a:latin typeface="Söhne"/>
              </a:rPr>
              <a:t>ncodage de phrases ou de paragraphe complets en une seule représentation vectorielle. Cela permet de capturer la signification sémantique globale de toute la phrase.</a:t>
            </a:r>
            <a:endParaRPr lang="fr-FR" sz="11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6CF8BFB-DB1E-A383-7139-BA4819D9C1C4}"/>
              </a:ext>
            </a:extLst>
          </p:cNvPr>
          <p:cNvSpPr txBox="1"/>
          <p:nvPr/>
        </p:nvSpPr>
        <p:spPr>
          <a:xfrm>
            <a:off x="3212667" y="4753440"/>
            <a:ext cx="18603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0" i="0" dirty="0">
                <a:solidFill>
                  <a:srgbClr val="D1D5DB"/>
                </a:solidFill>
                <a:effectLst/>
                <a:latin typeface="Söhne"/>
              </a:rPr>
              <a:t>-Modèle basé sur des RN</a:t>
            </a:r>
          </a:p>
          <a:p>
            <a:r>
              <a:rPr lang="fr-FR" sz="1200" dirty="0">
                <a:solidFill>
                  <a:srgbClr val="D1D5DB"/>
                </a:solidFill>
                <a:latin typeface="Söhne"/>
              </a:rPr>
              <a:t>-Construction de représentations vectorielles des mots</a:t>
            </a:r>
          </a:p>
          <a:p>
            <a:r>
              <a:rPr lang="fr-FR" sz="1200" dirty="0">
                <a:solidFill>
                  <a:srgbClr val="D1D5DB"/>
                </a:solidFill>
                <a:latin typeface="Söhne"/>
              </a:rPr>
              <a:t>-Analyse du contexte</a:t>
            </a:r>
          </a:p>
          <a:p>
            <a:r>
              <a:rPr lang="fr-FR" sz="1200" dirty="0">
                <a:solidFill>
                  <a:srgbClr val="D1D5DB"/>
                </a:solidFill>
                <a:latin typeface="Söhne"/>
              </a:rPr>
              <a:t>- Faiblesse : </a:t>
            </a:r>
            <a:r>
              <a:rPr lang="fr-FR" sz="1200" dirty="0" err="1">
                <a:solidFill>
                  <a:srgbClr val="D1D5DB"/>
                </a:solidFill>
                <a:latin typeface="Söhne"/>
              </a:rPr>
              <a:t>embedding</a:t>
            </a:r>
            <a:r>
              <a:rPr lang="fr-FR" sz="1200" dirty="0">
                <a:solidFill>
                  <a:srgbClr val="D1D5DB"/>
                </a:solidFill>
                <a:latin typeface="Söhne"/>
              </a:rPr>
              <a:t> statique pour chaque mot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963956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D93513-E9B4-C300-4923-048D01BE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PCA	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DE584C-E792-003A-203B-5E058AA9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11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93B03C7-D5DF-4AE1-6FC7-F1DE33BD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3" y="3028698"/>
            <a:ext cx="2722879" cy="257533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B66C7F3-5F43-BE77-1726-A94F6D6313AA}"/>
              </a:ext>
            </a:extLst>
          </p:cNvPr>
          <p:cNvSpPr txBox="1"/>
          <p:nvPr/>
        </p:nvSpPr>
        <p:spPr>
          <a:xfrm>
            <a:off x="511958" y="5777661"/>
            <a:ext cx="18099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Conservation de 1724 composantes pour garder 80% d’inertie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FE149DD-E2E4-5B36-772E-E4D9CC8DB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069" y="3036797"/>
            <a:ext cx="2665130" cy="258110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55896F9-9213-9D0B-D2B2-E729DC40C428}"/>
              </a:ext>
            </a:extLst>
          </p:cNvPr>
          <p:cNvSpPr txBox="1"/>
          <p:nvPr/>
        </p:nvSpPr>
        <p:spPr>
          <a:xfrm>
            <a:off x="3651654" y="5791535"/>
            <a:ext cx="18099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Conservation de 75 composantes pour garder 80% d’inertie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7BF8D06-E9F5-D659-35B2-CB703A30B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070" y="3036797"/>
            <a:ext cx="2666125" cy="2581109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56F84557-77D2-9B70-D0D1-42ACE766A743}"/>
              </a:ext>
            </a:extLst>
          </p:cNvPr>
          <p:cNvSpPr txBox="1"/>
          <p:nvPr/>
        </p:nvSpPr>
        <p:spPr>
          <a:xfrm>
            <a:off x="6737152" y="5742897"/>
            <a:ext cx="18099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Conservation de 68 composantes pour garder 80% d’inertie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A8931740-32CB-4882-30C8-11E63FA73A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3070" y="3050671"/>
            <a:ext cx="2637616" cy="2567235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24B762FD-59AE-101A-FA7D-D34F4BBFD96A}"/>
              </a:ext>
            </a:extLst>
          </p:cNvPr>
          <p:cNvSpPr txBox="1"/>
          <p:nvPr/>
        </p:nvSpPr>
        <p:spPr>
          <a:xfrm>
            <a:off x="9790705" y="5791535"/>
            <a:ext cx="18099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Conservation de 125 composantes pour garder 80% d’inertie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DA77DF1-8D7E-6098-3808-AA1C8A39997C}"/>
              </a:ext>
            </a:extLst>
          </p:cNvPr>
          <p:cNvSpPr txBox="1"/>
          <p:nvPr/>
        </p:nvSpPr>
        <p:spPr>
          <a:xfrm>
            <a:off x="804153" y="2485737"/>
            <a:ext cx="143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Tfidf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6EEBC58-A3BA-7BF9-575B-D87B39A79A1B}"/>
              </a:ext>
            </a:extLst>
          </p:cNvPr>
          <p:cNvSpPr txBox="1"/>
          <p:nvPr/>
        </p:nvSpPr>
        <p:spPr>
          <a:xfrm>
            <a:off x="3950585" y="2485737"/>
            <a:ext cx="143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W2vec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FA09C35-8A7B-E384-D18C-6B8007E31E8A}"/>
              </a:ext>
            </a:extLst>
          </p:cNvPr>
          <p:cNvSpPr txBox="1"/>
          <p:nvPr/>
        </p:nvSpPr>
        <p:spPr>
          <a:xfrm>
            <a:off x="6872125" y="2485737"/>
            <a:ext cx="143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Bert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F1431AE-1800-DDCF-B5ED-D8E8EB4582DF}"/>
              </a:ext>
            </a:extLst>
          </p:cNvPr>
          <p:cNvSpPr txBox="1"/>
          <p:nvPr/>
        </p:nvSpPr>
        <p:spPr>
          <a:xfrm>
            <a:off x="10320122" y="2485737"/>
            <a:ext cx="143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Use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B299A95-EB6A-3466-5E2D-AEB791B9E454}"/>
              </a:ext>
            </a:extLst>
          </p:cNvPr>
          <p:cNvSpPr txBox="1"/>
          <p:nvPr/>
        </p:nvSpPr>
        <p:spPr>
          <a:xfrm>
            <a:off x="739305" y="2023353"/>
            <a:ext cx="10661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öhne"/>
              </a:rPr>
              <a:t>P</a:t>
            </a:r>
            <a:r>
              <a:rPr lang="fr-FR" sz="1600" b="0" i="0" dirty="0">
                <a:effectLst/>
                <a:latin typeface="Söhne"/>
              </a:rPr>
              <a:t>rojeter les données dans un espace de dimension inférieure tout en préservant au mieux les informations importantes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455796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fr-FR" dirty="0"/>
              <a:t>METHODE APPRENTISSAGE NON Supervisées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FA0E552-B77F-3D79-39DE-812D63F1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12</a:t>
            </a:fld>
            <a:endParaRPr lang="fr-FR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A2DDFB-ACA9-0A58-CA06-2FF6495DB3AF}"/>
              </a:ext>
            </a:extLst>
          </p:cNvPr>
          <p:cNvSpPr/>
          <p:nvPr/>
        </p:nvSpPr>
        <p:spPr>
          <a:xfrm>
            <a:off x="131899" y="3880169"/>
            <a:ext cx="1667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LDA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F30392-AE08-A482-CDA9-CDD4D1B27BAE}"/>
              </a:ext>
            </a:extLst>
          </p:cNvPr>
          <p:cNvSpPr/>
          <p:nvPr/>
        </p:nvSpPr>
        <p:spPr>
          <a:xfrm>
            <a:off x="196033" y="4983302"/>
            <a:ext cx="169149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8 topics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4DF0872-AB63-4E28-54DC-FF1B034693C0}"/>
              </a:ext>
            </a:extLst>
          </p:cNvPr>
          <p:cNvSpPr txBox="1"/>
          <p:nvPr/>
        </p:nvSpPr>
        <p:spPr>
          <a:xfrm>
            <a:off x="131899" y="1992200"/>
            <a:ext cx="683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LDA</a:t>
            </a:r>
            <a:r>
              <a:rPr lang="fr-FR" dirty="0"/>
              <a:t> : Latent Dirichlet Allocation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1B4D716-2D86-16FC-00A7-1A5CD52D0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072" y="2464314"/>
            <a:ext cx="5953075" cy="393972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533FD41-DDBB-CD8C-E8DB-47B96FA49333}"/>
              </a:ext>
            </a:extLst>
          </p:cNvPr>
          <p:cNvSpPr txBox="1"/>
          <p:nvPr/>
        </p:nvSpPr>
        <p:spPr>
          <a:xfrm>
            <a:off x="8852170" y="2361532"/>
            <a:ext cx="2756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effectLst/>
                <a:latin typeface="Arial" panose="020B0604020202020204" pitchFamily="34" charset="0"/>
              </a:rPr>
              <a:t>-Topic modeling, des sujets latents </a:t>
            </a:r>
          </a:p>
          <a:p>
            <a:br>
              <a:rPr lang="fr-FR" dirty="0"/>
            </a:b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1CB60B6-C9F8-A368-6F54-F1FB99170C3E}"/>
              </a:ext>
            </a:extLst>
          </p:cNvPr>
          <p:cNvSpPr txBox="1"/>
          <p:nvPr/>
        </p:nvSpPr>
        <p:spPr>
          <a:xfrm>
            <a:off x="8778852" y="3336085"/>
            <a:ext cx="3030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effectLst/>
                <a:latin typeface="Arial" panose="020B0604020202020204" pitchFamily="34" charset="0"/>
              </a:rPr>
              <a:t>-</a:t>
            </a:r>
            <a:r>
              <a:rPr lang="fr-FR" dirty="0">
                <a:latin typeface="Arial" panose="020B0604020202020204" pitchFamily="34" charset="0"/>
              </a:rPr>
              <a:t>H</a:t>
            </a:r>
            <a:r>
              <a:rPr lang="fr-FR" sz="1800" b="0" i="0" u="none" strike="noStrike" dirty="0">
                <a:effectLst/>
                <a:latin typeface="Arial" panose="020B0604020202020204" pitchFamily="34" charset="0"/>
              </a:rPr>
              <a:t>ypothèse : chaque document est un mélange de sujets, et chaque sujets est un mélange de mots.</a:t>
            </a:r>
            <a:endParaRPr lang="fr-FR" b="0" dirty="0">
              <a:effectLst/>
            </a:endParaRPr>
          </a:p>
          <a:p>
            <a:br>
              <a:rPr lang="fr-FR" dirty="0"/>
            </a:b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80EC5FB-B815-CC3A-D236-C875035AE4D1}"/>
              </a:ext>
            </a:extLst>
          </p:cNvPr>
          <p:cNvSpPr txBox="1"/>
          <p:nvPr/>
        </p:nvSpPr>
        <p:spPr>
          <a:xfrm>
            <a:off x="8852170" y="4967912"/>
            <a:ext cx="27561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 err="1">
                <a:effectLst/>
                <a:latin typeface="Arial" panose="020B0604020202020204" pitchFamily="34" charset="0"/>
              </a:rPr>
              <a:t>Metrics</a:t>
            </a:r>
            <a:r>
              <a:rPr lang="fr-FR" sz="1800" b="0" i="0" u="none" strike="noStrike" dirty="0">
                <a:effectLst/>
                <a:latin typeface="Arial" panose="020B0604020202020204" pitchFamily="34" charset="0"/>
              </a:rPr>
              <a:t> :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>
                <a:latin typeface="Arial" panose="020B0604020202020204" pitchFamily="34" charset="0"/>
              </a:rPr>
              <a:t>Cohérence score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1800" b="0" i="0" u="none" strike="noStrike" dirty="0">
                <a:effectLst/>
                <a:latin typeface="Arial" panose="020B0604020202020204" pitchFamily="34" charset="0"/>
              </a:rPr>
              <a:t>perplexité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br>
              <a:rPr lang="fr-FR" dirty="0"/>
            </a:br>
            <a:endParaRPr lang="fr-FR" dirty="0"/>
          </a:p>
        </p:txBody>
      </p:sp>
      <p:grpSp>
        <p:nvGrpSpPr>
          <p:cNvPr id="11" name="그룹 44">
            <a:extLst>
              <a:ext uri="{FF2B5EF4-FFF2-40B4-BE49-F238E27FC236}">
                <a16:creationId xmlns:a16="http://schemas.microsoft.com/office/drawing/2014/main" id="{70B4A28E-5D15-C210-3D3B-B996AC4A8937}"/>
              </a:ext>
            </a:extLst>
          </p:cNvPr>
          <p:cNvGrpSpPr/>
          <p:nvPr/>
        </p:nvGrpSpPr>
        <p:grpSpPr>
          <a:xfrm>
            <a:off x="11155833" y="5275689"/>
            <a:ext cx="452507" cy="260522"/>
            <a:chOff x="5891581" y="2362174"/>
            <a:chExt cx="820573" cy="715636"/>
          </a:xfrm>
        </p:grpSpPr>
        <p:sp>
          <p:nvSpPr>
            <p:cNvPr id="12" name="자유형: 도형 45">
              <a:extLst>
                <a:ext uri="{FF2B5EF4-FFF2-40B4-BE49-F238E27FC236}">
                  <a16:creationId xmlns:a16="http://schemas.microsoft.com/office/drawing/2014/main" id="{6012A444-2D17-1224-9951-A5911BFCB2EF}"/>
                </a:ext>
              </a:extLst>
            </p:cNvPr>
            <p:cNvSpPr/>
            <p:nvPr/>
          </p:nvSpPr>
          <p:spPr>
            <a:xfrm rot="117423">
              <a:off x="5891581" y="2362174"/>
              <a:ext cx="591975" cy="701881"/>
            </a:xfrm>
            <a:custGeom>
              <a:avLst/>
              <a:gdLst>
                <a:gd name="connsiteX0" fmla="*/ 591547 w 591975"/>
                <a:gd name="connsiteY0" fmla="*/ 605108 h 701881"/>
                <a:gd name="connsiteX1" fmla="*/ 591121 w 591975"/>
                <a:gd name="connsiteY1" fmla="*/ 311262 h 701881"/>
                <a:gd name="connsiteX2" fmla="*/ 582468 w 591975"/>
                <a:gd name="connsiteY2" fmla="*/ 293555 h 701881"/>
                <a:gd name="connsiteX3" fmla="*/ 543295 w 591975"/>
                <a:gd name="connsiteY3" fmla="*/ 292568 h 701881"/>
                <a:gd name="connsiteX4" fmla="*/ 500679 w 591975"/>
                <a:gd name="connsiteY4" fmla="*/ 270004 h 701881"/>
                <a:gd name="connsiteX5" fmla="*/ 349877 w 591975"/>
                <a:gd name="connsiteY5" fmla="*/ 15956 h 701881"/>
                <a:gd name="connsiteX6" fmla="*/ 322239 w 591975"/>
                <a:gd name="connsiteY6" fmla="*/ 44 h 701881"/>
                <a:gd name="connsiteX7" fmla="*/ 254713 w 591975"/>
                <a:gd name="connsiteY7" fmla="*/ 325 h 701881"/>
                <a:gd name="connsiteX8" fmla="*/ 235041 w 591975"/>
                <a:gd name="connsiteY8" fmla="*/ 18239 h 701881"/>
                <a:gd name="connsiteX9" fmla="*/ 235992 w 591975"/>
                <a:gd name="connsiteY9" fmla="*/ 208613 h 701881"/>
                <a:gd name="connsiteX10" fmla="*/ 211825 w 591975"/>
                <a:gd name="connsiteY10" fmla="*/ 234293 h 701881"/>
                <a:gd name="connsiteX11" fmla="*/ 25385 w 591975"/>
                <a:gd name="connsiteY11" fmla="*/ 233378 h 701881"/>
                <a:gd name="connsiteX12" fmla="*/ 1127 w 591975"/>
                <a:gd name="connsiteY12" fmla="*/ 257780 h 701881"/>
                <a:gd name="connsiteX13" fmla="*/ 185 w 591975"/>
                <a:gd name="connsiteY13" fmla="*/ 572922 h 701881"/>
                <a:gd name="connsiteX14" fmla="*/ 32027 w 591975"/>
                <a:gd name="connsiteY14" fmla="*/ 660320 h 701881"/>
                <a:gd name="connsiteX15" fmla="*/ 64721 w 591975"/>
                <a:gd name="connsiteY15" fmla="*/ 688202 h 701881"/>
                <a:gd name="connsiteX16" fmla="*/ 95666 w 591975"/>
                <a:gd name="connsiteY16" fmla="*/ 701160 h 701881"/>
                <a:gd name="connsiteX17" fmla="*/ 318742 w 591975"/>
                <a:gd name="connsiteY17" fmla="*/ 701704 h 701881"/>
                <a:gd name="connsiteX18" fmla="*/ 438055 w 591975"/>
                <a:gd name="connsiteY18" fmla="*/ 656378 h 701881"/>
                <a:gd name="connsiteX19" fmla="*/ 472398 w 591975"/>
                <a:gd name="connsiteY19" fmla="*/ 642596 h 701881"/>
                <a:gd name="connsiteX20" fmla="*/ 578508 w 591975"/>
                <a:gd name="connsiteY20" fmla="*/ 642034 h 701881"/>
                <a:gd name="connsiteX21" fmla="*/ 591547 w 591975"/>
                <a:gd name="connsiteY21" fmla="*/ 605108 h 70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91975" h="701881">
                  <a:moveTo>
                    <a:pt x="591547" y="605108"/>
                  </a:moveTo>
                  <a:cubicBezTo>
                    <a:pt x="591294" y="591570"/>
                    <a:pt x="591294" y="313264"/>
                    <a:pt x="591121" y="311262"/>
                  </a:cubicBezTo>
                  <a:cubicBezTo>
                    <a:pt x="590079" y="299436"/>
                    <a:pt x="593921" y="292975"/>
                    <a:pt x="582468" y="293555"/>
                  </a:cubicBezTo>
                  <a:cubicBezTo>
                    <a:pt x="569510" y="294217"/>
                    <a:pt x="561019" y="292767"/>
                    <a:pt x="543295" y="292568"/>
                  </a:cubicBezTo>
                  <a:cubicBezTo>
                    <a:pt x="522635" y="292341"/>
                    <a:pt x="509124" y="288671"/>
                    <a:pt x="500679" y="270004"/>
                  </a:cubicBezTo>
                  <a:cubicBezTo>
                    <a:pt x="498440" y="265057"/>
                    <a:pt x="396897" y="96205"/>
                    <a:pt x="349877" y="15956"/>
                  </a:cubicBezTo>
                  <a:cubicBezTo>
                    <a:pt x="343126" y="4430"/>
                    <a:pt x="335361" y="-482"/>
                    <a:pt x="322239" y="44"/>
                  </a:cubicBezTo>
                  <a:cubicBezTo>
                    <a:pt x="299740" y="941"/>
                    <a:pt x="279895" y="1240"/>
                    <a:pt x="254713" y="325"/>
                  </a:cubicBezTo>
                  <a:cubicBezTo>
                    <a:pt x="238602" y="-1252"/>
                    <a:pt x="234814" y="2626"/>
                    <a:pt x="235041" y="18239"/>
                  </a:cubicBezTo>
                  <a:cubicBezTo>
                    <a:pt x="235947" y="81688"/>
                    <a:pt x="235294" y="145155"/>
                    <a:pt x="235992" y="208613"/>
                  </a:cubicBezTo>
                  <a:cubicBezTo>
                    <a:pt x="236182" y="226156"/>
                    <a:pt x="233156" y="234864"/>
                    <a:pt x="211825" y="234293"/>
                  </a:cubicBezTo>
                  <a:cubicBezTo>
                    <a:pt x="149718" y="232617"/>
                    <a:pt x="87528" y="234076"/>
                    <a:pt x="25385" y="233378"/>
                  </a:cubicBezTo>
                  <a:cubicBezTo>
                    <a:pt x="7389" y="233178"/>
                    <a:pt x="-1419" y="237782"/>
                    <a:pt x="1127" y="257780"/>
                  </a:cubicBezTo>
                  <a:cubicBezTo>
                    <a:pt x="2912" y="271853"/>
                    <a:pt x="2314" y="482207"/>
                    <a:pt x="185" y="572922"/>
                  </a:cubicBezTo>
                  <a:cubicBezTo>
                    <a:pt x="-667" y="609385"/>
                    <a:pt x="130" y="636923"/>
                    <a:pt x="32027" y="660320"/>
                  </a:cubicBezTo>
                  <a:cubicBezTo>
                    <a:pt x="42792" y="668956"/>
                    <a:pt x="54209" y="678053"/>
                    <a:pt x="64721" y="688202"/>
                  </a:cubicBezTo>
                  <a:cubicBezTo>
                    <a:pt x="75486" y="696838"/>
                    <a:pt x="82925" y="701224"/>
                    <a:pt x="95666" y="701160"/>
                  </a:cubicBezTo>
                  <a:cubicBezTo>
                    <a:pt x="170024" y="700789"/>
                    <a:pt x="244383" y="700979"/>
                    <a:pt x="318742" y="701704"/>
                  </a:cubicBezTo>
                  <a:cubicBezTo>
                    <a:pt x="392049" y="702420"/>
                    <a:pt x="392421" y="703172"/>
                    <a:pt x="438055" y="656378"/>
                  </a:cubicBezTo>
                  <a:cubicBezTo>
                    <a:pt x="448222" y="645948"/>
                    <a:pt x="458570" y="642451"/>
                    <a:pt x="472398" y="642596"/>
                  </a:cubicBezTo>
                  <a:cubicBezTo>
                    <a:pt x="507765" y="642967"/>
                    <a:pt x="543132" y="642297"/>
                    <a:pt x="578508" y="642034"/>
                  </a:cubicBezTo>
                  <a:cubicBezTo>
                    <a:pt x="594782" y="633987"/>
                    <a:pt x="591928" y="625333"/>
                    <a:pt x="591547" y="605108"/>
                  </a:cubicBezTo>
                  <a:close/>
                </a:path>
              </a:pathLst>
            </a:custGeom>
            <a:solidFill>
              <a:srgbClr val="020286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46">
              <a:extLst>
                <a:ext uri="{FF2B5EF4-FFF2-40B4-BE49-F238E27FC236}">
                  <a16:creationId xmlns:a16="http://schemas.microsoft.com/office/drawing/2014/main" id="{6DA5B273-D128-57C9-8905-796652DD08B2}"/>
                </a:ext>
              </a:extLst>
            </p:cNvPr>
            <p:cNvSpPr/>
            <p:nvPr/>
          </p:nvSpPr>
          <p:spPr>
            <a:xfrm rot="117423">
              <a:off x="5891676" y="2365655"/>
              <a:ext cx="820478" cy="702224"/>
            </a:xfrm>
            <a:custGeom>
              <a:avLst/>
              <a:gdLst>
                <a:gd name="connsiteX0" fmla="*/ 820187 w 820478"/>
                <a:gd name="connsiteY0" fmla="*/ 683789 h 702224"/>
                <a:gd name="connsiteX1" fmla="*/ 820477 w 820478"/>
                <a:gd name="connsiteY1" fmla="*/ 253739 h 702224"/>
                <a:gd name="connsiteX2" fmla="*/ 801013 w 820478"/>
                <a:gd name="connsiteY2" fmla="*/ 233994 h 702224"/>
                <a:gd name="connsiteX3" fmla="*/ 622873 w 820478"/>
                <a:gd name="connsiteY3" fmla="*/ 233894 h 702224"/>
                <a:gd name="connsiteX4" fmla="*/ 585703 w 820478"/>
                <a:gd name="connsiteY4" fmla="*/ 269905 h 702224"/>
                <a:gd name="connsiteX5" fmla="*/ 578426 w 820478"/>
                <a:gd name="connsiteY5" fmla="*/ 292631 h 702224"/>
                <a:gd name="connsiteX6" fmla="*/ 543286 w 820478"/>
                <a:gd name="connsiteY6" fmla="*/ 292568 h 702224"/>
                <a:gd name="connsiteX7" fmla="*/ 500669 w 820478"/>
                <a:gd name="connsiteY7" fmla="*/ 270004 h 702224"/>
                <a:gd name="connsiteX8" fmla="*/ 349868 w 820478"/>
                <a:gd name="connsiteY8" fmla="*/ 15956 h 702224"/>
                <a:gd name="connsiteX9" fmla="*/ 322230 w 820478"/>
                <a:gd name="connsiteY9" fmla="*/ 44 h 702224"/>
                <a:gd name="connsiteX10" fmla="*/ 254704 w 820478"/>
                <a:gd name="connsiteY10" fmla="*/ 325 h 702224"/>
                <a:gd name="connsiteX11" fmla="*/ 235032 w 820478"/>
                <a:gd name="connsiteY11" fmla="*/ 18239 h 702224"/>
                <a:gd name="connsiteX12" fmla="*/ 235983 w 820478"/>
                <a:gd name="connsiteY12" fmla="*/ 208613 h 702224"/>
                <a:gd name="connsiteX13" fmla="*/ 211816 w 820478"/>
                <a:gd name="connsiteY13" fmla="*/ 234293 h 702224"/>
                <a:gd name="connsiteX14" fmla="*/ 25376 w 820478"/>
                <a:gd name="connsiteY14" fmla="*/ 233378 h 702224"/>
                <a:gd name="connsiteX15" fmla="*/ 1127 w 820478"/>
                <a:gd name="connsiteY15" fmla="*/ 257790 h 702224"/>
                <a:gd name="connsiteX16" fmla="*/ 185 w 820478"/>
                <a:gd name="connsiteY16" fmla="*/ 572931 h 702224"/>
                <a:gd name="connsiteX17" fmla="*/ 32027 w 820478"/>
                <a:gd name="connsiteY17" fmla="*/ 660329 h 702224"/>
                <a:gd name="connsiteX18" fmla="*/ 64721 w 820478"/>
                <a:gd name="connsiteY18" fmla="*/ 688211 h 702224"/>
                <a:gd name="connsiteX19" fmla="*/ 95666 w 820478"/>
                <a:gd name="connsiteY19" fmla="*/ 701169 h 702224"/>
                <a:gd name="connsiteX20" fmla="*/ 318742 w 820478"/>
                <a:gd name="connsiteY20" fmla="*/ 701713 h 702224"/>
                <a:gd name="connsiteX21" fmla="*/ 438055 w 820478"/>
                <a:gd name="connsiteY21" fmla="*/ 656387 h 702224"/>
                <a:gd name="connsiteX22" fmla="*/ 472398 w 820478"/>
                <a:gd name="connsiteY22" fmla="*/ 642605 h 702224"/>
                <a:gd name="connsiteX23" fmla="*/ 578508 w 820478"/>
                <a:gd name="connsiteY23" fmla="*/ 642043 h 702224"/>
                <a:gd name="connsiteX24" fmla="*/ 585086 w 820478"/>
                <a:gd name="connsiteY24" fmla="*/ 684034 h 702224"/>
                <a:gd name="connsiteX25" fmla="*/ 602720 w 820478"/>
                <a:gd name="connsiteY25" fmla="*/ 702220 h 702224"/>
                <a:gd name="connsiteX26" fmla="*/ 803351 w 820478"/>
                <a:gd name="connsiteY26" fmla="*/ 701369 h 702224"/>
                <a:gd name="connsiteX27" fmla="*/ 820187 w 820478"/>
                <a:gd name="connsiteY27" fmla="*/ 683789 h 702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0478" h="702224">
                  <a:moveTo>
                    <a:pt x="820187" y="683789"/>
                  </a:moveTo>
                  <a:cubicBezTo>
                    <a:pt x="819707" y="662631"/>
                    <a:pt x="819825" y="375934"/>
                    <a:pt x="820477" y="253739"/>
                  </a:cubicBezTo>
                  <a:cubicBezTo>
                    <a:pt x="820559" y="239105"/>
                    <a:pt x="816916" y="233758"/>
                    <a:pt x="801013" y="233994"/>
                  </a:cubicBezTo>
                  <a:cubicBezTo>
                    <a:pt x="741651" y="234864"/>
                    <a:pt x="682253" y="234184"/>
                    <a:pt x="622873" y="233894"/>
                  </a:cubicBezTo>
                  <a:cubicBezTo>
                    <a:pt x="586065" y="233722"/>
                    <a:pt x="586101" y="233568"/>
                    <a:pt x="585703" y="269905"/>
                  </a:cubicBezTo>
                  <a:cubicBezTo>
                    <a:pt x="585603" y="278758"/>
                    <a:pt x="587225" y="288698"/>
                    <a:pt x="578426" y="292631"/>
                  </a:cubicBezTo>
                  <a:cubicBezTo>
                    <a:pt x="568096" y="293555"/>
                    <a:pt x="558029" y="292731"/>
                    <a:pt x="543286" y="292568"/>
                  </a:cubicBezTo>
                  <a:cubicBezTo>
                    <a:pt x="522625" y="292341"/>
                    <a:pt x="509115" y="288671"/>
                    <a:pt x="500669" y="270004"/>
                  </a:cubicBezTo>
                  <a:cubicBezTo>
                    <a:pt x="498431" y="265057"/>
                    <a:pt x="396888" y="96205"/>
                    <a:pt x="349868" y="15956"/>
                  </a:cubicBezTo>
                  <a:cubicBezTo>
                    <a:pt x="343117" y="4430"/>
                    <a:pt x="335351" y="-482"/>
                    <a:pt x="322230" y="44"/>
                  </a:cubicBezTo>
                  <a:cubicBezTo>
                    <a:pt x="299731" y="941"/>
                    <a:pt x="279886" y="1240"/>
                    <a:pt x="254704" y="325"/>
                  </a:cubicBezTo>
                  <a:cubicBezTo>
                    <a:pt x="238593" y="-1252"/>
                    <a:pt x="234805" y="2626"/>
                    <a:pt x="235032" y="18239"/>
                  </a:cubicBezTo>
                  <a:cubicBezTo>
                    <a:pt x="235938" y="81688"/>
                    <a:pt x="235285" y="145155"/>
                    <a:pt x="235983" y="208613"/>
                  </a:cubicBezTo>
                  <a:cubicBezTo>
                    <a:pt x="236173" y="226156"/>
                    <a:pt x="233147" y="234864"/>
                    <a:pt x="211816" y="234293"/>
                  </a:cubicBezTo>
                  <a:cubicBezTo>
                    <a:pt x="149708" y="232617"/>
                    <a:pt x="87519" y="234076"/>
                    <a:pt x="25376" y="233378"/>
                  </a:cubicBezTo>
                  <a:cubicBezTo>
                    <a:pt x="7389" y="233188"/>
                    <a:pt x="-1419" y="237791"/>
                    <a:pt x="1127" y="257790"/>
                  </a:cubicBezTo>
                  <a:cubicBezTo>
                    <a:pt x="2912" y="271862"/>
                    <a:pt x="2314" y="482207"/>
                    <a:pt x="185" y="572931"/>
                  </a:cubicBezTo>
                  <a:cubicBezTo>
                    <a:pt x="-667" y="609394"/>
                    <a:pt x="130" y="636932"/>
                    <a:pt x="32027" y="660329"/>
                  </a:cubicBezTo>
                  <a:cubicBezTo>
                    <a:pt x="42792" y="668965"/>
                    <a:pt x="54209" y="678062"/>
                    <a:pt x="64721" y="688211"/>
                  </a:cubicBezTo>
                  <a:cubicBezTo>
                    <a:pt x="75486" y="696847"/>
                    <a:pt x="82925" y="701233"/>
                    <a:pt x="95666" y="701169"/>
                  </a:cubicBezTo>
                  <a:cubicBezTo>
                    <a:pt x="170024" y="700798"/>
                    <a:pt x="244383" y="700988"/>
                    <a:pt x="318742" y="701713"/>
                  </a:cubicBezTo>
                  <a:cubicBezTo>
                    <a:pt x="392049" y="702429"/>
                    <a:pt x="392421" y="703181"/>
                    <a:pt x="438055" y="656387"/>
                  </a:cubicBezTo>
                  <a:cubicBezTo>
                    <a:pt x="448222" y="645957"/>
                    <a:pt x="458570" y="642460"/>
                    <a:pt x="472398" y="642605"/>
                  </a:cubicBezTo>
                  <a:cubicBezTo>
                    <a:pt x="507765" y="642976"/>
                    <a:pt x="543132" y="642306"/>
                    <a:pt x="578508" y="642043"/>
                  </a:cubicBezTo>
                  <a:cubicBezTo>
                    <a:pt x="593061" y="653968"/>
                    <a:pt x="583954" y="670043"/>
                    <a:pt x="585086" y="684034"/>
                  </a:cubicBezTo>
                  <a:cubicBezTo>
                    <a:pt x="586110" y="696629"/>
                    <a:pt x="588720" y="702411"/>
                    <a:pt x="602720" y="702220"/>
                  </a:cubicBezTo>
                  <a:cubicBezTo>
                    <a:pt x="669594" y="701287"/>
                    <a:pt x="736486" y="700444"/>
                    <a:pt x="803351" y="701369"/>
                  </a:cubicBezTo>
                  <a:cubicBezTo>
                    <a:pt x="818828" y="701586"/>
                    <a:pt x="820459" y="695687"/>
                    <a:pt x="820187" y="683789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47">
              <a:extLst>
                <a:ext uri="{FF2B5EF4-FFF2-40B4-BE49-F238E27FC236}">
                  <a16:creationId xmlns:a16="http://schemas.microsoft.com/office/drawing/2014/main" id="{07EDBCE7-809E-CDEA-E3E5-FDB049EF7BB1}"/>
                </a:ext>
              </a:extLst>
            </p:cNvPr>
            <p:cNvSpPr/>
            <p:nvPr/>
          </p:nvSpPr>
          <p:spPr>
            <a:xfrm rot="117423">
              <a:off x="6472538" y="2609456"/>
              <a:ext cx="235461" cy="468354"/>
            </a:xfrm>
            <a:custGeom>
              <a:avLst/>
              <a:gdLst>
                <a:gd name="connsiteX0" fmla="*/ 686 w 235461"/>
                <a:gd name="connsiteY0" fmla="*/ 36034 h 468354"/>
                <a:gd name="connsiteX1" fmla="*/ 37856 w 235461"/>
                <a:gd name="connsiteY1" fmla="*/ 23 h 468354"/>
                <a:gd name="connsiteX2" fmla="*/ 215996 w 235461"/>
                <a:gd name="connsiteY2" fmla="*/ 123 h 468354"/>
                <a:gd name="connsiteX3" fmla="*/ 235460 w 235461"/>
                <a:gd name="connsiteY3" fmla="*/ 19868 h 468354"/>
                <a:gd name="connsiteX4" fmla="*/ 235170 w 235461"/>
                <a:gd name="connsiteY4" fmla="*/ 449918 h 468354"/>
                <a:gd name="connsiteX5" fmla="*/ 218334 w 235461"/>
                <a:gd name="connsiteY5" fmla="*/ 467498 h 468354"/>
                <a:gd name="connsiteX6" fmla="*/ 17703 w 235461"/>
                <a:gd name="connsiteY6" fmla="*/ 468349 h 468354"/>
                <a:gd name="connsiteX7" fmla="*/ 70 w 235461"/>
                <a:gd name="connsiteY7" fmla="*/ 450163 h 468354"/>
                <a:gd name="connsiteX8" fmla="*/ 686 w 235461"/>
                <a:gd name="connsiteY8" fmla="*/ 36034 h 46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461" h="468354">
                  <a:moveTo>
                    <a:pt x="686" y="36034"/>
                  </a:moveTo>
                  <a:cubicBezTo>
                    <a:pt x="1085" y="-303"/>
                    <a:pt x="1057" y="-149"/>
                    <a:pt x="37856" y="23"/>
                  </a:cubicBezTo>
                  <a:cubicBezTo>
                    <a:pt x="97236" y="304"/>
                    <a:pt x="156625" y="993"/>
                    <a:pt x="215996" y="123"/>
                  </a:cubicBezTo>
                  <a:cubicBezTo>
                    <a:pt x="231899" y="-113"/>
                    <a:pt x="235533" y="5234"/>
                    <a:pt x="235460" y="19868"/>
                  </a:cubicBezTo>
                  <a:cubicBezTo>
                    <a:pt x="234808" y="142054"/>
                    <a:pt x="234690" y="428760"/>
                    <a:pt x="235170" y="449918"/>
                  </a:cubicBezTo>
                  <a:cubicBezTo>
                    <a:pt x="235442" y="461807"/>
                    <a:pt x="233811" y="467715"/>
                    <a:pt x="218334" y="467498"/>
                  </a:cubicBezTo>
                  <a:cubicBezTo>
                    <a:pt x="151469" y="466573"/>
                    <a:pt x="84577" y="467416"/>
                    <a:pt x="17703" y="468349"/>
                  </a:cubicBezTo>
                  <a:cubicBezTo>
                    <a:pt x="3703" y="468549"/>
                    <a:pt x="1094" y="462768"/>
                    <a:pt x="70" y="450163"/>
                  </a:cubicBezTo>
                  <a:cubicBezTo>
                    <a:pt x="-238" y="389940"/>
                    <a:pt x="568" y="46672"/>
                    <a:pt x="686" y="36034"/>
                  </a:cubicBezTo>
                  <a:close/>
                </a:path>
              </a:pathLst>
            </a:custGeom>
            <a:solidFill>
              <a:srgbClr val="0B186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48">
              <a:extLst>
                <a:ext uri="{FF2B5EF4-FFF2-40B4-BE49-F238E27FC236}">
                  <a16:creationId xmlns:a16="http://schemas.microsoft.com/office/drawing/2014/main" id="{2A289F8B-100D-D3B1-9AE7-1B10E86A5AAA}"/>
                </a:ext>
              </a:extLst>
            </p:cNvPr>
            <p:cNvSpPr/>
            <p:nvPr/>
          </p:nvSpPr>
          <p:spPr>
            <a:xfrm rot="117423">
              <a:off x="6678436" y="2953027"/>
              <a:ext cx="1736" cy="2230"/>
            </a:xfrm>
            <a:custGeom>
              <a:avLst/>
              <a:gdLst>
                <a:gd name="connsiteX0" fmla="*/ 776 w 1736"/>
                <a:gd name="connsiteY0" fmla="*/ 2218 h 2230"/>
                <a:gd name="connsiteX1" fmla="*/ 6 w 1736"/>
                <a:gd name="connsiteY1" fmla="*/ 849 h 2230"/>
                <a:gd name="connsiteX2" fmla="*/ 894 w 1736"/>
                <a:gd name="connsiteY2" fmla="*/ 25 h 2230"/>
                <a:gd name="connsiteX3" fmla="*/ 1728 w 1736"/>
                <a:gd name="connsiteY3" fmla="*/ 1393 h 2230"/>
                <a:gd name="connsiteX4" fmla="*/ 776 w 1736"/>
                <a:gd name="connsiteY4" fmla="*/ 2218 h 2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6" h="2230">
                  <a:moveTo>
                    <a:pt x="776" y="2218"/>
                  </a:moveTo>
                  <a:cubicBezTo>
                    <a:pt x="169" y="2009"/>
                    <a:pt x="-39" y="1484"/>
                    <a:pt x="6" y="849"/>
                  </a:cubicBezTo>
                  <a:cubicBezTo>
                    <a:pt x="42" y="333"/>
                    <a:pt x="287" y="-111"/>
                    <a:pt x="894" y="25"/>
                  </a:cubicBezTo>
                  <a:cubicBezTo>
                    <a:pt x="1583" y="179"/>
                    <a:pt x="1782" y="759"/>
                    <a:pt x="1728" y="1393"/>
                  </a:cubicBezTo>
                  <a:cubicBezTo>
                    <a:pt x="1691" y="1900"/>
                    <a:pt x="1474" y="2308"/>
                    <a:pt x="776" y="2218"/>
                  </a:cubicBezTo>
                  <a:close/>
                </a:path>
              </a:pathLst>
            </a:custGeom>
            <a:solidFill>
              <a:srgbClr val="0087B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49">
              <a:extLst>
                <a:ext uri="{FF2B5EF4-FFF2-40B4-BE49-F238E27FC236}">
                  <a16:creationId xmlns:a16="http://schemas.microsoft.com/office/drawing/2014/main" id="{7A9EE813-99AE-6F59-130D-F874CD24A570}"/>
                </a:ext>
              </a:extLst>
            </p:cNvPr>
            <p:cNvSpPr/>
            <p:nvPr/>
          </p:nvSpPr>
          <p:spPr>
            <a:xfrm rot="117423">
              <a:off x="5951516" y="2421410"/>
              <a:ext cx="525901" cy="585378"/>
            </a:xfrm>
            <a:custGeom>
              <a:avLst/>
              <a:gdLst>
                <a:gd name="connsiteX0" fmla="*/ 497214 w 525901"/>
                <a:gd name="connsiteY0" fmla="*/ 290957 h 585378"/>
                <a:gd name="connsiteX1" fmla="*/ 525830 w 525901"/>
                <a:gd name="connsiteY1" fmla="*/ 321821 h 585378"/>
                <a:gd name="connsiteX2" fmla="*/ 525875 w 525901"/>
                <a:gd name="connsiteY2" fmla="*/ 504012 h 585378"/>
                <a:gd name="connsiteX3" fmla="*/ 504843 w 525901"/>
                <a:gd name="connsiteY3" fmla="*/ 525768 h 585378"/>
                <a:gd name="connsiteX4" fmla="*/ 373506 w 525901"/>
                <a:gd name="connsiteY4" fmla="*/ 525632 h 585378"/>
                <a:gd name="connsiteX5" fmla="*/ 355827 w 525901"/>
                <a:gd name="connsiteY5" fmla="*/ 538001 h 585378"/>
                <a:gd name="connsiteX6" fmla="*/ 241317 w 525901"/>
                <a:gd name="connsiteY6" fmla="*/ 584650 h 585378"/>
                <a:gd name="connsiteX7" fmla="*/ 53934 w 525901"/>
                <a:gd name="connsiteY7" fmla="*/ 583481 h 585378"/>
                <a:gd name="connsiteX8" fmla="*/ 0 w 525901"/>
                <a:gd name="connsiteY8" fmla="*/ 530752 h 585378"/>
                <a:gd name="connsiteX9" fmla="*/ 45 w 525901"/>
                <a:gd name="connsiteY9" fmla="*/ 247797 h 585378"/>
                <a:gd name="connsiteX10" fmla="*/ 13819 w 525901"/>
                <a:gd name="connsiteY10" fmla="*/ 233408 h 585378"/>
                <a:gd name="connsiteX11" fmla="*/ 213416 w 525901"/>
                <a:gd name="connsiteY11" fmla="*/ 234042 h 585378"/>
                <a:gd name="connsiteX12" fmla="*/ 234376 w 525901"/>
                <a:gd name="connsiteY12" fmla="*/ 213527 h 585378"/>
                <a:gd name="connsiteX13" fmla="*/ 234339 w 525901"/>
                <a:gd name="connsiteY13" fmla="*/ 20208 h 585378"/>
                <a:gd name="connsiteX14" fmla="*/ 239840 w 525901"/>
                <a:gd name="connsiteY14" fmla="*/ 572 h 585378"/>
                <a:gd name="connsiteX15" fmla="*/ 254837 w 525901"/>
                <a:gd name="connsiteY15" fmla="*/ 13829 h 585378"/>
                <a:gd name="connsiteX16" fmla="*/ 401733 w 525901"/>
                <a:gd name="connsiteY16" fmla="*/ 261000 h 585378"/>
                <a:gd name="connsiteX17" fmla="*/ 456808 w 525901"/>
                <a:gd name="connsiteY17" fmla="*/ 292969 h 585378"/>
                <a:gd name="connsiteX18" fmla="*/ 497214 w 525901"/>
                <a:gd name="connsiteY18" fmla="*/ 290957 h 58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25901" h="585378">
                  <a:moveTo>
                    <a:pt x="497214" y="290957"/>
                  </a:moveTo>
                  <a:cubicBezTo>
                    <a:pt x="525685" y="293186"/>
                    <a:pt x="525839" y="293186"/>
                    <a:pt x="525830" y="321821"/>
                  </a:cubicBezTo>
                  <a:cubicBezTo>
                    <a:pt x="525803" y="382551"/>
                    <a:pt x="524924" y="443290"/>
                    <a:pt x="525875" y="504012"/>
                  </a:cubicBezTo>
                  <a:cubicBezTo>
                    <a:pt x="526138" y="520712"/>
                    <a:pt x="524752" y="529973"/>
                    <a:pt x="504843" y="525768"/>
                  </a:cubicBezTo>
                  <a:cubicBezTo>
                    <a:pt x="500603" y="524871"/>
                    <a:pt x="412126" y="527263"/>
                    <a:pt x="373506" y="525632"/>
                  </a:cubicBezTo>
                  <a:cubicBezTo>
                    <a:pt x="364327" y="525243"/>
                    <a:pt x="359932" y="532428"/>
                    <a:pt x="355827" y="538001"/>
                  </a:cubicBezTo>
                  <a:cubicBezTo>
                    <a:pt x="327030" y="577147"/>
                    <a:pt x="289950" y="588574"/>
                    <a:pt x="241317" y="584650"/>
                  </a:cubicBezTo>
                  <a:cubicBezTo>
                    <a:pt x="179227" y="579630"/>
                    <a:pt x="116431" y="583472"/>
                    <a:pt x="53934" y="583481"/>
                  </a:cubicBezTo>
                  <a:cubicBezTo>
                    <a:pt x="35784" y="583481"/>
                    <a:pt x="-27" y="548485"/>
                    <a:pt x="0" y="530752"/>
                  </a:cubicBezTo>
                  <a:cubicBezTo>
                    <a:pt x="118" y="436431"/>
                    <a:pt x="517" y="342119"/>
                    <a:pt x="45" y="247797"/>
                  </a:cubicBezTo>
                  <a:cubicBezTo>
                    <a:pt x="-9" y="236380"/>
                    <a:pt x="1115" y="233226"/>
                    <a:pt x="13819" y="233408"/>
                  </a:cubicBezTo>
                  <a:cubicBezTo>
                    <a:pt x="80339" y="234350"/>
                    <a:pt x="146887" y="233616"/>
                    <a:pt x="213416" y="234042"/>
                  </a:cubicBezTo>
                  <a:cubicBezTo>
                    <a:pt x="228323" y="234142"/>
                    <a:pt x="234929" y="232665"/>
                    <a:pt x="234376" y="213527"/>
                  </a:cubicBezTo>
                  <a:cubicBezTo>
                    <a:pt x="232518" y="149136"/>
                    <a:pt x="233850" y="84654"/>
                    <a:pt x="234339" y="20208"/>
                  </a:cubicBezTo>
                  <a:cubicBezTo>
                    <a:pt x="234394" y="13430"/>
                    <a:pt x="229700" y="3707"/>
                    <a:pt x="239840" y="572"/>
                  </a:cubicBezTo>
                  <a:cubicBezTo>
                    <a:pt x="250125" y="-2608"/>
                    <a:pt x="251484" y="8256"/>
                    <a:pt x="254837" y="13829"/>
                  </a:cubicBezTo>
                  <a:cubicBezTo>
                    <a:pt x="304258" y="95954"/>
                    <a:pt x="354287" y="177743"/>
                    <a:pt x="401733" y="261000"/>
                  </a:cubicBezTo>
                  <a:cubicBezTo>
                    <a:pt x="415126" y="284506"/>
                    <a:pt x="429479" y="296902"/>
                    <a:pt x="456808" y="292969"/>
                  </a:cubicBezTo>
                  <a:cubicBezTo>
                    <a:pt x="470093" y="291066"/>
                    <a:pt x="483739" y="291555"/>
                    <a:pt x="497214" y="290957"/>
                  </a:cubicBezTo>
                  <a:close/>
                </a:path>
              </a:pathLst>
            </a:custGeom>
            <a:solidFill>
              <a:srgbClr val="FCFBFE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50">
              <a:extLst>
                <a:ext uri="{FF2B5EF4-FFF2-40B4-BE49-F238E27FC236}">
                  <a16:creationId xmlns:a16="http://schemas.microsoft.com/office/drawing/2014/main" id="{89E1EA8B-0EEC-E651-561A-5559FB5EDBD2}"/>
                </a:ext>
              </a:extLst>
            </p:cNvPr>
            <p:cNvSpPr/>
            <p:nvPr/>
          </p:nvSpPr>
          <p:spPr>
            <a:xfrm rot="117423">
              <a:off x="6531823" y="2667979"/>
              <a:ext cx="117304" cy="350713"/>
            </a:xfrm>
            <a:custGeom>
              <a:avLst/>
              <a:gdLst>
                <a:gd name="connsiteX0" fmla="*/ 116225 w 117304"/>
                <a:gd name="connsiteY0" fmla="*/ 343712 h 350713"/>
                <a:gd name="connsiteX1" fmla="*/ 106974 w 117304"/>
                <a:gd name="connsiteY1" fmla="*/ 350699 h 350713"/>
                <a:gd name="connsiteX2" fmla="*/ 12888 w 117304"/>
                <a:gd name="connsiteY2" fmla="*/ 350490 h 350713"/>
                <a:gd name="connsiteX3" fmla="*/ 3 w 117304"/>
                <a:gd name="connsiteY3" fmla="*/ 336037 h 350713"/>
                <a:gd name="connsiteX4" fmla="*/ 120 w 117304"/>
                <a:gd name="connsiteY4" fmla="*/ 141505 h 350713"/>
                <a:gd name="connsiteX5" fmla="*/ 30 w 117304"/>
                <a:gd name="connsiteY5" fmla="*/ 16664 h 350713"/>
                <a:gd name="connsiteX6" fmla="*/ 17219 w 117304"/>
                <a:gd name="connsiteY6" fmla="*/ 118 h 350713"/>
                <a:gd name="connsiteX7" fmla="*/ 103204 w 117304"/>
                <a:gd name="connsiteY7" fmla="*/ 263 h 350713"/>
                <a:gd name="connsiteX8" fmla="*/ 117304 w 117304"/>
                <a:gd name="connsiteY8" fmla="*/ 12215 h 350713"/>
                <a:gd name="connsiteX9" fmla="*/ 116216 w 117304"/>
                <a:gd name="connsiteY9" fmla="*/ 339608 h 350713"/>
                <a:gd name="connsiteX10" fmla="*/ 116225 w 117304"/>
                <a:gd name="connsiteY10" fmla="*/ 343712 h 35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304" h="350713">
                  <a:moveTo>
                    <a:pt x="116225" y="343712"/>
                  </a:moveTo>
                  <a:cubicBezTo>
                    <a:pt x="116733" y="350844"/>
                    <a:pt x="112438" y="350771"/>
                    <a:pt x="106974" y="350699"/>
                  </a:cubicBezTo>
                  <a:cubicBezTo>
                    <a:pt x="75612" y="350327"/>
                    <a:pt x="44232" y="349747"/>
                    <a:pt x="12888" y="350490"/>
                  </a:cubicBezTo>
                  <a:cubicBezTo>
                    <a:pt x="999" y="350771"/>
                    <a:pt x="-61" y="346032"/>
                    <a:pt x="3" y="336037"/>
                  </a:cubicBezTo>
                  <a:cubicBezTo>
                    <a:pt x="410" y="271193"/>
                    <a:pt x="129" y="206349"/>
                    <a:pt x="120" y="141505"/>
                  </a:cubicBezTo>
                  <a:cubicBezTo>
                    <a:pt x="120" y="99894"/>
                    <a:pt x="564" y="58275"/>
                    <a:pt x="30" y="16664"/>
                  </a:cubicBezTo>
                  <a:cubicBezTo>
                    <a:pt x="-133" y="3697"/>
                    <a:pt x="2422" y="-815"/>
                    <a:pt x="17219" y="118"/>
                  </a:cubicBezTo>
                  <a:cubicBezTo>
                    <a:pt x="45772" y="1921"/>
                    <a:pt x="74533" y="435"/>
                    <a:pt x="103204" y="263"/>
                  </a:cubicBezTo>
                  <a:cubicBezTo>
                    <a:pt x="111368" y="218"/>
                    <a:pt x="117376" y="716"/>
                    <a:pt x="117304" y="12215"/>
                  </a:cubicBezTo>
                  <a:cubicBezTo>
                    <a:pt x="116615" y="121343"/>
                    <a:pt x="116497" y="230480"/>
                    <a:pt x="116216" y="339608"/>
                  </a:cubicBezTo>
                  <a:cubicBezTo>
                    <a:pt x="116207" y="340976"/>
                    <a:pt x="116216" y="342344"/>
                    <a:pt x="116225" y="343712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773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fr-FR" dirty="0"/>
              <a:t>METHODE APPRENTISSAGE NON Supervisées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FA0E552-B77F-3D79-39DE-812D63F1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13</a:t>
            </a:fld>
            <a:endParaRPr lang="fr-FR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A2DDFB-ACA9-0A58-CA06-2FF6495DB3AF}"/>
              </a:ext>
            </a:extLst>
          </p:cNvPr>
          <p:cNvSpPr/>
          <p:nvPr/>
        </p:nvSpPr>
        <p:spPr>
          <a:xfrm>
            <a:off x="147496" y="2345209"/>
            <a:ext cx="14558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PyLDavis</a:t>
            </a:r>
            <a:endParaRPr lang="fr-FR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7EB93A3-000F-72E2-5929-D427A4F6F6ED}"/>
              </a:ext>
            </a:extLst>
          </p:cNvPr>
          <p:cNvSpPr txBox="1"/>
          <p:nvPr/>
        </p:nvSpPr>
        <p:spPr>
          <a:xfrm>
            <a:off x="147496" y="2000532"/>
            <a:ext cx="683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LDA</a:t>
            </a:r>
            <a:r>
              <a:rPr lang="fr-FR" dirty="0"/>
              <a:t> : Latent Dirichlet Allocation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264DFF9-482A-DB65-263C-7475FCD4F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611" y="2129592"/>
            <a:ext cx="6518147" cy="418041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9F2C541-CE43-9F1B-9A00-336EF1D39719}"/>
              </a:ext>
            </a:extLst>
          </p:cNvPr>
          <p:cNvSpPr txBox="1"/>
          <p:nvPr/>
        </p:nvSpPr>
        <p:spPr>
          <a:xfrm>
            <a:off x="-168613" y="3342572"/>
            <a:ext cx="4948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Sur 3 topics les regroupements font du sens  (topic 1,5 et 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Quelques topics confus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Valeur de </a:t>
            </a:r>
            <a:r>
              <a:rPr lang="el-GR" b="0" i="0" dirty="0">
                <a:solidFill>
                  <a:srgbClr val="CCCCCC"/>
                </a:solidFill>
                <a:effectLst/>
                <a:latin typeface="DDG_ProximaNova"/>
              </a:rPr>
              <a:t> </a:t>
            </a:r>
            <a:r>
              <a:rPr lang="el-GR" b="0" i="0" dirty="0">
                <a:effectLst/>
                <a:latin typeface="DDG_ProximaNova"/>
              </a:rPr>
              <a:t>λ</a:t>
            </a:r>
            <a:r>
              <a:rPr lang="fr-FR" b="0" i="0" dirty="0">
                <a:effectLst/>
                <a:latin typeface="DDG_ProximaNova"/>
              </a:rPr>
              <a:t> à faire varier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9676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57F1C-F657-7F09-DFE4-6CA39D14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METHODE APPRENTISSAGE NON Supervisées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15323D-4AD8-1ACE-3A59-F1F9BE22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14</a:t>
            </a:fld>
            <a:endParaRPr lang="fr-FR" noProof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B1E63AC-6428-A5A2-92B2-24899203F92D}"/>
              </a:ext>
            </a:extLst>
          </p:cNvPr>
          <p:cNvSpPr txBox="1"/>
          <p:nvPr/>
        </p:nvSpPr>
        <p:spPr>
          <a:xfrm>
            <a:off x="-233466" y="2661816"/>
            <a:ext cx="895593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b="1" dirty="0" err="1"/>
              <a:t>Accuracy</a:t>
            </a:r>
            <a:r>
              <a:rPr lang="fr-FR" sz="2000" dirty="0"/>
              <a:t> : correspondance exacte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b="1" dirty="0" err="1"/>
              <a:t>Precision</a:t>
            </a:r>
            <a:r>
              <a:rPr lang="fr-FR" sz="2000" dirty="0"/>
              <a:t> : capacité du modèle à ne pas attribuer un mauvais tags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b="1" dirty="0" err="1"/>
              <a:t>Recall</a:t>
            </a:r>
            <a:r>
              <a:rPr lang="fr-FR" sz="2000" dirty="0"/>
              <a:t> : capacité du modèle à trouver les bon tags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F1</a:t>
            </a:r>
            <a:r>
              <a:rPr lang="en-US" sz="2000" dirty="0"/>
              <a:t> = 2 * (precision * recall) / (precision + recall)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b="1" dirty="0"/>
              <a:t>Jaccard</a:t>
            </a:r>
            <a:r>
              <a:rPr lang="fr-FR" sz="2000" dirty="0"/>
              <a:t> : coefficient de similarité entre deux ensembles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D6293FA-64B8-C6EF-89C3-EC80E1130A12}"/>
              </a:ext>
            </a:extLst>
          </p:cNvPr>
          <p:cNvSpPr txBox="1"/>
          <p:nvPr/>
        </p:nvSpPr>
        <p:spPr>
          <a:xfrm>
            <a:off x="512322" y="2211421"/>
            <a:ext cx="2911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Metrics</a:t>
            </a:r>
            <a:r>
              <a:rPr lang="fr-FR" sz="2000" dirty="0"/>
              <a:t> utilisés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0C3EEDE-0F9E-5DB9-195F-8A614F57C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789" y="2469842"/>
            <a:ext cx="1989676" cy="224676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7A2248A-98ED-EB5B-7E5E-E1694B6B8A9E}"/>
              </a:ext>
            </a:extLst>
          </p:cNvPr>
          <p:cNvSpPr txBox="1"/>
          <p:nvPr/>
        </p:nvSpPr>
        <p:spPr>
          <a:xfrm>
            <a:off x="0" y="5458441"/>
            <a:ext cx="75940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dirty="0"/>
              <a:t>Tags prédit par multiplication de matricielle du tableau de données document/topic et de la matrice tags (</a:t>
            </a:r>
            <a:r>
              <a:rPr lang="fr-FR" dirty="0" err="1"/>
              <a:t>multilabelbinazer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7936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fr-FR" dirty="0"/>
              <a:t>METHODE APPRENTISSAGE NON Supervisées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FA0E552-B77F-3D79-39DE-812D63F1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15</a:t>
            </a:fld>
            <a:endParaRPr lang="fr-FR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A2DDFB-ACA9-0A58-CA06-2FF6495DB3AF}"/>
              </a:ext>
            </a:extLst>
          </p:cNvPr>
          <p:cNvSpPr/>
          <p:nvPr/>
        </p:nvSpPr>
        <p:spPr>
          <a:xfrm>
            <a:off x="3461336" y="1912010"/>
            <a:ext cx="18004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NMF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125D19-DF52-439B-0EA4-34A74F741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1" y="3209831"/>
            <a:ext cx="9110134" cy="358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D5D165E-4AE5-9E20-86A3-00072F95C660}"/>
              </a:ext>
            </a:extLst>
          </p:cNvPr>
          <p:cNvSpPr txBox="1"/>
          <p:nvPr/>
        </p:nvSpPr>
        <p:spPr>
          <a:xfrm>
            <a:off x="9461770" y="5102711"/>
            <a:ext cx="2600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Nommage de quelques  topics possible</a:t>
            </a:r>
          </a:p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A1BC23-E8ED-9272-1A19-A901E57AE6C6}"/>
              </a:ext>
            </a:extLst>
          </p:cNvPr>
          <p:cNvSpPr txBox="1"/>
          <p:nvPr/>
        </p:nvSpPr>
        <p:spPr>
          <a:xfrm>
            <a:off x="2709955" y="2753186"/>
            <a:ext cx="3947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Non-</a:t>
            </a:r>
            <a:r>
              <a:rPr lang="fr-FR" dirty="0" err="1"/>
              <a:t>Negative</a:t>
            </a:r>
            <a:r>
              <a:rPr lang="fr-FR" b="0" i="0" dirty="0">
                <a:effectLst/>
                <a:latin typeface="Söhne"/>
              </a:rPr>
              <a:t> Matrix </a:t>
            </a:r>
            <a:r>
              <a:rPr lang="fr-FR" b="0" i="0" dirty="0" err="1">
                <a:effectLst/>
                <a:latin typeface="Söhne"/>
              </a:rPr>
              <a:t>Factorization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FF990E-AAE9-0E12-073E-01A0825E38D3}"/>
              </a:ext>
            </a:extLst>
          </p:cNvPr>
          <p:cNvSpPr txBox="1"/>
          <p:nvPr/>
        </p:nvSpPr>
        <p:spPr>
          <a:xfrm>
            <a:off x="9935751" y="2430020"/>
            <a:ext cx="194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Topic Modeling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EA0C3C6-A17C-543A-62CA-B1E39863A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1277" y="3209831"/>
            <a:ext cx="2894031" cy="143999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68E88B4-BFBF-5C4E-250B-1DE08BD9FFC4}"/>
              </a:ext>
            </a:extLst>
          </p:cNvPr>
          <p:cNvSpPr txBox="1"/>
          <p:nvPr/>
        </p:nvSpPr>
        <p:spPr>
          <a:xfrm>
            <a:off x="9366062" y="2753183"/>
            <a:ext cx="2957769" cy="369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Décomposition matricielle</a:t>
            </a:r>
          </a:p>
        </p:txBody>
      </p:sp>
    </p:spTree>
    <p:extLst>
      <p:ext uri="{BB962C8B-B14F-4D97-AF65-F5344CB8AC3E}">
        <p14:creationId xmlns:p14="http://schemas.microsoft.com/office/powerpoint/2010/main" val="2950648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fr-FR" dirty="0"/>
              <a:t>METHODE APPRENTISSAGE Supervisées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CF70E5E-1076-94AD-5E11-F292199D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16</a:t>
            </a:fld>
            <a:endParaRPr lang="fr-FR" noProof="0"/>
          </a:p>
        </p:txBody>
      </p:sp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0E476031-30B2-1F0E-0623-39D31F4C99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0457664"/>
              </p:ext>
            </p:extLst>
          </p:nvPr>
        </p:nvGraphicFramePr>
        <p:xfrm>
          <a:off x="2914490" y="2935041"/>
          <a:ext cx="8475601" cy="2773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838B2CAC-3C19-9034-2912-C72301FBEA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3184976"/>
              </p:ext>
            </p:extLst>
          </p:nvPr>
        </p:nvGraphicFramePr>
        <p:xfrm>
          <a:off x="223842" y="2133600"/>
          <a:ext cx="1982952" cy="437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945536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7B231526-E04D-C131-6D6D-88A2A9C51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55" y="3222092"/>
            <a:ext cx="10466962" cy="15181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fr-FR" dirty="0"/>
              <a:t>METHODE APPRENTISSAGE Supervisées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CF70E5E-1076-94AD-5E11-F292199D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17</a:t>
            </a:fld>
            <a:endParaRPr lang="fr-FR" noProof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CAA4E6B-73CD-62E7-D697-056A7CFCD87F}"/>
              </a:ext>
            </a:extLst>
          </p:cNvPr>
          <p:cNvSpPr txBox="1"/>
          <p:nvPr/>
        </p:nvSpPr>
        <p:spPr>
          <a:xfrm flipH="1">
            <a:off x="500125" y="2562350"/>
            <a:ext cx="694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Comparaison des modèles 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44741C-B725-0909-DF7F-193265A61F3A}"/>
              </a:ext>
            </a:extLst>
          </p:cNvPr>
          <p:cNvSpPr/>
          <p:nvPr/>
        </p:nvSpPr>
        <p:spPr>
          <a:xfrm>
            <a:off x="2117192" y="3244583"/>
            <a:ext cx="1358825" cy="146015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BA80BE-BCEA-98D8-2D8A-7E68674D1F1C}"/>
              </a:ext>
            </a:extLst>
          </p:cNvPr>
          <p:cNvSpPr txBox="1"/>
          <p:nvPr/>
        </p:nvSpPr>
        <p:spPr>
          <a:xfrm>
            <a:off x="349807" y="5186943"/>
            <a:ext cx="644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Meilleur modèle = </a:t>
            </a:r>
            <a:r>
              <a:rPr lang="fr-FR" dirty="0" err="1"/>
              <a:t>Logistic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 avec USE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FDCDF51-0742-743C-63D0-79407061E000}"/>
              </a:ext>
            </a:extLst>
          </p:cNvPr>
          <p:cNvSpPr/>
          <p:nvPr/>
        </p:nvSpPr>
        <p:spPr>
          <a:xfrm>
            <a:off x="2796604" y="3904034"/>
            <a:ext cx="809115" cy="226110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501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7B231526-E04D-C131-6D6D-88A2A9C51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55" y="3215607"/>
            <a:ext cx="10466962" cy="15181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fr-FR" dirty="0"/>
              <a:t>METHODE APPRENTISSAGE Supervisées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CF70E5E-1076-94AD-5E11-F292199D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18</a:t>
            </a:fld>
            <a:endParaRPr lang="fr-FR" noProof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CAA4E6B-73CD-62E7-D697-056A7CFCD87F}"/>
              </a:ext>
            </a:extLst>
          </p:cNvPr>
          <p:cNvSpPr txBox="1"/>
          <p:nvPr/>
        </p:nvSpPr>
        <p:spPr>
          <a:xfrm flipH="1">
            <a:off x="500125" y="2562350"/>
            <a:ext cx="694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Comparaison des modèles 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44741C-B725-0909-DF7F-193265A61F3A}"/>
              </a:ext>
            </a:extLst>
          </p:cNvPr>
          <p:cNvSpPr/>
          <p:nvPr/>
        </p:nvSpPr>
        <p:spPr>
          <a:xfrm>
            <a:off x="2117192" y="3244583"/>
            <a:ext cx="1358825" cy="146015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BA80BE-BCEA-98D8-2D8A-7E68674D1F1C}"/>
              </a:ext>
            </a:extLst>
          </p:cNvPr>
          <p:cNvSpPr txBox="1"/>
          <p:nvPr/>
        </p:nvSpPr>
        <p:spPr>
          <a:xfrm>
            <a:off x="349807" y="5186943"/>
            <a:ext cx="644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Meilleur modèle = </a:t>
            </a:r>
            <a:r>
              <a:rPr lang="fr-FR" dirty="0" err="1"/>
              <a:t>Logistic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 avec USE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FDCDF51-0742-743C-63D0-79407061E000}"/>
              </a:ext>
            </a:extLst>
          </p:cNvPr>
          <p:cNvSpPr/>
          <p:nvPr/>
        </p:nvSpPr>
        <p:spPr>
          <a:xfrm>
            <a:off x="2796604" y="3904034"/>
            <a:ext cx="809115" cy="226110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1FE8BA-3297-0670-E467-86AEB1DD4EF3}"/>
              </a:ext>
            </a:extLst>
          </p:cNvPr>
          <p:cNvSpPr/>
          <p:nvPr/>
        </p:nvSpPr>
        <p:spPr>
          <a:xfrm>
            <a:off x="9027268" y="3215607"/>
            <a:ext cx="809115" cy="1518109"/>
          </a:xfrm>
          <a:prstGeom prst="rect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그룹 44">
            <a:extLst>
              <a:ext uri="{FF2B5EF4-FFF2-40B4-BE49-F238E27FC236}">
                <a16:creationId xmlns:a16="http://schemas.microsoft.com/office/drawing/2014/main" id="{B4ACEAF2-9261-B92A-EE98-06348577E3A6}"/>
              </a:ext>
            </a:extLst>
          </p:cNvPr>
          <p:cNvGrpSpPr/>
          <p:nvPr/>
        </p:nvGrpSpPr>
        <p:grpSpPr>
          <a:xfrm>
            <a:off x="9205571" y="2762380"/>
            <a:ext cx="452507" cy="260522"/>
            <a:chOff x="5891581" y="2362174"/>
            <a:chExt cx="820573" cy="715636"/>
          </a:xfrm>
        </p:grpSpPr>
        <p:sp>
          <p:nvSpPr>
            <p:cNvPr id="9" name="자유형: 도형 45">
              <a:extLst>
                <a:ext uri="{FF2B5EF4-FFF2-40B4-BE49-F238E27FC236}">
                  <a16:creationId xmlns:a16="http://schemas.microsoft.com/office/drawing/2014/main" id="{8A2B6597-446F-62F0-1EA5-676AEBBB89A5}"/>
                </a:ext>
              </a:extLst>
            </p:cNvPr>
            <p:cNvSpPr/>
            <p:nvPr/>
          </p:nvSpPr>
          <p:spPr>
            <a:xfrm rot="117423">
              <a:off x="5891581" y="2362174"/>
              <a:ext cx="591975" cy="701881"/>
            </a:xfrm>
            <a:custGeom>
              <a:avLst/>
              <a:gdLst>
                <a:gd name="connsiteX0" fmla="*/ 591547 w 591975"/>
                <a:gd name="connsiteY0" fmla="*/ 605108 h 701881"/>
                <a:gd name="connsiteX1" fmla="*/ 591121 w 591975"/>
                <a:gd name="connsiteY1" fmla="*/ 311262 h 701881"/>
                <a:gd name="connsiteX2" fmla="*/ 582468 w 591975"/>
                <a:gd name="connsiteY2" fmla="*/ 293555 h 701881"/>
                <a:gd name="connsiteX3" fmla="*/ 543295 w 591975"/>
                <a:gd name="connsiteY3" fmla="*/ 292568 h 701881"/>
                <a:gd name="connsiteX4" fmla="*/ 500679 w 591975"/>
                <a:gd name="connsiteY4" fmla="*/ 270004 h 701881"/>
                <a:gd name="connsiteX5" fmla="*/ 349877 w 591975"/>
                <a:gd name="connsiteY5" fmla="*/ 15956 h 701881"/>
                <a:gd name="connsiteX6" fmla="*/ 322239 w 591975"/>
                <a:gd name="connsiteY6" fmla="*/ 44 h 701881"/>
                <a:gd name="connsiteX7" fmla="*/ 254713 w 591975"/>
                <a:gd name="connsiteY7" fmla="*/ 325 h 701881"/>
                <a:gd name="connsiteX8" fmla="*/ 235041 w 591975"/>
                <a:gd name="connsiteY8" fmla="*/ 18239 h 701881"/>
                <a:gd name="connsiteX9" fmla="*/ 235992 w 591975"/>
                <a:gd name="connsiteY9" fmla="*/ 208613 h 701881"/>
                <a:gd name="connsiteX10" fmla="*/ 211825 w 591975"/>
                <a:gd name="connsiteY10" fmla="*/ 234293 h 701881"/>
                <a:gd name="connsiteX11" fmla="*/ 25385 w 591975"/>
                <a:gd name="connsiteY11" fmla="*/ 233378 h 701881"/>
                <a:gd name="connsiteX12" fmla="*/ 1127 w 591975"/>
                <a:gd name="connsiteY12" fmla="*/ 257780 h 701881"/>
                <a:gd name="connsiteX13" fmla="*/ 185 w 591975"/>
                <a:gd name="connsiteY13" fmla="*/ 572922 h 701881"/>
                <a:gd name="connsiteX14" fmla="*/ 32027 w 591975"/>
                <a:gd name="connsiteY14" fmla="*/ 660320 h 701881"/>
                <a:gd name="connsiteX15" fmla="*/ 64721 w 591975"/>
                <a:gd name="connsiteY15" fmla="*/ 688202 h 701881"/>
                <a:gd name="connsiteX16" fmla="*/ 95666 w 591975"/>
                <a:gd name="connsiteY16" fmla="*/ 701160 h 701881"/>
                <a:gd name="connsiteX17" fmla="*/ 318742 w 591975"/>
                <a:gd name="connsiteY17" fmla="*/ 701704 h 701881"/>
                <a:gd name="connsiteX18" fmla="*/ 438055 w 591975"/>
                <a:gd name="connsiteY18" fmla="*/ 656378 h 701881"/>
                <a:gd name="connsiteX19" fmla="*/ 472398 w 591975"/>
                <a:gd name="connsiteY19" fmla="*/ 642596 h 701881"/>
                <a:gd name="connsiteX20" fmla="*/ 578508 w 591975"/>
                <a:gd name="connsiteY20" fmla="*/ 642034 h 701881"/>
                <a:gd name="connsiteX21" fmla="*/ 591547 w 591975"/>
                <a:gd name="connsiteY21" fmla="*/ 605108 h 70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91975" h="701881">
                  <a:moveTo>
                    <a:pt x="591547" y="605108"/>
                  </a:moveTo>
                  <a:cubicBezTo>
                    <a:pt x="591294" y="591570"/>
                    <a:pt x="591294" y="313264"/>
                    <a:pt x="591121" y="311262"/>
                  </a:cubicBezTo>
                  <a:cubicBezTo>
                    <a:pt x="590079" y="299436"/>
                    <a:pt x="593921" y="292975"/>
                    <a:pt x="582468" y="293555"/>
                  </a:cubicBezTo>
                  <a:cubicBezTo>
                    <a:pt x="569510" y="294217"/>
                    <a:pt x="561019" y="292767"/>
                    <a:pt x="543295" y="292568"/>
                  </a:cubicBezTo>
                  <a:cubicBezTo>
                    <a:pt x="522635" y="292341"/>
                    <a:pt x="509124" y="288671"/>
                    <a:pt x="500679" y="270004"/>
                  </a:cubicBezTo>
                  <a:cubicBezTo>
                    <a:pt x="498440" y="265057"/>
                    <a:pt x="396897" y="96205"/>
                    <a:pt x="349877" y="15956"/>
                  </a:cubicBezTo>
                  <a:cubicBezTo>
                    <a:pt x="343126" y="4430"/>
                    <a:pt x="335361" y="-482"/>
                    <a:pt x="322239" y="44"/>
                  </a:cubicBezTo>
                  <a:cubicBezTo>
                    <a:pt x="299740" y="941"/>
                    <a:pt x="279895" y="1240"/>
                    <a:pt x="254713" y="325"/>
                  </a:cubicBezTo>
                  <a:cubicBezTo>
                    <a:pt x="238602" y="-1252"/>
                    <a:pt x="234814" y="2626"/>
                    <a:pt x="235041" y="18239"/>
                  </a:cubicBezTo>
                  <a:cubicBezTo>
                    <a:pt x="235947" y="81688"/>
                    <a:pt x="235294" y="145155"/>
                    <a:pt x="235992" y="208613"/>
                  </a:cubicBezTo>
                  <a:cubicBezTo>
                    <a:pt x="236182" y="226156"/>
                    <a:pt x="233156" y="234864"/>
                    <a:pt x="211825" y="234293"/>
                  </a:cubicBezTo>
                  <a:cubicBezTo>
                    <a:pt x="149718" y="232617"/>
                    <a:pt x="87528" y="234076"/>
                    <a:pt x="25385" y="233378"/>
                  </a:cubicBezTo>
                  <a:cubicBezTo>
                    <a:pt x="7389" y="233178"/>
                    <a:pt x="-1419" y="237782"/>
                    <a:pt x="1127" y="257780"/>
                  </a:cubicBezTo>
                  <a:cubicBezTo>
                    <a:pt x="2912" y="271853"/>
                    <a:pt x="2314" y="482207"/>
                    <a:pt x="185" y="572922"/>
                  </a:cubicBezTo>
                  <a:cubicBezTo>
                    <a:pt x="-667" y="609385"/>
                    <a:pt x="130" y="636923"/>
                    <a:pt x="32027" y="660320"/>
                  </a:cubicBezTo>
                  <a:cubicBezTo>
                    <a:pt x="42792" y="668956"/>
                    <a:pt x="54209" y="678053"/>
                    <a:pt x="64721" y="688202"/>
                  </a:cubicBezTo>
                  <a:cubicBezTo>
                    <a:pt x="75486" y="696838"/>
                    <a:pt x="82925" y="701224"/>
                    <a:pt x="95666" y="701160"/>
                  </a:cubicBezTo>
                  <a:cubicBezTo>
                    <a:pt x="170024" y="700789"/>
                    <a:pt x="244383" y="700979"/>
                    <a:pt x="318742" y="701704"/>
                  </a:cubicBezTo>
                  <a:cubicBezTo>
                    <a:pt x="392049" y="702420"/>
                    <a:pt x="392421" y="703172"/>
                    <a:pt x="438055" y="656378"/>
                  </a:cubicBezTo>
                  <a:cubicBezTo>
                    <a:pt x="448222" y="645948"/>
                    <a:pt x="458570" y="642451"/>
                    <a:pt x="472398" y="642596"/>
                  </a:cubicBezTo>
                  <a:cubicBezTo>
                    <a:pt x="507765" y="642967"/>
                    <a:pt x="543132" y="642297"/>
                    <a:pt x="578508" y="642034"/>
                  </a:cubicBezTo>
                  <a:cubicBezTo>
                    <a:pt x="594782" y="633987"/>
                    <a:pt x="591928" y="625333"/>
                    <a:pt x="591547" y="605108"/>
                  </a:cubicBezTo>
                  <a:close/>
                </a:path>
              </a:pathLst>
            </a:custGeom>
            <a:solidFill>
              <a:srgbClr val="020286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46">
              <a:extLst>
                <a:ext uri="{FF2B5EF4-FFF2-40B4-BE49-F238E27FC236}">
                  <a16:creationId xmlns:a16="http://schemas.microsoft.com/office/drawing/2014/main" id="{436C1816-FF91-77D2-EA75-3B1A27D67133}"/>
                </a:ext>
              </a:extLst>
            </p:cNvPr>
            <p:cNvSpPr/>
            <p:nvPr/>
          </p:nvSpPr>
          <p:spPr>
            <a:xfrm rot="117423">
              <a:off x="5891676" y="2365655"/>
              <a:ext cx="820478" cy="702224"/>
            </a:xfrm>
            <a:custGeom>
              <a:avLst/>
              <a:gdLst>
                <a:gd name="connsiteX0" fmla="*/ 820187 w 820478"/>
                <a:gd name="connsiteY0" fmla="*/ 683789 h 702224"/>
                <a:gd name="connsiteX1" fmla="*/ 820477 w 820478"/>
                <a:gd name="connsiteY1" fmla="*/ 253739 h 702224"/>
                <a:gd name="connsiteX2" fmla="*/ 801013 w 820478"/>
                <a:gd name="connsiteY2" fmla="*/ 233994 h 702224"/>
                <a:gd name="connsiteX3" fmla="*/ 622873 w 820478"/>
                <a:gd name="connsiteY3" fmla="*/ 233894 h 702224"/>
                <a:gd name="connsiteX4" fmla="*/ 585703 w 820478"/>
                <a:gd name="connsiteY4" fmla="*/ 269905 h 702224"/>
                <a:gd name="connsiteX5" fmla="*/ 578426 w 820478"/>
                <a:gd name="connsiteY5" fmla="*/ 292631 h 702224"/>
                <a:gd name="connsiteX6" fmla="*/ 543286 w 820478"/>
                <a:gd name="connsiteY6" fmla="*/ 292568 h 702224"/>
                <a:gd name="connsiteX7" fmla="*/ 500669 w 820478"/>
                <a:gd name="connsiteY7" fmla="*/ 270004 h 702224"/>
                <a:gd name="connsiteX8" fmla="*/ 349868 w 820478"/>
                <a:gd name="connsiteY8" fmla="*/ 15956 h 702224"/>
                <a:gd name="connsiteX9" fmla="*/ 322230 w 820478"/>
                <a:gd name="connsiteY9" fmla="*/ 44 h 702224"/>
                <a:gd name="connsiteX10" fmla="*/ 254704 w 820478"/>
                <a:gd name="connsiteY10" fmla="*/ 325 h 702224"/>
                <a:gd name="connsiteX11" fmla="*/ 235032 w 820478"/>
                <a:gd name="connsiteY11" fmla="*/ 18239 h 702224"/>
                <a:gd name="connsiteX12" fmla="*/ 235983 w 820478"/>
                <a:gd name="connsiteY12" fmla="*/ 208613 h 702224"/>
                <a:gd name="connsiteX13" fmla="*/ 211816 w 820478"/>
                <a:gd name="connsiteY13" fmla="*/ 234293 h 702224"/>
                <a:gd name="connsiteX14" fmla="*/ 25376 w 820478"/>
                <a:gd name="connsiteY14" fmla="*/ 233378 h 702224"/>
                <a:gd name="connsiteX15" fmla="*/ 1127 w 820478"/>
                <a:gd name="connsiteY15" fmla="*/ 257790 h 702224"/>
                <a:gd name="connsiteX16" fmla="*/ 185 w 820478"/>
                <a:gd name="connsiteY16" fmla="*/ 572931 h 702224"/>
                <a:gd name="connsiteX17" fmla="*/ 32027 w 820478"/>
                <a:gd name="connsiteY17" fmla="*/ 660329 h 702224"/>
                <a:gd name="connsiteX18" fmla="*/ 64721 w 820478"/>
                <a:gd name="connsiteY18" fmla="*/ 688211 h 702224"/>
                <a:gd name="connsiteX19" fmla="*/ 95666 w 820478"/>
                <a:gd name="connsiteY19" fmla="*/ 701169 h 702224"/>
                <a:gd name="connsiteX20" fmla="*/ 318742 w 820478"/>
                <a:gd name="connsiteY20" fmla="*/ 701713 h 702224"/>
                <a:gd name="connsiteX21" fmla="*/ 438055 w 820478"/>
                <a:gd name="connsiteY21" fmla="*/ 656387 h 702224"/>
                <a:gd name="connsiteX22" fmla="*/ 472398 w 820478"/>
                <a:gd name="connsiteY22" fmla="*/ 642605 h 702224"/>
                <a:gd name="connsiteX23" fmla="*/ 578508 w 820478"/>
                <a:gd name="connsiteY23" fmla="*/ 642043 h 702224"/>
                <a:gd name="connsiteX24" fmla="*/ 585086 w 820478"/>
                <a:gd name="connsiteY24" fmla="*/ 684034 h 702224"/>
                <a:gd name="connsiteX25" fmla="*/ 602720 w 820478"/>
                <a:gd name="connsiteY25" fmla="*/ 702220 h 702224"/>
                <a:gd name="connsiteX26" fmla="*/ 803351 w 820478"/>
                <a:gd name="connsiteY26" fmla="*/ 701369 h 702224"/>
                <a:gd name="connsiteX27" fmla="*/ 820187 w 820478"/>
                <a:gd name="connsiteY27" fmla="*/ 683789 h 702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0478" h="702224">
                  <a:moveTo>
                    <a:pt x="820187" y="683789"/>
                  </a:moveTo>
                  <a:cubicBezTo>
                    <a:pt x="819707" y="662631"/>
                    <a:pt x="819825" y="375934"/>
                    <a:pt x="820477" y="253739"/>
                  </a:cubicBezTo>
                  <a:cubicBezTo>
                    <a:pt x="820559" y="239105"/>
                    <a:pt x="816916" y="233758"/>
                    <a:pt x="801013" y="233994"/>
                  </a:cubicBezTo>
                  <a:cubicBezTo>
                    <a:pt x="741651" y="234864"/>
                    <a:pt x="682253" y="234184"/>
                    <a:pt x="622873" y="233894"/>
                  </a:cubicBezTo>
                  <a:cubicBezTo>
                    <a:pt x="586065" y="233722"/>
                    <a:pt x="586101" y="233568"/>
                    <a:pt x="585703" y="269905"/>
                  </a:cubicBezTo>
                  <a:cubicBezTo>
                    <a:pt x="585603" y="278758"/>
                    <a:pt x="587225" y="288698"/>
                    <a:pt x="578426" y="292631"/>
                  </a:cubicBezTo>
                  <a:cubicBezTo>
                    <a:pt x="568096" y="293555"/>
                    <a:pt x="558029" y="292731"/>
                    <a:pt x="543286" y="292568"/>
                  </a:cubicBezTo>
                  <a:cubicBezTo>
                    <a:pt x="522625" y="292341"/>
                    <a:pt x="509115" y="288671"/>
                    <a:pt x="500669" y="270004"/>
                  </a:cubicBezTo>
                  <a:cubicBezTo>
                    <a:pt x="498431" y="265057"/>
                    <a:pt x="396888" y="96205"/>
                    <a:pt x="349868" y="15956"/>
                  </a:cubicBezTo>
                  <a:cubicBezTo>
                    <a:pt x="343117" y="4430"/>
                    <a:pt x="335351" y="-482"/>
                    <a:pt x="322230" y="44"/>
                  </a:cubicBezTo>
                  <a:cubicBezTo>
                    <a:pt x="299731" y="941"/>
                    <a:pt x="279886" y="1240"/>
                    <a:pt x="254704" y="325"/>
                  </a:cubicBezTo>
                  <a:cubicBezTo>
                    <a:pt x="238593" y="-1252"/>
                    <a:pt x="234805" y="2626"/>
                    <a:pt x="235032" y="18239"/>
                  </a:cubicBezTo>
                  <a:cubicBezTo>
                    <a:pt x="235938" y="81688"/>
                    <a:pt x="235285" y="145155"/>
                    <a:pt x="235983" y="208613"/>
                  </a:cubicBezTo>
                  <a:cubicBezTo>
                    <a:pt x="236173" y="226156"/>
                    <a:pt x="233147" y="234864"/>
                    <a:pt x="211816" y="234293"/>
                  </a:cubicBezTo>
                  <a:cubicBezTo>
                    <a:pt x="149708" y="232617"/>
                    <a:pt x="87519" y="234076"/>
                    <a:pt x="25376" y="233378"/>
                  </a:cubicBezTo>
                  <a:cubicBezTo>
                    <a:pt x="7389" y="233188"/>
                    <a:pt x="-1419" y="237791"/>
                    <a:pt x="1127" y="257790"/>
                  </a:cubicBezTo>
                  <a:cubicBezTo>
                    <a:pt x="2912" y="271862"/>
                    <a:pt x="2314" y="482207"/>
                    <a:pt x="185" y="572931"/>
                  </a:cubicBezTo>
                  <a:cubicBezTo>
                    <a:pt x="-667" y="609394"/>
                    <a:pt x="130" y="636932"/>
                    <a:pt x="32027" y="660329"/>
                  </a:cubicBezTo>
                  <a:cubicBezTo>
                    <a:pt x="42792" y="668965"/>
                    <a:pt x="54209" y="678062"/>
                    <a:pt x="64721" y="688211"/>
                  </a:cubicBezTo>
                  <a:cubicBezTo>
                    <a:pt x="75486" y="696847"/>
                    <a:pt x="82925" y="701233"/>
                    <a:pt x="95666" y="701169"/>
                  </a:cubicBezTo>
                  <a:cubicBezTo>
                    <a:pt x="170024" y="700798"/>
                    <a:pt x="244383" y="700988"/>
                    <a:pt x="318742" y="701713"/>
                  </a:cubicBezTo>
                  <a:cubicBezTo>
                    <a:pt x="392049" y="702429"/>
                    <a:pt x="392421" y="703181"/>
                    <a:pt x="438055" y="656387"/>
                  </a:cubicBezTo>
                  <a:cubicBezTo>
                    <a:pt x="448222" y="645957"/>
                    <a:pt x="458570" y="642460"/>
                    <a:pt x="472398" y="642605"/>
                  </a:cubicBezTo>
                  <a:cubicBezTo>
                    <a:pt x="507765" y="642976"/>
                    <a:pt x="543132" y="642306"/>
                    <a:pt x="578508" y="642043"/>
                  </a:cubicBezTo>
                  <a:cubicBezTo>
                    <a:pt x="593061" y="653968"/>
                    <a:pt x="583954" y="670043"/>
                    <a:pt x="585086" y="684034"/>
                  </a:cubicBezTo>
                  <a:cubicBezTo>
                    <a:pt x="586110" y="696629"/>
                    <a:pt x="588720" y="702411"/>
                    <a:pt x="602720" y="702220"/>
                  </a:cubicBezTo>
                  <a:cubicBezTo>
                    <a:pt x="669594" y="701287"/>
                    <a:pt x="736486" y="700444"/>
                    <a:pt x="803351" y="701369"/>
                  </a:cubicBezTo>
                  <a:cubicBezTo>
                    <a:pt x="818828" y="701586"/>
                    <a:pt x="820459" y="695687"/>
                    <a:pt x="820187" y="683789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47">
              <a:extLst>
                <a:ext uri="{FF2B5EF4-FFF2-40B4-BE49-F238E27FC236}">
                  <a16:creationId xmlns:a16="http://schemas.microsoft.com/office/drawing/2014/main" id="{4E26E917-7656-D37E-638F-F7B49A33D24A}"/>
                </a:ext>
              </a:extLst>
            </p:cNvPr>
            <p:cNvSpPr/>
            <p:nvPr/>
          </p:nvSpPr>
          <p:spPr>
            <a:xfrm rot="117423">
              <a:off x="6472538" y="2609456"/>
              <a:ext cx="235461" cy="468354"/>
            </a:xfrm>
            <a:custGeom>
              <a:avLst/>
              <a:gdLst>
                <a:gd name="connsiteX0" fmla="*/ 686 w 235461"/>
                <a:gd name="connsiteY0" fmla="*/ 36034 h 468354"/>
                <a:gd name="connsiteX1" fmla="*/ 37856 w 235461"/>
                <a:gd name="connsiteY1" fmla="*/ 23 h 468354"/>
                <a:gd name="connsiteX2" fmla="*/ 215996 w 235461"/>
                <a:gd name="connsiteY2" fmla="*/ 123 h 468354"/>
                <a:gd name="connsiteX3" fmla="*/ 235460 w 235461"/>
                <a:gd name="connsiteY3" fmla="*/ 19868 h 468354"/>
                <a:gd name="connsiteX4" fmla="*/ 235170 w 235461"/>
                <a:gd name="connsiteY4" fmla="*/ 449918 h 468354"/>
                <a:gd name="connsiteX5" fmla="*/ 218334 w 235461"/>
                <a:gd name="connsiteY5" fmla="*/ 467498 h 468354"/>
                <a:gd name="connsiteX6" fmla="*/ 17703 w 235461"/>
                <a:gd name="connsiteY6" fmla="*/ 468349 h 468354"/>
                <a:gd name="connsiteX7" fmla="*/ 70 w 235461"/>
                <a:gd name="connsiteY7" fmla="*/ 450163 h 468354"/>
                <a:gd name="connsiteX8" fmla="*/ 686 w 235461"/>
                <a:gd name="connsiteY8" fmla="*/ 36034 h 46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461" h="468354">
                  <a:moveTo>
                    <a:pt x="686" y="36034"/>
                  </a:moveTo>
                  <a:cubicBezTo>
                    <a:pt x="1085" y="-303"/>
                    <a:pt x="1057" y="-149"/>
                    <a:pt x="37856" y="23"/>
                  </a:cubicBezTo>
                  <a:cubicBezTo>
                    <a:pt x="97236" y="304"/>
                    <a:pt x="156625" y="993"/>
                    <a:pt x="215996" y="123"/>
                  </a:cubicBezTo>
                  <a:cubicBezTo>
                    <a:pt x="231899" y="-113"/>
                    <a:pt x="235533" y="5234"/>
                    <a:pt x="235460" y="19868"/>
                  </a:cubicBezTo>
                  <a:cubicBezTo>
                    <a:pt x="234808" y="142054"/>
                    <a:pt x="234690" y="428760"/>
                    <a:pt x="235170" y="449918"/>
                  </a:cubicBezTo>
                  <a:cubicBezTo>
                    <a:pt x="235442" y="461807"/>
                    <a:pt x="233811" y="467715"/>
                    <a:pt x="218334" y="467498"/>
                  </a:cubicBezTo>
                  <a:cubicBezTo>
                    <a:pt x="151469" y="466573"/>
                    <a:pt x="84577" y="467416"/>
                    <a:pt x="17703" y="468349"/>
                  </a:cubicBezTo>
                  <a:cubicBezTo>
                    <a:pt x="3703" y="468549"/>
                    <a:pt x="1094" y="462768"/>
                    <a:pt x="70" y="450163"/>
                  </a:cubicBezTo>
                  <a:cubicBezTo>
                    <a:pt x="-238" y="389940"/>
                    <a:pt x="568" y="46672"/>
                    <a:pt x="686" y="36034"/>
                  </a:cubicBezTo>
                  <a:close/>
                </a:path>
              </a:pathLst>
            </a:custGeom>
            <a:solidFill>
              <a:srgbClr val="0B186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48">
              <a:extLst>
                <a:ext uri="{FF2B5EF4-FFF2-40B4-BE49-F238E27FC236}">
                  <a16:creationId xmlns:a16="http://schemas.microsoft.com/office/drawing/2014/main" id="{16ECA750-EACC-6D18-CF1B-1FD27088C0E4}"/>
                </a:ext>
              </a:extLst>
            </p:cNvPr>
            <p:cNvSpPr/>
            <p:nvPr/>
          </p:nvSpPr>
          <p:spPr>
            <a:xfrm rot="117423">
              <a:off x="6678436" y="2953027"/>
              <a:ext cx="1736" cy="2230"/>
            </a:xfrm>
            <a:custGeom>
              <a:avLst/>
              <a:gdLst>
                <a:gd name="connsiteX0" fmla="*/ 776 w 1736"/>
                <a:gd name="connsiteY0" fmla="*/ 2218 h 2230"/>
                <a:gd name="connsiteX1" fmla="*/ 6 w 1736"/>
                <a:gd name="connsiteY1" fmla="*/ 849 h 2230"/>
                <a:gd name="connsiteX2" fmla="*/ 894 w 1736"/>
                <a:gd name="connsiteY2" fmla="*/ 25 h 2230"/>
                <a:gd name="connsiteX3" fmla="*/ 1728 w 1736"/>
                <a:gd name="connsiteY3" fmla="*/ 1393 h 2230"/>
                <a:gd name="connsiteX4" fmla="*/ 776 w 1736"/>
                <a:gd name="connsiteY4" fmla="*/ 2218 h 2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6" h="2230">
                  <a:moveTo>
                    <a:pt x="776" y="2218"/>
                  </a:moveTo>
                  <a:cubicBezTo>
                    <a:pt x="169" y="2009"/>
                    <a:pt x="-39" y="1484"/>
                    <a:pt x="6" y="849"/>
                  </a:cubicBezTo>
                  <a:cubicBezTo>
                    <a:pt x="42" y="333"/>
                    <a:pt x="287" y="-111"/>
                    <a:pt x="894" y="25"/>
                  </a:cubicBezTo>
                  <a:cubicBezTo>
                    <a:pt x="1583" y="179"/>
                    <a:pt x="1782" y="759"/>
                    <a:pt x="1728" y="1393"/>
                  </a:cubicBezTo>
                  <a:cubicBezTo>
                    <a:pt x="1691" y="1900"/>
                    <a:pt x="1474" y="2308"/>
                    <a:pt x="776" y="2218"/>
                  </a:cubicBezTo>
                  <a:close/>
                </a:path>
              </a:pathLst>
            </a:custGeom>
            <a:solidFill>
              <a:srgbClr val="0087B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49">
              <a:extLst>
                <a:ext uri="{FF2B5EF4-FFF2-40B4-BE49-F238E27FC236}">
                  <a16:creationId xmlns:a16="http://schemas.microsoft.com/office/drawing/2014/main" id="{0B206D65-469B-D5F5-AA89-29141E27BEF8}"/>
                </a:ext>
              </a:extLst>
            </p:cNvPr>
            <p:cNvSpPr/>
            <p:nvPr/>
          </p:nvSpPr>
          <p:spPr>
            <a:xfrm rot="117423">
              <a:off x="5951516" y="2421410"/>
              <a:ext cx="525901" cy="585378"/>
            </a:xfrm>
            <a:custGeom>
              <a:avLst/>
              <a:gdLst>
                <a:gd name="connsiteX0" fmla="*/ 497214 w 525901"/>
                <a:gd name="connsiteY0" fmla="*/ 290957 h 585378"/>
                <a:gd name="connsiteX1" fmla="*/ 525830 w 525901"/>
                <a:gd name="connsiteY1" fmla="*/ 321821 h 585378"/>
                <a:gd name="connsiteX2" fmla="*/ 525875 w 525901"/>
                <a:gd name="connsiteY2" fmla="*/ 504012 h 585378"/>
                <a:gd name="connsiteX3" fmla="*/ 504843 w 525901"/>
                <a:gd name="connsiteY3" fmla="*/ 525768 h 585378"/>
                <a:gd name="connsiteX4" fmla="*/ 373506 w 525901"/>
                <a:gd name="connsiteY4" fmla="*/ 525632 h 585378"/>
                <a:gd name="connsiteX5" fmla="*/ 355827 w 525901"/>
                <a:gd name="connsiteY5" fmla="*/ 538001 h 585378"/>
                <a:gd name="connsiteX6" fmla="*/ 241317 w 525901"/>
                <a:gd name="connsiteY6" fmla="*/ 584650 h 585378"/>
                <a:gd name="connsiteX7" fmla="*/ 53934 w 525901"/>
                <a:gd name="connsiteY7" fmla="*/ 583481 h 585378"/>
                <a:gd name="connsiteX8" fmla="*/ 0 w 525901"/>
                <a:gd name="connsiteY8" fmla="*/ 530752 h 585378"/>
                <a:gd name="connsiteX9" fmla="*/ 45 w 525901"/>
                <a:gd name="connsiteY9" fmla="*/ 247797 h 585378"/>
                <a:gd name="connsiteX10" fmla="*/ 13819 w 525901"/>
                <a:gd name="connsiteY10" fmla="*/ 233408 h 585378"/>
                <a:gd name="connsiteX11" fmla="*/ 213416 w 525901"/>
                <a:gd name="connsiteY11" fmla="*/ 234042 h 585378"/>
                <a:gd name="connsiteX12" fmla="*/ 234376 w 525901"/>
                <a:gd name="connsiteY12" fmla="*/ 213527 h 585378"/>
                <a:gd name="connsiteX13" fmla="*/ 234339 w 525901"/>
                <a:gd name="connsiteY13" fmla="*/ 20208 h 585378"/>
                <a:gd name="connsiteX14" fmla="*/ 239840 w 525901"/>
                <a:gd name="connsiteY14" fmla="*/ 572 h 585378"/>
                <a:gd name="connsiteX15" fmla="*/ 254837 w 525901"/>
                <a:gd name="connsiteY15" fmla="*/ 13829 h 585378"/>
                <a:gd name="connsiteX16" fmla="*/ 401733 w 525901"/>
                <a:gd name="connsiteY16" fmla="*/ 261000 h 585378"/>
                <a:gd name="connsiteX17" fmla="*/ 456808 w 525901"/>
                <a:gd name="connsiteY17" fmla="*/ 292969 h 585378"/>
                <a:gd name="connsiteX18" fmla="*/ 497214 w 525901"/>
                <a:gd name="connsiteY18" fmla="*/ 290957 h 58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25901" h="585378">
                  <a:moveTo>
                    <a:pt x="497214" y="290957"/>
                  </a:moveTo>
                  <a:cubicBezTo>
                    <a:pt x="525685" y="293186"/>
                    <a:pt x="525839" y="293186"/>
                    <a:pt x="525830" y="321821"/>
                  </a:cubicBezTo>
                  <a:cubicBezTo>
                    <a:pt x="525803" y="382551"/>
                    <a:pt x="524924" y="443290"/>
                    <a:pt x="525875" y="504012"/>
                  </a:cubicBezTo>
                  <a:cubicBezTo>
                    <a:pt x="526138" y="520712"/>
                    <a:pt x="524752" y="529973"/>
                    <a:pt x="504843" y="525768"/>
                  </a:cubicBezTo>
                  <a:cubicBezTo>
                    <a:pt x="500603" y="524871"/>
                    <a:pt x="412126" y="527263"/>
                    <a:pt x="373506" y="525632"/>
                  </a:cubicBezTo>
                  <a:cubicBezTo>
                    <a:pt x="364327" y="525243"/>
                    <a:pt x="359932" y="532428"/>
                    <a:pt x="355827" y="538001"/>
                  </a:cubicBezTo>
                  <a:cubicBezTo>
                    <a:pt x="327030" y="577147"/>
                    <a:pt x="289950" y="588574"/>
                    <a:pt x="241317" y="584650"/>
                  </a:cubicBezTo>
                  <a:cubicBezTo>
                    <a:pt x="179227" y="579630"/>
                    <a:pt x="116431" y="583472"/>
                    <a:pt x="53934" y="583481"/>
                  </a:cubicBezTo>
                  <a:cubicBezTo>
                    <a:pt x="35784" y="583481"/>
                    <a:pt x="-27" y="548485"/>
                    <a:pt x="0" y="530752"/>
                  </a:cubicBezTo>
                  <a:cubicBezTo>
                    <a:pt x="118" y="436431"/>
                    <a:pt x="517" y="342119"/>
                    <a:pt x="45" y="247797"/>
                  </a:cubicBezTo>
                  <a:cubicBezTo>
                    <a:pt x="-9" y="236380"/>
                    <a:pt x="1115" y="233226"/>
                    <a:pt x="13819" y="233408"/>
                  </a:cubicBezTo>
                  <a:cubicBezTo>
                    <a:pt x="80339" y="234350"/>
                    <a:pt x="146887" y="233616"/>
                    <a:pt x="213416" y="234042"/>
                  </a:cubicBezTo>
                  <a:cubicBezTo>
                    <a:pt x="228323" y="234142"/>
                    <a:pt x="234929" y="232665"/>
                    <a:pt x="234376" y="213527"/>
                  </a:cubicBezTo>
                  <a:cubicBezTo>
                    <a:pt x="232518" y="149136"/>
                    <a:pt x="233850" y="84654"/>
                    <a:pt x="234339" y="20208"/>
                  </a:cubicBezTo>
                  <a:cubicBezTo>
                    <a:pt x="234394" y="13430"/>
                    <a:pt x="229700" y="3707"/>
                    <a:pt x="239840" y="572"/>
                  </a:cubicBezTo>
                  <a:cubicBezTo>
                    <a:pt x="250125" y="-2608"/>
                    <a:pt x="251484" y="8256"/>
                    <a:pt x="254837" y="13829"/>
                  </a:cubicBezTo>
                  <a:cubicBezTo>
                    <a:pt x="304258" y="95954"/>
                    <a:pt x="354287" y="177743"/>
                    <a:pt x="401733" y="261000"/>
                  </a:cubicBezTo>
                  <a:cubicBezTo>
                    <a:pt x="415126" y="284506"/>
                    <a:pt x="429479" y="296902"/>
                    <a:pt x="456808" y="292969"/>
                  </a:cubicBezTo>
                  <a:cubicBezTo>
                    <a:pt x="470093" y="291066"/>
                    <a:pt x="483739" y="291555"/>
                    <a:pt x="497214" y="290957"/>
                  </a:cubicBezTo>
                  <a:close/>
                </a:path>
              </a:pathLst>
            </a:custGeom>
            <a:solidFill>
              <a:srgbClr val="FCFBFE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50">
              <a:extLst>
                <a:ext uri="{FF2B5EF4-FFF2-40B4-BE49-F238E27FC236}">
                  <a16:creationId xmlns:a16="http://schemas.microsoft.com/office/drawing/2014/main" id="{1942DA14-9068-15B7-1616-3B309B2FD15F}"/>
                </a:ext>
              </a:extLst>
            </p:cNvPr>
            <p:cNvSpPr/>
            <p:nvPr/>
          </p:nvSpPr>
          <p:spPr>
            <a:xfrm rot="117423">
              <a:off x="6531823" y="2667979"/>
              <a:ext cx="117304" cy="350713"/>
            </a:xfrm>
            <a:custGeom>
              <a:avLst/>
              <a:gdLst>
                <a:gd name="connsiteX0" fmla="*/ 116225 w 117304"/>
                <a:gd name="connsiteY0" fmla="*/ 343712 h 350713"/>
                <a:gd name="connsiteX1" fmla="*/ 106974 w 117304"/>
                <a:gd name="connsiteY1" fmla="*/ 350699 h 350713"/>
                <a:gd name="connsiteX2" fmla="*/ 12888 w 117304"/>
                <a:gd name="connsiteY2" fmla="*/ 350490 h 350713"/>
                <a:gd name="connsiteX3" fmla="*/ 3 w 117304"/>
                <a:gd name="connsiteY3" fmla="*/ 336037 h 350713"/>
                <a:gd name="connsiteX4" fmla="*/ 120 w 117304"/>
                <a:gd name="connsiteY4" fmla="*/ 141505 h 350713"/>
                <a:gd name="connsiteX5" fmla="*/ 30 w 117304"/>
                <a:gd name="connsiteY5" fmla="*/ 16664 h 350713"/>
                <a:gd name="connsiteX6" fmla="*/ 17219 w 117304"/>
                <a:gd name="connsiteY6" fmla="*/ 118 h 350713"/>
                <a:gd name="connsiteX7" fmla="*/ 103204 w 117304"/>
                <a:gd name="connsiteY7" fmla="*/ 263 h 350713"/>
                <a:gd name="connsiteX8" fmla="*/ 117304 w 117304"/>
                <a:gd name="connsiteY8" fmla="*/ 12215 h 350713"/>
                <a:gd name="connsiteX9" fmla="*/ 116216 w 117304"/>
                <a:gd name="connsiteY9" fmla="*/ 339608 h 350713"/>
                <a:gd name="connsiteX10" fmla="*/ 116225 w 117304"/>
                <a:gd name="connsiteY10" fmla="*/ 343712 h 35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304" h="350713">
                  <a:moveTo>
                    <a:pt x="116225" y="343712"/>
                  </a:moveTo>
                  <a:cubicBezTo>
                    <a:pt x="116733" y="350844"/>
                    <a:pt x="112438" y="350771"/>
                    <a:pt x="106974" y="350699"/>
                  </a:cubicBezTo>
                  <a:cubicBezTo>
                    <a:pt x="75612" y="350327"/>
                    <a:pt x="44232" y="349747"/>
                    <a:pt x="12888" y="350490"/>
                  </a:cubicBezTo>
                  <a:cubicBezTo>
                    <a:pt x="999" y="350771"/>
                    <a:pt x="-61" y="346032"/>
                    <a:pt x="3" y="336037"/>
                  </a:cubicBezTo>
                  <a:cubicBezTo>
                    <a:pt x="410" y="271193"/>
                    <a:pt x="129" y="206349"/>
                    <a:pt x="120" y="141505"/>
                  </a:cubicBezTo>
                  <a:cubicBezTo>
                    <a:pt x="120" y="99894"/>
                    <a:pt x="564" y="58275"/>
                    <a:pt x="30" y="16664"/>
                  </a:cubicBezTo>
                  <a:cubicBezTo>
                    <a:pt x="-133" y="3697"/>
                    <a:pt x="2422" y="-815"/>
                    <a:pt x="17219" y="118"/>
                  </a:cubicBezTo>
                  <a:cubicBezTo>
                    <a:pt x="45772" y="1921"/>
                    <a:pt x="74533" y="435"/>
                    <a:pt x="103204" y="263"/>
                  </a:cubicBezTo>
                  <a:cubicBezTo>
                    <a:pt x="111368" y="218"/>
                    <a:pt x="117376" y="716"/>
                    <a:pt x="117304" y="12215"/>
                  </a:cubicBezTo>
                  <a:cubicBezTo>
                    <a:pt x="116615" y="121343"/>
                    <a:pt x="116497" y="230480"/>
                    <a:pt x="116216" y="339608"/>
                  </a:cubicBezTo>
                  <a:cubicBezTo>
                    <a:pt x="116207" y="340976"/>
                    <a:pt x="116216" y="342344"/>
                    <a:pt x="116225" y="343712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6727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DFE88D-87F1-41D3-E70D-5419CEF4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METHODE APPRENTISSAGE Supervisées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EFEF44-7C50-9BD5-3752-2308BB16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19</a:t>
            </a:fld>
            <a:endParaRPr lang="fr-FR" noProof="0"/>
          </a:p>
        </p:txBody>
      </p:sp>
      <p:grpSp>
        <p:nvGrpSpPr>
          <p:cNvPr id="5" name="그룹 2">
            <a:extLst>
              <a:ext uri="{FF2B5EF4-FFF2-40B4-BE49-F238E27FC236}">
                <a16:creationId xmlns:a16="http://schemas.microsoft.com/office/drawing/2014/main" id="{AAE2F4B9-A510-897D-1F85-A7354BF3C5B9}"/>
              </a:ext>
            </a:extLst>
          </p:cNvPr>
          <p:cNvGrpSpPr/>
          <p:nvPr/>
        </p:nvGrpSpPr>
        <p:grpSpPr>
          <a:xfrm rot="19767028">
            <a:off x="56482" y="4017435"/>
            <a:ext cx="4127277" cy="1971375"/>
            <a:chOff x="1547812" y="1257300"/>
            <a:chExt cx="9093802" cy="4343611"/>
          </a:xfrm>
        </p:grpSpPr>
        <p:sp>
          <p:nvSpPr>
            <p:cNvPr id="6" name="자유형: 도형 3">
              <a:extLst>
                <a:ext uri="{FF2B5EF4-FFF2-40B4-BE49-F238E27FC236}">
                  <a16:creationId xmlns:a16="http://schemas.microsoft.com/office/drawing/2014/main" id="{0A766BC1-CC33-B5E3-8A00-C7E8C351F264}"/>
                </a:ext>
              </a:extLst>
            </p:cNvPr>
            <p:cNvSpPr/>
            <p:nvPr/>
          </p:nvSpPr>
          <p:spPr>
            <a:xfrm>
              <a:off x="4204430" y="1476745"/>
              <a:ext cx="2929031" cy="3720494"/>
            </a:xfrm>
            <a:custGeom>
              <a:avLst/>
              <a:gdLst>
                <a:gd name="connsiteX0" fmla="*/ 2928842 w 2929031"/>
                <a:gd name="connsiteY0" fmla="*/ 2949427 h 3720494"/>
                <a:gd name="connsiteX1" fmla="*/ 2899600 w 2929031"/>
                <a:gd name="connsiteY1" fmla="*/ 2947617 h 3720494"/>
                <a:gd name="connsiteX2" fmla="*/ 1777269 w 2929031"/>
                <a:gd name="connsiteY2" fmla="*/ 2936664 h 3720494"/>
                <a:gd name="connsiteX3" fmla="*/ 967644 w 2929031"/>
                <a:gd name="connsiteY3" fmla="*/ 2494799 h 3720494"/>
                <a:gd name="connsiteX4" fmla="*/ 1108138 w 2929031"/>
                <a:gd name="connsiteY4" fmla="*/ 1044427 h 3720494"/>
                <a:gd name="connsiteX5" fmla="*/ 1860041 w 2929031"/>
                <a:gd name="connsiteY5" fmla="*/ 761916 h 3720494"/>
                <a:gd name="connsiteX6" fmla="*/ 2929032 w 2929031"/>
                <a:gd name="connsiteY6" fmla="*/ 758772 h 3720494"/>
                <a:gd name="connsiteX7" fmla="*/ 2929032 w 2929031"/>
                <a:gd name="connsiteY7" fmla="*/ 1344 h 3720494"/>
                <a:gd name="connsiteX8" fmla="*/ 1852040 w 2929031"/>
                <a:gd name="connsiteY8" fmla="*/ 4392 h 3720494"/>
                <a:gd name="connsiteX9" fmla="*/ 1484471 w 2929031"/>
                <a:gd name="connsiteY9" fmla="*/ 47159 h 3720494"/>
                <a:gd name="connsiteX10" fmla="*/ 492918 w 2929031"/>
                <a:gd name="connsiteY10" fmla="*/ 552747 h 3720494"/>
                <a:gd name="connsiteX11" fmla="*/ 250983 w 2929031"/>
                <a:gd name="connsiteY11" fmla="*/ 835925 h 3720494"/>
                <a:gd name="connsiteX12" fmla="*/ 159448 w 2929031"/>
                <a:gd name="connsiteY12" fmla="*/ 2706444 h 3720494"/>
                <a:gd name="connsiteX13" fmla="*/ 423005 w 2929031"/>
                <a:gd name="connsiteY13" fmla="*/ 3100589 h 3720494"/>
                <a:gd name="connsiteX14" fmla="*/ 586358 w 2929031"/>
                <a:gd name="connsiteY14" fmla="*/ 3249369 h 3720494"/>
                <a:gd name="connsiteX15" fmla="*/ 1810702 w 2929031"/>
                <a:gd name="connsiteY15" fmla="*/ 3712475 h 3720494"/>
                <a:gd name="connsiteX16" fmla="*/ 2916174 w 2929031"/>
                <a:gd name="connsiteY16" fmla="*/ 3717333 h 3720494"/>
                <a:gd name="connsiteX17" fmla="*/ 2928937 w 2929031"/>
                <a:gd name="connsiteY17" fmla="*/ 3716475 h 3720494"/>
                <a:gd name="connsiteX18" fmla="*/ 2928937 w 2929031"/>
                <a:gd name="connsiteY18" fmla="*/ 2949427 h 372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29031" h="3720494">
                  <a:moveTo>
                    <a:pt x="2928842" y="2949427"/>
                  </a:moveTo>
                  <a:cubicBezTo>
                    <a:pt x="2921888" y="2947903"/>
                    <a:pt x="2912554" y="2947617"/>
                    <a:pt x="2899600" y="2947617"/>
                  </a:cubicBezTo>
                  <a:cubicBezTo>
                    <a:pt x="2572702" y="2947617"/>
                    <a:pt x="1811464" y="2939235"/>
                    <a:pt x="1777269" y="2936664"/>
                  </a:cubicBezTo>
                  <a:cubicBezTo>
                    <a:pt x="1501044" y="2915709"/>
                    <a:pt x="1186624" y="2751498"/>
                    <a:pt x="967644" y="2494799"/>
                  </a:cubicBezTo>
                  <a:cubicBezTo>
                    <a:pt x="679418" y="2172949"/>
                    <a:pt x="779430" y="1315890"/>
                    <a:pt x="1108138" y="1044427"/>
                  </a:cubicBezTo>
                  <a:cubicBezTo>
                    <a:pt x="1324546" y="846021"/>
                    <a:pt x="1568767" y="775822"/>
                    <a:pt x="1860041" y="761916"/>
                  </a:cubicBezTo>
                  <a:cubicBezTo>
                    <a:pt x="2035492" y="753534"/>
                    <a:pt x="2736342" y="758963"/>
                    <a:pt x="2929032" y="758772"/>
                  </a:cubicBezTo>
                  <a:lnTo>
                    <a:pt x="2929032" y="1344"/>
                  </a:lnTo>
                  <a:cubicBezTo>
                    <a:pt x="2570035" y="1058"/>
                    <a:pt x="2211038" y="-2942"/>
                    <a:pt x="1852040" y="4392"/>
                  </a:cubicBezTo>
                  <a:cubicBezTo>
                    <a:pt x="1728501" y="6869"/>
                    <a:pt x="1605629" y="21728"/>
                    <a:pt x="1484471" y="47159"/>
                  </a:cubicBezTo>
                  <a:cubicBezTo>
                    <a:pt x="1108424" y="126217"/>
                    <a:pt x="775715" y="291095"/>
                    <a:pt x="492918" y="552747"/>
                  </a:cubicBezTo>
                  <a:cubicBezTo>
                    <a:pt x="400240" y="638472"/>
                    <a:pt x="248983" y="836306"/>
                    <a:pt x="250983" y="835925"/>
                  </a:cubicBezTo>
                  <a:cubicBezTo>
                    <a:pt x="-70486" y="1412283"/>
                    <a:pt x="-63056" y="2137421"/>
                    <a:pt x="159448" y="2706444"/>
                  </a:cubicBezTo>
                  <a:cubicBezTo>
                    <a:pt x="217550" y="2854939"/>
                    <a:pt x="320611" y="2978955"/>
                    <a:pt x="423005" y="3100589"/>
                  </a:cubicBezTo>
                  <a:cubicBezTo>
                    <a:pt x="475868" y="3151929"/>
                    <a:pt x="529018" y="3202983"/>
                    <a:pt x="586358" y="3249369"/>
                  </a:cubicBezTo>
                  <a:cubicBezTo>
                    <a:pt x="943641" y="3538263"/>
                    <a:pt x="1353692" y="3693044"/>
                    <a:pt x="1810702" y="3712475"/>
                  </a:cubicBezTo>
                  <a:cubicBezTo>
                    <a:pt x="2178748" y="3728096"/>
                    <a:pt x="2547651" y="3715809"/>
                    <a:pt x="2916174" y="3717333"/>
                  </a:cubicBezTo>
                  <a:cubicBezTo>
                    <a:pt x="2920460" y="3717333"/>
                    <a:pt x="2924746" y="3716952"/>
                    <a:pt x="2928937" y="3716475"/>
                  </a:cubicBezTo>
                  <a:lnTo>
                    <a:pt x="2928937" y="2949427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4">
              <a:extLst>
                <a:ext uri="{FF2B5EF4-FFF2-40B4-BE49-F238E27FC236}">
                  <a16:creationId xmlns:a16="http://schemas.microsoft.com/office/drawing/2014/main" id="{05711B7E-70F6-6514-1651-AA07DD0B93ED}"/>
                </a:ext>
              </a:extLst>
            </p:cNvPr>
            <p:cNvSpPr/>
            <p:nvPr/>
          </p:nvSpPr>
          <p:spPr>
            <a:xfrm>
              <a:off x="4380035" y="1635315"/>
              <a:ext cx="2755903" cy="3399234"/>
            </a:xfrm>
            <a:custGeom>
              <a:avLst/>
              <a:gdLst>
                <a:gd name="connsiteX0" fmla="*/ 2755618 w 2755903"/>
                <a:gd name="connsiteY0" fmla="*/ 2788762 h 3399234"/>
                <a:gd name="connsiteX1" fmla="*/ 2750950 w 2755903"/>
                <a:gd name="connsiteY1" fmla="*/ 2788762 h 3399234"/>
                <a:gd name="connsiteX2" fmla="*/ 1600045 w 2755903"/>
                <a:gd name="connsiteY2" fmla="*/ 2777808 h 3399234"/>
                <a:gd name="connsiteX3" fmla="*/ 790420 w 2755903"/>
                <a:gd name="connsiteY3" fmla="*/ 2335943 h 3399234"/>
                <a:gd name="connsiteX4" fmla="*/ 930913 w 2755903"/>
                <a:gd name="connsiteY4" fmla="*/ 885571 h 3399234"/>
                <a:gd name="connsiteX5" fmla="*/ 1682817 w 2755903"/>
                <a:gd name="connsiteY5" fmla="*/ 603060 h 3399234"/>
                <a:gd name="connsiteX6" fmla="*/ 2755808 w 2755903"/>
                <a:gd name="connsiteY6" fmla="*/ 599917 h 3399234"/>
                <a:gd name="connsiteX7" fmla="*/ 2755808 w 2755903"/>
                <a:gd name="connsiteY7" fmla="*/ 223 h 3399234"/>
                <a:gd name="connsiteX8" fmla="*/ 1805785 w 2755903"/>
                <a:gd name="connsiteY8" fmla="*/ 32 h 3399234"/>
                <a:gd name="connsiteX9" fmla="*/ 1387828 w 2755903"/>
                <a:gd name="connsiteY9" fmla="*/ 31274 h 3399234"/>
                <a:gd name="connsiteX10" fmla="*/ 777561 w 2755903"/>
                <a:gd name="connsiteY10" fmla="*/ 248444 h 3399234"/>
                <a:gd name="connsiteX11" fmla="*/ 319313 w 2755903"/>
                <a:gd name="connsiteY11" fmla="*/ 612109 h 3399234"/>
                <a:gd name="connsiteX12" fmla="*/ 138338 w 2755903"/>
                <a:gd name="connsiteY12" fmla="*/ 2506726 h 3399234"/>
                <a:gd name="connsiteX13" fmla="*/ 638972 w 2755903"/>
                <a:gd name="connsiteY13" fmla="*/ 3067368 h 3399234"/>
                <a:gd name="connsiteX14" fmla="*/ 1215330 w 2755903"/>
                <a:gd name="connsiteY14" fmla="*/ 3331211 h 3399234"/>
                <a:gd name="connsiteX15" fmla="*/ 1709963 w 2755903"/>
                <a:gd name="connsiteY15" fmla="*/ 3398933 h 3399234"/>
                <a:gd name="connsiteX16" fmla="*/ 2750093 w 2755903"/>
                <a:gd name="connsiteY16" fmla="*/ 3399219 h 3399234"/>
                <a:gd name="connsiteX17" fmla="*/ 2755903 w 2755903"/>
                <a:gd name="connsiteY17" fmla="*/ 3398266 h 3399234"/>
                <a:gd name="connsiteX18" fmla="*/ 2755903 w 2755903"/>
                <a:gd name="connsiteY18" fmla="*/ 2788762 h 339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55903" h="3399234">
                  <a:moveTo>
                    <a:pt x="2755618" y="2788762"/>
                  </a:moveTo>
                  <a:cubicBezTo>
                    <a:pt x="2754094" y="2788762"/>
                    <a:pt x="2752665" y="2788762"/>
                    <a:pt x="2750950" y="2788762"/>
                  </a:cubicBezTo>
                  <a:cubicBezTo>
                    <a:pt x="2424053" y="2788762"/>
                    <a:pt x="1634240" y="2780380"/>
                    <a:pt x="1600045" y="2777808"/>
                  </a:cubicBezTo>
                  <a:cubicBezTo>
                    <a:pt x="1323820" y="2756853"/>
                    <a:pt x="1009400" y="2592642"/>
                    <a:pt x="790420" y="2335943"/>
                  </a:cubicBezTo>
                  <a:cubicBezTo>
                    <a:pt x="502193" y="2014093"/>
                    <a:pt x="602206" y="1157034"/>
                    <a:pt x="930913" y="885571"/>
                  </a:cubicBezTo>
                  <a:cubicBezTo>
                    <a:pt x="1147321" y="687166"/>
                    <a:pt x="1391543" y="616966"/>
                    <a:pt x="1682817" y="603060"/>
                  </a:cubicBezTo>
                  <a:cubicBezTo>
                    <a:pt x="1859506" y="594583"/>
                    <a:pt x="2569118" y="600202"/>
                    <a:pt x="2755808" y="599917"/>
                  </a:cubicBezTo>
                  <a:lnTo>
                    <a:pt x="2755808" y="223"/>
                  </a:lnTo>
                  <a:cubicBezTo>
                    <a:pt x="2439102" y="318"/>
                    <a:pt x="2122396" y="1175"/>
                    <a:pt x="1805785" y="32"/>
                  </a:cubicBezTo>
                  <a:cubicBezTo>
                    <a:pt x="1665482" y="-539"/>
                    <a:pt x="1525750" y="6414"/>
                    <a:pt x="1387828" y="31274"/>
                  </a:cubicBezTo>
                  <a:cubicBezTo>
                    <a:pt x="1172849" y="70041"/>
                    <a:pt x="968633" y="140907"/>
                    <a:pt x="777561" y="248444"/>
                  </a:cubicBezTo>
                  <a:cubicBezTo>
                    <a:pt x="604777" y="345790"/>
                    <a:pt x="442567" y="458661"/>
                    <a:pt x="319313" y="612109"/>
                  </a:cubicBezTo>
                  <a:cubicBezTo>
                    <a:pt x="-147412" y="1192657"/>
                    <a:pt x="-4537" y="2206784"/>
                    <a:pt x="138338" y="2506726"/>
                  </a:cubicBezTo>
                  <a:cubicBezTo>
                    <a:pt x="253591" y="2748566"/>
                    <a:pt x="417992" y="2915254"/>
                    <a:pt x="638972" y="3067368"/>
                  </a:cubicBezTo>
                  <a:cubicBezTo>
                    <a:pt x="815375" y="3188907"/>
                    <a:pt x="1008161" y="3275680"/>
                    <a:pt x="1215330" y="3331211"/>
                  </a:cubicBezTo>
                  <a:cubicBezTo>
                    <a:pt x="1377541" y="3374740"/>
                    <a:pt x="1541942" y="3398933"/>
                    <a:pt x="1709963" y="3398933"/>
                  </a:cubicBezTo>
                  <a:cubicBezTo>
                    <a:pt x="2040767" y="3398933"/>
                    <a:pt x="2419195" y="3399314"/>
                    <a:pt x="2750093" y="3399219"/>
                  </a:cubicBezTo>
                  <a:cubicBezTo>
                    <a:pt x="2752475" y="3399219"/>
                    <a:pt x="2754380" y="3398838"/>
                    <a:pt x="2755903" y="3398266"/>
                  </a:cubicBezTo>
                  <a:lnTo>
                    <a:pt x="2755903" y="278876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5">
              <a:extLst>
                <a:ext uri="{FF2B5EF4-FFF2-40B4-BE49-F238E27FC236}">
                  <a16:creationId xmlns:a16="http://schemas.microsoft.com/office/drawing/2014/main" id="{0E97CCD2-3A7F-95E4-76D7-7709DEBEBC79}"/>
                </a:ext>
              </a:extLst>
            </p:cNvPr>
            <p:cNvSpPr/>
            <p:nvPr/>
          </p:nvSpPr>
          <p:spPr>
            <a:xfrm>
              <a:off x="4806427" y="2085815"/>
              <a:ext cx="2329415" cy="2476873"/>
            </a:xfrm>
            <a:custGeom>
              <a:avLst/>
              <a:gdLst>
                <a:gd name="connsiteX0" fmla="*/ 2329226 w 2329415"/>
                <a:gd name="connsiteY0" fmla="*/ 2340548 h 2476873"/>
                <a:gd name="connsiteX1" fmla="*/ 2298460 w 2329415"/>
                <a:gd name="connsiteY1" fmla="*/ 2338452 h 2476873"/>
                <a:gd name="connsiteX2" fmla="*/ 1176129 w 2329415"/>
                <a:gd name="connsiteY2" fmla="*/ 2327498 h 2476873"/>
                <a:gd name="connsiteX3" fmla="*/ 366504 w 2329415"/>
                <a:gd name="connsiteY3" fmla="*/ 1885634 h 2476873"/>
                <a:gd name="connsiteX4" fmla="*/ 506998 w 2329415"/>
                <a:gd name="connsiteY4" fmla="*/ 435262 h 2476873"/>
                <a:gd name="connsiteX5" fmla="*/ 1258901 w 2329415"/>
                <a:gd name="connsiteY5" fmla="*/ 152750 h 2476873"/>
                <a:gd name="connsiteX6" fmla="*/ 2329416 w 2329415"/>
                <a:gd name="connsiteY6" fmla="*/ 149607 h 2476873"/>
                <a:gd name="connsiteX7" fmla="*/ 2329416 w 2329415"/>
                <a:gd name="connsiteY7" fmla="*/ 16924 h 2476873"/>
                <a:gd name="connsiteX8" fmla="*/ 2277314 w 2329415"/>
                <a:gd name="connsiteY8" fmla="*/ 10923 h 2476873"/>
                <a:gd name="connsiteX9" fmla="*/ 1300144 w 2329415"/>
                <a:gd name="connsiteY9" fmla="*/ 10352 h 2476873"/>
                <a:gd name="connsiteX10" fmla="*/ 364123 w 2329415"/>
                <a:gd name="connsiteY10" fmla="*/ 356585 h 2476873"/>
                <a:gd name="connsiteX11" fmla="*/ 185529 w 2329415"/>
                <a:gd name="connsiteY11" fmla="*/ 1935069 h 2476873"/>
                <a:gd name="connsiteX12" fmla="*/ 1212991 w 2329415"/>
                <a:gd name="connsiteY12" fmla="*/ 2470659 h 2476873"/>
                <a:gd name="connsiteX13" fmla="*/ 2297412 w 2329415"/>
                <a:gd name="connsiteY13" fmla="*/ 2473231 h 2476873"/>
                <a:gd name="connsiteX14" fmla="*/ 2329321 w 2329415"/>
                <a:gd name="connsiteY14" fmla="*/ 2468659 h 2476873"/>
                <a:gd name="connsiteX15" fmla="*/ 2329321 w 2329415"/>
                <a:gd name="connsiteY15" fmla="*/ 2340548 h 247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29415" h="2476873">
                  <a:moveTo>
                    <a:pt x="2329226" y="2340548"/>
                  </a:moveTo>
                  <a:cubicBezTo>
                    <a:pt x="2322177" y="2338738"/>
                    <a:pt x="2312271" y="2338452"/>
                    <a:pt x="2298460" y="2338452"/>
                  </a:cubicBezTo>
                  <a:cubicBezTo>
                    <a:pt x="1971562" y="2338452"/>
                    <a:pt x="1210324" y="2330070"/>
                    <a:pt x="1176129" y="2327498"/>
                  </a:cubicBezTo>
                  <a:cubicBezTo>
                    <a:pt x="899904" y="2306544"/>
                    <a:pt x="585484" y="2142332"/>
                    <a:pt x="366504" y="1885634"/>
                  </a:cubicBezTo>
                  <a:cubicBezTo>
                    <a:pt x="78277" y="1563784"/>
                    <a:pt x="178290" y="706724"/>
                    <a:pt x="506998" y="435262"/>
                  </a:cubicBezTo>
                  <a:cubicBezTo>
                    <a:pt x="723406" y="236856"/>
                    <a:pt x="967627" y="166657"/>
                    <a:pt x="1258901" y="152750"/>
                  </a:cubicBezTo>
                  <a:cubicBezTo>
                    <a:pt x="1434828" y="144368"/>
                    <a:pt x="2138916" y="149798"/>
                    <a:pt x="2329416" y="149607"/>
                  </a:cubicBezTo>
                  <a:lnTo>
                    <a:pt x="2329416" y="16924"/>
                  </a:lnTo>
                  <a:cubicBezTo>
                    <a:pt x="2313223" y="7780"/>
                    <a:pt x="2294840" y="10923"/>
                    <a:pt x="2277314" y="10923"/>
                  </a:cubicBezTo>
                  <a:cubicBezTo>
                    <a:pt x="1951559" y="10733"/>
                    <a:pt x="1625042" y="-13175"/>
                    <a:pt x="1300144" y="10352"/>
                  </a:cubicBezTo>
                  <a:cubicBezTo>
                    <a:pt x="957149" y="35117"/>
                    <a:pt x="699974" y="42260"/>
                    <a:pt x="364123" y="356585"/>
                  </a:cubicBezTo>
                  <a:cubicBezTo>
                    <a:pt x="-114509" y="742253"/>
                    <a:pt x="-63074" y="1625792"/>
                    <a:pt x="185529" y="1935069"/>
                  </a:cubicBezTo>
                  <a:cubicBezTo>
                    <a:pt x="506998" y="2335023"/>
                    <a:pt x="869424" y="2459229"/>
                    <a:pt x="1212991" y="2470659"/>
                  </a:cubicBezTo>
                  <a:cubicBezTo>
                    <a:pt x="1574083" y="2482756"/>
                    <a:pt x="1935938" y="2473517"/>
                    <a:pt x="2297412" y="2473231"/>
                  </a:cubicBezTo>
                  <a:cubicBezTo>
                    <a:pt x="2308461" y="2473231"/>
                    <a:pt x="2319796" y="2473422"/>
                    <a:pt x="2329321" y="2468659"/>
                  </a:cubicBezTo>
                  <a:lnTo>
                    <a:pt x="2329321" y="2340548"/>
                  </a:lnTo>
                  <a:close/>
                </a:path>
              </a:pathLst>
            </a:custGeom>
            <a:solidFill>
              <a:srgbClr val="7F17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6">
              <a:extLst>
                <a:ext uri="{FF2B5EF4-FFF2-40B4-BE49-F238E27FC236}">
                  <a16:creationId xmlns:a16="http://schemas.microsoft.com/office/drawing/2014/main" id="{1364A165-95D9-C99D-C9C6-CF25CE3A3D83}"/>
                </a:ext>
              </a:extLst>
            </p:cNvPr>
            <p:cNvSpPr/>
            <p:nvPr/>
          </p:nvSpPr>
          <p:spPr>
            <a:xfrm>
              <a:off x="2541078" y="2378583"/>
              <a:ext cx="464058" cy="1849374"/>
            </a:xfrm>
            <a:custGeom>
              <a:avLst/>
              <a:gdLst>
                <a:gd name="connsiteX0" fmla="*/ 418529 w 464058"/>
                <a:gd name="connsiteY0" fmla="*/ 1849374 h 1849374"/>
                <a:gd name="connsiteX1" fmla="*/ 0 w 464058"/>
                <a:gd name="connsiteY1" fmla="*/ 1849374 h 1849374"/>
                <a:gd name="connsiteX2" fmla="*/ 0 w 464058"/>
                <a:gd name="connsiteY2" fmla="*/ 0 h 1849374"/>
                <a:gd name="connsiteX3" fmla="*/ 418529 w 464058"/>
                <a:gd name="connsiteY3" fmla="*/ 0 h 1849374"/>
                <a:gd name="connsiteX4" fmla="*/ 464058 w 464058"/>
                <a:gd name="connsiteY4" fmla="*/ 45529 h 1849374"/>
                <a:gd name="connsiteX5" fmla="*/ 464058 w 464058"/>
                <a:gd name="connsiteY5" fmla="*/ 1803845 h 1849374"/>
                <a:gd name="connsiteX6" fmla="*/ 418529 w 464058"/>
                <a:gd name="connsiteY6" fmla="*/ 1849374 h 1849374"/>
                <a:gd name="connsiteX7" fmla="*/ 418529 w 464058"/>
                <a:gd name="connsiteY7" fmla="*/ 1849374 h 1849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4058" h="1849374">
                  <a:moveTo>
                    <a:pt x="418529" y="1849374"/>
                  </a:moveTo>
                  <a:lnTo>
                    <a:pt x="0" y="1849374"/>
                  </a:lnTo>
                  <a:lnTo>
                    <a:pt x="0" y="0"/>
                  </a:lnTo>
                  <a:lnTo>
                    <a:pt x="418529" y="0"/>
                  </a:lnTo>
                  <a:cubicBezTo>
                    <a:pt x="443579" y="0"/>
                    <a:pt x="464058" y="20479"/>
                    <a:pt x="464058" y="45529"/>
                  </a:cubicBezTo>
                  <a:lnTo>
                    <a:pt x="464058" y="1803845"/>
                  </a:lnTo>
                  <a:cubicBezTo>
                    <a:pt x="463963" y="1828895"/>
                    <a:pt x="443484" y="1849374"/>
                    <a:pt x="418529" y="1849374"/>
                  </a:cubicBezTo>
                  <a:lnTo>
                    <a:pt x="418529" y="1849374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7">
              <a:extLst>
                <a:ext uri="{FF2B5EF4-FFF2-40B4-BE49-F238E27FC236}">
                  <a16:creationId xmlns:a16="http://schemas.microsoft.com/office/drawing/2014/main" id="{B0A075A1-04DC-676E-4AE8-C1F0D05AF5E8}"/>
                </a:ext>
              </a:extLst>
            </p:cNvPr>
            <p:cNvSpPr/>
            <p:nvPr/>
          </p:nvSpPr>
          <p:spPr>
            <a:xfrm>
              <a:off x="1547812" y="2292858"/>
              <a:ext cx="993266" cy="2363724"/>
            </a:xfrm>
            <a:custGeom>
              <a:avLst/>
              <a:gdLst>
                <a:gd name="connsiteX0" fmla="*/ 960215 w 993266"/>
                <a:gd name="connsiteY0" fmla="*/ 2363724 h 2363724"/>
                <a:gd name="connsiteX1" fmla="*/ 0 w 993266"/>
                <a:gd name="connsiteY1" fmla="*/ 2363724 h 2363724"/>
                <a:gd name="connsiteX2" fmla="*/ 0 w 993266"/>
                <a:gd name="connsiteY2" fmla="*/ 0 h 2363724"/>
                <a:gd name="connsiteX3" fmla="*/ 960215 w 993266"/>
                <a:gd name="connsiteY3" fmla="*/ 0 h 2363724"/>
                <a:gd name="connsiteX4" fmla="*/ 993267 w 993266"/>
                <a:gd name="connsiteY4" fmla="*/ 33052 h 2363724"/>
                <a:gd name="connsiteX5" fmla="*/ 993267 w 993266"/>
                <a:gd name="connsiteY5" fmla="*/ 2330768 h 2363724"/>
                <a:gd name="connsiteX6" fmla="*/ 960215 w 993266"/>
                <a:gd name="connsiteY6" fmla="*/ 2363724 h 2363724"/>
                <a:gd name="connsiteX7" fmla="*/ 960215 w 993266"/>
                <a:gd name="connsiteY7" fmla="*/ 2363724 h 236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3266" h="2363724">
                  <a:moveTo>
                    <a:pt x="960215" y="2363724"/>
                  </a:moveTo>
                  <a:lnTo>
                    <a:pt x="0" y="2363724"/>
                  </a:lnTo>
                  <a:lnTo>
                    <a:pt x="0" y="0"/>
                  </a:lnTo>
                  <a:lnTo>
                    <a:pt x="960215" y="0"/>
                  </a:lnTo>
                  <a:cubicBezTo>
                    <a:pt x="978408" y="0"/>
                    <a:pt x="993267" y="14859"/>
                    <a:pt x="993267" y="33052"/>
                  </a:cubicBezTo>
                  <a:lnTo>
                    <a:pt x="993267" y="2330768"/>
                  </a:lnTo>
                  <a:cubicBezTo>
                    <a:pt x="993172" y="2348865"/>
                    <a:pt x="978313" y="2363724"/>
                    <a:pt x="960215" y="2363724"/>
                  </a:cubicBezTo>
                  <a:lnTo>
                    <a:pt x="960215" y="2363724"/>
                  </a:lnTo>
                  <a:close/>
                </a:path>
              </a:pathLst>
            </a:custGeom>
            <a:solidFill>
              <a:srgbClr val="5A656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8">
              <a:extLst>
                <a:ext uri="{FF2B5EF4-FFF2-40B4-BE49-F238E27FC236}">
                  <a16:creationId xmlns:a16="http://schemas.microsoft.com/office/drawing/2014/main" id="{A45642B7-D8D4-1E8C-C6A7-75B13CBC0AAD}"/>
                </a:ext>
              </a:extLst>
            </p:cNvPr>
            <p:cNvSpPr/>
            <p:nvPr/>
          </p:nvSpPr>
          <p:spPr>
            <a:xfrm>
              <a:off x="8305228" y="1257300"/>
              <a:ext cx="1925955" cy="1076460"/>
            </a:xfrm>
            <a:custGeom>
              <a:avLst/>
              <a:gdLst>
                <a:gd name="connsiteX0" fmla="*/ 0 w 1925955"/>
                <a:gd name="connsiteY0" fmla="*/ 1076039 h 1076460"/>
                <a:gd name="connsiteX1" fmla="*/ 919258 w 1925955"/>
                <a:gd name="connsiteY1" fmla="*/ 551974 h 1076460"/>
                <a:gd name="connsiteX2" fmla="*/ 941451 w 1925955"/>
                <a:gd name="connsiteY2" fmla="*/ 498062 h 1076460"/>
                <a:gd name="connsiteX3" fmla="*/ 866394 w 1925955"/>
                <a:gd name="connsiteY3" fmla="*/ 158591 h 1076460"/>
                <a:gd name="connsiteX4" fmla="*/ 885444 w 1925955"/>
                <a:gd name="connsiteY4" fmla="*/ 101441 h 1076460"/>
                <a:gd name="connsiteX5" fmla="*/ 1925955 w 1925955"/>
                <a:gd name="connsiteY5" fmla="*/ 0 h 1076460"/>
                <a:gd name="connsiteX6" fmla="*/ 1201674 w 1925955"/>
                <a:gd name="connsiteY6" fmla="*/ 259556 h 1076460"/>
                <a:gd name="connsiteX7" fmla="*/ 1172909 w 1925955"/>
                <a:gd name="connsiteY7" fmla="*/ 294989 h 1076460"/>
                <a:gd name="connsiteX8" fmla="*/ 1135380 w 1925955"/>
                <a:gd name="connsiteY8" fmla="*/ 687515 h 1076460"/>
                <a:gd name="connsiteX9" fmla="*/ 1098709 w 1925955"/>
                <a:gd name="connsiteY9" fmla="*/ 715613 h 1076460"/>
                <a:gd name="connsiteX10" fmla="*/ 0 w 1925955"/>
                <a:gd name="connsiteY10" fmla="*/ 1076039 h 1076460"/>
                <a:gd name="connsiteX11" fmla="*/ 0 w 1925955"/>
                <a:gd name="connsiteY11" fmla="*/ 1076039 h 1076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25955" h="1076460">
                  <a:moveTo>
                    <a:pt x="0" y="1076039"/>
                  </a:moveTo>
                  <a:cubicBezTo>
                    <a:pt x="131254" y="1001554"/>
                    <a:pt x="883539" y="570738"/>
                    <a:pt x="919258" y="551974"/>
                  </a:cubicBezTo>
                  <a:cubicBezTo>
                    <a:pt x="942784" y="539496"/>
                    <a:pt x="946499" y="521018"/>
                    <a:pt x="941451" y="498062"/>
                  </a:cubicBezTo>
                  <a:cubicBezTo>
                    <a:pt x="919163" y="397669"/>
                    <a:pt x="866584" y="159639"/>
                    <a:pt x="866394" y="158591"/>
                  </a:cubicBezTo>
                  <a:cubicBezTo>
                    <a:pt x="859536" y="123634"/>
                    <a:pt x="861250" y="120777"/>
                    <a:pt x="885444" y="101441"/>
                  </a:cubicBezTo>
                  <a:cubicBezTo>
                    <a:pt x="901732" y="88297"/>
                    <a:pt x="1863185" y="6191"/>
                    <a:pt x="1925955" y="0"/>
                  </a:cubicBezTo>
                  <a:cubicBezTo>
                    <a:pt x="1828419" y="44291"/>
                    <a:pt x="1259301" y="241078"/>
                    <a:pt x="1201674" y="259556"/>
                  </a:cubicBezTo>
                  <a:cubicBezTo>
                    <a:pt x="1182529" y="265748"/>
                    <a:pt x="1172718" y="278416"/>
                    <a:pt x="1172909" y="294989"/>
                  </a:cubicBezTo>
                  <a:cubicBezTo>
                    <a:pt x="1173670" y="356235"/>
                    <a:pt x="1143000" y="617411"/>
                    <a:pt x="1135380" y="687515"/>
                  </a:cubicBezTo>
                  <a:cubicBezTo>
                    <a:pt x="1133094" y="708851"/>
                    <a:pt x="1114139" y="710375"/>
                    <a:pt x="1098709" y="715613"/>
                  </a:cubicBezTo>
                  <a:cubicBezTo>
                    <a:pt x="927830" y="773525"/>
                    <a:pt x="20479" y="1089565"/>
                    <a:pt x="0" y="1076039"/>
                  </a:cubicBezTo>
                  <a:lnTo>
                    <a:pt x="0" y="1076039"/>
                  </a:lnTo>
                  <a:close/>
                </a:path>
              </a:pathLst>
            </a:custGeom>
            <a:solidFill>
              <a:srgbClr val="CCEE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9">
              <a:extLst>
                <a:ext uri="{FF2B5EF4-FFF2-40B4-BE49-F238E27FC236}">
                  <a16:creationId xmlns:a16="http://schemas.microsoft.com/office/drawing/2014/main" id="{F1AC4314-AD73-21A2-28B0-62A5B498533A}"/>
                </a:ext>
              </a:extLst>
            </p:cNvPr>
            <p:cNvSpPr/>
            <p:nvPr/>
          </p:nvSpPr>
          <p:spPr>
            <a:xfrm>
              <a:off x="8308643" y="4516909"/>
              <a:ext cx="1936109" cy="1084002"/>
            </a:xfrm>
            <a:custGeom>
              <a:avLst/>
              <a:gdLst>
                <a:gd name="connsiteX0" fmla="*/ 13 w 1936109"/>
                <a:gd name="connsiteY0" fmla="*/ 512 h 1084002"/>
                <a:gd name="connsiteX1" fmla="*/ 1089674 w 1936109"/>
                <a:gd name="connsiteY1" fmla="*/ 367225 h 1084002"/>
                <a:gd name="connsiteX2" fmla="*/ 1132917 w 1936109"/>
                <a:gd name="connsiteY2" fmla="*/ 428090 h 1084002"/>
                <a:gd name="connsiteX3" fmla="*/ 1163111 w 1936109"/>
                <a:gd name="connsiteY3" fmla="*/ 788325 h 1084002"/>
                <a:gd name="connsiteX4" fmla="*/ 1186923 w 1936109"/>
                <a:gd name="connsiteY4" fmla="*/ 818424 h 1084002"/>
                <a:gd name="connsiteX5" fmla="*/ 1927207 w 1936109"/>
                <a:gd name="connsiteY5" fmla="*/ 1071980 h 1084002"/>
                <a:gd name="connsiteX6" fmla="*/ 1886630 w 1936109"/>
                <a:gd name="connsiteY6" fmla="*/ 1081124 h 1084002"/>
                <a:gd name="connsiteX7" fmla="*/ 874313 w 1936109"/>
                <a:gd name="connsiteY7" fmla="*/ 972634 h 1084002"/>
                <a:gd name="connsiteX8" fmla="*/ 857549 w 1936109"/>
                <a:gd name="connsiteY8" fmla="*/ 938439 h 1084002"/>
                <a:gd name="connsiteX9" fmla="*/ 935749 w 1936109"/>
                <a:gd name="connsiteY9" fmla="*/ 578489 h 1084002"/>
                <a:gd name="connsiteX10" fmla="*/ 913842 w 1936109"/>
                <a:gd name="connsiteY10" fmla="*/ 529626 h 1084002"/>
                <a:gd name="connsiteX11" fmla="*/ 13 w 1936109"/>
                <a:gd name="connsiteY11" fmla="*/ 512 h 1084002"/>
                <a:gd name="connsiteX12" fmla="*/ 13 w 1936109"/>
                <a:gd name="connsiteY12" fmla="*/ 512 h 1084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36109" h="1084002">
                  <a:moveTo>
                    <a:pt x="13" y="512"/>
                  </a:moveTo>
                  <a:cubicBezTo>
                    <a:pt x="15254" y="-14918"/>
                    <a:pt x="959372" y="323124"/>
                    <a:pt x="1089674" y="367225"/>
                  </a:cubicBezTo>
                  <a:cubicBezTo>
                    <a:pt x="1120439" y="377607"/>
                    <a:pt x="1130250" y="397229"/>
                    <a:pt x="1132917" y="428090"/>
                  </a:cubicBezTo>
                  <a:cubicBezTo>
                    <a:pt x="1139965" y="510862"/>
                    <a:pt x="1158254" y="718507"/>
                    <a:pt x="1163111" y="788325"/>
                  </a:cubicBezTo>
                  <a:cubicBezTo>
                    <a:pt x="1164349" y="805946"/>
                    <a:pt x="1172350" y="813376"/>
                    <a:pt x="1186923" y="818424"/>
                  </a:cubicBezTo>
                  <a:cubicBezTo>
                    <a:pt x="1304653" y="858715"/>
                    <a:pt x="1795190" y="1026831"/>
                    <a:pt x="1927207" y="1071980"/>
                  </a:cubicBezTo>
                  <a:cubicBezTo>
                    <a:pt x="1958448" y="1089982"/>
                    <a:pt x="1898346" y="1082933"/>
                    <a:pt x="1886630" y="1081124"/>
                  </a:cubicBezTo>
                  <a:cubicBezTo>
                    <a:pt x="1801191" y="1068265"/>
                    <a:pt x="939273" y="975682"/>
                    <a:pt x="874313" y="972634"/>
                  </a:cubicBezTo>
                  <a:cubicBezTo>
                    <a:pt x="855835" y="971776"/>
                    <a:pt x="853834" y="955870"/>
                    <a:pt x="857549" y="938439"/>
                  </a:cubicBezTo>
                  <a:cubicBezTo>
                    <a:pt x="883743" y="818519"/>
                    <a:pt x="908222" y="698123"/>
                    <a:pt x="935749" y="578489"/>
                  </a:cubicBezTo>
                  <a:cubicBezTo>
                    <a:pt x="941655" y="552962"/>
                    <a:pt x="933749" y="540961"/>
                    <a:pt x="913842" y="529626"/>
                  </a:cubicBezTo>
                  <a:cubicBezTo>
                    <a:pt x="813639" y="472952"/>
                    <a:pt x="-3796" y="23182"/>
                    <a:pt x="13" y="512"/>
                  </a:cubicBezTo>
                  <a:lnTo>
                    <a:pt x="13" y="512"/>
                  </a:lnTo>
                  <a:close/>
                </a:path>
              </a:pathLst>
            </a:custGeom>
            <a:solidFill>
              <a:srgbClr val="CCEE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0">
              <a:extLst>
                <a:ext uri="{FF2B5EF4-FFF2-40B4-BE49-F238E27FC236}">
                  <a16:creationId xmlns:a16="http://schemas.microsoft.com/office/drawing/2014/main" id="{296BC699-BCE5-6001-67C4-BEAA6B9C1C28}"/>
                </a:ext>
              </a:extLst>
            </p:cNvPr>
            <p:cNvSpPr/>
            <p:nvPr/>
          </p:nvSpPr>
          <p:spPr>
            <a:xfrm>
              <a:off x="8444674" y="3955999"/>
              <a:ext cx="2195797" cy="645591"/>
            </a:xfrm>
            <a:custGeom>
              <a:avLst/>
              <a:gdLst>
                <a:gd name="connsiteX0" fmla="*/ 0 w 2195797"/>
                <a:gd name="connsiteY0" fmla="*/ 27165 h 645591"/>
                <a:gd name="connsiteX1" fmla="*/ 1148906 w 2195797"/>
                <a:gd name="connsiteY1" fmla="*/ 114 h 645591"/>
                <a:gd name="connsiteX2" fmla="*/ 1209484 w 2195797"/>
                <a:gd name="connsiteY2" fmla="*/ 41453 h 645591"/>
                <a:gd name="connsiteX3" fmla="*/ 1361313 w 2195797"/>
                <a:gd name="connsiteY3" fmla="*/ 366160 h 645591"/>
                <a:gd name="connsiteX4" fmla="*/ 1393888 w 2195797"/>
                <a:gd name="connsiteY4" fmla="*/ 393592 h 645591"/>
                <a:gd name="connsiteX5" fmla="*/ 2159603 w 2195797"/>
                <a:gd name="connsiteY5" fmla="*/ 386353 h 645591"/>
                <a:gd name="connsiteX6" fmla="*/ 2195798 w 2195797"/>
                <a:gd name="connsiteY6" fmla="*/ 388734 h 645591"/>
                <a:gd name="connsiteX7" fmla="*/ 1158907 w 2195797"/>
                <a:gd name="connsiteY7" fmla="*/ 642766 h 645591"/>
                <a:gd name="connsiteX8" fmla="*/ 1117949 w 2195797"/>
                <a:gd name="connsiteY8" fmla="*/ 614572 h 645591"/>
                <a:gd name="connsiteX9" fmla="*/ 1075182 w 2195797"/>
                <a:gd name="connsiteY9" fmla="*/ 266147 h 645591"/>
                <a:gd name="connsiteX10" fmla="*/ 1028224 w 2195797"/>
                <a:gd name="connsiteY10" fmla="*/ 211188 h 645591"/>
                <a:gd name="connsiteX11" fmla="*/ 0 w 2195797"/>
                <a:gd name="connsiteY11" fmla="*/ 27165 h 645591"/>
                <a:gd name="connsiteX12" fmla="*/ 0 w 2195797"/>
                <a:gd name="connsiteY12" fmla="*/ 27165 h 64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95797" h="645591">
                  <a:moveTo>
                    <a:pt x="0" y="27165"/>
                  </a:moveTo>
                  <a:cubicBezTo>
                    <a:pt x="3048" y="12592"/>
                    <a:pt x="968216" y="-1410"/>
                    <a:pt x="1148906" y="114"/>
                  </a:cubicBezTo>
                  <a:cubicBezTo>
                    <a:pt x="1182624" y="400"/>
                    <a:pt x="1196816" y="13735"/>
                    <a:pt x="1209484" y="41453"/>
                  </a:cubicBezTo>
                  <a:cubicBezTo>
                    <a:pt x="1259110" y="150133"/>
                    <a:pt x="1310449" y="257956"/>
                    <a:pt x="1361313" y="366160"/>
                  </a:cubicBezTo>
                  <a:cubicBezTo>
                    <a:pt x="1367885" y="380161"/>
                    <a:pt x="1373695" y="394640"/>
                    <a:pt x="1393888" y="393592"/>
                  </a:cubicBezTo>
                  <a:cubicBezTo>
                    <a:pt x="1502187" y="388353"/>
                    <a:pt x="2012252" y="384924"/>
                    <a:pt x="2159603" y="386353"/>
                  </a:cubicBezTo>
                  <a:cubicBezTo>
                    <a:pt x="2171509" y="386448"/>
                    <a:pt x="2183320" y="386353"/>
                    <a:pt x="2195798" y="388734"/>
                  </a:cubicBezTo>
                  <a:cubicBezTo>
                    <a:pt x="2150459" y="410165"/>
                    <a:pt x="1194625" y="632098"/>
                    <a:pt x="1158907" y="642766"/>
                  </a:cubicBezTo>
                  <a:cubicBezTo>
                    <a:pt x="1131284" y="651053"/>
                    <a:pt x="1121093" y="640956"/>
                    <a:pt x="1117949" y="614572"/>
                  </a:cubicBezTo>
                  <a:cubicBezTo>
                    <a:pt x="1109377" y="542563"/>
                    <a:pt x="1076897" y="310724"/>
                    <a:pt x="1075182" y="266147"/>
                  </a:cubicBezTo>
                  <a:cubicBezTo>
                    <a:pt x="1073944" y="235096"/>
                    <a:pt x="1066229" y="217570"/>
                    <a:pt x="1028224" y="211188"/>
                  </a:cubicBezTo>
                  <a:cubicBezTo>
                    <a:pt x="819626" y="176898"/>
                    <a:pt x="134493" y="51740"/>
                    <a:pt x="0" y="27165"/>
                  </a:cubicBezTo>
                  <a:lnTo>
                    <a:pt x="0" y="27165"/>
                  </a:lnTo>
                  <a:close/>
                </a:path>
              </a:pathLst>
            </a:custGeom>
            <a:solidFill>
              <a:srgbClr val="CCEE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1">
              <a:extLst>
                <a:ext uri="{FF2B5EF4-FFF2-40B4-BE49-F238E27FC236}">
                  <a16:creationId xmlns:a16="http://schemas.microsoft.com/office/drawing/2014/main" id="{B0E44891-32D1-7DCF-8521-1B39C2789FAB}"/>
                </a:ext>
              </a:extLst>
            </p:cNvPr>
            <p:cNvSpPr/>
            <p:nvPr/>
          </p:nvSpPr>
          <p:spPr>
            <a:xfrm>
              <a:off x="8443625" y="2253734"/>
              <a:ext cx="2197989" cy="645881"/>
            </a:xfrm>
            <a:custGeom>
              <a:avLst/>
              <a:gdLst>
                <a:gd name="connsiteX0" fmla="*/ 2194941 w 2197989"/>
                <a:gd name="connsiteY0" fmla="*/ 259817 h 645881"/>
                <a:gd name="connsiteX1" fmla="*/ 1401223 w 2197989"/>
                <a:gd name="connsiteY1" fmla="*/ 252578 h 645881"/>
                <a:gd name="connsiteX2" fmla="*/ 1366933 w 2197989"/>
                <a:gd name="connsiteY2" fmla="*/ 275629 h 645881"/>
                <a:gd name="connsiteX3" fmla="*/ 1208913 w 2197989"/>
                <a:gd name="connsiteY3" fmla="*/ 609766 h 645881"/>
                <a:gd name="connsiteX4" fmla="*/ 1151001 w 2197989"/>
                <a:gd name="connsiteY4" fmla="*/ 645866 h 645881"/>
                <a:gd name="connsiteX5" fmla="*/ 0 w 2197989"/>
                <a:gd name="connsiteY5" fmla="*/ 619767 h 645881"/>
                <a:gd name="connsiteX6" fmla="*/ 1047179 w 2197989"/>
                <a:gd name="connsiteY6" fmla="*/ 432125 h 645881"/>
                <a:gd name="connsiteX7" fmla="*/ 1077278 w 2197989"/>
                <a:gd name="connsiteY7" fmla="*/ 397739 h 645881"/>
                <a:gd name="connsiteX8" fmla="*/ 1124998 w 2197989"/>
                <a:gd name="connsiteY8" fmla="*/ 22550 h 645881"/>
                <a:gd name="connsiteX9" fmla="*/ 1155955 w 2197989"/>
                <a:gd name="connsiteY9" fmla="*/ 2738 h 645881"/>
                <a:gd name="connsiteX10" fmla="*/ 2197989 w 2197989"/>
                <a:gd name="connsiteY10" fmla="*/ 254293 h 645881"/>
                <a:gd name="connsiteX11" fmla="*/ 2194941 w 2197989"/>
                <a:gd name="connsiteY11" fmla="*/ 259817 h 645881"/>
                <a:gd name="connsiteX12" fmla="*/ 2194941 w 2197989"/>
                <a:gd name="connsiteY12" fmla="*/ 259817 h 64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97989" h="645881">
                  <a:moveTo>
                    <a:pt x="2194941" y="259817"/>
                  </a:moveTo>
                  <a:cubicBezTo>
                    <a:pt x="2106835" y="259817"/>
                    <a:pt x="1479518" y="252483"/>
                    <a:pt x="1401223" y="252578"/>
                  </a:cubicBezTo>
                  <a:cubicBezTo>
                    <a:pt x="1383697" y="252674"/>
                    <a:pt x="1374839" y="258389"/>
                    <a:pt x="1366933" y="275629"/>
                  </a:cubicBezTo>
                  <a:cubicBezTo>
                    <a:pt x="1315212" y="387452"/>
                    <a:pt x="1260920" y="498038"/>
                    <a:pt x="1208913" y="609766"/>
                  </a:cubicBezTo>
                  <a:cubicBezTo>
                    <a:pt x="1196626" y="636150"/>
                    <a:pt x="1179957" y="646342"/>
                    <a:pt x="1151001" y="645866"/>
                  </a:cubicBezTo>
                  <a:cubicBezTo>
                    <a:pt x="1056990" y="644437"/>
                    <a:pt x="12764" y="633769"/>
                    <a:pt x="0" y="619767"/>
                  </a:cubicBezTo>
                  <a:cubicBezTo>
                    <a:pt x="83058" y="604432"/>
                    <a:pt x="900494" y="456890"/>
                    <a:pt x="1047179" y="432125"/>
                  </a:cubicBezTo>
                  <a:cubicBezTo>
                    <a:pt x="1070325" y="428220"/>
                    <a:pt x="1074897" y="418885"/>
                    <a:pt x="1077278" y="397739"/>
                  </a:cubicBezTo>
                  <a:cubicBezTo>
                    <a:pt x="1087088" y="311919"/>
                    <a:pt x="1123093" y="62174"/>
                    <a:pt x="1124998" y="22550"/>
                  </a:cubicBezTo>
                  <a:cubicBezTo>
                    <a:pt x="1126331" y="-3739"/>
                    <a:pt x="1137381" y="-1834"/>
                    <a:pt x="1155955" y="2738"/>
                  </a:cubicBezTo>
                  <a:cubicBezTo>
                    <a:pt x="1274922" y="31694"/>
                    <a:pt x="2188179" y="251340"/>
                    <a:pt x="2197989" y="254293"/>
                  </a:cubicBezTo>
                  <a:cubicBezTo>
                    <a:pt x="2196846" y="256388"/>
                    <a:pt x="2195799" y="258103"/>
                    <a:pt x="2194941" y="259817"/>
                  </a:cubicBezTo>
                  <a:lnTo>
                    <a:pt x="2194941" y="259817"/>
                  </a:lnTo>
                  <a:close/>
                </a:path>
              </a:pathLst>
            </a:custGeom>
            <a:solidFill>
              <a:srgbClr val="CCEE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2">
              <a:extLst>
                <a:ext uri="{FF2B5EF4-FFF2-40B4-BE49-F238E27FC236}">
                  <a16:creationId xmlns:a16="http://schemas.microsoft.com/office/drawing/2014/main" id="{B12317C2-486D-6BD0-D0C2-ABE2CA9B2B9C}"/>
                </a:ext>
              </a:extLst>
            </p:cNvPr>
            <p:cNvSpPr/>
            <p:nvPr/>
          </p:nvSpPr>
          <p:spPr>
            <a:xfrm>
              <a:off x="3001762" y="2299848"/>
              <a:ext cx="2579227" cy="2407029"/>
            </a:xfrm>
            <a:custGeom>
              <a:avLst/>
              <a:gdLst>
                <a:gd name="connsiteX0" fmla="*/ 2575030 w 2579227"/>
                <a:gd name="connsiteY0" fmla="*/ 1484911 h 2407029"/>
                <a:gd name="connsiteX1" fmla="*/ 2561980 w 2579227"/>
                <a:gd name="connsiteY1" fmla="*/ 1434523 h 2407029"/>
                <a:gd name="connsiteX2" fmla="*/ 2497020 w 2579227"/>
                <a:gd name="connsiteY2" fmla="*/ 1320985 h 2407029"/>
                <a:gd name="connsiteX3" fmla="*/ 2497020 w 2579227"/>
                <a:gd name="connsiteY3" fmla="*/ 1320985 h 2407029"/>
                <a:gd name="connsiteX4" fmla="*/ 2497020 w 2579227"/>
                <a:gd name="connsiteY4" fmla="*/ 1320985 h 2407029"/>
                <a:gd name="connsiteX5" fmla="*/ 2502354 w 2579227"/>
                <a:gd name="connsiteY5" fmla="*/ 1254310 h 2407029"/>
                <a:gd name="connsiteX6" fmla="*/ 2497401 w 2579227"/>
                <a:gd name="connsiteY6" fmla="*/ 1063239 h 2407029"/>
                <a:gd name="connsiteX7" fmla="*/ 2483495 w 2579227"/>
                <a:gd name="connsiteY7" fmla="*/ 1013994 h 2407029"/>
                <a:gd name="connsiteX8" fmla="*/ 2390435 w 2579227"/>
                <a:gd name="connsiteY8" fmla="*/ 899504 h 2407029"/>
                <a:gd name="connsiteX9" fmla="*/ 2390435 w 2579227"/>
                <a:gd name="connsiteY9" fmla="*/ 899504 h 2407029"/>
                <a:gd name="connsiteX10" fmla="*/ 2390435 w 2579227"/>
                <a:gd name="connsiteY10" fmla="*/ 899504 h 2407029"/>
                <a:gd name="connsiteX11" fmla="*/ 2386816 w 2579227"/>
                <a:gd name="connsiteY11" fmla="*/ 790728 h 2407029"/>
                <a:gd name="connsiteX12" fmla="*/ 2369576 w 2579227"/>
                <a:gd name="connsiteY12" fmla="*/ 614135 h 2407029"/>
                <a:gd name="connsiteX13" fmla="*/ 2282517 w 2579227"/>
                <a:gd name="connsiteY13" fmla="*/ 507264 h 2407029"/>
                <a:gd name="connsiteX14" fmla="*/ 2282517 w 2579227"/>
                <a:gd name="connsiteY14" fmla="*/ 507264 h 2407029"/>
                <a:gd name="connsiteX15" fmla="*/ 2297471 w 2579227"/>
                <a:gd name="connsiteY15" fmla="*/ 458020 h 2407029"/>
                <a:gd name="connsiteX16" fmla="*/ 2296138 w 2579227"/>
                <a:gd name="connsiteY16" fmla="*/ 256471 h 2407029"/>
                <a:gd name="connsiteX17" fmla="*/ 2053060 w 2579227"/>
                <a:gd name="connsiteY17" fmla="*/ 26347 h 2407029"/>
                <a:gd name="connsiteX18" fmla="*/ 1985146 w 2579227"/>
                <a:gd name="connsiteY18" fmla="*/ 249 h 2407029"/>
                <a:gd name="connsiteX19" fmla="*/ 893200 w 2579227"/>
                <a:gd name="connsiteY19" fmla="*/ 20632 h 2407029"/>
                <a:gd name="connsiteX20" fmla="*/ 629167 w 2579227"/>
                <a:gd name="connsiteY20" fmla="*/ 145981 h 2407029"/>
                <a:gd name="connsiteX21" fmla="*/ 503247 w 2579227"/>
                <a:gd name="connsiteY21" fmla="*/ 199226 h 2407029"/>
                <a:gd name="connsiteX22" fmla="*/ 25854 w 2579227"/>
                <a:gd name="connsiteY22" fmla="*/ 196654 h 2407029"/>
                <a:gd name="connsiteX23" fmla="*/ 1946 w 2579227"/>
                <a:gd name="connsiteY23" fmla="*/ 217609 h 2407029"/>
                <a:gd name="connsiteX24" fmla="*/ 7756 w 2579227"/>
                <a:gd name="connsiteY24" fmla="*/ 1128485 h 2407029"/>
                <a:gd name="connsiteX25" fmla="*/ 12424 w 2579227"/>
                <a:gd name="connsiteY25" fmla="*/ 1132200 h 2407029"/>
                <a:gd name="connsiteX26" fmla="*/ 10423 w 2579227"/>
                <a:gd name="connsiteY26" fmla="*/ 1484815 h 2407029"/>
                <a:gd name="connsiteX27" fmla="*/ 48619 w 2579227"/>
                <a:gd name="connsiteY27" fmla="*/ 1521963 h 2407029"/>
                <a:gd name="connsiteX28" fmla="*/ 582495 w 2579227"/>
                <a:gd name="connsiteY28" fmla="*/ 1521391 h 2407029"/>
                <a:gd name="connsiteX29" fmla="*/ 589734 w 2579227"/>
                <a:gd name="connsiteY29" fmla="*/ 1554348 h 2407029"/>
                <a:gd name="connsiteX30" fmla="*/ 582495 w 2579227"/>
                <a:gd name="connsiteY30" fmla="*/ 1699794 h 2407029"/>
                <a:gd name="connsiteX31" fmla="*/ 615737 w 2579227"/>
                <a:gd name="connsiteY31" fmla="*/ 1778471 h 2407029"/>
                <a:gd name="connsiteX32" fmla="*/ 1284773 w 2579227"/>
                <a:gd name="connsiteY32" fmla="*/ 2375498 h 2407029"/>
                <a:gd name="connsiteX33" fmla="*/ 1406122 w 2579227"/>
                <a:gd name="connsiteY33" fmla="*/ 2395215 h 2407029"/>
                <a:gd name="connsiteX34" fmla="*/ 1603289 w 2579227"/>
                <a:gd name="connsiteY34" fmla="*/ 2304061 h 2407029"/>
                <a:gd name="connsiteX35" fmla="*/ 1625673 w 2579227"/>
                <a:gd name="connsiteY35" fmla="*/ 2276629 h 2407029"/>
                <a:gd name="connsiteX36" fmla="*/ 1617481 w 2579227"/>
                <a:gd name="connsiteY36" fmla="*/ 2254245 h 2407029"/>
                <a:gd name="connsiteX37" fmla="*/ 1482703 w 2579227"/>
                <a:gd name="connsiteY37" fmla="*/ 2074508 h 2407029"/>
                <a:gd name="connsiteX38" fmla="*/ 1312110 w 2579227"/>
                <a:gd name="connsiteY38" fmla="*/ 1670172 h 2407029"/>
                <a:gd name="connsiteX39" fmla="*/ 2157454 w 2579227"/>
                <a:gd name="connsiteY39" fmla="*/ 1678173 h 2407029"/>
                <a:gd name="connsiteX40" fmla="*/ 2190505 w 2579227"/>
                <a:gd name="connsiteY40" fmla="*/ 1693794 h 2407029"/>
                <a:gd name="connsiteX41" fmla="*/ 2524643 w 2579227"/>
                <a:gd name="connsiteY41" fmla="*/ 1967066 h 2407029"/>
                <a:gd name="connsiteX42" fmla="*/ 2579221 w 2579227"/>
                <a:gd name="connsiteY42" fmla="*/ 1944968 h 2407029"/>
                <a:gd name="connsiteX43" fmla="*/ 2575030 w 2579227"/>
                <a:gd name="connsiteY43" fmla="*/ 1484911 h 2407029"/>
                <a:gd name="connsiteX44" fmla="*/ 2575030 w 2579227"/>
                <a:gd name="connsiteY44" fmla="*/ 1484911 h 2407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579227" h="2407029">
                  <a:moveTo>
                    <a:pt x="2575030" y="1484911"/>
                  </a:moveTo>
                  <a:cubicBezTo>
                    <a:pt x="2574268" y="1467385"/>
                    <a:pt x="2570744" y="1450144"/>
                    <a:pt x="2561980" y="1434523"/>
                  </a:cubicBezTo>
                  <a:cubicBezTo>
                    <a:pt x="2545312" y="1393851"/>
                    <a:pt x="2524928" y="1355180"/>
                    <a:pt x="2497020" y="1320985"/>
                  </a:cubicBezTo>
                  <a:lnTo>
                    <a:pt x="2497020" y="1320985"/>
                  </a:lnTo>
                  <a:lnTo>
                    <a:pt x="2497020" y="1320985"/>
                  </a:lnTo>
                  <a:cubicBezTo>
                    <a:pt x="2499020" y="1298697"/>
                    <a:pt x="2505212" y="1275932"/>
                    <a:pt x="2502354" y="1254310"/>
                  </a:cubicBezTo>
                  <a:cubicBezTo>
                    <a:pt x="2493972" y="1190588"/>
                    <a:pt x="2497020" y="1126866"/>
                    <a:pt x="2497401" y="1063239"/>
                  </a:cubicBezTo>
                  <a:cubicBezTo>
                    <a:pt x="2497496" y="1045427"/>
                    <a:pt x="2498544" y="1027425"/>
                    <a:pt x="2483495" y="1013994"/>
                  </a:cubicBezTo>
                  <a:cubicBezTo>
                    <a:pt x="2459301" y="970275"/>
                    <a:pt x="2427297" y="932937"/>
                    <a:pt x="2390435" y="899504"/>
                  </a:cubicBezTo>
                  <a:lnTo>
                    <a:pt x="2390435" y="899504"/>
                  </a:lnTo>
                  <a:lnTo>
                    <a:pt x="2390435" y="899504"/>
                  </a:lnTo>
                  <a:cubicBezTo>
                    <a:pt x="2382339" y="863404"/>
                    <a:pt x="2385197" y="827495"/>
                    <a:pt x="2386816" y="790728"/>
                  </a:cubicBezTo>
                  <a:cubicBezTo>
                    <a:pt x="2389578" y="731769"/>
                    <a:pt x="2404818" y="669951"/>
                    <a:pt x="2369576" y="614135"/>
                  </a:cubicBezTo>
                  <a:cubicBezTo>
                    <a:pt x="2354336" y="567272"/>
                    <a:pt x="2323379" y="533268"/>
                    <a:pt x="2282517" y="507264"/>
                  </a:cubicBezTo>
                  <a:lnTo>
                    <a:pt x="2282517" y="507264"/>
                  </a:lnTo>
                  <a:cubicBezTo>
                    <a:pt x="2294042" y="492882"/>
                    <a:pt x="2297662" y="476403"/>
                    <a:pt x="2297471" y="458020"/>
                  </a:cubicBezTo>
                  <a:cubicBezTo>
                    <a:pt x="2296519" y="390774"/>
                    <a:pt x="2296423" y="323718"/>
                    <a:pt x="2296138" y="256471"/>
                  </a:cubicBezTo>
                  <a:cubicBezTo>
                    <a:pt x="2265753" y="209418"/>
                    <a:pt x="2093636" y="66352"/>
                    <a:pt x="2053060" y="26347"/>
                  </a:cubicBezTo>
                  <a:cubicBezTo>
                    <a:pt x="2034867" y="8440"/>
                    <a:pt x="2011150" y="-1752"/>
                    <a:pt x="1985146" y="249"/>
                  </a:cubicBezTo>
                  <a:cubicBezTo>
                    <a:pt x="1870370" y="9583"/>
                    <a:pt x="985879" y="11107"/>
                    <a:pt x="893200" y="20632"/>
                  </a:cubicBezTo>
                  <a:cubicBezTo>
                    <a:pt x="788902" y="31300"/>
                    <a:pt x="693080" y="59780"/>
                    <a:pt x="629167" y="145981"/>
                  </a:cubicBezTo>
                  <a:cubicBezTo>
                    <a:pt x="594401" y="192939"/>
                    <a:pt x="550967" y="198178"/>
                    <a:pt x="503247" y="199226"/>
                  </a:cubicBezTo>
                  <a:cubicBezTo>
                    <a:pt x="412950" y="201131"/>
                    <a:pt x="94624" y="198559"/>
                    <a:pt x="25854" y="196654"/>
                  </a:cubicBezTo>
                  <a:cubicBezTo>
                    <a:pt x="10614" y="196178"/>
                    <a:pt x="4613" y="204750"/>
                    <a:pt x="1946" y="217609"/>
                  </a:cubicBezTo>
                  <a:cubicBezTo>
                    <a:pt x="-816" y="230468"/>
                    <a:pt x="-1959" y="1112292"/>
                    <a:pt x="7756" y="1128485"/>
                  </a:cubicBezTo>
                  <a:cubicBezTo>
                    <a:pt x="9280" y="1129819"/>
                    <a:pt x="10804" y="1131057"/>
                    <a:pt x="12424" y="1132200"/>
                  </a:cubicBezTo>
                  <a:cubicBezTo>
                    <a:pt x="12043" y="1249738"/>
                    <a:pt x="12614" y="1367277"/>
                    <a:pt x="10423" y="1484815"/>
                  </a:cubicBezTo>
                  <a:cubicBezTo>
                    <a:pt x="9852" y="1515105"/>
                    <a:pt x="19567" y="1522153"/>
                    <a:pt x="48619" y="1521963"/>
                  </a:cubicBezTo>
                  <a:cubicBezTo>
                    <a:pt x="226546" y="1520629"/>
                    <a:pt x="404568" y="1521391"/>
                    <a:pt x="582495" y="1521391"/>
                  </a:cubicBezTo>
                  <a:cubicBezTo>
                    <a:pt x="582495" y="1517677"/>
                    <a:pt x="589543" y="1550347"/>
                    <a:pt x="589734" y="1554348"/>
                  </a:cubicBezTo>
                  <a:cubicBezTo>
                    <a:pt x="592687" y="1603116"/>
                    <a:pt x="578494" y="1651027"/>
                    <a:pt x="582495" y="1699794"/>
                  </a:cubicBezTo>
                  <a:cubicBezTo>
                    <a:pt x="584971" y="1729798"/>
                    <a:pt x="590305" y="1757040"/>
                    <a:pt x="615737" y="1778471"/>
                  </a:cubicBezTo>
                  <a:cubicBezTo>
                    <a:pt x="767185" y="1906201"/>
                    <a:pt x="1209621" y="2308347"/>
                    <a:pt x="1284773" y="2375498"/>
                  </a:cubicBezTo>
                  <a:cubicBezTo>
                    <a:pt x="1320587" y="2407597"/>
                    <a:pt x="1360497" y="2417027"/>
                    <a:pt x="1406122" y="2395215"/>
                  </a:cubicBezTo>
                  <a:cubicBezTo>
                    <a:pt x="1471463" y="2363973"/>
                    <a:pt x="1537186" y="2333493"/>
                    <a:pt x="1603289" y="2304061"/>
                  </a:cubicBezTo>
                  <a:cubicBezTo>
                    <a:pt x="1616815" y="2298060"/>
                    <a:pt x="1621387" y="2288344"/>
                    <a:pt x="1625673" y="2276629"/>
                  </a:cubicBezTo>
                  <a:cubicBezTo>
                    <a:pt x="1628149" y="2267294"/>
                    <a:pt x="1622815" y="2260627"/>
                    <a:pt x="1617481" y="2254245"/>
                  </a:cubicBezTo>
                  <a:cubicBezTo>
                    <a:pt x="1568999" y="2196999"/>
                    <a:pt x="1527375" y="2134515"/>
                    <a:pt x="1482703" y="2074508"/>
                  </a:cubicBezTo>
                  <a:cubicBezTo>
                    <a:pt x="1392691" y="1953636"/>
                    <a:pt x="1339161" y="1817428"/>
                    <a:pt x="1312110" y="1670172"/>
                  </a:cubicBezTo>
                  <a:cubicBezTo>
                    <a:pt x="1391929" y="1655789"/>
                    <a:pt x="2099161" y="1679030"/>
                    <a:pt x="2157454" y="1678173"/>
                  </a:cubicBezTo>
                  <a:cubicBezTo>
                    <a:pt x="2171837" y="1677982"/>
                    <a:pt x="2180885" y="1682649"/>
                    <a:pt x="2190505" y="1693794"/>
                  </a:cubicBezTo>
                  <a:cubicBezTo>
                    <a:pt x="2243941" y="1755897"/>
                    <a:pt x="2473493" y="1943063"/>
                    <a:pt x="2524643" y="1967066"/>
                  </a:cubicBezTo>
                  <a:cubicBezTo>
                    <a:pt x="2579221" y="1992593"/>
                    <a:pt x="2579316" y="1952112"/>
                    <a:pt x="2579221" y="1944968"/>
                  </a:cubicBezTo>
                  <a:cubicBezTo>
                    <a:pt x="2576078" y="1803522"/>
                    <a:pt x="2581316" y="1626357"/>
                    <a:pt x="2575030" y="1484911"/>
                  </a:cubicBezTo>
                  <a:lnTo>
                    <a:pt x="2575030" y="1484911"/>
                  </a:lnTo>
                  <a:close/>
                </a:path>
              </a:pathLst>
            </a:custGeom>
            <a:solidFill>
              <a:srgbClr val="EEC9A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3">
              <a:extLst>
                <a:ext uri="{FF2B5EF4-FFF2-40B4-BE49-F238E27FC236}">
                  <a16:creationId xmlns:a16="http://schemas.microsoft.com/office/drawing/2014/main" id="{A2AB4B85-C271-DA0A-48D5-4CAB98107C80}"/>
                </a:ext>
              </a:extLst>
            </p:cNvPr>
            <p:cNvSpPr/>
            <p:nvPr/>
          </p:nvSpPr>
          <p:spPr>
            <a:xfrm>
              <a:off x="4304536" y="3851338"/>
              <a:ext cx="1275227" cy="428928"/>
            </a:xfrm>
            <a:custGeom>
              <a:avLst/>
              <a:gdLst>
                <a:gd name="connsiteX0" fmla="*/ 1257111 w 1275227"/>
                <a:gd name="connsiteY0" fmla="*/ 364903 h 428928"/>
                <a:gd name="connsiteX1" fmla="*/ 886874 w 1275227"/>
                <a:gd name="connsiteY1" fmla="*/ 26575 h 428928"/>
                <a:gd name="connsiteX2" fmla="*/ 831439 w 1275227"/>
                <a:gd name="connsiteY2" fmla="*/ 9335 h 428928"/>
                <a:gd name="connsiteX3" fmla="*/ 75058 w 1275227"/>
                <a:gd name="connsiteY3" fmla="*/ 0 h 428928"/>
                <a:gd name="connsiteX4" fmla="*/ 1240 w 1275227"/>
                <a:gd name="connsiteY4" fmla="*/ 88773 h 428928"/>
                <a:gd name="connsiteX5" fmla="*/ 10003 w 1275227"/>
                <a:gd name="connsiteY5" fmla="*/ 122587 h 428928"/>
                <a:gd name="connsiteX6" fmla="*/ 852775 w 1275227"/>
                <a:gd name="connsiteY6" fmla="*/ 128778 h 428928"/>
                <a:gd name="connsiteX7" fmla="*/ 885827 w 1275227"/>
                <a:gd name="connsiteY7" fmla="*/ 144399 h 428928"/>
                <a:gd name="connsiteX8" fmla="*/ 1220154 w 1275227"/>
                <a:gd name="connsiteY8" fmla="*/ 417767 h 428928"/>
                <a:gd name="connsiteX9" fmla="*/ 1266731 w 1275227"/>
                <a:gd name="connsiteY9" fmla="*/ 422053 h 428928"/>
                <a:gd name="connsiteX10" fmla="*/ 1257111 w 1275227"/>
                <a:gd name="connsiteY10" fmla="*/ 364903 h 42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227" h="428928">
                  <a:moveTo>
                    <a:pt x="1257111" y="364903"/>
                  </a:moveTo>
                  <a:cubicBezTo>
                    <a:pt x="1123761" y="250603"/>
                    <a:pt x="1018986" y="126778"/>
                    <a:pt x="886874" y="26575"/>
                  </a:cubicBezTo>
                  <a:cubicBezTo>
                    <a:pt x="869444" y="13335"/>
                    <a:pt x="852203" y="9335"/>
                    <a:pt x="831439" y="9335"/>
                  </a:cubicBezTo>
                  <a:cubicBezTo>
                    <a:pt x="588837" y="9715"/>
                    <a:pt x="317660" y="0"/>
                    <a:pt x="75058" y="0"/>
                  </a:cubicBezTo>
                  <a:cubicBezTo>
                    <a:pt x="-6761" y="0"/>
                    <a:pt x="-1522" y="4667"/>
                    <a:pt x="1240" y="88773"/>
                  </a:cubicBezTo>
                  <a:cubicBezTo>
                    <a:pt x="1716" y="100965"/>
                    <a:pt x="2859" y="112395"/>
                    <a:pt x="10003" y="122587"/>
                  </a:cubicBezTo>
                  <a:cubicBezTo>
                    <a:pt x="41530" y="104680"/>
                    <a:pt x="792291" y="129730"/>
                    <a:pt x="852775" y="128778"/>
                  </a:cubicBezTo>
                  <a:cubicBezTo>
                    <a:pt x="867157" y="128588"/>
                    <a:pt x="876206" y="133255"/>
                    <a:pt x="885827" y="144399"/>
                  </a:cubicBezTo>
                  <a:cubicBezTo>
                    <a:pt x="939262" y="206502"/>
                    <a:pt x="1152431" y="393478"/>
                    <a:pt x="1220154" y="417767"/>
                  </a:cubicBezTo>
                  <a:cubicBezTo>
                    <a:pt x="1232632" y="422243"/>
                    <a:pt x="1251015" y="437769"/>
                    <a:pt x="1266731" y="422053"/>
                  </a:cubicBezTo>
                  <a:cubicBezTo>
                    <a:pt x="1276161" y="412528"/>
                    <a:pt x="1283114" y="387191"/>
                    <a:pt x="1257111" y="364903"/>
                  </a:cubicBezTo>
                  <a:close/>
                </a:path>
              </a:pathLst>
            </a:custGeom>
            <a:solidFill>
              <a:srgbClr val="D3A7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4">
              <a:extLst>
                <a:ext uri="{FF2B5EF4-FFF2-40B4-BE49-F238E27FC236}">
                  <a16:creationId xmlns:a16="http://schemas.microsoft.com/office/drawing/2014/main" id="{9AE09B31-AA22-1254-319C-126205A56C57}"/>
                </a:ext>
              </a:extLst>
            </p:cNvPr>
            <p:cNvSpPr/>
            <p:nvPr/>
          </p:nvSpPr>
          <p:spPr>
            <a:xfrm>
              <a:off x="5223700" y="3515867"/>
              <a:ext cx="338327" cy="211457"/>
            </a:xfrm>
            <a:custGeom>
              <a:avLst/>
              <a:gdLst>
                <a:gd name="connsiteX0" fmla="*/ 338328 w 338327"/>
                <a:gd name="connsiteY0" fmla="*/ 210788 h 211457"/>
                <a:gd name="connsiteX1" fmla="*/ 273367 w 338327"/>
                <a:gd name="connsiteY1" fmla="*/ 97060 h 211457"/>
                <a:gd name="connsiteX2" fmla="*/ 0 w 338327"/>
                <a:gd name="connsiteY2" fmla="*/ 0 h 211457"/>
                <a:gd name="connsiteX3" fmla="*/ 338328 w 338327"/>
                <a:gd name="connsiteY3" fmla="*/ 210788 h 211457"/>
                <a:gd name="connsiteX4" fmla="*/ 338328 w 338327"/>
                <a:gd name="connsiteY4" fmla="*/ 210788 h 21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327" h="211457">
                  <a:moveTo>
                    <a:pt x="338328" y="210788"/>
                  </a:moveTo>
                  <a:cubicBezTo>
                    <a:pt x="321659" y="170021"/>
                    <a:pt x="301371" y="131350"/>
                    <a:pt x="273367" y="97060"/>
                  </a:cubicBezTo>
                  <a:cubicBezTo>
                    <a:pt x="185928" y="54769"/>
                    <a:pt x="91726" y="31814"/>
                    <a:pt x="0" y="0"/>
                  </a:cubicBezTo>
                  <a:cubicBezTo>
                    <a:pt x="40100" y="34290"/>
                    <a:pt x="327946" y="224123"/>
                    <a:pt x="338328" y="210788"/>
                  </a:cubicBezTo>
                  <a:lnTo>
                    <a:pt x="338328" y="210788"/>
                  </a:lnTo>
                  <a:close/>
                </a:path>
              </a:pathLst>
            </a:custGeom>
            <a:solidFill>
              <a:srgbClr val="D3A7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5">
              <a:extLst>
                <a:ext uri="{FF2B5EF4-FFF2-40B4-BE49-F238E27FC236}">
                  <a16:creationId xmlns:a16="http://schemas.microsoft.com/office/drawing/2014/main" id="{EA61478F-D081-396D-7EFE-2C4BA87483A4}"/>
                </a:ext>
              </a:extLst>
            </p:cNvPr>
            <p:cNvSpPr/>
            <p:nvPr/>
          </p:nvSpPr>
          <p:spPr>
            <a:xfrm>
              <a:off x="5141403" y="3124975"/>
              <a:ext cx="341757" cy="181723"/>
            </a:xfrm>
            <a:custGeom>
              <a:avLst/>
              <a:gdLst>
                <a:gd name="connsiteX0" fmla="*/ 0 w 341757"/>
                <a:gd name="connsiteY0" fmla="*/ 1701 h 181723"/>
                <a:gd name="connsiteX1" fmla="*/ 341757 w 341757"/>
                <a:gd name="connsiteY1" fmla="*/ 181723 h 181723"/>
                <a:gd name="connsiteX2" fmla="*/ 248603 w 341757"/>
                <a:gd name="connsiteY2" fmla="*/ 66852 h 181723"/>
                <a:gd name="connsiteX3" fmla="*/ 0 w 341757"/>
                <a:gd name="connsiteY3" fmla="*/ 1701 h 181723"/>
                <a:gd name="connsiteX4" fmla="*/ 0 w 341757"/>
                <a:gd name="connsiteY4" fmla="*/ 1701 h 18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757" h="181723">
                  <a:moveTo>
                    <a:pt x="0" y="1701"/>
                  </a:moveTo>
                  <a:cubicBezTo>
                    <a:pt x="36481" y="22846"/>
                    <a:pt x="257842" y="150957"/>
                    <a:pt x="341757" y="181723"/>
                  </a:cubicBezTo>
                  <a:cubicBezTo>
                    <a:pt x="317563" y="137813"/>
                    <a:pt x="285464" y="100380"/>
                    <a:pt x="248603" y="66852"/>
                  </a:cubicBezTo>
                  <a:cubicBezTo>
                    <a:pt x="232220" y="52660"/>
                    <a:pt x="22003" y="-11158"/>
                    <a:pt x="0" y="1701"/>
                  </a:cubicBezTo>
                  <a:lnTo>
                    <a:pt x="0" y="1701"/>
                  </a:lnTo>
                  <a:close/>
                </a:path>
              </a:pathLst>
            </a:custGeom>
            <a:solidFill>
              <a:srgbClr val="D3A7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6">
              <a:extLst>
                <a:ext uri="{FF2B5EF4-FFF2-40B4-BE49-F238E27FC236}">
                  <a16:creationId xmlns:a16="http://schemas.microsoft.com/office/drawing/2014/main" id="{653AA4B8-7AE5-85B8-939B-7FDDF0BE982B}"/>
                </a:ext>
              </a:extLst>
            </p:cNvPr>
            <p:cNvSpPr/>
            <p:nvPr/>
          </p:nvSpPr>
          <p:spPr>
            <a:xfrm>
              <a:off x="5080825" y="2744342"/>
              <a:ext cx="288035" cy="162306"/>
            </a:xfrm>
            <a:custGeom>
              <a:avLst/>
              <a:gdLst>
                <a:gd name="connsiteX0" fmla="*/ 201073 w 288035"/>
                <a:gd name="connsiteY0" fmla="*/ 55150 h 162306"/>
                <a:gd name="connsiteX1" fmla="*/ 0 w 288035"/>
                <a:gd name="connsiteY1" fmla="*/ 0 h 162306"/>
                <a:gd name="connsiteX2" fmla="*/ 288036 w 288035"/>
                <a:gd name="connsiteY2" fmla="*/ 162306 h 162306"/>
                <a:gd name="connsiteX3" fmla="*/ 201073 w 288035"/>
                <a:gd name="connsiteY3" fmla="*/ 55150 h 162306"/>
                <a:gd name="connsiteX4" fmla="*/ 201073 w 288035"/>
                <a:gd name="connsiteY4" fmla="*/ 55150 h 162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35" h="162306">
                  <a:moveTo>
                    <a:pt x="201073" y="55150"/>
                  </a:moveTo>
                  <a:cubicBezTo>
                    <a:pt x="138493" y="20383"/>
                    <a:pt x="68484" y="13811"/>
                    <a:pt x="0" y="0"/>
                  </a:cubicBezTo>
                  <a:cubicBezTo>
                    <a:pt x="45434" y="43815"/>
                    <a:pt x="236791" y="156400"/>
                    <a:pt x="288036" y="162306"/>
                  </a:cubicBezTo>
                  <a:cubicBezTo>
                    <a:pt x="272796" y="115348"/>
                    <a:pt x="241840" y="81248"/>
                    <a:pt x="201073" y="55150"/>
                  </a:cubicBezTo>
                  <a:lnTo>
                    <a:pt x="201073" y="55150"/>
                  </a:lnTo>
                  <a:close/>
                </a:path>
              </a:pathLst>
            </a:custGeom>
            <a:solidFill>
              <a:srgbClr val="D3A7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7">
              <a:extLst>
                <a:ext uri="{FF2B5EF4-FFF2-40B4-BE49-F238E27FC236}">
                  <a16:creationId xmlns:a16="http://schemas.microsoft.com/office/drawing/2014/main" id="{1C862B7F-C80E-4153-7865-9E5472AAB2F4}"/>
                </a:ext>
              </a:extLst>
            </p:cNvPr>
            <p:cNvSpPr/>
            <p:nvPr/>
          </p:nvSpPr>
          <p:spPr>
            <a:xfrm>
              <a:off x="3009685" y="3419849"/>
              <a:ext cx="573734" cy="394254"/>
            </a:xfrm>
            <a:custGeom>
              <a:avLst/>
              <a:gdLst>
                <a:gd name="connsiteX0" fmla="*/ 532281 w 573734"/>
                <a:gd name="connsiteY0" fmla="*/ 7 h 394254"/>
                <a:gd name="connsiteX1" fmla="*/ 2024 w 573734"/>
                <a:gd name="connsiteY1" fmla="*/ 1054 h 394254"/>
                <a:gd name="connsiteX2" fmla="*/ 24 w 573734"/>
                <a:gd name="connsiteY2" fmla="*/ 357099 h 394254"/>
                <a:gd name="connsiteX3" fmla="*/ 38219 w 573734"/>
                <a:gd name="connsiteY3" fmla="*/ 394246 h 394254"/>
                <a:gd name="connsiteX4" fmla="*/ 572667 w 573734"/>
                <a:gd name="connsiteY4" fmla="*/ 393675 h 394254"/>
                <a:gd name="connsiteX5" fmla="*/ 573715 w 573734"/>
                <a:gd name="connsiteY5" fmla="*/ 40488 h 394254"/>
                <a:gd name="connsiteX6" fmla="*/ 532281 w 573734"/>
                <a:gd name="connsiteY6" fmla="*/ 7 h 394254"/>
                <a:gd name="connsiteX7" fmla="*/ 532281 w 573734"/>
                <a:gd name="connsiteY7" fmla="*/ 7 h 39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3734" h="394254">
                  <a:moveTo>
                    <a:pt x="532281" y="7"/>
                  </a:moveTo>
                  <a:cubicBezTo>
                    <a:pt x="399026" y="1340"/>
                    <a:pt x="45553" y="11818"/>
                    <a:pt x="2024" y="1054"/>
                  </a:cubicBezTo>
                  <a:cubicBezTo>
                    <a:pt x="1548" y="119736"/>
                    <a:pt x="2214" y="238417"/>
                    <a:pt x="24" y="357099"/>
                  </a:cubicBezTo>
                  <a:cubicBezTo>
                    <a:pt x="-548" y="387388"/>
                    <a:pt x="9168" y="394532"/>
                    <a:pt x="38219" y="394246"/>
                  </a:cubicBezTo>
                  <a:cubicBezTo>
                    <a:pt x="216336" y="392913"/>
                    <a:pt x="394549" y="393675"/>
                    <a:pt x="572667" y="393675"/>
                  </a:cubicBezTo>
                  <a:cubicBezTo>
                    <a:pt x="572857" y="275946"/>
                    <a:pt x="572095" y="158122"/>
                    <a:pt x="573715" y="40488"/>
                  </a:cubicBezTo>
                  <a:cubicBezTo>
                    <a:pt x="574286" y="8770"/>
                    <a:pt x="562951" y="-279"/>
                    <a:pt x="532281" y="7"/>
                  </a:cubicBezTo>
                  <a:lnTo>
                    <a:pt x="532281" y="7"/>
                  </a:lnTo>
                  <a:close/>
                </a:path>
              </a:pathLst>
            </a:custGeom>
            <a:solidFill>
              <a:srgbClr val="D3A7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18">
              <a:extLst>
                <a:ext uri="{FF2B5EF4-FFF2-40B4-BE49-F238E27FC236}">
                  <a16:creationId xmlns:a16="http://schemas.microsoft.com/office/drawing/2014/main" id="{BFF5D429-C9BA-05DC-5151-BA02F40DF147}"/>
                </a:ext>
              </a:extLst>
            </p:cNvPr>
            <p:cNvSpPr/>
            <p:nvPr/>
          </p:nvSpPr>
          <p:spPr>
            <a:xfrm>
              <a:off x="1547812" y="3420999"/>
              <a:ext cx="993266" cy="1235583"/>
            </a:xfrm>
            <a:custGeom>
              <a:avLst/>
              <a:gdLst>
                <a:gd name="connsiteX0" fmla="*/ 0 w 993266"/>
                <a:gd name="connsiteY0" fmla="*/ 0 h 1235583"/>
                <a:gd name="connsiteX1" fmla="*/ 0 w 993266"/>
                <a:gd name="connsiteY1" fmla="*/ 1235583 h 1235583"/>
                <a:gd name="connsiteX2" fmla="*/ 960215 w 993266"/>
                <a:gd name="connsiteY2" fmla="*/ 1235583 h 1235583"/>
                <a:gd name="connsiteX3" fmla="*/ 993267 w 993266"/>
                <a:gd name="connsiteY3" fmla="*/ 1202531 h 1235583"/>
                <a:gd name="connsiteX4" fmla="*/ 993267 w 993266"/>
                <a:gd name="connsiteY4" fmla="*/ 0 h 1235583"/>
                <a:gd name="connsiteX5" fmla="*/ 0 w 993266"/>
                <a:gd name="connsiteY5" fmla="*/ 0 h 1235583"/>
                <a:gd name="connsiteX6" fmla="*/ 0 w 993266"/>
                <a:gd name="connsiteY6" fmla="*/ 0 h 1235583"/>
                <a:gd name="connsiteX7" fmla="*/ 0 w 993266"/>
                <a:gd name="connsiteY7" fmla="*/ 0 h 123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3266" h="1235583">
                  <a:moveTo>
                    <a:pt x="0" y="0"/>
                  </a:moveTo>
                  <a:lnTo>
                    <a:pt x="0" y="1235583"/>
                  </a:lnTo>
                  <a:lnTo>
                    <a:pt x="960215" y="1235583"/>
                  </a:lnTo>
                  <a:cubicBezTo>
                    <a:pt x="978408" y="1235583"/>
                    <a:pt x="993267" y="1220724"/>
                    <a:pt x="993267" y="1202531"/>
                  </a:cubicBezTo>
                  <a:lnTo>
                    <a:pt x="99326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46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19">
              <a:extLst>
                <a:ext uri="{FF2B5EF4-FFF2-40B4-BE49-F238E27FC236}">
                  <a16:creationId xmlns:a16="http://schemas.microsoft.com/office/drawing/2014/main" id="{431CE704-74D2-F489-398F-6D30D18732A3}"/>
                </a:ext>
              </a:extLst>
            </p:cNvPr>
            <p:cNvSpPr/>
            <p:nvPr/>
          </p:nvSpPr>
          <p:spPr>
            <a:xfrm>
              <a:off x="7126794" y="4421124"/>
              <a:ext cx="907542" cy="778383"/>
            </a:xfrm>
            <a:custGeom>
              <a:avLst/>
              <a:gdLst>
                <a:gd name="connsiteX0" fmla="*/ 858394 w 907542"/>
                <a:gd name="connsiteY0" fmla="*/ 778383 h 778383"/>
                <a:gd name="connsiteX1" fmla="*/ 0 w 907542"/>
                <a:gd name="connsiteY1" fmla="*/ 778383 h 778383"/>
                <a:gd name="connsiteX2" fmla="*/ 0 w 907542"/>
                <a:gd name="connsiteY2" fmla="*/ 0 h 778383"/>
                <a:gd name="connsiteX3" fmla="*/ 858394 w 907542"/>
                <a:gd name="connsiteY3" fmla="*/ 0 h 778383"/>
                <a:gd name="connsiteX4" fmla="*/ 907542 w 907542"/>
                <a:gd name="connsiteY4" fmla="*/ 49149 h 778383"/>
                <a:gd name="connsiteX5" fmla="*/ 907542 w 907542"/>
                <a:gd name="connsiteY5" fmla="*/ 729329 h 778383"/>
                <a:gd name="connsiteX6" fmla="*/ 858394 w 907542"/>
                <a:gd name="connsiteY6" fmla="*/ 778383 h 778383"/>
                <a:gd name="connsiteX7" fmla="*/ 858394 w 907542"/>
                <a:gd name="connsiteY7" fmla="*/ 778383 h 77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7542" h="778383">
                  <a:moveTo>
                    <a:pt x="858394" y="778383"/>
                  </a:moveTo>
                  <a:lnTo>
                    <a:pt x="0" y="778383"/>
                  </a:lnTo>
                  <a:lnTo>
                    <a:pt x="0" y="0"/>
                  </a:lnTo>
                  <a:lnTo>
                    <a:pt x="858394" y="0"/>
                  </a:lnTo>
                  <a:cubicBezTo>
                    <a:pt x="885540" y="0"/>
                    <a:pt x="907542" y="22003"/>
                    <a:pt x="907542" y="49149"/>
                  </a:cubicBezTo>
                  <a:lnTo>
                    <a:pt x="907542" y="729329"/>
                  </a:lnTo>
                  <a:cubicBezTo>
                    <a:pt x="907447" y="756380"/>
                    <a:pt x="885444" y="778383"/>
                    <a:pt x="858394" y="778383"/>
                  </a:cubicBezTo>
                  <a:lnTo>
                    <a:pt x="858394" y="778383"/>
                  </a:lnTo>
                  <a:close/>
                </a:path>
              </a:pathLst>
            </a:custGeom>
            <a:solidFill>
              <a:srgbClr val="CBCB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0">
              <a:extLst>
                <a:ext uri="{FF2B5EF4-FFF2-40B4-BE49-F238E27FC236}">
                  <a16:creationId xmlns:a16="http://schemas.microsoft.com/office/drawing/2014/main" id="{94F50846-E985-1F2F-56C5-BA09E5A3B637}"/>
                </a:ext>
              </a:extLst>
            </p:cNvPr>
            <p:cNvSpPr/>
            <p:nvPr/>
          </p:nvSpPr>
          <p:spPr>
            <a:xfrm>
              <a:off x="7126794" y="4421124"/>
              <a:ext cx="907542" cy="136016"/>
            </a:xfrm>
            <a:custGeom>
              <a:avLst/>
              <a:gdLst>
                <a:gd name="connsiteX0" fmla="*/ 907542 w 907542"/>
                <a:gd name="connsiteY0" fmla="*/ 136017 h 136016"/>
                <a:gd name="connsiteX1" fmla="*/ 0 w 907542"/>
                <a:gd name="connsiteY1" fmla="*/ 136017 h 136016"/>
                <a:gd name="connsiteX2" fmla="*/ 0 w 907542"/>
                <a:gd name="connsiteY2" fmla="*/ 0 h 136016"/>
                <a:gd name="connsiteX3" fmla="*/ 862489 w 907542"/>
                <a:gd name="connsiteY3" fmla="*/ 0 h 136016"/>
                <a:gd name="connsiteX4" fmla="*/ 907542 w 907542"/>
                <a:gd name="connsiteY4" fmla="*/ 45148 h 136016"/>
                <a:gd name="connsiteX5" fmla="*/ 907542 w 907542"/>
                <a:gd name="connsiteY5" fmla="*/ 136017 h 136016"/>
                <a:gd name="connsiteX6" fmla="*/ 907542 w 907542"/>
                <a:gd name="connsiteY6" fmla="*/ 136017 h 136016"/>
                <a:gd name="connsiteX7" fmla="*/ 907542 w 907542"/>
                <a:gd name="connsiteY7" fmla="*/ 136017 h 13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7542" h="136016">
                  <a:moveTo>
                    <a:pt x="907542" y="136017"/>
                  </a:moveTo>
                  <a:lnTo>
                    <a:pt x="0" y="136017"/>
                  </a:lnTo>
                  <a:lnTo>
                    <a:pt x="0" y="0"/>
                  </a:lnTo>
                  <a:lnTo>
                    <a:pt x="862489" y="0"/>
                  </a:lnTo>
                  <a:cubicBezTo>
                    <a:pt x="887445" y="0"/>
                    <a:pt x="907542" y="20288"/>
                    <a:pt x="907542" y="45148"/>
                  </a:cubicBezTo>
                  <a:lnTo>
                    <a:pt x="907542" y="136017"/>
                  </a:lnTo>
                  <a:lnTo>
                    <a:pt x="907542" y="136017"/>
                  </a:lnTo>
                  <a:lnTo>
                    <a:pt x="907542" y="136017"/>
                  </a:lnTo>
                  <a:close/>
                </a:path>
              </a:pathLst>
            </a:custGeom>
            <a:solidFill>
              <a:srgbClr val="9898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1">
              <a:extLst>
                <a:ext uri="{FF2B5EF4-FFF2-40B4-BE49-F238E27FC236}">
                  <a16:creationId xmlns:a16="http://schemas.microsoft.com/office/drawing/2014/main" id="{F61A2C5B-1899-A99D-5225-20F4C9AE8B12}"/>
                </a:ext>
              </a:extLst>
            </p:cNvPr>
            <p:cNvSpPr/>
            <p:nvPr/>
          </p:nvSpPr>
          <p:spPr>
            <a:xfrm>
              <a:off x="7133653" y="1477898"/>
              <a:ext cx="907541" cy="764667"/>
            </a:xfrm>
            <a:custGeom>
              <a:avLst/>
              <a:gdLst>
                <a:gd name="connsiteX0" fmla="*/ 858393 w 907541"/>
                <a:gd name="connsiteY0" fmla="*/ 764667 h 764667"/>
                <a:gd name="connsiteX1" fmla="*/ 0 w 907541"/>
                <a:gd name="connsiteY1" fmla="*/ 764667 h 764667"/>
                <a:gd name="connsiteX2" fmla="*/ 0 w 907541"/>
                <a:gd name="connsiteY2" fmla="*/ 0 h 764667"/>
                <a:gd name="connsiteX3" fmla="*/ 858393 w 907541"/>
                <a:gd name="connsiteY3" fmla="*/ 0 h 764667"/>
                <a:gd name="connsiteX4" fmla="*/ 907542 w 907541"/>
                <a:gd name="connsiteY4" fmla="*/ 49149 h 764667"/>
                <a:gd name="connsiteX5" fmla="*/ 907542 w 907541"/>
                <a:gd name="connsiteY5" fmla="*/ 715518 h 764667"/>
                <a:gd name="connsiteX6" fmla="*/ 858393 w 907541"/>
                <a:gd name="connsiteY6" fmla="*/ 764667 h 764667"/>
                <a:gd name="connsiteX7" fmla="*/ 858393 w 907541"/>
                <a:gd name="connsiteY7" fmla="*/ 764667 h 76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7541" h="764667">
                  <a:moveTo>
                    <a:pt x="858393" y="764667"/>
                  </a:moveTo>
                  <a:lnTo>
                    <a:pt x="0" y="764667"/>
                  </a:lnTo>
                  <a:lnTo>
                    <a:pt x="0" y="0"/>
                  </a:lnTo>
                  <a:lnTo>
                    <a:pt x="858393" y="0"/>
                  </a:lnTo>
                  <a:cubicBezTo>
                    <a:pt x="885539" y="0"/>
                    <a:pt x="907542" y="22003"/>
                    <a:pt x="907542" y="49149"/>
                  </a:cubicBezTo>
                  <a:lnTo>
                    <a:pt x="907542" y="715518"/>
                  </a:lnTo>
                  <a:cubicBezTo>
                    <a:pt x="907447" y="742664"/>
                    <a:pt x="885444" y="764667"/>
                    <a:pt x="858393" y="764667"/>
                  </a:cubicBezTo>
                  <a:lnTo>
                    <a:pt x="858393" y="764667"/>
                  </a:lnTo>
                  <a:close/>
                </a:path>
              </a:pathLst>
            </a:custGeom>
            <a:solidFill>
              <a:srgbClr val="CBCB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2">
              <a:extLst>
                <a:ext uri="{FF2B5EF4-FFF2-40B4-BE49-F238E27FC236}">
                  <a16:creationId xmlns:a16="http://schemas.microsoft.com/office/drawing/2014/main" id="{4589A335-85C0-B1C2-64DF-C8963E124A64}"/>
                </a:ext>
              </a:extLst>
            </p:cNvPr>
            <p:cNvSpPr/>
            <p:nvPr/>
          </p:nvSpPr>
          <p:spPr>
            <a:xfrm>
              <a:off x="7133653" y="2099691"/>
              <a:ext cx="907541" cy="142875"/>
            </a:xfrm>
            <a:custGeom>
              <a:avLst/>
              <a:gdLst>
                <a:gd name="connsiteX0" fmla="*/ 865632 w 907541"/>
                <a:gd name="connsiteY0" fmla="*/ 142875 h 142875"/>
                <a:gd name="connsiteX1" fmla="*/ 0 w 907541"/>
                <a:gd name="connsiteY1" fmla="*/ 142875 h 142875"/>
                <a:gd name="connsiteX2" fmla="*/ 0 w 907541"/>
                <a:gd name="connsiteY2" fmla="*/ 0 h 142875"/>
                <a:gd name="connsiteX3" fmla="*/ 907542 w 907541"/>
                <a:gd name="connsiteY3" fmla="*/ 0 h 142875"/>
                <a:gd name="connsiteX4" fmla="*/ 907542 w 907541"/>
                <a:gd name="connsiteY4" fmla="*/ 100965 h 142875"/>
                <a:gd name="connsiteX5" fmla="*/ 865632 w 907541"/>
                <a:gd name="connsiteY5" fmla="*/ 142875 h 142875"/>
                <a:gd name="connsiteX6" fmla="*/ 865632 w 907541"/>
                <a:gd name="connsiteY6" fmla="*/ 14287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7541" h="142875">
                  <a:moveTo>
                    <a:pt x="865632" y="142875"/>
                  </a:moveTo>
                  <a:lnTo>
                    <a:pt x="0" y="142875"/>
                  </a:lnTo>
                  <a:lnTo>
                    <a:pt x="0" y="0"/>
                  </a:lnTo>
                  <a:lnTo>
                    <a:pt x="907542" y="0"/>
                  </a:lnTo>
                  <a:lnTo>
                    <a:pt x="907542" y="100965"/>
                  </a:lnTo>
                  <a:cubicBezTo>
                    <a:pt x="907542" y="124111"/>
                    <a:pt x="888778" y="142875"/>
                    <a:pt x="865632" y="142875"/>
                  </a:cubicBezTo>
                  <a:lnTo>
                    <a:pt x="865632" y="142875"/>
                  </a:lnTo>
                  <a:close/>
                </a:path>
              </a:pathLst>
            </a:custGeom>
            <a:solidFill>
              <a:srgbClr val="9898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6" name="그룹 23">
            <a:extLst>
              <a:ext uri="{FF2B5EF4-FFF2-40B4-BE49-F238E27FC236}">
                <a16:creationId xmlns:a16="http://schemas.microsoft.com/office/drawing/2014/main" id="{0BB29E5F-9BE7-0851-DC50-9690715D417F}"/>
              </a:ext>
            </a:extLst>
          </p:cNvPr>
          <p:cNvGrpSpPr/>
          <p:nvPr/>
        </p:nvGrpSpPr>
        <p:grpSpPr>
          <a:xfrm rot="19444745">
            <a:off x="3757050" y="3411251"/>
            <a:ext cx="820573" cy="715636"/>
            <a:chOff x="3595701" y="2497796"/>
            <a:chExt cx="820573" cy="715636"/>
          </a:xfrm>
        </p:grpSpPr>
        <p:sp>
          <p:nvSpPr>
            <p:cNvPr id="27" name="자유형: 도형 24">
              <a:extLst>
                <a:ext uri="{FF2B5EF4-FFF2-40B4-BE49-F238E27FC236}">
                  <a16:creationId xmlns:a16="http://schemas.microsoft.com/office/drawing/2014/main" id="{C2095EF1-AEB7-C004-4D84-988DD2005F86}"/>
                </a:ext>
              </a:extLst>
            </p:cNvPr>
            <p:cNvSpPr/>
            <p:nvPr/>
          </p:nvSpPr>
          <p:spPr>
            <a:xfrm rot="117423">
              <a:off x="3595701" y="2497796"/>
              <a:ext cx="591975" cy="701881"/>
            </a:xfrm>
            <a:custGeom>
              <a:avLst/>
              <a:gdLst>
                <a:gd name="connsiteX0" fmla="*/ 591547 w 591975"/>
                <a:gd name="connsiteY0" fmla="*/ 605108 h 701881"/>
                <a:gd name="connsiteX1" fmla="*/ 591121 w 591975"/>
                <a:gd name="connsiteY1" fmla="*/ 311262 h 701881"/>
                <a:gd name="connsiteX2" fmla="*/ 582468 w 591975"/>
                <a:gd name="connsiteY2" fmla="*/ 293555 h 701881"/>
                <a:gd name="connsiteX3" fmla="*/ 543295 w 591975"/>
                <a:gd name="connsiteY3" fmla="*/ 292568 h 701881"/>
                <a:gd name="connsiteX4" fmla="*/ 500679 w 591975"/>
                <a:gd name="connsiteY4" fmla="*/ 270004 h 701881"/>
                <a:gd name="connsiteX5" fmla="*/ 349877 w 591975"/>
                <a:gd name="connsiteY5" fmla="*/ 15956 h 701881"/>
                <a:gd name="connsiteX6" fmla="*/ 322239 w 591975"/>
                <a:gd name="connsiteY6" fmla="*/ 44 h 701881"/>
                <a:gd name="connsiteX7" fmla="*/ 254713 w 591975"/>
                <a:gd name="connsiteY7" fmla="*/ 325 h 701881"/>
                <a:gd name="connsiteX8" fmla="*/ 235041 w 591975"/>
                <a:gd name="connsiteY8" fmla="*/ 18239 h 701881"/>
                <a:gd name="connsiteX9" fmla="*/ 235992 w 591975"/>
                <a:gd name="connsiteY9" fmla="*/ 208613 h 701881"/>
                <a:gd name="connsiteX10" fmla="*/ 211825 w 591975"/>
                <a:gd name="connsiteY10" fmla="*/ 234293 h 701881"/>
                <a:gd name="connsiteX11" fmla="*/ 25385 w 591975"/>
                <a:gd name="connsiteY11" fmla="*/ 233378 h 701881"/>
                <a:gd name="connsiteX12" fmla="*/ 1127 w 591975"/>
                <a:gd name="connsiteY12" fmla="*/ 257780 h 701881"/>
                <a:gd name="connsiteX13" fmla="*/ 185 w 591975"/>
                <a:gd name="connsiteY13" fmla="*/ 572922 h 701881"/>
                <a:gd name="connsiteX14" fmla="*/ 32027 w 591975"/>
                <a:gd name="connsiteY14" fmla="*/ 660320 h 701881"/>
                <a:gd name="connsiteX15" fmla="*/ 64721 w 591975"/>
                <a:gd name="connsiteY15" fmla="*/ 688202 h 701881"/>
                <a:gd name="connsiteX16" fmla="*/ 95666 w 591975"/>
                <a:gd name="connsiteY16" fmla="*/ 701160 h 701881"/>
                <a:gd name="connsiteX17" fmla="*/ 318742 w 591975"/>
                <a:gd name="connsiteY17" fmla="*/ 701704 h 701881"/>
                <a:gd name="connsiteX18" fmla="*/ 438055 w 591975"/>
                <a:gd name="connsiteY18" fmla="*/ 656378 h 701881"/>
                <a:gd name="connsiteX19" fmla="*/ 472398 w 591975"/>
                <a:gd name="connsiteY19" fmla="*/ 642596 h 701881"/>
                <a:gd name="connsiteX20" fmla="*/ 578508 w 591975"/>
                <a:gd name="connsiteY20" fmla="*/ 642034 h 701881"/>
                <a:gd name="connsiteX21" fmla="*/ 591547 w 591975"/>
                <a:gd name="connsiteY21" fmla="*/ 605108 h 70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91975" h="701881">
                  <a:moveTo>
                    <a:pt x="591547" y="605108"/>
                  </a:moveTo>
                  <a:cubicBezTo>
                    <a:pt x="591294" y="591570"/>
                    <a:pt x="591294" y="313264"/>
                    <a:pt x="591121" y="311262"/>
                  </a:cubicBezTo>
                  <a:cubicBezTo>
                    <a:pt x="590079" y="299436"/>
                    <a:pt x="593921" y="292975"/>
                    <a:pt x="582468" y="293555"/>
                  </a:cubicBezTo>
                  <a:cubicBezTo>
                    <a:pt x="569510" y="294217"/>
                    <a:pt x="561019" y="292767"/>
                    <a:pt x="543295" y="292568"/>
                  </a:cubicBezTo>
                  <a:cubicBezTo>
                    <a:pt x="522635" y="292341"/>
                    <a:pt x="509124" y="288671"/>
                    <a:pt x="500679" y="270004"/>
                  </a:cubicBezTo>
                  <a:cubicBezTo>
                    <a:pt x="498440" y="265057"/>
                    <a:pt x="396897" y="96205"/>
                    <a:pt x="349877" y="15956"/>
                  </a:cubicBezTo>
                  <a:cubicBezTo>
                    <a:pt x="343126" y="4430"/>
                    <a:pt x="335361" y="-482"/>
                    <a:pt x="322239" y="44"/>
                  </a:cubicBezTo>
                  <a:cubicBezTo>
                    <a:pt x="299740" y="941"/>
                    <a:pt x="279895" y="1240"/>
                    <a:pt x="254713" y="325"/>
                  </a:cubicBezTo>
                  <a:cubicBezTo>
                    <a:pt x="238602" y="-1252"/>
                    <a:pt x="234814" y="2626"/>
                    <a:pt x="235041" y="18239"/>
                  </a:cubicBezTo>
                  <a:cubicBezTo>
                    <a:pt x="235947" y="81688"/>
                    <a:pt x="235294" y="145155"/>
                    <a:pt x="235992" y="208613"/>
                  </a:cubicBezTo>
                  <a:cubicBezTo>
                    <a:pt x="236182" y="226156"/>
                    <a:pt x="233156" y="234864"/>
                    <a:pt x="211825" y="234293"/>
                  </a:cubicBezTo>
                  <a:cubicBezTo>
                    <a:pt x="149718" y="232617"/>
                    <a:pt x="87528" y="234076"/>
                    <a:pt x="25385" y="233378"/>
                  </a:cubicBezTo>
                  <a:cubicBezTo>
                    <a:pt x="7389" y="233178"/>
                    <a:pt x="-1419" y="237782"/>
                    <a:pt x="1127" y="257780"/>
                  </a:cubicBezTo>
                  <a:cubicBezTo>
                    <a:pt x="2912" y="271853"/>
                    <a:pt x="2314" y="482207"/>
                    <a:pt x="185" y="572922"/>
                  </a:cubicBezTo>
                  <a:cubicBezTo>
                    <a:pt x="-667" y="609385"/>
                    <a:pt x="130" y="636923"/>
                    <a:pt x="32027" y="660320"/>
                  </a:cubicBezTo>
                  <a:cubicBezTo>
                    <a:pt x="42792" y="668956"/>
                    <a:pt x="54209" y="678053"/>
                    <a:pt x="64721" y="688202"/>
                  </a:cubicBezTo>
                  <a:cubicBezTo>
                    <a:pt x="75486" y="696838"/>
                    <a:pt x="82925" y="701224"/>
                    <a:pt x="95666" y="701160"/>
                  </a:cubicBezTo>
                  <a:cubicBezTo>
                    <a:pt x="170024" y="700789"/>
                    <a:pt x="244383" y="700979"/>
                    <a:pt x="318742" y="701704"/>
                  </a:cubicBezTo>
                  <a:cubicBezTo>
                    <a:pt x="392049" y="702420"/>
                    <a:pt x="392421" y="703172"/>
                    <a:pt x="438055" y="656378"/>
                  </a:cubicBezTo>
                  <a:cubicBezTo>
                    <a:pt x="448222" y="645948"/>
                    <a:pt x="458570" y="642451"/>
                    <a:pt x="472398" y="642596"/>
                  </a:cubicBezTo>
                  <a:cubicBezTo>
                    <a:pt x="507765" y="642967"/>
                    <a:pt x="543132" y="642297"/>
                    <a:pt x="578508" y="642034"/>
                  </a:cubicBezTo>
                  <a:cubicBezTo>
                    <a:pt x="594782" y="633987"/>
                    <a:pt x="591928" y="625333"/>
                    <a:pt x="591547" y="605108"/>
                  </a:cubicBezTo>
                  <a:close/>
                </a:path>
              </a:pathLst>
            </a:custGeom>
            <a:solidFill>
              <a:srgbClr val="020286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5">
              <a:extLst>
                <a:ext uri="{FF2B5EF4-FFF2-40B4-BE49-F238E27FC236}">
                  <a16:creationId xmlns:a16="http://schemas.microsoft.com/office/drawing/2014/main" id="{D4DDD3F6-7ED7-E025-3C25-34B82399A41C}"/>
                </a:ext>
              </a:extLst>
            </p:cNvPr>
            <p:cNvSpPr/>
            <p:nvPr/>
          </p:nvSpPr>
          <p:spPr>
            <a:xfrm rot="117423">
              <a:off x="3595796" y="2501277"/>
              <a:ext cx="820478" cy="702224"/>
            </a:xfrm>
            <a:custGeom>
              <a:avLst/>
              <a:gdLst>
                <a:gd name="connsiteX0" fmla="*/ 820187 w 820478"/>
                <a:gd name="connsiteY0" fmla="*/ 683789 h 702224"/>
                <a:gd name="connsiteX1" fmla="*/ 820477 w 820478"/>
                <a:gd name="connsiteY1" fmla="*/ 253739 h 702224"/>
                <a:gd name="connsiteX2" fmla="*/ 801013 w 820478"/>
                <a:gd name="connsiteY2" fmla="*/ 233994 h 702224"/>
                <a:gd name="connsiteX3" fmla="*/ 622873 w 820478"/>
                <a:gd name="connsiteY3" fmla="*/ 233894 h 702224"/>
                <a:gd name="connsiteX4" fmla="*/ 585703 w 820478"/>
                <a:gd name="connsiteY4" fmla="*/ 269905 h 702224"/>
                <a:gd name="connsiteX5" fmla="*/ 578426 w 820478"/>
                <a:gd name="connsiteY5" fmla="*/ 292631 h 702224"/>
                <a:gd name="connsiteX6" fmla="*/ 543286 w 820478"/>
                <a:gd name="connsiteY6" fmla="*/ 292568 h 702224"/>
                <a:gd name="connsiteX7" fmla="*/ 500669 w 820478"/>
                <a:gd name="connsiteY7" fmla="*/ 270004 h 702224"/>
                <a:gd name="connsiteX8" fmla="*/ 349868 w 820478"/>
                <a:gd name="connsiteY8" fmla="*/ 15956 h 702224"/>
                <a:gd name="connsiteX9" fmla="*/ 322230 w 820478"/>
                <a:gd name="connsiteY9" fmla="*/ 44 h 702224"/>
                <a:gd name="connsiteX10" fmla="*/ 254704 w 820478"/>
                <a:gd name="connsiteY10" fmla="*/ 325 h 702224"/>
                <a:gd name="connsiteX11" fmla="*/ 235032 w 820478"/>
                <a:gd name="connsiteY11" fmla="*/ 18239 h 702224"/>
                <a:gd name="connsiteX12" fmla="*/ 235983 w 820478"/>
                <a:gd name="connsiteY12" fmla="*/ 208613 h 702224"/>
                <a:gd name="connsiteX13" fmla="*/ 211816 w 820478"/>
                <a:gd name="connsiteY13" fmla="*/ 234293 h 702224"/>
                <a:gd name="connsiteX14" fmla="*/ 25376 w 820478"/>
                <a:gd name="connsiteY14" fmla="*/ 233378 h 702224"/>
                <a:gd name="connsiteX15" fmla="*/ 1127 w 820478"/>
                <a:gd name="connsiteY15" fmla="*/ 257790 h 702224"/>
                <a:gd name="connsiteX16" fmla="*/ 185 w 820478"/>
                <a:gd name="connsiteY16" fmla="*/ 572931 h 702224"/>
                <a:gd name="connsiteX17" fmla="*/ 32027 w 820478"/>
                <a:gd name="connsiteY17" fmla="*/ 660329 h 702224"/>
                <a:gd name="connsiteX18" fmla="*/ 64721 w 820478"/>
                <a:gd name="connsiteY18" fmla="*/ 688211 h 702224"/>
                <a:gd name="connsiteX19" fmla="*/ 95666 w 820478"/>
                <a:gd name="connsiteY19" fmla="*/ 701169 h 702224"/>
                <a:gd name="connsiteX20" fmla="*/ 318742 w 820478"/>
                <a:gd name="connsiteY20" fmla="*/ 701713 h 702224"/>
                <a:gd name="connsiteX21" fmla="*/ 438055 w 820478"/>
                <a:gd name="connsiteY21" fmla="*/ 656387 h 702224"/>
                <a:gd name="connsiteX22" fmla="*/ 472398 w 820478"/>
                <a:gd name="connsiteY22" fmla="*/ 642605 h 702224"/>
                <a:gd name="connsiteX23" fmla="*/ 578508 w 820478"/>
                <a:gd name="connsiteY23" fmla="*/ 642043 h 702224"/>
                <a:gd name="connsiteX24" fmla="*/ 585086 w 820478"/>
                <a:gd name="connsiteY24" fmla="*/ 684034 h 702224"/>
                <a:gd name="connsiteX25" fmla="*/ 602720 w 820478"/>
                <a:gd name="connsiteY25" fmla="*/ 702220 h 702224"/>
                <a:gd name="connsiteX26" fmla="*/ 803351 w 820478"/>
                <a:gd name="connsiteY26" fmla="*/ 701369 h 702224"/>
                <a:gd name="connsiteX27" fmla="*/ 820187 w 820478"/>
                <a:gd name="connsiteY27" fmla="*/ 683789 h 702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0478" h="702224">
                  <a:moveTo>
                    <a:pt x="820187" y="683789"/>
                  </a:moveTo>
                  <a:cubicBezTo>
                    <a:pt x="819707" y="662631"/>
                    <a:pt x="819825" y="375934"/>
                    <a:pt x="820477" y="253739"/>
                  </a:cubicBezTo>
                  <a:cubicBezTo>
                    <a:pt x="820559" y="239105"/>
                    <a:pt x="816916" y="233758"/>
                    <a:pt x="801013" y="233994"/>
                  </a:cubicBezTo>
                  <a:cubicBezTo>
                    <a:pt x="741651" y="234864"/>
                    <a:pt x="682253" y="234184"/>
                    <a:pt x="622873" y="233894"/>
                  </a:cubicBezTo>
                  <a:cubicBezTo>
                    <a:pt x="586065" y="233722"/>
                    <a:pt x="586101" y="233568"/>
                    <a:pt x="585703" y="269905"/>
                  </a:cubicBezTo>
                  <a:cubicBezTo>
                    <a:pt x="585603" y="278758"/>
                    <a:pt x="587225" y="288698"/>
                    <a:pt x="578426" y="292631"/>
                  </a:cubicBezTo>
                  <a:cubicBezTo>
                    <a:pt x="568096" y="293555"/>
                    <a:pt x="558029" y="292731"/>
                    <a:pt x="543286" y="292568"/>
                  </a:cubicBezTo>
                  <a:cubicBezTo>
                    <a:pt x="522625" y="292341"/>
                    <a:pt x="509115" y="288671"/>
                    <a:pt x="500669" y="270004"/>
                  </a:cubicBezTo>
                  <a:cubicBezTo>
                    <a:pt x="498431" y="265057"/>
                    <a:pt x="396888" y="96205"/>
                    <a:pt x="349868" y="15956"/>
                  </a:cubicBezTo>
                  <a:cubicBezTo>
                    <a:pt x="343117" y="4430"/>
                    <a:pt x="335351" y="-482"/>
                    <a:pt x="322230" y="44"/>
                  </a:cubicBezTo>
                  <a:cubicBezTo>
                    <a:pt x="299731" y="941"/>
                    <a:pt x="279886" y="1240"/>
                    <a:pt x="254704" y="325"/>
                  </a:cubicBezTo>
                  <a:cubicBezTo>
                    <a:pt x="238593" y="-1252"/>
                    <a:pt x="234805" y="2626"/>
                    <a:pt x="235032" y="18239"/>
                  </a:cubicBezTo>
                  <a:cubicBezTo>
                    <a:pt x="235938" y="81688"/>
                    <a:pt x="235285" y="145155"/>
                    <a:pt x="235983" y="208613"/>
                  </a:cubicBezTo>
                  <a:cubicBezTo>
                    <a:pt x="236173" y="226156"/>
                    <a:pt x="233147" y="234864"/>
                    <a:pt x="211816" y="234293"/>
                  </a:cubicBezTo>
                  <a:cubicBezTo>
                    <a:pt x="149708" y="232617"/>
                    <a:pt x="87519" y="234076"/>
                    <a:pt x="25376" y="233378"/>
                  </a:cubicBezTo>
                  <a:cubicBezTo>
                    <a:pt x="7389" y="233188"/>
                    <a:pt x="-1419" y="237791"/>
                    <a:pt x="1127" y="257790"/>
                  </a:cubicBezTo>
                  <a:cubicBezTo>
                    <a:pt x="2912" y="271862"/>
                    <a:pt x="2314" y="482207"/>
                    <a:pt x="185" y="572931"/>
                  </a:cubicBezTo>
                  <a:cubicBezTo>
                    <a:pt x="-667" y="609394"/>
                    <a:pt x="130" y="636932"/>
                    <a:pt x="32027" y="660329"/>
                  </a:cubicBezTo>
                  <a:cubicBezTo>
                    <a:pt x="42792" y="668965"/>
                    <a:pt x="54209" y="678062"/>
                    <a:pt x="64721" y="688211"/>
                  </a:cubicBezTo>
                  <a:cubicBezTo>
                    <a:pt x="75486" y="696847"/>
                    <a:pt x="82925" y="701233"/>
                    <a:pt x="95666" y="701169"/>
                  </a:cubicBezTo>
                  <a:cubicBezTo>
                    <a:pt x="170024" y="700798"/>
                    <a:pt x="244383" y="700988"/>
                    <a:pt x="318742" y="701713"/>
                  </a:cubicBezTo>
                  <a:cubicBezTo>
                    <a:pt x="392049" y="702429"/>
                    <a:pt x="392421" y="703181"/>
                    <a:pt x="438055" y="656387"/>
                  </a:cubicBezTo>
                  <a:cubicBezTo>
                    <a:pt x="448222" y="645957"/>
                    <a:pt x="458570" y="642460"/>
                    <a:pt x="472398" y="642605"/>
                  </a:cubicBezTo>
                  <a:cubicBezTo>
                    <a:pt x="507765" y="642976"/>
                    <a:pt x="543132" y="642306"/>
                    <a:pt x="578508" y="642043"/>
                  </a:cubicBezTo>
                  <a:cubicBezTo>
                    <a:pt x="593061" y="653968"/>
                    <a:pt x="583954" y="670043"/>
                    <a:pt x="585086" y="684034"/>
                  </a:cubicBezTo>
                  <a:cubicBezTo>
                    <a:pt x="586110" y="696629"/>
                    <a:pt x="588720" y="702411"/>
                    <a:pt x="602720" y="702220"/>
                  </a:cubicBezTo>
                  <a:cubicBezTo>
                    <a:pt x="669594" y="701287"/>
                    <a:pt x="736486" y="700444"/>
                    <a:pt x="803351" y="701369"/>
                  </a:cubicBezTo>
                  <a:cubicBezTo>
                    <a:pt x="818828" y="701586"/>
                    <a:pt x="820459" y="695687"/>
                    <a:pt x="820187" y="683789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6">
              <a:extLst>
                <a:ext uri="{FF2B5EF4-FFF2-40B4-BE49-F238E27FC236}">
                  <a16:creationId xmlns:a16="http://schemas.microsoft.com/office/drawing/2014/main" id="{E355DC4D-2673-C226-8824-7912B28F6350}"/>
                </a:ext>
              </a:extLst>
            </p:cNvPr>
            <p:cNvSpPr/>
            <p:nvPr/>
          </p:nvSpPr>
          <p:spPr>
            <a:xfrm rot="117423">
              <a:off x="4176658" y="2745078"/>
              <a:ext cx="235461" cy="468354"/>
            </a:xfrm>
            <a:custGeom>
              <a:avLst/>
              <a:gdLst>
                <a:gd name="connsiteX0" fmla="*/ 686 w 235461"/>
                <a:gd name="connsiteY0" fmla="*/ 36034 h 468354"/>
                <a:gd name="connsiteX1" fmla="*/ 37856 w 235461"/>
                <a:gd name="connsiteY1" fmla="*/ 23 h 468354"/>
                <a:gd name="connsiteX2" fmla="*/ 215996 w 235461"/>
                <a:gd name="connsiteY2" fmla="*/ 123 h 468354"/>
                <a:gd name="connsiteX3" fmla="*/ 235460 w 235461"/>
                <a:gd name="connsiteY3" fmla="*/ 19868 h 468354"/>
                <a:gd name="connsiteX4" fmla="*/ 235170 w 235461"/>
                <a:gd name="connsiteY4" fmla="*/ 449918 h 468354"/>
                <a:gd name="connsiteX5" fmla="*/ 218334 w 235461"/>
                <a:gd name="connsiteY5" fmla="*/ 467498 h 468354"/>
                <a:gd name="connsiteX6" fmla="*/ 17703 w 235461"/>
                <a:gd name="connsiteY6" fmla="*/ 468349 h 468354"/>
                <a:gd name="connsiteX7" fmla="*/ 70 w 235461"/>
                <a:gd name="connsiteY7" fmla="*/ 450163 h 468354"/>
                <a:gd name="connsiteX8" fmla="*/ 686 w 235461"/>
                <a:gd name="connsiteY8" fmla="*/ 36034 h 46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461" h="468354">
                  <a:moveTo>
                    <a:pt x="686" y="36034"/>
                  </a:moveTo>
                  <a:cubicBezTo>
                    <a:pt x="1085" y="-303"/>
                    <a:pt x="1057" y="-149"/>
                    <a:pt x="37856" y="23"/>
                  </a:cubicBezTo>
                  <a:cubicBezTo>
                    <a:pt x="97236" y="304"/>
                    <a:pt x="156625" y="993"/>
                    <a:pt x="215996" y="123"/>
                  </a:cubicBezTo>
                  <a:cubicBezTo>
                    <a:pt x="231899" y="-113"/>
                    <a:pt x="235533" y="5234"/>
                    <a:pt x="235460" y="19868"/>
                  </a:cubicBezTo>
                  <a:cubicBezTo>
                    <a:pt x="234808" y="142054"/>
                    <a:pt x="234690" y="428760"/>
                    <a:pt x="235170" y="449918"/>
                  </a:cubicBezTo>
                  <a:cubicBezTo>
                    <a:pt x="235442" y="461807"/>
                    <a:pt x="233811" y="467715"/>
                    <a:pt x="218334" y="467498"/>
                  </a:cubicBezTo>
                  <a:cubicBezTo>
                    <a:pt x="151469" y="466573"/>
                    <a:pt x="84577" y="467416"/>
                    <a:pt x="17703" y="468349"/>
                  </a:cubicBezTo>
                  <a:cubicBezTo>
                    <a:pt x="3703" y="468549"/>
                    <a:pt x="1094" y="462768"/>
                    <a:pt x="70" y="450163"/>
                  </a:cubicBezTo>
                  <a:cubicBezTo>
                    <a:pt x="-238" y="389940"/>
                    <a:pt x="568" y="46672"/>
                    <a:pt x="686" y="36034"/>
                  </a:cubicBezTo>
                  <a:close/>
                </a:path>
              </a:pathLst>
            </a:custGeom>
            <a:solidFill>
              <a:srgbClr val="0B186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7">
              <a:extLst>
                <a:ext uri="{FF2B5EF4-FFF2-40B4-BE49-F238E27FC236}">
                  <a16:creationId xmlns:a16="http://schemas.microsoft.com/office/drawing/2014/main" id="{6EEC8E6F-317D-6A09-0A74-8A28E8112875}"/>
                </a:ext>
              </a:extLst>
            </p:cNvPr>
            <p:cNvSpPr/>
            <p:nvPr/>
          </p:nvSpPr>
          <p:spPr>
            <a:xfrm rot="117423">
              <a:off x="4382556" y="3088650"/>
              <a:ext cx="1736" cy="2230"/>
            </a:xfrm>
            <a:custGeom>
              <a:avLst/>
              <a:gdLst>
                <a:gd name="connsiteX0" fmla="*/ 776 w 1736"/>
                <a:gd name="connsiteY0" fmla="*/ 2218 h 2230"/>
                <a:gd name="connsiteX1" fmla="*/ 6 w 1736"/>
                <a:gd name="connsiteY1" fmla="*/ 849 h 2230"/>
                <a:gd name="connsiteX2" fmla="*/ 894 w 1736"/>
                <a:gd name="connsiteY2" fmla="*/ 25 h 2230"/>
                <a:gd name="connsiteX3" fmla="*/ 1728 w 1736"/>
                <a:gd name="connsiteY3" fmla="*/ 1393 h 2230"/>
                <a:gd name="connsiteX4" fmla="*/ 776 w 1736"/>
                <a:gd name="connsiteY4" fmla="*/ 2218 h 2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6" h="2230">
                  <a:moveTo>
                    <a:pt x="776" y="2218"/>
                  </a:moveTo>
                  <a:cubicBezTo>
                    <a:pt x="169" y="2009"/>
                    <a:pt x="-39" y="1484"/>
                    <a:pt x="6" y="849"/>
                  </a:cubicBezTo>
                  <a:cubicBezTo>
                    <a:pt x="42" y="333"/>
                    <a:pt x="287" y="-111"/>
                    <a:pt x="894" y="25"/>
                  </a:cubicBezTo>
                  <a:cubicBezTo>
                    <a:pt x="1583" y="179"/>
                    <a:pt x="1782" y="759"/>
                    <a:pt x="1728" y="1393"/>
                  </a:cubicBezTo>
                  <a:cubicBezTo>
                    <a:pt x="1691" y="1900"/>
                    <a:pt x="1474" y="2308"/>
                    <a:pt x="776" y="2218"/>
                  </a:cubicBezTo>
                  <a:close/>
                </a:path>
              </a:pathLst>
            </a:custGeom>
            <a:solidFill>
              <a:srgbClr val="0087B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28">
              <a:extLst>
                <a:ext uri="{FF2B5EF4-FFF2-40B4-BE49-F238E27FC236}">
                  <a16:creationId xmlns:a16="http://schemas.microsoft.com/office/drawing/2014/main" id="{6686435A-638D-AA02-5459-070373731B61}"/>
                </a:ext>
              </a:extLst>
            </p:cNvPr>
            <p:cNvSpPr/>
            <p:nvPr/>
          </p:nvSpPr>
          <p:spPr>
            <a:xfrm rot="117423">
              <a:off x="3655636" y="2557032"/>
              <a:ext cx="525901" cy="585378"/>
            </a:xfrm>
            <a:custGeom>
              <a:avLst/>
              <a:gdLst>
                <a:gd name="connsiteX0" fmla="*/ 497214 w 525901"/>
                <a:gd name="connsiteY0" fmla="*/ 290957 h 585378"/>
                <a:gd name="connsiteX1" fmla="*/ 525830 w 525901"/>
                <a:gd name="connsiteY1" fmla="*/ 321821 h 585378"/>
                <a:gd name="connsiteX2" fmla="*/ 525875 w 525901"/>
                <a:gd name="connsiteY2" fmla="*/ 504012 h 585378"/>
                <a:gd name="connsiteX3" fmla="*/ 504843 w 525901"/>
                <a:gd name="connsiteY3" fmla="*/ 525768 h 585378"/>
                <a:gd name="connsiteX4" fmla="*/ 373506 w 525901"/>
                <a:gd name="connsiteY4" fmla="*/ 525632 h 585378"/>
                <a:gd name="connsiteX5" fmla="*/ 355827 w 525901"/>
                <a:gd name="connsiteY5" fmla="*/ 538001 h 585378"/>
                <a:gd name="connsiteX6" fmla="*/ 241317 w 525901"/>
                <a:gd name="connsiteY6" fmla="*/ 584650 h 585378"/>
                <a:gd name="connsiteX7" fmla="*/ 53934 w 525901"/>
                <a:gd name="connsiteY7" fmla="*/ 583481 h 585378"/>
                <a:gd name="connsiteX8" fmla="*/ 0 w 525901"/>
                <a:gd name="connsiteY8" fmla="*/ 530752 h 585378"/>
                <a:gd name="connsiteX9" fmla="*/ 45 w 525901"/>
                <a:gd name="connsiteY9" fmla="*/ 247797 h 585378"/>
                <a:gd name="connsiteX10" fmla="*/ 13819 w 525901"/>
                <a:gd name="connsiteY10" fmla="*/ 233408 h 585378"/>
                <a:gd name="connsiteX11" fmla="*/ 213416 w 525901"/>
                <a:gd name="connsiteY11" fmla="*/ 234042 h 585378"/>
                <a:gd name="connsiteX12" fmla="*/ 234376 w 525901"/>
                <a:gd name="connsiteY12" fmla="*/ 213527 h 585378"/>
                <a:gd name="connsiteX13" fmla="*/ 234339 w 525901"/>
                <a:gd name="connsiteY13" fmla="*/ 20208 h 585378"/>
                <a:gd name="connsiteX14" fmla="*/ 239840 w 525901"/>
                <a:gd name="connsiteY14" fmla="*/ 572 h 585378"/>
                <a:gd name="connsiteX15" fmla="*/ 254837 w 525901"/>
                <a:gd name="connsiteY15" fmla="*/ 13829 h 585378"/>
                <a:gd name="connsiteX16" fmla="*/ 401733 w 525901"/>
                <a:gd name="connsiteY16" fmla="*/ 261000 h 585378"/>
                <a:gd name="connsiteX17" fmla="*/ 456808 w 525901"/>
                <a:gd name="connsiteY17" fmla="*/ 292969 h 585378"/>
                <a:gd name="connsiteX18" fmla="*/ 497214 w 525901"/>
                <a:gd name="connsiteY18" fmla="*/ 290957 h 58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25901" h="585378">
                  <a:moveTo>
                    <a:pt x="497214" y="290957"/>
                  </a:moveTo>
                  <a:cubicBezTo>
                    <a:pt x="525685" y="293186"/>
                    <a:pt x="525839" y="293186"/>
                    <a:pt x="525830" y="321821"/>
                  </a:cubicBezTo>
                  <a:cubicBezTo>
                    <a:pt x="525803" y="382551"/>
                    <a:pt x="524924" y="443290"/>
                    <a:pt x="525875" y="504012"/>
                  </a:cubicBezTo>
                  <a:cubicBezTo>
                    <a:pt x="526138" y="520712"/>
                    <a:pt x="524752" y="529973"/>
                    <a:pt x="504843" y="525768"/>
                  </a:cubicBezTo>
                  <a:cubicBezTo>
                    <a:pt x="500603" y="524871"/>
                    <a:pt x="412126" y="527263"/>
                    <a:pt x="373506" y="525632"/>
                  </a:cubicBezTo>
                  <a:cubicBezTo>
                    <a:pt x="364327" y="525243"/>
                    <a:pt x="359932" y="532428"/>
                    <a:pt x="355827" y="538001"/>
                  </a:cubicBezTo>
                  <a:cubicBezTo>
                    <a:pt x="327030" y="577147"/>
                    <a:pt x="289950" y="588574"/>
                    <a:pt x="241317" y="584650"/>
                  </a:cubicBezTo>
                  <a:cubicBezTo>
                    <a:pt x="179227" y="579630"/>
                    <a:pt x="116431" y="583472"/>
                    <a:pt x="53934" y="583481"/>
                  </a:cubicBezTo>
                  <a:cubicBezTo>
                    <a:pt x="35784" y="583481"/>
                    <a:pt x="-27" y="548485"/>
                    <a:pt x="0" y="530752"/>
                  </a:cubicBezTo>
                  <a:cubicBezTo>
                    <a:pt x="118" y="436431"/>
                    <a:pt x="517" y="342119"/>
                    <a:pt x="45" y="247797"/>
                  </a:cubicBezTo>
                  <a:cubicBezTo>
                    <a:pt x="-9" y="236380"/>
                    <a:pt x="1115" y="233226"/>
                    <a:pt x="13819" y="233408"/>
                  </a:cubicBezTo>
                  <a:cubicBezTo>
                    <a:pt x="80339" y="234350"/>
                    <a:pt x="146887" y="233616"/>
                    <a:pt x="213416" y="234042"/>
                  </a:cubicBezTo>
                  <a:cubicBezTo>
                    <a:pt x="228323" y="234142"/>
                    <a:pt x="234929" y="232665"/>
                    <a:pt x="234376" y="213527"/>
                  </a:cubicBezTo>
                  <a:cubicBezTo>
                    <a:pt x="232518" y="149136"/>
                    <a:pt x="233850" y="84654"/>
                    <a:pt x="234339" y="20208"/>
                  </a:cubicBezTo>
                  <a:cubicBezTo>
                    <a:pt x="234394" y="13430"/>
                    <a:pt x="229700" y="3707"/>
                    <a:pt x="239840" y="572"/>
                  </a:cubicBezTo>
                  <a:cubicBezTo>
                    <a:pt x="250125" y="-2608"/>
                    <a:pt x="251484" y="8256"/>
                    <a:pt x="254837" y="13829"/>
                  </a:cubicBezTo>
                  <a:cubicBezTo>
                    <a:pt x="304258" y="95954"/>
                    <a:pt x="354287" y="177743"/>
                    <a:pt x="401733" y="261000"/>
                  </a:cubicBezTo>
                  <a:cubicBezTo>
                    <a:pt x="415126" y="284506"/>
                    <a:pt x="429479" y="296902"/>
                    <a:pt x="456808" y="292969"/>
                  </a:cubicBezTo>
                  <a:cubicBezTo>
                    <a:pt x="470093" y="291066"/>
                    <a:pt x="483739" y="291555"/>
                    <a:pt x="497214" y="290957"/>
                  </a:cubicBezTo>
                  <a:close/>
                </a:path>
              </a:pathLst>
            </a:custGeom>
            <a:solidFill>
              <a:srgbClr val="FCFBFE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29">
              <a:extLst>
                <a:ext uri="{FF2B5EF4-FFF2-40B4-BE49-F238E27FC236}">
                  <a16:creationId xmlns:a16="http://schemas.microsoft.com/office/drawing/2014/main" id="{974C6389-BD01-2261-2BFF-9D823BE1C038}"/>
                </a:ext>
              </a:extLst>
            </p:cNvPr>
            <p:cNvSpPr/>
            <p:nvPr/>
          </p:nvSpPr>
          <p:spPr>
            <a:xfrm rot="117423">
              <a:off x="4235943" y="2803601"/>
              <a:ext cx="117304" cy="350713"/>
            </a:xfrm>
            <a:custGeom>
              <a:avLst/>
              <a:gdLst>
                <a:gd name="connsiteX0" fmla="*/ 116225 w 117304"/>
                <a:gd name="connsiteY0" fmla="*/ 343712 h 350713"/>
                <a:gd name="connsiteX1" fmla="*/ 106974 w 117304"/>
                <a:gd name="connsiteY1" fmla="*/ 350699 h 350713"/>
                <a:gd name="connsiteX2" fmla="*/ 12888 w 117304"/>
                <a:gd name="connsiteY2" fmla="*/ 350490 h 350713"/>
                <a:gd name="connsiteX3" fmla="*/ 3 w 117304"/>
                <a:gd name="connsiteY3" fmla="*/ 336037 h 350713"/>
                <a:gd name="connsiteX4" fmla="*/ 120 w 117304"/>
                <a:gd name="connsiteY4" fmla="*/ 141505 h 350713"/>
                <a:gd name="connsiteX5" fmla="*/ 30 w 117304"/>
                <a:gd name="connsiteY5" fmla="*/ 16664 h 350713"/>
                <a:gd name="connsiteX6" fmla="*/ 17219 w 117304"/>
                <a:gd name="connsiteY6" fmla="*/ 118 h 350713"/>
                <a:gd name="connsiteX7" fmla="*/ 103204 w 117304"/>
                <a:gd name="connsiteY7" fmla="*/ 263 h 350713"/>
                <a:gd name="connsiteX8" fmla="*/ 117304 w 117304"/>
                <a:gd name="connsiteY8" fmla="*/ 12215 h 350713"/>
                <a:gd name="connsiteX9" fmla="*/ 116216 w 117304"/>
                <a:gd name="connsiteY9" fmla="*/ 339608 h 350713"/>
                <a:gd name="connsiteX10" fmla="*/ 116225 w 117304"/>
                <a:gd name="connsiteY10" fmla="*/ 343712 h 35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304" h="350713">
                  <a:moveTo>
                    <a:pt x="116225" y="343712"/>
                  </a:moveTo>
                  <a:cubicBezTo>
                    <a:pt x="116733" y="350844"/>
                    <a:pt x="112438" y="350771"/>
                    <a:pt x="106974" y="350699"/>
                  </a:cubicBezTo>
                  <a:cubicBezTo>
                    <a:pt x="75612" y="350327"/>
                    <a:pt x="44232" y="349747"/>
                    <a:pt x="12888" y="350490"/>
                  </a:cubicBezTo>
                  <a:cubicBezTo>
                    <a:pt x="999" y="350771"/>
                    <a:pt x="-61" y="346032"/>
                    <a:pt x="3" y="336037"/>
                  </a:cubicBezTo>
                  <a:cubicBezTo>
                    <a:pt x="410" y="271193"/>
                    <a:pt x="129" y="206349"/>
                    <a:pt x="120" y="141505"/>
                  </a:cubicBezTo>
                  <a:cubicBezTo>
                    <a:pt x="120" y="99894"/>
                    <a:pt x="564" y="58275"/>
                    <a:pt x="30" y="16664"/>
                  </a:cubicBezTo>
                  <a:cubicBezTo>
                    <a:pt x="-133" y="3697"/>
                    <a:pt x="2422" y="-815"/>
                    <a:pt x="17219" y="118"/>
                  </a:cubicBezTo>
                  <a:cubicBezTo>
                    <a:pt x="45772" y="1921"/>
                    <a:pt x="74533" y="435"/>
                    <a:pt x="103204" y="263"/>
                  </a:cubicBezTo>
                  <a:cubicBezTo>
                    <a:pt x="111368" y="218"/>
                    <a:pt x="117376" y="716"/>
                    <a:pt x="117304" y="12215"/>
                  </a:cubicBezTo>
                  <a:cubicBezTo>
                    <a:pt x="116615" y="121343"/>
                    <a:pt x="116497" y="230480"/>
                    <a:pt x="116216" y="339608"/>
                  </a:cubicBezTo>
                  <a:cubicBezTo>
                    <a:pt x="116207" y="340976"/>
                    <a:pt x="116216" y="342344"/>
                    <a:pt x="116225" y="343712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3" name="그룹 30">
            <a:extLst>
              <a:ext uri="{FF2B5EF4-FFF2-40B4-BE49-F238E27FC236}">
                <a16:creationId xmlns:a16="http://schemas.microsoft.com/office/drawing/2014/main" id="{CB0F8DFD-C85F-A896-7604-D3F05F878A51}"/>
              </a:ext>
            </a:extLst>
          </p:cNvPr>
          <p:cNvGrpSpPr/>
          <p:nvPr/>
        </p:nvGrpSpPr>
        <p:grpSpPr>
          <a:xfrm rot="19444745">
            <a:off x="4426947" y="3599523"/>
            <a:ext cx="820574" cy="715636"/>
            <a:chOff x="4027749" y="3043271"/>
            <a:chExt cx="820574" cy="715636"/>
          </a:xfrm>
        </p:grpSpPr>
        <p:sp>
          <p:nvSpPr>
            <p:cNvPr id="34" name="자유형: 도형 31">
              <a:extLst>
                <a:ext uri="{FF2B5EF4-FFF2-40B4-BE49-F238E27FC236}">
                  <a16:creationId xmlns:a16="http://schemas.microsoft.com/office/drawing/2014/main" id="{6249F497-90BC-66AF-AABF-EFA1F69944CE}"/>
                </a:ext>
              </a:extLst>
            </p:cNvPr>
            <p:cNvSpPr/>
            <p:nvPr/>
          </p:nvSpPr>
          <p:spPr>
            <a:xfrm rot="117423">
              <a:off x="4027749" y="3043271"/>
              <a:ext cx="591975" cy="701881"/>
            </a:xfrm>
            <a:custGeom>
              <a:avLst/>
              <a:gdLst>
                <a:gd name="connsiteX0" fmla="*/ 591547 w 591975"/>
                <a:gd name="connsiteY0" fmla="*/ 605108 h 701881"/>
                <a:gd name="connsiteX1" fmla="*/ 591121 w 591975"/>
                <a:gd name="connsiteY1" fmla="*/ 311262 h 701881"/>
                <a:gd name="connsiteX2" fmla="*/ 582468 w 591975"/>
                <a:gd name="connsiteY2" fmla="*/ 293555 h 701881"/>
                <a:gd name="connsiteX3" fmla="*/ 543295 w 591975"/>
                <a:gd name="connsiteY3" fmla="*/ 292568 h 701881"/>
                <a:gd name="connsiteX4" fmla="*/ 500679 w 591975"/>
                <a:gd name="connsiteY4" fmla="*/ 270004 h 701881"/>
                <a:gd name="connsiteX5" fmla="*/ 349877 w 591975"/>
                <a:gd name="connsiteY5" fmla="*/ 15956 h 701881"/>
                <a:gd name="connsiteX6" fmla="*/ 322239 w 591975"/>
                <a:gd name="connsiteY6" fmla="*/ 44 h 701881"/>
                <a:gd name="connsiteX7" fmla="*/ 254713 w 591975"/>
                <a:gd name="connsiteY7" fmla="*/ 325 h 701881"/>
                <a:gd name="connsiteX8" fmla="*/ 235041 w 591975"/>
                <a:gd name="connsiteY8" fmla="*/ 18239 h 701881"/>
                <a:gd name="connsiteX9" fmla="*/ 235992 w 591975"/>
                <a:gd name="connsiteY9" fmla="*/ 208613 h 701881"/>
                <a:gd name="connsiteX10" fmla="*/ 211825 w 591975"/>
                <a:gd name="connsiteY10" fmla="*/ 234293 h 701881"/>
                <a:gd name="connsiteX11" fmla="*/ 25385 w 591975"/>
                <a:gd name="connsiteY11" fmla="*/ 233378 h 701881"/>
                <a:gd name="connsiteX12" fmla="*/ 1127 w 591975"/>
                <a:gd name="connsiteY12" fmla="*/ 257780 h 701881"/>
                <a:gd name="connsiteX13" fmla="*/ 185 w 591975"/>
                <a:gd name="connsiteY13" fmla="*/ 572922 h 701881"/>
                <a:gd name="connsiteX14" fmla="*/ 32027 w 591975"/>
                <a:gd name="connsiteY14" fmla="*/ 660320 h 701881"/>
                <a:gd name="connsiteX15" fmla="*/ 64721 w 591975"/>
                <a:gd name="connsiteY15" fmla="*/ 688202 h 701881"/>
                <a:gd name="connsiteX16" fmla="*/ 95666 w 591975"/>
                <a:gd name="connsiteY16" fmla="*/ 701160 h 701881"/>
                <a:gd name="connsiteX17" fmla="*/ 318742 w 591975"/>
                <a:gd name="connsiteY17" fmla="*/ 701704 h 701881"/>
                <a:gd name="connsiteX18" fmla="*/ 438055 w 591975"/>
                <a:gd name="connsiteY18" fmla="*/ 656378 h 701881"/>
                <a:gd name="connsiteX19" fmla="*/ 472398 w 591975"/>
                <a:gd name="connsiteY19" fmla="*/ 642596 h 701881"/>
                <a:gd name="connsiteX20" fmla="*/ 578508 w 591975"/>
                <a:gd name="connsiteY20" fmla="*/ 642034 h 701881"/>
                <a:gd name="connsiteX21" fmla="*/ 591547 w 591975"/>
                <a:gd name="connsiteY21" fmla="*/ 605108 h 70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91975" h="701881">
                  <a:moveTo>
                    <a:pt x="591547" y="605108"/>
                  </a:moveTo>
                  <a:cubicBezTo>
                    <a:pt x="591294" y="591570"/>
                    <a:pt x="591294" y="313264"/>
                    <a:pt x="591121" y="311262"/>
                  </a:cubicBezTo>
                  <a:cubicBezTo>
                    <a:pt x="590079" y="299436"/>
                    <a:pt x="593921" y="292975"/>
                    <a:pt x="582468" y="293555"/>
                  </a:cubicBezTo>
                  <a:cubicBezTo>
                    <a:pt x="569510" y="294217"/>
                    <a:pt x="561019" y="292767"/>
                    <a:pt x="543295" y="292568"/>
                  </a:cubicBezTo>
                  <a:cubicBezTo>
                    <a:pt x="522635" y="292341"/>
                    <a:pt x="509124" y="288671"/>
                    <a:pt x="500679" y="270004"/>
                  </a:cubicBezTo>
                  <a:cubicBezTo>
                    <a:pt x="498440" y="265057"/>
                    <a:pt x="396897" y="96205"/>
                    <a:pt x="349877" y="15956"/>
                  </a:cubicBezTo>
                  <a:cubicBezTo>
                    <a:pt x="343126" y="4430"/>
                    <a:pt x="335361" y="-482"/>
                    <a:pt x="322239" y="44"/>
                  </a:cubicBezTo>
                  <a:cubicBezTo>
                    <a:pt x="299740" y="941"/>
                    <a:pt x="279895" y="1240"/>
                    <a:pt x="254713" y="325"/>
                  </a:cubicBezTo>
                  <a:cubicBezTo>
                    <a:pt x="238602" y="-1252"/>
                    <a:pt x="234814" y="2626"/>
                    <a:pt x="235041" y="18239"/>
                  </a:cubicBezTo>
                  <a:cubicBezTo>
                    <a:pt x="235947" y="81688"/>
                    <a:pt x="235294" y="145155"/>
                    <a:pt x="235992" y="208613"/>
                  </a:cubicBezTo>
                  <a:cubicBezTo>
                    <a:pt x="236182" y="226156"/>
                    <a:pt x="233156" y="234864"/>
                    <a:pt x="211825" y="234293"/>
                  </a:cubicBezTo>
                  <a:cubicBezTo>
                    <a:pt x="149718" y="232617"/>
                    <a:pt x="87528" y="234076"/>
                    <a:pt x="25385" y="233378"/>
                  </a:cubicBezTo>
                  <a:cubicBezTo>
                    <a:pt x="7389" y="233178"/>
                    <a:pt x="-1419" y="237782"/>
                    <a:pt x="1127" y="257780"/>
                  </a:cubicBezTo>
                  <a:cubicBezTo>
                    <a:pt x="2912" y="271853"/>
                    <a:pt x="2314" y="482207"/>
                    <a:pt x="185" y="572922"/>
                  </a:cubicBezTo>
                  <a:cubicBezTo>
                    <a:pt x="-667" y="609385"/>
                    <a:pt x="130" y="636923"/>
                    <a:pt x="32027" y="660320"/>
                  </a:cubicBezTo>
                  <a:cubicBezTo>
                    <a:pt x="42792" y="668956"/>
                    <a:pt x="54209" y="678053"/>
                    <a:pt x="64721" y="688202"/>
                  </a:cubicBezTo>
                  <a:cubicBezTo>
                    <a:pt x="75486" y="696838"/>
                    <a:pt x="82925" y="701224"/>
                    <a:pt x="95666" y="701160"/>
                  </a:cubicBezTo>
                  <a:cubicBezTo>
                    <a:pt x="170024" y="700789"/>
                    <a:pt x="244383" y="700979"/>
                    <a:pt x="318742" y="701704"/>
                  </a:cubicBezTo>
                  <a:cubicBezTo>
                    <a:pt x="392049" y="702420"/>
                    <a:pt x="392421" y="703172"/>
                    <a:pt x="438055" y="656378"/>
                  </a:cubicBezTo>
                  <a:cubicBezTo>
                    <a:pt x="448222" y="645948"/>
                    <a:pt x="458570" y="642451"/>
                    <a:pt x="472398" y="642596"/>
                  </a:cubicBezTo>
                  <a:cubicBezTo>
                    <a:pt x="507765" y="642967"/>
                    <a:pt x="543132" y="642297"/>
                    <a:pt x="578508" y="642034"/>
                  </a:cubicBezTo>
                  <a:cubicBezTo>
                    <a:pt x="594782" y="633987"/>
                    <a:pt x="591928" y="625333"/>
                    <a:pt x="591547" y="605108"/>
                  </a:cubicBezTo>
                  <a:close/>
                </a:path>
              </a:pathLst>
            </a:custGeom>
            <a:solidFill>
              <a:srgbClr val="020286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2">
              <a:extLst>
                <a:ext uri="{FF2B5EF4-FFF2-40B4-BE49-F238E27FC236}">
                  <a16:creationId xmlns:a16="http://schemas.microsoft.com/office/drawing/2014/main" id="{00AB73B0-05D6-174A-3402-998F834B15C0}"/>
                </a:ext>
              </a:extLst>
            </p:cNvPr>
            <p:cNvSpPr/>
            <p:nvPr/>
          </p:nvSpPr>
          <p:spPr>
            <a:xfrm rot="117423">
              <a:off x="4027845" y="3046752"/>
              <a:ext cx="820478" cy="702224"/>
            </a:xfrm>
            <a:custGeom>
              <a:avLst/>
              <a:gdLst>
                <a:gd name="connsiteX0" fmla="*/ 820187 w 820478"/>
                <a:gd name="connsiteY0" fmla="*/ 683789 h 702224"/>
                <a:gd name="connsiteX1" fmla="*/ 820477 w 820478"/>
                <a:gd name="connsiteY1" fmla="*/ 253739 h 702224"/>
                <a:gd name="connsiteX2" fmla="*/ 801013 w 820478"/>
                <a:gd name="connsiteY2" fmla="*/ 233994 h 702224"/>
                <a:gd name="connsiteX3" fmla="*/ 622873 w 820478"/>
                <a:gd name="connsiteY3" fmla="*/ 233894 h 702224"/>
                <a:gd name="connsiteX4" fmla="*/ 585703 w 820478"/>
                <a:gd name="connsiteY4" fmla="*/ 269905 h 702224"/>
                <a:gd name="connsiteX5" fmla="*/ 578426 w 820478"/>
                <a:gd name="connsiteY5" fmla="*/ 292631 h 702224"/>
                <a:gd name="connsiteX6" fmla="*/ 543286 w 820478"/>
                <a:gd name="connsiteY6" fmla="*/ 292568 h 702224"/>
                <a:gd name="connsiteX7" fmla="*/ 500669 w 820478"/>
                <a:gd name="connsiteY7" fmla="*/ 270004 h 702224"/>
                <a:gd name="connsiteX8" fmla="*/ 349868 w 820478"/>
                <a:gd name="connsiteY8" fmla="*/ 15956 h 702224"/>
                <a:gd name="connsiteX9" fmla="*/ 322230 w 820478"/>
                <a:gd name="connsiteY9" fmla="*/ 44 h 702224"/>
                <a:gd name="connsiteX10" fmla="*/ 254704 w 820478"/>
                <a:gd name="connsiteY10" fmla="*/ 325 h 702224"/>
                <a:gd name="connsiteX11" fmla="*/ 235032 w 820478"/>
                <a:gd name="connsiteY11" fmla="*/ 18239 h 702224"/>
                <a:gd name="connsiteX12" fmla="*/ 235983 w 820478"/>
                <a:gd name="connsiteY12" fmla="*/ 208613 h 702224"/>
                <a:gd name="connsiteX13" fmla="*/ 211816 w 820478"/>
                <a:gd name="connsiteY13" fmla="*/ 234293 h 702224"/>
                <a:gd name="connsiteX14" fmla="*/ 25376 w 820478"/>
                <a:gd name="connsiteY14" fmla="*/ 233378 h 702224"/>
                <a:gd name="connsiteX15" fmla="*/ 1127 w 820478"/>
                <a:gd name="connsiteY15" fmla="*/ 257790 h 702224"/>
                <a:gd name="connsiteX16" fmla="*/ 185 w 820478"/>
                <a:gd name="connsiteY16" fmla="*/ 572931 h 702224"/>
                <a:gd name="connsiteX17" fmla="*/ 32027 w 820478"/>
                <a:gd name="connsiteY17" fmla="*/ 660329 h 702224"/>
                <a:gd name="connsiteX18" fmla="*/ 64721 w 820478"/>
                <a:gd name="connsiteY18" fmla="*/ 688211 h 702224"/>
                <a:gd name="connsiteX19" fmla="*/ 95666 w 820478"/>
                <a:gd name="connsiteY19" fmla="*/ 701169 h 702224"/>
                <a:gd name="connsiteX20" fmla="*/ 318742 w 820478"/>
                <a:gd name="connsiteY20" fmla="*/ 701713 h 702224"/>
                <a:gd name="connsiteX21" fmla="*/ 438055 w 820478"/>
                <a:gd name="connsiteY21" fmla="*/ 656387 h 702224"/>
                <a:gd name="connsiteX22" fmla="*/ 472398 w 820478"/>
                <a:gd name="connsiteY22" fmla="*/ 642605 h 702224"/>
                <a:gd name="connsiteX23" fmla="*/ 578508 w 820478"/>
                <a:gd name="connsiteY23" fmla="*/ 642043 h 702224"/>
                <a:gd name="connsiteX24" fmla="*/ 585086 w 820478"/>
                <a:gd name="connsiteY24" fmla="*/ 684034 h 702224"/>
                <a:gd name="connsiteX25" fmla="*/ 602720 w 820478"/>
                <a:gd name="connsiteY25" fmla="*/ 702220 h 702224"/>
                <a:gd name="connsiteX26" fmla="*/ 803351 w 820478"/>
                <a:gd name="connsiteY26" fmla="*/ 701369 h 702224"/>
                <a:gd name="connsiteX27" fmla="*/ 820187 w 820478"/>
                <a:gd name="connsiteY27" fmla="*/ 683789 h 702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0478" h="702224">
                  <a:moveTo>
                    <a:pt x="820187" y="683789"/>
                  </a:moveTo>
                  <a:cubicBezTo>
                    <a:pt x="819707" y="662631"/>
                    <a:pt x="819825" y="375934"/>
                    <a:pt x="820477" y="253739"/>
                  </a:cubicBezTo>
                  <a:cubicBezTo>
                    <a:pt x="820559" y="239105"/>
                    <a:pt x="816916" y="233758"/>
                    <a:pt x="801013" y="233994"/>
                  </a:cubicBezTo>
                  <a:cubicBezTo>
                    <a:pt x="741651" y="234864"/>
                    <a:pt x="682253" y="234184"/>
                    <a:pt x="622873" y="233894"/>
                  </a:cubicBezTo>
                  <a:cubicBezTo>
                    <a:pt x="586065" y="233722"/>
                    <a:pt x="586101" y="233568"/>
                    <a:pt x="585703" y="269905"/>
                  </a:cubicBezTo>
                  <a:cubicBezTo>
                    <a:pt x="585603" y="278758"/>
                    <a:pt x="587225" y="288698"/>
                    <a:pt x="578426" y="292631"/>
                  </a:cubicBezTo>
                  <a:cubicBezTo>
                    <a:pt x="568096" y="293555"/>
                    <a:pt x="558029" y="292731"/>
                    <a:pt x="543286" y="292568"/>
                  </a:cubicBezTo>
                  <a:cubicBezTo>
                    <a:pt x="522625" y="292341"/>
                    <a:pt x="509115" y="288671"/>
                    <a:pt x="500669" y="270004"/>
                  </a:cubicBezTo>
                  <a:cubicBezTo>
                    <a:pt x="498431" y="265057"/>
                    <a:pt x="396888" y="96205"/>
                    <a:pt x="349868" y="15956"/>
                  </a:cubicBezTo>
                  <a:cubicBezTo>
                    <a:pt x="343117" y="4430"/>
                    <a:pt x="335351" y="-482"/>
                    <a:pt x="322230" y="44"/>
                  </a:cubicBezTo>
                  <a:cubicBezTo>
                    <a:pt x="299731" y="941"/>
                    <a:pt x="279886" y="1240"/>
                    <a:pt x="254704" y="325"/>
                  </a:cubicBezTo>
                  <a:cubicBezTo>
                    <a:pt x="238593" y="-1252"/>
                    <a:pt x="234805" y="2626"/>
                    <a:pt x="235032" y="18239"/>
                  </a:cubicBezTo>
                  <a:cubicBezTo>
                    <a:pt x="235938" y="81688"/>
                    <a:pt x="235285" y="145155"/>
                    <a:pt x="235983" y="208613"/>
                  </a:cubicBezTo>
                  <a:cubicBezTo>
                    <a:pt x="236173" y="226156"/>
                    <a:pt x="233147" y="234864"/>
                    <a:pt x="211816" y="234293"/>
                  </a:cubicBezTo>
                  <a:cubicBezTo>
                    <a:pt x="149708" y="232617"/>
                    <a:pt x="87519" y="234076"/>
                    <a:pt x="25376" y="233378"/>
                  </a:cubicBezTo>
                  <a:cubicBezTo>
                    <a:pt x="7389" y="233188"/>
                    <a:pt x="-1419" y="237791"/>
                    <a:pt x="1127" y="257790"/>
                  </a:cubicBezTo>
                  <a:cubicBezTo>
                    <a:pt x="2912" y="271862"/>
                    <a:pt x="2314" y="482207"/>
                    <a:pt x="185" y="572931"/>
                  </a:cubicBezTo>
                  <a:cubicBezTo>
                    <a:pt x="-667" y="609394"/>
                    <a:pt x="130" y="636932"/>
                    <a:pt x="32027" y="660329"/>
                  </a:cubicBezTo>
                  <a:cubicBezTo>
                    <a:pt x="42792" y="668965"/>
                    <a:pt x="54209" y="678062"/>
                    <a:pt x="64721" y="688211"/>
                  </a:cubicBezTo>
                  <a:cubicBezTo>
                    <a:pt x="75486" y="696847"/>
                    <a:pt x="82925" y="701233"/>
                    <a:pt x="95666" y="701169"/>
                  </a:cubicBezTo>
                  <a:cubicBezTo>
                    <a:pt x="170024" y="700798"/>
                    <a:pt x="244383" y="700988"/>
                    <a:pt x="318742" y="701713"/>
                  </a:cubicBezTo>
                  <a:cubicBezTo>
                    <a:pt x="392049" y="702429"/>
                    <a:pt x="392421" y="703181"/>
                    <a:pt x="438055" y="656387"/>
                  </a:cubicBezTo>
                  <a:cubicBezTo>
                    <a:pt x="448222" y="645957"/>
                    <a:pt x="458570" y="642460"/>
                    <a:pt x="472398" y="642605"/>
                  </a:cubicBezTo>
                  <a:cubicBezTo>
                    <a:pt x="507765" y="642976"/>
                    <a:pt x="543132" y="642306"/>
                    <a:pt x="578508" y="642043"/>
                  </a:cubicBezTo>
                  <a:cubicBezTo>
                    <a:pt x="593061" y="653968"/>
                    <a:pt x="583954" y="670043"/>
                    <a:pt x="585086" y="684034"/>
                  </a:cubicBezTo>
                  <a:cubicBezTo>
                    <a:pt x="586110" y="696629"/>
                    <a:pt x="588720" y="702411"/>
                    <a:pt x="602720" y="702220"/>
                  </a:cubicBezTo>
                  <a:cubicBezTo>
                    <a:pt x="669594" y="701287"/>
                    <a:pt x="736486" y="700444"/>
                    <a:pt x="803351" y="701369"/>
                  </a:cubicBezTo>
                  <a:cubicBezTo>
                    <a:pt x="818828" y="701586"/>
                    <a:pt x="820459" y="695687"/>
                    <a:pt x="820187" y="683789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3">
              <a:extLst>
                <a:ext uri="{FF2B5EF4-FFF2-40B4-BE49-F238E27FC236}">
                  <a16:creationId xmlns:a16="http://schemas.microsoft.com/office/drawing/2014/main" id="{3E00A13D-B623-AB15-E30F-795BCDC30AC9}"/>
                </a:ext>
              </a:extLst>
            </p:cNvPr>
            <p:cNvSpPr/>
            <p:nvPr/>
          </p:nvSpPr>
          <p:spPr>
            <a:xfrm rot="117423">
              <a:off x="4608706" y="3290553"/>
              <a:ext cx="235461" cy="468354"/>
            </a:xfrm>
            <a:custGeom>
              <a:avLst/>
              <a:gdLst>
                <a:gd name="connsiteX0" fmla="*/ 686 w 235461"/>
                <a:gd name="connsiteY0" fmla="*/ 36034 h 468354"/>
                <a:gd name="connsiteX1" fmla="*/ 37856 w 235461"/>
                <a:gd name="connsiteY1" fmla="*/ 23 h 468354"/>
                <a:gd name="connsiteX2" fmla="*/ 215996 w 235461"/>
                <a:gd name="connsiteY2" fmla="*/ 123 h 468354"/>
                <a:gd name="connsiteX3" fmla="*/ 235460 w 235461"/>
                <a:gd name="connsiteY3" fmla="*/ 19868 h 468354"/>
                <a:gd name="connsiteX4" fmla="*/ 235170 w 235461"/>
                <a:gd name="connsiteY4" fmla="*/ 449918 h 468354"/>
                <a:gd name="connsiteX5" fmla="*/ 218334 w 235461"/>
                <a:gd name="connsiteY5" fmla="*/ 467498 h 468354"/>
                <a:gd name="connsiteX6" fmla="*/ 17703 w 235461"/>
                <a:gd name="connsiteY6" fmla="*/ 468349 h 468354"/>
                <a:gd name="connsiteX7" fmla="*/ 70 w 235461"/>
                <a:gd name="connsiteY7" fmla="*/ 450163 h 468354"/>
                <a:gd name="connsiteX8" fmla="*/ 686 w 235461"/>
                <a:gd name="connsiteY8" fmla="*/ 36034 h 46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461" h="468354">
                  <a:moveTo>
                    <a:pt x="686" y="36034"/>
                  </a:moveTo>
                  <a:cubicBezTo>
                    <a:pt x="1085" y="-303"/>
                    <a:pt x="1057" y="-149"/>
                    <a:pt x="37856" y="23"/>
                  </a:cubicBezTo>
                  <a:cubicBezTo>
                    <a:pt x="97236" y="304"/>
                    <a:pt x="156625" y="993"/>
                    <a:pt x="215996" y="123"/>
                  </a:cubicBezTo>
                  <a:cubicBezTo>
                    <a:pt x="231899" y="-113"/>
                    <a:pt x="235533" y="5234"/>
                    <a:pt x="235460" y="19868"/>
                  </a:cubicBezTo>
                  <a:cubicBezTo>
                    <a:pt x="234808" y="142054"/>
                    <a:pt x="234690" y="428760"/>
                    <a:pt x="235170" y="449918"/>
                  </a:cubicBezTo>
                  <a:cubicBezTo>
                    <a:pt x="235442" y="461807"/>
                    <a:pt x="233811" y="467715"/>
                    <a:pt x="218334" y="467498"/>
                  </a:cubicBezTo>
                  <a:cubicBezTo>
                    <a:pt x="151469" y="466573"/>
                    <a:pt x="84577" y="467416"/>
                    <a:pt x="17703" y="468349"/>
                  </a:cubicBezTo>
                  <a:cubicBezTo>
                    <a:pt x="3703" y="468549"/>
                    <a:pt x="1094" y="462768"/>
                    <a:pt x="70" y="450163"/>
                  </a:cubicBezTo>
                  <a:cubicBezTo>
                    <a:pt x="-238" y="389940"/>
                    <a:pt x="568" y="46672"/>
                    <a:pt x="686" y="36034"/>
                  </a:cubicBezTo>
                  <a:close/>
                </a:path>
              </a:pathLst>
            </a:custGeom>
            <a:solidFill>
              <a:srgbClr val="0B186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4">
              <a:extLst>
                <a:ext uri="{FF2B5EF4-FFF2-40B4-BE49-F238E27FC236}">
                  <a16:creationId xmlns:a16="http://schemas.microsoft.com/office/drawing/2014/main" id="{63C8DA08-A843-9F0B-7024-68FCC49E0E1F}"/>
                </a:ext>
              </a:extLst>
            </p:cNvPr>
            <p:cNvSpPr/>
            <p:nvPr/>
          </p:nvSpPr>
          <p:spPr>
            <a:xfrm rot="117423">
              <a:off x="4814604" y="3634124"/>
              <a:ext cx="1736" cy="2230"/>
            </a:xfrm>
            <a:custGeom>
              <a:avLst/>
              <a:gdLst>
                <a:gd name="connsiteX0" fmla="*/ 776 w 1736"/>
                <a:gd name="connsiteY0" fmla="*/ 2218 h 2230"/>
                <a:gd name="connsiteX1" fmla="*/ 6 w 1736"/>
                <a:gd name="connsiteY1" fmla="*/ 849 h 2230"/>
                <a:gd name="connsiteX2" fmla="*/ 894 w 1736"/>
                <a:gd name="connsiteY2" fmla="*/ 25 h 2230"/>
                <a:gd name="connsiteX3" fmla="*/ 1728 w 1736"/>
                <a:gd name="connsiteY3" fmla="*/ 1393 h 2230"/>
                <a:gd name="connsiteX4" fmla="*/ 776 w 1736"/>
                <a:gd name="connsiteY4" fmla="*/ 2218 h 2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6" h="2230">
                  <a:moveTo>
                    <a:pt x="776" y="2218"/>
                  </a:moveTo>
                  <a:cubicBezTo>
                    <a:pt x="169" y="2009"/>
                    <a:pt x="-39" y="1484"/>
                    <a:pt x="6" y="849"/>
                  </a:cubicBezTo>
                  <a:cubicBezTo>
                    <a:pt x="42" y="333"/>
                    <a:pt x="287" y="-111"/>
                    <a:pt x="894" y="25"/>
                  </a:cubicBezTo>
                  <a:cubicBezTo>
                    <a:pt x="1583" y="179"/>
                    <a:pt x="1782" y="759"/>
                    <a:pt x="1728" y="1393"/>
                  </a:cubicBezTo>
                  <a:cubicBezTo>
                    <a:pt x="1691" y="1900"/>
                    <a:pt x="1474" y="2308"/>
                    <a:pt x="776" y="2218"/>
                  </a:cubicBezTo>
                  <a:close/>
                </a:path>
              </a:pathLst>
            </a:custGeom>
            <a:solidFill>
              <a:srgbClr val="0087B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5">
              <a:extLst>
                <a:ext uri="{FF2B5EF4-FFF2-40B4-BE49-F238E27FC236}">
                  <a16:creationId xmlns:a16="http://schemas.microsoft.com/office/drawing/2014/main" id="{4BE049F2-6714-E3D1-0F8B-F3A39C40AF64}"/>
                </a:ext>
              </a:extLst>
            </p:cNvPr>
            <p:cNvSpPr/>
            <p:nvPr/>
          </p:nvSpPr>
          <p:spPr>
            <a:xfrm rot="117423">
              <a:off x="4087684" y="3102507"/>
              <a:ext cx="525901" cy="585378"/>
            </a:xfrm>
            <a:custGeom>
              <a:avLst/>
              <a:gdLst>
                <a:gd name="connsiteX0" fmla="*/ 497214 w 525901"/>
                <a:gd name="connsiteY0" fmla="*/ 290957 h 585378"/>
                <a:gd name="connsiteX1" fmla="*/ 525830 w 525901"/>
                <a:gd name="connsiteY1" fmla="*/ 321821 h 585378"/>
                <a:gd name="connsiteX2" fmla="*/ 525875 w 525901"/>
                <a:gd name="connsiteY2" fmla="*/ 504012 h 585378"/>
                <a:gd name="connsiteX3" fmla="*/ 504843 w 525901"/>
                <a:gd name="connsiteY3" fmla="*/ 525768 h 585378"/>
                <a:gd name="connsiteX4" fmla="*/ 373506 w 525901"/>
                <a:gd name="connsiteY4" fmla="*/ 525632 h 585378"/>
                <a:gd name="connsiteX5" fmla="*/ 355827 w 525901"/>
                <a:gd name="connsiteY5" fmla="*/ 538001 h 585378"/>
                <a:gd name="connsiteX6" fmla="*/ 241317 w 525901"/>
                <a:gd name="connsiteY6" fmla="*/ 584650 h 585378"/>
                <a:gd name="connsiteX7" fmla="*/ 53934 w 525901"/>
                <a:gd name="connsiteY7" fmla="*/ 583481 h 585378"/>
                <a:gd name="connsiteX8" fmla="*/ 0 w 525901"/>
                <a:gd name="connsiteY8" fmla="*/ 530752 h 585378"/>
                <a:gd name="connsiteX9" fmla="*/ 45 w 525901"/>
                <a:gd name="connsiteY9" fmla="*/ 247797 h 585378"/>
                <a:gd name="connsiteX10" fmla="*/ 13819 w 525901"/>
                <a:gd name="connsiteY10" fmla="*/ 233408 h 585378"/>
                <a:gd name="connsiteX11" fmla="*/ 213416 w 525901"/>
                <a:gd name="connsiteY11" fmla="*/ 234042 h 585378"/>
                <a:gd name="connsiteX12" fmla="*/ 234376 w 525901"/>
                <a:gd name="connsiteY12" fmla="*/ 213527 h 585378"/>
                <a:gd name="connsiteX13" fmla="*/ 234339 w 525901"/>
                <a:gd name="connsiteY13" fmla="*/ 20208 h 585378"/>
                <a:gd name="connsiteX14" fmla="*/ 239840 w 525901"/>
                <a:gd name="connsiteY14" fmla="*/ 572 h 585378"/>
                <a:gd name="connsiteX15" fmla="*/ 254837 w 525901"/>
                <a:gd name="connsiteY15" fmla="*/ 13829 h 585378"/>
                <a:gd name="connsiteX16" fmla="*/ 401733 w 525901"/>
                <a:gd name="connsiteY16" fmla="*/ 261000 h 585378"/>
                <a:gd name="connsiteX17" fmla="*/ 456808 w 525901"/>
                <a:gd name="connsiteY17" fmla="*/ 292969 h 585378"/>
                <a:gd name="connsiteX18" fmla="*/ 497214 w 525901"/>
                <a:gd name="connsiteY18" fmla="*/ 290957 h 58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25901" h="585378">
                  <a:moveTo>
                    <a:pt x="497214" y="290957"/>
                  </a:moveTo>
                  <a:cubicBezTo>
                    <a:pt x="525685" y="293186"/>
                    <a:pt x="525839" y="293186"/>
                    <a:pt x="525830" y="321821"/>
                  </a:cubicBezTo>
                  <a:cubicBezTo>
                    <a:pt x="525803" y="382551"/>
                    <a:pt x="524924" y="443290"/>
                    <a:pt x="525875" y="504012"/>
                  </a:cubicBezTo>
                  <a:cubicBezTo>
                    <a:pt x="526138" y="520712"/>
                    <a:pt x="524752" y="529973"/>
                    <a:pt x="504843" y="525768"/>
                  </a:cubicBezTo>
                  <a:cubicBezTo>
                    <a:pt x="500603" y="524871"/>
                    <a:pt x="412126" y="527263"/>
                    <a:pt x="373506" y="525632"/>
                  </a:cubicBezTo>
                  <a:cubicBezTo>
                    <a:pt x="364327" y="525243"/>
                    <a:pt x="359932" y="532428"/>
                    <a:pt x="355827" y="538001"/>
                  </a:cubicBezTo>
                  <a:cubicBezTo>
                    <a:pt x="327030" y="577147"/>
                    <a:pt x="289950" y="588574"/>
                    <a:pt x="241317" y="584650"/>
                  </a:cubicBezTo>
                  <a:cubicBezTo>
                    <a:pt x="179227" y="579630"/>
                    <a:pt x="116431" y="583472"/>
                    <a:pt x="53934" y="583481"/>
                  </a:cubicBezTo>
                  <a:cubicBezTo>
                    <a:pt x="35784" y="583481"/>
                    <a:pt x="-27" y="548485"/>
                    <a:pt x="0" y="530752"/>
                  </a:cubicBezTo>
                  <a:cubicBezTo>
                    <a:pt x="118" y="436431"/>
                    <a:pt x="517" y="342119"/>
                    <a:pt x="45" y="247797"/>
                  </a:cubicBezTo>
                  <a:cubicBezTo>
                    <a:pt x="-9" y="236380"/>
                    <a:pt x="1115" y="233226"/>
                    <a:pt x="13819" y="233408"/>
                  </a:cubicBezTo>
                  <a:cubicBezTo>
                    <a:pt x="80339" y="234350"/>
                    <a:pt x="146887" y="233616"/>
                    <a:pt x="213416" y="234042"/>
                  </a:cubicBezTo>
                  <a:cubicBezTo>
                    <a:pt x="228323" y="234142"/>
                    <a:pt x="234929" y="232665"/>
                    <a:pt x="234376" y="213527"/>
                  </a:cubicBezTo>
                  <a:cubicBezTo>
                    <a:pt x="232518" y="149136"/>
                    <a:pt x="233850" y="84654"/>
                    <a:pt x="234339" y="20208"/>
                  </a:cubicBezTo>
                  <a:cubicBezTo>
                    <a:pt x="234394" y="13430"/>
                    <a:pt x="229700" y="3707"/>
                    <a:pt x="239840" y="572"/>
                  </a:cubicBezTo>
                  <a:cubicBezTo>
                    <a:pt x="250125" y="-2608"/>
                    <a:pt x="251484" y="8256"/>
                    <a:pt x="254837" y="13829"/>
                  </a:cubicBezTo>
                  <a:cubicBezTo>
                    <a:pt x="304258" y="95954"/>
                    <a:pt x="354287" y="177743"/>
                    <a:pt x="401733" y="261000"/>
                  </a:cubicBezTo>
                  <a:cubicBezTo>
                    <a:pt x="415126" y="284506"/>
                    <a:pt x="429479" y="296902"/>
                    <a:pt x="456808" y="292969"/>
                  </a:cubicBezTo>
                  <a:cubicBezTo>
                    <a:pt x="470093" y="291066"/>
                    <a:pt x="483739" y="291555"/>
                    <a:pt x="497214" y="290957"/>
                  </a:cubicBezTo>
                  <a:close/>
                </a:path>
              </a:pathLst>
            </a:custGeom>
            <a:solidFill>
              <a:srgbClr val="FCFBFE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6">
              <a:extLst>
                <a:ext uri="{FF2B5EF4-FFF2-40B4-BE49-F238E27FC236}">
                  <a16:creationId xmlns:a16="http://schemas.microsoft.com/office/drawing/2014/main" id="{EB2A36C8-E7AC-AB3A-92A1-A4A51DF30F55}"/>
                </a:ext>
              </a:extLst>
            </p:cNvPr>
            <p:cNvSpPr/>
            <p:nvPr/>
          </p:nvSpPr>
          <p:spPr>
            <a:xfrm rot="117423">
              <a:off x="4667991" y="3349075"/>
              <a:ext cx="117304" cy="350713"/>
            </a:xfrm>
            <a:custGeom>
              <a:avLst/>
              <a:gdLst>
                <a:gd name="connsiteX0" fmla="*/ 116225 w 117304"/>
                <a:gd name="connsiteY0" fmla="*/ 343712 h 350713"/>
                <a:gd name="connsiteX1" fmla="*/ 106974 w 117304"/>
                <a:gd name="connsiteY1" fmla="*/ 350699 h 350713"/>
                <a:gd name="connsiteX2" fmla="*/ 12888 w 117304"/>
                <a:gd name="connsiteY2" fmla="*/ 350490 h 350713"/>
                <a:gd name="connsiteX3" fmla="*/ 3 w 117304"/>
                <a:gd name="connsiteY3" fmla="*/ 336037 h 350713"/>
                <a:gd name="connsiteX4" fmla="*/ 120 w 117304"/>
                <a:gd name="connsiteY4" fmla="*/ 141505 h 350713"/>
                <a:gd name="connsiteX5" fmla="*/ 30 w 117304"/>
                <a:gd name="connsiteY5" fmla="*/ 16664 h 350713"/>
                <a:gd name="connsiteX6" fmla="*/ 17219 w 117304"/>
                <a:gd name="connsiteY6" fmla="*/ 118 h 350713"/>
                <a:gd name="connsiteX7" fmla="*/ 103204 w 117304"/>
                <a:gd name="connsiteY7" fmla="*/ 263 h 350713"/>
                <a:gd name="connsiteX8" fmla="*/ 117304 w 117304"/>
                <a:gd name="connsiteY8" fmla="*/ 12215 h 350713"/>
                <a:gd name="connsiteX9" fmla="*/ 116216 w 117304"/>
                <a:gd name="connsiteY9" fmla="*/ 339608 h 350713"/>
                <a:gd name="connsiteX10" fmla="*/ 116225 w 117304"/>
                <a:gd name="connsiteY10" fmla="*/ 343712 h 35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304" h="350713">
                  <a:moveTo>
                    <a:pt x="116225" y="343712"/>
                  </a:moveTo>
                  <a:cubicBezTo>
                    <a:pt x="116733" y="350844"/>
                    <a:pt x="112438" y="350771"/>
                    <a:pt x="106974" y="350699"/>
                  </a:cubicBezTo>
                  <a:cubicBezTo>
                    <a:pt x="75612" y="350327"/>
                    <a:pt x="44232" y="349747"/>
                    <a:pt x="12888" y="350490"/>
                  </a:cubicBezTo>
                  <a:cubicBezTo>
                    <a:pt x="999" y="350771"/>
                    <a:pt x="-61" y="346032"/>
                    <a:pt x="3" y="336037"/>
                  </a:cubicBezTo>
                  <a:cubicBezTo>
                    <a:pt x="410" y="271193"/>
                    <a:pt x="129" y="206349"/>
                    <a:pt x="120" y="141505"/>
                  </a:cubicBezTo>
                  <a:cubicBezTo>
                    <a:pt x="120" y="99894"/>
                    <a:pt x="564" y="58275"/>
                    <a:pt x="30" y="16664"/>
                  </a:cubicBezTo>
                  <a:cubicBezTo>
                    <a:pt x="-133" y="3697"/>
                    <a:pt x="2422" y="-815"/>
                    <a:pt x="17219" y="118"/>
                  </a:cubicBezTo>
                  <a:cubicBezTo>
                    <a:pt x="45772" y="1921"/>
                    <a:pt x="74533" y="435"/>
                    <a:pt x="103204" y="263"/>
                  </a:cubicBezTo>
                  <a:cubicBezTo>
                    <a:pt x="111368" y="218"/>
                    <a:pt x="117376" y="716"/>
                    <a:pt x="117304" y="12215"/>
                  </a:cubicBezTo>
                  <a:cubicBezTo>
                    <a:pt x="116615" y="121343"/>
                    <a:pt x="116497" y="230480"/>
                    <a:pt x="116216" y="339608"/>
                  </a:cubicBezTo>
                  <a:cubicBezTo>
                    <a:pt x="116207" y="340976"/>
                    <a:pt x="116216" y="342344"/>
                    <a:pt x="116225" y="343712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" name="그룹 37">
            <a:extLst>
              <a:ext uri="{FF2B5EF4-FFF2-40B4-BE49-F238E27FC236}">
                <a16:creationId xmlns:a16="http://schemas.microsoft.com/office/drawing/2014/main" id="{EC638849-110C-65E2-6D8C-C8FD4DB2A38B}"/>
              </a:ext>
            </a:extLst>
          </p:cNvPr>
          <p:cNvGrpSpPr/>
          <p:nvPr/>
        </p:nvGrpSpPr>
        <p:grpSpPr>
          <a:xfrm rot="19444745">
            <a:off x="4574854" y="2503603"/>
            <a:ext cx="820574" cy="715637"/>
            <a:chOff x="4765370" y="2208737"/>
            <a:chExt cx="820574" cy="715637"/>
          </a:xfrm>
        </p:grpSpPr>
        <p:sp>
          <p:nvSpPr>
            <p:cNvPr id="41" name="자유형: 도형 38">
              <a:extLst>
                <a:ext uri="{FF2B5EF4-FFF2-40B4-BE49-F238E27FC236}">
                  <a16:creationId xmlns:a16="http://schemas.microsoft.com/office/drawing/2014/main" id="{6CAEE010-798F-28B7-5BE4-FEB4E4966B40}"/>
                </a:ext>
              </a:extLst>
            </p:cNvPr>
            <p:cNvSpPr/>
            <p:nvPr/>
          </p:nvSpPr>
          <p:spPr>
            <a:xfrm rot="117423">
              <a:off x="4765370" y="2208737"/>
              <a:ext cx="591975" cy="701881"/>
            </a:xfrm>
            <a:custGeom>
              <a:avLst/>
              <a:gdLst>
                <a:gd name="connsiteX0" fmla="*/ 591547 w 591975"/>
                <a:gd name="connsiteY0" fmla="*/ 605108 h 701881"/>
                <a:gd name="connsiteX1" fmla="*/ 591121 w 591975"/>
                <a:gd name="connsiteY1" fmla="*/ 311262 h 701881"/>
                <a:gd name="connsiteX2" fmla="*/ 582468 w 591975"/>
                <a:gd name="connsiteY2" fmla="*/ 293555 h 701881"/>
                <a:gd name="connsiteX3" fmla="*/ 543295 w 591975"/>
                <a:gd name="connsiteY3" fmla="*/ 292568 h 701881"/>
                <a:gd name="connsiteX4" fmla="*/ 500679 w 591975"/>
                <a:gd name="connsiteY4" fmla="*/ 270004 h 701881"/>
                <a:gd name="connsiteX5" fmla="*/ 349877 w 591975"/>
                <a:gd name="connsiteY5" fmla="*/ 15956 h 701881"/>
                <a:gd name="connsiteX6" fmla="*/ 322239 w 591975"/>
                <a:gd name="connsiteY6" fmla="*/ 44 h 701881"/>
                <a:gd name="connsiteX7" fmla="*/ 254713 w 591975"/>
                <a:gd name="connsiteY7" fmla="*/ 325 h 701881"/>
                <a:gd name="connsiteX8" fmla="*/ 235041 w 591975"/>
                <a:gd name="connsiteY8" fmla="*/ 18239 h 701881"/>
                <a:gd name="connsiteX9" fmla="*/ 235992 w 591975"/>
                <a:gd name="connsiteY9" fmla="*/ 208613 h 701881"/>
                <a:gd name="connsiteX10" fmla="*/ 211825 w 591975"/>
                <a:gd name="connsiteY10" fmla="*/ 234293 h 701881"/>
                <a:gd name="connsiteX11" fmla="*/ 25385 w 591975"/>
                <a:gd name="connsiteY11" fmla="*/ 233378 h 701881"/>
                <a:gd name="connsiteX12" fmla="*/ 1127 w 591975"/>
                <a:gd name="connsiteY12" fmla="*/ 257780 h 701881"/>
                <a:gd name="connsiteX13" fmla="*/ 185 w 591975"/>
                <a:gd name="connsiteY13" fmla="*/ 572922 h 701881"/>
                <a:gd name="connsiteX14" fmla="*/ 32027 w 591975"/>
                <a:gd name="connsiteY14" fmla="*/ 660320 h 701881"/>
                <a:gd name="connsiteX15" fmla="*/ 64721 w 591975"/>
                <a:gd name="connsiteY15" fmla="*/ 688202 h 701881"/>
                <a:gd name="connsiteX16" fmla="*/ 95666 w 591975"/>
                <a:gd name="connsiteY16" fmla="*/ 701160 h 701881"/>
                <a:gd name="connsiteX17" fmla="*/ 318742 w 591975"/>
                <a:gd name="connsiteY17" fmla="*/ 701704 h 701881"/>
                <a:gd name="connsiteX18" fmla="*/ 438055 w 591975"/>
                <a:gd name="connsiteY18" fmla="*/ 656378 h 701881"/>
                <a:gd name="connsiteX19" fmla="*/ 472398 w 591975"/>
                <a:gd name="connsiteY19" fmla="*/ 642596 h 701881"/>
                <a:gd name="connsiteX20" fmla="*/ 578508 w 591975"/>
                <a:gd name="connsiteY20" fmla="*/ 642034 h 701881"/>
                <a:gd name="connsiteX21" fmla="*/ 591547 w 591975"/>
                <a:gd name="connsiteY21" fmla="*/ 605108 h 70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91975" h="701881">
                  <a:moveTo>
                    <a:pt x="591547" y="605108"/>
                  </a:moveTo>
                  <a:cubicBezTo>
                    <a:pt x="591294" y="591570"/>
                    <a:pt x="591294" y="313264"/>
                    <a:pt x="591121" y="311262"/>
                  </a:cubicBezTo>
                  <a:cubicBezTo>
                    <a:pt x="590079" y="299436"/>
                    <a:pt x="593921" y="292975"/>
                    <a:pt x="582468" y="293555"/>
                  </a:cubicBezTo>
                  <a:cubicBezTo>
                    <a:pt x="569510" y="294217"/>
                    <a:pt x="561019" y="292767"/>
                    <a:pt x="543295" y="292568"/>
                  </a:cubicBezTo>
                  <a:cubicBezTo>
                    <a:pt x="522635" y="292341"/>
                    <a:pt x="509124" y="288671"/>
                    <a:pt x="500679" y="270004"/>
                  </a:cubicBezTo>
                  <a:cubicBezTo>
                    <a:pt x="498440" y="265057"/>
                    <a:pt x="396897" y="96205"/>
                    <a:pt x="349877" y="15956"/>
                  </a:cubicBezTo>
                  <a:cubicBezTo>
                    <a:pt x="343126" y="4430"/>
                    <a:pt x="335361" y="-482"/>
                    <a:pt x="322239" y="44"/>
                  </a:cubicBezTo>
                  <a:cubicBezTo>
                    <a:pt x="299740" y="941"/>
                    <a:pt x="279895" y="1240"/>
                    <a:pt x="254713" y="325"/>
                  </a:cubicBezTo>
                  <a:cubicBezTo>
                    <a:pt x="238602" y="-1252"/>
                    <a:pt x="234814" y="2626"/>
                    <a:pt x="235041" y="18239"/>
                  </a:cubicBezTo>
                  <a:cubicBezTo>
                    <a:pt x="235947" y="81688"/>
                    <a:pt x="235294" y="145155"/>
                    <a:pt x="235992" y="208613"/>
                  </a:cubicBezTo>
                  <a:cubicBezTo>
                    <a:pt x="236182" y="226156"/>
                    <a:pt x="233156" y="234864"/>
                    <a:pt x="211825" y="234293"/>
                  </a:cubicBezTo>
                  <a:cubicBezTo>
                    <a:pt x="149718" y="232617"/>
                    <a:pt x="87528" y="234076"/>
                    <a:pt x="25385" y="233378"/>
                  </a:cubicBezTo>
                  <a:cubicBezTo>
                    <a:pt x="7389" y="233178"/>
                    <a:pt x="-1419" y="237782"/>
                    <a:pt x="1127" y="257780"/>
                  </a:cubicBezTo>
                  <a:cubicBezTo>
                    <a:pt x="2912" y="271853"/>
                    <a:pt x="2314" y="482207"/>
                    <a:pt x="185" y="572922"/>
                  </a:cubicBezTo>
                  <a:cubicBezTo>
                    <a:pt x="-667" y="609385"/>
                    <a:pt x="130" y="636923"/>
                    <a:pt x="32027" y="660320"/>
                  </a:cubicBezTo>
                  <a:cubicBezTo>
                    <a:pt x="42792" y="668956"/>
                    <a:pt x="54209" y="678053"/>
                    <a:pt x="64721" y="688202"/>
                  </a:cubicBezTo>
                  <a:cubicBezTo>
                    <a:pt x="75486" y="696838"/>
                    <a:pt x="82925" y="701224"/>
                    <a:pt x="95666" y="701160"/>
                  </a:cubicBezTo>
                  <a:cubicBezTo>
                    <a:pt x="170024" y="700789"/>
                    <a:pt x="244383" y="700979"/>
                    <a:pt x="318742" y="701704"/>
                  </a:cubicBezTo>
                  <a:cubicBezTo>
                    <a:pt x="392049" y="702420"/>
                    <a:pt x="392421" y="703172"/>
                    <a:pt x="438055" y="656378"/>
                  </a:cubicBezTo>
                  <a:cubicBezTo>
                    <a:pt x="448222" y="645948"/>
                    <a:pt x="458570" y="642451"/>
                    <a:pt x="472398" y="642596"/>
                  </a:cubicBezTo>
                  <a:cubicBezTo>
                    <a:pt x="507765" y="642967"/>
                    <a:pt x="543132" y="642297"/>
                    <a:pt x="578508" y="642034"/>
                  </a:cubicBezTo>
                  <a:cubicBezTo>
                    <a:pt x="594782" y="633987"/>
                    <a:pt x="591928" y="625333"/>
                    <a:pt x="591547" y="605108"/>
                  </a:cubicBezTo>
                  <a:close/>
                </a:path>
              </a:pathLst>
            </a:custGeom>
            <a:solidFill>
              <a:srgbClr val="020286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39">
              <a:extLst>
                <a:ext uri="{FF2B5EF4-FFF2-40B4-BE49-F238E27FC236}">
                  <a16:creationId xmlns:a16="http://schemas.microsoft.com/office/drawing/2014/main" id="{8140BABB-7C3B-0D01-816E-8839975F8C9E}"/>
                </a:ext>
              </a:extLst>
            </p:cNvPr>
            <p:cNvSpPr/>
            <p:nvPr/>
          </p:nvSpPr>
          <p:spPr>
            <a:xfrm rot="117423">
              <a:off x="4765466" y="2212218"/>
              <a:ext cx="820478" cy="702224"/>
            </a:xfrm>
            <a:custGeom>
              <a:avLst/>
              <a:gdLst>
                <a:gd name="connsiteX0" fmla="*/ 820187 w 820478"/>
                <a:gd name="connsiteY0" fmla="*/ 683789 h 702224"/>
                <a:gd name="connsiteX1" fmla="*/ 820477 w 820478"/>
                <a:gd name="connsiteY1" fmla="*/ 253739 h 702224"/>
                <a:gd name="connsiteX2" fmla="*/ 801013 w 820478"/>
                <a:gd name="connsiteY2" fmla="*/ 233994 h 702224"/>
                <a:gd name="connsiteX3" fmla="*/ 622873 w 820478"/>
                <a:gd name="connsiteY3" fmla="*/ 233894 h 702224"/>
                <a:gd name="connsiteX4" fmla="*/ 585703 w 820478"/>
                <a:gd name="connsiteY4" fmla="*/ 269905 h 702224"/>
                <a:gd name="connsiteX5" fmla="*/ 578426 w 820478"/>
                <a:gd name="connsiteY5" fmla="*/ 292631 h 702224"/>
                <a:gd name="connsiteX6" fmla="*/ 543286 w 820478"/>
                <a:gd name="connsiteY6" fmla="*/ 292568 h 702224"/>
                <a:gd name="connsiteX7" fmla="*/ 500669 w 820478"/>
                <a:gd name="connsiteY7" fmla="*/ 270004 h 702224"/>
                <a:gd name="connsiteX8" fmla="*/ 349868 w 820478"/>
                <a:gd name="connsiteY8" fmla="*/ 15956 h 702224"/>
                <a:gd name="connsiteX9" fmla="*/ 322230 w 820478"/>
                <a:gd name="connsiteY9" fmla="*/ 44 h 702224"/>
                <a:gd name="connsiteX10" fmla="*/ 254704 w 820478"/>
                <a:gd name="connsiteY10" fmla="*/ 325 h 702224"/>
                <a:gd name="connsiteX11" fmla="*/ 235032 w 820478"/>
                <a:gd name="connsiteY11" fmla="*/ 18239 h 702224"/>
                <a:gd name="connsiteX12" fmla="*/ 235983 w 820478"/>
                <a:gd name="connsiteY12" fmla="*/ 208613 h 702224"/>
                <a:gd name="connsiteX13" fmla="*/ 211816 w 820478"/>
                <a:gd name="connsiteY13" fmla="*/ 234293 h 702224"/>
                <a:gd name="connsiteX14" fmla="*/ 25376 w 820478"/>
                <a:gd name="connsiteY14" fmla="*/ 233378 h 702224"/>
                <a:gd name="connsiteX15" fmla="*/ 1127 w 820478"/>
                <a:gd name="connsiteY15" fmla="*/ 257790 h 702224"/>
                <a:gd name="connsiteX16" fmla="*/ 185 w 820478"/>
                <a:gd name="connsiteY16" fmla="*/ 572931 h 702224"/>
                <a:gd name="connsiteX17" fmla="*/ 32027 w 820478"/>
                <a:gd name="connsiteY17" fmla="*/ 660329 h 702224"/>
                <a:gd name="connsiteX18" fmla="*/ 64721 w 820478"/>
                <a:gd name="connsiteY18" fmla="*/ 688211 h 702224"/>
                <a:gd name="connsiteX19" fmla="*/ 95666 w 820478"/>
                <a:gd name="connsiteY19" fmla="*/ 701169 h 702224"/>
                <a:gd name="connsiteX20" fmla="*/ 318742 w 820478"/>
                <a:gd name="connsiteY20" fmla="*/ 701713 h 702224"/>
                <a:gd name="connsiteX21" fmla="*/ 438055 w 820478"/>
                <a:gd name="connsiteY21" fmla="*/ 656387 h 702224"/>
                <a:gd name="connsiteX22" fmla="*/ 472398 w 820478"/>
                <a:gd name="connsiteY22" fmla="*/ 642605 h 702224"/>
                <a:gd name="connsiteX23" fmla="*/ 578508 w 820478"/>
                <a:gd name="connsiteY23" fmla="*/ 642043 h 702224"/>
                <a:gd name="connsiteX24" fmla="*/ 585086 w 820478"/>
                <a:gd name="connsiteY24" fmla="*/ 684034 h 702224"/>
                <a:gd name="connsiteX25" fmla="*/ 602720 w 820478"/>
                <a:gd name="connsiteY25" fmla="*/ 702220 h 702224"/>
                <a:gd name="connsiteX26" fmla="*/ 803351 w 820478"/>
                <a:gd name="connsiteY26" fmla="*/ 701369 h 702224"/>
                <a:gd name="connsiteX27" fmla="*/ 820187 w 820478"/>
                <a:gd name="connsiteY27" fmla="*/ 683789 h 702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0478" h="702224">
                  <a:moveTo>
                    <a:pt x="820187" y="683789"/>
                  </a:moveTo>
                  <a:cubicBezTo>
                    <a:pt x="819707" y="662631"/>
                    <a:pt x="819825" y="375934"/>
                    <a:pt x="820477" y="253739"/>
                  </a:cubicBezTo>
                  <a:cubicBezTo>
                    <a:pt x="820559" y="239105"/>
                    <a:pt x="816916" y="233758"/>
                    <a:pt x="801013" y="233994"/>
                  </a:cubicBezTo>
                  <a:cubicBezTo>
                    <a:pt x="741651" y="234864"/>
                    <a:pt x="682253" y="234184"/>
                    <a:pt x="622873" y="233894"/>
                  </a:cubicBezTo>
                  <a:cubicBezTo>
                    <a:pt x="586065" y="233722"/>
                    <a:pt x="586101" y="233568"/>
                    <a:pt x="585703" y="269905"/>
                  </a:cubicBezTo>
                  <a:cubicBezTo>
                    <a:pt x="585603" y="278758"/>
                    <a:pt x="587225" y="288698"/>
                    <a:pt x="578426" y="292631"/>
                  </a:cubicBezTo>
                  <a:cubicBezTo>
                    <a:pt x="568096" y="293555"/>
                    <a:pt x="558029" y="292731"/>
                    <a:pt x="543286" y="292568"/>
                  </a:cubicBezTo>
                  <a:cubicBezTo>
                    <a:pt x="522625" y="292341"/>
                    <a:pt x="509115" y="288671"/>
                    <a:pt x="500669" y="270004"/>
                  </a:cubicBezTo>
                  <a:cubicBezTo>
                    <a:pt x="498431" y="265057"/>
                    <a:pt x="396888" y="96205"/>
                    <a:pt x="349868" y="15956"/>
                  </a:cubicBezTo>
                  <a:cubicBezTo>
                    <a:pt x="343117" y="4430"/>
                    <a:pt x="335351" y="-482"/>
                    <a:pt x="322230" y="44"/>
                  </a:cubicBezTo>
                  <a:cubicBezTo>
                    <a:pt x="299731" y="941"/>
                    <a:pt x="279886" y="1240"/>
                    <a:pt x="254704" y="325"/>
                  </a:cubicBezTo>
                  <a:cubicBezTo>
                    <a:pt x="238593" y="-1252"/>
                    <a:pt x="234805" y="2626"/>
                    <a:pt x="235032" y="18239"/>
                  </a:cubicBezTo>
                  <a:cubicBezTo>
                    <a:pt x="235938" y="81688"/>
                    <a:pt x="235285" y="145155"/>
                    <a:pt x="235983" y="208613"/>
                  </a:cubicBezTo>
                  <a:cubicBezTo>
                    <a:pt x="236173" y="226156"/>
                    <a:pt x="233147" y="234864"/>
                    <a:pt x="211816" y="234293"/>
                  </a:cubicBezTo>
                  <a:cubicBezTo>
                    <a:pt x="149708" y="232617"/>
                    <a:pt x="87519" y="234076"/>
                    <a:pt x="25376" y="233378"/>
                  </a:cubicBezTo>
                  <a:cubicBezTo>
                    <a:pt x="7389" y="233188"/>
                    <a:pt x="-1419" y="237791"/>
                    <a:pt x="1127" y="257790"/>
                  </a:cubicBezTo>
                  <a:cubicBezTo>
                    <a:pt x="2912" y="271862"/>
                    <a:pt x="2314" y="482207"/>
                    <a:pt x="185" y="572931"/>
                  </a:cubicBezTo>
                  <a:cubicBezTo>
                    <a:pt x="-667" y="609394"/>
                    <a:pt x="130" y="636932"/>
                    <a:pt x="32027" y="660329"/>
                  </a:cubicBezTo>
                  <a:cubicBezTo>
                    <a:pt x="42792" y="668965"/>
                    <a:pt x="54209" y="678062"/>
                    <a:pt x="64721" y="688211"/>
                  </a:cubicBezTo>
                  <a:cubicBezTo>
                    <a:pt x="75486" y="696847"/>
                    <a:pt x="82925" y="701233"/>
                    <a:pt x="95666" y="701169"/>
                  </a:cubicBezTo>
                  <a:cubicBezTo>
                    <a:pt x="170024" y="700798"/>
                    <a:pt x="244383" y="700988"/>
                    <a:pt x="318742" y="701713"/>
                  </a:cubicBezTo>
                  <a:cubicBezTo>
                    <a:pt x="392049" y="702429"/>
                    <a:pt x="392421" y="703181"/>
                    <a:pt x="438055" y="656387"/>
                  </a:cubicBezTo>
                  <a:cubicBezTo>
                    <a:pt x="448222" y="645957"/>
                    <a:pt x="458570" y="642460"/>
                    <a:pt x="472398" y="642605"/>
                  </a:cubicBezTo>
                  <a:cubicBezTo>
                    <a:pt x="507765" y="642976"/>
                    <a:pt x="543132" y="642306"/>
                    <a:pt x="578508" y="642043"/>
                  </a:cubicBezTo>
                  <a:cubicBezTo>
                    <a:pt x="593061" y="653968"/>
                    <a:pt x="583954" y="670043"/>
                    <a:pt x="585086" y="684034"/>
                  </a:cubicBezTo>
                  <a:cubicBezTo>
                    <a:pt x="586110" y="696629"/>
                    <a:pt x="588720" y="702411"/>
                    <a:pt x="602720" y="702220"/>
                  </a:cubicBezTo>
                  <a:cubicBezTo>
                    <a:pt x="669594" y="701287"/>
                    <a:pt x="736486" y="700444"/>
                    <a:pt x="803351" y="701369"/>
                  </a:cubicBezTo>
                  <a:cubicBezTo>
                    <a:pt x="818828" y="701586"/>
                    <a:pt x="820459" y="695687"/>
                    <a:pt x="820187" y="683789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0">
              <a:extLst>
                <a:ext uri="{FF2B5EF4-FFF2-40B4-BE49-F238E27FC236}">
                  <a16:creationId xmlns:a16="http://schemas.microsoft.com/office/drawing/2014/main" id="{D1DF88F2-12BF-5BD3-6C80-1C37D0C4E8F9}"/>
                </a:ext>
              </a:extLst>
            </p:cNvPr>
            <p:cNvSpPr/>
            <p:nvPr/>
          </p:nvSpPr>
          <p:spPr>
            <a:xfrm rot="117423">
              <a:off x="5346328" y="2456020"/>
              <a:ext cx="235461" cy="468354"/>
            </a:xfrm>
            <a:custGeom>
              <a:avLst/>
              <a:gdLst>
                <a:gd name="connsiteX0" fmla="*/ 686 w 235461"/>
                <a:gd name="connsiteY0" fmla="*/ 36034 h 468354"/>
                <a:gd name="connsiteX1" fmla="*/ 37856 w 235461"/>
                <a:gd name="connsiteY1" fmla="*/ 23 h 468354"/>
                <a:gd name="connsiteX2" fmla="*/ 215996 w 235461"/>
                <a:gd name="connsiteY2" fmla="*/ 123 h 468354"/>
                <a:gd name="connsiteX3" fmla="*/ 235460 w 235461"/>
                <a:gd name="connsiteY3" fmla="*/ 19868 h 468354"/>
                <a:gd name="connsiteX4" fmla="*/ 235170 w 235461"/>
                <a:gd name="connsiteY4" fmla="*/ 449918 h 468354"/>
                <a:gd name="connsiteX5" fmla="*/ 218334 w 235461"/>
                <a:gd name="connsiteY5" fmla="*/ 467498 h 468354"/>
                <a:gd name="connsiteX6" fmla="*/ 17703 w 235461"/>
                <a:gd name="connsiteY6" fmla="*/ 468349 h 468354"/>
                <a:gd name="connsiteX7" fmla="*/ 70 w 235461"/>
                <a:gd name="connsiteY7" fmla="*/ 450163 h 468354"/>
                <a:gd name="connsiteX8" fmla="*/ 686 w 235461"/>
                <a:gd name="connsiteY8" fmla="*/ 36034 h 46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461" h="468354">
                  <a:moveTo>
                    <a:pt x="686" y="36034"/>
                  </a:moveTo>
                  <a:cubicBezTo>
                    <a:pt x="1085" y="-303"/>
                    <a:pt x="1057" y="-149"/>
                    <a:pt x="37856" y="23"/>
                  </a:cubicBezTo>
                  <a:cubicBezTo>
                    <a:pt x="97236" y="304"/>
                    <a:pt x="156625" y="993"/>
                    <a:pt x="215996" y="123"/>
                  </a:cubicBezTo>
                  <a:cubicBezTo>
                    <a:pt x="231899" y="-113"/>
                    <a:pt x="235533" y="5234"/>
                    <a:pt x="235460" y="19868"/>
                  </a:cubicBezTo>
                  <a:cubicBezTo>
                    <a:pt x="234808" y="142054"/>
                    <a:pt x="234690" y="428760"/>
                    <a:pt x="235170" y="449918"/>
                  </a:cubicBezTo>
                  <a:cubicBezTo>
                    <a:pt x="235442" y="461807"/>
                    <a:pt x="233811" y="467715"/>
                    <a:pt x="218334" y="467498"/>
                  </a:cubicBezTo>
                  <a:cubicBezTo>
                    <a:pt x="151469" y="466573"/>
                    <a:pt x="84577" y="467416"/>
                    <a:pt x="17703" y="468349"/>
                  </a:cubicBezTo>
                  <a:cubicBezTo>
                    <a:pt x="3703" y="468549"/>
                    <a:pt x="1094" y="462768"/>
                    <a:pt x="70" y="450163"/>
                  </a:cubicBezTo>
                  <a:cubicBezTo>
                    <a:pt x="-238" y="389940"/>
                    <a:pt x="568" y="46672"/>
                    <a:pt x="686" y="36034"/>
                  </a:cubicBezTo>
                  <a:close/>
                </a:path>
              </a:pathLst>
            </a:custGeom>
            <a:solidFill>
              <a:srgbClr val="0B186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1">
              <a:extLst>
                <a:ext uri="{FF2B5EF4-FFF2-40B4-BE49-F238E27FC236}">
                  <a16:creationId xmlns:a16="http://schemas.microsoft.com/office/drawing/2014/main" id="{A6209384-153A-FBA7-64F7-B140B485D649}"/>
                </a:ext>
              </a:extLst>
            </p:cNvPr>
            <p:cNvSpPr/>
            <p:nvPr/>
          </p:nvSpPr>
          <p:spPr>
            <a:xfrm rot="117423">
              <a:off x="5552226" y="2799591"/>
              <a:ext cx="1736" cy="2230"/>
            </a:xfrm>
            <a:custGeom>
              <a:avLst/>
              <a:gdLst>
                <a:gd name="connsiteX0" fmla="*/ 776 w 1736"/>
                <a:gd name="connsiteY0" fmla="*/ 2218 h 2230"/>
                <a:gd name="connsiteX1" fmla="*/ 6 w 1736"/>
                <a:gd name="connsiteY1" fmla="*/ 849 h 2230"/>
                <a:gd name="connsiteX2" fmla="*/ 894 w 1736"/>
                <a:gd name="connsiteY2" fmla="*/ 25 h 2230"/>
                <a:gd name="connsiteX3" fmla="*/ 1728 w 1736"/>
                <a:gd name="connsiteY3" fmla="*/ 1393 h 2230"/>
                <a:gd name="connsiteX4" fmla="*/ 776 w 1736"/>
                <a:gd name="connsiteY4" fmla="*/ 2218 h 2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6" h="2230">
                  <a:moveTo>
                    <a:pt x="776" y="2218"/>
                  </a:moveTo>
                  <a:cubicBezTo>
                    <a:pt x="169" y="2009"/>
                    <a:pt x="-39" y="1484"/>
                    <a:pt x="6" y="849"/>
                  </a:cubicBezTo>
                  <a:cubicBezTo>
                    <a:pt x="42" y="333"/>
                    <a:pt x="287" y="-111"/>
                    <a:pt x="894" y="25"/>
                  </a:cubicBezTo>
                  <a:cubicBezTo>
                    <a:pt x="1583" y="179"/>
                    <a:pt x="1782" y="759"/>
                    <a:pt x="1728" y="1393"/>
                  </a:cubicBezTo>
                  <a:cubicBezTo>
                    <a:pt x="1691" y="1900"/>
                    <a:pt x="1474" y="2308"/>
                    <a:pt x="776" y="2218"/>
                  </a:cubicBezTo>
                  <a:close/>
                </a:path>
              </a:pathLst>
            </a:custGeom>
            <a:solidFill>
              <a:srgbClr val="0087B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2">
              <a:extLst>
                <a:ext uri="{FF2B5EF4-FFF2-40B4-BE49-F238E27FC236}">
                  <a16:creationId xmlns:a16="http://schemas.microsoft.com/office/drawing/2014/main" id="{53BA0755-64C1-44A4-2F69-59EA74D83102}"/>
                </a:ext>
              </a:extLst>
            </p:cNvPr>
            <p:cNvSpPr/>
            <p:nvPr/>
          </p:nvSpPr>
          <p:spPr>
            <a:xfrm rot="117423">
              <a:off x="4825306" y="2267973"/>
              <a:ext cx="525901" cy="585378"/>
            </a:xfrm>
            <a:custGeom>
              <a:avLst/>
              <a:gdLst>
                <a:gd name="connsiteX0" fmla="*/ 497214 w 525901"/>
                <a:gd name="connsiteY0" fmla="*/ 290957 h 585378"/>
                <a:gd name="connsiteX1" fmla="*/ 525830 w 525901"/>
                <a:gd name="connsiteY1" fmla="*/ 321821 h 585378"/>
                <a:gd name="connsiteX2" fmla="*/ 525875 w 525901"/>
                <a:gd name="connsiteY2" fmla="*/ 504012 h 585378"/>
                <a:gd name="connsiteX3" fmla="*/ 504843 w 525901"/>
                <a:gd name="connsiteY3" fmla="*/ 525768 h 585378"/>
                <a:gd name="connsiteX4" fmla="*/ 373506 w 525901"/>
                <a:gd name="connsiteY4" fmla="*/ 525632 h 585378"/>
                <a:gd name="connsiteX5" fmla="*/ 355827 w 525901"/>
                <a:gd name="connsiteY5" fmla="*/ 538001 h 585378"/>
                <a:gd name="connsiteX6" fmla="*/ 241317 w 525901"/>
                <a:gd name="connsiteY6" fmla="*/ 584650 h 585378"/>
                <a:gd name="connsiteX7" fmla="*/ 53934 w 525901"/>
                <a:gd name="connsiteY7" fmla="*/ 583481 h 585378"/>
                <a:gd name="connsiteX8" fmla="*/ 0 w 525901"/>
                <a:gd name="connsiteY8" fmla="*/ 530752 h 585378"/>
                <a:gd name="connsiteX9" fmla="*/ 45 w 525901"/>
                <a:gd name="connsiteY9" fmla="*/ 247797 h 585378"/>
                <a:gd name="connsiteX10" fmla="*/ 13819 w 525901"/>
                <a:gd name="connsiteY10" fmla="*/ 233408 h 585378"/>
                <a:gd name="connsiteX11" fmla="*/ 213416 w 525901"/>
                <a:gd name="connsiteY11" fmla="*/ 234042 h 585378"/>
                <a:gd name="connsiteX12" fmla="*/ 234376 w 525901"/>
                <a:gd name="connsiteY12" fmla="*/ 213527 h 585378"/>
                <a:gd name="connsiteX13" fmla="*/ 234339 w 525901"/>
                <a:gd name="connsiteY13" fmla="*/ 20208 h 585378"/>
                <a:gd name="connsiteX14" fmla="*/ 239840 w 525901"/>
                <a:gd name="connsiteY14" fmla="*/ 572 h 585378"/>
                <a:gd name="connsiteX15" fmla="*/ 254837 w 525901"/>
                <a:gd name="connsiteY15" fmla="*/ 13829 h 585378"/>
                <a:gd name="connsiteX16" fmla="*/ 401733 w 525901"/>
                <a:gd name="connsiteY16" fmla="*/ 261000 h 585378"/>
                <a:gd name="connsiteX17" fmla="*/ 456808 w 525901"/>
                <a:gd name="connsiteY17" fmla="*/ 292969 h 585378"/>
                <a:gd name="connsiteX18" fmla="*/ 497214 w 525901"/>
                <a:gd name="connsiteY18" fmla="*/ 290957 h 58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25901" h="585378">
                  <a:moveTo>
                    <a:pt x="497214" y="290957"/>
                  </a:moveTo>
                  <a:cubicBezTo>
                    <a:pt x="525685" y="293186"/>
                    <a:pt x="525839" y="293186"/>
                    <a:pt x="525830" y="321821"/>
                  </a:cubicBezTo>
                  <a:cubicBezTo>
                    <a:pt x="525803" y="382551"/>
                    <a:pt x="524924" y="443290"/>
                    <a:pt x="525875" y="504012"/>
                  </a:cubicBezTo>
                  <a:cubicBezTo>
                    <a:pt x="526138" y="520712"/>
                    <a:pt x="524752" y="529973"/>
                    <a:pt x="504843" y="525768"/>
                  </a:cubicBezTo>
                  <a:cubicBezTo>
                    <a:pt x="500603" y="524871"/>
                    <a:pt x="412126" y="527263"/>
                    <a:pt x="373506" y="525632"/>
                  </a:cubicBezTo>
                  <a:cubicBezTo>
                    <a:pt x="364327" y="525243"/>
                    <a:pt x="359932" y="532428"/>
                    <a:pt x="355827" y="538001"/>
                  </a:cubicBezTo>
                  <a:cubicBezTo>
                    <a:pt x="327030" y="577147"/>
                    <a:pt x="289950" y="588574"/>
                    <a:pt x="241317" y="584650"/>
                  </a:cubicBezTo>
                  <a:cubicBezTo>
                    <a:pt x="179227" y="579630"/>
                    <a:pt x="116431" y="583472"/>
                    <a:pt x="53934" y="583481"/>
                  </a:cubicBezTo>
                  <a:cubicBezTo>
                    <a:pt x="35784" y="583481"/>
                    <a:pt x="-27" y="548485"/>
                    <a:pt x="0" y="530752"/>
                  </a:cubicBezTo>
                  <a:cubicBezTo>
                    <a:pt x="118" y="436431"/>
                    <a:pt x="517" y="342119"/>
                    <a:pt x="45" y="247797"/>
                  </a:cubicBezTo>
                  <a:cubicBezTo>
                    <a:pt x="-9" y="236380"/>
                    <a:pt x="1115" y="233226"/>
                    <a:pt x="13819" y="233408"/>
                  </a:cubicBezTo>
                  <a:cubicBezTo>
                    <a:pt x="80339" y="234350"/>
                    <a:pt x="146887" y="233616"/>
                    <a:pt x="213416" y="234042"/>
                  </a:cubicBezTo>
                  <a:cubicBezTo>
                    <a:pt x="228323" y="234142"/>
                    <a:pt x="234929" y="232665"/>
                    <a:pt x="234376" y="213527"/>
                  </a:cubicBezTo>
                  <a:cubicBezTo>
                    <a:pt x="232518" y="149136"/>
                    <a:pt x="233850" y="84654"/>
                    <a:pt x="234339" y="20208"/>
                  </a:cubicBezTo>
                  <a:cubicBezTo>
                    <a:pt x="234394" y="13430"/>
                    <a:pt x="229700" y="3707"/>
                    <a:pt x="239840" y="572"/>
                  </a:cubicBezTo>
                  <a:cubicBezTo>
                    <a:pt x="250125" y="-2608"/>
                    <a:pt x="251484" y="8256"/>
                    <a:pt x="254837" y="13829"/>
                  </a:cubicBezTo>
                  <a:cubicBezTo>
                    <a:pt x="304258" y="95954"/>
                    <a:pt x="354287" y="177743"/>
                    <a:pt x="401733" y="261000"/>
                  </a:cubicBezTo>
                  <a:cubicBezTo>
                    <a:pt x="415126" y="284506"/>
                    <a:pt x="429479" y="296902"/>
                    <a:pt x="456808" y="292969"/>
                  </a:cubicBezTo>
                  <a:cubicBezTo>
                    <a:pt x="470093" y="291066"/>
                    <a:pt x="483739" y="291555"/>
                    <a:pt x="497214" y="290957"/>
                  </a:cubicBezTo>
                  <a:close/>
                </a:path>
              </a:pathLst>
            </a:custGeom>
            <a:solidFill>
              <a:srgbClr val="FCFBFE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3">
              <a:extLst>
                <a:ext uri="{FF2B5EF4-FFF2-40B4-BE49-F238E27FC236}">
                  <a16:creationId xmlns:a16="http://schemas.microsoft.com/office/drawing/2014/main" id="{BA234DB4-1B83-E46E-032C-52AA3E97A964}"/>
                </a:ext>
              </a:extLst>
            </p:cNvPr>
            <p:cNvSpPr/>
            <p:nvPr/>
          </p:nvSpPr>
          <p:spPr>
            <a:xfrm rot="117423">
              <a:off x="5405612" y="2514542"/>
              <a:ext cx="117304" cy="350713"/>
            </a:xfrm>
            <a:custGeom>
              <a:avLst/>
              <a:gdLst>
                <a:gd name="connsiteX0" fmla="*/ 116225 w 117304"/>
                <a:gd name="connsiteY0" fmla="*/ 343712 h 350713"/>
                <a:gd name="connsiteX1" fmla="*/ 106974 w 117304"/>
                <a:gd name="connsiteY1" fmla="*/ 350699 h 350713"/>
                <a:gd name="connsiteX2" fmla="*/ 12888 w 117304"/>
                <a:gd name="connsiteY2" fmla="*/ 350490 h 350713"/>
                <a:gd name="connsiteX3" fmla="*/ 3 w 117304"/>
                <a:gd name="connsiteY3" fmla="*/ 336037 h 350713"/>
                <a:gd name="connsiteX4" fmla="*/ 120 w 117304"/>
                <a:gd name="connsiteY4" fmla="*/ 141505 h 350713"/>
                <a:gd name="connsiteX5" fmla="*/ 30 w 117304"/>
                <a:gd name="connsiteY5" fmla="*/ 16664 h 350713"/>
                <a:gd name="connsiteX6" fmla="*/ 17219 w 117304"/>
                <a:gd name="connsiteY6" fmla="*/ 118 h 350713"/>
                <a:gd name="connsiteX7" fmla="*/ 103204 w 117304"/>
                <a:gd name="connsiteY7" fmla="*/ 263 h 350713"/>
                <a:gd name="connsiteX8" fmla="*/ 117304 w 117304"/>
                <a:gd name="connsiteY8" fmla="*/ 12215 h 350713"/>
                <a:gd name="connsiteX9" fmla="*/ 116216 w 117304"/>
                <a:gd name="connsiteY9" fmla="*/ 339608 h 350713"/>
                <a:gd name="connsiteX10" fmla="*/ 116225 w 117304"/>
                <a:gd name="connsiteY10" fmla="*/ 343712 h 35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304" h="350713">
                  <a:moveTo>
                    <a:pt x="116225" y="343712"/>
                  </a:moveTo>
                  <a:cubicBezTo>
                    <a:pt x="116733" y="350844"/>
                    <a:pt x="112438" y="350771"/>
                    <a:pt x="106974" y="350699"/>
                  </a:cubicBezTo>
                  <a:cubicBezTo>
                    <a:pt x="75612" y="350327"/>
                    <a:pt x="44232" y="349747"/>
                    <a:pt x="12888" y="350490"/>
                  </a:cubicBezTo>
                  <a:cubicBezTo>
                    <a:pt x="999" y="350771"/>
                    <a:pt x="-61" y="346032"/>
                    <a:pt x="3" y="336037"/>
                  </a:cubicBezTo>
                  <a:cubicBezTo>
                    <a:pt x="410" y="271193"/>
                    <a:pt x="129" y="206349"/>
                    <a:pt x="120" y="141505"/>
                  </a:cubicBezTo>
                  <a:cubicBezTo>
                    <a:pt x="120" y="99894"/>
                    <a:pt x="564" y="58275"/>
                    <a:pt x="30" y="16664"/>
                  </a:cubicBezTo>
                  <a:cubicBezTo>
                    <a:pt x="-133" y="3697"/>
                    <a:pt x="2422" y="-815"/>
                    <a:pt x="17219" y="118"/>
                  </a:cubicBezTo>
                  <a:cubicBezTo>
                    <a:pt x="45772" y="1921"/>
                    <a:pt x="74533" y="435"/>
                    <a:pt x="103204" y="263"/>
                  </a:cubicBezTo>
                  <a:cubicBezTo>
                    <a:pt x="111368" y="218"/>
                    <a:pt x="117376" y="716"/>
                    <a:pt x="117304" y="12215"/>
                  </a:cubicBezTo>
                  <a:cubicBezTo>
                    <a:pt x="116615" y="121343"/>
                    <a:pt x="116497" y="230480"/>
                    <a:pt x="116216" y="339608"/>
                  </a:cubicBezTo>
                  <a:cubicBezTo>
                    <a:pt x="116207" y="340976"/>
                    <a:pt x="116216" y="342344"/>
                    <a:pt x="116225" y="343712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7" name="그룹 44">
            <a:extLst>
              <a:ext uri="{FF2B5EF4-FFF2-40B4-BE49-F238E27FC236}">
                <a16:creationId xmlns:a16="http://schemas.microsoft.com/office/drawing/2014/main" id="{94C9B669-250D-1FFB-9A53-479C7CF01B5E}"/>
              </a:ext>
            </a:extLst>
          </p:cNvPr>
          <p:cNvGrpSpPr/>
          <p:nvPr/>
        </p:nvGrpSpPr>
        <p:grpSpPr>
          <a:xfrm rot="19444745">
            <a:off x="5482028" y="1848394"/>
            <a:ext cx="820573" cy="715636"/>
            <a:chOff x="5891581" y="2362174"/>
            <a:chExt cx="820573" cy="715636"/>
          </a:xfrm>
        </p:grpSpPr>
        <p:sp>
          <p:nvSpPr>
            <p:cNvPr id="48" name="자유형: 도형 45">
              <a:extLst>
                <a:ext uri="{FF2B5EF4-FFF2-40B4-BE49-F238E27FC236}">
                  <a16:creationId xmlns:a16="http://schemas.microsoft.com/office/drawing/2014/main" id="{20A9679D-B52E-EF54-549A-CEF319E06C4D}"/>
                </a:ext>
              </a:extLst>
            </p:cNvPr>
            <p:cNvSpPr/>
            <p:nvPr/>
          </p:nvSpPr>
          <p:spPr>
            <a:xfrm rot="117423">
              <a:off x="5891581" y="2362174"/>
              <a:ext cx="591975" cy="701881"/>
            </a:xfrm>
            <a:custGeom>
              <a:avLst/>
              <a:gdLst>
                <a:gd name="connsiteX0" fmla="*/ 591547 w 591975"/>
                <a:gd name="connsiteY0" fmla="*/ 605108 h 701881"/>
                <a:gd name="connsiteX1" fmla="*/ 591121 w 591975"/>
                <a:gd name="connsiteY1" fmla="*/ 311262 h 701881"/>
                <a:gd name="connsiteX2" fmla="*/ 582468 w 591975"/>
                <a:gd name="connsiteY2" fmla="*/ 293555 h 701881"/>
                <a:gd name="connsiteX3" fmla="*/ 543295 w 591975"/>
                <a:gd name="connsiteY3" fmla="*/ 292568 h 701881"/>
                <a:gd name="connsiteX4" fmla="*/ 500679 w 591975"/>
                <a:gd name="connsiteY4" fmla="*/ 270004 h 701881"/>
                <a:gd name="connsiteX5" fmla="*/ 349877 w 591975"/>
                <a:gd name="connsiteY5" fmla="*/ 15956 h 701881"/>
                <a:gd name="connsiteX6" fmla="*/ 322239 w 591975"/>
                <a:gd name="connsiteY6" fmla="*/ 44 h 701881"/>
                <a:gd name="connsiteX7" fmla="*/ 254713 w 591975"/>
                <a:gd name="connsiteY7" fmla="*/ 325 h 701881"/>
                <a:gd name="connsiteX8" fmla="*/ 235041 w 591975"/>
                <a:gd name="connsiteY8" fmla="*/ 18239 h 701881"/>
                <a:gd name="connsiteX9" fmla="*/ 235992 w 591975"/>
                <a:gd name="connsiteY9" fmla="*/ 208613 h 701881"/>
                <a:gd name="connsiteX10" fmla="*/ 211825 w 591975"/>
                <a:gd name="connsiteY10" fmla="*/ 234293 h 701881"/>
                <a:gd name="connsiteX11" fmla="*/ 25385 w 591975"/>
                <a:gd name="connsiteY11" fmla="*/ 233378 h 701881"/>
                <a:gd name="connsiteX12" fmla="*/ 1127 w 591975"/>
                <a:gd name="connsiteY12" fmla="*/ 257780 h 701881"/>
                <a:gd name="connsiteX13" fmla="*/ 185 w 591975"/>
                <a:gd name="connsiteY13" fmla="*/ 572922 h 701881"/>
                <a:gd name="connsiteX14" fmla="*/ 32027 w 591975"/>
                <a:gd name="connsiteY14" fmla="*/ 660320 h 701881"/>
                <a:gd name="connsiteX15" fmla="*/ 64721 w 591975"/>
                <a:gd name="connsiteY15" fmla="*/ 688202 h 701881"/>
                <a:gd name="connsiteX16" fmla="*/ 95666 w 591975"/>
                <a:gd name="connsiteY16" fmla="*/ 701160 h 701881"/>
                <a:gd name="connsiteX17" fmla="*/ 318742 w 591975"/>
                <a:gd name="connsiteY17" fmla="*/ 701704 h 701881"/>
                <a:gd name="connsiteX18" fmla="*/ 438055 w 591975"/>
                <a:gd name="connsiteY18" fmla="*/ 656378 h 701881"/>
                <a:gd name="connsiteX19" fmla="*/ 472398 w 591975"/>
                <a:gd name="connsiteY19" fmla="*/ 642596 h 701881"/>
                <a:gd name="connsiteX20" fmla="*/ 578508 w 591975"/>
                <a:gd name="connsiteY20" fmla="*/ 642034 h 701881"/>
                <a:gd name="connsiteX21" fmla="*/ 591547 w 591975"/>
                <a:gd name="connsiteY21" fmla="*/ 605108 h 70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91975" h="701881">
                  <a:moveTo>
                    <a:pt x="591547" y="605108"/>
                  </a:moveTo>
                  <a:cubicBezTo>
                    <a:pt x="591294" y="591570"/>
                    <a:pt x="591294" y="313264"/>
                    <a:pt x="591121" y="311262"/>
                  </a:cubicBezTo>
                  <a:cubicBezTo>
                    <a:pt x="590079" y="299436"/>
                    <a:pt x="593921" y="292975"/>
                    <a:pt x="582468" y="293555"/>
                  </a:cubicBezTo>
                  <a:cubicBezTo>
                    <a:pt x="569510" y="294217"/>
                    <a:pt x="561019" y="292767"/>
                    <a:pt x="543295" y="292568"/>
                  </a:cubicBezTo>
                  <a:cubicBezTo>
                    <a:pt x="522635" y="292341"/>
                    <a:pt x="509124" y="288671"/>
                    <a:pt x="500679" y="270004"/>
                  </a:cubicBezTo>
                  <a:cubicBezTo>
                    <a:pt x="498440" y="265057"/>
                    <a:pt x="396897" y="96205"/>
                    <a:pt x="349877" y="15956"/>
                  </a:cubicBezTo>
                  <a:cubicBezTo>
                    <a:pt x="343126" y="4430"/>
                    <a:pt x="335361" y="-482"/>
                    <a:pt x="322239" y="44"/>
                  </a:cubicBezTo>
                  <a:cubicBezTo>
                    <a:pt x="299740" y="941"/>
                    <a:pt x="279895" y="1240"/>
                    <a:pt x="254713" y="325"/>
                  </a:cubicBezTo>
                  <a:cubicBezTo>
                    <a:pt x="238602" y="-1252"/>
                    <a:pt x="234814" y="2626"/>
                    <a:pt x="235041" y="18239"/>
                  </a:cubicBezTo>
                  <a:cubicBezTo>
                    <a:pt x="235947" y="81688"/>
                    <a:pt x="235294" y="145155"/>
                    <a:pt x="235992" y="208613"/>
                  </a:cubicBezTo>
                  <a:cubicBezTo>
                    <a:pt x="236182" y="226156"/>
                    <a:pt x="233156" y="234864"/>
                    <a:pt x="211825" y="234293"/>
                  </a:cubicBezTo>
                  <a:cubicBezTo>
                    <a:pt x="149718" y="232617"/>
                    <a:pt x="87528" y="234076"/>
                    <a:pt x="25385" y="233378"/>
                  </a:cubicBezTo>
                  <a:cubicBezTo>
                    <a:pt x="7389" y="233178"/>
                    <a:pt x="-1419" y="237782"/>
                    <a:pt x="1127" y="257780"/>
                  </a:cubicBezTo>
                  <a:cubicBezTo>
                    <a:pt x="2912" y="271853"/>
                    <a:pt x="2314" y="482207"/>
                    <a:pt x="185" y="572922"/>
                  </a:cubicBezTo>
                  <a:cubicBezTo>
                    <a:pt x="-667" y="609385"/>
                    <a:pt x="130" y="636923"/>
                    <a:pt x="32027" y="660320"/>
                  </a:cubicBezTo>
                  <a:cubicBezTo>
                    <a:pt x="42792" y="668956"/>
                    <a:pt x="54209" y="678053"/>
                    <a:pt x="64721" y="688202"/>
                  </a:cubicBezTo>
                  <a:cubicBezTo>
                    <a:pt x="75486" y="696838"/>
                    <a:pt x="82925" y="701224"/>
                    <a:pt x="95666" y="701160"/>
                  </a:cubicBezTo>
                  <a:cubicBezTo>
                    <a:pt x="170024" y="700789"/>
                    <a:pt x="244383" y="700979"/>
                    <a:pt x="318742" y="701704"/>
                  </a:cubicBezTo>
                  <a:cubicBezTo>
                    <a:pt x="392049" y="702420"/>
                    <a:pt x="392421" y="703172"/>
                    <a:pt x="438055" y="656378"/>
                  </a:cubicBezTo>
                  <a:cubicBezTo>
                    <a:pt x="448222" y="645948"/>
                    <a:pt x="458570" y="642451"/>
                    <a:pt x="472398" y="642596"/>
                  </a:cubicBezTo>
                  <a:cubicBezTo>
                    <a:pt x="507765" y="642967"/>
                    <a:pt x="543132" y="642297"/>
                    <a:pt x="578508" y="642034"/>
                  </a:cubicBezTo>
                  <a:cubicBezTo>
                    <a:pt x="594782" y="633987"/>
                    <a:pt x="591928" y="625333"/>
                    <a:pt x="591547" y="605108"/>
                  </a:cubicBezTo>
                  <a:close/>
                </a:path>
              </a:pathLst>
            </a:custGeom>
            <a:solidFill>
              <a:srgbClr val="020286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6">
              <a:extLst>
                <a:ext uri="{FF2B5EF4-FFF2-40B4-BE49-F238E27FC236}">
                  <a16:creationId xmlns:a16="http://schemas.microsoft.com/office/drawing/2014/main" id="{57CDD5DF-DCEB-07C1-7107-5A6D32CE3DC3}"/>
                </a:ext>
              </a:extLst>
            </p:cNvPr>
            <p:cNvSpPr/>
            <p:nvPr/>
          </p:nvSpPr>
          <p:spPr>
            <a:xfrm rot="117423">
              <a:off x="5891676" y="2365655"/>
              <a:ext cx="820478" cy="702224"/>
            </a:xfrm>
            <a:custGeom>
              <a:avLst/>
              <a:gdLst>
                <a:gd name="connsiteX0" fmla="*/ 820187 w 820478"/>
                <a:gd name="connsiteY0" fmla="*/ 683789 h 702224"/>
                <a:gd name="connsiteX1" fmla="*/ 820477 w 820478"/>
                <a:gd name="connsiteY1" fmla="*/ 253739 h 702224"/>
                <a:gd name="connsiteX2" fmla="*/ 801013 w 820478"/>
                <a:gd name="connsiteY2" fmla="*/ 233994 h 702224"/>
                <a:gd name="connsiteX3" fmla="*/ 622873 w 820478"/>
                <a:gd name="connsiteY3" fmla="*/ 233894 h 702224"/>
                <a:gd name="connsiteX4" fmla="*/ 585703 w 820478"/>
                <a:gd name="connsiteY4" fmla="*/ 269905 h 702224"/>
                <a:gd name="connsiteX5" fmla="*/ 578426 w 820478"/>
                <a:gd name="connsiteY5" fmla="*/ 292631 h 702224"/>
                <a:gd name="connsiteX6" fmla="*/ 543286 w 820478"/>
                <a:gd name="connsiteY6" fmla="*/ 292568 h 702224"/>
                <a:gd name="connsiteX7" fmla="*/ 500669 w 820478"/>
                <a:gd name="connsiteY7" fmla="*/ 270004 h 702224"/>
                <a:gd name="connsiteX8" fmla="*/ 349868 w 820478"/>
                <a:gd name="connsiteY8" fmla="*/ 15956 h 702224"/>
                <a:gd name="connsiteX9" fmla="*/ 322230 w 820478"/>
                <a:gd name="connsiteY9" fmla="*/ 44 h 702224"/>
                <a:gd name="connsiteX10" fmla="*/ 254704 w 820478"/>
                <a:gd name="connsiteY10" fmla="*/ 325 h 702224"/>
                <a:gd name="connsiteX11" fmla="*/ 235032 w 820478"/>
                <a:gd name="connsiteY11" fmla="*/ 18239 h 702224"/>
                <a:gd name="connsiteX12" fmla="*/ 235983 w 820478"/>
                <a:gd name="connsiteY12" fmla="*/ 208613 h 702224"/>
                <a:gd name="connsiteX13" fmla="*/ 211816 w 820478"/>
                <a:gd name="connsiteY13" fmla="*/ 234293 h 702224"/>
                <a:gd name="connsiteX14" fmla="*/ 25376 w 820478"/>
                <a:gd name="connsiteY14" fmla="*/ 233378 h 702224"/>
                <a:gd name="connsiteX15" fmla="*/ 1127 w 820478"/>
                <a:gd name="connsiteY15" fmla="*/ 257790 h 702224"/>
                <a:gd name="connsiteX16" fmla="*/ 185 w 820478"/>
                <a:gd name="connsiteY16" fmla="*/ 572931 h 702224"/>
                <a:gd name="connsiteX17" fmla="*/ 32027 w 820478"/>
                <a:gd name="connsiteY17" fmla="*/ 660329 h 702224"/>
                <a:gd name="connsiteX18" fmla="*/ 64721 w 820478"/>
                <a:gd name="connsiteY18" fmla="*/ 688211 h 702224"/>
                <a:gd name="connsiteX19" fmla="*/ 95666 w 820478"/>
                <a:gd name="connsiteY19" fmla="*/ 701169 h 702224"/>
                <a:gd name="connsiteX20" fmla="*/ 318742 w 820478"/>
                <a:gd name="connsiteY20" fmla="*/ 701713 h 702224"/>
                <a:gd name="connsiteX21" fmla="*/ 438055 w 820478"/>
                <a:gd name="connsiteY21" fmla="*/ 656387 h 702224"/>
                <a:gd name="connsiteX22" fmla="*/ 472398 w 820478"/>
                <a:gd name="connsiteY22" fmla="*/ 642605 h 702224"/>
                <a:gd name="connsiteX23" fmla="*/ 578508 w 820478"/>
                <a:gd name="connsiteY23" fmla="*/ 642043 h 702224"/>
                <a:gd name="connsiteX24" fmla="*/ 585086 w 820478"/>
                <a:gd name="connsiteY24" fmla="*/ 684034 h 702224"/>
                <a:gd name="connsiteX25" fmla="*/ 602720 w 820478"/>
                <a:gd name="connsiteY25" fmla="*/ 702220 h 702224"/>
                <a:gd name="connsiteX26" fmla="*/ 803351 w 820478"/>
                <a:gd name="connsiteY26" fmla="*/ 701369 h 702224"/>
                <a:gd name="connsiteX27" fmla="*/ 820187 w 820478"/>
                <a:gd name="connsiteY27" fmla="*/ 683789 h 702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0478" h="702224">
                  <a:moveTo>
                    <a:pt x="820187" y="683789"/>
                  </a:moveTo>
                  <a:cubicBezTo>
                    <a:pt x="819707" y="662631"/>
                    <a:pt x="819825" y="375934"/>
                    <a:pt x="820477" y="253739"/>
                  </a:cubicBezTo>
                  <a:cubicBezTo>
                    <a:pt x="820559" y="239105"/>
                    <a:pt x="816916" y="233758"/>
                    <a:pt x="801013" y="233994"/>
                  </a:cubicBezTo>
                  <a:cubicBezTo>
                    <a:pt x="741651" y="234864"/>
                    <a:pt x="682253" y="234184"/>
                    <a:pt x="622873" y="233894"/>
                  </a:cubicBezTo>
                  <a:cubicBezTo>
                    <a:pt x="586065" y="233722"/>
                    <a:pt x="586101" y="233568"/>
                    <a:pt x="585703" y="269905"/>
                  </a:cubicBezTo>
                  <a:cubicBezTo>
                    <a:pt x="585603" y="278758"/>
                    <a:pt x="587225" y="288698"/>
                    <a:pt x="578426" y="292631"/>
                  </a:cubicBezTo>
                  <a:cubicBezTo>
                    <a:pt x="568096" y="293555"/>
                    <a:pt x="558029" y="292731"/>
                    <a:pt x="543286" y="292568"/>
                  </a:cubicBezTo>
                  <a:cubicBezTo>
                    <a:pt x="522625" y="292341"/>
                    <a:pt x="509115" y="288671"/>
                    <a:pt x="500669" y="270004"/>
                  </a:cubicBezTo>
                  <a:cubicBezTo>
                    <a:pt x="498431" y="265057"/>
                    <a:pt x="396888" y="96205"/>
                    <a:pt x="349868" y="15956"/>
                  </a:cubicBezTo>
                  <a:cubicBezTo>
                    <a:pt x="343117" y="4430"/>
                    <a:pt x="335351" y="-482"/>
                    <a:pt x="322230" y="44"/>
                  </a:cubicBezTo>
                  <a:cubicBezTo>
                    <a:pt x="299731" y="941"/>
                    <a:pt x="279886" y="1240"/>
                    <a:pt x="254704" y="325"/>
                  </a:cubicBezTo>
                  <a:cubicBezTo>
                    <a:pt x="238593" y="-1252"/>
                    <a:pt x="234805" y="2626"/>
                    <a:pt x="235032" y="18239"/>
                  </a:cubicBezTo>
                  <a:cubicBezTo>
                    <a:pt x="235938" y="81688"/>
                    <a:pt x="235285" y="145155"/>
                    <a:pt x="235983" y="208613"/>
                  </a:cubicBezTo>
                  <a:cubicBezTo>
                    <a:pt x="236173" y="226156"/>
                    <a:pt x="233147" y="234864"/>
                    <a:pt x="211816" y="234293"/>
                  </a:cubicBezTo>
                  <a:cubicBezTo>
                    <a:pt x="149708" y="232617"/>
                    <a:pt x="87519" y="234076"/>
                    <a:pt x="25376" y="233378"/>
                  </a:cubicBezTo>
                  <a:cubicBezTo>
                    <a:pt x="7389" y="233188"/>
                    <a:pt x="-1419" y="237791"/>
                    <a:pt x="1127" y="257790"/>
                  </a:cubicBezTo>
                  <a:cubicBezTo>
                    <a:pt x="2912" y="271862"/>
                    <a:pt x="2314" y="482207"/>
                    <a:pt x="185" y="572931"/>
                  </a:cubicBezTo>
                  <a:cubicBezTo>
                    <a:pt x="-667" y="609394"/>
                    <a:pt x="130" y="636932"/>
                    <a:pt x="32027" y="660329"/>
                  </a:cubicBezTo>
                  <a:cubicBezTo>
                    <a:pt x="42792" y="668965"/>
                    <a:pt x="54209" y="678062"/>
                    <a:pt x="64721" y="688211"/>
                  </a:cubicBezTo>
                  <a:cubicBezTo>
                    <a:pt x="75486" y="696847"/>
                    <a:pt x="82925" y="701233"/>
                    <a:pt x="95666" y="701169"/>
                  </a:cubicBezTo>
                  <a:cubicBezTo>
                    <a:pt x="170024" y="700798"/>
                    <a:pt x="244383" y="700988"/>
                    <a:pt x="318742" y="701713"/>
                  </a:cubicBezTo>
                  <a:cubicBezTo>
                    <a:pt x="392049" y="702429"/>
                    <a:pt x="392421" y="703181"/>
                    <a:pt x="438055" y="656387"/>
                  </a:cubicBezTo>
                  <a:cubicBezTo>
                    <a:pt x="448222" y="645957"/>
                    <a:pt x="458570" y="642460"/>
                    <a:pt x="472398" y="642605"/>
                  </a:cubicBezTo>
                  <a:cubicBezTo>
                    <a:pt x="507765" y="642976"/>
                    <a:pt x="543132" y="642306"/>
                    <a:pt x="578508" y="642043"/>
                  </a:cubicBezTo>
                  <a:cubicBezTo>
                    <a:pt x="593061" y="653968"/>
                    <a:pt x="583954" y="670043"/>
                    <a:pt x="585086" y="684034"/>
                  </a:cubicBezTo>
                  <a:cubicBezTo>
                    <a:pt x="586110" y="696629"/>
                    <a:pt x="588720" y="702411"/>
                    <a:pt x="602720" y="702220"/>
                  </a:cubicBezTo>
                  <a:cubicBezTo>
                    <a:pt x="669594" y="701287"/>
                    <a:pt x="736486" y="700444"/>
                    <a:pt x="803351" y="701369"/>
                  </a:cubicBezTo>
                  <a:cubicBezTo>
                    <a:pt x="818828" y="701586"/>
                    <a:pt x="820459" y="695687"/>
                    <a:pt x="820187" y="683789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7">
              <a:extLst>
                <a:ext uri="{FF2B5EF4-FFF2-40B4-BE49-F238E27FC236}">
                  <a16:creationId xmlns:a16="http://schemas.microsoft.com/office/drawing/2014/main" id="{D128A7DD-6617-9B7E-8A6B-24D4B57A4EA8}"/>
                </a:ext>
              </a:extLst>
            </p:cNvPr>
            <p:cNvSpPr/>
            <p:nvPr/>
          </p:nvSpPr>
          <p:spPr>
            <a:xfrm rot="117423">
              <a:off x="6472538" y="2609456"/>
              <a:ext cx="235461" cy="468354"/>
            </a:xfrm>
            <a:custGeom>
              <a:avLst/>
              <a:gdLst>
                <a:gd name="connsiteX0" fmla="*/ 686 w 235461"/>
                <a:gd name="connsiteY0" fmla="*/ 36034 h 468354"/>
                <a:gd name="connsiteX1" fmla="*/ 37856 w 235461"/>
                <a:gd name="connsiteY1" fmla="*/ 23 h 468354"/>
                <a:gd name="connsiteX2" fmla="*/ 215996 w 235461"/>
                <a:gd name="connsiteY2" fmla="*/ 123 h 468354"/>
                <a:gd name="connsiteX3" fmla="*/ 235460 w 235461"/>
                <a:gd name="connsiteY3" fmla="*/ 19868 h 468354"/>
                <a:gd name="connsiteX4" fmla="*/ 235170 w 235461"/>
                <a:gd name="connsiteY4" fmla="*/ 449918 h 468354"/>
                <a:gd name="connsiteX5" fmla="*/ 218334 w 235461"/>
                <a:gd name="connsiteY5" fmla="*/ 467498 h 468354"/>
                <a:gd name="connsiteX6" fmla="*/ 17703 w 235461"/>
                <a:gd name="connsiteY6" fmla="*/ 468349 h 468354"/>
                <a:gd name="connsiteX7" fmla="*/ 70 w 235461"/>
                <a:gd name="connsiteY7" fmla="*/ 450163 h 468354"/>
                <a:gd name="connsiteX8" fmla="*/ 686 w 235461"/>
                <a:gd name="connsiteY8" fmla="*/ 36034 h 46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461" h="468354">
                  <a:moveTo>
                    <a:pt x="686" y="36034"/>
                  </a:moveTo>
                  <a:cubicBezTo>
                    <a:pt x="1085" y="-303"/>
                    <a:pt x="1057" y="-149"/>
                    <a:pt x="37856" y="23"/>
                  </a:cubicBezTo>
                  <a:cubicBezTo>
                    <a:pt x="97236" y="304"/>
                    <a:pt x="156625" y="993"/>
                    <a:pt x="215996" y="123"/>
                  </a:cubicBezTo>
                  <a:cubicBezTo>
                    <a:pt x="231899" y="-113"/>
                    <a:pt x="235533" y="5234"/>
                    <a:pt x="235460" y="19868"/>
                  </a:cubicBezTo>
                  <a:cubicBezTo>
                    <a:pt x="234808" y="142054"/>
                    <a:pt x="234690" y="428760"/>
                    <a:pt x="235170" y="449918"/>
                  </a:cubicBezTo>
                  <a:cubicBezTo>
                    <a:pt x="235442" y="461807"/>
                    <a:pt x="233811" y="467715"/>
                    <a:pt x="218334" y="467498"/>
                  </a:cubicBezTo>
                  <a:cubicBezTo>
                    <a:pt x="151469" y="466573"/>
                    <a:pt x="84577" y="467416"/>
                    <a:pt x="17703" y="468349"/>
                  </a:cubicBezTo>
                  <a:cubicBezTo>
                    <a:pt x="3703" y="468549"/>
                    <a:pt x="1094" y="462768"/>
                    <a:pt x="70" y="450163"/>
                  </a:cubicBezTo>
                  <a:cubicBezTo>
                    <a:pt x="-238" y="389940"/>
                    <a:pt x="568" y="46672"/>
                    <a:pt x="686" y="36034"/>
                  </a:cubicBezTo>
                  <a:close/>
                </a:path>
              </a:pathLst>
            </a:custGeom>
            <a:solidFill>
              <a:srgbClr val="0B186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48">
              <a:extLst>
                <a:ext uri="{FF2B5EF4-FFF2-40B4-BE49-F238E27FC236}">
                  <a16:creationId xmlns:a16="http://schemas.microsoft.com/office/drawing/2014/main" id="{90DBF2BE-7FD4-8B9D-9CBE-FF7A2E32A58B}"/>
                </a:ext>
              </a:extLst>
            </p:cNvPr>
            <p:cNvSpPr/>
            <p:nvPr/>
          </p:nvSpPr>
          <p:spPr>
            <a:xfrm rot="117423">
              <a:off x="6678436" y="2953027"/>
              <a:ext cx="1736" cy="2230"/>
            </a:xfrm>
            <a:custGeom>
              <a:avLst/>
              <a:gdLst>
                <a:gd name="connsiteX0" fmla="*/ 776 w 1736"/>
                <a:gd name="connsiteY0" fmla="*/ 2218 h 2230"/>
                <a:gd name="connsiteX1" fmla="*/ 6 w 1736"/>
                <a:gd name="connsiteY1" fmla="*/ 849 h 2230"/>
                <a:gd name="connsiteX2" fmla="*/ 894 w 1736"/>
                <a:gd name="connsiteY2" fmla="*/ 25 h 2230"/>
                <a:gd name="connsiteX3" fmla="*/ 1728 w 1736"/>
                <a:gd name="connsiteY3" fmla="*/ 1393 h 2230"/>
                <a:gd name="connsiteX4" fmla="*/ 776 w 1736"/>
                <a:gd name="connsiteY4" fmla="*/ 2218 h 2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6" h="2230">
                  <a:moveTo>
                    <a:pt x="776" y="2218"/>
                  </a:moveTo>
                  <a:cubicBezTo>
                    <a:pt x="169" y="2009"/>
                    <a:pt x="-39" y="1484"/>
                    <a:pt x="6" y="849"/>
                  </a:cubicBezTo>
                  <a:cubicBezTo>
                    <a:pt x="42" y="333"/>
                    <a:pt x="287" y="-111"/>
                    <a:pt x="894" y="25"/>
                  </a:cubicBezTo>
                  <a:cubicBezTo>
                    <a:pt x="1583" y="179"/>
                    <a:pt x="1782" y="759"/>
                    <a:pt x="1728" y="1393"/>
                  </a:cubicBezTo>
                  <a:cubicBezTo>
                    <a:pt x="1691" y="1900"/>
                    <a:pt x="1474" y="2308"/>
                    <a:pt x="776" y="2218"/>
                  </a:cubicBezTo>
                  <a:close/>
                </a:path>
              </a:pathLst>
            </a:custGeom>
            <a:solidFill>
              <a:srgbClr val="0087B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49">
              <a:extLst>
                <a:ext uri="{FF2B5EF4-FFF2-40B4-BE49-F238E27FC236}">
                  <a16:creationId xmlns:a16="http://schemas.microsoft.com/office/drawing/2014/main" id="{443D9F9A-89B7-81F3-5ABE-714B84CFE026}"/>
                </a:ext>
              </a:extLst>
            </p:cNvPr>
            <p:cNvSpPr/>
            <p:nvPr/>
          </p:nvSpPr>
          <p:spPr>
            <a:xfrm rot="117423">
              <a:off x="5951516" y="2421410"/>
              <a:ext cx="525901" cy="585378"/>
            </a:xfrm>
            <a:custGeom>
              <a:avLst/>
              <a:gdLst>
                <a:gd name="connsiteX0" fmla="*/ 497214 w 525901"/>
                <a:gd name="connsiteY0" fmla="*/ 290957 h 585378"/>
                <a:gd name="connsiteX1" fmla="*/ 525830 w 525901"/>
                <a:gd name="connsiteY1" fmla="*/ 321821 h 585378"/>
                <a:gd name="connsiteX2" fmla="*/ 525875 w 525901"/>
                <a:gd name="connsiteY2" fmla="*/ 504012 h 585378"/>
                <a:gd name="connsiteX3" fmla="*/ 504843 w 525901"/>
                <a:gd name="connsiteY3" fmla="*/ 525768 h 585378"/>
                <a:gd name="connsiteX4" fmla="*/ 373506 w 525901"/>
                <a:gd name="connsiteY4" fmla="*/ 525632 h 585378"/>
                <a:gd name="connsiteX5" fmla="*/ 355827 w 525901"/>
                <a:gd name="connsiteY5" fmla="*/ 538001 h 585378"/>
                <a:gd name="connsiteX6" fmla="*/ 241317 w 525901"/>
                <a:gd name="connsiteY6" fmla="*/ 584650 h 585378"/>
                <a:gd name="connsiteX7" fmla="*/ 53934 w 525901"/>
                <a:gd name="connsiteY7" fmla="*/ 583481 h 585378"/>
                <a:gd name="connsiteX8" fmla="*/ 0 w 525901"/>
                <a:gd name="connsiteY8" fmla="*/ 530752 h 585378"/>
                <a:gd name="connsiteX9" fmla="*/ 45 w 525901"/>
                <a:gd name="connsiteY9" fmla="*/ 247797 h 585378"/>
                <a:gd name="connsiteX10" fmla="*/ 13819 w 525901"/>
                <a:gd name="connsiteY10" fmla="*/ 233408 h 585378"/>
                <a:gd name="connsiteX11" fmla="*/ 213416 w 525901"/>
                <a:gd name="connsiteY11" fmla="*/ 234042 h 585378"/>
                <a:gd name="connsiteX12" fmla="*/ 234376 w 525901"/>
                <a:gd name="connsiteY12" fmla="*/ 213527 h 585378"/>
                <a:gd name="connsiteX13" fmla="*/ 234339 w 525901"/>
                <a:gd name="connsiteY13" fmla="*/ 20208 h 585378"/>
                <a:gd name="connsiteX14" fmla="*/ 239840 w 525901"/>
                <a:gd name="connsiteY14" fmla="*/ 572 h 585378"/>
                <a:gd name="connsiteX15" fmla="*/ 254837 w 525901"/>
                <a:gd name="connsiteY15" fmla="*/ 13829 h 585378"/>
                <a:gd name="connsiteX16" fmla="*/ 401733 w 525901"/>
                <a:gd name="connsiteY16" fmla="*/ 261000 h 585378"/>
                <a:gd name="connsiteX17" fmla="*/ 456808 w 525901"/>
                <a:gd name="connsiteY17" fmla="*/ 292969 h 585378"/>
                <a:gd name="connsiteX18" fmla="*/ 497214 w 525901"/>
                <a:gd name="connsiteY18" fmla="*/ 290957 h 58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25901" h="585378">
                  <a:moveTo>
                    <a:pt x="497214" y="290957"/>
                  </a:moveTo>
                  <a:cubicBezTo>
                    <a:pt x="525685" y="293186"/>
                    <a:pt x="525839" y="293186"/>
                    <a:pt x="525830" y="321821"/>
                  </a:cubicBezTo>
                  <a:cubicBezTo>
                    <a:pt x="525803" y="382551"/>
                    <a:pt x="524924" y="443290"/>
                    <a:pt x="525875" y="504012"/>
                  </a:cubicBezTo>
                  <a:cubicBezTo>
                    <a:pt x="526138" y="520712"/>
                    <a:pt x="524752" y="529973"/>
                    <a:pt x="504843" y="525768"/>
                  </a:cubicBezTo>
                  <a:cubicBezTo>
                    <a:pt x="500603" y="524871"/>
                    <a:pt x="412126" y="527263"/>
                    <a:pt x="373506" y="525632"/>
                  </a:cubicBezTo>
                  <a:cubicBezTo>
                    <a:pt x="364327" y="525243"/>
                    <a:pt x="359932" y="532428"/>
                    <a:pt x="355827" y="538001"/>
                  </a:cubicBezTo>
                  <a:cubicBezTo>
                    <a:pt x="327030" y="577147"/>
                    <a:pt x="289950" y="588574"/>
                    <a:pt x="241317" y="584650"/>
                  </a:cubicBezTo>
                  <a:cubicBezTo>
                    <a:pt x="179227" y="579630"/>
                    <a:pt x="116431" y="583472"/>
                    <a:pt x="53934" y="583481"/>
                  </a:cubicBezTo>
                  <a:cubicBezTo>
                    <a:pt x="35784" y="583481"/>
                    <a:pt x="-27" y="548485"/>
                    <a:pt x="0" y="530752"/>
                  </a:cubicBezTo>
                  <a:cubicBezTo>
                    <a:pt x="118" y="436431"/>
                    <a:pt x="517" y="342119"/>
                    <a:pt x="45" y="247797"/>
                  </a:cubicBezTo>
                  <a:cubicBezTo>
                    <a:pt x="-9" y="236380"/>
                    <a:pt x="1115" y="233226"/>
                    <a:pt x="13819" y="233408"/>
                  </a:cubicBezTo>
                  <a:cubicBezTo>
                    <a:pt x="80339" y="234350"/>
                    <a:pt x="146887" y="233616"/>
                    <a:pt x="213416" y="234042"/>
                  </a:cubicBezTo>
                  <a:cubicBezTo>
                    <a:pt x="228323" y="234142"/>
                    <a:pt x="234929" y="232665"/>
                    <a:pt x="234376" y="213527"/>
                  </a:cubicBezTo>
                  <a:cubicBezTo>
                    <a:pt x="232518" y="149136"/>
                    <a:pt x="233850" y="84654"/>
                    <a:pt x="234339" y="20208"/>
                  </a:cubicBezTo>
                  <a:cubicBezTo>
                    <a:pt x="234394" y="13430"/>
                    <a:pt x="229700" y="3707"/>
                    <a:pt x="239840" y="572"/>
                  </a:cubicBezTo>
                  <a:cubicBezTo>
                    <a:pt x="250125" y="-2608"/>
                    <a:pt x="251484" y="8256"/>
                    <a:pt x="254837" y="13829"/>
                  </a:cubicBezTo>
                  <a:cubicBezTo>
                    <a:pt x="304258" y="95954"/>
                    <a:pt x="354287" y="177743"/>
                    <a:pt x="401733" y="261000"/>
                  </a:cubicBezTo>
                  <a:cubicBezTo>
                    <a:pt x="415126" y="284506"/>
                    <a:pt x="429479" y="296902"/>
                    <a:pt x="456808" y="292969"/>
                  </a:cubicBezTo>
                  <a:cubicBezTo>
                    <a:pt x="470093" y="291066"/>
                    <a:pt x="483739" y="291555"/>
                    <a:pt x="497214" y="290957"/>
                  </a:cubicBezTo>
                  <a:close/>
                </a:path>
              </a:pathLst>
            </a:custGeom>
            <a:solidFill>
              <a:srgbClr val="FCFBFE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0">
              <a:extLst>
                <a:ext uri="{FF2B5EF4-FFF2-40B4-BE49-F238E27FC236}">
                  <a16:creationId xmlns:a16="http://schemas.microsoft.com/office/drawing/2014/main" id="{468C4AB1-7A9D-C9D0-3A85-C8219EAE578F}"/>
                </a:ext>
              </a:extLst>
            </p:cNvPr>
            <p:cNvSpPr/>
            <p:nvPr/>
          </p:nvSpPr>
          <p:spPr>
            <a:xfrm rot="117423">
              <a:off x="6531823" y="2667979"/>
              <a:ext cx="117304" cy="350713"/>
            </a:xfrm>
            <a:custGeom>
              <a:avLst/>
              <a:gdLst>
                <a:gd name="connsiteX0" fmla="*/ 116225 w 117304"/>
                <a:gd name="connsiteY0" fmla="*/ 343712 h 350713"/>
                <a:gd name="connsiteX1" fmla="*/ 106974 w 117304"/>
                <a:gd name="connsiteY1" fmla="*/ 350699 h 350713"/>
                <a:gd name="connsiteX2" fmla="*/ 12888 w 117304"/>
                <a:gd name="connsiteY2" fmla="*/ 350490 h 350713"/>
                <a:gd name="connsiteX3" fmla="*/ 3 w 117304"/>
                <a:gd name="connsiteY3" fmla="*/ 336037 h 350713"/>
                <a:gd name="connsiteX4" fmla="*/ 120 w 117304"/>
                <a:gd name="connsiteY4" fmla="*/ 141505 h 350713"/>
                <a:gd name="connsiteX5" fmla="*/ 30 w 117304"/>
                <a:gd name="connsiteY5" fmla="*/ 16664 h 350713"/>
                <a:gd name="connsiteX6" fmla="*/ 17219 w 117304"/>
                <a:gd name="connsiteY6" fmla="*/ 118 h 350713"/>
                <a:gd name="connsiteX7" fmla="*/ 103204 w 117304"/>
                <a:gd name="connsiteY7" fmla="*/ 263 h 350713"/>
                <a:gd name="connsiteX8" fmla="*/ 117304 w 117304"/>
                <a:gd name="connsiteY8" fmla="*/ 12215 h 350713"/>
                <a:gd name="connsiteX9" fmla="*/ 116216 w 117304"/>
                <a:gd name="connsiteY9" fmla="*/ 339608 h 350713"/>
                <a:gd name="connsiteX10" fmla="*/ 116225 w 117304"/>
                <a:gd name="connsiteY10" fmla="*/ 343712 h 35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304" h="350713">
                  <a:moveTo>
                    <a:pt x="116225" y="343712"/>
                  </a:moveTo>
                  <a:cubicBezTo>
                    <a:pt x="116733" y="350844"/>
                    <a:pt x="112438" y="350771"/>
                    <a:pt x="106974" y="350699"/>
                  </a:cubicBezTo>
                  <a:cubicBezTo>
                    <a:pt x="75612" y="350327"/>
                    <a:pt x="44232" y="349747"/>
                    <a:pt x="12888" y="350490"/>
                  </a:cubicBezTo>
                  <a:cubicBezTo>
                    <a:pt x="999" y="350771"/>
                    <a:pt x="-61" y="346032"/>
                    <a:pt x="3" y="336037"/>
                  </a:cubicBezTo>
                  <a:cubicBezTo>
                    <a:pt x="410" y="271193"/>
                    <a:pt x="129" y="206349"/>
                    <a:pt x="120" y="141505"/>
                  </a:cubicBezTo>
                  <a:cubicBezTo>
                    <a:pt x="120" y="99894"/>
                    <a:pt x="564" y="58275"/>
                    <a:pt x="30" y="16664"/>
                  </a:cubicBezTo>
                  <a:cubicBezTo>
                    <a:pt x="-133" y="3697"/>
                    <a:pt x="2422" y="-815"/>
                    <a:pt x="17219" y="118"/>
                  </a:cubicBezTo>
                  <a:cubicBezTo>
                    <a:pt x="45772" y="1921"/>
                    <a:pt x="74533" y="435"/>
                    <a:pt x="103204" y="263"/>
                  </a:cubicBezTo>
                  <a:cubicBezTo>
                    <a:pt x="111368" y="218"/>
                    <a:pt x="117376" y="716"/>
                    <a:pt x="117304" y="12215"/>
                  </a:cubicBezTo>
                  <a:cubicBezTo>
                    <a:pt x="116615" y="121343"/>
                    <a:pt x="116497" y="230480"/>
                    <a:pt x="116216" y="339608"/>
                  </a:cubicBezTo>
                  <a:cubicBezTo>
                    <a:pt x="116207" y="340976"/>
                    <a:pt x="116216" y="342344"/>
                    <a:pt x="116225" y="343712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4" name="그룹 51">
            <a:extLst>
              <a:ext uri="{FF2B5EF4-FFF2-40B4-BE49-F238E27FC236}">
                <a16:creationId xmlns:a16="http://schemas.microsoft.com/office/drawing/2014/main" id="{35EFA6CA-8DB4-9D75-85CA-7787B2C5C45A}"/>
              </a:ext>
            </a:extLst>
          </p:cNvPr>
          <p:cNvGrpSpPr/>
          <p:nvPr/>
        </p:nvGrpSpPr>
        <p:grpSpPr>
          <a:xfrm rot="19444745">
            <a:off x="5288141" y="3021503"/>
            <a:ext cx="820574" cy="715636"/>
            <a:chOff x="5045147" y="3017958"/>
            <a:chExt cx="820574" cy="715636"/>
          </a:xfrm>
        </p:grpSpPr>
        <p:sp>
          <p:nvSpPr>
            <p:cNvPr id="55" name="자유형: 도형 52">
              <a:extLst>
                <a:ext uri="{FF2B5EF4-FFF2-40B4-BE49-F238E27FC236}">
                  <a16:creationId xmlns:a16="http://schemas.microsoft.com/office/drawing/2014/main" id="{EA01BF48-D3BC-7942-338B-9614C7F65B8C}"/>
                </a:ext>
              </a:extLst>
            </p:cNvPr>
            <p:cNvSpPr/>
            <p:nvPr/>
          </p:nvSpPr>
          <p:spPr>
            <a:xfrm rot="117423">
              <a:off x="5045147" y="3017958"/>
              <a:ext cx="591975" cy="701881"/>
            </a:xfrm>
            <a:custGeom>
              <a:avLst/>
              <a:gdLst>
                <a:gd name="connsiteX0" fmla="*/ 591547 w 591975"/>
                <a:gd name="connsiteY0" fmla="*/ 605108 h 701881"/>
                <a:gd name="connsiteX1" fmla="*/ 591121 w 591975"/>
                <a:gd name="connsiteY1" fmla="*/ 311262 h 701881"/>
                <a:gd name="connsiteX2" fmla="*/ 582468 w 591975"/>
                <a:gd name="connsiteY2" fmla="*/ 293555 h 701881"/>
                <a:gd name="connsiteX3" fmla="*/ 543295 w 591975"/>
                <a:gd name="connsiteY3" fmla="*/ 292568 h 701881"/>
                <a:gd name="connsiteX4" fmla="*/ 500679 w 591975"/>
                <a:gd name="connsiteY4" fmla="*/ 270004 h 701881"/>
                <a:gd name="connsiteX5" fmla="*/ 349877 w 591975"/>
                <a:gd name="connsiteY5" fmla="*/ 15956 h 701881"/>
                <a:gd name="connsiteX6" fmla="*/ 322239 w 591975"/>
                <a:gd name="connsiteY6" fmla="*/ 44 h 701881"/>
                <a:gd name="connsiteX7" fmla="*/ 254713 w 591975"/>
                <a:gd name="connsiteY7" fmla="*/ 325 h 701881"/>
                <a:gd name="connsiteX8" fmla="*/ 235041 w 591975"/>
                <a:gd name="connsiteY8" fmla="*/ 18239 h 701881"/>
                <a:gd name="connsiteX9" fmla="*/ 235992 w 591975"/>
                <a:gd name="connsiteY9" fmla="*/ 208613 h 701881"/>
                <a:gd name="connsiteX10" fmla="*/ 211825 w 591975"/>
                <a:gd name="connsiteY10" fmla="*/ 234293 h 701881"/>
                <a:gd name="connsiteX11" fmla="*/ 25385 w 591975"/>
                <a:gd name="connsiteY11" fmla="*/ 233378 h 701881"/>
                <a:gd name="connsiteX12" fmla="*/ 1127 w 591975"/>
                <a:gd name="connsiteY12" fmla="*/ 257780 h 701881"/>
                <a:gd name="connsiteX13" fmla="*/ 185 w 591975"/>
                <a:gd name="connsiteY13" fmla="*/ 572922 h 701881"/>
                <a:gd name="connsiteX14" fmla="*/ 32027 w 591975"/>
                <a:gd name="connsiteY14" fmla="*/ 660320 h 701881"/>
                <a:gd name="connsiteX15" fmla="*/ 64721 w 591975"/>
                <a:gd name="connsiteY15" fmla="*/ 688202 h 701881"/>
                <a:gd name="connsiteX16" fmla="*/ 95666 w 591975"/>
                <a:gd name="connsiteY16" fmla="*/ 701160 h 701881"/>
                <a:gd name="connsiteX17" fmla="*/ 318742 w 591975"/>
                <a:gd name="connsiteY17" fmla="*/ 701704 h 701881"/>
                <a:gd name="connsiteX18" fmla="*/ 438055 w 591975"/>
                <a:gd name="connsiteY18" fmla="*/ 656378 h 701881"/>
                <a:gd name="connsiteX19" fmla="*/ 472398 w 591975"/>
                <a:gd name="connsiteY19" fmla="*/ 642596 h 701881"/>
                <a:gd name="connsiteX20" fmla="*/ 578508 w 591975"/>
                <a:gd name="connsiteY20" fmla="*/ 642034 h 701881"/>
                <a:gd name="connsiteX21" fmla="*/ 591547 w 591975"/>
                <a:gd name="connsiteY21" fmla="*/ 605108 h 70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91975" h="701881">
                  <a:moveTo>
                    <a:pt x="591547" y="605108"/>
                  </a:moveTo>
                  <a:cubicBezTo>
                    <a:pt x="591294" y="591570"/>
                    <a:pt x="591294" y="313264"/>
                    <a:pt x="591121" y="311262"/>
                  </a:cubicBezTo>
                  <a:cubicBezTo>
                    <a:pt x="590079" y="299436"/>
                    <a:pt x="593921" y="292975"/>
                    <a:pt x="582468" y="293555"/>
                  </a:cubicBezTo>
                  <a:cubicBezTo>
                    <a:pt x="569510" y="294217"/>
                    <a:pt x="561019" y="292767"/>
                    <a:pt x="543295" y="292568"/>
                  </a:cubicBezTo>
                  <a:cubicBezTo>
                    <a:pt x="522635" y="292341"/>
                    <a:pt x="509124" y="288671"/>
                    <a:pt x="500679" y="270004"/>
                  </a:cubicBezTo>
                  <a:cubicBezTo>
                    <a:pt x="498440" y="265057"/>
                    <a:pt x="396897" y="96205"/>
                    <a:pt x="349877" y="15956"/>
                  </a:cubicBezTo>
                  <a:cubicBezTo>
                    <a:pt x="343126" y="4430"/>
                    <a:pt x="335361" y="-482"/>
                    <a:pt x="322239" y="44"/>
                  </a:cubicBezTo>
                  <a:cubicBezTo>
                    <a:pt x="299740" y="941"/>
                    <a:pt x="279895" y="1240"/>
                    <a:pt x="254713" y="325"/>
                  </a:cubicBezTo>
                  <a:cubicBezTo>
                    <a:pt x="238602" y="-1252"/>
                    <a:pt x="234814" y="2626"/>
                    <a:pt x="235041" y="18239"/>
                  </a:cubicBezTo>
                  <a:cubicBezTo>
                    <a:pt x="235947" y="81688"/>
                    <a:pt x="235294" y="145155"/>
                    <a:pt x="235992" y="208613"/>
                  </a:cubicBezTo>
                  <a:cubicBezTo>
                    <a:pt x="236182" y="226156"/>
                    <a:pt x="233156" y="234864"/>
                    <a:pt x="211825" y="234293"/>
                  </a:cubicBezTo>
                  <a:cubicBezTo>
                    <a:pt x="149718" y="232617"/>
                    <a:pt x="87528" y="234076"/>
                    <a:pt x="25385" y="233378"/>
                  </a:cubicBezTo>
                  <a:cubicBezTo>
                    <a:pt x="7389" y="233178"/>
                    <a:pt x="-1419" y="237782"/>
                    <a:pt x="1127" y="257780"/>
                  </a:cubicBezTo>
                  <a:cubicBezTo>
                    <a:pt x="2912" y="271853"/>
                    <a:pt x="2314" y="482207"/>
                    <a:pt x="185" y="572922"/>
                  </a:cubicBezTo>
                  <a:cubicBezTo>
                    <a:pt x="-667" y="609385"/>
                    <a:pt x="130" y="636923"/>
                    <a:pt x="32027" y="660320"/>
                  </a:cubicBezTo>
                  <a:cubicBezTo>
                    <a:pt x="42792" y="668956"/>
                    <a:pt x="54209" y="678053"/>
                    <a:pt x="64721" y="688202"/>
                  </a:cubicBezTo>
                  <a:cubicBezTo>
                    <a:pt x="75486" y="696838"/>
                    <a:pt x="82925" y="701224"/>
                    <a:pt x="95666" y="701160"/>
                  </a:cubicBezTo>
                  <a:cubicBezTo>
                    <a:pt x="170024" y="700789"/>
                    <a:pt x="244383" y="700979"/>
                    <a:pt x="318742" y="701704"/>
                  </a:cubicBezTo>
                  <a:cubicBezTo>
                    <a:pt x="392049" y="702420"/>
                    <a:pt x="392421" y="703172"/>
                    <a:pt x="438055" y="656378"/>
                  </a:cubicBezTo>
                  <a:cubicBezTo>
                    <a:pt x="448222" y="645948"/>
                    <a:pt x="458570" y="642451"/>
                    <a:pt x="472398" y="642596"/>
                  </a:cubicBezTo>
                  <a:cubicBezTo>
                    <a:pt x="507765" y="642967"/>
                    <a:pt x="543132" y="642297"/>
                    <a:pt x="578508" y="642034"/>
                  </a:cubicBezTo>
                  <a:cubicBezTo>
                    <a:pt x="594782" y="633987"/>
                    <a:pt x="591928" y="625333"/>
                    <a:pt x="591547" y="605108"/>
                  </a:cubicBezTo>
                  <a:close/>
                </a:path>
              </a:pathLst>
            </a:custGeom>
            <a:solidFill>
              <a:srgbClr val="020286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3">
              <a:extLst>
                <a:ext uri="{FF2B5EF4-FFF2-40B4-BE49-F238E27FC236}">
                  <a16:creationId xmlns:a16="http://schemas.microsoft.com/office/drawing/2014/main" id="{4FB1B3EC-3C69-66B8-90CD-6B2B546DF71A}"/>
                </a:ext>
              </a:extLst>
            </p:cNvPr>
            <p:cNvSpPr/>
            <p:nvPr/>
          </p:nvSpPr>
          <p:spPr>
            <a:xfrm rot="117423">
              <a:off x="5045243" y="3021438"/>
              <a:ext cx="820478" cy="702224"/>
            </a:xfrm>
            <a:custGeom>
              <a:avLst/>
              <a:gdLst>
                <a:gd name="connsiteX0" fmla="*/ 820187 w 820478"/>
                <a:gd name="connsiteY0" fmla="*/ 683789 h 702224"/>
                <a:gd name="connsiteX1" fmla="*/ 820477 w 820478"/>
                <a:gd name="connsiteY1" fmla="*/ 253739 h 702224"/>
                <a:gd name="connsiteX2" fmla="*/ 801013 w 820478"/>
                <a:gd name="connsiteY2" fmla="*/ 233994 h 702224"/>
                <a:gd name="connsiteX3" fmla="*/ 622873 w 820478"/>
                <a:gd name="connsiteY3" fmla="*/ 233894 h 702224"/>
                <a:gd name="connsiteX4" fmla="*/ 585703 w 820478"/>
                <a:gd name="connsiteY4" fmla="*/ 269905 h 702224"/>
                <a:gd name="connsiteX5" fmla="*/ 578426 w 820478"/>
                <a:gd name="connsiteY5" fmla="*/ 292631 h 702224"/>
                <a:gd name="connsiteX6" fmla="*/ 543286 w 820478"/>
                <a:gd name="connsiteY6" fmla="*/ 292568 h 702224"/>
                <a:gd name="connsiteX7" fmla="*/ 500669 w 820478"/>
                <a:gd name="connsiteY7" fmla="*/ 270004 h 702224"/>
                <a:gd name="connsiteX8" fmla="*/ 349868 w 820478"/>
                <a:gd name="connsiteY8" fmla="*/ 15956 h 702224"/>
                <a:gd name="connsiteX9" fmla="*/ 322230 w 820478"/>
                <a:gd name="connsiteY9" fmla="*/ 44 h 702224"/>
                <a:gd name="connsiteX10" fmla="*/ 254704 w 820478"/>
                <a:gd name="connsiteY10" fmla="*/ 325 h 702224"/>
                <a:gd name="connsiteX11" fmla="*/ 235032 w 820478"/>
                <a:gd name="connsiteY11" fmla="*/ 18239 h 702224"/>
                <a:gd name="connsiteX12" fmla="*/ 235983 w 820478"/>
                <a:gd name="connsiteY12" fmla="*/ 208613 h 702224"/>
                <a:gd name="connsiteX13" fmla="*/ 211816 w 820478"/>
                <a:gd name="connsiteY13" fmla="*/ 234293 h 702224"/>
                <a:gd name="connsiteX14" fmla="*/ 25376 w 820478"/>
                <a:gd name="connsiteY14" fmla="*/ 233378 h 702224"/>
                <a:gd name="connsiteX15" fmla="*/ 1127 w 820478"/>
                <a:gd name="connsiteY15" fmla="*/ 257790 h 702224"/>
                <a:gd name="connsiteX16" fmla="*/ 185 w 820478"/>
                <a:gd name="connsiteY16" fmla="*/ 572931 h 702224"/>
                <a:gd name="connsiteX17" fmla="*/ 32027 w 820478"/>
                <a:gd name="connsiteY17" fmla="*/ 660329 h 702224"/>
                <a:gd name="connsiteX18" fmla="*/ 64721 w 820478"/>
                <a:gd name="connsiteY18" fmla="*/ 688211 h 702224"/>
                <a:gd name="connsiteX19" fmla="*/ 95666 w 820478"/>
                <a:gd name="connsiteY19" fmla="*/ 701169 h 702224"/>
                <a:gd name="connsiteX20" fmla="*/ 318742 w 820478"/>
                <a:gd name="connsiteY20" fmla="*/ 701713 h 702224"/>
                <a:gd name="connsiteX21" fmla="*/ 438055 w 820478"/>
                <a:gd name="connsiteY21" fmla="*/ 656387 h 702224"/>
                <a:gd name="connsiteX22" fmla="*/ 472398 w 820478"/>
                <a:gd name="connsiteY22" fmla="*/ 642605 h 702224"/>
                <a:gd name="connsiteX23" fmla="*/ 578508 w 820478"/>
                <a:gd name="connsiteY23" fmla="*/ 642043 h 702224"/>
                <a:gd name="connsiteX24" fmla="*/ 585086 w 820478"/>
                <a:gd name="connsiteY24" fmla="*/ 684034 h 702224"/>
                <a:gd name="connsiteX25" fmla="*/ 602720 w 820478"/>
                <a:gd name="connsiteY25" fmla="*/ 702220 h 702224"/>
                <a:gd name="connsiteX26" fmla="*/ 803351 w 820478"/>
                <a:gd name="connsiteY26" fmla="*/ 701369 h 702224"/>
                <a:gd name="connsiteX27" fmla="*/ 820187 w 820478"/>
                <a:gd name="connsiteY27" fmla="*/ 683789 h 702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0478" h="702224">
                  <a:moveTo>
                    <a:pt x="820187" y="683789"/>
                  </a:moveTo>
                  <a:cubicBezTo>
                    <a:pt x="819707" y="662631"/>
                    <a:pt x="819825" y="375934"/>
                    <a:pt x="820477" y="253739"/>
                  </a:cubicBezTo>
                  <a:cubicBezTo>
                    <a:pt x="820559" y="239105"/>
                    <a:pt x="816916" y="233758"/>
                    <a:pt x="801013" y="233994"/>
                  </a:cubicBezTo>
                  <a:cubicBezTo>
                    <a:pt x="741651" y="234864"/>
                    <a:pt x="682253" y="234184"/>
                    <a:pt x="622873" y="233894"/>
                  </a:cubicBezTo>
                  <a:cubicBezTo>
                    <a:pt x="586065" y="233722"/>
                    <a:pt x="586101" y="233568"/>
                    <a:pt x="585703" y="269905"/>
                  </a:cubicBezTo>
                  <a:cubicBezTo>
                    <a:pt x="585603" y="278758"/>
                    <a:pt x="587225" y="288698"/>
                    <a:pt x="578426" y="292631"/>
                  </a:cubicBezTo>
                  <a:cubicBezTo>
                    <a:pt x="568096" y="293555"/>
                    <a:pt x="558029" y="292731"/>
                    <a:pt x="543286" y="292568"/>
                  </a:cubicBezTo>
                  <a:cubicBezTo>
                    <a:pt x="522625" y="292341"/>
                    <a:pt x="509115" y="288671"/>
                    <a:pt x="500669" y="270004"/>
                  </a:cubicBezTo>
                  <a:cubicBezTo>
                    <a:pt x="498431" y="265057"/>
                    <a:pt x="396888" y="96205"/>
                    <a:pt x="349868" y="15956"/>
                  </a:cubicBezTo>
                  <a:cubicBezTo>
                    <a:pt x="343117" y="4430"/>
                    <a:pt x="335351" y="-482"/>
                    <a:pt x="322230" y="44"/>
                  </a:cubicBezTo>
                  <a:cubicBezTo>
                    <a:pt x="299731" y="941"/>
                    <a:pt x="279886" y="1240"/>
                    <a:pt x="254704" y="325"/>
                  </a:cubicBezTo>
                  <a:cubicBezTo>
                    <a:pt x="238593" y="-1252"/>
                    <a:pt x="234805" y="2626"/>
                    <a:pt x="235032" y="18239"/>
                  </a:cubicBezTo>
                  <a:cubicBezTo>
                    <a:pt x="235938" y="81688"/>
                    <a:pt x="235285" y="145155"/>
                    <a:pt x="235983" y="208613"/>
                  </a:cubicBezTo>
                  <a:cubicBezTo>
                    <a:pt x="236173" y="226156"/>
                    <a:pt x="233147" y="234864"/>
                    <a:pt x="211816" y="234293"/>
                  </a:cubicBezTo>
                  <a:cubicBezTo>
                    <a:pt x="149708" y="232617"/>
                    <a:pt x="87519" y="234076"/>
                    <a:pt x="25376" y="233378"/>
                  </a:cubicBezTo>
                  <a:cubicBezTo>
                    <a:pt x="7389" y="233188"/>
                    <a:pt x="-1419" y="237791"/>
                    <a:pt x="1127" y="257790"/>
                  </a:cubicBezTo>
                  <a:cubicBezTo>
                    <a:pt x="2912" y="271862"/>
                    <a:pt x="2314" y="482207"/>
                    <a:pt x="185" y="572931"/>
                  </a:cubicBezTo>
                  <a:cubicBezTo>
                    <a:pt x="-667" y="609394"/>
                    <a:pt x="130" y="636932"/>
                    <a:pt x="32027" y="660329"/>
                  </a:cubicBezTo>
                  <a:cubicBezTo>
                    <a:pt x="42792" y="668965"/>
                    <a:pt x="54209" y="678062"/>
                    <a:pt x="64721" y="688211"/>
                  </a:cubicBezTo>
                  <a:cubicBezTo>
                    <a:pt x="75486" y="696847"/>
                    <a:pt x="82925" y="701233"/>
                    <a:pt x="95666" y="701169"/>
                  </a:cubicBezTo>
                  <a:cubicBezTo>
                    <a:pt x="170024" y="700798"/>
                    <a:pt x="244383" y="700988"/>
                    <a:pt x="318742" y="701713"/>
                  </a:cubicBezTo>
                  <a:cubicBezTo>
                    <a:pt x="392049" y="702429"/>
                    <a:pt x="392421" y="703181"/>
                    <a:pt x="438055" y="656387"/>
                  </a:cubicBezTo>
                  <a:cubicBezTo>
                    <a:pt x="448222" y="645957"/>
                    <a:pt x="458570" y="642460"/>
                    <a:pt x="472398" y="642605"/>
                  </a:cubicBezTo>
                  <a:cubicBezTo>
                    <a:pt x="507765" y="642976"/>
                    <a:pt x="543132" y="642306"/>
                    <a:pt x="578508" y="642043"/>
                  </a:cubicBezTo>
                  <a:cubicBezTo>
                    <a:pt x="593061" y="653968"/>
                    <a:pt x="583954" y="670043"/>
                    <a:pt x="585086" y="684034"/>
                  </a:cubicBezTo>
                  <a:cubicBezTo>
                    <a:pt x="586110" y="696629"/>
                    <a:pt x="588720" y="702411"/>
                    <a:pt x="602720" y="702220"/>
                  </a:cubicBezTo>
                  <a:cubicBezTo>
                    <a:pt x="669594" y="701287"/>
                    <a:pt x="736486" y="700444"/>
                    <a:pt x="803351" y="701369"/>
                  </a:cubicBezTo>
                  <a:cubicBezTo>
                    <a:pt x="818828" y="701586"/>
                    <a:pt x="820459" y="695687"/>
                    <a:pt x="820187" y="683789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4">
              <a:extLst>
                <a:ext uri="{FF2B5EF4-FFF2-40B4-BE49-F238E27FC236}">
                  <a16:creationId xmlns:a16="http://schemas.microsoft.com/office/drawing/2014/main" id="{D7570E49-F816-C38A-2C13-7F92E42A4CD3}"/>
                </a:ext>
              </a:extLst>
            </p:cNvPr>
            <p:cNvSpPr/>
            <p:nvPr/>
          </p:nvSpPr>
          <p:spPr>
            <a:xfrm rot="117423">
              <a:off x="5626104" y="3265240"/>
              <a:ext cx="235461" cy="468354"/>
            </a:xfrm>
            <a:custGeom>
              <a:avLst/>
              <a:gdLst>
                <a:gd name="connsiteX0" fmla="*/ 686 w 235461"/>
                <a:gd name="connsiteY0" fmla="*/ 36034 h 468354"/>
                <a:gd name="connsiteX1" fmla="*/ 37856 w 235461"/>
                <a:gd name="connsiteY1" fmla="*/ 23 h 468354"/>
                <a:gd name="connsiteX2" fmla="*/ 215996 w 235461"/>
                <a:gd name="connsiteY2" fmla="*/ 123 h 468354"/>
                <a:gd name="connsiteX3" fmla="*/ 235460 w 235461"/>
                <a:gd name="connsiteY3" fmla="*/ 19868 h 468354"/>
                <a:gd name="connsiteX4" fmla="*/ 235170 w 235461"/>
                <a:gd name="connsiteY4" fmla="*/ 449918 h 468354"/>
                <a:gd name="connsiteX5" fmla="*/ 218334 w 235461"/>
                <a:gd name="connsiteY5" fmla="*/ 467498 h 468354"/>
                <a:gd name="connsiteX6" fmla="*/ 17703 w 235461"/>
                <a:gd name="connsiteY6" fmla="*/ 468349 h 468354"/>
                <a:gd name="connsiteX7" fmla="*/ 70 w 235461"/>
                <a:gd name="connsiteY7" fmla="*/ 450163 h 468354"/>
                <a:gd name="connsiteX8" fmla="*/ 686 w 235461"/>
                <a:gd name="connsiteY8" fmla="*/ 36034 h 46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461" h="468354">
                  <a:moveTo>
                    <a:pt x="686" y="36034"/>
                  </a:moveTo>
                  <a:cubicBezTo>
                    <a:pt x="1085" y="-303"/>
                    <a:pt x="1057" y="-149"/>
                    <a:pt x="37856" y="23"/>
                  </a:cubicBezTo>
                  <a:cubicBezTo>
                    <a:pt x="97236" y="304"/>
                    <a:pt x="156625" y="993"/>
                    <a:pt x="215996" y="123"/>
                  </a:cubicBezTo>
                  <a:cubicBezTo>
                    <a:pt x="231899" y="-113"/>
                    <a:pt x="235533" y="5234"/>
                    <a:pt x="235460" y="19868"/>
                  </a:cubicBezTo>
                  <a:cubicBezTo>
                    <a:pt x="234808" y="142054"/>
                    <a:pt x="234690" y="428760"/>
                    <a:pt x="235170" y="449918"/>
                  </a:cubicBezTo>
                  <a:cubicBezTo>
                    <a:pt x="235442" y="461807"/>
                    <a:pt x="233811" y="467715"/>
                    <a:pt x="218334" y="467498"/>
                  </a:cubicBezTo>
                  <a:cubicBezTo>
                    <a:pt x="151469" y="466573"/>
                    <a:pt x="84577" y="467416"/>
                    <a:pt x="17703" y="468349"/>
                  </a:cubicBezTo>
                  <a:cubicBezTo>
                    <a:pt x="3703" y="468549"/>
                    <a:pt x="1094" y="462768"/>
                    <a:pt x="70" y="450163"/>
                  </a:cubicBezTo>
                  <a:cubicBezTo>
                    <a:pt x="-238" y="389940"/>
                    <a:pt x="568" y="46672"/>
                    <a:pt x="686" y="36034"/>
                  </a:cubicBezTo>
                  <a:close/>
                </a:path>
              </a:pathLst>
            </a:custGeom>
            <a:solidFill>
              <a:srgbClr val="0B186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5">
              <a:extLst>
                <a:ext uri="{FF2B5EF4-FFF2-40B4-BE49-F238E27FC236}">
                  <a16:creationId xmlns:a16="http://schemas.microsoft.com/office/drawing/2014/main" id="{01F3E5DB-518B-3754-38A4-87E483266C1E}"/>
                </a:ext>
              </a:extLst>
            </p:cNvPr>
            <p:cNvSpPr/>
            <p:nvPr/>
          </p:nvSpPr>
          <p:spPr>
            <a:xfrm rot="117423">
              <a:off x="5832002" y="3608811"/>
              <a:ext cx="1736" cy="2230"/>
            </a:xfrm>
            <a:custGeom>
              <a:avLst/>
              <a:gdLst>
                <a:gd name="connsiteX0" fmla="*/ 776 w 1736"/>
                <a:gd name="connsiteY0" fmla="*/ 2218 h 2230"/>
                <a:gd name="connsiteX1" fmla="*/ 6 w 1736"/>
                <a:gd name="connsiteY1" fmla="*/ 849 h 2230"/>
                <a:gd name="connsiteX2" fmla="*/ 894 w 1736"/>
                <a:gd name="connsiteY2" fmla="*/ 25 h 2230"/>
                <a:gd name="connsiteX3" fmla="*/ 1728 w 1736"/>
                <a:gd name="connsiteY3" fmla="*/ 1393 h 2230"/>
                <a:gd name="connsiteX4" fmla="*/ 776 w 1736"/>
                <a:gd name="connsiteY4" fmla="*/ 2218 h 2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6" h="2230">
                  <a:moveTo>
                    <a:pt x="776" y="2218"/>
                  </a:moveTo>
                  <a:cubicBezTo>
                    <a:pt x="169" y="2009"/>
                    <a:pt x="-39" y="1484"/>
                    <a:pt x="6" y="849"/>
                  </a:cubicBezTo>
                  <a:cubicBezTo>
                    <a:pt x="42" y="333"/>
                    <a:pt x="287" y="-111"/>
                    <a:pt x="894" y="25"/>
                  </a:cubicBezTo>
                  <a:cubicBezTo>
                    <a:pt x="1583" y="179"/>
                    <a:pt x="1782" y="759"/>
                    <a:pt x="1728" y="1393"/>
                  </a:cubicBezTo>
                  <a:cubicBezTo>
                    <a:pt x="1691" y="1900"/>
                    <a:pt x="1474" y="2308"/>
                    <a:pt x="776" y="2218"/>
                  </a:cubicBezTo>
                  <a:close/>
                </a:path>
              </a:pathLst>
            </a:custGeom>
            <a:solidFill>
              <a:srgbClr val="0087B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6">
              <a:extLst>
                <a:ext uri="{FF2B5EF4-FFF2-40B4-BE49-F238E27FC236}">
                  <a16:creationId xmlns:a16="http://schemas.microsoft.com/office/drawing/2014/main" id="{3B718031-2A33-F0E6-0015-BF8E9B8034D9}"/>
                </a:ext>
              </a:extLst>
            </p:cNvPr>
            <p:cNvSpPr/>
            <p:nvPr/>
          </p:nvSpPr>
          <p:spPr>
            <a:xfrm rot="117423">
              <a:off x="5105083" y="3077194"/>
              <a:ext cx="525901" cy="585378"/>
            </a:xfrm>
            <a:custGeom>
              <a:avLst/>
              <a:gdLst>
                <a:gd name="connsiteX0" fmla="*/ 497214 w 525901"/>
                <a:gd name="connsiteY0" fmla="*/ 290957 h 585378"/>
                <a:gd name="connsiteX1" fmla="*/ 525830 w 525901"/>
                <a:gd name="connsiteY1" fmla="*/ 321821 h 585378"/>
                <a:gd name="connsiteX2" fmla="*/ 525875 w 525901"/>
                <a:gd name="connsiteY2" fmla="*/ 504012 h 585378"/>
                <a:gd name="connsiteX3" fmla="*/ 504843 w 525901"/>
                <a:gd name="connsiteY3" fmla="*/ 525768 h 585378"/>
                <a:gd name="connsiteX4" fmla="*/ 373506 w 525901"/>
                <a:gd name="connsiteY4" fmla="*/ 525632 h 585378"/>
                <a:gd name="connsiteX5" fmla="*/ 355827 w 525901"/>
                <a:gd name="connsiteY5" fmla="*/ 538001 h 585378"/>
                <a:gd name="connsiteX6" fmla="*/ 241317 w 525901"/>
                <a:gd name="connsiteY6" fmla="*/ 584650 h 585378"/>
                <a:gd name="connsiteX7" fmla="*/ 53934 w 525901"/>
                <a:gd name="connsiteY7" fmla="*/ 583481 h 585378"/>
                <a:gd name="connsiteX8" fmla="*/ 0 w 525901"/>
                <a:gd name="connsiteY8" fmla="*/ 530752 h 585378"/>
                <a:gd name="connsiteX9" fmla="*/ 45 w 525901"/>
                <a:gd name="connsiteY9" fmla="*/ 247797 h 585378"/>
                <a:gd name="connsiteX10" fmla="*/ 13819 w 525901"/>
                <a:gd name="connsiteY10" fmla="*/ 233408 h 585378"/>
                <a:gd name="connsiteX11" fmla="*/ 213416 w 525901"/>
                <a:gd name="connsiteY11" fmla="*/ 234042 h 585378"/>
                <a:gd name="connsiteX12" fmla="*/ 234376 w 525901"/>
                <a:gd name="connsiteY12" fmla="*/ 213527 h 585378"/>
                <a:gd name="connsiteX13" fmla="*/ 234339 w 525901"/>
                <a:gd name="connsiteY13" fmla="*/ 20208 h 585378"/>
                <a:gd name="connsiteX14" fmla="*/ 239840 w 525901"/>
                <a:gd name="connsiteY14" fmla="*/ 572 h 585378"/>
                <a:gd name="connsiteX15" fmla="*/ 254837 w 525901"/>
                <a:gd name="connsiteY15" fmla="*/ 13829 h 585378"/>
                <a:gd name="connsiteX16" fmla="*/ 401733 w 525901"/>
                <a:gd name="connsiteY16" fmla="*/ 261000 h 585378"/>
                <a:gd name="connsiteX17" fmla="*/ 456808 w 525901"/>
                <a:gd name="connsiteY17" fmla="*/ 292969 h 585378"/>
                <a:gd name="connsiteX18" fmla="*/ 497214 w 525901"/>
                <a:gd name="connsiteY18" fmla="*/ 290957 h 58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25901" h="585378">
                  <a:moveTo>
                    <a:pt x="497214" y="290957"/>
                  </a:moveTo>
                  <a:cubicBezTo>
                    <a:pt x="525685" y="293186"/>
                    <a:pt x="525839" y="293186"/>
                    <a:pt x="525830" y="321821"/>
                  </a:cubicBezTo>
                  <a:cubicBezTo>
                    <a:pt x="525803" y="382551"/>
                    <a:pt x="524924" y="443290"/>
                    <a:pt x="525875" y="504012"/>
                  </a:cubicBezTo>
                  <a:cubicBezTo>
                    <a:pt x="526138" y="520712"/>
                    <a:pt x="524752" y="529973"/>
                    <a:pt x="504843" y="525768"/>
                  </a:cubicBezTo>
                  <a:cubicBezTo>
                    <a:pt x="500603" y="524871"/>
                    <a:pt x="412126" y="527263"/>
                    <a:pt x="373506" y="525632"/>
                  </a:cubicBezTo>
                  <a:cubicBezTo>
                    <a:pt x="364327" y="525243"/>
                    <a:pt x="359932" y="532428"/>
                    <a:pt x="355827" y="538001"/>
                  </a:cubicBezTo>
                  <a:cubicBezTo>
                    <a:pt x="327030" y="577147"/>
                    <a:pt x="289950" y="588574"/>
                    <a:pt x="241317" y="584650"/>
                  </a:cubicBezTo>
                  <a:cubicBezTo>
                    <a:pt x="179227" y="579630"/>
                    <a:pt x="116431" y="583472"/>
                    <a:pt x="53934" y="583481"/>
                  </a:cubicBezTo>
                  <a:cubicBezTo>
                    <a:pt x="35784" y="583481"/>
                    <a:pt x="-27" y="548485"/>
                    <a:pt x="0" y="530752"/>
                  </a:cubicBezTo>
                  <a:cubicBezTo>
                    <a:pt x="118" y="436431"/>
                    <a:pt x="517" y="342119"/>
                    <a:pt x="45" y="247797"/>
                  </a:cubicBezTo>
                  <a:cubicBezTo>
                    <a:pt x="-9" y="236380"/>
                    <a:pt x="1115" y="233226"/>
                    <a:pt x="13819" y="233408"/>
                  </a:cubicBezTo>
                  <a:cubicBezTo>
                    <a:pt x="80339" y="234350"/>
                    <a:pt x="146887" y="233616"/>
                    <a:pt x="213416" y="234042"/>
                  </a:cubicBezTo>
                  <a:cubicBezTo>
                    <a:pt x="228323" y="234142"/>
                    <a:pt x="234929" y="232665"/>
                    <a:pt x="234376" y="213527"/>
                  </a:cubicBezTo>
                  <a:cubicBezTo>
                    <a:pt x="232518" y="149136"/>
                    <a:pt x="233850" y="84654"/>
                    <a:pt x="234339" y="20208"/>
                  </a:cubicBezTo>
                  <a:cubicBezTo>
                    <a:pt x="234394" y="13430"/>
                    <a:pt x="229700" y="3707"/>
                    <a:pt x="239840" y="572"/>
                  </a:cubicBezTo>
                  <a:cubicBezTo>
                    <a:pt x="250125" y="-2608"/>
                    <a:pt x="251484" y="8256"/>
                    <a:pt x="254837" y="13829"/>
                  </a:cubicBezTo>
                  <a:cubicBezTo>
                    <a:pt x="304258" y="95954"/>
                    <a:pt x="354287" y="177743"/>
                    <a:pt x="401733" y="261000"/>
                  </a:cubicBezTo>
                  <a:cubicBezTo>
                    <a:pt x="415126" y="284506"/>
                    <a:pt x="429479" y="296902"/>
                    <a:pt x="456808" y="292969"/>
                  </a:cubicBezTo>
                  <a:cubicBezTo>
                    <a:pt x="470093" y="291066"/>
                    <a:pt x="483739" y="291555"/>
                    <a:pt x="497214" y="290957"/>
                  </a:cubicBezTo>
                  <a:close/>
                </a:path>
              </a:pathLst>
            </a:custGeom>
            <a:solidFill>
              <a:srgbClr val="FCFBFE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7">
              <a:extLst>
                <a:ext uri="{FF2B5EF4-FFF2-40B4-BE49-F238E27FC236}">
                  <a16:creationId xmlns:a16="http://schemas.microsoft.com/office/drawing/2014/main" id="{0B23B895-B98A-C157-FC72-08D1121FC5E9}"/>
                </a:ext>
              </a:extLst>
            </p:cNvPr>
            <p:cNvSpPr/>
            <p:nvPr/>
          </p:nvSpPr>
          <p:spPr>
            <a:xfrm rot="117423">
              <a:off x="5685389" y="3323762"/>
              <a:ext cx="117304" cy="350713"/>
            </a:xfrm>
            <a:custGeom>
              <a:avLst/>
              <a:gdLst>
                <a:gd name="connsiteX0" fmla="*/ 116225 w 117304"/>
                <a:gd name="connsiteY0" fmla="*/ 343712 h 350713"/>
                <a:gd name="connsiteX1" fmla="*/ 106974 w 117304"/>
                <a:gd name="connsiteY1" fmla="*/ 350699 h 350713"/>
                <a:gd name="connsiteX2" fmla="*/ 12888 w 117304"/>
                <a:gd name="connsiteY2" fmla="*/ 350490 h 350713"/>
                <a:gd name="connsiteX3" fmla="*/ 3 w 117304"/>
                <a:gd name="connsiteY3" fmla="*/ 336037 h 350713"/>
                <a:gd name="connsiteX4" fmla="*/ 120 w 117304"/>
                <a:gd name="connsiteY4" fmla="*/ 141505 h 350713"/>
                <a:gd name="connsiteX5" fmla="*/ 30 w 117304"/>
                <a:gd name="connsiteY5" fmla="*/ 16664 h 350713"/>
                <a:gd name="connsiteX6" fmla="*/ 17219 w 117304"/>
                <a:gd name="connsiteY6" fmla="*/ 118 h 350713"/>
                <a:gd name="connsiteX7" fmla="*/ 103204 w 117304"/>
                <a:gd name="connsiteY7" fmla="*/ 263 h 350713"/>
                <a:gd name="connsiteX8" fmla="*/ 117304 w 117304"/>
                <a:gd name="connsiteY8" fmla="*/ 12215 h 350713"/>
                <a:gd name="connsiteX9" fmla="*/ 116216 w 117304"/>
                <a:gd name="connsiteY9" fmla="*/ 339608 h 350713"/>
                <a:gd name="connsiteX10" fmla="*/ 116225 w 117304"/>
                <a:gd name="connsiteY10" fmla="*/ 343712 h 35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304" h="350713">
                  <a:moveTo>
                    <a:pt x="116225" y="343712"/>
                  </a:moveTo>
                  <a:cubicBezTo>
                    <a:pt x="116733" y="350844"/>
                    <a:pt x="112438" y="350771"/>
                    <a:pt x="106974" y="350699"/>
                  </a:cubicBezTo>
                  <a:cubicBezTo>
                    <a:pt x="75612" y="350327"/>
                    <a:pt x="44232" y="349747"/>
                    <a:pt x="12888" y="350490"/>
                  </a:cubicBezTo>
                  <a:cubicBezTo>
                    <a:pt x="999" y="350771"/>
                    <a:pt x="-61" y="346032"/>
                    <a:pt x="3" y="336037"/>
                  </a:cubicBezTo>
                  <a:cubicBezTo>
                    <a:pt x="410" y="271193"/>
                    <a:pt x="129" y="206349"/>
                    <a:pt x="120" y="141505"/>
                  </a:cubicBezTo>
                  <a:cubicBezTo>
                    <a:pt x="120" y="99894"/>
                    <a:pt x="564" y="58275"/>
                    <a:pt x="30" y="16664"/>
                  </a:cubicBezTo>
                  <a:cubicBezTo>
                    <a:pt x="-133" y="3697"/>
                    <a:pt x="2422" y="-815"/>
                    <a:pt x="17219" y="118"/>
                  </a:cubicBezTo>
                  <a:cubicBezTo>
                    <a:pt x="45772" y="1921"/>
                    <a:pt x="74533" y="435"/>
                    <a:pt x="103204" y="263"/>
                  </a:cubicBezTo>
                  <a:cubicBezTo>
                    <a:pt x="111368" y="218"/>
                    <a:pt x="117376" y="716"/>
                    <a:pt x="117304" y="12215"/>
                  </a:cubicBezTo>
                  <a:cubicBezTo>
                    <a:pt x="116615" y="121343"/>
                    <a:pt x="116497" y="230480"/>
                    <a:pt x="116216" y="339608"/>
                  </a:cubicBezTo>
                  <a:cubicBezTo>
                    <a:pt x="116207" y="340976"/>
                    <a:pt x="116216" y="342344"/>
                    <a:pt x="116225" y="343712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1" name="그룹 58">
            <a:extLst>
              <a:ext uri="{FF2B5EF4-FFF2-40B4-BE49-F238E27FC236}">
                <a16:creationId xmlns:a16="http://schemas.microsoft.com/office/drawing/2014/main" id="{0CF40B37-2C9E-7087-26BC-D7A7275FDA9E}"/>
              </a:ext>
            </a:extLst>
          </p:cNvPr>
          <p:cNvGrpSpPr/>
          <p:nvPr/>
        </p:nvGrpSpPr>
        <p:grpSpPr>
          <a:xfrm rot="19444745">
            <a:off x="3564408" y="2564127"/>
            <a:ext cx="820573" cy="715636"/>
            <a:chOff x="5891581" y="2362174"/>
            <a:chExt cx="820573" cy="715636"/>
          </a:xfrm>
        </p:grpSpPr>
        <p:sp>
          <p:nvSpPr>
            <p:cNvPr id="62" name="자유형: 도형 59">
              <a:extLst>
                <a:ext uri="{FF2B5EF4-FFF2-40B4-BE49-F238E27FC236}">
                  <a16:creationId xmlns:a16="http://schemas.microsoft.com/office/drawing/2014/main" id="{6D544D14-C6BD-8CD1-4FB9-E9F635CAB4C2}"/>
                </a:ext>
              </a:extLst>
            </p:cNvPr>
            <p:cNvSpPr/>
            <p:nvPr/>
          </p:nvSpPr>
          <p:spPr>
            <a:xfrm rot="117423">
              <a:off x="5891581" y="2362174"/>
              <a:ext cx="591975" cy="701881"/>
            </a:xfrm>
            <a:custGeom>
              <a:avLst/>
              <a:gdLst>
                <a:gd name="connsiteX0" fmla="*/ 591547 w 591975"/>
                <a:gd name="connsiteY0" fmla="*/ 605108 h 701881"/>
                <a:gd name="connsiteX1" fmla="*/ 591121 w 591975"/>
                <a:gd name="connsiteY1" fmla="*/ 311262 h 701881"/>
                <a:gd name="connsiteX2" fmla="*/ 582468 w 591975"/>
                <a:gd name="connsiteY2" fmla="*/ 293555 h 701881"/>
                <a:gd name="connsiteX3" fmla="*/ 543295 w 591975"/>
                <a:gd name="connsiteY3" fmla="*/ 292568 h 701881"/>
                <a:gd name="connsiteX4" fmla="*/ 500679 w 591975"/>
                <a:gd name="connsiteY4" fmla="*/ 270004 h 701881"/>
                <a:gd name="connsiteX5" fmla="*/ 349877 w 591975"/>
                <a:gd name="connsiteY5" fmla="*/ 15956 h 701881"/>
                <a:gd name="connsiteX6" fmla="*/ 322239 w 591975"/>
                <a:gd name="connsiteY6" fmla="*/ 44 h 701881"/>
                <a:gd name="connsiteX7" fmla="*/ 254713 w 591975"/>
                <a:gd name="connsiteY7" fmla="*/ 325 h 701881"/>
                <a:gd name="connsiteX8" fmla="*/ 235041 w 591975"/>
                <a:gd name="connsiteY8" fmla="*/ 18239 h 701881"/>
                <a:gd name="connsiteX9" fmla="*/ 235992 w 591975"/>
                <a:gd name="connsiteY9" fmla="*/ 208613 h 701881"/>
                <a:gd name="connsiteX10" fmla="*/ 211825 w 591975"/>
                <a:gd name="connsiteY10" fmla="*/ 234293 h 701881"/>
                <a:gd name="connsiteX11" fmla="*/ 25385 w 591975"/>
                <a:gd name="connsiteY11" fmla="*/ 233378 h 701881"/>
                <a:gd name="connsiteX12" fmla="*/ 1127 w 591975"/>
                <a:gd name="connsiteY12" fmla="*/ 257780 h 701881"/>
                <a:gd name="connsiteX13" fmla="*/ 185 w 591975"/>
                <a:gd name="connsiteY13" fmla="*/ 572922 h 701881"/>
                <a:gd name="connsiteX14" fmla="*/ 32027 w 591975"/>
                <a:gd name="connsiteY14" fmla="*/ 660320 h 701881"/>
                <a:gd name="connsiteX15" fmla="*/ 64721 w 591975"/>
                <a:gd name="connsiteY15" fmla="*/ 688202 h 701881"/>
                <a:gd name="connsiteX16" fmla="*/ 95666 w 591975"/>
                <a:gd name="connsiteY16" fmla="*/ 701160 h 701881"/>
                <a:gd name="connsiteX17" fmla="*/ 318742 w 591975"/>
                <a:gd name="connsiteY17" fmla="*/ 701704 h 701881"/>
                <a:gd name="connsiteX18" fmla="*/ 438055 w 591975"/>
                <a:gd name="connsiteY18" fmla="*/ 656378 h 701881"/>
                <a:gd name="connsiteX19" fmla="*/ 472398 w 591975"/>
                <a:gd name="connsiteY19" fmla="*/ 642596 h 701881"/>
                <a:gd name="connsiteX20" fmla="*/ 578508 w 591975"/>
                <a:gd name="connsiteY20" fmla="*/ 642034 h 701881"/>
                <a:gd name="connsiteX21" fmla="*/ 591547 w 591975"/>
                <a:gd name="connsiteY21" fmla="*/ 605108 h 70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91975" h="701881">
                  <a:moveTo>
                    <a:pt x="591547" y="605108"/>
                  </a:moveTo>
                  <a:cubicBezTo>
                    <a:pt x="591294" y="591570"/>
                    <a:pt x="591294" y="313264"/>
                    <a:pt x="591121" y="311262"/>
                  </a:cubicBezTo>
                  <a:cubicBezTo>
                    <a:pt x="590079" y="299436"/>
                    <a:pt x="593921" y="292975"/>
                    <a:pt x="582468" y="293555"/>
                  </a:cubicBezTo>
                  <a:cubicBezTo>
                    <a:pt x="569510" y="294217"/>
                    <a:pt x="561019" y="292767"/>
                    <a:pt x="543295" y="292568"/>
                  </a:cubicBezTo>
                  <a:cubicBezTo>
                    <a:pt x="522635" y="292341"/>
                    <a:pt x="509124" y="288671"/>
                    <a:pt x="500679" y="270004"/>
                  </a:cubicBezTo>
                  <a:cubicBezTo>
                    <a:pt x="498440" y="265057"/>
                    <a:pt x="396897" y="96205"/>
                    <a:pt x="349877" y="15956"/>
                  </a:cubicBezTo>
                  <a:cubicBezTo>
                    <a:pt x="343126" y="4430"/>
                    <a:pt x="335361" y="-482"/>
                    <a:pt x="322239" y="44"/>
                  </a:cubicBezTo>
                  <a:cubicBezTo>
                    <a:pt x="299740" y="941"/>
                    <a:pt x="279895" y="1240"/>
                    <a:pt x="254713" y="325"/>
                  </a:cubicBezTo>
                  <a:cubicBezTo>
                    <a:pt x="238602" y="-1252"/>
                    <a:pt x="234814" y="2626"/>
                    <a:pt x="235041" y="18239"/>
                  </a:cubicBezTo>
                  <a:cubicBezTo>
                    <a:pt x="235947" y="81688"/>
                    <a:pt x="235294" y="145155"/>
                    <a:pt x="235992" y="208613"/>
                  </a:cubicBezTo>
                  <a:cubicBezTo>
                    <a:pt x="236182" y="226156"/>
                    <a:pt x="233156" y="234864"/>
                    <a:pt x="211825" y="234293"/>
                  </a:cubicBezTo>
                  <a:cubicBezTo>
                    <a:pt x="149718" y="232617"/>
                    <a:pt x="87528" y="234076"/>
                    <a:pt x="25385" y="233378"/>
                  </a:cubicBezTo>
                  <a:cubicBezTo>
                    <a:pt x="7389" y="233178"/>
                    <a:pt x="-1419" y="237782"/>
                    <a:pt x="1127" y="257780"/>
                  </a:cubicBezTo>
                  <a:cubicBezTo>
                    <a:pt x="2912" y="271853"/>
                    <a:pt x="2314" y="482207"/>
                    <a:pt x="185" y="572922"/>
                  </a:cubicBezTo>
                  <a:cubicBezTo>
                    <a:pt x="-667" y="609385"/>
                    <a:pt x="130" y="636923"/>
                    <a:pt x="32027" y="660320"/>
                  </a:cubicBezTo>
                  <a:cubicBezTo>
                    <a:pt x="42792" y="668956"/>
                    <a:pt x="54209" y="678053"/>
                    <a:pt x="64721" y="688202"/>
                  </a:cubicBezTo>
                  <a:cubicBezTo>
                    <a:pt x="75486" y="696838"/>
                    <a:pt x="82925" y="701224"/>
                    <a:pt x="95666" y="701160"/>
                  </a:cubicBezTo>
                  <a:cubicBezTo>
                    <a:pt x="170024" y="700789"/>
                    <a:pt x="244383" y="700979"/>
                    <a:pt x="318742" y="701704"/>
                  </a:cubicBezTo>
                  <a:cubicBezTo>
                    <a:pt x="392049" y="702420"/>
                    <a:pt x="392421" y="703172"/>
                    <a:pt x="438055" y="656378"/>
                  </a:cubicBezTo>
                  <a:cubicBezTo>
                    <a:pt x="448222" y="645948"/>
                    <a:pt x="458570" y="642451"/>
                    <a:pt x="472398" y="642596"/>
                  </a:cubicBezTo>
                  <a:cubicBezTo>
                    <a:pt x="507765" y="642967"/>
                    <a:pt x="543132" y="642297"/>
                    <a:pt x="578508" y="642034"/>
                  </a:cubicBezTo>
                  <a:cubicBezTo>
                    <a:pt x="594782" y="633987"/>
                    <a:pt x="591928" y="625333"/>
                    <a:pt x="591547" y="605108"/>
                  </a:cubicBezTo>
                  <a:close/>
                </a:path>
              </a:pathLst>
            </a:custGeom>
            <a:solidFill>
              <a:srgbClr val="020286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0">
              <a:extLst>
                <a:ext uri="{FF2B5EF4-FFF2-40B4-BE49-F238E27FC236}">
                  <a16:creationId xmlns:a16="http://schemas.microsoft.com/office/drawing/2014/main" id="{190090C9-D296-C206-C6A7-02FDCAEBC8C8}"/>
                </a:ext>
              </a:extLst>
            </p:cNvPr>
            <p:cNvSpPr/>
            <p:nvPr/>
          </p:nvSpPr>
          <p:spPr>
            <a:xfrm rot="117423">
              <a:off x="5891676" y="2365655"/>
              <a:ext cx="820478" cy="702224"/>
            </a:xfrm>
            <a:custGeom>
              <a:avLst/>
              <a:gdLst>
                <a:gd name="connsiteX0" fmla="*/ 820187 w 820478"/>
                <a:gd name="connsiteY0" fmla="*/ 683789 h 702224"/>
                <a:gd name="connsiteX1" fmla="*/ 820477 w 820478"/>
                <a:gd name="connsiteY1" fmla="*/ 253739 h 702224"/>
                <a:gd name="connsiteX2" fmla="*/ 801013 w 820478"/>
                <a:gd name="connsiteY2" fmla="*/ 233994 h 702224"/>
                <a:gd name="connsiteX3" fmla="*/ 622873 w 820478"/>
                <a:gd name="connsiteY3" fmla="*/ 233894 h 702224"/>
                <a:gd name="connsiteX4" fmla="*/ 585703 w 820478"/>
                <a:gd name="connsiteY4" fmla="*/ 269905 h 702224"/>
                <a:gd name="connsiteX5" fmla="*/ 578426 w 820478"/>
                <a:gd name="connsiteY5" fmla="*/ 292631 h 702224"/>
                <a:gd name="connsiteX6" fmla="*/ 543286 w 820478"/>
                <a:gd name="connsiteY6" fmla="*/ 292568 h 702224"/>
                <a:gd name="connsiteX7" fmla="*/ 500669 w 820478"/>
                <a:gd name="connsiteY7" fmla="*/ 270004 h 702224"/>
                <a:gd name="connsiteX8" fmla="*/ 349868 w 820478"/>
                <a:gd name="connsiteY8" fmla="*/ 15956 h 702224"/>
                <a:gd name="connsiteX9" fmla="*/ 322230 w 820478"/>
                <a:gd name="connsiteY9" fmla="*/ 44 h 702224"/>
                <a:gd name="connsiteX10" fmla="*/ 254704 w 820478"/>
                <a:gd name="connsiteY10" fmla="*/ 325 h 702224"/>
                <a:gd name="connsiteX11" fmla="*/ 235032 w 820478"/>
                <a:gd name="connsiteY11" fmla="*/ 18239 h 702224"/>
                <a:gd name="connsiteX12" fmla="*/ 235983 w 820478"/>
                <a:gd name="connsiteY12" fmla="*/ 208613 h 702224"/>
                <a:gd name="connsiteX13" fmla="*/ 211816 w 820478"/>
                <a:gd name="connsiteY13" fmla="*/ 234293 h 702224"/>
                <a:gd name="connsiteX14" fmla="*/ 25376 w 820478"/>
                <a:gd name="connsiteY14" fmla="*/ 233378 h 702224"/>
                <a:gd name="connsiteX15" fmla="*/ 1127 w 820478"/>
                <a:gd name="connsiteY15" fmla="*/ 257790 h 702224"/>
                <a:gd name="connsiteX16" fmla="*/ 185 w 820478"/>
                <a:gd name="connsiteY16" fmla="*/ 572931 h 702224"/>
                <a:gd name="connsiteX17" fmla="*/ 32027 w 820478"/>
                <a:gd name="connsiteY17" fmla="*/ 660329 h 702224"/>
                <a:gd name="connsiteX18" fmla="*/ 64721 w 820478"/>
                <a:gd name="connsiteY18" fmla="*/ 688211 h 702224"/>
                <a:gd name="connsiteX19" fmla="*/ 95666 w 820478"/>
                <a:gd name="connsiteY19" fmla="*/ 701169 h 702224"/>
                <a:gd name="connsiteX20" fmla="*/ 318742 w 820478"/>
                <a:gd name="connsiteY20" fmla="*/ 701713 h 702224"/>
                <a:gd name="connsiteX21" fmla="*/ 438055 w 820478"/>
                <a:gd name="connsiteY21" fmla="*/ 656387 h 702224"/>
                <a:gd name="connsiteX22" fmla="*/ 472398 w 820478"/>
                <a:gd name="connsiteY22" fmla="*/ 642605 h 702224"/>
                <a:gd name="connsiteX23" fmla="*/ 578508 w 820478"/>
                <a:gd name="connsiteY23" fmla="*/ 642043 h 702224"/>
                <a:gd name="connsiteX24" fmla="*/ 585086 w 820478"/>
                <a:gd name="connsiteY24" fmla="*/ 684034 h 702224"/>
                <a:gd name="connsiteX25" fmla="*/ 602720 w 820478"/>
                <a:gd name="connsiteY25" fmla="*/ 702220 h 702224"/>
                <a:gd name="connsiteX26" fmla="*/ 803351 w 820478"/>
                <a:gd name="connsiteY26" fmla="*/ 701369 h 702224"/>
                <a:gd name="connsiteX27" fmla="*/ 820187 w 820478"/>
                <a:gd name="connsiteY27" fmla="*/ 683789 h 702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0478" h="702224">
                  <a:moveTo>
                    <a:pt x="820187" y="683789"/>
                  </a:moveTo>
                  <a:cubicBezTo>
                    <a:pt x="819707" y="662631"/>
                    <a:pt x="819825" y="375934"/>
                    <a:pt x="820477" y="253739"/>
                  </a:cubicBezTo>
                  <a:cubicBezTo>
                    <a:pt x="820559" y="239105"/>
                    <a:pt x="816916" y="233758"/>
                    <a:pt x="801013" y="233994"/>
                  </a:cubicBezTo>
                  <a:cubicBezTo>
                    <a:pt x="741651" y="234864"/>
                    <a:pt x="682253" y="234184"/>
                    <a:pt x="622873" y="233894"/>
                  </a:cubicBezTo>
                  <a:cubicBezTo>
                    <a:pt x="586065" y="233722"/>
                    <a:pt x="586101" y="233568"/>
                    <a:pt x="585703" y="269905"/>
                  </a:cubicBezTo>
                  <a:cubicBezTo>
                    <a:pt x="585603" y="278758"/>
                    <a:pt x="587225" y="288698"/>
                    <a:pt x="578426" y="292631"/>
                  </a:cubicBezTo>
                  <a:cubicBezTo>
                    <a:pt x="568096" y="293555"/>
                    <a:pt x="558029" y="292731"/>
                    <a:pt x="543286" y="292568"/>
                  </a:cubicBezTo>
                  <a:cubicBezTo>
                    <a:pt x="522625" y="292341"/>
                    <a:pt x="509115" y="288671"/>
                    <a:pt x="500669" y="270004"/>
                  </a:cubicBezTo>
                  <a:cubicBezTo>
                    <a:pt x="498431" y="265057"/>
                    <a:pt x="396888" y="96205"/>
                    <a:pt x="349868" y="15956"/>
                  </a:cubicBezTo>
                  <a:cubicBezTo>
                    <a:pt x="343117" y="4430"/>
                    <a:pt x="335351" y="-482"/>
                    <a:pt x="322230" y="44"/>
                  </a:cubicBezTo>
                  <a:cubicBezTo>
                    <a:pt x="299731" y="941"/>
                    <a:pt x="279886" y="1240"/>
                    <a:pt x="254704" y="325"/>
                  </a:cubicBezTo>
                  <a:cubicBezTo>
                    <a:pt x="238593" y="-1252"/>
                    <a:pt x="234805" y="2626"/>
                    <a:pt x="235032" y="18239"/>
                  </a:cubicBezTo>
                  <a:cubicBezTo>
                    <a:pt x="235938" y="81688"/>
                    <a:pt x="235285" y="145155"/>
                    <a:pt x="235983" y="208613"/>
                  </a:cubicBezTo>
                  <a:cubicBezTo>
                    <a:pt x="236173" y="226156"/>
                    <a:pt x="233147" y="234864"/>
                    <a:pt x="211816" y="234293"/>
                  </a:cubicBezTo>
                  <a:cubicBezTo>
                    <a:pt x="149708" y="232617"/>
                    <a:pt x="87519" y="234076"/>
                    <a:pt x="25376" y="233378"/>
                  </a:cubicBezTo>
                  <a:cubicBezTo>
                    <a:pt x="7389" y="233188"/>
                    <a:pt x="-1419" y="237791"/>
                    <a:pt x="1127" y="257790"/>
                  </a:cubicBezTo>
                  <a:cubicBezTo>
                    <a:pt x="2912" y="271862"/>
                    <a:pt x="2314" y="482207"/>
                    <a:pt x="185" y="572931"/>
                  </a:cubicBezTo>
                  <a:cubicBezTo>
                    <a:pt x="-667" y="609394"/>
                    <a:pt x="130" y="636932"/>
                    <a:pt x="32027" y="660329"/>
                  </a:cubicBezTo>
                  <a:cubicBezTo>
                    <a:pt x="42792" y="668965"/>
                    <a:pt x="54209" y="678062"/>
                    <a:pt x="64721" y="688211"/>
                  </a:cubicBezTo>
                  <a:cubicBezTo>
                    <a:pt x="75486" y="696847"/>
                    <a:pt x="82925" y="701233"/>
                    <a:pt x="95666" y="701169"/>
                  </a:cubicBezTo>
                  <a:cubicBezTo>
                    <a:pt x="170024" y="700798"/>
                    <a:pt x="244383" y="700988"/>
                    <a:pt x="318742" y="701713"/>
                  </a:cubicBezTo>
                  <a:cubicBezTo>
                    <a:pt x="392049" y="702429"/>
                    <a:pt x="392421" y="703181"/>
                    <a:pt x="438055" y="656387"/>
                  </a:cubicBezTo>
                  <a:cubicBezTo>
                    <a:pt x="448222" y="645957"/>
                    <a:pt x="458570" y="642460"/>
                    <a:pt x="472398" y="642605"/>
                  </a:cubicBezTo>
                  <a:cubicBezTo>
                    <a:pt x="507765" y="642976"/>
                    <a:pt x="543132" y="642306"/>
                    <a:pt x="578508" y="642043"/>
                  </a:cubicBezTo>
                  <a:cubicBezTo>
                    <a:pt x="593061" y="653968"/>
                    <a:pt x="583954" y="670043"/>
                    <a:pt x="585086" y="684034"/>
                  </a:cubicBezTo>
                  <a:cubicBezTo>
                    <a:pt x="586110" y="696629"/>
                    <a:pt x="588720" y="702411"/>
                    <a:pt x="602720" y="702220"/>
                  </a:cubicBezTo>
                  <a:cubicBezTo>
                    <a:pt x="669594" y="701287"/>
                    <a:pt x="736486" y="700444"/>
                    <a:pt x="803351" y="701369"/>
                  </a:cubicBezTo>
                  <a:cubicBezTo>
                    <a:pt x="818828" y="701586"/>
                    <a:pt x="820459" y="695687"/>
                    <a:pt x="820187" y="683789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1">
              <a:extLst>
                <a:ext uri="{FF2B5EF4-FFF2-40B4-BE49-F238E27FC236}">
                  <a16:creationId xmlns:a16="http://schemas.microsoft.com/office/drawing/2014/main" id="{2586DF06-53C8-6C3C-94B8-CFC9054DD8B7}"/>
                </a:ext>
              </a:extLst>
            </p:cNvPr>
            <p:cNvSpPr/>
            <p:nvPr/>
          </p:nvSpPr>
          <p:spPr>
            <a:xfrm rot="117423">
              <a:off x="6472538" y="2609456"/>
              <a:ext cx="235461" cy="468354"/>
            </a:xfrm>
            <a:custGeom>
              <a:avLst/>
              <a:gdLst>
                <a:gd name="connsiteX0" fmla="*/ 686 w 235461"/>
                <a:gd name="connsiteY0" fmla="*/ 36034 h 468354"/>
                <a:gd name="connsiteX1" fmla="*/ 37856 w 235461"/>
                <a:gd name="connsiteY1" fmla="*/ 23 h 468354"/>
                <a:gd name="connsiteX2" fmla="*/ 215996 w 235461"/>
                <a:gd name="connsiteY2" fmla="*/ 123 h 468354"/>
                <a:gd name="connsiteX3" fmla="*/ 235460 w 235461"/>
                <a:gd name="connsiteY3" fmla="*/ 19868 h 468354"/>
                <a:gd name="connsiteX4" fmla="*/ 235170 w 235461"/>
                <a:gd name="connsiteY4" fmla="*/ 449918 h 468354"/>
                <a:gd name="connsiteX5" fmla="*/ 218334 w 235461"/>
                <a:gd name="connsiteY5" fmla="*/ 467498 h 468354"/>
                <a:gd name="connsiteX6" fmla="*/ 17703 w 235461"/>
                <a:gd name="connsiteY6" fmla="*/ 468349 h 468354"/>
                <a:gd name="connsiteX7" fmla="*/ 70 w 235461"/>
                <a:gd name="connsiteY7" fmla="*/ 450163 h 468354"/>
                <a:gd name="connsiteX8" fmla="*/ 686 w 235461"/>
                <a:gd name="connsiteY8" fmla="*/ 36034 h 46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461" h="468354">
                  <a:moveTo>
                    <a:pt x="686" y="36034"/>
                  </a:moveTo>
                  <a:cubicBezTo>
                    <a:pt x="1085" y="-303"/>
                    <a:pt x="1057" y="-149"/>
                    <a:pt x="37856" y="23"/>
                  </a:cubicBezTo>
                  <a:cubicBezTo>
                    <a:pt x="97236" y="304"/>
                    <a:pt x="156625" y="993"/>
                    <a:pt x="215996" y="123"/>
                  </a:cubicBezTo>
                  <a:cubicBezTo>
                    <a:pt x="231899" y="-113"/>
                    <a:pt x="235533" y="5234"/>
                    <a:pt x="235460" y="19868"/>
                  </a:cubicBezTo>
                  <a:cubicBezTo>
                    <a:pt x="234808" y="142054"/>
                    <a:pt x="234690" y="428760"/>
                    <a:pt x="235170" y="449918"/>
                  </a:cubicBezTo>
                  <a:cubicBezTo>
                    <a:pt x="235442" y="461807"/>
                    <a:pt x="233811" y="467715"/>
                    <a:pt x="218334" y="467498"/>
                  </a:cubicBezTo>
                  <a:cubicBezTo>
                    <a:pt x="151469" y="466573"/>
                    <a:pt x="84577" y="467416"/>
                    <a:pt x="17703" y="468349"/>
                  </a:cubicBezTo>
                  <a:cubicBezTo>
                    <a:pt x="3703" y="468549"/>
                    <a:pt x="1094" y="462768"/>
                    <a:pt x="70" y="450163"/>
                  </a:cubicBezTo>
                  <a:cubicBezTo>
                    <a:pt x="-238" y="389940"/>
                    <a:pt x="568" y="46672"/>
                    <a:pt x="686" y="36034"/>
                  </a:cubicBezTo>
                  <a:close/>
                </a:path>
              </a:pathLst>
            </a:custGeom>
            <a:solidFill>
              <a:srgbClr val="0B186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2">
              <a:extLst>
                <a:ext uri="{FF2B5EF4-FFF2-40B4-BE49-F238E27FC236}">
                  <a16:creationId xmlns:a16="http://schemas.microsoft.com/office/drawing/2014/main" id="{EC1C639B-34E3-8B22-2167-2283782B86E9}"/>
                </a:ext>
              </a:extLst>
            </p:cNvPr>
            <p:cNvSpPr/>
            <p:nvPr/>
          </p:nvSpPr>
          <p:spPr>
            <a:xfrm rot="117423">
              <a:off x="6678436" y="2953027"/>
              <a:ext cx="1736" cy="2230"/>
            </a:xfrm>
            <a:custGeom>
              <a:avLst/>
              <a:gdLst>
                <a:gd name="connsiteX0" fmla="*/ 776 w 1736"/>
                <a:gd name="connsiteY0" fmla="*/ 2218 h 2230"/>
                <a:gd name="connsiteX1" fmla="*/ 6 w 1736"/>
                <a:gd name="connsiteY1" fmla="*/ 849 h 2230"/>
                <a:gd name="connsiteX2" fmla="*/ 894 w 1736"/>
                <a:gd name="connsiteY2" fmla="*/ 25 h 2230"/>
                <a:gd name="connsiteX3" fmla="*/ 1728 w 1736"/>
                <a:gd name="connsiteY3" fmla="*/ 1393 h 2230"/>
                <a:gd name="connsiteX4" fmla="*/ 776 w 1736"/>
                <a:gd name="connsiteY4" fmla="*/ 2218 h 2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6" h="2230">
                  <a:moveTo>
                    <a:pt x="776" y="2218"/>
                  </a:moveTo>
                  <a:cubicBezTo>
                    <a:pt x="169" y="2009"/>
                    <a:pt x="-39" y="1484"/>
                    <a:pt x="6" y="849"/>
                  </a:cubicBezTo>
                  <a:cubicBezTo>
                    <a:pt x="42" y="333"/>
                    <a:pt x="287" y="-111"/>
                    <a:pt x="894" y="25"/>
                  </a:cubicBezTo>
                  <a:cubicBezTo>
                    <a:pt x="1583" y="179"/>
                    <a:pt x="1782" y="759"/>
                    <a:pt x="1728" y="1393"/>
                  </a:cubicBezTo>
                  <a:cubicBezTo>
                    <a:pt x="1691" y="1900"/>
                    <a:pt x="1474" y="2308"/>
                    <a:pt x="776" y="2218"/>
                  </a:cubicBezTo>
                  <a:close/>
                </a:path>
              </a:pathLst>
            </a:custGeom>
            <a:solidFill>
              <a:srgbClr val="0087B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3">
              <a:extLst>
                <a:ext uri="{FF2B5EF4-FFF2-40B4-BE49-F238E27FC236}">
                  <a16:creationId xmlns:a16="http://schemas.microsoft.com/office/drawing/2014/main" id="{800CA56C-4AD6-71EA-C22B-B90F86E39ACA}"/>
                </a:ext>
              </a:extLst>
            </p:cNvPr>
            <p:cNvSpPr/>
            <p:nvPr/>
          </p:nvSpPr>
          <p:spPr>
            <a:xfrm rot="117423">
              <a:off x="5951516" y="2421410"/>
              <a:ext cx="525901" cy="585378"/>
            </a:xfrm>
            <a:custGeom>
              <a:avLst/>
              <a:gdLst>
                <a:gd name="connsiteX0" fmla="*/ 497214 w 525901"/>
                <a:gd name="connsiteY0" fmla="*/ 290957 h 585378"/>
                <a:gd name="connsiteX1" fmla="*/ 525830 w 525901"/>
                <a:gd name="connsiteY1" fmla="*/ 321821 h 585378"/>
                <a:gd name="connsiteX2" fmla="*/ 525875 w 525901"/>
                <a:gd name="connsiteY2" fmla="*/ 504012 h 585378"/>
                <a:gd name="connsiteX3" fmla="*/ 504843 w 525901"/>
                <a:gd name="connsiteY3" fmla="*/ 525768 h 585378"/>
                <a:gd name="connsiteX4" fmla="*/ 373506 w 525901"/>
                <a:gd name="connsiteY4" fmla="*/ 525632 h 585378"/>
                <a:gd name="connsiteX5" fmla="*/ 355827 w 525901"/>
                <a:gd name="connsiteY5" fmla="*/ 538001 h 585378"/>
                <a:gd name="connsiteX6" fmla="*/ 241317 w 525901"/>
                <a:gd name="connsiteY6" fmla="*/ 584650 h 585378"/>
                <a:gd name="connsiteX7" fmla="*/ 53934 w 525901"/>
                <a:gd name="connsiteY7" fmla="*/ 583481 h 585378"/>
                <a:gd name="connsiteX8" fmla="*/ 0 w 525901"/>
                <a:gd name="connsiteY8" fmla="*/ 530752 h 585378"/>
                <a:gd name="connsiteX9" fmla="*/ 45 w 525901"/>
                <a:gd name="connsiteY9" fmla="*/ 247797 h 585378"/>
                <a:gd name="connsiteX10" fmla="*/ 13819 w 525901"/>
                <a:gd name="connsiteY10" fmla="*/ 233408 h 585378"/>
                <a:gd name="connsiteX11" fmla="*/ 213416 w 525901"/>
                <a:gd name="connsiteY11" fmla="*/ 234042 h 585378"/>
                <a:gd name="connsiteX12" fmla="*/ 234376 w 525901"/>
                <a:gd name="connsiteY12" fmla="*/ 213527 h 585378"/>
                <a:gd name="connsiteX13" fmla="*/ 234339 w 525901"/>
                <a:gd name="connsiteY13" fmla="*/ 20208 h 585378"/>
                <a:gd name="connsiteX14" fmla="*/ 239840 w 525901"/>
                <a:gd name="connsiteY14" fmla="*/ 572 h 585378"/>
                <a:gd name="connsiteX15" fmla="*/ 254837 w 525901"/>
                <a:gd name="connsiteY15" fmla="*/ 13829 h 585378"/>
                <a:gd name="connsiteX16" fmla="*/ 401733 w 525901"/>
                <a:gd name="connsiteY16" fmla="*/ 261000 h 585378"/>
                <a:gd name="connsiteX17" fmla="*/ 456808 w 525901"/>
                <a:gd name="connsiteY17" fmla="*/ 292969 h 585378"/>
                <a:gd name="connsiteX18" fmla="*/ 497214 w 525901"/>
                <a:gd name="connsiteY18" fmla="*/ 290957 h 58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25901" h="585378">
                  <a:moveTo>
                    <a:pt x="497214" y="290957"/>
                  </a:moveTo>
                  <a:cubicBezTo>
                    <a:pt x="525685" y="293186"/>
                    <a:pt x="525839" y="293186"/>
                    <a:pt x="525830" y="321821"/>
                  </a:cubicBezTo>
                  <a:cubicBezTo>
                    <a:pt x="525803" y="382551"/>
                    <a:pt x="524924" y="443290"/>
                    <a:pt x="525875" y="504012"/>
                  </a:cubicBezTo>
                  <a:cubicBezTo>
                    <a:pt x="526138" y="520712"/>
                    <a:pt x="524752" y="529973"/>
                    <a:pt x="504843" y="525768"/>
                  </a:cubicBezTo>
                  <a:cubicBezTo>
                    <a:pt x="500603" y="524871"/>
                    <a:pt x="412126" y="527263"/>
                    <a:pt x="373506" y="525632"/>
                  </a:cubicBezTo>
                  <a:cubicBezTo>
                    <a:pt x="364327" y="525243"/>
                    <a:pt x="359932" y="532428"/>
                    <a:pt x="355827" y="538001"/>
                  </a:cubicBezTo>
                  <a:cubicBezTo>
                    <a:pt x="327030" y="577147"/>
                    <a:pt x="289950" y="588574"/>
                    <a:pt x="241317" y="584650"/>
                  </a:cubicBezTo>
                  <a:cubicBezTo>
                    <a:pt x="179227" y="579630"/>
                    <a:pt x="116431" y="583472"/>
                    <a:pt x="53934" y="583481"/>
                  </a:cubicBezTo>
                  <a:cubicBezTo>
                    <a:pt x="35784" y="583481"/>
                    <a:pt x="-27" y="548485"/>
                    <a:pt x="0" y="530752"/>
                  </a:cubicBezTo>
                  <a:cubicBezTo>
                    <a:pt x="118" y="436431"/>
                    <a:pt x="517" y="342119"/>
                    <a:pt x="45" y="247797"/>
                  </a:cubicBezTo>
                  <a:cubicBezTo>
                    <a:pt x="-9" y="236380"/>
                    <a:pt x="1115" y="233226"/>
                    <a:pt x="13819" y="233408"/>
                  </a:cubicBezTo>
                  <a:cubicBezTo>
                    <a:pt x="80339" y="234350"/>
                    <a:pt x="146887" y="233616"/>
                    <a:pt x="213416" y="234042"/>
                  </a:cubicBezTo>
                  <a:cubicBezTo>
                    <a:pt x="228323" y="234142"/>
                    <a:pt x="234929" y="232665"/>
                    <a:pt x="234376" y="213527"/>
                  </a:cubicBezTo>
                  <a:cubicBezTo>
                    <a:pt x="232518" y="149136"/>
                    <a:pt x="233850" y="84654"/>
                    <a:pt x="234339" y="20208"/>
                  </a:cubicBezTo>
                  <a:cubicBezTo>
                    <a:pt x="234394" y="13430"/>
                    <a:pt x="229700" y="3707"/>
                    <a:pt x="239840" y="572"/>
                  </a:cubicBezTo>
                  <a:cubicBezTo>
                    <a:pt x="250125" y="-2608"/>
                    <a:pt x="251484" y="8256"/>
                    <a:pt x="254837" y="13829"/>
                  </a:cubicBezTo>
                  <a:cubicBezTo>
                    <a:pt x="304258" y="95954"/>
                    <a:pt x="354287" y="177743"/>
                    <a:pt x="401733" y="261000"/>
                  </a:cubicBezTo>
                  <a:cubicBezTo>
                    <a:pt x="415126" y="284506"/>
                    <a:pt x="429479" y="296902"/>
                    <a:pt x="456808" y="292969"/>
                  </a:cubicBezTo>
                  <a:cubicBezTo>
                    <a:pt x="470093" y="291066"/>
                    <a:pt x="483739" y="291555"/>
                    <a:pt x="497214" y="290957"/>
                  </a:cubicBezTo>
                  <a:close/>
                </a:path>
              </a:pathLst>
            </a:custGeom>
            <a:solidFill>
              <a:srgbClr val="FCFBFE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4">
              <a:extLst>
                <a:ext uri="{FF2B5EF4-FFF2-40B4-BE49-F238E27FC236}">
                  <a16:creationId xmlns:a16="http://schemas.microsoft.com/office/drawing/2014/main" id="{E4D49614-6736-6806-156A-39FD391FB046}"/>
                </a:ext>
              </a:extLst>
            </p:cNvPr>
            <p:cNvSpPr/>
            <p:nvPr/>
          </p:nvSpPr>
          <p:spPr>
            <a:xfrm rot="117423">
              <a:off x="6531823" y="2667979"/>
              <a:ext cx="117304" cy="350713"/>
            </a:xfrm>
            <a:custGeom>
              <a:avLst/>
              <a:gdLst>
                <a:gd name="connsiteX0" fmla="*/ 116225 w 117304"/>
                <a:gd name="connsiteY0" fmla="*/ 343712 h 350713"/>
                <a:gd name="connsiteX1" fmla="*/ 106974 w 117304"/>
                <a:gd name="connsiteY1" fmla="*/ 350699 h 350713"/>
                <a:gd name="connsiteX2" fmla="*/ 12888 w 117304"/>
                <a:gd name="connsiteY2" fmla="*/ 350490 h 350713"/>
                <a:gd name="connsiteX3" fmla="*/ 3 w 117304"/>
                <a:gd name="connsiteY3" fmla="*/ 336037 h 350713"/>
                <a:gd name="connsiteX4" fmla="*/ 120 w 117304"/>
                <a:gd name="connsiteY4" fmla="*/ 141505 h 350713"/>
                <a:gd name="connsiteX5" fmla="*/ 30 w 117304"/>
                <a:gd name="connsiteY5" fmla="*/ 16664 h 350713"/>
                <a:gd name="connsiteX6" fmla="*/ 17219 w 117304"/>
                <a:gd name="connsiteY6" fmla="*/ 118 h 350713"/>
                <a:gd name="connsiteX7" fmla="*/ 103204 w 117304"/>
                <a:gd name="connsiteY7" fmla="*/ 263 h 350713"/>
                <a:gd name="connsiteX8" fmla="*/ 117304 w 117304"/>
                <a:gd name="connsiteY8" fmla="*/ 12215 h 350713"/>
                <a:gd name="connsiteX9" fmla="*/ 116216 w 117304"/>
                <a:gd name="connsiteY9" fmla="*/ 339608 h 350713"/>
                <a:gd name="connsiteX10" fmla="*/ 116225 w 117304"/>
                <a:gd name="connsiteY10" fmla="*/ 343712 h 35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304" h="350713">
                  <a:moveTo>
                    <a:pt x="116225" y="343712"/>
                  </a:moveTo>
                  <a:cubicBezTo>
                    <a:pt x="116733" y="350844"/>
                    <a:pt x="112438" y="350771"/>
                    <a:pt x="106974" y="350699"/>
                  </a:cubicBezTo>
                  <a:cubicBezTo>
                    <a:pt x="75612" y="350327"/>
                    <a:pt x="44232" y="349747"/>
                    <a:pt x="12888" y="350490"/>
                  </a:cubicBezTo>
                  <a:cubicBezTo>
                    <a:pt x="999" y="350771"/>
                    <a:pt x="-61" y="346032"/>
                    <a:pt x="3" y="336037"/>
                  </a:cubicBezTo>
                  <a:cubicBezTo>
                    <a:pt x="410" y="271193"/>
                    <a:pt x="129" y="206349"/>
                    <a:pt x="120" y="141505"/>
                  </a:cubicBezTo>
                  <a:cubicBezTo>
                    <a:pt x="120" y="99894"/>
                    <a:pt x="564" y="58275"/>
                    <a:pt x="30" y="16664"/>
                  </a:cubicBezTo>
                  <a:cubicBezTo>
                    <a:pt x="-133" y="3697"/>
                    <a:pt x="2422" y="-815"/>
                    <a:pt x="17219" y="118"/>
                  </a:cubicBezTo>
                  <a:cubicBezTo>
                    <a:pt x="45772" y="1921"/>
                    <a:pt x="74533" y="435"/>
                    <a:pt x="103204" y="263"/>
                  </a:cubicBezTo>
                  <a:cubicBezTo>
                    <a:pt x="111368" y="218"/>
                    <a:pt x="117376" y="716"/>
                    <a:pt x="117304" y="12215"/>
                  </a:cubicBezTo>
                  <a:cubicBezTo>
                    <a:pt x="116615" y="121343"/>
                    <a:pt x="116497" y="230480"/>
                    <a:pt x="116216" y="339608"/>
                  </a:cubicBezTo>
                  <a:cubicBezTo>
                    <a:pt x="116207" y="340976"/>
                    <a:pt x="116216" y="342344"/>
                    <a:pt x="116225" y="343712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68" name="ZoneTexte 67">
            <a:extLst>
              <a:ext uri="{FF2B5EF4-FFF2-40B4-BE49-F238E27FC236}">
                <a16:creationId xmlns:a16="http://schemas.microsoft.com/office/drawing/2014/main" id="{39E6CACC-649A-A651-1C65-0273574B0F69}"/>
              </a:ext>
            </a:extLst>
          </p:cNvPr>
          <p:cNvSpPr txBox="1"/>
          <p:nvPr/>
        </p:nvSpPr>
        <p:spPr>
          <a:xfrm>
            <a:off x="3518852" y="5409551"/>
            <a:ext cx="906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Modèle déployé = </a:t>
            </a:r>
            <a:r>
              <a:rPr lang="fr-FR" sz="1600" dirty="0" err="1"/>
              <a:t>Logistic</a:t>
            </a:r>
            <a:r>
              <a:rPr lang="fr-FR" sz="1600" dirty="0"/>
              <a:t> </a:t>
            </a:r>
            <a:r>
              <a:rPr lang="fr-FR" sz="1600" dirty="0" err="1"/>
              <a:t>regression</a:t>
            </a:r>
            <a:r>
              <a:rPr lang="fr-FR" sz="1600" dirty="0"/>
              <a:t> avec TFIDF (pour des raisons de performance de l’API)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8B24CD8-B759-C006-85B0-AE3FFD98FA8A}"/>
              </a:ext>
            </a:extLst>
          </p:cNvPr>
          <p:cNvSpPr txBox="1"/>
          <p:nvPr/>
        </p:nvSpPr>
        <p:spPr>
          <a:xfrm>
            <a:off x="3536731" y="5942781"/>
            <a:ext cx="7998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la prédiction dans l’API : choix des 5 tags associés à la plus grande probabilité avec </a:t>
            </a:r>
            <a:r>
              <a:rPr lang="fr-FR" dirty="0" err="1"/>
              <a:t>predict_proba</a:t>
            </a:r>
            <a:r>
              <a:rPr lang="fr-FR" dirty="0"/>
              <a:t>.</a:t>
            </a: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FEE39DDB-A90B-04AD-EDC0-3605702C5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466" y="3200026"/>
            <a:ext cx="5713318" cy="1415043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2E7D9046-B15A-890A-C621-4C7051C8109F}"/>
              </a:ext>
            </a:extLst>
          </p:cNvPr>
          <p:cNvSpPr txBox="1"/>
          <p:nvPr/>
        </p:nvSpPr>
        <p:spPr>
          <a:xfrm>
            <a:off x="6426865" y="2592880"/>
            <a:ext cx="497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….Après réduction de dimension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F52CA83-9488-9FE6-FBA4-1C381CC95828}"/>
              </a:ext>
            </a:extLst>
          </p:cNvPr>
          <p:cNvSpPr/>
          <p:nvPr/>
        </p:nvSpPr>
        <p:spPr>
          <a:xfrm>
            <a:off x="10395626" y="3246031"/>
            <a:ext cx="865468" cy="128341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32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mtClean="0"/>
              <a:t>2</a:t>
            </a:fld>
            <a:endParaRPr lang="fr-FR" sz="115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AAA69CD-77DF-8153-8344-5C8614F20AE4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PLAN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771644D2-914D-FC12-E7D6-D82791F0043B}"/>
              </a:ext>
            </a:extLst>
          </p:cNvPr>
          <p:cNvGrpSpPr/>
          <p:nvPr/>
        </p:nvGrpSpPr>
        <p:grpSpPr>
          <a:xfrm>
            <a:off x="234609" y="1961580"/>
            <a:ext cx="10874825" cy="4896420"/>
            <a:chOff x="234609" y="1961580"/>
            <a:chExt cx="10874825" cy="4896420"/>
          </a:xfrm>
        </p:grpSpPr>
        <p:graphicFrame>
          <p:nvGraphicFramePr>
            <p:cNvPr id="7" name="Diagramme 6">
              <a:extLst>
                <a:ext uri="{FF2B5EF4-FFF2-40B4-BE49-F238E27FC236}">
                  <a16:creationId xmlns:a16="http://schemas.microsoft.com/office/drawing/2014/main" id="{8764E26D-BFBF-0677-D67F-26F9B37EA77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38824631"/>
                </p:ext>
              </p:extLst>
            </p:nvPr>
          </p:nvGraphicFramePr>
          <p:xfrm>
            <a:off x="445491" y="1961580"/>
            <a:ext cx="10663943" cy="48964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F7F6EB-E3E5-028D-077B-8EB879CBE73C}"/>
                </a:ext>
              </a:extLst>
            </p:cNvPr>
            <p:cNvSpPr/>
            <p:nvPr/>
          </p:nvSpPr>
          <p:spPr>
            <a:xfrm>
              <a:off x="602213" y="2115997"/>
              <a:ext cx="360996" cy="4770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fr-FR" sz="2500" b="1" cap="none" spc="0" dirty="0">
                  <a:ln/>
                  <a:solidFill>
                    <a:srgbClr val="002060"/>
                  </a:solidFill>
                  <a:effectLst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DDB5C6-D89E-4E99-A63D-98C2D30D1033}"/>
                </a:ext>
              </a:extLst>
            </p:cNvPr>
            <p:cNvSpPr/>
            <p:nvPr/>
          </p:nvSpPr>
          <p:spPr>
            <a:xfrm>
              <a:off x="1005249" y="2804427"/>
              <a:ext cx="371606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fr-FR" sz="2500" b="1" dirty="0">
                  <a:ln/>
                  <a:solidFill>
                    <a:srgbClr val="002060"/>
                  </a:solidFill>
                </a:rPr>
                <a:t>5</a:t>
              </a:r>
              <a:endParaRPr lang="fr-FR" sz="2500" b="1" cap="none" spc="0" dirty="0">
                <a:ln/>
                <a:solidFill>
                  <a:srgbClr val="002060"/>
                </a:solidFill>
                <a:effectLst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B6E096-44BD-2505-9520-C0EF58A66B1D}"/>
                </a:ext>
              </a:extLst>
            </p:cNvPr>
            <p:cNvSpPr/>
            <p:nvPr/>
          </p:nvSpPr>
          <p:spPr>
            <a:xfrm>
              <a:off x="805732" y="3527105"/>
              <a:ext cx="1142245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fr-FR" sz="2500" b="1" cap="none" spc="0" dirty="0">
                  <a:ln/>
                  <a:solidFill>
                    <a:srgbClr val="002060"/>
                  </a:solidFill>
                  <a:effectLst/>
                </a:rPr>
                <a:t>6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7BF6B59-7ED7-82EF-C666-269701C72EB7}"/>
                </a:ext>
              </a:extLst>
            </p:cNvPr>
            <p:cNvSpPr/>
            <p:nvPr/>
          </p:nvSpPr>
          <p:spPr>
            <a:xfrm>
              <a:off x="910659" y="4171263"/>
              <a:ext cx="1142245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fr-FR" sz="2500" b="1" cap="none" spc="0" dirty="0">
                  <a:ln/>
                  <a:solidFill>
                    <a:srgbClr val="002060"/>
                  </a:solidFill>
                  <a:effectLst/>
                </a:rPr>
                <a:t>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CB7347-0F0E-12A1-3EE1-EF69BE4CCB86}"/>
                </a:ext>
              </a:extLst>
            </p:cNvPr>
            <p:cNvSpPr/>
            <p:nvPr/>
          </p:nvSpPr>
          <p:spPr>
            <a:xfrm>
              <a:off x="879128" y="4847006"/>
              <a:ext cx="1142245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fr-FR" sz="2500" b="1" dirty="0">
                  <a:ln/>
                  <a:solidFill>
                    <a:srgbClr val="002060"/>
                  </a:solidFill>
                </a:rPr>
                <a:t>9</a:t>
              </a:r>
              <a:endParaRPr lang="fr-FR" sz="2500" b="1" cap="none" spc="0" dirty="0">
                <a:ln/>
                <a:solidFill>
                  <a:srgbClr val="002060"/>
                </a:solidFill>
                <a:effectLst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17C7F60-FAC2-6B1C-4088-EED2BCFC32E9}"/>
                </a:ext>
              </a:extLst>
            </p:cNvPr>
            <p:cNvSpPr/>
            <p:nvPr/>
          </p:nvSpPr>
          <p:spPr>
            <a:xfrm>
              <a:off x="623230" y="5495437"/>
              <a:ext cx="1142245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fr-FR" sz="2500" b="1" dirty="0">
                  <a:ln/>
                  <a:solidFill>
                    <a:srgbClr val="002060"/>
                  </a:solidFill>
                </a:rPr>
                <a:t>12</a:t>
              </a:r>
              <a:endParaRPr lang="fr-FR" sz="2500" b="1" cap="none" spc="0" dirty="0">
                <a:ln/>
                <a:solidFill>
                  <a:srgbClr val="002060"/>
                </a:solidFill>
                <a:effectLst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6F73372-6803-4C4E-4A03-96D9341297E7}"/>
                </a:ext>
              </a:extLst>
            </p:cNvPr>
            <p:cNvSpPr/>
            <p:nvPr/>
          </p:nvSpPr>
          <p:spPr>
            <a:xfrm>
              <a:off x="234609" y="6152053"/>
              <a:ext cx="1142245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fr-FR" sz="2500" b="1" cap="none" spc="0" dirty="0">
                  <a:ln/>
                  <a:solidFill>
                    <a:srgbClr val="002060"/>
                  </a:solidFill>
                  <a:effectLst/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fr-FR" dirty="0"/>
              <a:t>API de prédiction de tags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CF70E5E-1076-94AD-5E11-F292199D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20</a:t>
            </a:fld>
            <a:endParaRPr lang="fr-FR" noProof="0"/>
          </a:p>
        </p:txBody>
      </p:sp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6D77C248-9325-5FEF-72C7-F630112B53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3458510"/>
              </p:ext>
            </p:extLst>
          </p:nvPr>
        </p:nvGraphicFramePr>
        <p:xfrm>
          <a:off x="0" y="2602496"/>
          <a:ext cx="3223172" cy="3536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27DC4435-1B7F-0222-C6B9-19E7FE4FE5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4898" y="2572039"/>
            <a:ext cx="5548463" cy="387282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EDAFA83-AA02-74C0-2BCC-DEA8C2B6A103}"/>
              </a:ext>
            </a:extLst>
          </p:cNvPr>
          <p:cNvSpPr txBox="1"/>
          <p:nvPr/>
        </p:nvSpPr>
        <p:spPr>
          <a:xfrm>
            <a:off x="8397288" y="2483797"/>
            <a:ext cx="379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https://predict-tags.onrender.com</a:t>
            </a:r>
          </a:p>
        </p:txBody>
      </p:sp>
    </p:spTree>
    <p:extLst>
      <p:ext uri="{BB962C8B-B14F-4D97-AF65-F5344CB8AC3E}">
        <p14:creationId xmlns:p14="http://schemas.microsoft.com/office/powerpoint/2010/main" val="1455177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2555619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rgbClr val="FFFFFF"/>
                </a:solidFill>
              </a:rPr>
              <a:t>Merci</a:t>
            </a:r>
            <a:br>
              <a:rPr lang="fr-FR" dirty="0">
                <a:solidFill>
                  <a:srgbClr val="FFFFFF"/>
                </a:solidFill>
              </a:rPr>
            </a:b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fr-FR" dirty="0"/>
              <a:t>PRESENTATION DU PROJET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6154852-AF05-9FED-CE11-D1A5EBB8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</a:t>
            </a:fld>
            <a:endParaRPr lang="fr-FR" noProof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9ABA95-0BC7-A9A8-A72F-BA4CFD93C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192" y="1961086"/>
            <a:ext cx="10017035" cy="1602725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4CB004B-EC50-F9F0-7448-775FA5E6A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485" y="3834881"/>
            <a:ext cx="5703636" cy="2591923"/>
          </a:xfrm>
          <a:prstGeom prst="rect">
            <a:avLst/>
          </a:prstGeom>
        </p:spPr>
      </p:pic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4B1EE045-1B36-EC81-EF96-7E0366EABE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0263621"/>
              </p:ext>
            </p:extLst>
          </p:nvPr>
        </p:nvGraphicFramePr>
        <p:xfrm>
          <a:off x="7145413" y="3275580"/>
          <a:ext cx="4170496" cy="3582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fr-FR" dirty="0"/>
              <a:t>PRESENTATION DES DONNEES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CDF783-BFB3-273E-4B55-8D6D0A15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5425" y="1022146"/>
            <a:ext cx="1052508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4</a:t>
            </a:fld>
            <a:endParaRPr lang="fr-FR" noProof="0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D7AF6DFA-B9D5-9C33-0916-2FCDF160B3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6952964"/>
              </p:ext>
            </p:extLst>
          </p:nvPr>
        </p:nvGraphicFramePr>
        <p:xfrm>
          <a:off x="640722" y="3241437"/>
          <a:ext cx="1195942" cy="1524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Image 9">
            <a:extLst>
              <a:ext uri="{FF2B5EF4-FFF2-40B4-BE49-F238E27FC236}">
                <a16:creationId xmlns:a16="http://schemas.microsoft.com/office/drawing/2014/main" id="{A7E8806D-1203-6ED7-4D26-5428C76B4A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6507" y="2157664"/>
            <a:ext cx="9283912" cy="155525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575B480-E267-95BE-61DE-57CB8DA5BA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0692" y="4349863"/>
            <a:ext cx="9495123" cy="161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0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F3BD7A1D-73A4-9A8D-5951-7F33BD6D9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06" y="3133016"/>
            <a:ext cx="7166201" cy="153764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fr-FR" dirty="0"/>
              <a:t>NETTOYAGE DES DONNEES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CDF783-BFB3-273E-4B55-8D6D0A15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5</a:t>
            </a:fld>
            <a:endParaRPr lang="fr-FR" noProof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C55FA4A3-32B4-A236-57CB-AE41CAD3B1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1851340"/>
              </p:ext>
            </p:extLst>
          </p:nvPr>
        </p:nvGraphicFramePr>
        <p:xfrm>
          <a:off x="228273" y="1934054"/>
          <a:ext cx="11094723" cy="101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3E9D298-24F6-5BF6-82A8-119C8541B934}"/>
              </a:ext>
            </a:extLst>
          </p:cNvPr>
          <p:cNvSpPr/>
          <p:nvPr/>
        </p:nvSpPr>
        <p:spPr>
          <a:xfrm>
            <a:off x="7971350" y="3460342"/>
            <a:ext cx="431528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5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83914A-D595-B9DE-BC5D-BD2C0DC77645}"/>
              </a:ext>
            </a:extLst>
          </p:cNvPr>
          <p:cNvSpPr/>
          <p:nvPr/>
        </p:nvSpPr>
        <p:spPr>
          <a:xfrm>
            <a:off x="8209664" y="5473830"/>
            <a:ext cx="904192" cy="63094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5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2A2461-B5C5-D2E3-75FD-DE379092673A}"/>
              </a:ext>
            </a:extLst>
          </p:cNvPr>
          <p:cNvSpPr/>
          <p:nvPr/>
        </p:nvSpPr>
        <p:spPr>
          <a:xfrm>
            <a:off x="432035" y="3067223"/>
            <a:ext cx="7414944" cy="1669228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3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F33C2A-0504-C436-A4AD-587C46A1C7E0}"/>
              </a:ext>
            </a:extLst>
          </p:cNvPr>
          <p:cNvSpPr/>
          <p:nvPr/>
        </p:nvSpPr>
        <p:spPr>
          <a:xfrm>
            <a:off x="432035" y="4889501"/>
            <a:ext cx="7855931" cy="1855010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D1F2656-4B60-EA13-3D95-89BCC60C3D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803" y="5001164"/>
            <a:ext cx="7737861" cy="159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65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fr-FR" dirty="0"/>
              <a:t>ANALYSE DES DONNEES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CDF783-BFB3-273E-4B55-8D6D0A15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6</a:t>
            </a:fld>
            <a:endParaRPr lang="fr-FR" noProof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4320FEE-AEBF-9B29-AF9C-4E4F91BC6FD6}"/>
              </a:ext>
            </a:extLst>
          </p:cNvPr>
          <p:cNvSpPr txBox="1"/>
          <p:nvPr/>
        </p:nvSpPr>
        <p:spPr>
          <a:xfrm>
            <a:off x="153942" y="2396150"/>
            <a:ext cx="1392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100 mots les plus utilisés dans le corpus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079DD9A-74E4-0107-9DA2-47BEBAA31CA2}"/>
              </a:ext>
            </a:extLst>
          </p:cNvPr>
          <p:cNvSpPr txBox="1"/>
          <p:nvPr/>
        </p:nvSpPr>
        <p:spPr>
          <a:xfrm>
            <a:off x="9697383" y="2072985"/>
            <a:ext cx="230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Fréquence des mots les utilisés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D9BDD3B-6C3A-C80B-4E76-BEDBB92A3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671" y="2078064"/>
            <a:ext cx="5438775" cy="304259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B7AD04E-053C-20BC-0D63-769353396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834" y="2835894"/>
            <a:ext cx="1954753" cy="334538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EFA8A27-FFBF-0E22-EFAA-47FAF93A6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65" y="5513284"/>
            <a:ext cx="5438775" cy="5238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73605D8-30F2-C9F7-1914-6F13A03646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065" y="6236240"/>
            <a:ext cx="93154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9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fr-FR" dirty="0"/>
              <a:t>ANALYSE DES DONNEES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CDF783-BFB3-273E-4B55-8D6D0A15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7</a:t>
            </a:fld>
            <a:endParaRPr lang="fr-FR" noProof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4320FEE-AEBF-9B29-AF9C-4E4F91BC6FD6}"/>
              </a:ext>
            </a:extLst>
          </p:cNvPr>
          <p:cNvSpPr txBox="1"/>
          <p:nvPr/>
        </p:nvSpPr>
        <p:spPr>
          <a:xfrm>
            <a:off x="153942" y="2396150"/>
            <a:ext cx="1392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100 mots les plus utilisés dans le corpus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079DD9A-74E4-0107-9DA2-47BEBAA31CA2}"/>
              </a:ext>
            </a:extLst>
          </p:cNvPr>
          <p:cNvSpPr txBox="1"/>
          <p:nvPr/>
        </p:nvSpPr>
        <p:spPr>
          <a:xfrm>
            <a:off x="9697383" y="2072985"/>
            <a:ext cx="230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Fréquence des mots les utilisés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D9BDD3B-6C3A-C80B-4E76-BEDBB92A3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671" y="2078064"/>
            <a:ext cx="5438775" cy="304259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B7AD04E-053C-20BC-0D63-769353396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834" y="2835894"/>
            <a:ext cx="1954753" cy="334538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EFA8A27-FFBF-0E22-EFAA-47FAF93A6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65" y="5513284"/>
            <a:ext cx="5438775" cy="5238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73605D8-30F2-C9F7-1914-6F13A03646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065" y="6236240"/>
            <a:ext cx="9315450" cy="533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9031E3-46A4-F6FF-3BB8-289142328D51}"/>
              </a:ext>
            </a:extLst>
          </p:cNvPr>
          <p:cNvSpPr/>
          <p:nvPr/>
        </p:nvSpPr>
        <p:spPr>
          <a:xfrm>
            <a:off x="4643336" y="5719864"/>
            <a:ext cx="899504" cy="31729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323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fr-FR" dirty="0"/>
              <a:t>ANALYSE DES DONNEES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CDF783-BFB3-273E-4B55-8D6D0A15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8</a:t>
            </a:fld>
            <a:endParaRPr lang="fr-FR" noProof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4320FEE-AEBF-9B29-AF9C-4E4F91BC6FD6}"/>
              </a:ext>
            </a:extLst>
          </p:cNvPr>
          <p:cNvSpPr txBox="1"/>
          <p:nvPr/>
        </p:nvSpPr>
        <p:spPr>
          <a:xfrm>
            <a:off x="153942" y="2396150"/>
            <a:ext cx="1392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100 mots les plus utilisés dans le corpus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079DD9A-74E4-0107-9DA2-47BEBAA31CA2}"/>
              </a:ext>
            </a:extLst>
          </p:cNvPr>
          <p:cNvSpPr txBox="1"/>
          <p:nvPr/>
        </p:nvSpPr>
        <p:spPr>
          <a:xfrm>
            <a:off x="9697383" y="2072985"/>
            <a:ext cx="230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Fréquence des mots les utilisés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D9BDD3B-6C3A-C80B-4E76-BEDBB92A3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671" y="2078064"/>
            <a:ext cx="5438775" cy="304259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B7AD04E-053C-20BC-0D63-769353396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834" y="2835894"/>
            <a:ext cx="1954753" cy="334538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EFA8A27-FFBF-0E22-EFAA-47FAF93A6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65" y="5513284"/>
            <a:ext cx="5438775" cy="5238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73605D8-30F2-C9F7-1914-6F13A03646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065" y="6236240"/>
            <a:ext cx="9315450" cy="533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9031E3-46A4-F6FF-3BB8-289142328D51}"/>
              </a:ext>
            </a:extLst>
          </p:cNvPr>
          <p:cNvSpPr/>
          <p:nvPr/>
        </p:nvSpPr>
        <p:spPr>
          <a:xfrm>
            <a:off x="4643336" y="5719864"/>
            <a:ext cx="899504" cy="31729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65FA4D-B6AD-DE80-EC5F-17B82FDA4C20}"/>
              </a:ext>
            </a:extLst>
          </p:cNvPr>
          <p:cNvSpPr/>
          <p:nvPr/>
        </p:nvSpPr>
        <p:spPr>
          <a:xfrm>
            <a:off x="8797879" y="6404043"/>
            <a:ext cx="621636" cy="31452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315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fr-FR" dirty="0"/>
              <a:t>ANALYSE DES DONNEES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CDF783-BFB3-273E-4B55-8D6D0A15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9</a:t>
            </a:fld>
            <a:endParaRPr lang="fr-FR" noProof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53080F-F30B-6651-54D5-2AEAA98B8A00}"/>
              </a:ext>
            </a:extLst>
          </p:cNvPr>
          <p:cNvSpPr txBox="1"/>
          <p:nvPr/>
        </p:nvSpPr>
        <p:spPr>
          <a:xfrm>
            <a:off x="252921" y="1958559"/>
            <a:ext cx="285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Tags les plus présents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52FB4C8-B60C-D271-688C-05F1190BC6A0}"/>
              </a:ext>
            </a:extLst>
          </p:cNvPr>
          <p:cNvSpPr txBox="1"/>
          <p:nvPr/>
        </p:nvSpPr>
        <p:spPr>
          <a:xfrm>
            <a:off x="245311" y="4497429"/>
            <a:ext cx="589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Mots les plus utilisés dans le corpus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183E336-EB32-EB4F-0AC7-6636E3C6D387}"/>
              </a:ext>
            </a:extLst>
          </p:cNvPr>
          <p:cNvSpPr txBox="1"/>
          <p:nvPr/>
        </p:nvSpPr>
        <p:spPr>
          <a:xfrm>
            <a:off x="7271634" y="2003322"/>
            <a:ext cx="25373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5 Tags les plus utilisés </a:t>
            </a:r>
          </a:p>
          <a:p>
            <a:pPr marL="285750" indent="-285750">
              <a:buFontTx/>
              <a:buChar char="-"/>
            </a:pPr>
            <a:r>
              <a:rPr lang="fr-FR" dirty="0"/>
              <a:t>C#</a:t>
            </a:r>
          </a:p>
          <a:p>
            <a:pPr marL="285750" indent="-285750">
              <a:buFontTx/>
              <a:buChar char="-"/>
            </a:pPr>
            <a:r>
              <a:rPr lang="fr-FR" dirty="0"/>
              <a:t>Java</a:t>
            </a:r>
          </a:p>
          <a:p>
            <a:pPr marL="285750" indent="-285750">
              <a:buFontTx/>
              <a:buChar char="-"/>
            </a:pPr>
            <a:r>
              <a:rPr lang="fr-FR" dirty="0"/>
              <a:t>Javascript</a:t>
            </a:r>
          </a:p>
          <a:p>
            <a:pPr marL="285750" indent="-285750">
              <a:buFontTx/>
              <a:buChar char="-"/>
            </a:pPr>
            <a:r>
              <a:rPr lang="fr-FR" dirty="0"/>
              <a:t>Python</a:t>
            </a:r>
          </a:p>
          <a:p>
            <a:pPr marL="285750" indent="-285750">
              <a:buFontTx/>
              <a:buChar char="-"/>
            </a:pPr>
            <a:r>
              <a:rPr lang="fr-FR" dirty="0"/>
              <a:t>.net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D2F1BA4-36CA-DC07-713D-C105770BC872}"/>
              </a:ext>
            </a:extLst>
          </p:cNvPr>
          <p:cNvSpPr txBox="1"/>
          <p:nvPr/>
        </p:nvSpPr>
        <p:spPr>
          <a:xfrm>
            <a:off x="201825" y="6508298"/>
            <a:ext cx="5764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5 mots les plus présents dans le corpus: Use, File, </a:t>
            </a:r>
            <a:r>
              <a:rPr lang="fr-FR" sz="1400" dirty="0" err="1"/>
              <a:t>Error</a:t>
            </a:r>
            <a:r>
              <a:rPr lang="fr-FR" sz="1400" dirty="0"/>
              <a:t>, Code, </a:t>
            </a:r>
            <a:r>
              <a:rPr lang="fr-FR" sz="1600" dirty="0"/>
              <a:t>Java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7FEF379-A273-DF38-B2F6-22F239449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11" y="2290648"/>
            <a:ext cx="6958317" cy="161338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A2205CA-4294-BA5C-7E33-7D59A3971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983" y="4932155"/>
            <a:ext cx="6997643" cy="161338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1C07ED9-27DB-4CE6-A02E-8649474B7EAB}"/>
              </a:ext>
            </a:extLst>
          </p:cNvPr>
          <p:cNvSpPr txBox="1"/>
          <p:nvPr/>
        </p:nvSpPr>
        <p:spPr>
          <a:xfrm>
            <a:off x="9786025" y="1984499"/>
            <a:ext cx="24548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Gestion des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Suppression des </a:t>
            </a:r>
            <a:r>
              <a:rPr lang="fr-FR" dirty="0" err="1"/>
              <a:t>brackets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14080 tags uniques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Conservation des 50 tags les plus fréquents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MultilabelBinarizer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Pas trop de déséquilibre dans nos classes.</a:t>
            </a:r>
          </a:p>
        </p:txBody>
      </p:sp>
    </p:spTree>
    <p:extLst>
      <p:ext uri="{BB962C8B-B14F-4D97-AF65-F5344CB8AC3E}">
        <p14:creationId xmlns:p14="http://schemas.microsoft.com/office/powerpoint/2010/main" val="352433069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3132</TotalTime>
  <Words>728</Words>
  <Application>Microsoft Office PowerPoint</Application>
  <PresentationFormat>Grand écran</PresentationFormat>
  <Paragraphs>186</Paragraphs>
  <Slides>21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Corbel</vt:lpstr>
      <vt:lpstr>DDG_ProximaNova</vt:lpstr>
      <vt:lpstr>Söhne</vt:lpstr>
      <vt:lpstr>Trebuchet MS</vt:lpstr>
      <vt:lpstr>Tw Cen MT</vt:lpstr>
      <vt:lpstr>Berlin</vt:lpstr>
      <vt:lpstr>Catégorisez automatiquement des questions</vt:lpstr>
      <vt:lpstr>Présentation PowerPoint</vt:lpstr>
      <vt:lpstr>PRESENTATION DU PROJET</vt:lpstr>
      <vt:lpstr>PRESENTATION DES DONNEES</vt:lpstr>
      <vt:lpstr>NETTOYAGE DES DONNEES</vt:lpstr>
      <vt:lpstr>ANALYSE DES DONNEES</vt:lpstr>
      <vt:lpstr>ANALYSE DES DONNEES</vt:lpstr>
      <vt:lpstr>ANALYSE DES DONNEES</vt:lpstr>
      <vt:lpstr>ANALYSE DES DONNEES</vt:lpstr>
      <vt:lpstr>VECTORISATION</vt:lpstr>
      <vt:lpstr>PCA </vt:lpstr>
      <vt:lpstr>METHODE APPRENTISSAGE NON Supervisées</vt:lpstr>
      <vt:lpstr>METHODE APPRENTISSAGE NON Supervisées</vt:lpstr>
      <vt:lpstr>METHODE APPRENTISSAGE NON Supervisées</vt:lpstr>
      <vt:lpstr>METHODE APPRENTISSAGE NON Supervisées</vt:lpstr>
      <vt:lpstr>METHODE APPRENTISSAGE Supervisées</vt:lpstr>
      <vt:lpstr>METHODE APPRENTISSAGE Supervisées</vt:lpstr>
      <vt:lpstr>METHODE APPRENTISSAGE Supervisées</vt:lpstr>
      <vt:lpstr>METHODE APPRENTISSAGE Supervisées</vt:lpstr>
      <vt:lpstr>API de prédiction de tags</vt:lpstr>
      <vt:lpstr>Merci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Catégorisez automatiquement des questions</dc:title>
  <dc:creator>Belal ABDOUHOU</dc:creator>
  <cp:lastModifiedBy>El Bach</cp:lastModifiedBy>
  <cp:revision>4</cp:revision>
  <dcterms:created xsi:type="dcterms:W3CDTF">2022-11-22T11:30:53Z</dcterms:created>
  <dcterms:modified xsi:type="dcterms:W3CDTF">2023-08-05T18:56:30Z</dcterms:modified>
</cp:coreProperties>
</file>