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8C489-BF8F-4F3E-80B9-ED0E39CBAB68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B1950-DCAC-4CFF-889B-9B25A261E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1950-DCAC-4CFF-889B-9B25A261E3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6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37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5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04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2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8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5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94C619-D0FB-474A-8AFB-C01FFB4EA1E5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19CD1D-B340-41B1-B237-C14F51D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451" y="2240280"/>
            <a:ext cx="8001000" cy="167933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Lebanese RESTAURANT</a:t>
            </a:r>
            <a:br>
              <a:rPr lang="en-US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SYDNEY</a:t>
            </a:r>
            <a:endParaRPr lang="en-US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0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" y="2480615"/>
            <a:ext cx="4430280" cy="429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96" y="101600"/>
            <a:ext cx="7896513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75202" y="3844759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Calibri Light" panose="020F0302020204030204" pitchFamily="34" charset="0"/>
                <a:ea typeface="DengXian"/>
              </a:rPr>
              <a:t>10 </a:t>
            </a:r>
            <a:r>
              <a:rPr lang="en-US" sz="2400" b="1" u="sng" dirty="0" smtClean="0">
                <a:latin typeface="Calibri Light" panose="020F0302020204030204" pitchFamily="34" charset="0"/>
                <a:ea typeface="DengXian"/>
              </a:rPr>
              <a:t>potential addresses chosen: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latin typeface="Calibri Light" panose="020F0302020204030204" pitchFamily="34" charset="0"/>
                <a:ea typeface="DengXian"/>
              </a:rPr>
              <a:t>With </a:t>
            </a:r>
            <a:r>
              <a:rPr lang="en-US" sz="2400" b="1" dirty="0">
                <a:latin typeface="Calibri Light" panose="020F0302020204030204" pitchFamily="34" charset="0"/>
                <a:ea typeface="DengXian"/>
              </a:rPr>
              <a:t>low number of </a:t>
            </a:r>
            <a:r>
              <a:rPr lang="en-US" sz="2400" b="1" dirty="0" smtClean="0">
                <a:latin typeface="Calibri Light" panose="020F0302020204030204" pitchFamily="34" charset="0"/>
                <a:ea typeface="DengXian"/>
              </a:rPr>
              <a:t>restaurants nearby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latin typeface="Calibri Light" panose="020F0302020204030204" pitchFamily="34" charset="0"/>
                <a:ea typeface="DengXian"/>
              </a:rPr>
              <a:t>With no </a:t>
            </a:r>
            <a:r>
              <a:rPr lang="en-US" sz="2400" b="1" dirty="0">
                <a:latin typeface="Calibri Light" panose="020F0302020204030204" pitchFamily="34" charset="0"/>
                <a:ea typeface="DengXian"/>
              </a:rPr>
              <a:t>Lebanese </a:t>
            </a:r>
            <a:r>
              <a:rPr lang="en-US" sz="2400" b="1" dirty="0" smtClean="0">
                <a:latin typeface="Calibri Light" panose="020F0302020204030204" pitchFamily="34" charset="0"/>
                <a:ea typeface="DengXian"/>
              </a:rPr>
              <a:t>restaurants within 1 KM distance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latin typeface="Calibri Light" panose="020F0302020204030204" pitchFamily="34" charset="0"/>
                <a:ea typeface="DengXian"/>
              </a:rPr>
              <a:t>Fairly </a:t>
            </a:r>
            <a:r>
              <a:rPr lang="en-US" sz="2400" b="1" dirty="0">
                <a:latin typeface="Calibri Light" panose="020F0302020204030204" pitchFamily="34" charset="0"/>
                <a:ea typeface="DengXian"/>
              </a:rPr>
              <a:t>close to city </a:t>
            </a:r>
            <a:r>
              <a:rPr lang="en-US" sz="2400" b="1" dirty="0" smtClean="0">
                <a:latin typeface="Calibri Light" panose="020F0302020204030204" pitchFamily="34" charset="0"/>
                <a:ea typeface="DengXian"/>
              </a:rPr>
              <a:t>center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833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2074" y="3872468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 smtClean="0">
                <a:latin typeface="Calibri Light" panose="020F0302020204030204" pitchFamily="34" charset="0"/>
                <a:ea typeface="DengXian"/>
              </a:rPr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9470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3" y="237392"/>
            <a:ext cx="10930426" cy="4879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choosing a Lebanese Restaurant in Sydney?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Ancient cuisine and part of the 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Influenced by different foreign civilizations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Loved by people from different cultures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Sydney has a lot of Lebanese people residing in it</a:t>
            </a:r>
          </a:p>
        </p:txBody>
      </p:sp>
    </p:spTree>
    <p:extLst>
      <p:ext uri="{BB962C8B-B14F-4D97-AF65-F5344CB8AC3E}">
        <p14:creationId xmlns:p14="http://schemas.microsoft.com/office/powerpoint/2010/main" val="172171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34" y="483577"/>
            <a:ext cx="10745788" cy="5750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Acquisition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Defining a center point in a crowded area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Creating a circular grid of radius 300m over an area of 12kmx12km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Google Maps API reverse Geocoding to get the addresses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Fouresquare</a:t>
            </a: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API to get number of restaurants in each area</a:t>
            </a:r>
          </a:p>
        </p:txBody>
      </p:sp>
    </p:spTree>
    <p:extLst>
      <p:ext uri="{BB962C8B-B14F-4D97-AF65-F5344CB8AC3E}">
        <p14:creationId xmlns:p14="http://schemas.microsoft.com/office/powerpoint/2010/main" val="371530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420624"/>
            <a:ext cx="7908629" cy="4774223"/>
          </a:xfrm>
        </p:spPr>
      </p:pic>
      <p:sp>
        <p:nvSpPr>
          <p:cNvPr id="8" name="TextBox 7"/>
          <p:cNvSpPr txBox="1"/>
          <p:nvPr/>
        </p:nvSpPr>
        <p:spPr>
          <a:xfrm>
            <a:off x="2017783" y="5486400"/>
            <a:ext cx="7904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resulting Map with Darling Harbor in the middle</a:t>
            </a:r>
            <a:endParaRPr 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6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5" y="422032"/>
            <a:ext cx="7726680" cy="4835367"/>
          </a:xfrm>
        </p:spPr>
      </p:pic>
      <p:sp>
        <p:nvSpPr>
          <p:cNvPr id="5" name="TextBox 4"/>
          <p:cNvSpPr txBox="1"/>
          <p:nvPr/>
        </p:nvSpPr>
        <p:spPr>
          <a:xfrm>
            <a:off x="2072686" y="5394035"/>
            <a:ext cx="7726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Blue dots representing Restaurants </a:t>
            </a:r>
          </a:p>
          <a:p>
            <a:pPr algn="ctr"/>
            <a:r>
              <a:rPr lang="en-US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- Red dots representing Lebanese Restaurants</a:t>
            </a:r>
            <a:endParaRPr 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5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88" y="420624"/>
            <a:ext cx="7995972" cy="48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7783" y="5486400"/>
            <a:ext cx="8271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</a:t>
            </a:r>
            <a:r>
              <a:rPr lang="en-US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Heatmap</a:t>
            </a:r>
            <a:r>
              <a:rPr lang="en-US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shows </a:t>
            </a:r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density of restaurants within 1km, 2km and 3km distance from Darling Harbor</a:t>
            </a:r>
          </a:p>
        </p:txBody>
      </p:sp>
    </p:spTree>
    <p:extLst>
      <p:ext uri="{BB962C8B-B14F-4D97-AF65-F5344CB8AC3E}">
        <p14:creationId xmlns:p14="http://schemas.microsoft.com/office/powerpoint/2010/main" val="398825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88" y="420624"/>
            <a:ext cx="8001000" cy="483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3528" y="5504873"/>
            <a:ext cx="9721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Area of interest is now shifted South West, as it has bigger </a:t>
            </a:r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Lebanese </a:t>
            </a:r>
            <a:r>
              <a:rPr lang="en-US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community and lower restaurant density</a:t>
            </a:r>
            <a:endParaRPr 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2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88" y="420624"/>
            <a:ext cx="8001000" cy="481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17783" y="5486400"/>
            <a:ext cx="8271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otential candidates </a:t>
            </a:r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 a new Lebanese restaurant</a:t>
            </a:r>
          </a:p>
        </p:txBody>
      </p:sp>
    </p:spTree>
    <p:extLst>
      <p:ext uri="{BB962C8B-B14F-4D97-AF65-F5344CB8AC3E}">
        <p14:creationId xmlns:p14="http://schemas.microsoft.com/office/powerpoint/2010/main" val="99459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88" y="420624"/>
            <a:ext cx="8001000" cy="484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934" y="5572355"/>
            <a:ext cx="12016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Locations clustered to </a:t>
            </a:r>
            <a:r>
              <a:rPr lang="en-US" sz="3200" b="1" dirty="0">
                <a:latin typeface="Calibri Light" panose="020F0302020204030204" pitchFamily="34" charset="0"/>
                <a:ea typeface="Times New Roman" panose="02020603050405020304" pitchFamily="18" charset="0"/>
              </a:rPr>
              <a:t>create </a:t>
            </a:r>
            <a:r>
              <a:rPr lang="en-US" sz="3200" b="1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10 </a:t>
            </a:r>
            <a:r>
              <a:rPr lang="en-US" sz="3200" b="1" dirty="0">
                <a:latin typeface="Calibri Light" panose="020F0302020204030204" pitchFamily="34" charset="0"/>
                <a:ea typeface="Times New Roman" panose="02020603050405020304" pitchFamily="18" charset="0"/>
              </a:rPr>
              <a:t>zones containing </a:t>
            </a:r>
            <a:r>
              <a:rPr lang="en-US" sz="3200" b="1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best locations.</a:t>
            </a:r>
          </a:p>
        </p:txBody>
      </p:sp>
    </p:spTree>
    <p:extLst>
      <p:ext uri="{BB962C8B-B14F-4D97-AF65-F5344CB8AC3E}">
        <p14:creationId xmlns:p14="http://schemas.microsoft.com/office/powerpoint/2010/main" val="24782665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185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DengXian</vt:lpstr>
      <vt:lpstr>Times New Roman</vt:lpstr>
      <vt:lpstr>Wingdings 3</vt:lpstr>
      <vt:lpstr>Slice</vt:lpstr>
      <vt:lpstr>Lebanese RESTAURANT  IN SYDNEY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Lebanese RESTAURANT  IN SYDNEY</dc:title>
  <dc:creator>Bashir Elias (MOB)</dc:creator>
  <cp:lastModifiedBy>Bashir Elias (MOB)</cp:lastModifiedBy>
  <cp:revision>43</cp:revision>
  <dcterms:created xsi:type="dcterms:W3CDTF">2020-05-08T19:32:30Z</dcterms:created>
  <dcterms:modified xsi:type="dcterms:W3CDTF">2020-05-09T17:49:15Z</dcterms:modified>
</cp:coreProperties>
</file>