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</p:sldIdLst>
  <p:sldSz cx="82296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93D2"/>
    <a:srgbClr val="242E61"/>
    <a:srgbClr val="9A0F24"/>
    <a:srgbClr val="FCBA0A"/>
    <a:srgbClr val="0C0C0A"/>
    <a:srgbClr val="57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483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683545"/>
            <a:ext cx="6995160" cy="35814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403057"/>
            <a:ext cx="6172200" cy="2483643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AB53-6A1E-4345-854C-DBCBD097178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20D6-F1C2-4649-8AFB-B1A3AD66D4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03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AB53-6A1E-4345-854C-DBCBD097178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20D6-F1C2-4649-8AFB-B1A3AD66D4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02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547688"/>
            <a:ext cx="1774508" cy="87177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547688"/>
            <a:ext cx="5220653" cy="871775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AB53-6A1E-4345-854C-DBCBD097178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20D6-F1C2-4649-8AFB-B1A3AD66D4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88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AB53-6A1E-4345-854C-DBCBD097178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20D6-F1C2-4649-8AFB-B1A3AD66D4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961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564609"/>
            <a:ext cx="7098030" cy="427910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6884197"/>
            <a:ext cx="7098030" cy="2250281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AB53-6A1E-4345-854C-DBCBD097178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20D6-F1C2-4649-8AFB-B1A3AD66D4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4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738438"/>
            <a:ext cx="3497580" cy="65270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738438"/>
            <a:ext cx="3497580" cy="65270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AB53-6A1E-4345-854C-DBCBD097178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20D6-F1C2-4649-8AFB-B1A3AD66D4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46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47690"/>
            <a:ext cx="7098030" cy="1988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521745"/>
            <a:ext cx="3481506" cy="1235868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3757613"/>
            <a:ext cx="3481506" cy="55268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521745"/>
            <a:ext cx="3498652" cy="1235868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3757613"/>
            <a:ext cx="3498652" cy="55268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AB53-6A1E-4345-854C-DBCBD097178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20D6-F1C2-4649-8AFB-B1A3AD66D4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07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AB53-6A1E-4345-854C-DBCBD097178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20D6-F1C2-4649-8AFB-B1A3AD66D4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69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AB53-6A1E-4345-854C-DBCBD097178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20D6-F1C2-4649-8AFB-B1A3AD66D4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19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85800"/>
            <a:ext cx="2654260" cy="24003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481140"/>
            <a:ext cx="4166235" cy="7310438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086100"/>
            <a:ext cx="2654260" cy="57173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AB53-6A1E-4345-854C-DBCBD097178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20D6-F1C2-4649-8AFB-B1A3AD66D4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20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85800"/>
            <a:ext cx="2654260" cy="24003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481140"/>
            <a:ext cx="4166235" cy="7310438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3086100"/>
            <a:ext cx="2654260" cy="5717382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CAB53-6A1E-4345-854C-DBCBD097178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20D6-F1C2-4649-8AFB-B1A3AD66D4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98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547690"/>
            <a:ext cx="709803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738438"/>
            <a:ext cx="709803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9534527"/>
            <a:ext cx="185166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CAB53-6A1E-4345-854C-DBCBD097178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9534527"/>
            <a:ext cx="277749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9534527"/>
            <a:ext cx="185166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B20D6-F1C2-4649-8AFB-B1A3AD66D4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08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42E61"/>
            </a:gs>
            <a:gs pos="0">
              <a:srgbClr val="3E93D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ross 13"/>
          <p:cNvSpPr>
            <a:spLocks noChangeAspect="1"/>
          </p:cNvSpPr>
          <p:nvPr/>
        </p:nvSpPr>
        <p:spPr>
          <a:xfrm>
            <a:off x="255245" y="696929"/>
            <a:ext cx="2163499" cy="2163499"/>
          </a:xfrm>
          <a:prstGeom prst="plus">
            <a:avLst>
              <a:gd name="adj" fmla="val 33038"/>
            </a:avLst>
          </a:prstGeom>
          <a:solidFill>
            <a:schemeClr val="bg1">
              <a:alpha val="0"/>
            </a:schemeClr>
          </a:solidFill>
          <a:ln w="184150">
            <a:solidFill>
              <a:schemeClr val="bg1">
                <a:alpha val="51000"/>
              </a:schemeClr>
            </a:solidFill>
          </a:ln>
          <a:effectLst>
            <a:glow rad="3302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ounded Rectangle 5"/>
          <p:cNvSpPr/>
          <p:nvPr/>
        </p:nvSpPr>
        <p:spPr>
          <a:xfrm>
            <a:off x="1230924" y="1806397"/>
            <a:ext cx="5767752" cy="8480603"/>
          </a:xfrm>
          <a:prstGeom prst="roundRect">
            <a:avLst>
              <a:gd name="adj" fmla="val 2806"/>
            </a:avLst>
          </a:prstGeom>
          <a:solidFill>
            <a:srgbClr val="0C0C0A"/>
          </a:solidFill>
          <a:ln>
            <a:noFill/>
          </a:ln>
          <a:effectLst>
            <a:outerShdw blurRad="342900" dist="38100" dir="16200000" sx="103000" sy="103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2368063" y="2948224"/>
            <a:ext cx="3493474" cy="7338776"/>
          </a:xfrm>
          <a:prstGeom prst="roundRect">
            <a:avLst>
              <a:gd name="adj" fmla="val 9582"/>
            </a:avLst>
          </a:prstGeom>
          <a:solidFill>
            <a:srgbClr val="0C0C0A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60000"/>
                  </a:schemeClr>
                </a:gs>
                <a:gs pos="100000">
                  <a:srgbClr val="0C0C0A"/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801395" y="1409874"/>
            <a:ext cx="9973067" cy="8877126"/>
          </a:xfrm>
          <a:prstGeom prst="rect">
            <a:avLst/>
          </a:prstGeom>
        </p:spPr>
      </p:pic>
      <p:sp>
        <p:nvSpPr>
          <p:cNvPr id="3" name="Cross 2"/>
          <p:cNvSpPr>
            <a:spLocks noChangeAspect="1"/>
          </p:cNvSpPr>
          <p:nvPr/>
        </p:nvSpPr>
        <p:spPr>
          <a:xfrm>
            <a:off x="6550071" y="641297"/>
            <a:ext cx="601995" cy="601995"/>
          </a:xfrm>
          <a:prstGeom prst="plus">
            <a:avLst>
              <a:gd name="adj" fmla="val 33038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ross 11"/>
          <p:cNvSpPr>
            <a:spLocks noChangeAspect="1"/>
          </p:cNvSpPr>
          <p:nvPr/>
        </p:nvSpPr>
        <p:spPr>
          <a:xfrm>
            <a:off x="6000977" y="227550"/>
            <a:ext cx="357372" cy="357372"/>
          </a:xfrm>
          <a:prstGeom prst="plus">
            <a:avLst>
              <a:gd name="adj" fmla="val 33038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ross 12"/>
          <p:cNvSpPr>
            <a:spLocks noChangeAspect="1"/>
          </p:cNvSpPr>
          <p:nvPr/>
        </p:nvSpPr>
        <p:spPr>
          <a:xfrm>
            <a:off x="7495839" y="584922"/>
            <a:ext cx="282348" cy="282348"/>
          </a:xfrm>
          <a:prstGeom prst="plus">
            <a:avLst>
              <a:gd name="adj" fmla="val 33038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09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42E61"/>
            </a:gs>
            <a:gs pos="0">
              <a:srgbClr val="3E93D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ross 13"/>
          <p:cNvSpPr>
            <a:spLocks noChangeAspect="1"/>
          </p:cNvSpPr>
          <p:nvPr/>
        </p:nvSpPr>
        <p:spPr>
          <a:xfrm>
            <a:off x="255245" y="696929"/>
            <a:ext cx="2163499" cy="2163499"/>
          </a:xfrm>
          <a:prstGeom prst="plus">
            <a:avLst>
              <a:gd name="adj" fmla="val 33038"/>
            </a:avLst>
          </a:prstGeom>
          <a:solidFill>
            <a:schemeClr val="bg1">
              <a:alpha val="0"/>
            </a:schemeClr>
          </a:solidFill>
          <a:ln w="184150">
            <a:solidFill>
              <a:schemeClr val="bg1">
                <a:alpha val="51000"/>
              </a:schemeClr>
            </a:solidFill>
          </a:ln>
          <a:effectLst>
            <a:glow rad="3302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ounded Rectangle 5"/>
          <p:cNvSpPr/>
          <p:nvPr/>
        </p:nvSpPr>
        <p:spPr>
          <a:xfrm>
            <a:off x="1230924" y="1806397"/>
            <a:ext cx="5767752" cy="8480603"/>
          </a:xfrm>
          <a:prstGeom prst="roundRect">
            <a:avLst>
              <a:gd name="adj" fmla="val 2806"/>
            </a:avLst>
          </a:prstGeom>
          <a:solidFill>
            <a:srgbClr val="0C0C0A"/>
          </a:solidFill>
          <a:ln>
            <a:noFill/>
          </a:ln>
          <a:effectLst>
            <a:outerShdw blurRad="342900" dist="38100" dir="16200000" sx="103000" sy="103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2368063" y="2948224"/>
            <a:ext cx="3493474" cy="7338776"/>
          </a:xfrm>
          <a:prstGeom prst="roundRect">
            <a:avLst>
              <a:gd name="adj" fmla="val 9582"/>
            </a:avLst>
          </a:prstGeom>
          <a:solidFill>
            <a:srgbClr val="0C0C0A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60000"/>
                  </a:schemeClr>
                </a:gs>
                <a:gs pos="100000">
                  <a:srgbClr val="0C0C0A"/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Cross 2"/>
          <p:cNvSpPr>
            <a:spLocks noChangeAspect="1"/>
          </p:cNvSpPr>
          <p:nvPr/>
        </p:nvSpPr>
        <p:spPr>
          <a:xfrm>
            <a:off x="6550071" y="641297"/>
            <a:ext cx="601995" cy="601995"/>
          </a:xfrm>
          <a:prstGeom prst="plus">
            <a:avLst>
              <a:gd name="adj" fmla="val 33038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ross 11"/>
          <p:cNvSpPr>
            <a:spLocks noChangeAspect="1"/>
          </p:cNvSpPr>
          <p:nvPr/>
        </p:nvSpPr>
        <p:spPr>
          <a:xfrm>
            <a:off x="6000977" y="227550"/>
            <a:ext cx="357372" cy="357372"/>
          </a:xfrm>
          <a:prstGeom prst="plus">
            <a:avLst>
              <a:gd name="adj" fmla="val 33038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ross 12"/>
          <p:cNvSpPr>
            <a:spLocks noChangeAspect="1"/>
          </p:cNvSpPr>
          <p:nvPr/>
        </p:nvSpPr>
        <p:spPr>
          <a:xfrm>
            <a:off x="7495839" y="584922"/>
            <a:ext cx="282348" cy="282348"/>
          </a:xfrm>
          <a:prstGeom prst="plus">
            <a:avLst>
              <a:gd name="adj" fmla="val 33038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31" y="1243292"/>
            <a:ext cx="6615494" cy="1174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3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242E61"/>
            </a:gs>
            <a:gs pos="0">
              <a:srgbClr val="3E93D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ross 13"/>
          <p:cNvSpPr>
            <a:spLocks noChangeAspect="1"/>
          </p:cNvSpPr>
          <p:nvPr/>
        </p:nvSpPr>
        <p:spPr>
          <a:xfrm>
            <a:off x="255245" y="696929"/>
            <a:ext cx="2163499" cy="2163499"/>
          </a:xfrm>
          <a:prstGeom prst="plus">
            <a:avLst>
              <a:gd name="adj" fmla="val 33038"/>
            </a:avLst>
          </a:prstGeom>
          <a:solidFill>
            <a:schemeClr val="bg1">
              <a:alpha val="0"/>
            </a:schemeClr>
          </a:solidFill>
          <a:ln w="184150">
            <a:solidFill>
              <a:schemeClr val="bg1">
                <a:alpha val="51000"/>
              </a:schemeClr>
            </a:solidFill>
          </a:ln>
          <a:effectLst>
            <a:glow rad="330200">
              <a:srgbClr val="00B05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ounded Rectangle 5"/>
          <p:cNvSpPr/>
          <p:nvPr/>
        </p:nvSpPr>
        <p:spPr>
          <a:xfrm>
            <a:off x="1230924" y="1806397"/>
            <a:ext cx="5767752" cy="8480603"/>
          </a:xfrm>
          <a:prstGeom prst="roundRect">
            <a:avLst>
              <a:gd name="adj" fmla="val 2806"/>
            </a:avLst>
          </a:prstGeom>
          <a:solidFill>
            <a:srgbClr val="0C0C0A"/>
          </a:solidFill>
          <a:ln>
            <a:noFill/>
          </a:ln>
          <a:effectLst>
            <a:outerShdw blurRad="342900" dist="38100" dir="16200000" sx="103000" sy="103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2368063" y="2948224"/>
            <a:ext cx="3493474" cy="7338776"/>
          </a:xfrm>
          <a:prstGeom prst="roundRect">
            <a:avLst>
              <a:gd name="adj" fmla="val 9582"/>
            </a:avLst>
          </a:prstGeom>
          <a:solidFill>
            <a:srgbClr val="0C0C0A"/>
          </a:solidFill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60000"/>
                  </a:schemeClr>
                </a:gs>
                <a:gs pos="100000">
                  <a:srgbClr val="0C0C0A"/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Cross 2"/>
          <p:cNvSpPr>
            <a:spLocks noChangeAspect="1"/>
          </p:cNvSpPr>
          <p:nvPr/>
        </p:nvSpPr>
        <p:spPr>
          <a:xfrm>
            <a:off x="6550071" y="641297"/>
            <a:ext cx="601995" cy="601995"/>
          </a:xfrm>
          <a:prstGeom prst="plus">
            <a:avLst>
              <a:gd name="adj" fmla="val 33038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ross 11"/>
          <p:cNvSpPr>
            <a:spLocks noChangeAspect="1"/>
          </p:cNvSpPr>
          <p:nvPr/>
        </p:nvSpPr>
        <p:spPr>
          <a:xfrm>
            <a:off x="6000977" y="227550"/>
            <a:ext cx="357372" cy="357372"/>
          </a:xfrm>
          <a:prstGeom prst="plus">
            <a:avLst>
              <a:gd name="adj" fmla="val 33038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ross 12"/>
          <p:cNvSpPr>
            <a:spLocks noChangeAspect="1"/>
          </p:cNvSpPr>
          <p:nvPr/>
        </p:nvSpPr>
        <p:spPr>
          <a:xfrm>
            <a:off x="7495839" y="584922"/>
            <a:ext cx="282348" cy="282348"/>
          </a:xfrm>
          <a:prstGeom prst="plus">
            <a:avLst>
              <a:gd name="adj" fmla="val 33038"/>
            </a:avLst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 hidden="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71" t="7638" r="29085"/>
          <a:stretch/>
        </p:blipFill>
        <p:spPr>
          <a:xfrm>
            <a:off x="1338409" y="1806397"/>
            <a:ext cx="5744308" cy="85050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4" y="1778678"/>
            <a:ext cx="5767752" cy="856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1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Marouane</dc:creator>
  <cp:lastModifiedBy>Marouane</cp:lastModifiedBy>
  <cp:revision>6</cp:revision>
  <dcterms:created xsi:type="dcterms:W3CDTF">2025-04-12T16:05:48Z</dcterms:created>
  <dcterms:modified xsi:type="dcterms:W3CDTF">2025-04-12T16:52:03Z</dcterms:modified>
</cp:coreProperties>
</file>