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2829-872E-47CF-94B8-BD5A0480AE42}" type="datetimeFigureOut">
              <a:rPr lang="de-DE" smtClean="0"/>
              <a:t>10.03.2009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1066-7128-4163-98E2-AF8FA636470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levigo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 </cp:lastModifiedBy>
  <cp:revision>1</cp:revision>
  <dcterms:created xsi:type="dcterms:W3CDTF">2009-03-10T13:17:35Z</dcterms:created>
  <dcterms:modified xsi:type="dcterms:W3CDTF">2009-03-10T13:17:47Z</dcterms:modified>
</cp:coreProperties>
</file>