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97" r:id="rId4"/>
    <p:sldId id="259" r:id="rId5"/>
    <p:sldId id="302" r:id="rId7"/>
    <p:sldId id="261" r:id="rId8"/>
    <p:sldId id="313" r:id="rId9"/>
    <p:sldId id="314" r:id="rId10"/>
    <p:sldId id="318" r:id="rId11"/>
    <p:sldId id="303" r:id="rId12"/>
    <p:sldId id="319" r:id="rId13"/>
    <p:sldId id="312" r:id="rId14"/>
    <p:sldId id="320"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1414"/>
    <a:srgbClr val="FF0066"/>
    <a:srgbClr val="FF33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71" autoAdjust="0"/>
  </p:normalViewPr>
  <p:slideViewPr>
    <p:cSldViewPr snapToGrid="0">
      <p:cViewPr>
        <p:scale>
          <a:sx n="77" d="100"/>
          <a:sy n="77" d="100"/>
        </p:scale>
        <p:origin x="-366" y="378"/>
      </p:cViewPr>
      <p:guideLst>
        <p:guide orient="horz" pos="2119"/>
        <p:guide pos="3840"/>
      </p:guideLst>
    </p:cSldViewPr>
  </p:slideViewPr>
  <p:outlineViewPr>
    <p:cViewPr>
      <p:scale>
        <a:sx n="33" d="100"/>
        <a:sy n="33" d="100"/>
      </p:scale>
      <p:origin x="36" y="498"/>
    </p:cViewPr>
  </p:outlineViewPr>
  <p:notesTextViewPr>
    <p:cViewPr>
      <p:scale>
        <a:sx n="1" d="1"/>
        <a:sy n="1" d="1"/>
      </p:scale>
      <p:origin x="0" y="0"/>
    </p:cViewPr>
  </p:notesTextViewPr>
  <p:sorterViewPr>
    <p:cViewPr>
      <p:scale>
        <a:sx n="100" d="100"/>
        <a:sy n="100" d="100"/>
      </p:scale>
      <p:origin x="0" y="1842"/>
    </p:cViewPr>
  </p:sorterViewPr>
  <p:notesViewPr>
    <p:cSldViewPr snapToGrid="0">
      <p:cViewPr varScale="1">
        <p:scale>
          <a:sx n="62" d="100"/>
          <a:sy n="62" d="100"/>
        </p:scale>
        <p:origin x="-2616" y="-84"/>
      </p:cViewPr>
      <p:guideLst>
        <p:guide orient="horz" pos="2825"/>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154AB54-CECB-4195-88D7-E6247AEABB6E}" type="doc">
      <dgm:prSet loTypeId="list" loCatId="list" qsTypeId="urn:microsoft.com/office/officeart/2005/8/quickstyle/simple2" qsCatId="simple" csTypeId="urn:microsoft.com/office/officeart/2005/8/colors/colorful3#1" csCatId="colorful" phldr="1"/>
      <dgm:spPr/>
      <dgm:t>
        <a:bodyPr/>
        <a:lstStyle/>
        <a:p>
          <a:endParaRPr lang="en-US"/>
        </a:p>
      </dgm:t>
    </dgm:pt>
    <dgm:pt modelId="{EDBCAD4A-0906-45B3-914C-F0A46FAE82AF}">
      <dgm:prSet phldr="0" custT="0"/>
      <dgm:spPr/>
      <dgm:t>
        <a:bodyPr vert="horz" wrap="square"/>
        <a:p>
          <a:pPr rtl="0">
            <a:lnSpc>
              <a:spcPct val="100000"/>
            </a:lnSpc>
            <a:spcBef>
              <a:spcPct val="0"/>
            </a:spcBef>
            <a:spcAft>
              <a:spcPct val="35000"/>
            </a:spcAft>
          </a:pPr>
          <a:r>
            <a:rPr lang="en-US" dirty="0" smtClean="0"/>
            <a:t>1.Lê Đức Việt </a:t>
          </a:r>
          <a:r>
            <a:rPr lang="en-US" dirty="0"/>
            <a:t/>
          </a:r>
          <a:endParaRPr lang="en-US" dirty="0"/>
        </a:p>
      </dgm:t>
    </dgm:pt>
    <dgm:pt modelId="{D3A1DE3A-807E-4B3D-943F-8BA3C97BE3FA}" cxnId="{29F33D9A-C905-4FDE-A70C-B51377928C2B}" type="parTrans">
      <dgm:prSet/>
      <dgm:spPr/>
      <dgm:t>
        <a:bodyPr/>
        <a:lstStyle/>
        <a:p>
          <a:endParaRPr lang="en-US"/>
        </a:p>
      </dgm:t>
    </dgm:pt>
    <dgm:pt modelId="{E9FE7263-262D-4407-A175-FD5725F0F6CF}" cxnId="{29F33D9A-C905-4FDE-A70C-B51377928C2B}" type="sibTrans">
      <dgm:prSet/>
      <dgm:spPr/>
      <dgm:t>
        <a:bodyPr/>
        <a:lstStyle/>
        <a:p>
          <a:endParaRPr lang="en-US"/>
        </a:p>
      </dgm:t>
    </dgm:pt>
    <dgm:pt modelId="{014D6A58-B026-4C1A-8425-ABBCAC988FAD}">
      <dgm:prSet phldr="0" custT="0"/>
      <dgm:spPr/>
      <dgm:t>
        <a:bodyPr vert="horz" wrap="square"/>
        <a:p>
          <a:pPr rtl="0">
            <a:lnSpc>
              <a:spcPct val="100000"/>
            </a:lnSpc>
            <a:spcBef>
              <a:spcPct val="0"/>
            </a:spcBef>
            <a:spcAft>
              <a:spcPct val="35000"/>
            </a:spcAft>
          </a:pPr>
          <a:r>
            <a:rPr lang="en-US" dirty="0" smtClean="0"/>
            <a:t>2.</a:t>
          </a:r>
          <a:r>
            <a:rPr lang="en-US" dirty="0" smtClean="0">
              <a:sym typeface="+mn-ea"/>
            </a:rPr>
            <a:t>Trần </a:t>
          </a:r>
          <a:r>
            <a:rPr lang="en-US" dirty="0" err="1" smtClean="0">
              <a:sym typeface="+mn-ea"/>
            </a:rPr>
            <a:t>Tuấn</a:t>
          </a:r>
          <a:r>
            <a:rPr lang="en-US" dirty="0" smtClean="0">
              <a:sym typeface="+mn-ea"/>
            </a:rPr>
            <a:t> </a:t>
          </a:r>
          <a:r>
            <a:rPr lang="en-US" dirty="0" err="1" smtClean="0">
              <a:sym typeface="+mn-ea"/>
            </a:rPr>
            <a:t>Sơn</a:t>
          </a:r>
          <a:r>
            <a:rPr lang="en-US" dirty="0" smtClean="0"/>
            <a:t>	</a:t>
          </a:r>
          <a:r>
            <a:rPr lang="en-US" dirty="0"/>
            <a:t/>
          </a:r>
          <a:endParaRPr lang="en-US" dirty="0"/>
        </a:p>
      </dgm:t>
    </dgm:pt>
    <dgm:pt modelId="{A545FCEF-7FBA-4453-A377-D36701FE1C58}" cxnId="{2346BCC4-B013-487A-BDD5-846D4DEE6D5A}" type="parTrans">
      <dgm:prSet/>
      <dgm:spPr/>
      <dgm:t>
        <a:bodyPr/>
        <a:lstStyle/>
        <a:p>
          <a:endParaRPr lang="en-US"/>
        </a:p>
      </dgm:t>
    </dgm:pt>
    <dgm:pt modelId="{0CD2631B-F035-4EAC-BECE-80B8CE5DC0F6}" cxnId="{2346BCC4-B013-487A-BDD5-846D4DEE6D5A}" type="sibTrans">
      <dgm:prSet/>
      <dgm:spPr/>
      <dgm:t>
        <a:bodyPr/>
        <a:lstStyle/>
        <a:p>
          <a:endParaRPr lang="en-US"/>
        </a:p>
      </dgm:t>
    </dgm:pt>
    <dgm:pt modelId="{D1AC12B5-8100-4FB2-A262-5489B0376349}">
      <dgm:prSet phldr="0" custT="0"/>
      <dgm:spPr/>
      <dgm:t>
        <a:bodyPr vert="horz" wrap="square"/>
        <a:p>
          <a:pPr rtl="0">
            <a:lnSpc>
              <a:spcPct val="100000"/>
            </a:lnSpc>
            <a:spcBef>
              <a:spcPct val="0"/>
            </a:spcBef>
            <a:spcAft>
              <a:spcPct val="35000"/>
            </a:spcAft>
          </a:pPr>
          <a:r>
            <a:rPr lang="en-US" dirty="0" smtClean="0"/>
            <a:t>3.Bạch Long Vũ</a:t>
          </a:r>
          <a:r>
            <a:rPr lang="en-US" dirty="0"/>
            <a:t/>
          </a:r>
          <a:endParaRPr lang="en-US" dirty="0"/>
        </a:p>
      </dgm:t>
    </dgm:pt>
    <dgm:pt modelId="{9FAAA8A5-DD2F-454B-860E-AC61A1217399}" cxnId="{7A8A5552-E002-4343-8D45-DB3BF217ED05}" type="parTrans">
      <dgm:prSet/>
      <dgm:spPr/>
      <dgm:t>
        <a:bodyPr/>
        <a:lstStyle/>
        <a:p>
          <a:endParaRPr lang="en-US"/>
        </a:p>
      </dgm:t>
    </dgm:pt>
    <dgm:pt modelId="{01143C83-928E-4136-9122-54CD97E55E40}" cxnId="{7A8A5552-E002-4343-8D45-DB3BF217ED05}" type="sibTrans">
      <dgm:prSet/>
      <dgm:spPr/>
      <dgm:t>
        <a:bodyPr/>
        <a:lstStyle/>
        <a:p>
          <a:endParaRPr lang="en-US"/>
        </a:p>
      </dgm:t>
    </dgm:pt>
    <dgm:pt modelId="{586DFD20-FD12-4B9B-A33A-B7F943528000}">
      <dgm:prSet phldr="0" custT="0"/>
      <dgm:spPr/>
      <dgm:t>
        <a:bodyPr vert="horz" wrap="square"/>
        <a:p>
          <a:pPr rtl="0">
            <a:lnSpc>
              <a:spcPct val="100000"/>
            </a:lnSpc>
            <a:spcBef>
              <a:spcPct val="0"/>
            </a:spcBef>
            <a:spcAft>
              <a:spcPct val="20000"/>
            </a:spcAft>
          </a:pPr>
          <a:r>
            <a:rPr lang="en-US" dirty="0"/>
            <a:t/>
          </a:r>
          <a:endParaRPr lang="en-US" dirty="0"/>
        </a:p>
      </dgm:t>
    </dgm:pt>
    <dgm:pt modelId="{5757E0CB-BF71-4A70-8F41-501CAAA029EA}" cxnId="{F50559DA-E038-40BB-9068-5CC1F45F8DFC}" type="parTrans">
      <dgm:prSet/>
      <dgm:spPr/>
      <dgm:t>
        <a:bodyPr/>
        <a:lstStyle/>
        <a:p>
          <a:endParaRPr lang="en-US"/>
        </a:p>
      </dgm:t>
    </dgm:pt>
    <dgm:pt modelId="{9155F2E4-36B6-48D9-A756-68978047053F}" cxnId="{F50559DA-E038-40BB-9068-5CC1F45F8DFC}" type="sibTrans">
      <dgm:prSet/>
      <dgm:spPr/>
      <dgm:t>
        <a:bodyPr/>
        <a:lstStyle/>
        <a:p>
          <a:endParaRPr lang="en-US"/>
        </a:p>
      </dgm:t>
    </dgm:pt>
    <dgm:pt modelId="{7B0F5597-4332-4534-80F8-FEA43E5D8355}" type="pres">
      <dgm:prSet presAssocID="{F154AB54-CECB-4195-88D7-E6247AEABB6E}" presName="linear" presStyleCnt="0">
        <dgm:presLayoutVars>
          <dgm:animLvl val="lvl"/>
          <dgm:resizeHandles val="exact"/>
        </dgm:presLayoutVars>
      </dgm:prSet>
      <dgm:spPr/>
      <dgm:t>
        <a:bodyPr/>
        <a:lstStyle/>
        <a:p>
          <a:endParaRPr lang="en-US"/>
        </a:p>
      </dgm:t>
    </dgm:pt>
    <dgm:pt modelId="{90BF46C6-302F-4641-8A91-CE5E46CEBCBE}" type="pres">
      <dgm:prSet presAssocID="{EDBCAD4A-0906-45B3-914C-F0A46FAE82AF}" presName="parentText" presStyleLbl="node1" presStyleIdx="0" presStyleCnt="3" custScaleY="170478" custLinFactNeighborY="-58908">
        <dgm:presLayoutVars>
          <dgm:chMax val="0"/>
          <dgm:bulletEnabled val="1"/>
        </dgm:presLayoutVars>
      </dgm:prSet>
      <dgm:spPr/>
      <dgm:t>
        <a:bodyPr/>
        <a:lstStyle/>
        <a:p>
          <a:endParaRPr lang="en-US"/>
        </a:p>
      </dgm:t>
    </dgm:pt>
    <dgm:pt modelId="{51D28CEA-B2FB-473D-96F2-3C4FB2212256}" type="pres">
      <dgm:prSet presAssocID="{E9FE7263-262D-4407-A175-FD5725F0F6CF}" presName="spacer" presStyleCnt="0"/>
      <dgm:spPr/>
    </dgm:pt>
    <dgm:pt modelId="{2A297765-27D4-46D1-8F86-5E061F337AF1}" type="pres">
      <dgm:prSet presAssocID="{014D6A58-B026-4C1A-8425-ABBCAC988FAD}" presName="parentText" presStyleLbl="node1" presStyleIdx="1" presStyleCnt="3" custScaleY="135512">
        <dgm:presLayoutVars>
          <dgm:chMax val="0"/>
          <dgm:bulletEnabled val="1"/>
        </dgm:presLayoutVars>
      </dgm:prSet>
      <dgm:spPr/>
      <dgm:t>
        <a:bodyPr/>
        <a:lstStyle/>
        <a:p>
          <a:endParaRPr lang="en-US"/>
        </a:p>
      </dgm:t>
    </dgm:pt>
    <dgm:pt modelId="{AF9AF6EC-E6BB-4367-BE33-E2A372549125}" type="pres">
      <dgm:prSet presAssocID="{0CD2631B-F035-4EAC-BECE-80B8CE5DC0F6}" presName="spacer" presStyleCnt="0"/>
      <dgm:spPr/>
    </dgm:pt>
    <dgm:pt modelId="{9FD0DF65-FE19-4A4F-AEA9-5E31D2E50040}" type="pres">
      <dgm:prSet presAssocID="{D1AC12B5-8100-4FB2-A262-5489B0376349}" presName="parentText" presStyleLbl="node1" presStyleIdx="2" presStyleCnt="3" custScaleY="139278" custLinFactNeighborY="15892">
        <dgm:presLayoutVars>
          <dgm:chMax val="0"/>
          <dgm:bulletEnabled val="1"/>
        </dgm:presLayoutVars>
      </dgm:prSet>
      <dgm:spPr/>
      <dgm:t>
        <a:bodyPr/>
        <a:lstStyle/>
        <a:p>
          <a:endParaRPr lang="en-US"/>
        </a:p>
      </dgm:t>
    </dgm:pt>
    <dgm:pt modelId="{EA271C54-6F47-457A-814A-D57CAF67E20A}" type="pres">
      <dgm:prSet presAssocID="{D1AC12B5-8100-4FB2-A262-5489B0376349}" presName="childText" presStyleLbl="revTx" presStyleIdx="0" presStyleCnt="1">
        <dgm:presLayoutVars>
          <dgm:bulletEnabled val="1"/>
        </dgm:presLayoutVars>
      </dgm:prSet>
      <dgm:spPr/>
    </dgm:pt>
  </dgm:ptLst>
  <dgm:cxnLst>
    <dgm:cxn modelId="{29F33D9A-C905-4FDE-A70C-B51377928C2B}" srcId="{F154AB54-CECB-4195-88D7-E6247AEABB6E}" destId="{EDBCAD4A-0906-45B3-914C-F0A46FAE82AF}" srcOrd="0" destOrd="0" parTransId="{D3A1DE3A-807E-4B3D-943F-8BA3C97BE3FA}" sibTransId="{E9FE7263-262D-4407-A175-FD5725F0F6CF}"/>
    <dgm:cxn modelId="{2346BCC4-B013-487A-BDD5-846D4DEE6D5A}" srcId="{F154AB54-CECB-4195-88D7-E6247AEABB6E}" destId="{014D6A58-B026-4C1A-8425-ABBCAC988FAD}" srcOrd="1" destOrd="0" parTransId="{A545FCEF-7FBA-4453-A377-D36701FE1C58}" sibTransId="{0CD2631B-F035-4EAC-BECE-80B8CE5DC0F6}"/>
    <dgm:cxn modelId="{7A8A5552-E002-4343-8D45-DB3BF217ED05}" srcId="{F154AB54-CECB-4195-88D7-E6247AEABB6E}" destId="{D1AC12B5-8100-4FB2-A262-5489B0376349}" srcOrd="2" destOrd="0" parTransId="{9FAAA8A5-DD2F-454B-860E-AC61A1217399}" sibTransId="{01143C83-928E-4136-9122-54CD97E55E40}"/>
    <dgm:cxn modelId="{F50559DA-E038-40BB-9068-5CC1F45F8DFC}" srcId="{D1AC12B5-8100-4FB2-A262-5489B0376349}" destId="{586DFD20-FD12-4B9B-A33A-B7F943528000}" srcOrd="0" destOrd="2" parTransId="{5757E0CB-BF71-4A70-8F41-501CAAA029EA}" sibTransId="{9155F2E4-36B6-48D9-A756-68978047053F}"/>
    <dgm:cxn modelId="{6B7E8A51-A0FC-4349-9FAD-77A98F7C1725}" type="presOf" srcId="{F154AB54-CECB-4195-88D7-E6247AEABB6E}" destId="{7B0F5597-4332-4534-80F8-FEA43E5D8355}" srcOrd="0" destOrd="0" presId="urn:microsoft.com/office/officeart/2005/8/layout/vList2#1"/>
    <dgm:cxn modelId="{E9CB53FF-C2D6-4FDA-A427-7A907F2B601A}" type="presParOf" srcId="{7B0F5597-4332-4534-80F8-FEA43E5D8355}" destId="{90BF46C6-302F-4641-8A91-CE5E46CEBCBE}" srcOrd="0" destOrd="0" presId="urn:microsoft.com/office/officeart/2005/8/layout/vList2#1"/>
    <dgm:cxn modelId="{A9550252-98A4-474B-8F26-91B9E2F02DFD}" type="presOf" srcId="{EDBCAD4A-0906-45B3-914C-F0A46FAE82AF}" destId="{90BF46C6-302F-4641-8A91-CE5E46CEBCBE}" srcOrd="0" destOrd="0" presId="urn:microsoft.com/office/officeart/2005/8/layout/vList2#1"/>
    <dgm:cxn modelId="{6F5B2A5B-71A6-442D-BA24-60A1AC03BB59}" type="presParOf" srcId="{7B0F5597-4332-4534-80F8-FEA43E5D8355}" destId="{51D28CEA-B2FB-473D-96F2-3C4FB2212256}" srcOrd="1" destOrd="0" presId="urn:microsoft.com/office/officeart/2005/8/layout/vList2#1"/>
    <dgm:cxn modelId="{4754D683-6631-4334-ABD1-94CA6BC36BA4}" type="presParOf" srcId="{7B0F5597-4332-4534-80F8-FEA43E5D8355}" destId="{2A297765-27D4-46D1-8F86-5E061F337AF1}" srcOrd="2" destOrd="0" presId="urn:microsoft.com/office/officeart/2005/8/layout/vList2#1"/>
    <dgm:cxn modelId="{D5F02160-0323-4FEE-9780-476D9B8A702B}" type="presOf" srcId="{014D6A58-B026-4C1A-8425-ABBCAC988FAD}" destId="{2A297765-27D4-46D1-8F86-5E061F337AF1}" srcOrd="0" destOrd="0" presId="urn:microsoft.com/office/officeart/2005/8/layout/vList2#1"/>
    <dgm:cxn modelId="{9AB404C4-0622-4965-A9F2-AF8FC4C358E8}" type="presParOf" srcId="{7B0F5597-4332-4534-80F8-FEA43E5D8355}" destId="{AF9AF6EC-E6BB-4367-BE33-E2A372549125}" srcOrd="3" destOrd="0" presId="urn:microsoft.com/office/officeart/2005/8/layout/vList2#1"/>
    <dgm:cxn modelId="{378E9CBC-89D6-439E-8B3A-6272CDDEDA5F}" type="presParOf" srcId="{7B0F5597-4332-4534-80F8-FEA43E5D8355}" destId="{9FD0DF65-FE19-4A4F-AEA9-5E31D2E50040}" srcOrd="4" destOrd="0" presId="urn:microsoft.com/office/officeart/2005/8/layout/vList2#1"/>
    <dgm:cxn modelId="{7A707D96-FDF6-4AE7-B4D5-72AAF1C3C8FB}" type="presOf" srcId="{D1AC12B5-8100-4FB2-A262-5489B0376349}" destId="{9FD0DF65-FE19-4A4F-AEA9-5E31D2E50040}" srcOrd="0" destOrd="0" presId="urn:microsoft.com/office/officeart/2005/8/layout/vList2#1"/>
    <dgm:cxn modelId="{486851CF-96F0-42DB-B5B1-1D464DDCB4C2}" type="presParOf" srcId="{7B0F5597-4332-4534-80F8-FEA43E5D8355}" destId="{EA271C54-6F47-457A-814A-D57CAF67E20A}" srcOrd="5" destOrd="0" presId="urn:microsoft.com/office/officeart/2005/8/layout/vList2#1"/>
    <dgm:cxn modelId="{02A80764-341E-4F3A-8138-C7797B3DFF24}" type="presOf" srcId="{586DFD20-FD12-4B9B-A33A-B7F943528000}" destId="{EA271C54-6F47-457A-814A-D57CAF67E20A}"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46C6-302F-4641-8A91-CE5E46CEBCBE}">
      <dsp:nvSpPr>
        <dsp:cNvPr id="0" name=""/>
        <dsp:cNvSpPr/>
      </dsp:nvSpPr>
      <dsp:spPr>
        <a:xfrm>
          <a:off x="0" y="74141"/>
          <a:ext cx="5181600" cy="110400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1.Bạch Long </a:t>
          </a:r>
          <a:r>
            <a:rPr lang="en-US" sz="2700" kern="1200" dirty="0" err="1" smtClean="0"/>
            <a:t>Vũ</a:t>
          </a:r>
          <a:r>
            <a:rPr lang="en-US" sz="2700" kern="1200" dirty="0" smtClean="0"/>
            <a:t> </a:t>
          </a:r>
          <a:endParaRPr lang="en-US" sz="2700" kern="1200" dirty="0"/>
        </a:p>
      </dsp:txBody>
      <dsp:txXfrm>
        <a:off x="53893" y="128034"/>
        <a:ext cx="5073814" cy="996221"/>
      </dsp:txXfrm>
    </dsp:sp>
    <dsp:sp modelId="{2A297765-27D4-46D1-8F86-5E061F337AF1}">
      <dsp:nvSpPr>
        <dsp:cNvPr id="0" name=""/>
        <dsp:cNvSpPr/>
      </dsp:nvSpPr>
      <dsp:spPr>
        <a:xfrm>
          <a:off x="0" y="1301715"/>
          <a:ext cx="5181600" cy="877568"/>
        </a:xfrm>
        <a:prstGeom prst="roundRect">
          <a:avLst/>
        </a:prstGeom>
        <a:solidFill>
          <a:schemeClr val="accent3">
            <a:hueOff val="3750088"/>
            <a:satOff val="-5627"/>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2.Nguyễn </a:t>
          </a:r>
          <a:r>
            <a:rPr lang="en-US" sz="2700" kern="1200" dirty="0" err="1" smtClean="0"/>
            <a:t>Ngọc</a:t>
          </a:r>
          <a:r>
            <a:rPr lang="en-US" sz="2700" kern="1200" dirty="0" smtClean="0"/>
            <a:t> </a:t>
          </a:r>
          <a:r>
            <a:rPr lang="en-US" sz="2700" kern="1200" dirty="0" err="1" smtClean="0"/>
            <a:t>Gia</a:t>
          </a:r>
          <a:r>
            <a:rPr lang="en-US" sz="2700" kern="1200" dirty="0" smtClean="0"/>
            <a:t> </a:t>
          </a:r>
          <a:r>
            <a:rPr lang="en-US" sz="2700" kern="1200" dirty="0" err="1" smtClean="0"/>
            <a:t>Hân</a:t>
          </a:r>
          <a:r>
            <a:rPr lang="en-US" sz="2700" kern="1200" dirty="0" smtClean="0"/>
            <a:t> 		</a:t>
          </a:r>
          <a:endParaRPr lang="en-US" sz="2700" kern="1200" dirty="0"/>
        </a:p>
      </dsp:txBody>
      <dsp:txXfrm>
        <a:off x="42839" y="1344554"/>
        <a:ext cx="5095922" cy="791890"/>
      </dsp:txXfrm>
    </dsp:sp>
    <dsp:sp modelId="{9FD0DF65-FE19-4A4F-AEA9-5E31D2E50040}">
      <dsp:nvSpPr>
        <dsp:cNvPr id="0" name=""/>
        <dsp:cNvSpPr/>
      </dsp:nvSpPr>
      <dsp:spPr>
        <a:xfrm>
          <a:off x="0" y="2269401"/>
          <a:ext cx="5181600" cy="901957"/>
        </a:xfrm>
        <a:prstGeom prst="roundRect">
          <a:avLst/>
        </a:prstGeom>
        <a:solidFill>
          <a:schemeClr val="accent3">
            <a:hueOff val="7500176"/>
            <a:satOff val="-11253"/>
            <a:lumOff val="-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3.Trần </a:t>
          </a:r>
          <a:r>
            <a:rPr lang="en-US" sz="2700" kern="1200" dirty="0" err="1" smtClean="0"/>
            <a:t>Tuấn</a:t>
          </a:r>
          <a:r>
            <a:rPr lang="en-US" sz="2700" kern="1200" dirty="0" smtClean="0"/>
            <a:t> </a:t>
          </a:r>
          <a:r>
            <a:rPr lang="en-US" sz="2700" kern="1200" dirty="0" err="1" smtClean="0"/>
            <a:t>Sơn</a:t>
          </a:r>
          <a:endParaRPr lang="en-US" sz="2700" kern="1200" dirty="0"/>
        </a:p>
      </dsp:txBody>
      <dsp:txXfrm>
        <a:off x="44030" y="2313431"/>
        <a:ext cx="5093540" cy="813897"/>
      </dsp:txXfrm>
    </dsp:sp>
    <dsp:sp modelId="{A68073B6-1743-4503-AF52-BB5320FE0F84}">
      <dsp:nvSpPr>
        <dsp:cNvPr id="0" name=""/>
        <dsp:cNvSpPr/>
      </dsp:nvSpPr>
      <dsp:spPr>
        <a:xfrm>
          <a:off x="0" y="3356709"/>
          <a:ext cx="5181600" cy="994628"/>
        </a:xfrm>
        <a:prstGeom prst="roundRect">
          <a:avLst/>
        </a:prstGeom>
        <a:solidFill>
          <a:schemeClr val="accent3">
            <a:hueOff val="11250264"/>
            <a:satOff val="-16880"/>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4.Lê Minh </a:t>
          </a:r>
          <a:r>
            <a:rPr lang="en-US" sz="2700" kern="1200" dirty="0" err="1" smtClean="0"/>
            <a:t>Nhật</a:t>
          </a:r>
          <a:endParaRPr lang="en-US" sz="2700" kern="1200" dirty="0"/>
        </a:p>
      </dsp:txBody>
      <dsp:txXfrm>
        <a:off x="48554" y="3405263"/>
        <a:ext cx="5084492" cy="897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52AA2-7C64-4EDF-BE39-2C9E10D46E2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D17CC-96B4-4DB5-98D2-504B66FFBF6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3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atin typeface="Source Sans Pro"/>
            </a:endParaRPr>
          </a:p>
        </p:txBody>
      </p:sp>
      <p:sp>
        <p:nvSpPr>
          <p:cNvPr id="32358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sz="2000">
                <a:solidFill>
                  <a:schemeClr val="tx1"/>
                </a:solidFill>
                <a:latin typeface="Roboto Condensed" charset="0"/>
                <a:ea typeface="MS PGothic" panose="020B0600070205080204" charset="-128"/>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605"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605"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605"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605" fontAlgn="base">
              <a:spcBef>
                <a:spcPct val="0"/>
              </a:spcBef>
              <a:spcAft>
                <a:spcPct val="0"/>
              </a:spcAft>
              <a:defRPr sz="2000">
                <a:solidFill>
                  <a:schemeClr val="tx1"/>
                </a:solidFill>
                <a:latin typeface="Roboto Condensed" charset="0"/>
                <a:ea typeface="FontAwesome" charset="0"/>
                <a:cs typeface="FontAwesome" charset="0"/>
              </a:defRPr>
            </a:lvl9pPr>
          </a:lstStyle>
          <a:p>
            <a:pPr defTabSz="1030605" fontAlgn="base">
              <a:spcBef>
                <a:spcPct val="0"/>
              </a:spcBef>
              <a:spcAft>
                <a:spcPct val="0"/>
              </a:spcAft>
            </a:pPr>
            <a:r>
              <a:rPr lang="en-US" sz="1200" dirty="0">
                <a:latin typeface="Source Sans Pro"/>
                <a:cs typeface="Arial" panose="020B0604020202020204"/>
              </a:rPr>
              <a:t>My First Template</a:t>
            </a:r>
            <a:endParaRPr lang="en-US" sz="1200" dirty="0">
              <a:latin typeface="Source Sans Pro"/>
              <a:cs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D17CC-96B4-4DB5-98D2-504B66FFBF6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2E0C5A-3466-4C55-B2E9-1213D6AB9F1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51A797B-AC7B-46D7-93D0-BC34916FBA2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3C158A0-0BA9-4A43-9AB8-17EB019C955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ig Image Placeholder">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6335581" y="1338133"/>
            <a:ext cx="5027335" cy="4231382"/>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336343F-5A2F-454F-9342-FC73DA2A426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CD458CAC-9886-405D-92E7-B8F64925BFE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9F5DB5E-73D5-482F-8E2C-D74C040DD72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DAC1D93-5C86-4F91-85BB-FA3A1021B95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B285A5-7059-4E0A-B7B0-D4D8471C288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0350E-D762-4FFB-A97A-4C45F1A4254F}"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1790F2D-7139-4A55-80A1-1145BA48F83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2038149-AB35-46DA-97B9-3CC7012675D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3777F-67C0-41E1-AAD3-71A925971ABE}"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8DFCC-5AE3-48C7-AA7F-ECDB1BF88A2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b="-1000"/>
          </a:stretch>
        </a:blipFill>
        <a:effectLst/>
      </p:bgPr>
    </p:bg>
    <p:spTree>
      <p:nvGrpSpPr>
        <p:cNvPr id="1" name=""/>
        <p:cNvGrpSpPr/>
        <p:nvPr/>
      </p:nvGrpSpPr>
      <p:grpSpPr>
        <a:xfrm>
          <a:off x="0" y="0"/>
          <a:ext cx="0" cy="0"/>
          <a:chOff x="0" y="0"/>
          <a:chExt cx="0" cy="0"/>
        </a:xfrm>
      </p:grpSpPr>
      <p:sp>
        <p:nvSpPr>
          <p:cNvPr id="4" name="Title 1"/>
          <p:cNvSpPr txBox="1"/>
          <p:nvPr/>
        </p:nvSpPr>
        <p:spPr>
          <a:xfrm>
            <a:off x="2405364" y="284135"/>
            <a:ext cx="7737992" cy="1108364"/>
          </a:xfrm>
          <a:prstGeom prst="rect">
            <a:avLst/>
          </a:prstGeom>
        </p:spPr>
        <p:txBody>
          <a:bodyPr vert="horz" lIns="91440" tIns="45720" rIns="91440" bIns="45720" rtlCol="0" anchor="b">
            <a:normAutofit fontScale="6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cap="all" dirty="0" err="1" smtClean="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Bộ</a:t>
            </a:r>
            <a:r>
              <a:rPr lang="en-US" b="1" cap="all" dirty="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t>
            </a:r>
            <a:r>
              <a:rPr lang="en-US" b="1" cap="all" dirty="0" err="1" smtClean="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môn</a:t>
            </a:r>
            <a:r>
              <a:rPr lang="en-US" b="1" cap="all" dirty="0" smtClean="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LẬP TRÌNH NÂNG CAO</a:t>
            </a:r>
            <a:endParaRPr lang="en-US" b="1" cap="all" dirty="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8045615" y="3447940"/>
            <a:ext cx="4110795" cy="1291590"/>
          </a:xfrm>
          <a:prstGeom prst="rect">
            <a:avLst/>
          </a:prstGeom>
          <a:noFill/>
        </p:spPr>
        <p:txBody>
          <a:bodyPr wrap="square" rtlCol="0">
            <a:spAutoFit/>
          </a:bodyPr>
          <a:lstStyle/>
          <a:p>
            <a:r>
              <a:rPr lang="en-US" sz="2600" b="1" dirty="0" smtClean="0">
                <a:latin typeface="Times New Roman" panose="02020603050405020304" pitchFamily="18" charset="0"/>
                <a:cs typeface="Times New Roman" panose="02020603050405020304" pitchFamily="18" charset="0"/>
              </a:rPr>
              <a:t>Giảng Viên</a:t>
            </a:r>
            <a:r>
              <a:rPr lang="en-US" sz="2600" dirty="0" smtClean="0">
                <a:latin typeface="Times New Roman" panose="02020603050405020304" pitchFamily="18" charset="0"/>
                <a:cs typeface="Times New Roman" panose="02020603050405020304" pitchFamily="18" charset="0"/>
              </a:rPr>
              <a:t>:</a:t>
            </a:r>
            <a:r>
              <a:rPr lang="en-US" sz="2600" b="1" dirty="0" smtClean="0">
                <a:latin typeface="Times New Roman" panose="02020603050405020304" pitchFamily="18" charset="0"/>
                <a:cs typeface="Times New Roman" panose="02020603050405020304" pitchFamily="18" charset="0"/>
              </a:rPr>
              <a:t> Trần Thị Dung</a:t>
            </a:r>
            <a:br>
              <a:rPr lang="en-US" sz="2600" dirty="0" smtClean="0">
                <a:latin typeface="Times New Roman" panose="02020603050405020304" pitchFamily="18" charset="0"/>
                <a:cs typeface="Times New Roman" panose="02020603050405020304" pitchFamily="18" charset="0"/>
              </a:rPr>
            </a:b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 y="0"/>
            <a:ext cx="2353839" cy="225910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2616944"/>
            <a:ext cx="4408468" cy="2954655"/>
          </a:xfrm>
          <a:prstGeom prst="rect">
            <a:avLst/>
          </a:prstGeom>
          <a:noFill/>
        </p:spPr>
        <p:txBody>
          <a:bodyPr wrap="square" lIns="91440" tIns="45720" rIns="91440" bIns="45720">
            <a:spAutoFit/>
          </a:bodyPr>
          <a:lstStyle/>
          <a:p>
            <a:pPr algn="ctr"/>
            <a:r>
              <a:rPr lang="en-US" sz="4400" b="1" i="1" dirty="0" err="1" smtClean="0">
                <a:ln w="10541" cmpd="sng">
                  <a:solidFill>
                    <a:schemeClr val="accent2">
                      <a:lumMod val="75000"/>
                    </a:schemeClr>
                  </a:solidFill>
                  <a:prstDash val="solid"/>
                </a:ln>
                <a:solidFill>
                  <a:srgbClr val="EA1414"/>
                </a:solidFill>
              </a:rPr>
              <a:t>Chào</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mừng</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cô</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và</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các</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bạn</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đến</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với</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bài</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thuyết</a:t>
            </a:r>
            <a:r>
              <a:rPr lang="en-US" sz="4400" b="1" i="1" dirty="0" smtClean="0">
                <a:ln w="10541" cmpd="sng">
                  <a:solidFill>
                    <a:schemeClr val="accent2">
                      <a:lumMod val="75000"/>
                    </a:schemeClr>
                  </a:solidFill>
                  <a:prstDash val="solid"/>
                </a:ln>
                <a:solidFill>
                  <a:srgbClr val="EA1414"/>
                </a:solidFill>
              </a:rPr>
              <a:t> </a:t>
            </a:r>
            <a:r>
              <a:rPr lang="en-US" sz="4400" b="1" i="1" dirty="0" err="1" smtClean="0">
                <a:ln w="10541" cmpd="sng">
                  <a:solidFill>
                    <a:schemeClr val="accent2">
                      <a:lumMod val="75000"/>
                    </a:schemeClr>
                  </a:solidFill>
                  <a:prstDash val="solid"/>
                </a:ln>
                <a:solidFill>
                  <a:srgbClr val="EA1414"/>
                </a:solidFill>
              </a:rPr>
              <a:t>trình</a:t>
            </a:r>
            <a:endParaRPr lang="en-US" sz="4400" b="1" i="1" dirty="0" smtClean="0">
              <a:ln w="10541" cmpd="sng">
                <a:solidFill>
                  <a:schemeClr val="accent2">
                    <a:lumMod val="75000"/>
                  </a:schemeClr>
                </a:solidFill>
                <a:prstDash val="solid"/>
              </a:ln>
              <a:solidFill>
                <a:srgbClr val="EA1414"/>
              </a:solidFill>
            </a:endParaRPr>
          </a:p>
          <a:p>
            <a:pPr algn="ct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2">
                  <a:lumMod val="75000"/>
                </a:schemeClr>
              </a:solidFill>
              <a:effectLst>
                <a:outerShdw blurRad="41275" dist="12700" dir="12000000" algn="tl" rotWithShape="0">
                  <a:srgbClr val="000000">
                    <a:alpha val="40000"/>
                  </a:srgbClr>
                </a:outerShdw>
              </a:effectLst>
            </a:endParaRPr>
          </a:p>
        </p:txBody>
      </p:sp>
      <p:sp>
        <p:nvSpPr>
          <p:cNvPr id="5" name="Slide Number Placeholder 4"/>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4">
                                            <p:txEl>
                                              <p:pRg st="0" end="0"/>
                                            </p:txEl>
                                          </p:spTgt>
                                        </p:tgtEl>
                                        <p:attrNameLst>
                                          <p:attrName>r</p:attrName>
                                        </p:attrNameLst>
                                      </p:cBhvr>
                                    </p:animRot>
                                    <p:animRot by="-240000">
                                      <p:cBhvr>
                                        <p:cTn id="7" dur="200" fill="hold">
                                          <p:stCondLst>
                                            <p:cond delay="200"/>
                                          </p:stCondLst>
                                        </p:cTn>
                                        <p:tgtEl>
                                          <p:spTgt spid="4">
                                            <p:txEl>
                                              <p:pRg st="0" end="0"/>
                                            </p:txEl>
                                          </p:spTgt>
                                        </p:tgtEl>
                                        <p:attrNameLst>
                                          <p:attrName>r</p:attrName>
                                        </p:attrNameLst>
                                      </p:cBhvr>
                                    </p:animRot>
                                    <p:animRot by="240000">
                                      <p:cBhvr>
                                        <p:cTn id="8" dur="200" fill="hold">
                                          <p:stCondLst>
                                            <p:cond delay="400"/>
                                          </p:stCondLst>
                                        </p:cTn>
                                        <p:tgtEl>
                                          <p:spTgt spid="4">
                                            <p:txEl>
                                              <p:pRg st="0" end="0"/>
                                            </p:txEl>
                                          </p:spTgt>
                                        </p:tgtEl>
                                        <p:attrNameLst>
                                          <p:attrName>r</p:attrName>
                                        </p:attrNameLst>
                                      </p:cBhvr>
                                    </p:animRot>
                                    <p:animRot by="-240000">
                                      <p:cBhvr>
                                        <p:cTn id="9" dur="200" fill="hold">
                                          <p:stCondLst>
                                            <p:cond delay="600"/>
                                          </p:stCondLst>
                                        </p:cTn>
                                        <p:tgtEl>
                                          <p:spTgt spid="4">
                                            <p:txEl>
                                              <p:pRg st="0" end="0"/>
                                            </p:txEl>
                                          </p:spTgt>
                                        </p:tgtEl>
                                        <p:attrNameLst>
                                          <p:attrName>r</p:attrName>
                                        </p:attrNameLst>
                                      </p:cBhvr>
                                    </p:animRot>
                                    <p:animRot by="120000">
                                      <p:cBhvr>
                                        <p:cTn id="10" dur="200" fill="hold">
                                          <p:stCondLst>
                                            <p:cond delay="800"/>
                                          </p:stCondLst>
                                        </p:cTn>
                                        <p:tgtEl>
                                          <p:spTgt spid="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838200" y="3175"/>
            <a:ext cx="10515600" cy="1336040"/>
          </a:xfrm>
        </p:spPr>
        <p:style>
          <a:lnRef idx="3">
            <a:schemeClr val="lt1"/>
          </a:lnRef>
          <a:fillRef idx="1">
            <a:schemeClr val="accent6"/>
          </a:fillRef>
          <a:effectRef idx="1">
            <a:schemeClr val="accent6"/>
          </a:effectRef>
          <a:fontRef idx="minor">
            <a:schemeClr val="lt1"/>
          </a:fontRef>
        </p:style>
        <p:txBody>
          <a:bodyPr>
            <a:normAutofit fontScale="90000"/>
          </a:bodyPr>
          <a:p>
            <a:pPr algn="ctr"/>
            <a:r>
              <a:rPr lang="en-US">
                <a:sym typeface="+mn-ea"/>
              </a:rPr>
              <a:t>Chương 3: Xử lí chuyển động, màu sắc và điều khiển cơ bản trong lập trình</a:t>
            </a:r>
            <a:endParaRPr lang="en-US">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838200" y="1339215"/>
            <a:ext cx="10515600" cy="4838065"/>
          </a:xfrm>
        </p:spPr>
        <p:txBody>
          <a:bodyPr>
            <a:normAutofit fontScale="90000" lnSpcReduction="20000"/>
          </a:bodyPr>
          <a:p>
            <a:pPr algn="l"/>
            <a:r>
              <a:rPr lang="en-US">
                <a:sym typeface="+mn-ea"/>
              </a:rPr>
              <a:t>3.2 Một số thư viện chuẩn trong C : </a:t>
            </a:r>
            <a:r>
              <a:rPr lang="en-US" sz="2200">
                <a:sym typeface="+mn-ea"/>
              </a:rPr>
              <a:t>stdio.h, conio.h, time.h, stdlib.h,..</a:t>
            </a:r>
            <a:endParaRPr lang="en-US" sz="2200"/>
          </a:p>
          <a:p>
            <a:pPr algn="l"/>
            <a:r>
              <a:rPr lang="en-US">
                <a:sym typeface="+mn-ea"/>
              </a:rPr>
              <a:t>3.3 Xóa màn hình:                                </a:t>
            </a:r>
            <a:r>
              <a:rPr lang="en-US" sz="2200">
                <a:sym typeface="+mn-ea"/>
              </a:rPr>
              <a:t>clrscr(); h</a:t>
            </a:r>
            <a:r>
              <a:rPr lang="en-US" sz="2200"/>
              <a:t>oặc system(“cls”);</a:t>
            </a:r>
            <a:endParaRPr lang="en-US" sz="2200"/>
          </a:p>
          <a:p>
            <a:pPr algn="l"/>
            <a:r>
              <a:rPr lang="en-US">
                <a:sym typeface="+mn-ea"/>
              </a:rPr>
              <a:t>3.4 Tọa độ trong lập trình:                  </a:t>
            </a:r>
            <a:r>
              <a:rPr lang="en-US" sz="2200">
                <a:sym typeface="+mn-ea"/>
              </a:rPr>
              <a:t>Đi từ trái sang phải thì hoành độ tăng dần    </a:t>
            </a:r>
            <a:endParaRPr lang="en-US" sz="2200">
              <a:sym typeface="+mn-ea"/>
            </a:endParaRPr>
          </a:p>
          <a:p>
            <a:pPr marL="0" indent="0" algn="l">
              <a:buNone/>
            </a:pPr>
            <a:r>
              <a:rPr lang="en-US" sz="2200">
                <a:sym typeface="+mn-ea"/>
              </a:rPr>
              <a:t>                                                                                      </a:t>
            </a:r>
            <a:r>
              <a:rPr lang="en-US" sz="2200">
                <a:sym typeface="+mn-ea"/>
              </a:rPr>
              <a:t>và ngược lại</a:t>
            </a:r>
            <a:r>
              <a:rPr lang="en-US" sz="2200">
                <a:sym typeface="+mn-ea"/>
              </a:rPr>
              <a:t>            </a:t>
            </a:r>
            <a:endParaRPr lang="en-US" sz="2200">
              <a:sym typeface="+mn-ea"/>
            </a:endParaRPr>
          </a:p>
          <a:p>
            <a:pPr marL="0" indent="0" algn="l">
              <a:buNone/>
            </a:pPr>
            <a:r>
              <a:rPr lang="en-US" sz="2200"/>
              <a:t>                                                                                     Đi từ trên xuống dưới thì tung độ tăng dần  </a:t>
            </a:r>
            <a:endParaRPr lang="en-US" sz="2200"/>
          </a:p>
          <a:p>
            <a:pPr marL="0" indent="0" algn="l">
              <a:buNone/>
            </a:pPr>
            <a:r>
              <a:rPr lang="en-US" sz="2200"/>
              <a:t>                                                                                      </a:t>
            </a:r>
            <a:r>
              <a:rPr lang="en-US" sz="2200">
                <a:sym typeface="+mn-ea"/>
              </a:rPr>
              <a:t>và ngược lại.</a:t>
            </a:r>
            <a:endParaRPr lang="en-US" sz="2200"/>
          </a:p>
          <a:p>
            <a:pPr algn="l"/>
            <a:r>
              <a:rPr lang="en-US">
                <a:sym typeface="+mn-ea"/>
              </a:rPr>
              <a:t>3.5 Di chuyển con trỏ đến tọa độ như ý muốn:</a:t>
            </a:r>
            <a:r>
              <a:rPr lang="en-US" sz="2200"/>
              <a:t>dùng hàm gotoxy(x,y);</a:t>
            </a:r>
            <a:endParaRPr lang="en-US"/>
          </a:p>
          <a:p>
            <a:pPr algn="l"/>
            <a:r>
              <a:rPr lang="en-US">
                <a:sym typeface="+mn-ea"/>
              </a:rPr>
              <a:t>3.6 Xử lý chạm biên:                            </a:t>
            </a:r>
            <a:r>
              <a:rPr lang="en-US" sz="2200">
                <a:sym typeface="+mn-ea"/>
              </a:rPr>
              <a:t>Khi đối tượng chạm biên trên, dưới, trái,                   </a:t>
            </a:r>
            <a:endParaRPr lang="en-US" sz="2200">
              <a:sym typeface="+mn-ea"/>
            </a:endParaRPr>
          </a:p>
          <a:p>
            <a:pPr marL="0" indent="0" algn="l">
              <a:buNone/>
            </a:pPr>
            <a:r>
              <a:rPr lang="en-US" sz="2200">
                <a:sym typeface="+mn-ea"/>
              </a:rPr>
              <a:t>                                                                                    </a:t>
            </a:r>
            <a:r>
              <a:rPr lang="en-US" sz="2200">
                <a:sym typeface="+mn-ea"/>
              </a:rPr>
              <a:t>phải đối tượng sẽ không thoát khỏi màn hình hiển thị.</a:t>
            </a:r>
            <a:endParaRPr lang="en-US" sz="2200">
              <a:sym typeface="+mn-ea"/>
            </a:endParaRPr>
          </a:p>
          <a:p>
            <a:pPr algn="l"/>
            <a:r>
              <a:rPr lang="en-US">
                <a:sym typeface="+mn-ea"/>
              </a:rPr>
              <a:t>3.7 Điều khiển:                                      </a:t>
            </a:r>
            <a:r>
              <a:rPr lang="en-US" sz="2200">
                <a:sym typeface="+mn-ea"/>
              </a:rPr>
              <a:t>Nhấn qua trái A hoặc a và qua phải B hoặc b và W </a:t>
            </a:r>
            <a:endParaRPr lang="en-US" sz="2200">
              <a:sym typeface="+mn-ea"/>
            </a:endParaRPr>
          </a:p>
          <a:p>
            <a:pPr marL="0" indent="0" algn="l">
              <a:buNone/>
            </a:pPr>
            <a:r>
              <a:rPr lang="en-US" sz="2200">
                <a:sym typeface="+mn-ea"/>
              </a:rPr>
              <a:t>                                                                                    </a:t>
            </a:r>
            <a:r>
              <a:rPr lang="en-US" sz="2200">
                <a:sym typeface="+mn-ea"/>
              </a:rPr>
              <a:t>hoặc W để lên trên hoặc S hoặc s để xuống dưới.</a:t>
            </a:r>
            <a:endParaRPr lang="en-US" sz="2200">
              <a:sym typeface="+mn-ea"/>
            </a:endParaRPr>
          </a:p>
          <a:p>
            <a:pPr marL="0" indent="0" algn="l">
              <a:buNone/>
            </a:pPr>
            <a:r>
              <a:rPr lang="en-US">
                <a:sym typeface="+mn-ea"/>
              </a:rPr>
              <a:t>3.8Hiển thị màu:                                     </a:t>
            </a:r>
            <a:r>
              <a:rPr lang="en-US" sz="2200">
                <a:sym typeface="+mn-ea"/>
              </a:rPr>
              <a:t>dùng </a:t>
            </a:r>
            <a:r>
              <a:rPr lang="en-US" sz="2200"/>
              <a:t>hàm system(“ color mamau ”);</a:t>
            </a:r>
            <a:endParaRPr lang="en-US" sz="2200"/>
          </a:p>
        </p:txBody>
      </p:sp>
      <p:sp>
        <p:nvSpPr>
          <p:cNvPr id="4" name="Slide Number Placeholder 3"/>
          <p:cNvSpPr>
            <a:spLocks noGrp="1"/>
          </p:cNvSpPr>
          <p:nvPr>
            <p:ph type="sldNum" sz="quarter" idx="12"/>
          </p:nvPr>
        </p:nvSpPr>
        <p:spPr/>
        <p:txBody>
          <a:bodyPr/>
          <a:p>
            <a:fld id="{D688DFCC-5AE3-48C7-AA7F-ECDB1BF88A25}"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8845" y="365125"/>
            <a:ext cx="10434955" cy="1033780"/>
          </a:xfrm>
        </p:spPr>
        <p:style>
          <a:lnRef idx="2">
            <a:schemeClr val="accent6">
              <a:shade val="50000"/>
            </a:schemeClr>
          </a:lnRef>
          <a:fillRef idx="1">
            <a:schemeClr val="accent6"/>
          </a:fillRef>
          <a:effectRef idx="0">
            <a:schemeClr val="accent6"/>
          </a:effectRef>
          <a:fontRef idx="minor">
            <a:schemeClr val="lt1"/>
          </a:fontRef>
        </p:style>
        <p:txBody>
          <a:bodyPr/>
          <a:p>
            <a:pPr algn="ctr"/>
            <a:r>
              <a:rPr lang="en-US" b="1">
                <a:solidFill>
                  <a:schemeClr val="tx1"/>
                </a:solidFill>
                <a:effectLst>
                  <a:outerShdw blurRad="38100" dist="19050" dir="2700000" algn="tl" rotWithShape="0">
                    <a:schemeClr val="dk1">
                      <a:alpha val="40000"/>
                    </a:schemeClr>
                  </a:outerShdw>
                </a:effectLst>
              </a:rPr>
              <a:t>Chương 4</a:t>
            </a:r>
            <a:endParaRPr lang="en-US" b="1">
              <a:solidFill>
                <a:schemeClr val="tx1"/>
              </a:solidFill>
              <a:effectLst>
                <a:outerShdw blurRad="38100" dist="19050" dir="2700000" algn="tl" rotWithShape="0">
                  <a:schemeClr val="dk1">
                    <a:alpha val="40000"/>
                  </a:schemeClr>
                </a:outerShdw>
              </a:effectLst>
            </a:endParaRPr>
          </a:p>
        </p:txBody>
      </p:sp>
      <p:sp>
        <p:nvSpPr>
          <p:cNvPr id="6" name="Text Placeholder 5"/>
          <p:cNvSpPr>
            <a:spLocks noGrp="1"/>
          </p:cNvSpPr>
          <p:nvPr>
            <p:ph type="body" orient="vert" idx="1"/>
          </p:nvPr>
        </p:nvSpPr>
        <p:spPr>
          <a:xfrm rot="16200000">
            <a:off x="3438525" y="-1120140"/>
            <a:ext cx="5394960" cy="10434955"/>
          </a:xfrm>
        </p:spPr>
        <p:txBody>
          <a:bodyPr>
            <a:normAutofit lnSpcReduction="10000"/>
          </a:bodyPr>
          <a:p>
            <a:r>
              <a:rPr lang="en-US" b="1"/>
              <a:t>CHƯƠNG 4:MÔ TẢ THIẾT KẾ GAME</a:t>
            </a:r>
            <a:endParaRPr lang="en-US" b="1"/>
          </a:p>
          <a:p>
            <a:r>
              <a:rPr lang="en-US" b="1"/>
              <a:t>4.1 Ý tưởng</a:t>
            </a:r>
            <a:endParaRPr lang="en-US"/>
          </a:p>
          <a:p>
            <a:r>
              <a:rPr lang="en-US" sz="2400"/>
              <a:t>Gia đình ông Join trong một chuyến đi du lịch đã vô tình lạc vào một con đường bí ẩn. Tại đây, gia đình ông Join gặp rất nhiều vật thể lạ đang tiến về hướng xe của gia đình mình, để bảo vệ gia đình thoát khỏi nguy hiểm ông Join phải điều khiển xe tránh những vật thể đó một cách an toàn.</a:t>
            </a:r>
            <a:endParaRPr lang="en-US" sz="2400"/>
          </a:p>
          <a:p>
            <a:r>
              <a:rPr lang="en-US" sz="2400"/>
              <a:t>Khi chơi game bạn sẽ hóa thân thành Join, thể hiện trình độ lái xe đẳng cấp, phản xạ thần tốc của mình để vượt qua các chướng ngại vật. Để xem bạn có thể ghi được bao nhiêu điểm nhé </a:t>
            </a:r>
            <a:endParaRPr lang="en-US" sz="2400"/>
          </a:p>
          <a:p>
            <a:endParaRPr lang="en-US"/>
          </a:p>
        </p:txBody>
      </p:sp>
      <p:sp>
        <p:nvSpPr>
          <p:cNvPr id="4" name="Rectangle 3"/>
          <p:cNvSpPr/>
          <p:nvPr/>
        </p:nvSpPr>
        <p:spPr>
          <a:xfrm>
            <a:off x="650789" y="2043259"/>
            <a:ext cx="6096000" cy="491490"/>
          </a:xfrm>
          <a:prstGeom prst="rect">
            <a:avLst/>
          </a:prstGeom>
        </p:spPr>
        <p:txBody>
          <a:bodyPr>
            <a:spAutoFit/>
          </a:bodyPr>
          <a:lstStyle/>
          <a:p>
            <a:pPr algn="just" fontAlgn="base">
              <a:buClr>
                <a:schemeClr val="tx1"/>
              </a:buClr>
              <a:buSzPct val="100000"/>
            </a:pPr>
            <a:endParaRPr lang="vi-VN" sz="2600" dirty="0"/>
          </a:p>
        </p:txBody>
      </p:sp>
      <p:sp>
        <p:nvSpPr>
          <p:cNvPr id="2" name="Slide Number Placeholder 1"/>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65225"/>
          </a:xfrm>
        </p:spPr>
        <p:style>
          <a:lnRef idx="2">
            <a:schemeClr val="accent6">
              <a:shade val="50000"/>
            </a:schemeClr>
          </a:lnRef>
          <a:fillRef idx="1">
            <a:schemeClr val="accent6"/>
          </a:fillRef>
          <a:effectRef idx="0">
            <a:schemeClr val="accent6"/>
          </a:effectRef>
          <a:fontRef idx="minor">
            <a:schemeClr val="lt1"/>
          </a:fontRef>
        </p:style>
        <p:txBody>
          <a:bodyPr/>
          <a:p>
            <a:pPr algn="ctr"/>
            <a:r>
              <a:rPr lang="en-US" b="1">
                <a:effectLst>
                  <a:outerShdw blurRad="38100" dist="19050" dir="2700000" algn="tl" rotWithShape="0">
                    <a:schemeClr val="dk1">
                      <a:alpha val="40000"/>
                    </a:schemeClr>
                  </a:outerShdw>
                </a:effectLst>
                <a:sym typeface="+mn-ea"/>
              </a:rPr>
              <a:t>Chương 4</a:t>
            </a:r>
            <a:endParaRPr lang="en-US"/>
          </a:p>
        </p:txBody>
      </p:sp>
      <p:sp>
        <p:nvSpPr>
          <p:cNvPr id="3" name="Text Placeholder 2"/>
          <p:cNvSpPr>
            <a:spLocks noGrp="1"/>
          </p:cNvSpPr>
          <p:nvPr>
            <p:ph type="body" orient="vert" idx="1"/>
          </p:nvPr>
        </p:nvSpPr>
        <p:spPr>
          <a:xfrm rot="16200000">
            <a:off x="3558540" y="-1189990"/>
            <a:ext cx="5074920" cy="10515600"/>
          </a:xfrm>
        </p:spPr>
        <p:txBody>
          <a:bodyPr>
            <a:normAutofit lnSpcReduction="10000"/>
          </a:bodyPr>
          <a:p>
            <a:r>
              <a:rPr lang="en-US" b="1">
                <a:sym typeface="+mn-ea"/>
              </a:rPr>
              <a:t>CHƯƠNG 4:MÔ TẢ THIẾT KẾ GAME</a:t>
            </a:r>
            <a:endParaRPr lang="en-US">
              <a:sym typeface="+mn-ea"/>
            </a:endParaRPr>
          </a:p>
          <a:p>
            <a:r>
              <a:rPr lang="en-US" b="1">
                <a:sym typeface="+mn-ea"/>
              </a:rPr>
              <a:t>4.2 Thiết kế game</a:t>
            </a:r>
            <a:endParaRPr lang="en-US" b="1">
              <a:sym typeface="+mn-ea"/>
            </a:endParaRPr>
          </a:p>
          <a:p>
            <a:r>
              <a:rPr lang="en-US" sz="2400"/>
              <a:t>Tạo một Struct HinhDang là mảng 2 chiều với 3x3(3 hàng và 3 cột) để tạo hình dạng cho xe và vật cản.Sử dụng hàm kbhit để truyền từ bàn phím vào điều khiển xe theo lệnh của bàn phím và xử lí xe di chuyển nằm trong giới hạn 2 biên trái phải, trên dưới. Xử lí không cho xe chạm vào biên dưới, trên, trái và phải.</a:t>
            </a:r>
            <a:endParaRPr lang="en-US" sz="2400"/>
          </a:p>
          <a:p>
            <a:r>
              <a:rPr lang="en-US" b="1">
                <a:sym typeface="+mn-ea"/>
              </a:rPr>
              <a:t>4.3 Hướng dẫn sử dụng chương trình</a:t>
            </a:r>
            <a:endParaRPr lang="en-US" b="1">
              <a:sym typeface="+mn-ea"/>
            </a:endParaRPr>
          </a:p>
          <a:p>
            <a:r>
              <a:rPr lang="en-US" sz="2400"/>
              <a:t>Khi vật cản tiến gần đến xe của bạn. Bạn hãy dùng phím “A” để di chuyển sang trái hoặc phím “D” duy chuyển sang phải hoặc phím “W” để di chuyển lên trên hoặc “S” để di chuyển xuống dưới để tránh các chướng ngại vật. Mỗi lần tránh được ,khi vật cản biến mất khỏi màn hình thì sẽ tăng 1 điểm dành cho bạn.</a:t>
            </a:r>
            <a:endParaRPr lang="en-US" sz="2400"/>
          </a:p>
        </p:txBody>
      </p:sp>
      <p:sp>
        <p:nvSpPr>
          <p:cNvPr id="4" name="Slide Number Placeholder 3"/>
          <p:cNvSpPr>
            <a:spLocks noGrp="1"/>
          </p:cNvSpPr>
          <p:nvPr>
            <p:ph type="sldNum" sz="quarter" idx="12"/>
          </p:nvPr>
        </p:nvSpPr>
        <p:spPr/>
        <p:txBody>
          <a:bodyPr/>
          <a:p>
            <a:fld id="{D688DFCC-5AE3-48C7-AA7F-ECDB1BF88A25}"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3000"/>
          </a:stretch>
        </a:blipFill>
        <a:effectLst/>
      </p:bgPr>
    </p:bg>
    <p:spTree>
      <p:nvGrpSpPr>
        <p:cNvPr id="1" name=""/>
        <p:cNvGrpSpPr/>
        <p:nvPr/>
      </p:nvGrpSpPr>
      <p:grpSpPr>
        <a:xfrm>
          <a:off x="0" y="0"/>
          <a:ext cx="0" cy="0"/>
          <a:chOff x="0" y="0"/>
          <a:chExt cx="0" cy="0"/>
        </a:xfrm>
      </p:grpSpPr>
      <p:sp>
        <p:nvSpPr>
          <p:cNvPr id="4" name="Rectangle 3"/>
          <p:cNvSpPr/>
          <p:nvPr/>
        </p:nvSpPr>
        <p:spPr>
          <a:xfrm>
            <a:off x="912503" y="1035423"/>
            <a:ext cx="10367005" cy="1775011"/>
          </a:xfrm>
          <a:prstGeom prst="rect">
            <a:avLst/>
          </a:prstGeom>
          <a:noFill/>
        </p:spPr>
        <p:txBody>
          <a:bodyPr wrap="none" lIns="91440" tIns="45720" rIns="91440" bIns="45720">
            <a:prstTxWarp prst="textWave2">
              <a:avLst>
                <a:gd name="adj1" fmla="val 12500"/>
                <a:gd name="adj2" fmla="val -519"/>
              </a:avLst>
            </a:prstTxWarp>
            <a:spAutoFit/>
            <a:scene3d>
              <a:camera prst="perspectiveRelaxedModerately"/>
              <a:lightRig rig="threePt" dir="t"/>
            </a:scene3d>
          </a:bodyPr>
          <a:lstStyle/>
          <a:p>
            <a:pPr algn="ctr"/>
            <a:r>
              <a:rPr lang="en-US" sz="5400" b="1" cap="none" spc="0" smtClean="0">
                <a:ln w="10541" cmpd="sng">
                  <a:solidFill>
                    <a:schemeClr val="accent2">
                      <a:lumMod val="50000"/>
                    </a:schemeClr>
                  </a:solidFill>
                  <a:prstDash val="solid"/>
                </a:ln>
                <a:solidFill>
                  <a:schemeClr val="accent6"/>
                </a:solidFill>
                <a:effectLst>
                  <a:glow rad="101600">
                    <a:schemeClr val="accent3">
                      <a:satMod val="175000"/>
                      <a:alpha val="40000"/>
                    </a:schemeClr>
                  </a:glow>
                  <a:innerShdw blurRad="63500" dist="50800" dir="18900000">
                    <a:prstClr val="black">
                      <a:alpha val="50000"/>
                    </a:prstClr>
                  </a:innerShdw>
                </a:effectLst>
              </a:rPr>
              <a:t>Cảm ơn cô và các bạn đã lắng nghe </a:t>
            </a:r>
            <a:endParaRPr lang="en-US" sz="5400" b="1" cap="none" spc="0">
              <a:ln w="10541" cmpd="sng">
                <a:solidFill>
                  <a:schemeClr val="accent2">
                    <a:lumMod val="50000"/>
                  </a:schemeClr>
                </a:solidFill>
                <a:prstDash val="solid"/>
              </a:ln>
              <a:solidFill>
                <a:schemeClr val="accent6"/>
              </a:solidFill>
              <a:effectLst>
                <a:glow rad="101600">
                  <a:schemeClr val="accent3">
                    <a:satMod val="175000"/>
                    <a:alpha val="40000"/>
                  </a:schemeClr>
                </a:glow>
                <a:innerShdw blurRad="63500" dist="50800" dir="18900000">
                  <a:prstClr val="black">
                    <a:alpha val="50000"/>
                  </a:prstClr>
                </a:innerShdw>
              </a:effectLst>
            </a:endParaRPr>
          </a:p>
        </p:txBody>
      </p:sp>
      <p:sp>
        <p:nvSpPr>
          <p:cNvPr id="2" name="Slide Number Placeholder 1"/>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par>
                          <p:cTn id="11" fill="hold">
                            <p:stCondLst>
                              <p:cond delay="1000"/>
                            </p:stCondLst>
                            <p:childTnLst>
                              <p:par>
                                <p:cTn id="12" presetID="21" presetClass="emph" presetSubtype="0" repeatCount="indefinite" fill="hold" grpId="1" nodeType="afterEffect">
                                  <p:stCondLst>
                                    <p:cond delay="0"/>
                                  </p:stCondLst>
                                  <p:childTnLst>
                                    <p:animClr clrSpc="hsl" dir="cw">
                                      <p:cBhvr override="childStyle">
                                        <p:cTn id="13" dur="1000" fill="hold"/>
                                        <p:tgtEl>
                                          <p:spTgt spid="4"/>
                                        </p:tgtEl>
                                        <p:attrNameLst>
                                          <p:attrName>style.color</p:attrName>
                                        </p:attrNameLst>
                                      </p:cBhvr>
                                      <p:by>
                                        <p:hsl h="7200000" s="0" l="0"/>
                                      </p:by>
                                    </p:animClr>
                                    <p:animClr clrSpc="hsl" dir="cw">
                                      <p:cBhvr>
                                        <p:cTn id="14" dur="1000" fill="hold"/>
                                        <p:tgtEl>
                                          <p:spTgt spid="4"/>
                                        </p:tgtEl>
                                        <p:attrNameLst>
                                          <p:attrName>fillcolor</p:attrName>
                                        </p:attrNameLst>
                                      </p:cBhvr>
                                      <p:by>
                                        <p:hsl h="7200000" s="0" l="0"/>
                                      </p:by>
                                    </p:animClr>
                                    <p:animClr clrSpc="hsl" dir="cw">
                                      <p:cBhvr>
                                        <p:cTn id="15" dur="1000" fill="hold"/>
                                        <p:tgtEl>
                                          <p:spTgt spid="4"/>
                                        </p:tgtEl>
                                        <p:attrNameLst>
                                          <p:attrName>stroke.color</p:attrName>
                                        </p:attrNameLst>
                                      </p:cBhvr>
                                      <p:by>
                                        <p:hsl h="7200000" s="0" l="0"/>
                                      </p:by>
                                    </p:animClr>
                                    <p:set>
                                      <p:cBhvr>
                                        <p:cTn id="16" dur="10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1743" y="423183"/>
            <a:ext cx="10515600" cy="1325563"/>
          </a:xfrm>
        </p:spPr>
        <p:txBody>
          <a:bodyPr>
            <a:noAutofit/>
          </a:bodyPr>
          <a:lstStyle/>
          <a:p>
            <a:pPr algn="ctr"/>
            <a:r>
              <a:rPr lang="vi-VN" sz="6600" dirty="0" smtClean="0">
                <a:ln w="180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Danh sách n</a:t>
            </a:r>
            <a:r>
              <a:rPr lang="en-US" sz="6600" dirty="0" err="1" smtClean="0">
                <a:ln w="180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hóm</a:t>
            </a:r>
            <a:r>
              <a:rPr lang="en-US" sz="6600" dirty="0" smtClean="0">
                <a:ln w="180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 </a:t>
            </a:r>
            <a:br>
              <a:rPr lang="en-US" sz="66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br>
            <a:endParaRPr lang="en-US" sz="66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aphicFrame>
        <p:nvGraphicFramePr>
          <p:cNvPr id="7" name="Content Placeholder 6"/>
          <p:cNvGraphicFramePr>
            <a:graphicFrameLocks noGrp="1"/>
          </p:cNvGraphicFramePr>
          <p:nvPr>
            <p:ph sz="half" idx="4294967295"/>
          </p:nvPr>
        </p:nvGraphicFramePr>
        <p:xfrm>
          <a:off x="2522855" y="1348740"/>
          <a:ext cx="7146290" cy="4160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Slide Number Placeholder 1"/>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5" name="Straight Connector 194"/>
          <p:cNvCxnSpPr/>
          <p:nvPr/>
        </p:nvCxnSpPr>
        <p:spPr>
          <a:xfrm rot="16200000">
            <a:off x="4757369" y="3712616"/>
            <a:ext cx="0" cy="1619578"/>
          </a:xfrm>
          <a:prstGeom prst="line">
            <a:avLst/>
          </a:prstGeom>
          <a:ln w="25400" cmpd="sng">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6200000">
            <a:off x="2520045" y="2016946"/>
            <a:ext cx="0" cy="1439625"/>
          </a:xfrm>
          <a:prstGeom prst="line">
            <a:avLst/>
          </a:prstGeom>
          <a:ln w="25400" cmpd="sng">
            <a:solidFill>
              <a:schemeClr val="bg1">
                <a:lumMod val="50000"/>
              </a:schemeClr>
            </a:solidFill>
            <a:prstDash val="solid"/>
            <a:headEnd type="oval"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3986878" y="3190405"/>
            <a:ext cx="0" cy="1332000"/>
          </a:xfrm>
          <a:prstGeom prst="line">
            <a:avLst/>
          </a:prstGeom>
          <a:ln w="25400" cmpd="sng">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994759" y="1538730"/>
            <a:ext cx="3760740" cy="705485"/>
            <a:chOff x="15378889" y="6171173"/>
            <a:chExt cx="7521480" cy="1410967"/>
          </a:xfrm>
        </p:grpSpPr>
        <p:sp>
          <p:nvSpPr>
            <p:cNvPr id="241" name="TextBox 240"/>
            <p:cNvSpPr txBox="1"/>
            <p:nvPr/>
          </p:nvSpPr>
          <p:spPr>
            <a:xfrm>
              <a:off x="19541901" y="6226573"/>
              <a:ext cx="3358468" cy="1304933"/>
            </a:xfrm>
            <a:prstGeom prst="rect">
              <a:avLst/>
            </a:prstGeom>
            <a:noFill/>
          </p:spPr>
          <p:txBody>
            <a:bodyPr wrap="square" lIns="109710" tIns="54855" rIns="109710" bIns="54855" rtlCol="0">
              <a:spAutoFit/>
            </a:bodyPr>
            <a:lstStyle/>
            <a:p>
              <a:pPr>
                <a:lnSpc>
                  <a:spcPct val="110000"/>
                </a:lnSpc>
              </a:pPr>
              <a:endParaRPr lang="en-US" sz="3200" dirty="0">
                <a:latin typeface="Times New Roman" panose="02020603050405020304" pitchFamily="18" charset="0"/>
                <a:cs typeface="Times New Roman" panose="02020603050405020304" pitchFamily="18" charset="0"/>
              </a:endParaRPr>
            </a:p>
          </p:txBody>
        </p:sp>
        <p:sp>
          <p:nvSpPr>
            <p:cNvPr id="242" name="TextBox 241"/>
            <p:cNvSpPr txBox="1"/>
            <p:nvPr/>
          </p:nvSpPr>
          <p:spPr>
            <a:xfrm>
              <a:off x="15378889" y="6171173"/>
              <a:ext cx="5684520" cy="1410967"/>
            </a:xfrm>
            <a:prstGeom prst="rect">
              <a:avLst/>
            </a:prstGeom>
            <a:noFill/>
          </p:spPr>
          <p:txBody>
            <a:bodyPr wrap="none" lIns="91422" tIns="45711" rIns="91422" bIns="45711" rtlCol="0">
              <a:spAutoFit/>
            </a:bodyPr>
            <a:lstStyle/>
            <a:p>
              <a:r>
                <a:rPr lang="en-US" altLang="vi-V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 lí cơ bản</a:t>
              </a:r>
              <a:endParaRPr lang="en-US" altLang="vi-V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3" name="Group 2"/>
          <p:cNvGrpSpPr/>
          <p:nvPr/>
        </p:nvGrpSpPr>
        <p:grpSpPr>
          <a:xfrm>
            <a:off x="2897704" y="3346482"/>
            <a:ext cx="1575746" cy="1136015"/>
            <a:chOff x="5979789" y="6533505"/>
            <a:chExt cx="3151492" cy="2272030"/>
          </a:xfrm>
        </p:grpSpPr>
        <p:sp>
          <p:nvSpPr>
            <p:cNvPr id="243" name="TextBox 242"/>
            <p:cNvSpPr txBox="1"/>
            <p:nvPr/>
          </p:nvSpPr>
          <p:spPr>
            <a:xfrm>
              <a:off x="5979789" y="7127115"/>
              <a:ext cx="3151492" cy="1304936"/>
            </a:xfrm>
            <a:prstGeom prst="rect">
              <a:avLst/>
            </a:prstGeom>
            <a:noFill/>
          </p:spPr>
          <p:txBody>
            <a:bodyPr wrap="square" lIns="109710" tIns="54855" rIns="109710" bIns="54855" rtlCol="0">
              <a:spAutoFit/>
            </a:bodyPr>
            <a:lstStyle/>
            <a:p>
              <a:pPr algn="r">
                <a:lnSpc>
                  <a:spcPct val="110000"/>
                </a:lnSpc>
              </a:pPr>
              <a:endParaRPr lang="en-US" sz="3200" dirty="0">
                <a:latin typeface="Times New Roman" panose="02020603050405020304" pitchFamily="18" charset="0"/>
                <a:cs typeface="Times New Roman" panose="02020603050405020304" pitchFamily="18" charset="0"/>
              </a:endParaRPr>
            </a:p>
          </p:txBody>
        </p:sp>
        <p:sp>
          <p:nvSpPr>
            <p:cNvPr id="244" name="TextBox 243"/>
            <p:cNvSpPr txBox="1"/>
            <p:nvPr/>
          </p:nvSpPr>
          <p:spPr>
            <a:xfrm>
              <a:off x="7026027" y="6533505"/>
              <a:ext cx="617220" cy="2272030"/>
            </a:xfrm>
            <a:prstGeom prst="rect">
              <a:avLst/>
            </a:prstGeom>
            <a:noFill/>
          </p:spPr>
          <p:txBody>
            <a:bodyPr wrap="none" lIns="91422" tIns="45711" rIns="91422" bIns="45711" rtlCol="0">
              <a:spAutoFit/>
            </a:bodyPr>
            <a:lstStyle/>
            <a:p>
              <a:pPr algn="r"/>
              <a:endPar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endParaRPr lang="id-ID" sz="3200" b="1" dirty="0">
                <a:latin typeface="Times New Roman" panose="02020603050405020304" pitchFamily="18" charset="0"/>
                <a:cs typeface="Times New Roman" panose="02020603050405020304" pitchFamily="18" charset="0"/>
              </a:endParaRPr>
            </a:p>
          </p:txBody>
        </p:sp>
      </p:grpSp>
      <p:grpSp>
        <p:nvGrpSpPr>
          <p:cNvPr id="5" name="Group 4"/>
          <p:cNvGrpSpPr/>
          <p:nvPr/>
        </p:nvGrpSpPr>
        <p:grpSpPr>
          <a:xfrm>
            <a:off x="5066361" y="5284855"/>
            <a:ext cx="2744470" cy="1291590"/>
            <a:chOff x="10129546" y="10569699"/>
            <a:chExt cx="5488940" cy="2583175"/>
          </a:xfrm>
        </p:grpSpPr>
        <p:sp>
          <p:nvSpPr>
            <p:cNvPr id="248" name="TextBox 247"/>
            <p:cNvSpPr txBox="1"/>
            <p:nvPr/>
          </p:nvSpPr>
          <p:spPr>
            <a:xfrm>
              <a:off x="10129546" y="10770359"/>
              <a:ext cx="5488940" cy="2382515"/>
            </a:xfrm>
            <a:prstGeom prst="rect">
              <a:avLst/>
            </a:prstGeom>
            <a:noFill/>
          </p:spPr>
          <p:txBody>
            <a:bodyPr wrap="square" lIns="109710" tIns="54855" rIns="109710" bIns="54855" rtlCol="0">
              <a:spAutoFit/>
            </a:bodyPr>
            <a:lstStyle/>
            <a:p>
              <a:pPr algn="ctr">
                <a:lnSpc>
                  <a:spcPct val="110000"/>
                </a:lnSpc>
              </a:pPr>
              <a:r>
                <a:rPr lang="en-US" sz="3200" b="1" dirty="0">
                  <a:latin typeface="Times New Roman" panose="02020603050405020304" pitchFamily="18" charset="0"/>
                  <a:cs typeface="Times New Roman" panose="02020603050405020304" pitchFamily="18" charset="0"/>
                </a:rPr>
                <a:t>Cơ sở lí thuyết</a:t>
              </a:r>
              <a:endParaRPr lang="en-US" sz="3200" b="1" dirty="0">
                <a:latin typeface="Times New Roman" panose="02020603050405020304" pitchFamily="18" charset="0"/>
                <a:cs typeface="Times New Roman" panose="02020603050405020304" pitchFamily="18" charset="0"/>
              </a:endParaRPr>
            </a:p>
          </p:txBody>
        </p:sp>
        <p:sp>
          <p:nvSpPr>
            <p:cNvPr id="249" name="TextBox 248"/>
            <p:cNvSpPr txBox="1"/>
            <p:nvPr/>
          </p:nvSpPr>
          <p:spPr>
            <a:xfrm>
              <a:off x="10721366" y="10569699"/>
              <a:ext cx="617220" cy="1410967"/>
            </a:xfrm>
            <a:prstGeom prst="rect">
              <a:avLst/>
            </a:prstGeom>
            <a:noFill/>
          </p:spPr>
          <p:txBody>
            <a:bodyPr wrap="none" lIns="91422" tIns="45711" rIns="91422" bIns="45711" rtlCol="0">
              <a:spAutoFit/>
            </a:bodyPr>
            <a:lstStyle/>
            <a:p>
              <a:pPr algn="ctr"/>
              <a:endParaRPr lang="id-ID"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250" name="TextBox 249"/>
          <p:cNvSpPr txBox="1"/>
          <p:nvPr/>
        </p:nvSpPr>
        <p:spPr>
          <a:xfrm>
            <a:off x="-31108" y="2246922"/>
            <a:ext cx="1831340" cy="520700"/>
          </a:xfrm>
          <a:prstGeom prst="rect">
            <a:avLst/>
          </a:prstGeom>
          <a:noFill/>
        </p:spPr>
        <p:txBody>
          <a:bodyPr wrap="none" lIns="91422" tIns="45711" rIns="91422" bIns="45711" rtlCol="0">
            <a:spAutoFit/>
          </a:bodyPr>
          <a:lstStyle/>
          <a:p>
            <a:pPr algn="r"/>
            <a:r>
              <a:rPr lang="en-US" altLang="id-ID"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a:t>
            </a:r>
            <a:endParaRPr lang="en-US" altLang="id-ID"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TextBox 37"/>
          <p:cNvSpPr txBox="1"/>
          <p:nvPr/>
        </p:nvSpPr>
        <p:spPr>
          <a:xfrm>
            <a:off x="3613614" y="336812"/>
            <a:ext cx="4961616" cy="646331"/>
          </a:xfrm>
          <a:prstGeom prst="rect">
            <a:avLst/>
          </a:prstGeom>
          <a:noFill/>
        </p:spPr>
        <p:txBody>
          <a:bodyPr wrap="none" rtlCol="0">
            <a:spAutoFit/>
          </a:bodyPr>
          <a:lstStyle/>
          <a:p>
            <a:pPr algn="ctr">
              <a:lnSpc>
                <a:spcPct val="90000"/>
              </a:lnSpc>
            </a:pPr>
            <a:r>
              <a:rPr lang="vi-VN" sz="4000" b="1" dirty="0" smtClean="0">
                <a:solidFill>
                  <a:srgbClr val="FF0000"/>
                </a:solidFill>
                <a:latin typeface="+mj-lt"/>
                <a:cs typeface="Lato Light"/>
              </a:rPr>
              <a:t>Nội </a:t>
            </a:r>
            <a:r>
              <a:rPr lang="vi-VN" sz="4000" b="1" dirty="0">
                <a:solidFill>
                  <a:srgbClr val="FF0000"/>
                </a:solidFill>
                <a:latin typeface="+mj-lt"/>
                <a:cs typeface="Lato Light"/>
              </a:rPr>
              <a:t>dung thuyết trình</a:t>
            </a:r>
            <a:endParaRPr lang="en-US" sz="4000" b="1" dirty="0">
              <a:solidFill>
                <a:srgbClr val="FF0000"/>
              </a:solidFill>
              <a:latin typeface="+mj-lt"/>
              <a:cs typeface="Lato Light"/>
            </a:endParaRPr>
          </a:p>
        </p:txBody>
      </p:sp>
      <p:grpSp>
        <p:nvGrpSpPr>
          <p:cNvPr id="31" name="Group 30"/>
          <p:cNvGrpSpPr/>
          <p:nvPr/>
        </p:nvGrpSpPr>
        <p:grpSpPr>
          <a:xfrm>
            <a:off x="2627553" y="1792586"/>
            <a:ext cx="1552777" cy="1518491"/>
            <a:chOff x="10070537" y="3323510"/>
            <a:chExt cx="4265896" cy="4265690"/>
          </a:xfrm>
        </p:grpSpPr>
        <p:sp>
          <p:nvSpPr>
            <p:cNvPr id="32" name="Freeform 13"/>
            <p:cNvSpPr>
              <a:spLocks noChangeArrowheads="1"/>
            </p:cNvSpPr>
            <p:nvPr/>
          </p:nvSpPr>
          <p:spPr bwMode="auto">
            <a:xfrm>
              <a:off x="10070537" y="3323510"/>
              <a:ext cx="4265896" cy="4265690"/>
            </a:xfrm>
            <a:custGeom>
              <a:avLst/>
              <a:gdLst>
                <a:gd name="G0" fmla="+- 1 0 0"/>
                <a:gd name="G1" fmla="+- 1 0 0"/>
                <a:gd name="G2" fmla="+- 1 0 0"/>
                <a:gd name="G3" fmla="+- 1 0 0"/>
                <a:gd name="G4" fmla="+- 1 0 0"/>
                <a:gd name="G5" fmla="+- 1 0 0"/>
                <a:gd name="G6" fmla="+- 3523 0 0"/>
                <a:gd name="G7" fmla="+- 2269 0 0"/>
                <a:gd name="G8" fmla="+- 1016 0 0"/>
                <a:gd name="G9" fmla="+- 1 0 0"/>
                <a:gd name="G10" fmla="+- 1 0 0"/>
                <a:gd name="G11" fmla="+- 1 0 0"/>
                <a:gd name="G12" fmla="+- 1 0 0"/>
                <a:gd name="G13" fmla="+- 1 0 0"/>
                <a:gd name="T0" fmla="*/ 1634765 w 4540"/>
                <a:gd name="T1" fmla="*/ 817202 h 4540"/>
                <a:gd name="T2" fmla="*/ 1634765 w 4540"/>
                <a:gd name="T3" fmla="*/ 817202 h 4540"/>
                <a:gd name="T4" fmla="*/ 817563 w 4540"/>
                <a:gd name="T5" fmla="*/ 1634765 h 4540"/>
                <a:gd name="T6" fmla="*/ 0 w 4540"/>
                <a:gd name="T7" fmla="*/ 817202 h 4540"/>
                <a:gd name="T8" fmla="*/ 817563 w 4540"/>
                <a:gd name="T9" fmla="*/ 0 h 4540"/>
                <a:gd name="T10" fmla="*/ 1634765 w 4540"/>
                <a:gd name="T11" fmla="*/ 817202 h 4540"/>
              </a:gdLst>
              <a:ahLst/>
              <a:cxnLst>
                <a:cxn ang="0">
                  <a:pos x="T0" y="T1"/>
                </a:cxn>
                <a:cxn ang="0">
                  <a:pos x="T2" y="T3"/>
                </a:cxn>
                <a:cxn ang="0">
                  <a:pos x="T4" y="T5"/>
                </a:cxn>
                <a:cxn ang="0">
                  <a:pos x="T6" y="T7"/>
                </a:cxn>
                <a:cxn ang="0">
                  <a:pos x="T8" y="T9"/>
                </a:cxn>
                <a:cxn ang="0">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3" name="Freeform 14"/>
            <p:cNvSpPr>
              <a:spLocks noChangeArrowheads="1"/>
            </p:cNvSpPr>
            <p:nvPr/>
          </p:nvSpPr>
          <p:spPr bwMode="auto">
            <a:xfrm>
              <a:off x="10542684" y="3791492"/>
              <a:ext cx="3321600" cy="3321439"/>
            </a:xfrm>
            <a:custGeom>
              <a:avLst/>
              <a:gdLst>
                <a:gd name="G0" fmla="+- 1 0 0"/>
                <a:gd name="G1" fmla="+- 1 0 0"/>
                <a:gd name="G2" fmla="+- 1 0 0"/>
                <a:gd name="G3" fmla="+- 1 0 0"/>
                <a:gd name="G4" fmla="+- 1 0 0"/>
                <a:gd name="G5" fmla="+- 1 0 0"/>
                <a:gd name="G6" fmla="+- 2745 0 0"/>
                <a:gd name="G7" fmla="+- 1768 0 0"/>
                <a:gd name="G8" fmla="+- 792 0 0"/>
                <a:gd name="G9" fmla="+- 1 0 0"/>
                <a:gd name="G10" fmla="+- 1 0 0"/>
                <a:gd name="G11" fmla="+- 1 0 0"/>
                <a:gd name="G12" fmla="+- 1 0 0"/>
                <a:gd name="G13" fmla="+- 1 0 0"/>
                <a:gd name="T0" fmla="*/ 1272815 w 3538"/>
                <a:gd name="T1" fmla="*/ 636228 h 3538"/>
                <a:gd name="T2" fmla="*/ 1272815 w 3538"/>
                <a:gd name="T3" fmla="*/ 636228 h 3538"/>
                <a:gd name="T4" fmla="*/ 636588 w 3538"/>
                <a:gd name="T5" fmla="*/ 1272815 h 3538"/>
                <a:gd name="T6" fmla="*/ 0 w 3538"/>
                <a:gd name="T7" fmla="*/ 636228 h 3538"/>
                <a:gd name="T8" fmla="*/ 636588 w 3538"/>
                <a:gd name="T9" fmla="*/ 0 h 3538"/>
                <a:gd name="T10" fmla="*/ 1272815 w 3538"/>
                <a:gd name="T11" fmla="*/ 636228 h 3538"/>
              </a:gdLst>
              <a:ahLst/>
              <a:cxnLst>
                <a:cxn ang="0">
                  <a:pos x="T0" y="T1"/>
                </a:cxn>
                <a:cxn ang="0">
                  <a:pos x="T2" y="T3"/>
                </a:cxn>
                <a:cxn ang="0">
                  <a:pos x="T4" y="T5"/>
                </a:cxn>
                <a:cxn ang="0">
                  <a:pos x="T6" y="T7"/>
                </a:cxn>
                <a:cxn ang="0">
                  <a:pos x="T8" y="T9"/>
                </a:cxn>
                <a:cxn ang="0">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4" name="Freeform 15"/>
            <p:cNvSpPr>
              <a:spLocks noChangeArrowheads="1"/>
            </p:cNvSpPr>
            <p:nvPr/>
          </p:nvSpPr>
          <p:spPr bwMode="auto">
            <a:xfrm>
              <a:off x="11010691" y="4263617"/>
              <a:ext cx="2381445" cy="2381333"/>
            </a:xfrm>
            <a:custGeom>
              <a:avLst/>
              <a:gdLst>
                <a:gd name="G0" fmla="+- 1 0 0"/>
                <a:gd name="G1" fmla="+- 1 0 0"/>
                <a:gd name="G2" fmla="+- 1 0 0"/>
                <a:gd name="G3" fmla="+- 1 0 0"/>
                <a:gd name="G4" fmla="+- 1 0 0"/>
                <a:gd name="G5" fmla="+- 1 0 0"/>
                <a:gd name="G6" fmla="+- 1966 0 0"/>
                <a:gd name="G7" fmla="+- 1267 0 0"/>
                <a:gd name="G8" fmla="+- 566 0 0"/>
                <a:gd name="G9" fmla="+- 1 0 0"/>
                <a:gd name="G10" fmla="+- 1 0 0"/>
                <a:gd name="G11" fmla="+- 1 0 0"/>
                <a:gd name="G12" fmla="+- 1 0 0"/>
                <a:gd name="G13" fmla="+- 1 0 0"/>
                <a:gd name="T0" fmla="*/ 912452 w 2536"/>
                <a:gd name="T1" fmla="*/ 456047 h 2536"/>
                <a:gd name="T2" fmla="*/ 912452 w 2536"/>
                <a:gd name="T3" fmla="*/ 456047 h 2536"/>
                <a:gd name="T4" fmla="*/ 456406 w 2536"/>
                <a:gd name="T5" fmla="*/ 912453 h 2536"/>
                <a:gd name="T6" fmla="*/ 0 w 2536"/>
                <a:gd name="T7" fmla="*/ 456047 h 2536"/>
                <a:gd name="T8" fmla="*/ 456406 w 2536"/>
                <a:gd name="T9" fmla="*/ 0 h 2536"/>
                <a:gd name="T10" fmla="*/ 912452 w 2536"/>
                <a:gd name="T11" fmla="*/ 456047 h 2536"/>
              </a:gdLst>
              <a:ahLst/>
              <a:cxnLst>
                <a:cxn ang="0">
                  <a:pos x="T0" y="T1"/>
                </a:cxn>
                <a:cxn ang="0">
                  <a:pos x="T2" y="T3"/>
                </a:cxn>
                <a:cxn ang="0">
                  <a:pos x="T4" y="T5"/>
                </a:cxn>
                <a:cxn ang="0">
                  <a:pos x="T6" y="T7"/>
                </a:cxn>
                <a:cxn ang="0">
                  <a:pos x="T8" y="T9"/>
                </a:cxn>
                <a:cxn ang="0">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5" name="Freeform 16"/>
            <p:cNvSpPr>
              <a:spLocks noChangeArrowheads="1"/>
            </p:cNvSpPr>
            <p:nvPr/>
          </p:nvSpPr>
          <p:spPr bwMode="auto">
            <a:xfrm>
              <a:off x="11482839" y="4731602"/>
              <a:ext cx="1441293" cy="1445364"/>
            </a:xfrm>
            <a:custGeom>
              <a:avLst/>
              <a:gdLst>
                <a:gd name="G0" fmla="+- 1 0 0"/>
                <a:gd name="G1" fmla="+- 1 0 0"/>
                <a:gd name="G2" fmla="+- 1 0 0"/>
                <a:gd name="G3" fmla="+- 1 0 0"/>
                <a:gd name="G4" fmla="+- 1 0 0"/>
                <a:gd name="G5" fmla="+- 1 0 0"/>
                <a:gd name="G6" fmla="+- 1193 0 0"/>
                <a:gd name="G7" fmla="+- 769 0 0"/>
                <a:gd name="G8" fmla="+- 345 0 0"/>
                <a:gd name="G9" fmla="+- 1 0 0"/>
                <a:gd name="G10" fmla="+- 1 0 0"/>
                <a:gd name="G11" fmla="+- 1 0 0"/>
                <a:gd name="G12" fmla="+- 1 0 0"/>
                <a:gd name="G13" fmla="+- 1 0 0"/>
                <a:gd name="T0" fmla="*/ 552090 w 1534"/>
                <a:gd name="T1" fmla="*/ 277199 h 1537"/>
                <a:gd name="T2" fmla="*/ 552090 w 1534"/>
                <a:gd name="T3" fmla="*/ 277199 h 1537"/>
                <a:gd name="T4" fmla="*/ 276225 w 1534"/>
                <a:gd name="T5" fmla="*/ 553677 h 1537"/>
                <a:gd name="T6" fmla="*/ 0 w 1534"/>
                <a:gd name="T7" fmla="*/ 277199 h 1537"/>
                <a:gd name="T8" fmla="*/ 276225 w 1534"/>
                <a:gd name="T9" fmla="*/ 0 h 1537"/>
                <a:gd name="T10" fmla="*/ 552090 w 1534"/>
                <a:gd name="T11" fmla="*/ 277199 h 1537"/>
              </a:gdLst>
              <a:ahLst/>
              <a:cxnLst>
                <a:cxn ang="0">
                  <a:pos x="T0" y="T1"/>
                </a:cxn>
                <a:cxn ang="0">
                  <a:pos x="T2" y="T3"/>
                </a:cxn>
                <a:cxn ang="0">
                  <a:pos x="T4" y="T5"/>
                </a:cxn>
                <a:cxn ang="0">
                  <a:pos x="T6" y="T7"/>
                </a:cxn>
                <a:cxn ang="0">
                  <a:pos x="T8" y="T9"/>
                </a:cxn>
                <a:cxn ang="0">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6" name="Freeform 17"/>
            <p:cNvSpPr>
              <a:spLocks noChangeArrowheads="1"/>
            </p:cNvSpPr>
            <p:nvPr/>
          </p:nvSpPr>
          <p:spPr bwMode="auto">
            <a:xfrm>
              <a:off x="11950843" y="5199582"/>
              <a:ext cx="501141" cy="501117"/>
            </a:xfrm>
            <a:custGeom>
              <a:avLst/>
              <a:gdLst>
                <a:gd name="G0" fmla="+- 1 0 0"/>
                <a:gd name="G1" fmla="+- 1 0 0"/>
                <a:gd name="G2" fmla="+- 1 0 0"/>
                <a:gd name="G3" fmla="+- 1 0 0"/>
                <a:gd name="G4" fmla="*/ 1 0 0"/>
                <a:gd name="T0" fmla="*/ 534 256 1"/>
                <a:gd name="T1" fmla="*/ 0 256 1"/>
                <a:gd name="G5" fmla="+- 0 T0 T1"/>
                <a:gd name="G6" fmla="cos G4 G5"/>
                <a:gd name="G7" fmla="+- 1 0 0"/>
                <a:gd name="G8" fmla="+- 415 0 0"/>
                <a:gd name="G9" fmla="+- 268 0 0"/>
                <a:gd name="G10" fmla="+- 121 0 0"/>
                <a:gd name="G11" fmla="+- 1 0 0"/>
                <a:gd name="G12" fmla="*/ 1 0 0"/>
                <a:gd name="G13" fmla="*/ 1 0 0"/>
                <a:gd name="G14" fmla="cos G12 G13"/>
                <a:gd name="G15" fmla="+- 1 0 0"/>
                <a:gd name="G16" fmla="+- 1 0 0"/>
                <a:gd name="G17" fmla="+- 1 0 0"/>
                <a:gd name="T2" fmla="*/ 191729 w 535"/>
                <a:gd name="T3" fmla="*/ 96224 h 535"/>
                <a:gd name="T4" fmla="*/ 191729 w 535"/>
                <a:gd name="T5" fmla="*/ 96224 h 535"/>
                <a:gd name="T6" fmla="*/ 95505 w 535"/>
                <a:gd name="T7" fmla="*/ 191729 h 535"/>
                <a:gd name="T8" fmla="*/ 0 w 535"/>
                <a:gd name="T9" fmla="*/ 96224 h 535"/>
                <a:gd name="T10" fmla="*/ 95505 w 535"/>
                <a:gd name="T11" fmla="*/ 0 h 535"/>
                <a:gd name="T12" fmla="*/ 191729 w 535"/>
                <a:gd name="T13" fmla="*/ 96224 h 535"/>
              </a:gdLst>
              <a:ahLst/>
              <a:cxnLst>
                <a:cxn ang="0">
                  <a:pos x="T2" y="T3"/>
                </a:cxn>
                <a:cxn ang="0">
                  <a:pos x="T4" y="T5"/>
                </a:cxn>
                <a:cxn ang="0">
                  <a:pos x="T6" y="T7"/>
                </a:cxn>
                <a:cxn ang="0">
                  <a:pos x="T8" y="T9"/>
                </a:cxn>
                <a:cxn ang="0">
                  <a:pos x="T10" y="T11"/>
                </a:cxn>
                <a:cxn ang="0">
                  <a:pos x="T12" y="T13"/>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grpSp>
      <p:grpSp>
        <p:nvGrpSpPr>
          <p:cNvPr id="37" name="Group 36"/>
          <p:cNvGrpSpPr/>
          <p:nvPr/>
        </p:nvGrpSpPr>
        <p:grpSpPr>
          <a:xfrm>
            <a:off x="3466006" y="1592223"/>
            <a:ext cx="1599617" cy="978194"/>
            <a:chOff x="12124791" y="3770786"/>
            <a:chExt cx="3478984" cy="1689710"/>
          </a:xfrm>
        </p:grpSpPr>
        <p:sp>
          <p:nvSpPr>
            <p:cNvPr id="38" name="Freeform 18"/>
            <p:cNvSpPr>
              <a:spLocks noChangeArrowheads="1"/>
            </p:cNvSpPr>
            <p:nvPr/>
          </p:nvSpPr>
          <p:spPr bwMode="auto">
            <a:xfrm>
              <a:off x="12124793" y="4118666"/>
              <a:ext cx="2841169" cy="1341829"/>
            </a:xfrm>
            <a:custGeom>
              <a:avLst/>
              <a:gdLst>
                <a:gd name="G0" fmla="+- 1 0 0"/>
                <a:gd name="G1" fmla="+- 1 0 0"/>
                <a:gd name="G2" fmla="+- 1 0 0"/>
                <a:gd name="G3" fmla="+- 1429 0 0"/>
                <a:gd name="G4" fmla="+- 1 0 0"/>
                <a:gd name="T0" fmla="*/ 106633 w 3023"/>
                <a:gd name="T1" fmla="*/ 407523 h 1430"/>
                <a:gd name="T2" fmla="*/ 1067050 w 3023"/>
                <a:gd name="T3" fmla="*/ 0 h 1430"/>
                <a:gd name="T4" fmla="*/ 1088665 w 3023"/>
                <a:gd name="T5" fmla="*/ 52154 h 1430"/>
                <a:gd name="T6" fmla="*/ 0 w 3023"/>
                <a:gd name="T7" fmla="*/ 513990 h 1430"/>
                <a:gd name="T8" fmla="*/ 106633 w 3023"/>
                <a:gd name="T9" fmla="*/ 407523 h 1430"/>
              </a:gdLst>
              <a:ahLst/>
              <a:cxnLst>
                <a:cxn ang="0">
                  <a:pos x="T0" y="T1"/>
                </a:cxn>
                <a:cxn ang="0">
                  <a:pos x="T2" y="T3"/>
                </a:cxn>
                <a:cxn ang="0">
                  <a:pos x="T4" y="T5"/>
                </a:cxn>
                <a:cxn ang="0">
                  <a:pos x="T6" y="T7"/>
                </a:cxn>
                <a:cxn ang="0">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9" name="Freeform 19"/>
            <p:cNvSpPr>
              <a:spLocks noChangeArrowheads="1"/>
            </p:cNvSpPr>
            <p:nvPr/>
          </p:nvSpPr>
          <p:spPr bwMode="auto">
            <a:xfrm>
              <a:off x="12124791" y="4255333"/>
              <a:ext cx="2899153" cy="1205163"/>
            </a:xfrm>
            <a:custGeom>
              <a:avLst/>
              <a:gdLst>
                <a:gd name="G0" fmla="+- 1 0 0"/>
                <a:gd name="G1" fmla="*/ 1 0 0"/>
                <a:gd name="G2" fmla="+- 1 0 0"/>
                <a:gd name="G3" fmla="+- 1284 0 0"/>
                <a:gd name="G4" fmla="+- 1 0 0"/>
                <a:gd name="T0" fmla="*/ 150879 w 3086"/>
                <a:gd name="T1" fmla="*/ 459087 h 1285"/>
                <a:gd name="T2" fmla="*/ 1110890 w 3086"/>
                <a:gd name="T3" fmla="*/ 51769 h 1285"/>
                <a:gd name="T4" fmla="*/ 1088204 w 3086"/>
                <a:gd name="T5" fmla="*/ 0 h 1285"/>
                <a:gd name="T6" fmla="*/ 0 w 3086"/>
                <a:gd name="T7" fmla="*/ 461603 h 1285"/>
                <a:gd name="T8" fmla="*/ 150879 w 3086"/>
                <a:gd name="T9" fmla="*/ 459087 h 1285"/>
              </a:gdLst>
              <a:ahLst/>
              <a:cxnLst>
                <a:cxn ang="0">
                  <a:pos x="T0" y="T1"/>
                </a:cxn>
                <a:cxn ang="0">
                  <a:pos x="T2" y="T3"/>
                </a:cxn>
                <a:cxn ang="0">
                  <a:pos x="T4" y="T5"/>
                </a:cxn>
                <a:cxn ang="0">
                  <a:pos x="T6" y="T7"/>
                </a:cxn>
                <a:cxn ang="0">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0" name="Freeform 20"/>
            <p:cNvSpPr>
              <a:spLocks noChangeArrowheads="1"/>
            </p:cNvSpPr>
            <p:nvPr/>
          </p:nvSpPr>
          <p:spPr bwMode="auto">
            <a:xfrm>
              <a:off x="12157926" y="4097957"/>
              <a:ext cx="2841169" cy="1341829"/>
            </a:xfrm>
            <a:custGeom>
              <a:avLst/>
              <a:gdLst>
                <a:gd name="G0" fmla="+- 1 0 0"/>
                <a:gd name="G1" fmla="+- 1 0 0"/>
                <a:gd name="G2" fmla="+- 1 0 0"/>
                <a:gd name="G3" fmla="+- 1429 0 0"/>
                <a:gd name="G4" fmla="+- 1 0 0"/>
                <a:gd name="T0" fmla="*/ 106527 w 3026"/>
                <a:gd name="T1" fmla="*/ 407523 h 1430"/>
                <a:gd name="T2" fmla="*/ 1066712 w 3026"/>
                <a:gd name="T3" fmla="*/ 0 h 1430"/>
                <a:gd name="T4" fmla="*/ 1088665 w 3026"/>
                <a:gd name="T5" fmla="*/ 51795 h 1430"/>
                <a:gd name="T6" fmla="*/ 0 w 3026"/>
                <a:gd name="T7" fmla="*/ 513990 h 1430"/>
                <a:gd name="T8" fmla="*/ 106527 w 3026"/>
                <a:gd name="T9" fmla="*/ 407523 h 1430"/>
              </a:gdLst>
              <a:ahLst/>
              <a:cxnLst>
                <a:cxn ang="0">
                  <a:pos x="T0" y="T1"/>
                </a:cxn>
                <a:cxn ang="0">
                  <a:pos x="T2" y="T3"/>
                </a:cxn>
                <a:cxn ang="0">
                  <a:pos x="T4" y="T5"/>
                </a:cxn>
                <a:cxn ang="0">
                  <a:pos x="T6" y="T7"/>
                </a:cxn>
                <a:cxn ang="0">
                  <a:pos x="T8" y="T9"/>
                </a:cxn>
              </a:cxnLst>
              <a:rect l="0" t="0" r="r" b="b"/>
              <a:pathLst>
                <a:path w="3026" h="1430">
                  <a:moveTo>
                    <a:pt x="296" y="1133"/>
                  </a:moveTo>
                  <a:lnTo>
                    <a:pt x="2964" y="0"/>
                  </a:lnTo>
                  <a:lnTo>
                    <a:pt x="3025" y="144"/>
                  </a:lnTo>
                  <a:lnTo>
                    <a:pt x="0" y="1429"/>
                  </a:lnTo>
                  <a:lnTo>
                    <a:pt x="296" y="1133"/>
                  </a:lnTo>
                </a:path>
              </a:pathLst>
            </a:custGeom>
            <a:solidFill>
              <a:schemeClr val="bg1">
                <a:lumMod val="6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1" name="Freeform 21"/>
            <p:cNvSpPr>
              <a:spLocks noChangeArrowheads="1"/>
            </p:cNvSpPr>
            <p:nvPr/>
          </p:nvSpPr>
          <p:spPr bwMode="auto">
            <a:xfrm>
              <a:off x="12157924" y="4234626"/>
              <a:ext cx="2899153" cy="1209302"/>
            </a:xfrm>
            <a:custGeom>
              <a:avLst/>
              <a:gdLst>
                <a:gd name="G0" fmla="+- 1 0 0"/>
                <a:gd name="G1" fmla="*/ 1 0 0"/>
                <a:gd name="G2" fmla="+- 1 0 0"/>
                <a:gd name="G3" fmla="+- 1285 0 0"/>
                <a:gd name="G4" fmla="+- 1 0 0"/>
                <a:gd name="T0" fmla="*/ 151093 w 3089"/>
                <a:gd name="T1" fmla="*/ 460666 h 1286"/>
                <a:gd name="T2" fmla="*/ 1110890 w 3089"/>
                <a:gd name="T3" fmla="*/ 52267 h 1286"/>
                <a:gd name="T4" fmla="*/ 1088226 w 3089"/>
                <a:gd name="T5" fmla="*/ 0 h 1286"/>
                <a:gd name="T6" fmla="*/ 0 w 3089"/>
                <a:gd name="T7" fmla="*/ 463190 h 1286"/>
                <a:gd name="T8" fmla="*/ 151093 w 3089"/>
                <a:gd name="T9" fmla="*/ 460666 h 1286"/>
              </a:gdLst>
              <a:ahLst/>
              <a:cxnLst>
                <a:cxn ang="0">
                  <a:pos x="T0" y="T1"/>
                </a:cxn>
                <a:cxn ang="0">
                  <a:pos x="T2" y="T3"/>
                </a:cxn>
                <a:cxn ang="0">
                  <a:pos x="T4" y="T5"/>
                </a:cxn>
                <a:cxn ang="0">
                  <a:pos x="T6" y="T7"/>
                </a:cxn>
                <a:cxn ang="0">
                  <a:pos x="T8" y="T9"/>
                </a:cxn>
              </a:cxnLst>
              <a:rect l="0" t="0" r="r" b="b"/>
              <a:pathLst>
                <a:path w="3089" h="1286">
                  <a:moveTo>
                    <a:pt x="420" y="1278"/>
                  </a:moveTo>
                  <a:lnTo>
                    <a:pt x="3088" y="145"/>
                  </a:lnTo>
                  <a:lnTo>
                    <a:pt x="3025" y="0"/>
                  </a:lnTo>
                  <a:lnTo>
                    <a:pt x="0" y="1285"/>
                  </a:lnTo>
                  <a:lnTo>
                    <a:pt x="420" y="1278"/>
                  </a:lnTo>
                </a:path>
              </a:pathLst>
            </a:custGeom>
            <a:solidFill>
              <a:schemeClr val="bg1">
                <a:lumMod val="50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2" name="Freeform 22"/>
            <p:cNvSpPr>
              <a:spLocks noChangeArrowheads="1"/>
            </p:cNvSpPr>
            <p:nvPr/>
          </p:nvSpPr>
          <p:spPr bwMode="auto">
            <a:xfrm>
              <a:off x="14560081" y="3770786"/>
              <a:ext cx="820046" cy="604652"/>
            </a:xfrm>
            <a:custGeom>
              <a:avLst/>
              <a:gdLst>
                <a:gd name="G0" fmla="+- 643 0 0"/>
                <a:gd name="G1" fmla="+- 643 0 0"/>
                <a:gd name="G2" fmla="+- 643 0 0"/>
                <a:gd name="G3" fmla="+- 1 0 0"/>
                <a:gd name="G4" fmla="+- 1 0 0"/>
                <a:gd name="G5" fmla="+- 1 0 0"/>
                <a:gd name="G6" fmla="+- 1 0 0"/>
                <a:gd name="G7" fmla="+- 1 0 0"/>
                <a:gd name="G8" fmla="+- 1 0 0"/>
                <a:gd name="G9" fmla="+- 1 0 0"/>
                <a:gd name="G10" fmla="+- 1 0 0"/>
                <a:gd name="G11" fmla="+- 643 0 0"/>
                <a:gd name="T0" fmla="*/ 0 w 875"/>
                <a:gd name="T1" fmla="*/ 231415 h 644"/>
                <a:gd name="T2" fmla="*/ 0 w 875"/>
                <a:gd name="T3" fmla="*/ 231415 h 644"/>
                <a:gd name="T4" fmla="*/ 116390 w 875"/>
                <a:gd name="T5" fmla="*/ 84936 h 644"/>
                <a:gd name="T6" fmla="*/ 313966 w 875"/>
                <a:gd name="T7" fmla="*/ 0 h 644"/>
                <a:gd name="T8" fmla="*/ 221644 w 875"/>
                <a:gd name="T9" fmla="*/ 137841 h 644"/>
                <a:gd name="T10" fmla="*/ 0 w 875"/>
                <a:gd name="T11" fmla="*/ 231415 h 644"/>
              </a:gdLst>
              <a:ahLst/>
              <a:cxnLst>
                <a:cxn ang="0">
                  <a:pos x="T0" y="T1"/>
                </a:cxn>
                <a:cxn ang="0">
                  <a:pos x="T2" y="T3"/>
                </a:cxn>
                <a:cxn ang="0">
                  <a:pos x="T4" y="T5"/>
                </a:cxn>
                <a:cxn ang="0">
                  <a:pos x="T6" y="T7"/>
                </a:cxn>
                <a:cxn ang="0">
                  <a:pos x="T8" y="T9"/>
                </a:cxn>
                <a:cxn ang="0">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chemeClr val="accent1">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3" name="Freeform 23"/>
            <p:cNvSpPr>
              <a:spLocks noChangeArrowheads="1"/>
            </p:cNvSpPr>
            <p:nvPr/>
          </p:nvSpPr>
          <p:spPr bwMode="auto">
            <a:xfrm>
              <a:off x="14597357" y="4218063"/>
              <a:ext cx="1006418" cy="401719"/>
            </a:xfrm>
            <a:custGeom>
              <a:avLst/>
              <a:gdLst>
                <a:gd name="G0" fmla="+- 263 0 0"/>
                <a:gd name="G1" fmla="+- 263 0 0"/>
                <a:gd name="G2" fmla="+- 263 0 0"/>
                <a:gd name="G3" fmla="+- 1 0 0"/>
                <a:gd name="G4" fmla="*/ 1 35987 45568"/>
                <a:gd name="G5" fmla="*/ 1 35987 55552"/>
                <a:gd name="G6" fmla="*/ G5 1 180"/>
                <a:gd name="G7" fmla="*/ G4 1 G6"/>
                <a:gd name="G8" fmla="+- 1 0 0"/>
                <a:gd name="G9" fmla="+- 1 0 0"/>
                <a:gd name="G10" fmla="+- 1 0 0"/>
                <a:gd name="G11" fmla="+- 1 0 0"/>
                <a:gd name="G12" fmla="+- 1 0 0"/>
                <a:gd name="G13" fmla="+- 1 0 0"/>
                <a:gd name="G14" fmla="+- 263 0 0"/>
                <a:gd name="T0" fmla="*/ 0 w 1071"/>
                <a:gd name="T1" fmla="*/ 94844 h 427"/>
                <a:gd name="T2" fmla="*/ 0 w 1071"/>
                <a:gd name="T3" fmla="*/ 94844 h 427"/>
                <a:gd name="T4" fmla="*/ 187298 w 1071"/>
                <a:gd name="T5" fmla="*/ 113236 h 427"/>
                <a:gd name="T6" fmla="*/ 385402 w 1071"/>
                <a:gd name="T7" fmla="*/ 28489 h 427"/>
                <a:gd name="T8" fmla="*/ 223317 w 1071"/>
                <a:gd name="T9" fmla="*/ 0 h 427"/>
                <a:gd name="T10" fmla="*/ 0 w 1071"/>
                <a:gd name="T11" fmla="*/ 94844 h 427"/>
              </a:gdLst>
              <a:ahLst/>
              <a:cxnLst>
                <a:cxn ang="0">
                  <a:pos x="T0" y="T1"/>
                </a:cxn>
                <a:cxn ang="0">
                  <a:pos x="T2" y="T3"/>
                </a:cxn>
                <a:cxn ang="0">
                  <a:pos x="T4" y="T5"/>
                </a:cxn>
                <a:cxn ang="0">
                  <a:pos x="T6" y="T7"/>
                </a:cxn>
                <a:cxn ang="0">
                  <a:pos x="T8" y="T9"/>
                </a:cxn>
                <a:cxn ang="0">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grpSp>
      <p:grpSp>
        <p:nvGrpSpPr>
          <p:cNvPr id="44" name="Group 43"/>
          <p:cNvGrpSpPr/>
          <p:nvPr/>
        </p:nvGrpSpPr>
        <p:grpSpPr>
          <a:xfrm>
            <a:off x="6592754" y="2383407"/>
            <a:ext cx="1450834" cy="1442953"/>
            <a:chOff x="6826183" y="2187389"/>
            <a:chExt cx="1079719" cy="1080000"/>
          </a:xfrm>
        </p:grpSpPr>
        <p:sp>
          <p:nvSpPr>
            <p:cNvPr id="45" name="Oval 44"/>
            <p:cNvSpPr>
              <a:spLocks noChangeAspect="1"/>
            </p:cNvSpPr>
            <p:nvPr/>
          </p:nvSpPr>
          <p:spPr>
            <a:xfrm>
              <a:off x="6826183" y="2187389"/>
              <a:ext cx="1079719" cy="108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3200">
                <a:solidFill>
                  <a:schemeClr val="bg2">
                    <a:lumMod val="75000"/>
                  </a:schemeClr>
                </a:solidFill>
                <a:latin typeface="Times New Roman" panose="02020603050405020304" pitchFamily="18" charset="0"/>
                <a:cs typeface="Times New Roman" panose="02020603050405020304" pitchFamily="18" charset="0"/>
              </a:endParaRPr>
            </a:p>
          </p:txBody>
        </p:sp>
        <p:grpSp>
          <p:nvGrpSpPr>
            <p:cNvPr id="46" name="Group 45"/>
            <p:cNvGrpSpPr/>
            <p:nvPr/>
          </p:nvGrpSpPr>
          <p:grpSpPr>
            <a:xfrm>
              <a:off x="7098995" y="2443503"/>
              <a:ext cx="510395" cy="573931"/>
              <a:chOff x="4290008" y="4767262"/>
              <a:chExt cx="902113" cy="1014412"/>
            </a:xfrm>
            <a:solidFill>
              <a:schemeClr val="bg1"/>
            </a:solidFill>
          </p:grpSpPr>
          <p:sp>
            <p:nvSpPr>
              <p:cNvPr id="47" name="Freeform 46"/>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1" fmla="*/ 109538 w 564357"/>
                  <a:gd name="connsiteY0-2" fmla="*/ 590550 h 592931"/>
                  <a:gd name="connsiteX1-3" fmla="*/ 107157 w 564357"/>
                  <a:gd name="connsiteY1-4" fmla="*/ 531019 h 592931"/>
                  <a:gd name="connsiteX2-5" fmla="*/ 0 w 564357"/>
                  <a:gd name="connsiteY2-6" fmla="*/ 173831 h 592931"/>
                  <a:gd name="connsiteX3-7" fmla="*/ 283369 w 564357"/>
                  <a:gd name="connsiteY3-8" fmla="*/ 0 h 592931"/>
                  <a:gd name="connsiteX4-9" fmla="*/ 526257 w 564357"/>
                  <a:gd name="connsiteY4-10" fmla="*/ 138112 h 592931"/>
                  <a:gd name="connsiteX5-11" fmla="*/ 564357 w 564357"/>
                  <a:gd name="connsiteY5-12" fmla="*/ 407194 h 592931"/>
                  <a:gd name="connsiteX6-13" fmla="*/ 445294 w 564357"/>
                  <a:gd name="connsiteY6-14" fmla="*/ 557212 h 592931"/>
                  <a:gd name="connsiteX7-15" fmla="*/ 445294 w 564357"/>
                  <a:gd name="connsiteY7-16" fmla="*/ 588169 h 592931"/>
                  <a:gd name="connsiteX8-17" fmla="*/ 342900 w 564357"/>
                  <a:gd name="connsiteY8-18" fmla="*/ 588169 h 592931"/>
                  <a:gd name="connsiteX9-19" fmla="*/ 342900 w 564357"/>
                  <a:gd name="connsiteY9-20" fmla="*/ 481012 h 592931"/>
                  <a:gd name="connsiteX10-21" fmla="*/ 476250 w 564357"/>
                  <a:gd name="connsiteY10-22" fmla="*/ 307181 h 592931"/>
                  <a:gd name="connsiteX11-23" fmla="*/ 285750 w 564357"/>
                  <a:gd name="connsiteY11-24" fmla="*/ 119062 h 592931"/>
                  <a:gd name="connsiteX12-25" fmla="*/ 92869 w 564357"/>
                  <a:gd name="connsiteY12-26" fmla="*/ 316706 h 592931"/>
                  <a:gd name="connsiteX13-27" fmla="*/ 207169 w 564357"/>
                  <a:gd name="connsiteY13-28" fmla="*/ 485775 h 592931"/>
                  <a:gd name="connsiteX14-29" fmla="*/ 207169 w 564357"/>
                  <a:gd name="connsiteY14-30" fmla="*/ 592931 h 592931"/>
                  <a:gd name="connsiteX15-31" fmla="*/ 109538 w 564357"/>
                  <a:gd name="connsiteY15-32" fmla="*/ 590550 h 592931"/>
                  <a:gd name="connsiteX0-33" fmla="*/ 121444 w 576263"/>
                  <a:gd name="connsiteY0-34" fmla="*/ 590550 h 592931"/>
                  <a:gd name="connsiteX1-35" fmla="*/ 119063 w 576263"/>
                  <a:gd name="connsiteY1-36" fmla="*/ 531019 h 592931"/>
                  <a:gd name="connsiteX2-37" fmla="*/ 11906 w 576263"/>
                  <a:gd name="connsiteY2-38" fmla="*/ 173831 h 592931"/>
                  <a:gd name="connsiteX3-39" fmla="*/ 295275 w 576263"/>
                  <a:gd name="connsiteY3-40" fmla="*/ 0 h 592931"/>
                  <a:gd name="connsiteX4-41" fmla="*/ 538163 w 576263"/>
                  <a:gd name="connsiteY4-42" fmla="*/ 138112 h 592931"/>
                  <a:gd name="connsiteX5-43" fmla="*/ 576263 w 576263"/>
                  <a:gd name="connsiteY5-44" fmla="*/ 407194 h 592931"/>
                  <a:gd name="connsiteX6-45" fmla="*/ 457200 w 576263"/>
                  <a:gd name="connsiteY6-46" fmla="*/ 557212 h 592931"/>
                  <a:gd name="connsiteX7-47" fmla="*/ 457200 w 576263"/>
                  <a:gd name="connsiteY7-48" fmla="*/ 588169 h 592931"/>
                  <a:gd name="connsiteX8-49" fmla="*/ 354806 w 576263"/>
                  <a:gd name="connsiteY8-50" fmla="*/ 588169 h 592931"/>
                  <a:gd name="connsiteX9-51" fmla="*/ 354806 w 576263"/>
                  <a:gd name="connsiteY9-52" fmla="*/ 481012 h 592931"/>
                  <a:gd name="connsiteX10-53" fmla="*/ 488156 w 576263"/>
                  <a:gd name="connsiteY10-54" fmla="*/ 307181 h 592931"/>
                  <a:gd name="connsiteX11-55" fmla="*/ 297656 w 576263"/>
                  <a:gd name="connsiteY11-56" fmla="*/ 119062 h 592931"/>
                  <a:gd name="connsiteX12-57" fmla="*/ 104775 w 576263"/>
                  <a:gd name="connsiteY12-58" fmla="*/ 316706 h 592931"/>
                  <a:gd name="connsiteX13-59" fmla="*/ 219075 w 576263"/>
                  <a:gd name="connsiteY13-60" fmla="*/ 485775 h 592931"/>
                  <a:gd name="connsiteX14-61" fmla="*/ 219075 w 576263"/>
                  <a:gd name="connsiteY14-62" fmla="*/ 592931 h 592931"/>
                  <a:gd name="connsiteX15-63" fmla="*/ 121444 w 576263"/>
                  <a:gd name="connsiteY15-64" fmla="*/ 590550 h 592931"/>
                  <a:gd name="connsiteX0-65" fmla="*/ 125510 w 580329"/>
                  <a:gd name="connsiteY0-66" fmla="*/ 590550 h 592931"/>
                  <a:gd name="connsiteX1-67" fmla="*/ 123129 w 580329"/>
                  <a:gd name="connsiteY1-68" fmla="*/ 531019 h 592931"/>
                  <a:gd name="connsiteX2-69" fmla="*/ 15972 w 580329"/>
                  <a:gd name="connsiteY2-70" fmla="*/ 173831 h 592931"/>
                  <a:gd name="connsiteX3-71" fmla="*/ 299341 w 580329"/>
                  <a:gd name="connsiteY3-72" fmla="*/ 0 h 592931"/>
                  <a:gd name="connsiteX4-73" fmla="*/ 542229 w 580329"/>
                  <a:gd name="connsiteY4-74" fmla="*/ 138112 h 592931"/>
                  <a:gd name="connsiteX5-75" fmla="*/ 580329 w 580329"/>
                  <a:gd name="connsiteY5-76" fmla="*/ 407194 h 592931"/>
                  <a:gd name="connsiteX6-77" fmla="*/ 461266 w 580329"/>
                  <a:gd name="connsiteY6-78" fmla="*/ 557212 h 592931"/>
                  <a:gd name="connsiteX7-79" fmla="*/ 461266 w 580329"/>
                  <a:gd name="connsiteY7-80" fmla="*/ 588169 h 592931"/>
                  <a:gd name="connsiteX8-81" fmla="*/ 358872 w 580329"/>
                  <a:gd name="connsiteY8-82" fmla="*/ 588169 h 592931"/>
                  <a:gd name="connsiteX9-83" fmla="*/ 358872 w 580329"/>
                  <a:gd name="connsiteY9-84" fmla="*/ 481012 h 592931"/>
                  <a:gd name="connsiteX10-85" fmla="*/ 492222 w 580329"/>
                  <a:gd name="connsiteY10-86" fmla="*/ 307181 h 592931"/>
                  <a:gd name="connsiteX11-87" fmla="*/ 301722 w 580329"/>
                  <a:gd name="connsiteY11-88" fmla="*/ 119062 h 592931"/>
                  <a:gd name="connsiteX12-89" fmla="*/ 108841 w 580329"/>
                  <a:gd name="connsiteY12-90" fmla="*/ 316706 h 592931"/>
                  <a:gd name="connsiteX13-91" fmla="*/ 223141 w 580329"/>
                  <a:gd name="connsiteY13-92" fmla="*/ 485775 h 592931"/>
                  <a:gd name="connsiteX14-93" fmla="*/ 223141 w 580329"/>
                  <a:gd name="connsiteY14-94" fmla="*/ 592931 h 592931"/>
                  <a:gd name="connsiteX15-95" fmla="*/ 125510 w 580329"/>
                  <a:gd name="connsiteY15-96" fmla="*/ 590550 h 592931"/>
                  <a:gd name="connsiteX0-97" fmla="*/ 125510 w 580329"/>
                  <a:gd name="connsiteY0-98" fmla="*/ 590550 h 592931"/>
                  <a:gd name="connsiteX1-99" fmla="*/ 123129 w 580329"/>
                  <a:gd name="connsiteY1-100" fmla="*/ 531019 h 592931"/>
                  <a:gd name="connsiteX2-101" fmla="*/ 15972 w 580329"/>
                  <a:gd name="connsiteY2-102" fmla="*/ 173831 h 592931"/>
                  <a:gd name="connsiteX3-103" fmla="*/ 299341 w 580329"/>
                  <a:gd name="connsiteY3-104" fmla="*/ 0 h 592931"/>
                  <a:gd name="connsiteX4-105" fmla="*/ 542229 w 580329"/>
                  <a:gd name="connsiteY4-106" fmla="*/ 138112 h 592931"/>
                  <a:gd name="connsiteX5-107" fmla="*/ 580329 w 580329"/>
                  <a:gd name="connsiteY5-108" fmla="*/ 407194 h 592931"/>
                  <a:gd name="connsiteX6-109" fmla="*/ 461266 w 580329"/>
                  <a:gd name="connsiteY6-110" fmla="*/ 557212 h 592931"/>
                  <a:gd name="connsiteX7-111" fmla="*/ 461266 w 580329"/>
                  <a:gd name="connsiteY7-112" fmla="*/ 588169 h 592931"/>
                  <a:gd name="connsiteX8-113" fmla="*/ 358872 w 580329"/>
                  <a:gd name="connsiteY8-114" fmla="*/ 588169 h 592931"/>
                  <a:gd name="connsiteX9-115" fmla="*/ 358872 w 580329"/>
                  <a:gd name="connsiteY9-116" fmla="*/ 481012 h 592931"/>
                  <a:gd name="connsiteX10-117" fmla="*/ 492222 w 580329"/>
                  <a:gd name="connsiteY10-118" fmla="*/ 307181 h 592931"/>
                  <a:gd name="connsiteX11-119" fmla="*/ 301722 w 580329"/>
                  <a:gd name="connsiteY11-120" fmla="*/ 119062 h 592931"/>
                  <a:gd name="connsiteX12-121" fmla="*/ 108841 w 580329"/>
                  <a:gd name="connsiteY12-122" fmla="*/ 316706 h 592931"/>
                  <a:gd name="connsiteX13-123" fmla="*/ 223141 w 580329"/>
                  <a:gd name="connsiteY13-124" fmla="*/ 485775 h 592931"/>
                  <a:gd name="connsiteX14-125" fmla="*/ 223141 w 580329"/>
                  <a:gd name="connsiteY14-126" fmla="*/ 592931 h 592931"/>
                  <a:gd name="connsiteX15-127" fmla="*/ 125510 w 580329"/>
                  <a:gd name="connsiteY15-128" fmla="*/ 590550 h 592931"/>
                  <a:gd name="connsiteX0-129" fmla="*/ 125510 w 580329"/>
                  <a:gd name="connsiteY0-130" fmla="*/ 590550 h 592931"/>
                  <a:gd name="connsiteX1-131" fmla="*/ 123129 w 580329"/>
                  <a:gd name="connsiteY1-132" fmla="*/ 531019 h 592931"/>
                  <a:gd name="connsiteX2-133" fmla="*/ 15972 w 580329"/>
                  <a:gd name="connsiteY2-134" fmla="*/ 173831 h 592931"/>
                  <a:gd name="connsiteX3-135" fmla="*/ 299341 w 580329"/>
                  <a:gd name="connsiteY3-136" fmla="*/ 0 h 592931"/>
                  <a:gd name="connsiteX4-137" fmla="*/ 542229 w 580329"/>
                  <a:gd name="connsiteY4-138" fmla="*/ 138112 h 592931"/>
                  <a:gd name="connsiteX5-139" fmla="*/ 580329 w 580329"/>
                  <a:gd name="connsiteY5-140" fmla="*/ 407194 h 592931"/>
                  <a:gd name="connsiteX6-141" fmla="*/ 461266 w 580329"/>
                  <a:gd name="connsiteY6-142" fmla="*/ 557212 h 592931"/>
                  <a:gd name="connsiteX7-143" fmla="*/ 461266 w 580329"/>
                  <a:gd name="connsiteY7-144" fmla="*/ 588169 h 592931"/>
                  <a:gd name="connsiteX8-145" fmla="*/ 358872 w 580329"/>
                  <a:gd name="connsiteY8-146" fmla="*/ 588169 h 592931"/>
                  <a:gd name="connsiteX9-147" fmla="*/ 358872 w 580329"/>
                  <a:gd name="connsiteY9-148" fmla="*/ 481012 h 592931"/>
                  <a:gd name="connsiteX10-149" fmla="*/ 492222 w 580329"/>
                  <a:gd name="connsiteY10-150" fmla="*/ 307181 h 592931"/>
                  <a:gd name="connsiteX11-151" fmla="*/ 301722 w 580329"/>
                  <a:gd name="connsiteY11-152" fmla="*/ 119062 h 592931"/>
                  <a:gd name="connsiteX12-153" fmla="*/ 108841 w 580329"/>
                  <a:gd name="connsiteY12-154" fmla="*/ 316706 h 592931"/>
                  <a:gd name="connsiteX13-155" fmla="*/ 223141 w 580329"/>
                  <a:gd name="connsiteY13-156" fmla="*/ 485775 h 592931"/>
                  <a:gd name="connsiteX14-157" fmla="*/ 223141 w 580329"/>
                  <a:gd name="connsiteY14-158" fmla="*/ 592931 h 592931"/>
                  <a:gd name="connsiteX15-159" fmla="*/ 125510 w 580329"/>
                  <a:gd name="connsiteY15-160" fmla="*/ 590550 h 592931"/>
                  <a:gd name="connsiteX0-161" fmla="*/ 125510 w 580329"/>
                  <a:gd name="connsiteY0-162" fmla="*/ 590550 h 592931"/>
                  <a:gd name="connsiteX1-163" fmla="*/ 123129 w 580329"/>
                  <a:gd name="connsiteY1-164" fmla="*/ 531019 h 592931"/>
                  <a:gd name="connsiteX2-165" fmla="*/ 15972 w 580329"/>
                  <a:gd name="connsiteY2-166" fmla="*/ 173831 h 592931"/>
                  <a:gd name="connsiteX3-167" fmla="*/ 299341 w 580329"/>
                  <a:gd name="connsiteY3-168" fmla="*/ 0 h 592931"/>
                  <a:gd name="connsiteX4-169" fmla="*/ 542229 w 580329"/>
                  <a:gd name="connsiteY4-170" fmla="*/ 138112 h 592931"/>
                  <a:gd name="connsiteX5-171" fmla="*/ 580329 w 580329"/>
                  <a:gd name="connsiteY5-172" fmla="*/ 407194 h 592931"/>
                  <a:gd name="connsiteX6-173" fmla="*/ 461266 w 580329"/>
                  <a:gd name="connsiteY6-174" fmla="*/ 557212 h 592931"/>
                  <a:gd name="connsiteX7-175" fmla="*/ 461266 w 580329"/>
                  <a:gd name="connsiteY7-176" fmla="*/ 588169 h 592931"/>
                  <a:gd name="connsiteX8-177" fmla="*/ 358872 w 580329"/>
                  <a:gd name="connsiteY8-178" fmla="*/ 588169 h 592931"/>
                  <a:gd name="connsiteX9-179" fmla="*/ 358872 w 580329"/>
                  <a:gd name="connsiteY9-180" fmla="*/ 481012 h 592931"/>
                  <a:gd name="connsiteX10-181" fmla="*/ 492222 w 580329"/>
                  <a:gd name="connsiteY10-182" fmla="*/ 307181 h 592931"/>
                  <a:gd name="connsiteX11-183" fmla="*/ 301722 w 580329"/>
                  <a:gd name="connsiteY11-184" fmla="*/ 119062 h 592931"/>
                  <a:gd name="connsiteX12-185" fmla="*/ 108841 w 580329"/>
                  <a:gd name="connsiteY12-186" fmla="*/ 316706 h 592931"/>
                  <a:gd name="connsiteX13-187" fmla="*/ 223141 w 580329"/>
                  <a:gd name="connsiteY13-188" fmla="*/ 485775 h 592931"/>
                  <a:gd name="connsiteX14-189" fmla="*/ 223141 w 580329"/>
                  <a:gd name="connsiteY14-190" fmla="*/ 592931 h 592931"/>
                  <a:gd name="connsiteX15-191" fmla="*/ 125510 w 580329"/>
                  <a:gd name="connsiteY15-192" fmla="*/ 590550 h 592931"/>
                  <a:gd name="connsiteX0-193" fmla="*/ 125510 w 580329"/>
                  <a:gd name="connsiteY0-194" fmla="*/ 590550 h 592931"/>
                  <a:gd name="connsiteX1-195" fmla="*/ 123129 w 580329"/>
                  <a:gd name="connsiteY1-196" fmla="*/ 531019 h 592931"/>
                  <a:gd name="connsiteX2-197" fmla="*/ 15972 w 580329"/>
                  <a:gd name="connsiteY2-198" fmla="*/ 173831 h 592931"/>
                  <a:gd name="connsiteX3-199" fmla="*/ 299341 w 580329"/>
                  <a:gd name="connsiteY3-200" fmla="*/ 0 h 592931"/>
                  <a:gd name="connsiteX4-201" fmla="*/ 542229 w 580329"/>
                  <a:gd name="connsiteY4-202" fmla="*/ 138112 h 592931"/>
                  <a:gd name="connsiteX5-203" fmla="*/ 580329 w 580329"/>
                  <a:gd name="connsiteY5-204" fmla="*/ 407194 h 592931"/>
                  <a:gd name="connsiteX6-205" fmla="*/ 461266 w 580329"/>
                  <a:gd name="connsiteY6-206" fmla="*/ 557212 h 592931"/>
                  <a:gd name="connsiteX7-207" fmla="*/ 461266 w 580329"/>
                  <a:gd name="connsiteY7-208" fmla="*/ 588169 h 592931"/>
                  <a:gd name="connsiteX8-209" fmla="*/ 358872 w 580329"/>
                  <a:gd name="connsiteY8-210" fmla="*/ 588169 h 592931"/>
                  <a:gd name="connsiteX9-211" fmla="*/ 358872 w 580329"/>
                  <a:gd name="connsiteY9-212" fmla="*/ 481012 h 592931"/>
                  <a:gd name="connsiteX10-213" fmla="*/ 492222 w 580329"/>
                  <a:gd name="connsiteY10-214" fmla="*/ 307181 h 592931"/>
                  <a:gd name="connsiteX11-215" fmla="*/ 301722 w 580329"/>
                  <a:gd name="connsiteY11-216" fmla="*/ 119062 h 592931"/>
                  <a:gd name="connsiteX12-217" fmla="*/ 108841 w 580329"/>
                  <a:gd name="connsiteY12-218" fmla="*/ 316706 h 592931"/>
                  <a:gd name="connsiteX13-219" fmla="*/ 223141 w 580329"/>
                  <a:gd name="connsiteY13-220" fmla="*/ 485775 h 592931"/>
                  <a:gd name="connsiteX14-221" fmla="*/ 223141 w 580329"/>
                  <a:gd name="connsiteY14-222" fmla="*/ 592931 h 592931"/>
                  <a:gd name="connsiteX15-223" fmla="*/ 125510 w 580329"/>
                  <a:gd name="connsiteY15-224" fmla="*/ 590550 h 592931"/>
                  <a:gd name="connsiteX0-225" fmla="*/ 125510 w 580329"/>
                  <a:gd name="connsiteY0-226" fmla="*/ 590550 h 592931"/>
                  <a:gd name="connsiteX1-227" fmla="*/ 123129 w 580329"/>
                  <a:gd name="connsiteY1-228" fmla="*/ 531019 h 592931"/>
                  <a:gd name="connsiteX2-229" fmla="*/ 15972 w 580329"/>
                  <a:gd name="connsiteY2-230" fmla="*/ 173831 h 592931"/>
                  <a:gd name="connsiteX3-231" fmla="*/ 299341 w 580329"/>
                  <a:gd name="connsiteY3-232" fmla="*/ 0 h 592931"/>
                  <a:gd name="connsiteX4-233" fmla="*/ 542229 w 580329"/>
                  <a:gd name="connsiteY4-234" fmla="*/ 138112 h 592931"/>
                  <a:gd name="connsiteX5-235" fmla="*/ 580329 w 580329"/>
                  <a:gd name="connsiteY5-236" fmla="*/ 407194 h 592931"/>
                  <a:gd name="connsiteX6-237" fmla="*/ 461266 w 580329"/>
                  <a:gd name="connsiteY6-238" fmla="*/ 557212 h 592931"/>
                  <a:gd name="connsiteX7-239" fmla="*/ 461266 w 580329"/>
                  <a:gd name="connsiteY7-240" fmla="*/ 588169 h 592931"/>
                  <a:gd name="connsiteX8-241" fmla="*/ 358872 w 580329"/>
                  <a:gd name="connsiteY8-242" fmla="*/ 588169 h 592931"/>
                  <a:gd name="connsiteX9-243" fmla="*/ 358872 w 580329"/>
                  <a:gd name="connsiteY9-244" fmla="*/ 481012 h 592931"/>
                  <a:gd name="connsiteX10-245" fmla="*/ 492222 w 580329"/>
                  <a:gd name="connsiteY10-246" fmla="*/ 307181 h 592931"/>
                  <a:gd name="connsiteX11-247" fmla="*/ 301722 w 580329"/>
                  <a:gd name="connsiteY11-248" fmla="*/ 119062 h 592931"/>
                  <a:gd name="connsiteX12-249" fmla="*/ 108841 w 580329"/>
                  <a:gd name="connsiteY12-250" fmla="*/ 316706 h 592931"/>
                  <a:gd name="connsiteX13-251" fmla="*/ 223141 w 580329"/>
                  <a:gd name="connsiteY13-252" fmla="*/ 485775 h 592931"/>
                  <a:gd name="connsiteX14-253" fmla="*/ 223141 w 580329"/>
                  <a:gd name="connsiteY14-254" fmla="*/ 592931 h 592931"/>
                  <a:gd name="connsiteX15-255" fmla="*/ 125510 w 580329"/>
                  <a:gd name="connsiteY15-256" fmla="*/ 590550 h 592931"/>
                  <a:gd name="connsiteX0-257" fmla="*/ 125510 w 597304"/>
                  <a:gd name="connsiteY0-258" fmla="*/ 590550 h 592931"/>
                  <a:gd name="connsiteX1-259" fmla="*/ 123129 w 597304"/>
                  <a:gd name="connsiteY1-260" fmla="*/ 531019 h 592931"/>
                  <a:gd name="connsiteX2-261" fmla="*/ 15972 w 597304"/>
                  <a:gd name="connsiteY2-262" fmla="*/ 173831 h 592931"/>
                  <a:gd name="connsiteX3-263" fmla="*/ 299341 w 597304"/>
                  <a:gd name="connsiteY3-264" fmla="*/ 0 h 592931"/>
                  <a:gd name="connsiteX4-265" fmla="*/ 542229 w 597304"/>
                  <a:gd name="connsiteY4-266" fmla="*/ 138112 h 592931"/>
                  <a:gd name="connsiteX5-267" fmla="*/ 580329 w 597304"/>
                  <a:gd name="connsiteY5-268" fmla="*/ 407194 h 592931"/>
                  <a:gd name="connsiteX6-269" fmla="*/ 461266 w 597304"/>
                  <a:gd name="connsiteY6-270" fmla="*/ 557212 h 592931"/>
                  <a:gd name="connsiteX7-271" fmla="*/ 461266 w 597304"/>
                  <a:gd name="connsiteY7-272" fmla="*/ 588169 h 592931"/>
                  <a:gd name="connsiteX8-273" fmla="*/ 358872 w 597304"/>
                  <a:gd name="connsiteY8-274" fmla="*/ 588169 h 592931"/>
                  <a:gd name="connsiteX9-275" fmla="*/ 358872 w 597304"/>
                  <a:gd name="connsiteY9-276" fmla="*/ 481012 h 592931"/>
                  <a:gd name="connsiteX10-277" fmla="*/ 492222 w 597304"/>
                  <a:gd name="connsiteY10-278" fmla="*/ 307181 h 592931"/>
                  <a:gd name="connsiteX11-279" fmla="*/ 301722 w 597304"/>
                  <a:gd name="connsiteY11-280" fmla="*/ 119062 h 592931"/>
                  <a:gd name="connsiteX12-281" fmla="*/ 108841 w 597304"/>
                  <a:gd name="connsiteY12-282" fmla="*/ 316706 h 592931"/>
                  <a:gd name="connsiteX13-283" fmla="*/ 223141 w 597304"/>
                  <a:gd name="connsiteY13-284" fmla="*/ 485775 h 592931"/>
                  <a:gd name="connsiteX14-285" fmla="*/ 223141 w 597304"/>
                  <a:gd name="connsiteY14-286" fmla="*/ 592931 h 592931"/>
                  <a:gd name="connsiteX15-287" fmla="*/ 125510 w 597304"/>
                  <a:gd name="connsiteY15-288" fmla="*/ 590550 h 592931"/>
                  <a:gd name="connsiteX0-289" fmla="*/ 125510 w 599510"/>
                  <a:gd name="connsiteY0-290" fmla="*/ 590550 h 592931"/>
                  <a:gd name="connsiteX1-291" fmla="*/ 123129 w 599510"/>
                  <a:gd name="connsiteY1-292" fmla="*/ 531019 h 592931"/>
                  <a:gd name="connsiteX2-293" fmla="*/ 15972 w 599510"/>
                  <a:gd name="connsiteY2-294" fmla="*/ 173831 h 592931"/>
                  <a:gd name="connsiteX3-295" fmla="*/ 299341 w 599510"/>
                  <a:gd name="connsiteY3-296" fmla="*/ 0 h 592931"/>
                  <a:gd name="connsiteX4-297" fmla="*/ 549373 w 599510"/>
                  <a:gd name="connsiteY4-298" fmla="*/ 133349 h 592931"/>
                  <a:gd name="connsiteX5-299" fmla="*/ 580329 w 599510"/>
                  <a:gd name="connsiteY5-300" fmla="*/ 407194 h 592931"/>
                  <a:gd name="connsiteX6-301" fmla="*/ 461266 w 599510"/>
                  <a:gd name="connsiteY6-302" fmla="*/ 557212 h 592931"/>
                  <a:gd name="connsiteX7-303" fmla="*/ 461266 w 599510"/>
                  <a:gd name="connsiteY7-304" fmla="*/ 588169 h 592931"/>
                  <a:gd name="connsiteX8-305" fmla="*/ 358872 w 599510"/>
                  <a:gd name="connsiteY8-306" fmla="*/ 588169 h 592931"/>
                  <a:gd name="connsiteX9-307" fmla="*/ 358872 w 599510"/>
                  <a:gd name="connsiteY9-308" fmla="*/ 481012 h 592931"/>
                  <a:gd name="connsiteX10-309" fmla="*/ 492222 w 599510"/>
                  <a:gd name="connsiteY10-310" fmla="*/ 307181 h 592931"/>
                  <a:gd name="connsiteX11-311" fmla="*/ 301722 w 599510"/>
                  <a:gd name="connsiteY11-312" fmla="*/ 119062 h 592931"/>
                  <a:gd name="connsiteX12-313" fmla="*/ 108841 w 599510"/>
                  <a:gd name="connsiteY12-314" fmla="*/ 316706 h 592931"/>
                  <a:gd name="connsiteX13-315" fmla="*/ 223141 w 599510"/>
                  <a:gd name="connsiteY13-316" fmla="*/ 485775 h 592931"/>
                  <a:gd name="connsiteX14-317" fmla="*/ 223141 w 599510"/>
                  <a:gd name="connsiteY14-318" fmla="*/ 592931 h 592931"/>
                  <a:gd name="connsiteX15-319" fmla="*/ 125510 w 599510"/>
                  <a:gd name="connsiteY15-320" fmla="*/ 590550 h 592931"/>
                  <a:gd name="connsiteX0-321" fmla="*/ 125510 w 599510"/>
                  <a:gd name="connsiteY0-322" fmla="*/ 590550 h 592931"/>
                  <a:gd name="connsiteX1-323" fmla="*/ 123129 w 599510"/>
                  <a:gd name="connsiteY1-324" fmla="*/ 531019 h 592931"/>
                  <a:gd name="connsiteX2-325" fmla="*/ 15972 w 599510"/>
                  <a:gd name="connsiteY2-326" fmla="*/ 173831 h 592931"/>
                  <a:gd name="connsiteX3-327" fmla="*/ 299341 w 599510"/>
                  <a:gd name="connsiteY3-328" fmla="*/ 0 h 592931"/>
                  <a:gd name="connsiteX4-329" fmla="*/ 549373 w 599510"/>
                  <a:gd name="connsiteY4-330" fmla="*/ 133349 h 592931"/>
                  <a:gd name="connsiteX5-331" fmla="*/ 580329 w 599510"/>
                  <a:gd name="connsiteY5-332" fmla="*/ 407194 h 592931"/>
                  <a:gd name="connsiteX6-333" fmla="*/ 461266 w 599510"/>
                  <a:gd name="connsiteY6-334" fmla="*/ 557212 h 592931"/>
                  <a:gd name="connsiteX7-335" fmla="*/ 461266 w 599510"/>
                  <a:gd name="connsiteY7-336" fmla="*/ 588169 h 592931"/>
                  <a:gd name="connsiteX8-337" fmla="*/ 358872 w 599510"/>
                  <a:gd name="connsiteY8-338" fmla="*/ 588169 h 592931"/>
                  <a:gd name="connsiteX9-339" fmla="*/ 358872 w 599510"/>
                  <a:gd name="connsiteY9-340" fmla="*/ 481012 h 592931"/>
                  <a:gd name="connsiteX10-341" fmla="*/ 492222 w 599510"/>
                  <a:gd name="connsiteY10-342" fmla="*/ 307181 h 592931"/>
                  <a:gd name="connsiteX11-343" fmla="*/ 301722 w 599510"/>
                  <a:gd name="connsiteY11-344" fmla="*/ 119062 h 592931"/>
                  <a:gd name="connsiteX12-345" fmla="*/ 108841 w 599510"/>
                  <a:gd name="connsiteY12-346" fmla="*/ 316706 h 592931"/>
                  <a:gd name="connsiteX13-347" fmla="*/ 223141 w 599510"/>
                  <a:gd name="connsiteY13-348" fmla="*/ 485775 h 592931"/>
                  <a:gd name="connsiteX14-349" fmla="*/ 223141 w 599510"/>
                  <a:gd name="connsiteY14-350" fmla="*/ 592931 h 592931"/>
                  <a:gd name="connsiteX15-351" fmla="*/ 125510 w 599510"/>
                  <a:gd name="connsiteY15-352" fmla="*/ 590550 h 592931"/>
                  <a:gd name="connsiteX0-353" fmla="*/ 125510 w 595939"/>
                  <a:gd name="connsiteY0-354" fmla="*/ 590550 h 592931"/>
                  <a:gd name="connsiteX1-355" fmla="*/ 123129 w 595939"/>
                  <a:gd name="connsiteY1-356" fmla="*/ 531019 h 592931"/>
                  <a:gd name="connsiteX2-357" fmla="*/ 15972 w 595939"/>
                  <a:gd name="connsiteY2-358" fmla="*/ 173831 h 592931"/>
                  <a:gd name="connsiteX3-359" fmla="*/ 299341 w 595939"/>
                  <a:gd name="connsiteY3-360" fmla="*/ 0 h 592931"/>
                  <a:gd name="connsiteX4-361" fmla="*/ 549373 w 595939"/>
                  <a:gd name="connsiteY4-362" fmla="*/ 133349 h 592931"/>
                  <a:gd name="connsiteX5-363" fmla="*/ 580329 w 595939"/>
                  <a:gd name="connsiteY5-364" fmla="*/ 407194 h 592931"/>
                  <a:gd name="connsiteX6-365" fmla="*/ 461266 w 595939"/>
                  <a:gd name="connsiteY6-366" fmla="*/ 557212 h 592931"/>
                  <a:gd name="connsiteX7-367" fmla="*/ 461266 w 595939"/>
                  <a:gd name="connsiteY7-368" fmla="*/ 588169 h 592931"/>
                  <a:gd name="connsiteX8-369" fmla="*/ 358872 w 595939"/>
                  <a:gd name="connsiteY8-370" fmla="*/ 588169 h 592931"/>
                  <a:gd name="connsiteX9-371" fmla="*/ 358872 w 595939"/>
                  <a:gd name="connsiteY9-372" fmla="*/ 481012 h 592931"/>
                  <a:gd name="connsiteX10-373" fmla="*/ 492222 w 595939"/>
                  <a:gd name="connsiteY10-374" fmla="*/ 307181 h 592931"/>
                  <a:gd name="connsiteX11-375" fmla="*/ 301722 w 595939"/>
                  <a:gd name="connsiteY11-376" fmla="*/ 119062 h 592931"/>
                  <a:gd name="connsiteX12-377" fmla="*/ 108841 w 595939"/>
                  <a:gd name="connsiteY12-378" fmla="*/ 316706 h 592931"/>
                  <a:gd name="connsiteX13-379" fmla="*/ 223141 w 595939"/>
                  <a:gd name="connsiteY13-380" fmla="*/ 485775 h 592931"/>
                  <a:gd name="connsiteX14-381" fmla="*/ 223141 w 595939"/>
                  <a:gd name="connsiteY14-382" fmla="*/ 592931 h 592931"/>
                  <a:gd name="connsiteX15-383" fmla="*/ 125510 w 595939"/>
                  <a:gd name="connsiteY15-384" fmla="*/ 590550 h 592931"/>
                  <a:gd name="connsiteX0-385" fmla="*/ 125510 w 595939"/>
                  <a:gd name="connsiteY0-386" fmla="*/ 590550 h 592931"/>
                  <a:gd name="connsiteX1-387" fmla="*/ 123129 w 595939"/>
                  <a:gd name="connsiteY1-388" fmla="*/ 531019 h 592931"/>
                  <a:gd name="connsiteX2-389" fmla="*/ 15972 w 595939"/>
                  <a:gd name="connsiteY2-390" fmla="*/ 173831 h 592931"/>
                  <a:gd name="connsiteX3-391" fmla="*/ 299341 w 595939"/>
                  <a:gd name="connsiteY3-392" fmla="*/ 0 h 592931"/>
                  <a:gd name="connsiteX4-393" fmla="*/ 549373 w 595939"/>
                  <a:gd name="connsiteY4-394" fmla="*/ 133349 h 592931"/>
                  <a:gd name="connsiteX5-395" fmla="*/ 580329 w 595939"/>
                  <a:gd name="connsiteY5-396" fmla="*/ 407194 h 592931"/>
                  <a:gd name="connsiteX6-397" fmla="*/ 461266 w 595939"/>
                  <a:gd name="connsiteY6-398" fmla="*/ 557212 h 592931"/>
                  <a:gd name="connsiteX7-399" fmla="*/ 461266 w 595939"/>
                  <a:gd name="connsiteY7-400" fmla="*/ 588169 h 592931"/>
                  <a:gd name="connsiteX8-401" fmla="*/ 358872 w 595939"/>
                  <a:gd name="connsiteY8-402" fmla="*/ 588169 h 592931"/>
                  <a:gd name="connsiteX9-403" fmla="*/ 358872 w 595939"/>
                  <a:gd name="connsiteY9-404" fmla="*/ 481012 h 592931"/>
                  <a:gd name="connsiteX10-405" fmla="*/ 492222 w 595939"/>
                  <a:gd name="connsiteY10-406" fmla="*/ 307181 h 592931"/>
                  <a:gd name="connsiteX11-407" fmla="*/ 301722 w 595939"/>
                  <a:gd name="connsiteY11-408" fmla="*/ 119062 h 592931"/>
                  <a:gd name="connsiteX12-409" fmla="*/ 108841 w 595939"/>
                  <a:gd name="connsiteY12-410" fmla="*/ 316706 h 592931"/>
                  <a:gd name="connsiteX13-411" fmla="*/ 223141 w 595939"/>
                  <a:gd name="connsiteY13-412" fmla="*/ 485775 h 592931"/>
                  <a:gd name="connsiteX14-413" fmla="*/ 223141 w 595939"/>
                  <a:gd name="connsiteY14-414" fmla="*/ 592931 h 592931"/>
                  <a:gd name="connsiteX15-415" fmla="*/ 125510 w 595939"/>
                  <a:gd name="connsiteY15-416" fmla="*/ 590550 h 592931"/>
                  <a:gd name="connsiteX0-417" fmla="*/ 125510 w 553955"/>
                  <a:gd name="connsiteY0-418" fmla="*/ 590550 h 592931"/>
                  <a:gd name="connsiteX1-419" fmla="*/ 123129 w 553955"/>
                  <a:gd name="connsiteY1-420" fmla="*/ 531019 h 592931"/>
                  <a:gd name="connsiteX2-421" fmla="*/ 15972 w 553955"/>
                  <a:gd name="connsiteY2-422" fmla="*/ 173831 h 592931"/>
                  <a:gd name="connsiteX3-423" fmla="*/ 299341 w 553955"/>
                  <a:gd name="connsiteY3-424" fmla="*/ 0 h 592931"/>
                  <a:gd name="connsiteX4-425" fmla="*/ 549373 w 553955"/>
                  <a:gd name="connsiteY4-426" fmla="*/ 133349 h 592931"/>
                  <a:gd name="connsiteX5-427" fmla="*/ 461266 w 553955"/>
                  <a:gd name="connsiteY5-428" fmla="*/ 557212 h 592931"/>
                  <a:gd name="connsiteX6-429" fmla="*/ 461266 w 553955"/>
                  <a:gd name="connsiteY6-430" fmla="*/ 588169 h 592931"/>
                  <a:gd name="connsiteX7-431" fmla="*/ 358872 w 553955"/>
                  <a:gd name="connsiteY7-432" fmla="*/ 588169 h 592931"/>
                  <a:gd name="connsiteX8-433" fmla="*/ 358872 w 553955"/>
                  <a:gd name="connsiteY8-434" fmla="*/ 481012 h 592931"/>
                  <a:gd name="connsiteX9-435" fmla="*/ 492222 w 553955"/>
                  <a:gd name="connsiteY9-436" fmla="*/ 307181 h 592931"/>
                  <a:gd name="connsiteX10-437" fmla="*/ 301722 w 553955"/>
                  <a:gd name="connsiteY10-438" fmla="*/ 119062 h 592931"/>
                  <a:gd name="connsiteX11-439" fmla="*/ 108841 w 553955"/>
                  <a:gd name="connsiteY11-440" fmla="*/ 316706 h 592931"/>
                  <a:gd name="connsiteX12-441" fmla="*/ 223141 w 553955"/>
                  <a:gd name="connsiteY12-442" fmla="*/ 485775 h 592931"/>
                  <a:gd name="connsiteX13-443" fmla="*/ 223141 w 553955"/>
                  <a:gd name="connsiteY13-444" fmla="*/ 592931 h 592931"/>
                  <a:gd name="connsiteX14-445" fmla="*/ 125510 w 553955"/>
                  <a:gd name="connsiteY14-446" fmla="*/ 590550 h 592931"/>
                  <a:gd name="connsiteX0-447" fmla="*/ 125510 w 596292"/>
                  <a:gd name="connsiteY0-448" fmla="*/ 590550 h 592931"/>
                  <a:gd name="connsiteX1-449" fmla="*/ 123129 w 596292"/>
                  <a:gd name="connsiteY1-450" fmla="*/ 531019 h 592931"/>
                  <a:gd name="connsiteX2-451" fmla="*/ 15972 w 596292"/>
                  <a:gd name="connsiteY2-452" fmla="*/ 173831 h 592931"/>
                  <a:gd name="connsiteX3-453" fmla="*/ 299341 w 596292"/>
                  <a:gd name="connsiteY3-454" fmla="*/ 0 h 592931"/>
                  <a:gd name="connsiteX4-455" fmla="*/ 549373 w 596292"/>
                  <a:gd name="connsiteY4-456" fmla="*/ 133349 h 592931"/>
                  <a:gd name="connsiteX5-457" fmla="*/ 461266 w 596292"/>
                  <a:gd name="connsiteY5-458" fmla="*/ 557212 h 592931"/>
                  <a:gd name="connsiteX6-459" fmla="*/ 461266 w 596292"/>
                  <a:gd name="connsiteY6-460" fmla="*/ 588169 h 592931"/>
                  <a:gd name="connsiteX7-461" fmla="*/ 358872 w 596292"/>
                  <a:gd name="connsiteY7-462" fmla="*/ 588169 h 592931"/>
                  <a:gd name="connsiteX8-463" fmla="*/ 358872 w 596292"/>
                  <a:gd name="connsiteY8-464" fmla="*/ 481012 h 592931"/>
                  <a:gd name="connsiteX9-465" fmla="*/ 492222 w 596292"/>
                  <a:gd name="connsiteY9-466" fmla="*/ 307181 h 592931"/>
                  <a:gd name="connsiteX10-467" fmla="*/ 301722 w 596292"/>
                  <a:gd name="connsiteY10-468" fmla="*/ 119062 h 592931"/>
                  <a:gd name="connsiteX11-469" fmla="*/ 108841 w 596292"/>
                  <a:gd name="connsiteY11-470" fmla="*/ 316706 h 592931"/>
                  <a:gd name="connsiteX12-471" fmla="*/ 223141 w 596292"/>
                  <a:gd name="connsiteY12-472" fmla="*/ 485775 h 592931"/>
                  <a:gd name="connsiteX13-473" fmla="*/ 223141 w 596292"/>
                  <a:gd name="connsiteY13-474" fmla="*/ 592931 h 592931"/>
                  <a:gd name="connsiteX14-475" fmla="*/ 125510 w 596292"/>
                  <a:gd name="connsiteY14-476" fmla="*/ 590550 h 592931"/>
                  <a:gd name="connsiteX0-477" fmla="*/ 125510 w 602358"/>
                  <a:gd name="connsiteY0-478" fmla="*/ 590550 h 592931"/>
                  <a:gd name="connsiteX1-479" fmla="*/ 123129 w 602358"/>
                  <a:gd name="connsiteY1-480" fmla="*/ 531019 h 592931"/>
                  <a:gd name="connsiteX2-481" fmla="*/ 15972 w 602358"/>
                  <a:gd name="connsiteY2-482" fmla="*/ 173831 h 592931"/>
                  <a:gd name="connsiteX3-483" fmla="*/ 299341 w 602358"/>
                  <a:gd name="connsiteY3-484" fmla="*/ 0 h 592931"/>
                  <a:gd name="connsiteX4-485" fmla="*/ 549373 w 602358"/>
                  <a:gd name="connsiteY4-486" fmla="*/ 133349 h 592931"/>
                  <a:gd name="connsiteX5-487" fmla="*/ 461266 w 602358"/>
                  <a:gd name="connsiteY5-488" fmla="*/ 557212 h 592931"/>
                  <a:gd name="connsiteX6-489" fmla="*/ 461266 w 602358"/>
                  <a:gd name="connsiteY6-490" fmla="*/ 588169 h 592931"/>
                  <a:gd name="connsiteX7-491" fmla="*/ 358872 w 602358"/>
                  <a:gd name="connsiteY7-492" fmla="*/ 588169 h 592931"/>
                  <a:gd name="connsiteX8-493" fmla="*/ 358872 w 602358"/>
                  <a:gd name="connsiteY8-494" fmla="*/ 481012 h 592931"/>
                  <a:gd name="connsiteX9-495" fmla="*/ 492222 w 602358"/>
                  <a:gd name="connsiteY9-496" fmla="*/ 307181 h 592931"/>
                  <a:gd name="connsiteX10-497" fmla="*/ 301722 w 602358"/>
                  <a:gd name="connsiteY10-498" fmla="*/ 119062 h 592931"/>
                  <a:gd name="connsiteX11-499" fmla="*/ 108841 w 602358"/>
                  <a:gd name="connsiteY11-500" fmla="*/ 316706 h 592931"/>
                  <a:gd name="connsiteX12-501" fmla="*/ 223141 w 602358"/>
                  <a:gd name="connsiteY12-502" fmla="*/ 485775 h 592931"/>
                  <a:gd name="connsiteX13-503" fmla="*/ 223141 w 602358"/>
                  <a:gd name="connsiteY13-504" fmla="*/ 592931 h 592931"/>
                  <a:gd name="connsiteX14-505" fmla="*/ 125510 w 602358"/>
                  <a:gd name="connsiteY14-506" fmla="*/ 590550 h 592931"/>
                  <a:gd name="connsiteX0-507" fmla="*/ 125510 w 602358"/>
                  <a:gd name="connsiteY0-508" fmla="*/ 590550 h 592931"/>
                  <a:gd name="connsiteX1-509" fmla="*/ 123129 w 602358"/>
                  <a:gd name="connsiteY1-510" fmla="*/ 531019 h 592931"/>
                  <a:gd name="connsiteX2-511" fmla="*/ 15972 w 602358"/>
                  <a:gd name="connsiteY2-512" fmla="*/ 173831 h 592931"/>
                  <a:gd name="connsiteX3-513" fmla="*/ 299341 w 602358"/>
                  <a:gd name="connsiteY3-514" fmla="*/ 0 h 592931"/>
                  <a:gd name="connsiteX4-515" fmla="*/ 549373 w 602358"/>
                  <a:gd name="connsiteY4-516" fmla="*/ 133349 h 592931"/>
                  <a:gd name="connsiteX5-517" fmla="*/ 461266 w 602358"/>
                  <a:gd name="connsiteY5-518" fmla="*/ 557212 h 592931"/>
                  <a:gd name="connsiteX6-519" fmla="*/ 461266 w 602358"/>
                  <a:gd name="connsiteY6-520" fmla="*/ 588169 h 592931"/>
                  <a:gd name="connsiteX7-521" fmla="*/ 358872 w 602358"/>
                  <a:gd name="connsiteY7-522" fmla="*/ 588169 h 592931"/>
                  <a:gd name="connsiteX8-523" fmla="*/ 368397 w 602358"/>
                  <a:gd name="connsiteY8-524" fmla="*/ 500062 h 592931"/>
                  <a:gd name="connsiteX9-525" fmla="*/ 492222 w 602358"/>
                  <a:gd name="connsiteY9-526" fmla="*/ 307181 h 592931"/>
                  <a:gd name="connsiteX10-527" fmla="*/ 301722 w 602358"/>
                  <a:gd name="connsiteY10-528" fmla="*/ 119062 h 592931"/>
                  <a:gd name="connsiteX11-529" fmla="*/ 108841 w 602358"/>
                  <a:gd name="connsiteY11-530" fmla="*/ 316706 h 592931"/>
                  <a:gd name="connsiteX12-531" fmla="*/ 223141 w 602358"/>
                  <a:gd name="connsiteY12-532" fmla="*/ 485775 h 592931"/>
                  <a:gd name="connsiteX13-533" fmla="*/ 223141 w 602358"/>
                  <a:gd name="connsiteY13-534" fmla="*/ 592931 h 592931"/>
                  <a:gd name="connsiteX14-535" fmla="*/ 125510 w 602358"/>
                  <a:gd name="connsiteY14-536" fmla="*/ 590550 h 592931"/>
                  <a:gd name="connsiteX0-537" fmla="*/ 125510 w 602358"/>
                  <a:gd name="connsiteY0-538" fmla="*/ 590550 h 592931"/>
                  <a:gd name="connsiteX1-539" fmla="*/ 123129 w 602358"/>
                  <a:gd name="connsiteY1-540" fmla="*/ 531019 h 592931"/>
                  <a:gd name="connsiteX2-541" fmla="*/ 15972 w 602358"/>
                  <a:gd name="connsiteY2-542" fmla="*/ 173831 h 592931"/>
                  <a:gd name="connsiteX3-543" fmla="*/ 299341 w 602358"/>
                  <a:gd name="connsiteY3-544" fmla="*/ 0 h 592931"/>
                  <a:gd name="connsiteX4-545" fmla="*/ 549373 w 602358"/>
                  <a:gd name="connsiteY4-546" fmla="*/ 133349 h 592931"/>
                  <a:gd name="connsiteX5-547" fmla="*/ 461266 w 602358"/>
                  <a:gd name="connsiteY5-548" fmla="*/ 557212 h 592931"/>
                  <a:gd name="connsiteX6-549" fmla="*/ 461266 w 602358"/>
                  <a:gd name="connsiteY6-550" fmla="*/ 588169 h 592931"/>
                  <a:gd name="connsiteX7-551" fmla="*/ 358872 w 602358"/>
                  <a:gd name="connsiteY7-552" fmla="*/ 588169 h 592931"/>
                  <a:gd name="connsiteX8-553" fmla="*/ 368397 w 602358"/>
                  <a:gd name="connsiteY8-554" fmla="*/ 500062 h 592931"/>
                  <a:gd name="connsiteX9-555" fmla="*/ 492222 w 602358"/>
                  <a:gd name="connsiteY9-556" fmla="*/ 307181 h 592931"/>
                  <a:gd name="connsiteX10-557" fmla="*/ 301722 w 602358"/>
                  <a:gd name="connsiteY10-558" fmla="*/ 119062 h 592931"/>
                  <a:gd name="connsiteX11-559" fmla="*/ 108841 w 602358"/>
                  <a:gd name="connsiteY11-560" fmla="*/ 316706 h 592931"/>
                  <a:gd name="connsiteX12-561" fmla="*/ 223141 w 602358"/>
                  <a:gd name="connsiteY12-562" fmla="*/ 485775 h 592931"/>
                  <a:gd name="connsiteX13-563" fmla="*/ 223141 w 602358"/>
                  <a:gd name="connsiteY13-564" fmla="*/ 592931 h 592931"/>
                  <a:gd name="connsiteX14-565" fmla="*/ 125510 w 602358"/>
                  <a:gd name="connsiteY14-566" fmla="*/ 590550 h 592931"/>
                  <a:gd name="connsiteX0-567" fmla="*/ 125510 w 602358"/>
                  <a:gd name="connsiteY0-568" fmla="*/ 590550 h 592931"/>
                  <a:gd name="connsiteX1-569" fmla="*/ 123129 w 602358"/>
                  <a:gd name="connsiteY1-570" fmla="*/ 531019 h 592931"/>
                  <a:gd name="connsiteX2-571" fmla="*/ 15972 w 602358"/>
                  <a:gd name="connsiteY2-572" fmla="*/ 173831 h 592931"/>
                  <a:gd name="connsiteX3-573" fmla="*/ 299341 w 602358"/>
                  <a:gd name="connsiteY3-574" fmla="*/ 0 h 592931"/>
                  <a:gd name="connsiteX4-575" fmla="*/ 549373 w 602358"/>
                  <a:gd name="connsiteY4-576" fmla="*/ 133349 h 592931"/>
                  <a:gd name="connsiteX5-577" fmla="*/ 461266 w 602358"/>
                  <a:gd name="connsiteY5-578" fmla="*/ 557212 h 592931"/>
                  <a:gd name="connsiteX6-579" fmla="*/ 461266 w 602358"/>
                  <a:gd name="connsiteY6-580" fmla="*/ 588169 h 592931"/>
                  <a:gd name="connsiteX7-581" fmla="*/ 358872 w 602358"/>
                  <a:gd name="connsiteY7-582" fmla="*/ 588169 h 592931"/>
                  <a:gd name="connsiteX8-583" fmla="*/ 368397 w 602358"/>
                  <a:gd name="connsiteY8-584" fmla="*/ 500062 h 592931"/>
                  <a:gd name="connsiteX9-585" fmla="*/ 492222 w 602358"/>
                  <a:gd name="connsiteY9-586" fmla="*/ 307181 h 592931"/>
                  <a:gd name="connsiteX10-587" fmla="*/ 301722 w 602358"/>
                  <a:gd name="connsiteY10-588" fmla="*/ 119062 h 592931"/>
                  <a:gd name="connsiteX11-589" fmla="*/ 108841 w 602358"/>
                  <a:gd name="connsiteY11-590" fmla="*/ 316706 h 592931"/>
                  <a:gd name="connsiteX12-591" fmla="*/ 223141 w 602358"/>
                  <a:gd name="connsiteY12-592" fmla="*/ 485775 h 592931"/>
                  <a:gd name="connsiteX13-593" fmla="*/ 223141 w 602358"/>
                  <a:gd name="connsiteY13-594" fmla="*/ 592931 h 592931"/>
                  <a:gd name="connsiteX14-595" fmla="*/ 125510 w 602358"/>
                  <a:gd name="connsiteY14-596" fmla="*/ 590550 h 592931"/>
                  <a:gd name="connsiteX0-597" fmla="*/ 125510 w 602358"/>
                  <a:gd name="connsiteY0-598" fmla="*/ 590550 h 592931"/>
                  <a:gd name="connsiteX1-599" fmla="*/ 123129 w 602358"/>
                  <a:gd name="connsiteY1-600" fmla="*/ 531019 h 592931"/>
                  <a:gd name="connsiteX2-601" fmla="*/ 15972 w 602358"/>
                  <a:gd name="connsiteY2-602" fmla="*/ 173831 h 592931"/>
                  <a:gd name="connsiteX3-603" fmla="*/ 299341 w 602358"/>
                  <a:gd name="connsiteY3-604" fmla="*/ 0 h 592931"/>
                  <a:gd name="connsiteX4-605" fmla="*/ 549373 w 602358"/>
                  <a:gd name="connsiteY4-606" fmla="*/ 133349 h 592931"/>
                  <a:gd name="connsiteX5-607" fmla="*/ 461266 w 602358"/>
                  <a:gd name="connsiteY5-608" fmla="*/ 557212 h 592931"/>
                  <a:gd name="connsiteX6-609" fmla="*/ 461266 w 602358"/>
                  <a:gd name="connsiteY6-610" fmla="*/ 588169 h 592931"/>
                  <a:gd name="connsiteX7-611" fmla="*/ 358872 w 602358"/>
                  <a:gd name="connsiteY7-612" fmla="*/ 588169 h 592931"/>
                  <a:gd name="connsiteX8-613" fmla="*/ 368397 w 602358"/>
                  <a:gd name="connsiteY8-614" fmla="*/ 500062 h 592931"/>
                  <a:gd name="connsiteX9-615" fmla="*/ 492222 w 602358"/>
                  <a:gd name="connsiteY9-616" fmla="*/ 307181 h 592931"/>
                  <a:gd name="connsiteX10-617" fmla="*/ 301722 w 602358"/>
                  <a:gd name="connsiteY10-618" fmla="*/ 119062 h 592931"/>
                  <a:gd name="connsiteX11-619" fmla="*/ 108841 w 602358"/>
                  <a:gd name="connsiteY11-620" fmla="*/ 316706 h 592931"/>
                  <a:gd name="connsiteX12-621" fmla="*/ 223141 w 602358"/>
                  <a:gd name="connsiteY12-622" fmla="*/ 485775 h 592931"/>
                  <a:gd name="connsiteX13-623" fmla="*/ 223141 w 602358"/>
                  <a:gd name="connsiteY13-624" fmla="*/ 592931 h 592931"/>
                  <a:gd name="connsiteX14-625" fmla="*/ 125510 w 602358"/>
                  <a:gd name="connsiteY14-626" fmla="*/ 590550 h 592931"/>
                  <a:gd name="connsiteX0-627" fmla="*/ 125510 w 602358"/>
                  <a:gd name="connsiteY0-628" fmla="*/ 590550 h 592931"/>
                  <a:gd name="connsiteX1-629" fmla="*/ 123129 w 602358"/>
                  <a:gd name="connsiteY1-630" fmla="*/ 531019 h 592931"/>
                  <a:gd name="connsiteX2-631" fmla="*/ 15972 w 602358"/>
                  <a:gd name="connsiteY2-632" fmla="*/ 173831 h 592931"/>
                  <a:gd name="connsiteX3-633" fmla="*/ 299341 w 602358"/>
                  <a:gd name="connsiteY3-634" fmla="*/ 0 h 592931"/>
                  <a:gd name="connsiteX4-635" fmla="*/ 549373 w 602358"/>
                  <a:gd name="connsiteY4-636" fmla="*/ 133349 h 592931"/>
                  <a:gd name="connsiteX5-637" fmla="*/ 461266 w 602358"/>
                  <a:gd name="connsiteY5-638" fmla="*/ 557212 h 592931"/>
                  <a:gd name="connsiteX6-639" fmla="*/ 461266 w 602358"/>
                  <a:gd name="connsiteY6-640" fmla="*/ 588169 h 592931"/>
                  <a:gd name="connsiteX7-641" fmla="*/ 358872 w 602358"/>
                  <a:gd name="connsiteY7-642" fmla="*/ 588169 h 592931"/>
                  <a:gd name="connsiteX8-643" fmla="*/ 368397 w 602358"/>
                  <a:gd name="connsiteY8-644" fmla="*/ 500062 h 592931"/>
                  <a:gd name="connsiteX9-645" fmla="*/ 492222 w 602358"/>
                  <a:gd name="connsiteY9-646" fmla="*/ 307181 h 592931"/>
                  <a:gd name="connsiteX10-647" fmla="*/ 304103 w 602358"/>
                  <a:gd name="connsiteY10-648" fmla="*/ 111918 h 592931"/>
                  <a:gd name="connsiteX11-649" fmla="*/ 108841 w 602358"/>
                  <a:gd name="connsiteY11-650" fmla="*/ 316706 h 592931"/>
                  <a:gd name="connsiteX12-651" fmla="*/ 223141 w 602358"/>
                  <a:gd name="connsiteY12-652" fmla="*/ 485775 h 592931"/>
                  <a:gd name="connsiteX13-653" fmla="*/ 223141 w 602358"/>
                  <a:gd name="connsiteY13-654" fmla="*/ 592931 h 592931"/>
                  <a:gd name="connsiteX14-655" fmla="*/ 125510 w 602358"/>
                  <a:gd name="connsiteY14-656" fmla="*/ 590550 h 592931"/>
                  <a:gd name="connsiteX0-657" fmla="*/ 125510 w 602358"/>
                  <a:gd name="connsiteY0-658" fmla="*/ 590550 h 592931"/>
                  <a:gd name="connsiteX1-659" fmla="*/ 123129 w 602358"/>
                  <a:gd name="connsiteY1-660" fmla="*/ 531019 h 592931"/>
                  <a:gd name="connsiteX2-661" fmla="*/ 15972 w 602358"/>
                  <a:gd name="connsiteY2-662" fmla="*/ 173831 h 592931"/>
                  <a:gd name="connsiteX3-663" fmla="*/ 299341 w 602358"/>
                  <a:gd name="connsiteY3-664" fmla="*/ 0 h 592931"/>
                  <a:gd name="connsiteX4-665" fmla="*/ 549373 w 602358"/>
                  <a:gd name="connsiteY4-666" fmla="*/ 133349 h 592931"/>
                  <a:gd name="connsiteX5-667" fmla="*/ 461266 w 602358"/>
                  <a:gd name="connsiteY5-668" fmla="*/ 557212 h 592931"/>
                  <a:gd name="connsiteX6-669" fmla="*/ 461266 w 602358"/>
                  <a:gd name="connsiteY6-670" fmla="*/ 588169 h 592931"/>
                  <a:gd name="connsiteX7-671" fmla="*/ 358872 w 602358"/>
                  <a:gd name="connsiteY7-672" fmla="*/ 588169 h 592931"/>
                  <a:gd name="connsiteX8-673" fmla="*/ 368397 w 602358"/>
                  <a:gd name="connsiteY8-674" fmla="*/ 500062 h 592931"/>
                  <a:gd name="connsiteX9-675" fmla="*/ 492222 w 602358"/>
                  <a:gd name="connsiteY9-676" fmla="*/ 307181 h 592931"/>
                  <a:gd name="connsiteX10-677" fmla="*/ 304103 w 602358"/>
                  <a:gd name="connsiteY10-678" fmla="*/ 111918 h 592931"/>
                  <a:gd name="connsiteX11-679" fmla="*/ 108841 w 602358"/>
                  <a:gd name="connsiteY11-680" fmla="*/ 316706 h 592931"/>
                  <a:gd name="connsiteX12-681" fmla="*/ 223141 w 602358"/>
                  <a:gd name="connsiteY12-682" fmla="*/ 485775 h 592931"/>
                  <a:gd name="connsiteX13-683" fmla="*/ 223141 w 602358"/>
                  <a:gd name="connsiteY13-684" fmla="*/ 592931 h 592931"/>
                  <a:gd name="connsiteX14-685" fmla="*/ 125510 w 602358"/>
                  <a:gd name="connsiteY14-686" fmla="*/ 590550 h 592931"/>
                  <a:gd name="connsiteX0-687" fmla="*/ 125510 w 602358"/>
                  <a:gd name="connsiteY0-688" fmla="*/ 590550 h 592931"/>
                  <a:gd name="connsiteX1-689" fmla="*/ 123129 w 602358"/>
                  <a:gd name="connsiteY1-690" fmla="*/ 531019 h 592931"/>
                  <a:gd name="connsiteX2-691" fmla="*/ 15972 w 602358"/>
                  <a:gd name="connsiteY2-692" fmla="*/ 173831 h 592931"/>
                  <a:gd name="connsiteX3-693" fmla="*/ 299341 w 602358"/>
                  <a:gd name="connsiteY3-694" fmla="*/ 0 h 592931"/>
                  <a:gd name="connsiteX4-695" fmla="*/ 549373 w 602358"/>
                  <a:gd name="connsiteY4-696" fmla="*/ 133349 h 592931"/>
                  <a:gd name="connsiteX5-697" fmla="*/ 461266 w 602358"/>
                  <a:gd name="connsiteY5-698" fmla="*/ 557212 h 592931"/>
                  <a:gd name="connsiteX6-699" fmla="*/ 461266 w 602358"/>
                  <a:gd name="connsiteY6-700" fmla="*/ 588169 h 592931"/>
                  <a:gd name="connsiteX7-701" fmla="*/ 358872 w 602358"/>
                  <a:gd name="connsiteY7-702" fmla="*/ 588169 h 592931"/>
                  <a:gd name="connsiteX8-703" fmla="*/ 368397 w 602358"/>
                  <a:gd name="connsiteY8-704" fmla="*/ 500062 h 592931"/>
                  <a:gd name="connsiteX9-705" fmla="*/ 492222 w 602358"/>
                  <a:gd name="connsiteY9-706" fmla="*/ 307181 h 592931"/>
                  <a:gd name="connsiteX10-707" fmla="*/ 304103 w 602358"/>
                  <a:gd name="connsiteY10-708" fmla="*/ 111918 h 592931"/>
                  <a:gd name="connsiteX11-709" fmla="*/ 108841 w 602358"/>
                  <a:gd name="connsiteY11-710" fmla="*/ 316706 h 592931"/>
                  <a:gd name="connsiteX12-711" fmla="*/ 223141 w 602358"/>
                  <a:gd name="connsiteY12-712" fmla="*/ 485775 h 592931"/>
                  <a:gd name="connsiteX13-713" fmla="*/ 223141 w 602358"/>
                  <a:gd name="connsiteY13-714" fmla="*/ 592931 h 592931"/>
                  <a:gd name="connsiteX14-715" fmla="*/ 125510 w 602358"/>
                  <a:gd name="connsiteY14-716" fmla="*/ 590550 h 592931"/>
                  <a:gd name="connsiteX0-717" fmla="*/ 125510 w 602358"/>
                  <a:gd name="connsiteY0-718" fmla="*/ 590550 h 592931"/>
                  <a:gd name="connsiteX1-719" fmla="*/ 123129 w 602358"/>
                  <a:gd name="connsiteY1-720" fmla="*/ 531019 h 592931"/>
                  <a:gd name="connsiteX2-721" fmla="*/ 15972 w 602358"/>
                  <a:gd name="connsiteY2-722" fmla="*/ 173831 h 592931"/>
                  <a:gd name="connsiteX3-723" fmla="*/ 299341 w 602358"/>
                  <a:gd name="connsiteY3-724" fmla="*/ 0 h 592931"/>
                  <a:gd name="connsiteX4-725" fmla="*/ 549373 w 602358"/>
                  <a:gd name="connsiteY4-726" fmla="*/ 133349 h 592931"/>
                  <a:gd name="connsiteX5-727" fmla="*/ 461266 w 602358"/>
                  <a:gd name="connsiteY5-728" fmla="*/ 557212 h 592931"/>
                  <a:gd name="connsiteX6-729" fmla="*/ 461266 w 602358"/>
                  <a:gd name="connsiteY6-730" fmla="*/ 588169 h 592931"/>
                  <a:gd name="connsiteX7-731" fmla="*/ 358872 w 602358"/>
                  <a:gd name="connsiteY7-732" fmla="*/ 588169 h 592931"/>
                  <a:gd name="connsiteX8-733" fmla="*/ 368397 w 602358"/>
                  <a:gd name="connsiteY8-734" fmla="*/ 500062 h 592931"/>
                  <a:gd name="connsiteX9-735" fmla="*/ 492222 w 602358"/>
                  <a:gd name="connsiteY9-736" fmla="*/ 307181 h 592931"/>
                  <a:gd name="connsiteX10-737" fmla="*/ 304103 w 602358"/>
                  <a:gd name="connsiteY10-738" fmla="*/ 111918 h 592931"/>
                  <a:gd name="connsiteX11-739" fmla="*/ 108841 w 602358"/>
                  <a:gd name="connsiteY11-740" fmla="*/ 316706 h 592931"/>
                  <a:gd name="connsiteX12-741" fmla="*/ 223141 w 602358"/>
                  <a:gd name="connsiteY12-742" fmla="*/ 485775 h 592931"/>
                  <a:gd name="connsiteX13-743" fmla="*/ 223141 w 602358"/>
                  <a:gd name="connsiteY13-744" fmla="*/ 592931 h 592931"/>
                  <a:gd name="connsiteX14-745" fmla="*/ 125510 w 602358"/>
                  <a:gd name="connsiteY14-746" fmla="*/ 590550 h 592931"/>
                  <a:gd name="connsiteX0-747" fmla="*/ 125510 w 602358"/>
                  <a:gd name="connsiteY0-748" fmla="*/ 590550 h 592931"/>
                  <a:gd name="connsiteX1-749" fmla="*/ 123129 w 602358"/>
                  <a:gd name="connsiteY1-750" fmla="*/ 531019 h 592931"/>
                  <a:gd name="connsiteX2-751" fmla="*/ 15972 w 602358"/>
                  <a:gd name="connsiteY2-752" fmla="*/ 173831 h 592931"/>
                  <a:gd name="connsiteX3-753" fmla="*/ 299341 w 602358"/>
                  <a:gd name="connsiteY3-754" fmla="*/ 0 h 592931"/>
                  <a:gd name="connsiteX4-755" fmla="*/ 549373 w 602358"/>
                  <a:gd name="connsiteY4-756" fmla="*/ 133349 h 592931"/>
                  <a:gd name="connsiteX5-757" fmla="*/ 461266 w 602358"/>
                  <a:gd name="connsiteY5-758" fmla="*/ 557212 h 592931"/>
                  <a:gd name="connsiteX6-759" fmla="*/ 461266 w 602358"/>
                  <a:gd name="connsiteY6-760" fmla="*/ 588169 h 592931"/>
                  <a:gd name="connsiteX7-761" fmla="*/ 358872 w 602358"/>
                  <a:gd name="connsiteY7-762" fmla="*/ 588169 h 592931"/>
                  <a:gd name="connsiteX8-763" fmla="*/ 368397 w 602358"/>
                  <a:gd name="connsiteY8-764" fmla="*/ 500062 h 592931"/>
                  <a:gd name="connsiteX9-765" fmla="*/ 492222 w 602358"/>
                  <a:gd name="connsiteY9-766" fmla="*/ 307181 h 592931"/>
                  <a:gd name="connsiteX10-767" fmla="*/ 304103 w 602358"/>
                  <a:gd name="connsiteY10-768" fmla="*/ 111918 h 592931"/>
                  <a:gd name="connsiteX11-769" fmla="*/ 108841 w 602358"/>
                  <a:gd name="connsiteY11-770" fmla="*/ 316706 h 592931"/>
                  <a:gd name="connsiteX12-771" fmla="*/ 223141 w 602358"/>
                  <a:gd name="connsiteY12-772" fmla="*/ 485775 h 592931"/>
                  <a:gd name="connsiteX13-773" fmla="*/ 223141 w 602358"/>
                  <a:gd name="connsiteY13-774" fmla="*/ 592931 h 592931"/>
                  <a:gd name="connsiteX14-775" fmla="*/ 125510 w 602358"/>
                  <a:gd name="connsiteY14-776" fmla="*/ 590550 h 592931"/>
                  <a:gd name="connsiteX0-777" fmla="*/ 125510 w 602358"/>
                  <a:gd name="connsiteY0-778" fmla="*/ 590550 h 592931"/>
                  <a:gd name="connsiteX1-779" fmla="*/ 123129 w 602358"/>
                  <a:gd name="connsiteY1-780" fmla="*/ 531019 h 592931"/>
                  <a:gd name="connsiteX2-781" fmla="*/ 15972 w 602358"/>
                  <a:gd name="connsiteY2-782" fmla="*/ 173831 h 592931"/>
                  <a:gd name="connsiteX3-783" fmla="*/ 299341 w 602358"/>
                  <a:gd name="connsiteY3-784" fmla="*/ 0 h 592931"/>
                  <a:gd name="connsiteX4-785" fmla="*/ 549373 w 602358"/>
                  <a:gd name="connsiteY4-786" fmla="*/ 133349 h 592931"/>
                  <a:gd name="connsiteX5-787" fmla="*/ 461266 w 602358"/>
                  <a:gd name="connsiteY5-788" fmla="*/ 557212 h 592931"/>
                  <a:gd name="connsiteX6-789" fmla="*/ 461266 w 602358"/>
                  <a:gd name="connsiteY6-790" fmla="*/ 588169 h 592931"/>
                  <a:gd name="connsiteX7-791" fmla="*/ 358872 w 602358"/>
                  <a:gd name="connsiteY7-792" fmla="*/ 588169 h 592931"/>
                  <a:gd name="connsiteX8-793" fmla="*/ 368397 w 602358"/>
                  <a:gd name="connsiteY8-794" fmla="*/ 500062 h 592931"/>
                  <a:gd name="connsiteX9-795" fmla="*/ 492222 w 602358"/>
                  <a:gd name="connsiteY9-796" fmla="*/ 307181 h 592931"/>
                  <a:gd name="connsiteX10-797" fmla="*/ 304103 w 602358"/>
                  <a:gd name="connsiteY10-798" fmla="*/ 111918 h 592931"/>
                  <a:gd name="connsiteX11-799" fmla="*/ 108841 w 602358"/>
                  <a:gd name="connsiteY11-800" fmla="*/ 316706 h 592931"/>
                  <a:gd name="connsiteX12-801" fmla="*/ 223141 w 602358"/>
                  <a:gd name="connsiteY12-802" fmla="*/ 485775 h 592931"/>
                  <a:gd name="connsiteX13-803" fmla="*/ 223141 w 602358"/>
                  <a:gd name="connsiteY13-804" fmla="*/ 592931 h 592931"/>
                  <a:gd name="connsiteX14-805" fmla="*/ 125510 w 602358"/>
                  <a:gd name="connsiteY14-806" fmla="*/ 590550 h 592931"/>
                  <a:gd name="connsiteX0-807" fmla="*/ 125510 w 602358"/>
                  <a:gd name="connsiteY0-808" fmla="*/ 590550 h 592931"/>
                  <a:gd name="connsiteX1-809" fmla="*/ 123129 w 602358"/>
                  <a:gd name="connsiteY1-810" fmla="*/ 531019 h 592931"/>
                  <a:gd name="connsiteX2-811" fmla="*/ 15972 w 602358"/>
                  <a:gd name="connsiteY2-812" fmla="*/ 173831 h 592931"/>
                  <a:gd name="connsiteX3-813" fmla="*/ 299341 w 602358"/>
                  <a:gd name="connsiteY3-814" fmla="*/ 0 h 592931"/>
                  <a:gd name="connsiteX4-815" fmla="*/ 549373 w 602358"/>
                  <a:gd name="connsiteY4-816" fmla="*/ 133349 h 592931"/>
                  <a:gd name="connsiteX5-817" fmla="*/ 461266 w 602358"/>
                  <a:gd name="connsiteY5-818" fmla="*/ 557212 h 592931"/>
                  <a:gd name="connsiteX6-819" fmla="*/ 461266 w 602358"/>
                  <a:gd name="connsiteY6-820" fmla="*/ 588169 h 592931"/>
                  <a:gd name="connsiteX7-821" fmla="*/ 358872 w 602358"/>
                  <a:gd name="connsiteY7-822" fmla="*/ 588169 h 592931"/>
                  <a:gd name="connsiteX8-823" fmla="*/ 368397 w 602358"/>
                  <a:gd name="connsiteY8-824" fmla="*/ 500062 h 592931"/>
                  <a:gd name="connsiteX9-825" fmla="*/ 492222 w 602358"/>
                  <a:gd name="connsiteY9-826" fmla="*/ 307181 h 592931"/>
                  <a:gd name="connsiteX10-827" fmla="*/ 304103 w 602358"/>
                  <a:gd name="connsiteY10-828" fmla="*/ 111918 h 592931"/>
                  <a:gd name="connsiteX11-829" fmla="*/ 108841 w 602358"/>
                  <a:gd name="connsiteY11-830" fmla="*/ 316706 h 592931"/>
                  <a:gd name="connsiteX12-831" fmla="*/ 215997 w 602358"/>
                  <a:gd name="connsiteY12-832" fmla="*/ 495300 h 592931"/>
                  <a:gd name="connsiteX13-833" fmla="*/ 223141 w 602358"/>
                  <a:gd name="connsiteY13-834" fmla="*/ 592931 h 592931"/>
                  <a:gd name="connsiteX14-835" fmla="*/ 125510 w 602358"/>
                  <a:gd name="connsiteY14-836" fmla="*/ 590550 h 592931"/>
                  <a:gd name="connsiteX0-837" fmla="*/ 125510 w 602358"/>
                  <a:gd name="connsiteY0-838" fmla="*/ 590589 h 592970"/>
                  <a:gd name="connsiteX1-839" fmla="*/ 123129 w 602358"/>
                  <a:gd name="connsiteY1-840" fmla="*/ 531058 h 592970"/>
                  <a:gd name="connsiteX2-841" fmla="*/ 15972 w 602358"/>
                  <a:gd name="connsiteY2-842" fmla="*/ 173870 h 592970"/>
                  <a:gd name="connsiteX3-843" fmla="*/ 299341 w 602358"/>
                  <a:gd name="connsiteY3-844" fmla="*/ 39 h 592970"/>
                  <a:gd name="connsiteX4-845" fmla="*/ 549373 w 602358"/>
                  <a:gd name="connsiteY4-846" fmla="*/ 133388 h 592970"/>
                  <a:gd name="connsiteX5-847" fmla="*/ 461266 w 602358"/>
                  <a:gd name="connsiteY5-848" fmla="*/ 557251 h 592970"/>
                  <a:gd name="connsiteX6-849" fmla="*/ 461266 w 602358"/>
                  <a:gd name="connsiteY6-850" fmla="*/ 588208 h 592970"/>
                  <a:gd name="connsiteX7-851" fmla="*/ 358872 w 602358"/>
                  <a:gd name="connsiteY7-852" fmla="*/ 588208 h 592970"/>
                  <a:gd name="connsiteX8-853" fmla="*/ 368397 w 602358"/>
                  <a:gd name="connsiteY8-854" fmla="*/ 500101 h 592970"/>
                  <a:gd name="connsiteX9-855" fmla="*/ 492222 w 602358"/>
                  <a:gd name="connsiteY9-856" fmla="*/ 307220 h 592970"/>
                  <a:gd name="connsiteX10-857" fmla="*/ 304103 w 602358"/>
                  <a:gd name="connsiteY10-858" fmla="*/ 111957 h 592970"/>
                  <a:gd name="connsiteX11-859" fmla="*/ 108841 w 602358"/>
                  <a:gd name="connsiteY11-860" fmla="*/ 316745 h 592970"/>
                  <a:gd name="connsiteX12-861" fmla="*/ 215997 w 602358"/>
                  <a:gd name="connsiteY12-862" fmla="*/ 495339 h 592970"/>
                  <a:gd name="connsiteX13-863" fmla="*/ 223141 w 602358"/>
                  <a:gd name="connsiteY13-864" fmla="*/ 592970 h 592970"/>
                  <a:gd name="connsiteX14-865" fmla="*/ 125510 w 602358"/>
                  <a:gd name="connsiteY14-866" fmla="*/ 590589 h 592970"/>
                  <a:gd name="connsiteX0-867" fmla="*/ 125510 w 602358"/>
                  <a:gd name="connsiteY0-868" fmla="*/ 590589 h 592970"/>
                  <a:gd name="connsiteX1-869" fmla="*/ 123129 w 602358"/>
                  <a:gd name="connsiteY1-870" fmla="*/ 531058 h 592970"/>
                  <a:gd name="connsiteX2-871" fmla="*/ 15972 w 602358"/>
                  <a:gd name="connsiteY2-872" fmla="*/ 173870 h 592970"/>
                  <a:gd name="connsiteX3-873" fmla="*/ 299341 w 602358"/>
                  <a:gd name="connsiteY3-874" fmla="*/ 39 h 592970"/>
                  <a:gd name="connsiteX4-875" fmla="*/ 549373 w 602358"/>
                  <a:gd name="connsiteY4-876" fmla="*/ 133388 h 592970"/>
                  <a:gd name="connsiteX5-877" fmla="*/ 461266 w 602358"/>
                  <a:gd name="connsiteY5-878" fmla="*/ 557251 h 592970"/>
                  <a:gd name="connsiteX6-879" fmla="*/ 461266 w 602358"/>
                  <a:gd name="connsiteY6-880" fmla="*/ 588208 h 592970"/>
                  <a:gd name="connsiteX7-881" fmla="*/ 358872 w 602358"/>
                  <a:gd name="connsiteY7-882" fmla="*/ 588208 h 592970"/>
                  <a:gd name="connsiteX8-883" fmla="*/ 368397 w 602358"/>
                  <a:gd name="connsiteY8-884" fmla="*/ 500101 h 592970"/>
                  <a:gd name="connsiteX9-885" fmla="*/ 492222 w 602358"/>
                  <a:gd name="connsiteY9-886" fmla="*/ 307220 h 592970"/>
                  <a:gd name="connsiteX10-887" fmla="*/ 304103 w 602358"/>
                  <a:gd name="connsiteY10-888" fmla="*/ 102432 h 592970"/>
                  <a:gd name="connsiteX11-889" fmla="*/ 108841 w 602358"/>
                  <a:gd name="connsiteY11-890" fmla="*/ 316745 h 592970"/>
                  <a:gd name="connsiteX12-891" fmla="*/ 215997 w 602358"/>
                  <a:gd name="connsiteY12-892" fmla="*/ 495339 h 592970"/>
                  <a:gd name="connsiteX13-893" fmla="*/ 223141 w 602358"/>
                  <a:gd name="connsiteY13-894" fmla="*/ 592970 h 592970"/>
                  <a:gd name="connsiteX14-895" fmla="*/ 125510 w 602358"/>
                  <a:gd name="connsiteY14-896" fmla="*/ 590589 h 592970"/>
                  <a:gd name="connsiteX0-897" fmla="*/ 125510 w 602358"/>
                  <a:gd name="connsiteY0-898" fmla="*/ 590589 h 592970"/>
                  <a:gd name="connsiteX1-899" fmla="*/ 123129 w 602358"/>
                  <a:gd name="connsiteY1-900" fmla="*/ 531058 h 592970"/>
                  <a:gd name="connsiteX2-901" fmla="*/ 15972 w 602358"/>
                  <a:gd name="connsiteY2-902" fmla="*/ 173870 h 592970"/>
                  <a:gd name="connsiteX3-903" fmla="*/ 299341 w 602358"/>
                  <a:gd name="connsiteY3-904" fmla="*/ 39 h 592970"/>
                  <a:gd name="connsiteX4-905" fmla="*/ 549373 w 602358"/>
                  <a:gd name="connsiteY4-906" fmla="*/ 133388 h 592970"/>
                  <a:gd name="connsiteX5-907" fmla="*/ 461266 w 602358"/>
                  <a:gd name="connsiteY5-908" fmla="*/ 557251 h 592970"/>
                  <a:gd name="connsiteX6-909" fmla="*/ 461266 w 602358"/>
                  <a:gd name="connsiteY6-910" fmla="*/ 588208 h 592970"/>
                  <a:gd name="connsiteX7-911" fmla="*/ 358872 w 602358"/>
                  <a:gd name="connsiteY7-912" fmla="*/ 588208 h 592970"/>
                  <a:gd name="connsiteX8-913" fmla="*/ 368397 w 602358"/>
                  <a:gd name="connsiteY8-914" fmla="*/ 500101 h 592970"/>
                  <a:gd name="connsiteX9-915" fmla="*/ 492222 w 602358"/>
                  <a:gd name="connsiteY9-916" fmla="*/ 307220 h 592970"/>
                  <a:gd name="connsiteX10-917" fmla="*/ 304103 w 602358"/>
                  <a:gd name="connsiteY10-918" fmla="*/ 102432 h 592970"/>
                  <a:gd name="connsiteX11-919" fmla="*/ 108841 w 602358"/>
                  <a:gd name="connsiteY11-920" fmla="*/ 316745 h 592970"/>
                  <a:gd name="connsiteX12-921" fmla="*/ 215997 w 602358"/>
                  <a:gd name="connsiteY12-922" fmla="*/ 495339 h 592970"/>
                  <a:gd name="connsiteX13-923" fmla="*/ 223141 w 602358"/>
                  <a:gd name="connsiteY13-924" fmla="*/ 592970 h 592970"/>
                  <a:gd name="connsiteX14-925" fmla="*/ 125510 w 602358"/>
                  <a:gd name="connsiteY14-926" fmla="*/ 590589 h 592970"/>
                  <a:gd name="connsiteX0-927" fmla="*/ 125510 w 602358"/>
                  <a:gd name="connsiteY0-928" fmla="*/ 590589 h 592970"/>
                  <a:gd name="connsiteX1-929" fmla="*/ 123129 w 602358"/>
                  <a:gd name="connsiteY1-930" fmla="*/ 531058 h 592970"/>
                  <a:gd name="connsiteX2-931" fmla="*/ 15972 w 602358"/>
                  <a:gd name="connsiteY2-932" fmla="*/ 173870 h 592970"/>
                  <a:gd name="connsiteX3-933" fmla="*/ 299341 w 602358"/>
                  <a:gd name="connsiteY3-934" fmla="*/ 39 h 592970"/>
                  <a:gd name="connsiteX4-935" fmla="*/ 549373 w 602358"/>
                  <a:gd name="connsiteY4-936" fmla="*/ 133388 h 592970"/>
                  <a:gd name="connsiteX5-937" fmla="*/ 461266 w 602358"/>
                  <a:gd name="connsiteY5-938" fmla="*/ 557251 h 592970"/>
                  <a:gd name="connsiteX6-939" fmla="*/ 461266 w 602358"/>
                  <a:gd name="connsiteY6-940" fmla="*/ 588208 h 592970"/>
                  <a:gd name="connsiteX7-941" fmla="*/ 358872 w 602358"/>
                  <a:gd name="connsiteY7-942" fmla="*/ 588208 h 592970"/>
                  <a:gd name="connsiteX8-943" fmla="*/ 368397 w 602358"/>
                  <a:gd name="connsiteY8-944" fmla="*/ 500101 h 592970"/>
                  <a:gd name="connsiteX9-945" fmla="*/ 492222 w 602358"/>
                  <a:gd name="connsiteY9-946" fmla="*/ 307220 h 592970"/>
                  <a:gd name="connsiteX10-947" fmla="*/ 304103 w 602358"/>
                  <a:gd name="connsiteY10-948" fmla="*/ 102432 h 592970"/>
                  <a:gd name="connsiteX11-949" fmla="*/ 108841 w 602358"/>
                  <a:gd name="connsiteY11-950" fmla="*/ 316745 h 592970"/>
                  <a:gd name="connsiteX12-951" fmla="*/ 215997 w 602358"/>
                  <a:gd name="connsiteY12-952" fmla="*/ 495339 h 592970"/>
                  <a:gd name="connsiteX13-953" fmla="*/ 223141 w 602358"/>
                  <a:gd name="connsiteY13-954" fmla="*/ 592970 h 592970"/>
                  <a:gd name="connsiteX14-955" fmla="*/ 125510 w 602358"/>
                  <a:gd name="connsiteY14-956" fmla="*/ 590589 h 592970"/>
                  <a:gd name="connsiteX0-957" fmla="*/ 125510 w 602358"/>
                  <a:gd name="connsiteY0-958" fmla="*/ 590550 h 592931"/>
                  <a:gd name="connsiteX1-959" fmla="*/ 123129 w 602358"/>
                  <a:gd name="connsiteY1-960" fmla="*/ 531019 h 592931"/>
                  <a:gd name="connsiteX2-961" fmla="*/ 15972 w 602358"/>
                  <a:gd name="connsiteY2-962" fmla="*/ 173831 h 592931"/>
                  <a:gd name="connsiteX3-963" fmla="*/ 299341 w 602358"/>
                  <a:gd name="connsiteY3-964" fmla="*/ 0 h 592931"/>
                  <a:gd name="connsiteX4-965" fmla="*/ 549373 w 602358"/>
                  <a:gd name="connsiteY4-966" fmla="*/ 133349 h 592931"/>
                  <a:gd name="connsiteX5-967" fmla="*/ 461266 w 602358"/>
                  <a:gd name="connsiteY5-968" fmla="*/ 557212 h 592931"/>
                  <a:gd name="connsiteX6-969" fmla="*/ 461266 w 602358"/>
                  <a:gd name="connsiteY6-970" fmla="*/ 588169 h 592931"/>
                  <a:gd name="connsiteX7-971" fmla="*/ 358872 w 602358"/>
                  <a:gd name="connsiteY7-972" fmla="*/ 588169 h 592931"/>
                  <a:gd name="connsiteX8-973" fmla="*/ 368397 w 602358"/>
                  <a:gd name="connsiteY8-974" fmla="*/ 500062 h 592931"/>
                  <a:gd name="connsiteX9-975" fmla="*/ 492222 w 602358"/>
                  <a:gd name="connsiteY9-976" fmla="*/ 307181 h 592931"/>
                  <a:gd name="connsiteX10-977" fmla="*/ 304103 w 602358"/>
                  <a:gd name="connsiteY10-978" fmla="*/ 102393 h 592931"/>
                  <a:gd name="connsiteX11-979" fmla="*/ 108841 w 602358"/>
                  <a:gd name="connsiteY11-980" fmla="*/ 316706 h 592931"/>
                  <a:gd name="connsiteX12-981" fmla="*/ 215997 w 602358"/>
                  <a:gd name="connsiteY12-982" fmla="*/ 495300 h 592931"/>
                  <a:gd name="connsiteX13-983" fmla="*/ 223141 w 602358"/>
                  <a:gd name="connsiteY13-984" fmla="*/ 592931 h 592931"/>
                  <a:gd name="connsiteX14-985" fmla="*/ 125510 w 602358"/>
                  <a:gd name="connsiteY14-986" fmla="*/ 590550 h 592931"/>
                  <a:gd name="connsiteX0-987" fmla="*/ 125510 w 602358"/>
                  <a:gd name="connsiteY0-988" fmla="*/ 590550 h 592931"/>
                  <a:gd name="connsiteX1-989" fmla="*/ 123129 w 602358"/>
                  <a:gd name="connsiteY1-990" fmla="*/ 531019 h 592931"/>
                  <a:gd name="connsiteX2-991" fmla="*/ 15972 w 602358"/>
                  <a:gd name="connsiteY2-992" fmla="*/ 173831 h 592931"/>
                  <a:gd name="connsiteX3-993" fmla="*/ 299341 w 602358"/>
                  <a:gd name="connsiteY3-994" fmla="*/ 0 h 592931"/>
                  <a:gd name="connsiteX4-995" fmla="*/ 549373 w 602358"/>
                  <a:gd name="connsiteY4-996" fmla="*/ 133349 h 592931"/>
                  <a:gd name="connsiteX5-997" fmla="*/ 461266 w 602358"/>
                  <a:gd name="connsiteY5-998" fmla="*/ 557212 h 592931"/>
                  <a:gd name="connsiteX6-999" fmla="*/ 461266 w 602358"/>
                  <a:gd name="connsiteY6-1000" fmla="*/ 588169 h 592931"/>
                  <a:gd name="connsiteX7-1001" fmla="*/ 358872 w 602358"/>
                  <a:gd name="connsiteY7-1002" fmla="*/ 588169 h 592931"/>
                  <a:gd name="connsiteX8-1003" fmla="*/ 368397 w 602358"/>
                  <a:gd name="connsiteY8-1004" fmla="*/ 500062 h 592931"/>
                  <a:gd name="connsiteX9-1005" fmla="*/ 492222 w 602358"/>
                  <a:gd name="connsiteY9-1006" fmla="*/ 307181 h 592931"/>
                  <a:gd name="connsiteX10-1007" fmla="*/ 304103 w 602358"/>
                  <a:gd name="connsiteY10-1008" fmla="*/ 102393 h 592931"/>
                  <a:gd name="connsiteX11-1009" fmla="*/ 108841 w 602358"/>
                  <a:gd name="connsiteY11-1010" fmla="*/ 316706 h 592931"/>
                  <a:gd name="connsiteX12-1011" fmla="*/ 215997 w 602358"/>
                  <a:gd name="connsiteY12-1012" fmla="*/ 495300 h 592931"/>
                  <a:gd name="connsiteX13-1013" fmla="*/ 223141 w 602358"/>
                  <a:gd name="connsiteY13-1014" fmla="*/ 592931 h 592931"/>
                  <a:gd name="connsiteX14-1015" fmla="*/ 125510 w 602358"/>
                  <a:gd name="connsiteY14-1016" fmla="*/ 590550 h 592931"/>
                  <a:gd name="connsiteX0-1017" fmla="*/ 125510 w 602358"/>
                  <a:gd name="connsiteY0-1018" fmla="*/ 590550 h 590550"/>
                  <a:gd name="connsiteX1-1019" fmla="*/ 123129 w 602358"/>
                  <a:gd name="connsiteY1-1020" fmla="*/ 531019 h 590550"/>
                  <a:gd name="connsiteX2-1021" fmla="*/ 15972 w 602358"/>
                  <a:gd name="connsiteY2-1022" fmla="*/ 173831 h 590550"/>
                  <a:gd name="connsiteX3-1023" fmla="*/ 299341 w 602358"/>
                  <a:gd name="connsiteY3-1024" fmla="*/ 0 h 590550"/>
                  <a:gd name="connsiteX4-1025" fmla="*/ 549373 w 602358"/>
                  <a:gd name="connsiteY4-1026" fmla="*/ 133349 h 590550"/>
                  <a:gd name="connsiteX5-1027" fmla="*/ 461266 w 602358"/>
                  <a:gd name="connsiteY5-1028" fmla="*/ 557212 h 590550"/>
                  <a:gd name="connsiteX6-1029" fmla="*/ 461266 w 602358"/>
                  <a:gd name="connsiteY6-1030" fmla="*/ 588169 h 590550"/>
                  <a:gd name="connsiteX7-1031" fmla="*/ 358872 w 602358"/>
                  <a:gd name="connsiteY7-1032" fmla="*/ 588169 h 590550"/>
                  <a:gd name="connsiteX8-1033" fmla="*/ 368397 w 602358"/>
                  <a:gd name="connsiteY8-1034" fmla="*/ 500062 h 590550"/>
                  <a:gd name="connsiteX9-1035" fmla="*/ 492222 w 602358"/>
                  <a:gd name="connsiteY9-1036" fmla="*/ 307181 h 590550"/>
                  <a:gd name="connsiteX10-1037" fmla="*/ 304103 w 602358"/>
                  <a:gd name="connsiteY10-1038" fmla="*/ 102393 h 590550"/>
                  <a:gd name="connsiteX11-1039" fmla="*/ 108841 w 602358"/>
                  <a:gd name="connsiteY11-1040" fmla="*/ 316706 h 590550"/>
                  <a:gd name="connsiteX12-1041" fmla="*/ 215997 w 602358"/>
                  <a:gd name="connsiteY12-1042" fmla="*/ 495300 h 590550"/>
                  <a:gd name="connsiteX13-1043" fmla="*/ 223141 w 602358"/>
                  <a:gd name="connsiteY13-1044" fmla="*/ 583406 h 590550"/>
                  <a:gd name="connsiteX14-1045" fmla="*/ 125510 w 602358"/>
                  <a:gd name="connsiteY14-1046" fmla="*/ 590550 h 590550"/>
                  <a:gd name="connsiteX0-1047" fmla="*/ 125510 w 602358"/>
                  <a:gd name="connsiteY0-1048" fmla="*/ 590550 h 592931"/>
                  <a:gd name="connsiteX1-1049" fmla="*/ 123129 w 602358"/>
                  <a:gd name="connsiteY1-1050" fmla="*/ 531019 h 592931"/>
                  <a:gd name="connsiteX2-1051" fmla="*/ 15972 w 602358"/>
                  <a:gd name="connsiteY2-1052" fmla="*/ 173831 h 592931"/>
                  <a:gd name="connsiteX3-1053" fmla="*/ 299341 w 602358"/>
                  <a:gd name="connsiteY3-1054" fmla="*/ 0 h 592931"/>
                  <a:gd name="connsiteX4-1055" fmla="*/ 549373 w 602358"/>
                  <a:gd name="connsiteY4-1056" fmla="*/ 133349 h 592931"/>
                  <a:gd name="connsiteX5-1057" fmla="*/ 461266 w 602358"/>
                  <a:gd name="connsiteY5-1058" fmla="*/ 557212 h 592931"/>
                  <a:gd name="connsiteX6-1059" fmla="*/ 461266 w 602358"/>
                  <a:gd name="connsiteY6-1060" fmla="*/ 588169 h 592931"/>
                  <a:gd name="connsiteX7-1061" fmla="*/ 358872 w 602358"/>
                  <a:gd name="connsiteY7-1062" fmla="*/ 588169 h 592931"/>
                  <a:gd name="connsiteX8-1063" fmla="*/ 368397 w 602358"/>
                  <a:gd name="connsiteY8-1064" fmla="*/ 500062 h 592931"/>
                  <a:gd name="connsiteX9-1065" fmla="*/ 492222 w 602358"/>
                  <a:gd name="connsiteY9-1066" fmla="*/ 307181 h 592931"/>
                  <a:gd name="connsiteX10-1067" fmla="*/ 304103 w 602358"/>
                  <a:gd name="connsiteY10-1068" fmla="*/ 102393 h 592931"/>
                  <a:gd name="connsiteX11-1069" fmla="*/ 108841 w 602358"/>
                  <a:gd name="connsiteY11-1070" fmla="*/ 316706 h 592931"/>
                  <a:gd name="connsiteX12-1071" fmla="*/ 215997 w 602358"/>
                  <a:gd name="connsiteY12-1072" fmla="*/ 495300 h 592931"/>
                  <a:gd name="connsiteX13-1073" fmla="*/ 220760 w 602358"/>
                  <a:gd name="connsiteY13-1074" fmla="*/ 592931 h 592931"/>
                  <a:gd name="connsiteX14-1075" fmla="*/ 125510 w 602358"/>
                  <a:gd name="connsiteY14-1076" fmla="*/ 590550 h 592931"/>
                  <a:gd name="connsiteX0-1077" fmla="*/ 125510 w 602358"/>
                  <a:gd name="connsiteY0-1078" fmla="*/ 590550 h 590550"/>
                  <a:gd name="connsiteX1-1079" fmla="*/ 123129 w 602358"/>
                  <a:gd name="connsiteY1-1080" fmla="*/ 531019 h 590550"/>
                  <a:gd name="connsiteX2-1081" fmla="*/ 15972 w 602358"/>
                  <a:gd name="connsiteY2-1082" fmla="*/ 173831 h 590550"/>
                  <a:gd name="connsiteX3-1083" fmla="*/ 299341 w 602358"/>
                  <a:gd name="connsiteY3-1084" fmla="*/ 0 h 590550"/>
                  <a:gd name="connsiteX4-1085" fmla="*/ 549373 w 602358"/>
                  <a:gd name="connsiteY4-1086" fmla="*/ 133349 h 590550"/>
                  <a:gd name="connsiteX5-1087" fmla="*/ 461266 w 602358"/>
                  <a:gd name="connsiteY5-1088" fmla="*/ 557212 h 590550"/>
                  <a:gd name="connsiteX6-1089" fmla="*/ 461266 w 602358"/>
                  <a:gd name="connsiteY6-1090" fmla="*/ 588169 h 590550"/>
                  <a:gd name="connsiteX7-1091" fmla="*/ 358872 w 602358"/>
                  <a:gd name="connsiteY7-1092" fmla="*/ 588169 h 590550"/>
                  <a:gd name="connsiteX8-1093" fmla="*/ 368397 w 602358"/>
                  <a:gd name="connsiteY8-1094" fmla="*/ 500062 h 590550"/>
                  <a:gd name="connsiteX9-1095" fmla="*/ 492222 w 602358"/>
                  <a:gd name="connsiteY9-1096" fmla="*/ 307181 h 590550"/>
                  <a:gd name="connsiteX10-1097" fmla="*/ 304103 w 602358"/>
                  <a:gd name="connsiteY10-1098" fmla="*/ 102393 h 590550"/>
                  <a:gd name="connsiteX11-1099" fmla="*/ 108841 w 602358"/>
                  <a:gd name="connsiteY11-1100" fmla="*/ 316706 h 590550"/>
                  <a:gd name="connsiteX12-1101" fmla="*/ 215997 w 602358"/>
                  <a:gd name="connsiteY12-1102" fmla="*/ 495300 h 590550"/>
                  <a:gd name="connsiteX13-1103" fmla="*/ 223141 w 602358"/>
                  <a:gd name="connsiteY13-1104" fmla="*/ 585787 h 590550"/>
                  <a:gd name="connsiteX14-1105" fmla="*/ 125510 w 602358"/>
                  <a:gd name="connsiteY14-1106" fmla="*/ 590550 h 5905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Freeform 47"/>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1" fmla="*/ 0 w 345281"/>
                  <a:gd name="connsiteY0-2" fmla="*/ 0 h 273843"/>
                  <a:gd name="connsiteX1-3" fmla="*/ 345281 w 345281"/>
                  <a:gd name="connsiteY1-4" fmla="*/ 0 h 273843"/>
                  <a:gd name="connsiteX2-5" fmla="*/ 321468 w 345281"/>
                  <a:gd name="connsiteY2-6" fmla="*/ 107156 h 273843"/>
                  <a:gd name="connsiteX3-7" fmla="*/ 335756 w 345281"/>
                  <a:gd name="connsiteY3-8" fmla="*/ 204787 h 273843"/>
                  <a:gd name="connsiteX4-9" fmla="*/ 185737 w 345281"/>
                  <a:gd name="connsiteY4-10" fmla="*/ 273843 h 273843"/>
                  <a:gd name="connsiteX5-11" fmla="*/ 11906 w 345281"/>
                  <a:gd name="connsiteY5-12" fmla="*/ 200025 h 273843"/>
                  <a:gd name="connsiteX6-13" fmla="*/ 38100 w 345281"/>
                  <a:gd name="connsiteY6-14" fmla="*/ 95250 h 273843"/>
                  <a:gd name="connsiteX7-15" fmla="*/ 0 w 345281"/>
                  <a:gd name="connsiteY7-16" fmla="*/ 0 h 273843"/>
                  <a:gd name="connsiteX0-17" fmla="*/ 0 w 345281"/>
                  <a:gd name="connsiteY0-18" fmla="*/ 0 h 273843"/>
                  <a:gd name="connsiteX1-19" fmla="*/ 345281 w 345281"/>
                  <a:gd name="connsiteY1-20" fmla="*/ 0 h 273843"/>
                  <a:gd name="connsiteX2-21" fmla="*/ 321468 w 345281"/>
                  <a:gd name="connsiteY2-22" fmla="*/ 107156 h 273843"/>
                  <a:gd name="connsiteX3-23" fmla="*/ 335756 w 345281"/>
                  <a:gd name="connsiteY3-24" fmla="*/ 204787 h 273843"/>
                  <a:gd name="connsiteX4-25" fmla="*/ 185737 w 345281"/>
                  <a:gd name="connsiteY4-26" fmla="*/ 273843 h 273843"/>
                  <a:gd name="connsiteX5-27" fmla="*/ 11906 w 345281"/>
                  <a:gd name="connsiteY5-28" fmla="*/ 200025 h 273843"/>
                  <a:gd name="connsiteX6-29" fmla="*/ 38100 w 345281"/>
                  <a:gd name="connsiteY6-30" fmla="*/ 95250 h 273843"/>
                  <a:gd name="connsiteX7-31" fmla="*/ 0 w 345281"/>
                  <a:gd name="connsiteY7-32" fmla="*/ 0 h 273843"/>
                  <a:gd name="connsiteX0-33" fmla="*/ 0 w 345281"/>
                  <a:gd name="connsiteY0-34" fmla="*/ 0 h 273843"/>
                  <a:gd name="connsiteX1-35" fmla="*/ 345281 w 345281"/>
                  <a:gd name="connsiteY1-36" fmla="*/ 0 h 273843"/>
                  <a:gd name="connsiteX2-37" fmla="*/ 321468 w 345281"/>
                  <a:gd name="connsiteY2-38" fmla="*/ 107156 h 273843"/>
                  <a:gd name="connsiteX3-39" fmla="*/ 335756 w 345281"/>
                  <a:gd name="connsiteY3-40" fmla="*/ 204787 h 273843"/>
                  <a:gd name="connsiteX4-41" fmla="*/ 185737 w 345281"/>
                  <a:gd name="connsiteY4-42" fmla="*/ 273843 h 273843"/>
                  <a:gd name="connsiteX5-43" fmla="*/ 11906 w 345281"/>
                  <a:gd name="connsiteY5-44" fmla="*/ 200025 h 273843"/>
                  <a:gd name="connsiteX6-45" fmla="*/ 38100 w 345281"/>
                  <a:gd name="connsiteY6-46" fmla="*/ 95250 h 273843"/>
                  <a:gd name="connsiteX7-47" fmla="*/ 0 w 345281"/>
                  <a:gd name="connsiteY7-48" fmla="*/ 0 h 273843"/>
                  <a:gd name="connsiteX0-49" fmla="*/ 0 w 345281"/>
                  <a:gd name="connsiteY0-50" fmla="*/ 0 h 273843"/>
                  <a:gd name="connsiteX1-51" fmla="*/ 345281 w 345281"/>
                  <a:gd name="connsiteY1-52" fmla="*/ 0 h 273843"/>
                  <a:gd name="connsiteX2-53" fmla="*/ 321468 w 345281"/>
                  <a:gd name="connsiteY2-54" fmla="*/ 107156 h 273843"/>
                  <a:gd name="connsiteX3-55" fmla="*/ 335756 w 345281"/>
                  <a:gd name="connsiteY3-56" fmla="*/ 204787 h 273843"/>
                  <a:gd name="connsiteX4-57" fmla="*/ 185737 w 345281"/>
                  <a:gd name="connsiteY4-58" fmla="*/ 273843 h 273843"/>
                  <a:gd name="connsiteX5-59" fmla="*/ 11906 w 345281"/>
                  <a:gd name="connsiteY5-60" fmla="*/ 200025 h 273843"/>
                  <a:gd name="connsiteX6-61" fmla="*/ 38100 w 345281"/>
                  <a:gd name="connsiteY6-62" fmla="*/ 95250 h 273843"/>
                  <a:gd name="connsiteX7-63" fmla="*/ 0 w 345281"/>
                  <a:gd name="connsiteY7-64" fmla="*/ 0 h 273843"/>
                  <a:gd name="connsiteX0-65" fmla="*/ 0 w 345281"/>
                  <a:gd name="connsiteY0-66" fmla="*/ 0 h 273843"/>
                  <a:gd name="connsiteX1-67" fmla="*/ 345281 w 345281"/>
                  <a:gd name="connsiteY1-68" fmla="*/ 0 h 273843"/>
                  <a:gd name="connsiteX2-69" fmla="*/ 321468 w 345281"/>
                  <a:gd name="connsiteY2-70" fmla="*/ 107156 h 273843"/>
                  <a:gd name="connsiteX3-71" fmla="*/ 335756 w 345281"/>
                  <a:gd name="connsiteY3-72" fmla="*/ 204787 h 273843"/>
                  <a:gd name="connsiteX4-73" fmla="*/ 185737 w 345281"/>
                  <a:gd name="connsiteY4-74" fmla="*/ 273843 h 273843"/>
                  <a:gd name="connsiteX5-75" fmla="*/ 11906 w 345281"/>
                  <a:gd name="connsiteY5-76" fmla="*/ 200025 h 273843"/>
                  <a:gd name="connsiteX6-77" fmla="*/ 38100 w 345281"/>
                  <a:gd name="connsiteY6-78" fmla="*/ 95250 h 273843"/>
                  <a:gd name="connsiteX7-79" fmla="*/ 0 w 345281"/>
                  <a:gd name="connsiteY7-80" fmla="*/ 0 h 273843"/>
                  <a:gd name="connsiteX0-81" fmla="*/ 0 w 345281"/>
                  <a:gd name="connsiteY0-82" fmla="*/ 0 h 252411"/>
                  <a:gd name="connsiteX1-83" fmla="*/ 345281 w 345281"/>
                  <a:gd name="connsiteY1-84" fmla="*/ 0 h 252411"/>
                  <a:gd name="connsiteX2-85" fmla="*/ 321468 w 345281"/>
                  <a:gd name="connsiteY2-86" fmla="*/ 107156 h 252411"/>
                  <a:gd name="connsiteX3-87" fmla="*/ 335756 w 345281"/>
                  <a:gd name="connsiteY3-88" fmla="*/ 204787 h 252411"/>
                  <a:gd name="connsiteX4-89" fmla="*/ 164306 w 345281"/>
                  <a:gd name="connsiteY4-90" fmla="*/ 252411 h 252411"/>
                  <a:gd name="connsiteX5-91" fmla="*/ 11906 w 345281"/>
                  <a:gd name="connsiteY5-92" fmla="*/ 200025 h 252411"/>
                  <a:gd name="connsiteX6-93" fmla="*/ 38100 w 345281"/>
                  <a:gd name="connsiteY6-94" fmla="*/ 95250 h 252411"/>
                  <a:gd name="connsiteX7-95" fmla="*/ 0 w 345281"/>
                  <a:gd name="connsiteY7-96" fmla="*/ 0 h 252411"/>
                  <a:gd name="connsiteX0-97" fmla="*/ 0 w 345281"/>
                  <a:gd name="connsiteY0-98" fmla="*/ 0 h 252595"/>
                  <a:gd name="connsiteX1-99" fmla="*/ 345281 w 345281"/>
                  <a:gd name="connsiteY1-100" fmla="*/ 0 h 252595"/>
                  <a:gd name="connsiteX2-101" fmla="*/ 321468 w 345281"/>
                  <a:gd name="connsiteY2-102" fmla="*/ 107156 h 252595"/>
                  <a:gd name="connsiteX3-103" fmla="*/ 335756 w 345281"/>
                  <a:gd name="connsiteY3-104" fmla="*/ 204787 h 252595"/>
                  <a:gd name="connsiteX4-105" fmla="*/ 164306 w 345281"/>
                  <a:gd name="connsiteY4-106" fmla="*/ 252411 h 252595"/>
                  <a:gd name="connsiteX5-107" fmla="*/ 11906 w 345281"/>
                  <a:gd name="connsiteY5-108" fmla="*/ 200025 h 252595"/>
                  <a:gd name="connsiteX6-109" fmla="*/ 38100 w 345281"/>
                  <a:gd name="connsiteY6-110" fmla="*/ 95250 h 252595"/>
                  <a:gd name="connsiteX7-111" fmla="*/ 0 w 345281"/>
                  <a:gd name="connsiteY7-112" fmla="*/ 0 h 252595"/>
                  <a:gd name="connsiteX0-113" fmla="*/ 0 w 345281"/>
                  <a:gd name="connsiteY0-114" fmla="*/ 0 h 271527"/>
                  <a:gd name="connsiteX1-115" fmla="*/ 345281 w 345281"/>
                  <a:gd name="connsiteY1-116" fmla="*/ 0 h 271527"/>
                  <a:gd name="connsiteX2-117" fmla="*/ 321468 w 345281"/>
                  <a:gd name="connsiteY2-118" fmla="*/ 107156 h 271527"/>
                  <a:gd name="connsiteX3-119" fmla="*/ 335756 w 345281"/>
                  <a:gd name="connsiteY3-120" fmla="*/ 204787 h 271527"/>
                  <a:gd name="connsiteX4-121" fmla="*/ 171449 w 345281"/>
                  <a:gd name="connsiteY4-122" fmla="*/ 271461 h 271527"/>
                  <a:gd name="connsiteX5-123" fmla="*/ 11906 w 345281"/>
                  <a:gd name="connsiteY5-124" fmla="*/ 200025 h 271527"/>
                  <a:gd name="connsiteX6-125" fmla="*/ 38100 w 345281"/>
                  <a:gd name="connsiteY6-126" fmla="*/ 95250 h 271527"/>
                  <a:gd name="connsiteX7-127" fmla="*/ 0 w 345281"/>
                  <a:gd name="connsiteY7-128" fmla="*/ 0 h 271527"/>
                  <a:gd name="connsiteX0-129" fmla="*/ 0 w 345281"/>
                  <a:gd name="connsiteY0-130" fmla="*/ 0 h 271461"/>
                  <a:gd name="connsiteX1-131" fmla="*/ 345281 w 345281"/>
                  <a:gd name="connsiteY1-132" fmla="*/ 0 h 271461"/>
                  <a:gd name="connsiteX2-133" fmla="*/ 321468 w 345281"/>
                  <a:gd name="connsiteY2-134" fmla="*/ 107156 h 271461"/>
                  <a:gd name="connsiteX3-135" fmla="*/ 335756 w 345281"/>
                  <a:gd name="connsiteY3-136" fmla="*/ 204787 h 271461"/>
                  <a:gd name="connsiteX4-137" fmla="*/ 171449 w 345281"/>
                  <a:gd name="connsiteY4-138" fmla="*/ 271461 h 271461"/>
                  <a:gd name="connsiteX5-139" fmla="*/ 11906 w 345281"/>
                  <a:gd name="connsiteY5-140" fmla="*/ 200025 h 271461"/>
                  <a:gd name="connsiteX6-141" fmla="*/ 38100 w 345281"/>
                  <a:gd name="connsiteY6-142" fmla="*/ 95250 h 271461"/>
                  <a:gd name="connsiteX7-143" fmla="*/ 0 w 345281"/>
                  <a:gd name="connsiteY7-144" fmla="*/ 0 h 271461"/>
                  <a:gd name="connsiteX0-145" fmla="*/ 0 w 345281"/>
                  <a:gd name="connsiteY0-146" fmla="*/ 0 h 271461"/>
                  <a:gd name="connsiteX1-147" fmla="*/ 345281 w 345281"/>
                  <a:gd name="connsiteY1-148" fmla="*/ 0 h 271461"/>
                  <a:gd name="connsiteX2-149" fmla="*/ 321468 w 345281"/>
                  <a:gd name="connsiteY2-150" fmla="*/ 107156 h 271461"/>
                  <a:gd name="connsiteX3-151" fmla="*/ 335756 w 345281"/>
                  <a:gd name="connsiteY3-152" fmla="*/ 204787 h 271461"/>
                  <a:gd name="connsiteX4-153" fmla="*/ 171449 w 345281"/>
                  <a:gd name="connsiteY4-154" fmla="*/ 271461 h 271461"/>
                  <a:gd name="connsiteX5-155" fmla="*/ 11906 w 345281"/>
                  <a:gd name="connsiteY5-156" fmla="*/ 200025 h 271461"/>
                  <a:gd name="connsiteX6-157" fmla="*/ 38100 w 345281"/>
                  <a:gd name="connsiteY6-158" fmla="*/ 95250 h 271461"/>
                  <a:gd name="connsiteX7-159" fmla="*/ 0 w 345281"/>
                  <a:gd name="connsiteY7-160" fmla="*/ 0 h 271461"/>
                  <a:gd name="connsiteX0-161" fmla="*/ 0 w 345281"/>
                  <a:gd name="connsiteY0-162" fmla="*/ 0 h 271461"/>
                  <a:gd name="connsiteX1-163" fmla="*/ 345281 w 345281"/>
                  <a:gd name="connsiteY1-164" fmla="*/ 0 h 271461"/>
                  <a:gd name="connsiteX2-165" fmla="*/ 321468 w 345281"/>
                  <a:gd name="connsiteY2-166" fmla="*/ 107156 h 271461"/>
                  <a:gd name="connsiteX3-167" fmla="*/ 335756 w 345281"/>
                  <a:gd name="connsiteY3-168" fmla="*/ 204787 h 271461"/>
                  <a:gd name="connsiteX4-169" fmla="*/ 171449 w 345281"/>
                  <a:gd name="connsiteY4-170" fmla="*/ 271461 h 271461"/>
                  <a:gd name="connsiteX5-171" fmla="*/ 11906 w 345281"/>
                  <a:gd name="connsiteY5-172" fmla="*/ 200025 h 271461"/>
                  <a:gd name="connsiteX6-173" fmla="*/ 38100 w 345281"/>
                  <a:gd name="connsiteY6-174" fmla="*/ 95250 h 271461"/>
                  <a:gd name="connsiteX7-175" fmla="*/ 0 w 345281"/>
                  <a:gd name="connsiteY7-176" fmla="*/ 0 h 271461"/>
                  <a:gd name="connsiteX0-177" fmla="*/ 0 w 345281"/>
                  <a:gd name="connsiteY0-178" fmla="*/ 0 h 271461"/>
                  <a:gd name="connsiteX1-179" fmla="*/ 345281 w 345281"/>
                  <a:gd name="connsiteY1-180" fmla="*/ 0 h 271461"/>
                  <a:gd name="connsiteX2-181" fmla="*/ 321468 w 345281"/>
                  <a:gd name="connsiteY2-182" fmla="*/ 107156 h 271461"/>
                  <a:gd name="connsiteX3-183" fmla="*/ 335756 w 345281"/>
                  <a:gd name="connsiteY3-184" fmla="*/ 204787 h 271461"/>
                  <a:gd name="connsiteX4-185" fmla="*/ 171449 w 345281"/>
                  <a:gd name="connsiteY4-186" fmla="*/ 271461 h 271461"/>
                  <a:gd name="connsiteX5-187" fmla="*/ 11906 w 345281"/>
                  <a:gd name="connsiteY5-188" fmla="*/ 200025 h 271461"/>
                  <a:gd name="connsiteX6-189" fmla="*/ 38100 w 345281"/>
                  <a:gd name="connsiteY6-190" fmla="*/ 95250 h 271461"/>
                  <a:gd name="connsiteX7-191" fmla="*/ 0 w 345281"/>
                  <a:gd name="connsiteY7-192" fmla="*/ 0 h 271461"/>
                  <a:gd name="connsiteX0-193" fmla="*/ 0 w 345281"/>
                  <a:gd name="connsiteY0-194" fmla="*/ 0 h 271461"/>
                  <a:gd name="connsiteX1-195" fmla="*/ 345281 w 345281"/>
                  <a:gd name="connsiteY1-196" fmla="*/ 0 h 271461"/>
                  <a:gd name="connsiteX2-197" fmla="*/ 321468 w 345281"/>
                  <a:gd name="connsiteY2-198" fmla="*/ 107156 h 271461"/>
                  <a:gd name="connsiteX3-199" fmla="*/ 335756 w 345281"/>
                  <a:gd name="connsiteY3-200" fmla="*/ 204787 h 271461"/>
                  <a:gd name="connsiteX4-201" fmla="*/ 171449 w 345281"/>
                  <a:gd name="connsiteY4-202" fmla="*/ 271461 h 271461"/>
                  <a:gd name="connsiteX5-203" fmla="*/ 11906 w 345281"/>
                  <a:gd name="connsiteY5-204" fmla="*/ 200025 h 271461"/>
                  <a:gd name="connsiteX6-205" fmla="*/ 38100 w 345281"/>
                  <a:gd name="connsiteY6-206" fmla="*/ 95250 h 271461"/>
                  <a:gd name="connsiteX7-207" fmla="*/ 0 w 345281"/>
                  <a:gd name="connsiteY7-208" fmla="*/ 0 h 271461"/>
                  <a:gd name="connsiteX0-209" fmla="*/ 0 w 345281"/>
                  <a:gd name="connsiteY0-210" fmla="*/ 0 h 271461"/>
                  <a:gd name="connsiteX1-211" fmla="*/ 345281 w 345281"/>
                  <a:gd name="connsiteY1-212" fmla="*/ 0 h 271461"/>
                  <a:gd name="connsiteX2-213" fmla="*/ 321468 w 345281"/>
                  <a:gd name="connsiteY2-214" fmla="*/ 107156 h 271461"/>
                  <a:gd name="connsiteX3-215" fmla="*/ 335756 w 345281"/>
                  <a:gd name="connsiteY3-216" fmla="*/ 204787 h 271461"/>
                  <a:gd name="connsiteX4-217" fmla="*/ 171449 w 345281"/>
                  <a:gd name="connsiteY4-218" fmla="*/ 271461 h 271461"/>
                  <a:gd name="connsiteX5-219" fmla="*/ 11906 w 345281"/>
                  <a:gd name="connsiteY5-220" fmla="*/ 200025 h 271461"/>
                  <a:gd name="connsiteX6-221" fmla="*/ 38100 w 345281"/>
                  <a:gd name="connsiteY6-222" fmla="*/ 95250 h 271461"/>
                  <a:gd name="connsiteX7-223" fmla="*/ 0 w 345281"/>
                  <a:gd name="connsiteY7-224" fmla="*/ 0 h 271461"/>
                  <a:gd name="connsiteX0-225" fmla="*/ 0 w 345281"/>
                  <a:gd name="connsiteY0-226" fmla="*/ 0 h 271461"/>
                  <a:gd name="connsiteX1-227" fmla="*/ 345281 w 345281"/>
                  <a:gd name="connsiteY1-228" fmla="*/ 0 h 271461"/>
                  <a:gd name="connsiteX2-229" fmla="*/ 321468 w 345281"/>
                  <a:gd name="connsiteY2-230" fmla="*/ 107156 h 271461"/>
                  <a:gd name="connsiteX3-231" fmla="*/ 335756 w 345281"/>
                  <a:gd name="connsiteY3-232" fmla="*/ 204787 h 271461"/>
                  <a:gd name="connsiteX4-233" fmla="*/ 171449 w 345281"/>
                  <a:gd name="connsiteY4-234" fmla="*/ 271461 h 271461"/>
                  <a:gd name="connsiteX5-235" fmla="*/ 11906 w 345281"/>
                  <a:gd name="connsiteY5-236" fmla="*/ 200025 h 271461"/>
                  <a:gd name="connsiteX6-237" fmla="*/ 38100 w 345281"/>
                  <a:gd name="connsiteY6-238" fmla="*/ 95250 h 271461"/>
                  <a:gd name="connsiteX7-239" fmla="*/ 0 w 345281"/>
                  <a:gd name="connsiteY7-240" fmla="*/ 0 h 271461"/>
                  <a:gd name="connsiteX0-241" fmla="*/ 0 w 346941"/>
                  <a:gd name="connsiteY0-242" fmla="*/ 0 h 271461"/>
                  <a:gd name="connsiteX1-243" fmla="*/ 345281 w 346941"/>
                  <a:gd name="connsiteY1-244" fmla="*/ 0 h 271461"/>
                  <a:gd name="connsiteX2-245" fmla="*/ 321468 w 346941"/>
                  <a:gd name="connsiteY2-246" fmla="*/ 107156 h 271461"/>
                  <a:gd name="connsiteX3-247" fmla="*/ 335756 w 346941"/>
                  <a:gd name="connsiteY3-248" fmla="*/ 204787 h 271461"/>
                  <a:gd name="connsiteX4-249" fmla="*/ 171449 w 346941"/>
                  <a:gd name="connsiteY4-250" fmla="*/ 271461 h 271461"/>
                  <a:gd name="connsiteX5-251" fmla="*/ 11906 w 346941"/>
                  <a:gd name="connsiteY5-252" fmla="*/ 200025 h 271461"/>
                  <a:gd name="connsiteX6-253" fmla="*/ 38100 w 346941"/>
                  <a:gd name="connsiteY6-254" fmla="*/ 95250 h 271461"/>
                  <a:gd name="connsiteX7-255" fmla="*/ 0 w 346941"/>
                  <a:gd name="connsiteY7-256" fmla="*/ 0 h 271461"/>
                  <a:gd name="connsiteX0-257" fmla="*/ 0 w 346491"/>
                  <a:gd name="connsiteY0-258" fmla="*/ 0 h 271461"/>
                  <a:gd name="connsiteX1-259" fmla="*/ 345281 w 346491"/>
                  <a:gd name="connsiteY1-260" fmla="*/ 0 h 271461"/>
                  <a:gd name="connsiteX2-261" fmla="*/ 314324 w 346491"/>
                  <a:gd name="connsiteY2-262" fmla="*/ 100012 h 271461"/>
                  <a:gd name="connsiteX3-263" fmla="*/ 335756 w 346491"/>
                  <a:gd name="connsiteY3-264" fmla="*/ 204787 h 271461"/>
                  <a:gd name="connsiteX4-265" fmla="*/ 171449 w 346491"/>
                  <a:gd name="connsiteY4-266" fmla="*/ 271461 h 271461"/>
                  <a:gd name="connsiteX5-267" fmla="*/ 11906 w 346491"/>
                  <a:gd name="connsiteY5-268" fmla="*/ 200025 h 271461"/>
                  <a:gd name="connsiteX6-269" fmla="*/ 38100 w 346491"/>
                  <a:gd name="connsiteY6-270" fmla="*/ 95250 h 271461"/>
                  <a:gd name="connsiteX7-271" fmla="*/ 0 w 346491"/>
                  <a:gd name="connsiteY7-272" fmla="*/ 0 h 2714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ounded Rectangle 48"/>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ounded Rectangle 49"/>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ounded Rectangle 50"/>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Rounded Rectangle 51"/>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Rounded Rectangle 52"/>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4" name="Group 53"/>
          <p:cNvGrpSpPr/>
          <p:nvPr/>
        </p:nvGrpSpPr>
        <p:grpSpPr>
          <a:xfrm>
            <a:off x="4710256" y="3718476"/>
            <a:ext cx="1326933" cy="1407796"/>
            <a:chOff x="2478389" y="2187389"/>
            <a:chExt cx="1079719" cy="1080000"/>
          </a:xfrm>
        </p:grpSpPr>
        <p:sp>
          <p:nvSpPr>
            <p:cNvPr id="55" name="Oval 54"/>
            <p:cNvSpPr>
              <a:spLocks noChangeAspect="1"/>
            </p:cNvSpPr>
            <p:nvPr/>
          </p:nvSpPr>
          <p:spPr>
            <a:xfrm>
              <a:off x="2478389" y="2187389"/>
              <a:ext cx="1079719" cy="1080000"/>
            </a:xfrm>
            <a:prstGeom prst="ellipse">
              <a:avLst/>
            </a:prstGeom>
            <a:solidFill>
              <a:schemeClr val="accent4"/>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3200">
                <a:solidFill>
                  <a:schemeClr val="bg2">
                    <a:lumMod val="75000"/>
                  </a:schemeClr>
                </a:solidFill>
                <a:latin typeface="Times New Roman" panose="02020603050405020304" pitchFamily="18" charset="0"/>
                <a:cs typeface="Times New Roman" panose="02020603050405020304" pitchFamily="18" charset="0"/>
              </a:endParaRPr>
            </a:p>
          </p:txBody>
        </p:sp>
        <p:sp>
          <p:nvSpPr>
            <p:cNvPr id="56" name="Freeform 47"/>
            <p:cNvSpPr>
              <a:spLocks noChangeArrowheads="1"/>
            </p:cNvSpPr>
            <p:nvPr/>
          </p:nvSpPr>
          <p:spPr bwMode="auto">
            <a:xfrm>
              <a:off x="2723152" y="2439467"/>
              <a:ext cx="617906" cy="617647"/>
            </a:xfrm>
            <a:custGeom>
              <a:avLst/>
              <a:gdLst>
                <a:gd name="T0" fmla="*/ 614 w 649"/>
                <a:gd name="T1" fmla="*/ 381 h 649"/>
                <a:gd name="T2" fmla="*/ 648 w 649"/>
                <a:gd name="T3" fmla="*/ 298 h 649"/>
                <a:gd name="T4" fmla="*/ 593 w 649"/>
                <a:gd name="T5" fmla="*/ 267 h 649"/>
                <a:gd name="T6" fmla="*/ 555 w 649"/>
                <a:gd name="T7" fmla="*/ 173 h 649"/>
                <a:gd name="T8" fmla="*/ 571 w 649"/>
                <a:gd name="T9" fmla="*/ 111 h 649"/>
                <a:gd name="T10" fmla="*/ 490 w 649"/>
                <a:gd name="T11" fmla="*/ 77 h 649"/>
                <a:gd name="T12" fmla="*/ 428 w 649"/>
                <a:gd name="T13" fmla="*/ 105 h 649"/>
                <a:gd name="T14" fmla="*/ 382 w 649"/>
                <a:gd name="T15" fmla="*/ 31 h 649"/>
                <a:gd name="T16" fmla="*/ 301 w 649"/>
                <a:gd name="T17" fmla="*/ 0 h 649"/>
                <a:gd name="T18" fmla="*/ 267 w 649"/>
                <a:gd name="T19" fmla="*/ 56 h 649"/>
                <a:gd name="T20" fmla="*/ 174 w 649"/>
                <a:gd name="T21" fmla="*/ 93 h 649"/>
                <a:gd name="T22" fmla="*/ 112 w 649"/>
                <a:gd name="T23" fmla="*/ 77 h 649"/>
                <a:gd name="T24" fmla="*/ 77 w 649"/>
                <a:gd name="T25" fmla="*/ 158 h 649"/>
                <a:gd name="T26" fmla="*/ 106 w 649"/>
                <a:gd name="T27" fmla="*/ 220 h 649"/>
                <a:gd name="T28" fmla="*/ 34 w 649"/>
                <a:gd name="T29" fmla="*/ 267 h 649"/>
                <a:gd name="T30" fmla="*/ 0 w 649"/>
                <a:gd name="T31" fmla="*/ 347 h 649"/>
                <a:gd name="T32" fmla="*/ 56 w 649"/>
                <a:gd name="T33" fmla="*/ 381 h 649"/>
                <a:gd name="T34" fmla="*/ 93 w 649"/>
                <a:gd name="T35" fmla="*/ 475 h 649"/>
                <a:gd name="T36" fmla="*/ 77 w 649"/>
                <a:gd name="T37" fmla="*/ 536 h 649"/>
                <a:gd name="T38" fmla="*/ 158 w 649"/>
                <a:gd name="T39" fmla="*/ 571 h 649"/>
                <a:gd name="T40" fmla="*/ 220 w 649"/>
                <a:gd name="T41" fmla="*/ 543 h 649"/>
                <a:gd name="T42" fmla="*/ 267 w 649"/>
                <a:gd name="T43" fmla="*/ 614 h 649"/>
                <a:gd name="T44" fmla="*/ 348 w 649"/>
                <a:gd name="T45" fmla="*/ 648 h 649"/>
                <a:gd name="T46" fmla="*/ 382 w 649"/>
                <a:gd name="T47" fmla="*/ 592 h 649"/>
                <a:gd name="T48" fmla="*/ 474 w 649"/>
                <a:gd name="T49" fmla="*/ 552 h 649"/>
                <a:gd name="T50" fmla="*/ 537 w 649"/>
                <a:gd name="T51" fmla="*/ 571 h 649"/>
                <a:gd name="T52" fmla="*/ 571 w 649"/>
                <a:gd name="T53" fmla="*/ 490 h 649"/>
                <a:gd name="T54" fmla="*/ 543 w 649"/>
                <a:gd name="T55" fmla="*/ 428 h 649"/>
                <a:gd name="T56" fmla="*/ 614 w 649"/>
                <a:gd name="T57" fmla="*/ 381 h 649"/>
                <a:gd name="T58" fmla="*/ 322 w 649"/>
                <a:gd name="T59" fmla="*/ 484 h 649"/>
                <a:gd name="T60" fmla="*/ 322 w 649"/>
                <a:gd name="T61" fmla="*/ 161 h 649"/>
                <a:gd name="T62" fmla="*/ 322 w 649"/>
                <a:gd name="T63" fmla="*/ 48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9" h="649">
                  <a:moveTo>
                    <a:pt x="614" y="381"/>
                  </a:moveTo>
                  <a:lnTo>
                    <a:pt x="614" y="381"/>
                  </a:lnTo>
                  <a:cubicBezTo>
                    <a:pt x="633" y="381"/>
                    <a:pt x="648" y="366"/>
                    <a:pt x="648" y="347"/>
                  </a:cubicBezTo>
                  <a:cubicBezTo>
                    <a:pt x="648" y="298"/>
                    <a:pt x="648" y="298"/>
                    <a:pt x="648" y="298"/>
                  </a:cubicBezTo>
                  <a:cubicBezTo>
                    <a:pt x="648" y="282"/>
                    <a:pt x="633" y="267"/>
                    <a:pt x="614" y="267"/>
                  </a:cubicBezTo>
                  <a:cubicBezTo>
                    <a:pt x="593" y="267"/>
                    <a:pt x="593" y="267"/>
                    <a:pt x="593" y="267"/>
                  </a:cubicBezTo>
                  <a:cubicBezTo>
                    <a:pt x="574" y="267"/>
                    <a:pt x="555" y="254"/>
                    <a:pt x="552" y="242"/>
                  </a:cubicBezTo>
                  <a:cubicBezTo>
                    <a:pt x="549" y="230"/>
                    <a:pt x="540" y="186"/>
                    <a:pt x="555" y="173"/>
                  </a:cubicBezTo>
                  <a:cubicBezTo>
                    <a:pt x="571" y="158"/>
                    <a:pt x="571" y="158"/>
                    <a:pt x="571" y="158"/>
                  </a:cubicBezTo>
                  <a:cubicBezTo>
                    <a:pt x="583" y="146"/>
                    <a:pt x="583" y="124"/>
                    <a:pt x="571" y="111"/>
                  </a:cubicBezTo>
                  <a:cubicBezTo>
                    <a:pt x="537" y="77"/>
                    <a:pt x="537" y="77"/>
                    <a:pt x="537" y="77"/>
                  </a:cubicBezTo>
                  <a:cubicBezTo>
                    <a:pt x="525" y="65"/>
                    <a:pt x="503" y="65"/>
                    <a:pt x="490" y="77"/>
                  </a:cubicBezTo>
                  <a:cubicBezTo>
                    <a:pt x="474" y="93"/>
                    <a:pt x="474" y="93"/>
                    <a:pt x="474" y="93"/>
                  </a:cubicBezTo>
                  <a:cubicBezTo>
                    <a:pt x="462" y="105"/>
                    <a:pt x="441" y="111"/>
                    <a:pt x="428" y="105"/>
                  </a:cubicBezTo>
                  <a:cubicBezTo>
                    <a:pt x="416" y="99"/>
                    <a:pt x="382" y="74"/>
                    <a:pt x="382" y="56"/>
                  </a:cubicBezTo>
                  <a:cubicBezTo>
                    <a:pt x="382" y="31"/>
                    <a:pt x="382" y="31"/>
                    <a:pt x="382" y="31"/>
                  </a:cubicBezTo>
                  <a:cubicBezTo>
                    <a:pt x="382" y="15"/>
                    <a:pt x="366" y="0"/>
                    <a:pt x="348" y="0"/>
                  </a:cubicBezTo>
                  <a:cubicBezTo>
                    <a:pt x="301" y="0"/>
                    <a:pt x="301" y="0"/>
                    <a:pt x="301" y="0"/>
                  </a:cubicBezTo>
                  <a:cubicBezTo>
                    <a:pt x="282" y="0"/>
                    <a:pt x="267" y="15"/>
                    <a:pt x="267" y="31"/>
                  </a:cubicBezTo>
                  <a:cubicBezTo>
                    <a:pt x="267" y="56"/>
                    <a:pt x="267" y="56"/>
                    <a:pt x="267" y="56"/>
                  </a:cubicBezTo>
                  <a:cubicBezTo>
                    <a:pt x="267" y="74"/>
                    <a:pt x="258" y="89"/>
                    <a:pt x="242" y="96"/>
                  </a:cubicBezTo>
                  <a:cubicBezTo>
                    <a:pt x="229" y="99"/>
                    <a:pt x="186" y="105"/>
                    <a:pt x="174" y="93"/>
                  </a:cubicBezTo>
                  <a:cubicBezTo>
                    <a:pt x="158" y="77"/>
                    <a:pt x="158" y="77"/>
                    <a:pt x="158" y="77"/>
                  </a:cubicBezTo>
                  <a:cubicBezTo>
                    <a:pt x="146" y="65"/>
                    <a:pt x="124" y="65"/>
                    <a:pt x="112" y="77"/>
                  </a:cubicBezTo>
                  <a:cubicBezTo>
                    <a:pt x="77" y="111"/>
                    <a:pt x="77" y="111"/>
                    <a:pt x="77" y="111"/>
                  </a:cubicBezTo>
                  <a:cubicBezTo>
                    <a:pt x="65" y="124"/>
                    <a:pt x="65" y="146"/>
                    <a:pt x="77" y="158"/>
                  </a:cubicBezTo>
                  <a:cubicBezTo>
                    <a:pt x="93" y="173"/>
                    <a:pt x="93" y="173"/>
                    <a:pt x="93" y="173"/>
                  </a:cubicBezTo>
                  <a:cubicBezTo>
                    <a:pt x="106" y="186"/>
                    <a:pt x="112" y="208"/>
                    <a:pt x="106" y="220"/>
                  </a:cubicBezTo>
                  <a:cubicBezTo>
                    <a:pt x="99" y="232"/>
                    <a:pt x="75" y="267"/>
                    <a:pt x="56" y="267"/>
                  </a:cubicBezTo>
                  <a:cubicBezTo>
                    <a:pt x="34" y="267"/>
                    <a:pt x="34" y="267"/>
                    <a:pt x="34" y="267"/>
                  </a:cubicBezTo>
                  <a:cubicBezTo>
                    <a:pt x="16" y="267"/>
                    <a:pt x="0" y="282"/>
                    <a:pt x="0" y="298"/>
                  </a:cubicBezTo>
                  <a:cubicBezTo>
                    <a:pt x="0" y="347"/>
                    <a:pt x="0" y="347"/>
                    <a:pt x="0" y="347"/>
                  </a:cubicBezTo>
                  <a:cubicBezTo>
                    <a:pt x="0" y="366"/>
                    <a:pt x="16" y="381"/>
                    <a:pt x="34" y="381"/>
                  </a:cubicBezTo>
                  <a:cubicBezTo>
                    <a:pt x="56" y="381"/>
                    <a:pt x="56" y="381"/>
                    <a:pt x="56" y="381"/>
                  </a:cubicBezTo>
                  <a:cubicBezTo>
                    <a:pt x="75" y="381"/>
                    <a:pt x="93" y="391"/>
                    <a:pt x="96" y="403"/>
                  </a:cubicBezTo>
                  <a:cubicBezTo>
                    <a:pt x="99" y="419"/>
                    <a:pt x="106" y="459"/>
                    <a:pt x="93" y="475"/>
                  </a:cubicBezTo>
                  <a:cubicBezTo>
                    <a:pt x="77" y="490"/>
                    <a:pt x="77" y="490"/>
                    <a:pt x="77" y="490"/>
                  </a:cubicBezTo>
                  <a:cubicBezTo>
                    <a:pt x="65" y="502"/>
                    <a:pt x="65" y="521"/>
                    <a:pt x="77" y="536"/>
                  </a:cubicBezTo>
                  <a:cubicBezTo>
                    <a:pt x="112" y="571"/>
                    <a:pt x="112" y="571"/>
                    <a:pt x="112" y="571"/>
                  </a:cubicBezTo>
                  <a:cubicBezTo>
                    <a:pt x="124" y="583"/>
                    <a:pt x="146" y="583"/>
                    <a:pt x="158" y="571"/>
                  </a:cubicBezTo>
                  <a:cubicBezTo>
                    <a:pt x="174" y="552"/>
                    <a:pt x="174" y="552"/>
                    <a:pt x="174" y="552"/>
                  </a:cubicBezTo>
                  <a:cubicBezTo>
                    <a:pt x="186" y="540"/>
                    <a:pt x="208" y="536"/>
                    <a:pt x="220" y="543"/>
                  </a:cubicBezTo>
                  <a:cubicBezTo>
                    <a:pt x="233" y="549"/>
                    <a:pt x="267" y="574"/>
                    <a:pt x="267" y="592"/>
                  </a:cubicBezTo>
                  <a:cubicBezTo>
                    <a:pt x="267" y="614"/>
                    <a:pt x="267" y="614"/>
                    <a:pt x="267" y="614"/>
                  </a:cubicBezTo>
                  <a:cubicBezTo>
                    <a:pt x="267" y="633"/>
                    <a:pt x="282" y="648"/>
                    <a:pt x="301" y="648"/>
                  </a:cubicBezTo>
                  <a:cubicBezTo>
                    <a:pt x="348" y="648"/>
                    <a:pt x="348" y="648"/>
                    <a:pt x="348" y="648"/>
                  </a:cubicBezTo>
                  <a:cubicBezTo>
                    <a:pt x="366" y="648"/>
                    <a:pt x="382" y="633"/>
                    <a:pt x="382" y="614"/>
                  </a:cubicBezTo>
                  <a:cubicBezTo>
                    <a:pt x="382" y="592"/>
                    <a:pt x="382" y="592"/>
                    <a:pt x="382" y="592"/>
                  </a:cubicBezTo>
                  <a:cubicBezTo>
                    <a:pt x="382" y="574"/>
                    <a:pt x="391" y="555"/>
                    <a:pt x="406" y="552"/>
                  </a:cubicBezTo>
                  <a:cubicBezTo>
                    <a:pt x="419" y="545"/>
                    <a:pt x="462" y="540"/>
                    <a:pt x="474" y="552"/>
                  </a:cubicBezTo>
                  <a:cubicBezTo>
                    <a:pt x="490" y="571"/>
                    <a:pt x="490" y="571"/>
                    <a:pt x="490" y="571"/>
                  </a:cubicBezTo>
                  <a:cubicBezTo>
                    <a:pt x="503" y="583"/>
                    <a:pt x="525" y="583"/>
                    <a:pt x="537" y="571"/>
                  </a:cubicBezTo>
                  <a:cubicBezTo>
                    <a:pt x="571" y="536"/>
                    <a:pt x="571" y="536"/>
                    <a:pt x="571" y="536"/>
                  </a:cubicBezTo>
                  <a:cubicBezTo>
                    <a:pt x="583" y="521"/>
                    <a:pt x="583" y="502"/>
                    <a:pt x="571" y="490"/>
                  </a:cubicBezTo>
                  <a:cubicBezTo>
                    <a:pt x="555" y="475"/>
                    <a:pt x="555" y="475"/>
                    <a:pt x="555" y="475"/>
                  </a:cubicBezTo>
                  <a:cubicBezTo>
                    <a:pt x="540" y="459"/>
                    <a:pt x="537" y="440"/>
                    <a:pt x="543" y="428"/>
                  </a:cubicBezTo>
                  <a:cubicBezTo>
                    <a:pt x="549" y="415"/>
                    <a:pt x="574" y="381"/>
                    <a:pt x="593" y="381"/>
                  </a:cubicBezTo>
                  <a:lnTo>
                    <a:pt x="614" y="381"/>
                  </a:lnTo>
                  <a:close/>
                  <a:moveTo>
                    <a:pt x="322" y="484"/>
                  </a:moveTo>
                  <a:lnTo>
                    <a:pt x="322" y="484"/>
                  </a:lnTo>
                  <a:cubicBezTo>
                    <a:pt x="236" y="484"/>
                    <a:pt x="161" y="412"/>
                    <a:pt x="161" y="323"/>
                  </a:cubicBezTo>
                  <a:cubicBezTo>
                    <a:pt x="161" y="232"/>
                    <a:pt x="236" y="161"/>
                    <a:pt x="322" y="161"/>
                  </a:cubicBezTo>
                  <a:cubicBezTo>
                    <a:pt x="412" y="161"/>
                    <a:pt x="487" y="232"/>
                    <a:pt x="487" y="323"/>
                  </a:cubicBezTo>
                  <a:cubicBezTo>
                    <a:pt x="487" y="412"/>
                    <a:pt x="412" y="484"/>
                    <a:pt x="322" y="484"/>
                  </a:cubicBezTo>
                  <a:close/>
                </a:path>
              </a:pathLst>
            </a:custGeom>
            <a:solidFill>
              <a:srgbClr val="F9F9FA"/>
            </a:solidFill>
            <a:ln>
              <a:noFill/>
            </a:ln>
            <a:effectLst/>
            <a:extLst>
              <a:ext uri="{91240B29-F687-4F45-9708-019B960494DF}">
                <a14:hiddenLine xmlns:a14="http://schemas.microsoft.com/office/drawing/2010/main" w="9525">
                  <a:solidFill>
                    <a:srgbClr val="595A5C"/>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Calibri Light" panose="020F0302020204030204"/>
              </a:endParaRPr>
            </a:p>
          </p:txBody>
        </p:sp>
      </p:grpSp>
      <p:grpSp>
        <p:nvGrpSpPr>
          <p:cNvPr id="59" name="Group 58"/>
          <p:cNvGrpSpPr/>
          <p:nvPr/>
        </p:nvGrpSpPr>
        <p:grpSpPr>
          <a:xfrm>
            <a:off x="9838386" y="3496104"/>
            <a:ext cx="1321728" cy="1210661"/>
            <a:chOff x="9356037" y="8084734"/>
            <a:chExt cx="2159438" cy="2160000"/>
          </a:xfrm>
        </p:grpSpPr>
        <p:sp>
          <p:nvSpPr>
            <p:cNvPr id="60" name="Oval 59"/>
            <p:cNvSpPr>
              <a:spLocks noChangeAspect="1"/>
            </p:cNvSpPr>
            <p:nvPr/>
          </p:nvSpPr>
          <p:spPr>
            <a:xfrm>
              <a:off x="9356037" y="8084734"/>
              <a:ext cx="2159438" cy="2160000"/>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3200">
                <a:solidFill>
                  <a:schemeClr val="bg2">
                    <a:lumMod val="75000"/>
                  </a:schemeClr>
                </a:solidFill>
                <a:latin typeface="Times New Roman" panose="02020603050405020304" pitchFamily="18" charset="0"/>
                <a:cs typeface="Times New Roman" panose="02020603050405020304" pitchFamily="18" charset="0"/>
              </a:endParaRPr>
            </a:p>
          </p:txBody>
        </p:sp>
        <p:sp>
          <p:nvSpPr>
            <p:cNvPr id="61" name="Freeform 155"/>
            <p:cNvSpPr>
              <a:spLocks noChangeArrowheads="1"/>
            </p:cNvSpPr>
            <p:nvPr/>
          </p:nvSpPr>
          <p:spPr bwMode="auto">
            <a:xfrm>
              <a:off x="9965626" y="8642764"/>
              <a:ext cx="926035" cy="1004389"/>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solidFill>
            <a:ln>
              <a:noFill/>
            </a:ln>
            <a:effectLst/>
          </p:spPr>
          <p:txBody>
            <a:bodyPr wrap="none" lIns="17145" tIns="8573" rIns="17145" bIns="8573" anchor="ctr"/>
            <a:lstStyle/>
            <a:p>
              <a:pPr>
                <a:defRPr/>
              </a:pPr>
              <a:endParaRPr lang="en-US" sz="3200" dirty="0">
                <a:latin typeface="Times New Roman" panose="02020603050405020304" pitchFamily="18" charset="0"/>
                <a:cs typeface="Times New Roman" panose="02020603050405020304" pitchFamily="18" charset="0"/>
              </a:endParaRPr>
            </a:p>
          </p:txBody>
        </p:sp>
      </p:grpSp>
      <p:grpSp>
        <p:nvGrpSpPr>
          <p:cNvPr id="62" name="Group 61"/>
          <p:cNvGrpSpPr/>
          <p:nvPr/>
        </p:nvGrpSpPr>
        <p:grpSpPr>
          <a:xfrm>
            <a:off x="7593922" y="4772337"/>
            <a:ext cx="4030345" cy="1320800"/>
            <a:chOff x="4812988" y="10444809"/>
            <a:chExt cx="8060690" cy="2641595"/>
          </a:xfrm>
        </p:grpSpPr>
        <p:sp>
          <p:nvSpPr>
            <p:cNvPr id="63" name="TextBox 62"/>
            <p:cNvSpPr txBox="1"/>
            <p:nvPr/>
          </p:nvSpPr>
          <p:spPr>
            <a:xfrm>
              <a:off x="8496905" y="11551939"/>
              <a:ext cx="3637430" cy="1304933"/>
            </a:xfrm>
            <a:prstGeom prst="rect">
              <a:avLst/>
            </a:prstGeom>
            <a:noFill/>
          </p:spPr>
          <p:txBody>
            <a:bodyPr wrap="square" lIns="109710" tIns="54855" rIns="109710" bIns="54855" rtlCol="0">
              <a:spAutoFit/>
            </a:bodyPr>
            <a:lstStyle/>
            <a:p>
              <a:pPr algn="ctr">
                <a:lnSpc>
                  <a:spcPct val="110000"/>
                </a:lnSpc>
              </a:pPr>
              <a:endParaRPr lang="en-US" sz="32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4812988" y="10444809"/>
              <a:ext cx="8060690" cy="2641595"/>
            </a:xfrm>
            <a:prstGeom prst="rect">
              <a:avLst/>
            </a:prstGeom>
            <a:noFill/>
          </p:spPr>
          <p:txBody>
            <a:bodyPr wrap="square" lIns="91422" tIns="45711" rIns="91422" bIns="45711" rtlCol="0">
              <a:spAutoFit/>
            </a:bodyPr>
            <a:lstStyle/>
            <a:p>
              <a:pPr algn="ctr"/>
              <a:r>
                <a:rPr lang="en-US" altLang="vi-V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Mô tả thiết kế game</a:t>
              </a:r>
              <a:endParaRPr lang="en-US" altLang="vi-V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cxnSp>
        <p:nvCxnSpPr>
          <p:cNvPr id="19" name="Elbow Connector 18"/>
          <p:cNvCxnSpPr/>
          <p:nvPr/>
        </p:nvCxnSpPr>
        <p:spPr>
          <a:xfrm flipV="1">
            <a:off x="5911157" y="3658461"/>
            <a:ext cx="1575239" cy="863943"/>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7999730" y="2980055"/>
            <a:ext cx="2416175" cy="516255"/>
          </a:xfrm>
          <a:prstGeom prst="bentConnector3">
            <a:avLst>
              <a:gd name="adj1" fmla="val 50013"/>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left)">
                                      <p:cBhvr>
                                        <p:cTn id="12" dur="500"/>
                                        <p:tgtEl>
                                          <p:spTgt spid="196"/>
                                        </p:tgtEl>
                                      </p:cBhvr>
                                    </p:animEffect>
                                  </p:childTnLst>
                                </p:cTn>
                              </p:par>
                              <p:par>
                                <p:cTn id="13" presetID="42"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2" presetClass="entr" presetSubtype="2" decel="10000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10"/>
                                        </p:tgtEl>
                                        <p:attrNameLst>
                                          <p:attrName>style.visibility</p:attrName>
                                        </p:attrNameLst>
                                      </p:cBhvr>
                                      <p:to>
                                        <p:strVal val="visible"/>
                                      </p:to>
                                    </p:set>
                                    <p:animEffect transition="in" filter="wipe(up)">
                                      <p:cBhvr>
                                        <p:cTn id="29" dur="500"/>
                                        <p:tgtEl>
                                          <p:spTgt spid="21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5"/>
                                        </p:tgtEl>
                                        <p:attrNameLst>
                                          <p:attrName>style.visibility</p:attrName>
                                        </p:attrNameLst>
                                      </p:cBhvr>
                                      <p:to>
                                        <p:strVal val="visible"/>
                                      </p:to>
                                    </p:set>
                                    <p:animEffect transition="in" filter="wipe(left)">
                                      <p:cBhvr>
                                        <p:cTn id="33" dur="500"/>
                                        <p:tgtEl>
                                          <p:spTgt spid="19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1000"/>
                                        <p:tgtEl>
                                          <p:spTgt spid="54"/>
                                        </p:tgtEl>
                                      </p:cBhvr>
                                    </p:animEffect>
                                    <p:anim calcmode="lin" valueType="num">
                                      <p:cBhvr>
                                        <p:cTn id="39" dur="1000" fill="hold"/>
                                        <p:tgtEl>
                                          <p:spTgt spid="54"/>
                                        </p:tgtEl>
                                        <p:attrNameLst>
                                          <p:attrName>ppt_x</p:attrName>
                                        </p:attrNameLst>
                                      </p:cBhvr>
                                      <p:tavLst>
                                        <p:tav tm="0">
                                          <p:val>
                                            <p:strVal val="#ppt_x"/>
                                          </p:val>
                                        </p:tav>
                                        <p:tav tm="100000">
                                          <p:val>
                                            <p:strVal val="#ppt_x"/>
                                          </p:val>
                                        </p:tav>
                                      </p:tavLst>
                                    </p:anim>
                                    <p:anim calcmode="lin" valueType="num">
                                      <p:cBhvr>
                                        <p:cTn id="4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arn(outVertical)">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heel(1)">
                                      <p:cBhvr>
                                        <p:cTn id="62" dur="20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circle(in)">
                                      <p:cBhvr>
                                        <p:cTn id="72" dur="20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1000"/>
                                        <p:tgtEl>
                                          <p:spTgt spid="62"/>
                                        </p:tgtEl>
                                      </p:cBhvr>
                                    </p:animEffect>
                                    <p:anim calcmode="lin" valueType="num">
                                      <p:cBhvr>
                                        <p:cTn id="78" dur="1000" fill="hold"/>
                                        <p:tgtEl>
                                          <p:spTgt spid="62"/>
                                        </p:tgtEl>
                                        <p:attrNameLst>
                                          <p:attrName>ppt_x</p:attrName>
                                        </p:attrNameLst>
                                      </p:cBhvr>
                                      <p:tavLst>
                                        <p:tav tm="0">
                                          <p:val>
                                            <p:strVal val="#ppt_x"/>
                                          </p:val>
                                        </p:tav>
                                        <p:tav tm="100000">
                                          <p:val>
                                            <p:strVal val="#ppt_x"/>
                                          </p:val>
                                        </p:tav>
                                      </p:tavLst>
                                    </p:anim>
                                    <p:anim calcmode="lin" valueType="num">
                                      <p:cBhvr>
                                        <p:cTn id="7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6000"/>
          </a:stretch>
        </a:blipFill>
        <a:effectLst/>
      </p:bgPr>
    </p:bg>
    <p:spTree>
      <p:nvGrpSpPr>
        <p:cNvPr id="1" name=""/>
        <p:cNvGrpSpPr/>
        <p:nvPr/>
      </p:nvGrpSpPr>
      <p:grpSpPr>
        <a:xfrm>
          <a:off x="0" y="0"/>
          <a:ext cx="0" cy="0"/>
          <a:chOff x="0" y="0"/>
          <a:chExt cx="0" cy="0"/>
        </a:xfrm>
      </p:grpSpPr>
      <p:sp>
        <p:nvSpPr>
          <p:cNvPr id="2" name="Rectangle 1"/>
          <p:cNvSpPr/>
          <p:nvPr/>
        </p:nvSpPr>
        <p:spPr>
          <a:xfrm>
            <a:off x="3862242" y="384430"/>
            <a:ext cx="5122545" cy="6451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Chương 1: Tổng quan</a:t>
            </a:r>
            <a:endPar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411480" y="1239520"/>
            <a:ext cx="11505565" cy="3476625"/>
          </a:xfrm>
          <a:prstGeom prst="rect">
            <a:avLst/>
          </a:prstGeom>
        </p:spPr>
        <p:txBody>
          <a:bodyPr wrap="square">
            <a:spAutoFit/>
          </a:bodyPr>
          <a:lstStyle/>
          <a:p>
            <a:pPr algn="just">
              <a:buClr>
                <a:srgbClr val="00B050"/>
              </a:buClr>
              <a:buSzPct val="115000"/>
              <a:buFont typeface="Wingdings" panose="05000000000000000000" pitchFamily="2" charset="2"/>
              <a:buChar char="v"/>
            </a:pPr>
            <a:r>
              <a:rPr lang="en-US" sz="2000" b="1" dirty="0"/>
              <a:t>1- Lí do chọn đề tài</a:t>
            </a:r>
            <a:endParaRPr lang="en-US" sz="2000" b="1" dirty="0"/>
          </a:p>
          <a:p>
            <a:pPr indent="0" algn="just">
              <a:buClr>
                <a:srgbClr val="00B050"/>
              </a:buClr>
              <a:buSzPct val="115000"/>
              <a:buFont typeface="Wingdings" panose="05000000000000000000" pitchFamily="2" charset="2"/>
              <a:buNone/>
            </a:pPr>
            <a:r>
              <a:rPr lang="en-US" sz="2000" dirty="0"/>
              <a:t>        Xã hội ngày càng phát triển, nhu cầu giải trí của con người ngày càng tăng cao. Cùng với sự phát triển của công nghệ thông tin, điện tử, các thiết bị chơi game ngày càng phổ biến. Trong những năm gần đây ngành công nghệ game nổi lên và đem lại doanh thu khổng lồ.  Có thể nói game không chỉ là một phương tiện giải trí cơ bản, nó còn là một lĩnh vực đáng quan tâm và theo đuổi. Thiết kế game là một công việc không dễ dàng  và nó đòi hỏi rất nhiều thời gian và công sức, tuy nhiên qua đó ta có thể biến những dòng code khô khan thành những trải nghiệm thú vị cho người chơi.</a:t>
            </a:r>
            <a:endParaRPr lang="en-US" sz="2000" dirty="0"/>
          </a:p>
          <a:p>
            <a:pPr algn="just">
              <a:buClr>
                <a:srgbClr val="00B050"/>
              </a:buClr>
              <a:buSzPct val="115000"/>
              <a:buFont typeface="Wingdings" panose="05000000000000000000" pitchFamily="2" charset="2"/>
              <a:buChar char="v"/>
            </a:pPr>
            <a:r>
              <a:rPr lang="en-US" sz="2000" b="1" dirty="0"/>
              <a:t>2-Đối tượng nghiên cứu </a:t>
            </a:r>
            <a:endParaRPr lang="en-US" sz="2000" b="1" dirty="0"/>
          </a:p>
          <a:p>
            <a:pPr indent="0" algn="just">
              <a:buClr>
                <a:srgbClr val="00B050"/>
              </a:buClr>
              <a:buSzPct val="115000"/>
              <a:buFont typeface="Wingdings" panose="05000000000000000000" pitchFamily="2" charset="2"/>
              <a:buNone/>
            </a:pPr>
            <a:r>
              <a:rPr lang="en-US" sz="2000" dirty="0"/>
              <a:t>       Lập trình game cơ bản bằng ngôn ngữ C.</a:t>
            </a:r>
            <a:endParaRPr lang="en-US" sz="2000" dirty="0"/>
          </a:p>
          <a:p>
            <a:pPr indent="0" algn="just">
              <a:buClr>
                <a:srgbClr val="00B050"/>
              </a:buClr>
              <a:buSzPct val="115000"/>
              <a:buFont typeface="Wingdings" panose="05000000000000000000" pitchFamily="2" charset="2"/>
              <a:buNone/>
            </a:pPr>
            <a:r>
              <a:rPr lang="en-US" sz="2000" dirty="0"/>
              <a:t>       Cách thiết kế nhân vật, khung cảnh, xử lý va chạm, xử lý chạm biên, điểm số ,..</a:t>
            </a:r>
            <a:endParaRPr lang="en-US" sz="2000" dirty="0"/>
          </a:p>
          <a:p>
            <a:pPr algn="just">
              <a:buClr>
                <a:srgbClr val="00B050"/>
              </a:buClr>
              <a:buSzPct val="115000"/>
              <a:buFont typeface="Wingdings" panose="05000000000000000000" pitchFamily="2" charset="2"/>
              <a:buChar char="v"/>
            </a:pPr>
            <a:endParaRPr lang="vi-V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79345" y="365125"/>
            <a:ext cx="7091045" cy="1325880"/>
          </a:xfrm>
        </p:spPr>
        <p:style>
          <a:lnRef idx="1">
            <a:schemeClr val="accent6"/>
          </a:lnRef>
          <a:fillRef idx="3">
            <a:schemeClr val="accent6"/>
          </a:fillRef>
          <a:effectRef idx="2">
            <a:schemeClr val="accent6"/>
          </a:effectRef>
          <a:fontRef idx="minor">
            <a:schemeClr val="lt1"/>
          </a:fontRef>
        </p:style>
        <p:txBody>
          <a:bodyPr/>
          <a:p>
            <a:r>
              <a:rPr lang="en-US" sz="3600" b="1"/>
              <a:t>        Chương 2: Cơ sở lí thuyết</a:t>
            </a:r>
            <a:endParaRPr lang="en-US" sz="3600" b="1"/>
          </a:p>
        </p:txBody>
      </p:sp>
      <p:sp>
        <p:nvSpPr>
          <p:cNvPr id="8" name="Content Placeholder 7"/>
          <p:cNvSpPr>
            <a:spLocks noGrp="1"/>
          </p:cNvSpPr>
          <p:nvPr>
            <p:ph idx="1"/>
          </p:nvPr>
        </p:nvSpPr>
        <p:spPr/>
        <p:txBody>
          <a:bodyPr>
            <a:normAutofit lnSpcReduction="10000"/>
          </a:bodyPr>
          <a:p>
            <a:r>
              <a:rPr lang="en-US"/>
              <a:t>Phần 1: Giới thiệu</a:t>
            </a:r>
            <a:endParaRPr lang="en-US"/>
          </a:p>
          <a:p>
            <a:pPr marL="0" indent="0">
              <a:buNone/>
            </a:pPr>
            <a:r>
              <a:rPr lang="en-US"/>
              <a:t>        </a:t>
            </a:r>
            <a:r>
              <a:rPr lang="en-US">
                <a:sym typeface="+mn-ea"/>
              </a:rPr>
              <a:t> 1.1 Giới thiệu về ngôn ngữ lập trình C</a:t>
            </a:r>
            <a:endParaRPr lang="en-US"/>
          </a:p>
          <a:p>
            <a:pPr marL="0" indent="0">
              <a:buNone/>
            </a:pPr>
            <a:r>
              <a:rPr lang="en-US">
                <a:sym typeface="+mn-ea"/>
              </a:rPr>
              <a:t>         1.2 Đặc điểm của ngôn ngữ lập trình C</a:t>
            </a:r>
            <a:endParaRPr lang="en-US"/>
          </a:p>
          <a:p>
            <a:r>
              <a:rPr lang="en-US"/>
              <a:t>Phần 2: Làm việc với tệp</a:t>
            </a:r>
            <a:endParaRPr lang="en-US"/>
          </a:p>
          <a:p>
            <a:pPr marL="0" indent="0">
              <a:buNone/>
            </a:pPr>
            <a:r>
              <a:rPr lang="en-US"/>
              <a:t>          2.1 File văn bản</a:t>
            </a:r>
            <a:endParaRPr lang="en-US"/>
          </a:p>
          <a:p>
            <a:pPr marL="0" indent="0">
              <a:buNone/>
            </a:pPr>
            <a:r>
              <a:rPr lang="en-US"/>
              <a:t>          2.2 File nhị phân       </a:t>
            </a:r>
            <a:endParaRPr lang="en-US"/>
          </a:p>
          <a:p>
            <a:endParaRPr lang="en-US"/>
          </a:p>
          <a:p>
            <a:pPr marL="0" indent="0">
              <a:buNone/>
            </a:pPr>
            <a:r>
              <a:rPr lang="en-US"/>
              <a:t>       </a:t>
            </a:r>
            <a:endParaRPr lang="en-US"/>
          </a:p>
        </p:txBody>
      </p:sp>
      <p:sp>
        <p:nvSpPr>
          <p:cNvPr id="3" name="Slide Number Placeholder 2"/>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3365" y="176530"/>
            <a:ext cx="9276080" cy="1228725"/>
          </a:xfrm>
        </p:spPr>
        <p:style>
          <a:lnRef idx="3">
            <a:schemeClr val="lt1"/>
          </a:lnRef>
          <a:fillRef idx="1">
            <a:schemeClr val="accent6"/>
          </a:fillRef>
          <a:effectRef idx="1">
            <a:schemeClr val="accent6"/>
          </a:effectRef>
          <a:fontRef idx="minor">
            <a:schemeClr val="lt1"/>
          </a:fontRef>
        </p:style>
        <p:txBody>
          <a:bodyPr>
            <a:normAutofit fontScale="90000"/>
          </a:bodyPr>
          <a:p>
            <a:r>
              <a:rPr lang="en-US" sz="4000" b="1">
                <a:sym typeface="+mn-ea"/>
              </a:rPr>
              <a:t>Chương 2: Cơ sở lí thuyết</a:t>
            </a:r>
            <a:br>
              <a:rPr lang="en-US" sz="4000" b="1"/>
            </a:br>
            <a:endParaRPr lang="en-US" sz="4000"/>
          </a:p>
        </p:txBody>
      </p:sp>
      <p:sp>
        <p:nvSpPr>
          <p:cNvPr id="4" name="Subtitle 3"/>
          <p:cNvSpPr>
            <a:spLocks noGrp="1"/>
          </p:cNvSpPr>
          <p:nvPr>
            <p:ph type="subTitle" idx="1"/>
          </p:nvPr>
        </p:nvSpPr>
        <p:spPr>
          <a:xfrm>
            <a:off x="1524000" y="1405255"/>
            <a:ext cx="9144000" cy="5222240"/>
          </a:xfrm>
        </p:spPr>
        <p:txBody>
          <a:bodyPr>
            <a:normAutofit/>
          </a:bodyPr>
          <a:p>
            <a:pPr algn="l"/>
            <a:r>
              <a:rPr lang="en-US" sz="2800" b="1">
                <a:latin typeface="Times New Roman" panose="02020603050405020304" pitchFamily="18" charset="0"/>
                <a:cs typeface="Times New Roman" panose="02020603050405020304" pitchFamily="18" charset="0"/>
              </a:rPr>
              <a:t>Phần 3:Danh sách liên kết đơn</a:t>
            </a:r>
            <a:endParaRPr lang="en-US" sz="2800" b="1">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3.1 Lý thuyết về danh sách liên kết đơn</a:t>
            </a:r>
            <a:endParaRPr lang="en-US" b="1">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a.Danh sách liên kết đơn là gì:</a:t>
            </a:r>
            <a:endParaRPr lang="en-US" b="1">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Là một tập hợp các Node được phân bố động, được sắp xếp theo cách sao cho mỗi Node chứa “một giá trị”(Data) và “một con trỏ”(Next). Con trỏ sẽ trỏ đến phần tử kế tiếp của danh sách liên kết đó. Nếu con trỏ mà trỏ tới NULL, nghĩa là đó là phần tử cuối cùng của linked list.</a:t>
            </a:r>
            <a:endParaRPr lang="en-US" sz="2000">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b.Cài đặt danh sách liên kết đơn</a:t>
            </a:r>
            <a:endParaRPr lang="en-US" b="1">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         b.1. Khai báo linked list</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         b.2. Tạo mới 1 Node</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         b.3. Thêm Node vào danh sách liên kết</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         b.4. Xóa Node khỏi danh sách liên kết</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         b.5. Lấy giá trị ở vị trí bất kỳ</a:t>
            </a:r>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3365" y="245745"/>
            <a:ext cx="9144635" cy="969010"/>
          </a:xfrm>
        </p:spPr>
        <p:style>
          <a:lnRef idx="3">
            <a:schemeClr val="lt1"/>
          </a:lnRef>
          <a:fillRef idx="1">
            <a:schemeClr val="accent6"/>
          </a:fillRef>
          <a:effectRef idx="1">
            <a:schemeClr val="accent6"/>
          </a:effectRef>
          <a:fontRef idx="minor">
            <a:schemeClr val="lt1"/>
          </a:fontRef>
        </p:style>
        <p:txBody>
          <a:bodyPr/>
          <a:p>
            <a:r>
              <a:rPr lang="en-US" sz="4400" b="1">
                <a:sym typeface="+mn-ea"/>
              </a:rPr>
              <a:t>Chương 2: Cơ sở lí thuyết</a:t>
            </a:r>
            <a:endParaRPr lang="en-US" sz="4400"/>
          </a:p>
        </p:txBody>
      </p:sp>
      <p:sp>
        <p:nvSpPr>
          <p:cNvPr id="7" name="Subtitle 6"/>
          <p:cNvSpPr>
            <a:spLocks noGrp="1"/>
          </p:cNvSpPr>
          <p:nvPr>
            <p:ph type="subTitle" idx="1"/>
          </p:nvPr>
        </p:nvSpPr>
        <p:spPr>
          <a:xfrm>
            <a:off x="1524000" y="1696720"/>
            <a:ext cx="9274175" cy="5132705"/>
          </a:xfrm>
        </p:spPr>
        <p:txBody>
          <a:bodyPr>
            <a:normAutofit lnSpcReduction="10000"/>
          </a:bodyPr>
          <a:p>
            <a:pPr algn="l"/>
            <a:r>
              <a:rPr lang="en-US" b="1">
                <a:latin typeface="Times New Roman" panose="02020603050405020304" pitchFamily="18" charset="0"/>
                <a:cs typeface="Times New Roman" panose="02020603050405020304" pitchFamily="18" charset="0"/>
                <a:sym typeface="+mn-ea"/>
              </a:rPr>
              <a:t>PHẦN 4: Thuật toán sắp xếp và thuật toán tìm kiếm</a:t>
            </a:r>
            <a:endParaRPr lang="en-US">
              <a:latin typeface="Times New Roman" panose="02020603050405020304" pitchFamily="18" charset="0"/>
              <a:cs typeface="Times New Roman" panose="02020603050405020304" pitchFamily="18" charset="0"/>
            </a:endParaRPr>
          </a:p>
          <a:p>
            <a:pPr algn="l"/>
            <a:r>
              <a:rPr lang="en-US" sz="2000" b="1">
                <a:latin typeface="Times New Roman" panose="02020603050405020304" pitchFamily="18" charset="0"/>
                <a:cs typeface="Times New Roman" panose="02020603050405020304" pitchFamily="18" charset="0"/>
                <a:sym typeface="+mn-ea"/>
              </a:rPr>
              <a:t>4.1 Các thuật toán sắp xếp</a:t>
            </a:r>
            <a:endParaRPr lang="en-US" sz="2000" b="1">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sym typeface="+mn-ea"/>
              </a:rPr>
              <a:t>      4.1.1. Sắp xếp nổi bọt</a:t>
            </a:r>
            <a:endParaRPr lang="en-US" sz="2000">
              <a:latin typeface="Times New Roman" panose="02020603050405020304" pitchFamily="18" charset="0"/>
              <a:cs typeface="Times New Roman" panose="02020603050405020304" pitchFamily="18" charset="0"/>
              <a:sym typeface="+mn-ea"/>
            </a:endParaRPr>
          </a:p>
          <a:p>
            <a:pPr algn="l"/>
            <a:r>
              <a:rPr lang="en-US" sz="2000">
                <a:latin typeface="Times New Roman" panose="02020603050405020304" pitchFamily="18" charset="0"/>
                <a:cs typeface="Times New Roman" panose="02020603050405020304" pitchFamily="18" charset="0"/>
                <a:sym typeface="+mn-ea"/>
              </a:rPr>
              <a:t>          4.1.1.1 Sắp xếp giảm dần</a:t>
            </a:r>
            <a:endParaRPr lang="en-US" sz="2000">
              <a:latin typeface="Times New Roman" panose="02020603050405020304" pitchFamily="18" charset="0"/>
              <a:cs typeface="Times New Roman" panose="02020603050405020304" pitchFamily="18" charset="0"/>
              <a:sym typeface="+mn-ea"/>
            </a:endParaRPr>
          </a:p>
          <a:p>
            <a:pPr algn="l"/>
            <a:r>
              <a:rPr lang="en-US" sz="2000">
                <a:latin typeface="Times New Roman" panose="02020603050405020304" pitchFamily="18" charset="0"/>
                <a:cs typeface="Times New Roman" panose="02020603050405020304" pitchFamily="18" charset="0"/>
                <a:sym typeface="+mn-ea"/>
              </a:rPr>
              <a:t>          4.1.1.2 </a:t>
            </a:r>
            <a:r>
              <a:rPr lang="en-US" sz="2000">
                <a:latin typeface="Times New Roman" panose="02020603050405020304" pitchFamily="18" charset="0"/>
                <a:cs typeface="Times New Roman" panose="02020603050405020304" pitchFamily="18" charset="0"/>
                <a:sym typeface="+mn-ea"/>
              </a:rPr>
              <a:t>Sắp xếp tăng dần</a:t>
            </a:r>
            <a:endParaRPr lang="en-US" sz="2000">
              <a:latin typeface="Times New Roman" panose="02020603050405020304" pitchFamily="18" charset="0"/>
              <a:cs typeface="Times New Roman" panose="02020603050405020304" pitchFamily="18" charset="0"/>
              <a:sym typeface="+mn-ea"/>
            </a:endParaRPr>
          </a:p>
          <a:p>
            <a:pPr algn="l"/>
            <a:r>
              <a:rPr lang="en-US" sz="2000">
                <a:latin typeface="Times New Roman" panose="02020603050405020304" pitchFamily="18" charset="0"/>
                <a:cs typeface="Times New Roman" panose="02020603050405020304" pitchFamily="18" charset="0"/>
                <a:sym typeface="+mn-ea"/>
              </a:rPr>
              <a:t>          4.1.1.3 Sắp xếp xen vào</a:t>
            </a:r>
            <a:endParaRPr lang="en-US" sz="2000">
              <a:latin typeface="Times New Roman" panose="02020603050405020304" pitchFamily="18" charset="0"/>
              <a:cs typeface="Times New Roman" panose="02020603050405020304" pitchFamily="18" charset="0"/>
              <a:sym typeface="+mn-ea"/>
            </a:endParaRPr>
          </a:p>
          <a:p>
            <a:pPr algn="l"/>
            <a:r>
              <a:rPr lang="en-US" sz="2000">
                <a:latin typeface="Times New Roman" panose="02020603050405020304" pitchFamily="18" charset="0"/>
                <a:cs typeface="Times New Roman" panose="02020603050405020304" pitchFamily="18" charset="0"/>
                <a:sym typeface="+mn-ea"/>
              </a:rPr>
              <a:t>          4.1.1.4 Sắp xếp nhanh</a:t>
            </a:r>
            <a:endParaRPr lang="en-US" sz="2000">
              <a:latin typeface="Times New Roman" panose="02020603050405020304" pitchFamily="18" charset="0"/>
              <a:cs typeface="Times New Roman" panose="02020603050405020304" pitchFamily="18" charset="0"/>
              <a:sym typeface="+mn-ea"/>
            </a:endParaRPr>
          </a:p>
          <a:p>
            <a:pPr algn="l"/>
            <a:r>
              <a:rPr lang="en-US" sz="2000">
                <a:latin typeface="Times New Roman" panose="02020603050405020304" pitchFamily="18" charset="0"/>
                <a:cs typeface="Times New Roman" panose="02020603050405020304" pitchFamily="18" charset="0"/>
              </a:rPr>
              <a:t>            </a:t>
            </a:r>
            <a:endParaRPr lang="en-US"/>
          </a:p>
        </p:txBody>
      </p:sp>
      <p:sp>
        <p:nvSpPr>
          <p:cNvPr id="2" name="Slide Number Placeholder 1"/>
          <p:cNvSpPr>
            <a:spLocks noGrp="1"/>
          </p:cNvSpPr>
          <p:nvPr>
            <p:ph type="sldNum" sz="quarter" idx="12"/>
          </p:nvPr>
        </p:nvSpPr>
        <p:spPr/>
        <p:txBody>
          <a:bodyPr/>
          <a:lstStyle/>
          <a:p>
            <a:fld id="{D688DFCC-5AE3-48C7-AA7F-ECDB1BF88A25}"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250950" y="365125"/>
            <a:ext cx="9960610" cy="1144270"/>
          </a:xfrm>
        </p:spPr>
        <p:style>
          <a:lnRef idx="2">
            <a:schemeClr val="accent6">
              <a:shade val="50000"/>
            </a:schemeClr>
          </a:lnRef>
          <a:fillRef idx="1">
            <a:schemeClr val="accent6"/>
          </a:fillRef>
          <a:effectRef idx="0">
            <a:schemeClr val="accent6"/>
          </a:effectRef>
          <a:fontRef idx="minor">
            <a:schemeClr val="lt1"/>
          </a:fontRef>
        </p:style>
        <p:txBody>
          <a:bodyPr>
            <a:normAutofit fontScale="90000"/>
          </a:bodyPr>
          <a:p>
            <a:r>
              <a:rPr lang="en-US" b="1">
                <a:sym typeface="+mn-ea"/>
              </a:rPr>
              <a:t>                   </a:t>
            </a:r>
            <a:r>
              <a:rPr lang="en-US" sz="4800" b="1">
                <a:sym typeface="+mn-ea"/>
              </a:rPr>
              <a:t>Chương 2: Cơ sở lí thuyết</a:t>
            </a:r>
            <a:br>
              <a:rPr lang="en-US" sz="4800"/>
            </a:br>
            <a:endParaRPr lang="en-US" sz="4800"/>
          </a:p>
        </p:txBody>
      </p:sp>
      <p:sp>
        <p:nvSpPr>
          <p:cNvPr id="6" name="Text Placeholder 5"/>
          <p:cNvSpPr>
            <a:spLocks noGrp="1"/>
          </p:cNvSpPr>
          <p:nvPr>
            <p:ph type="body" orient="vert" idx="1"/>
          </p:nvPr>
        </p:nvSpPr>
        <p:spPr>
          <a:xfrm rot="16200000">
            <a:off x="3913505" y="-1151890"/>
            <a:ext cx="4636770" cy="9960610"/>
          </a:xfrm>
        </p:spPr>
        <p:txBody>
          <a:bodyPr>
            <a:normAutofit lnSpcReduction="10000"/>
          </a:bodyPr>
          <a:p>
            <a:r>
              <a:rPr lang="en-US" b="1">
                <a:latin typeface="Times New Roman" panose="02020603050405020304" pitchFamily="18" charset="0"/>
                <a:cs typeface="Times New Roman" panose="02020603050405020304" pitchFamily="18" charset="0"/>
                <a:sym typeface="+mn-ea"/>
              </a:rPr>
              <a:t>PHẦN 4: Thuật toán sắp xếp và thuật toán tìm kiếm</a:t>
            </a:r>
            <a:endParaRPr lang="en-US">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sym typeface="+mn-ea"/>
              </a:rPr>
              <a:t>4.2 Thuật toán tìm kiếm</a:t>
            </a:r>
            <a:endParaRPr lang="en-US" b="1">
              <a:latin typeface="Times New Roman" panose="02020603050405020304" pitchFamily="18" charset="0"/>
              <a:cs typeface="Times New Roman" panose="02020603050405020304" pitchFamily="18" charset="0"/>
            </a:endParaRPr>
          </a:p>
          <a:p>
            <a:pPr marL="0" indent="0" algn="l">
              <a:buNone/>
            </a:pPr>
            <a:r>
              <a:rPr lang="en-US">
                <a:latin typeface="Times New Roman" panose="02020603050405020304" pitchFamily="18" charset="0"/>
                <a:cs typeface="Times New Roman" panose="02020603050405020304" pitchFamily="18" charset="0"/>
                <a:sym typeface="+mn-ea"/>
              </a:rPr>
              <a:t>      </a:t>
            </a:r>
            <a:r>
              <a:rPr lang="en-US" sz="2400" b="1">
                <a:latin typeface="Times New Roman" panose="02020603050405020304" pitchFamily="18" charset="0"/>
                <a:cs typeface="Times New Roman" panose="02020603050405020304" pitchFamily="18" charset="0"/>
                <a:sym typeface="+mn-ea"/>
              </a:rPr>
              <a:t>a. Thuật toán tìm kiếm tuyến tính</a:t>
            </a:r>
            <a:endParaRPr lang="en-US" sz="2400" b="1">
              <a:latin typeface="Times New Roman" panose="02020603050405020304" pitchFamily="18" charset="0"/>
              <a:cs typeface="Times New Roman" panose="02020603050405020304" pitchFamily="18" charset="0"/>
              <a:sym typeface="+mn-ea"/>
            </a:endParaRPr>
          </a:p>
          <a:p>
            <a:pPr marL="0" indent="0" algn="l">
              <a:buNone/>
            </a:pPr>
            <a:r>
              <a:rPr lang="en-US" sz="2400" b="1">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Linear Search là một giải thuật tìm kiếm rất cơ bản. Trong kiểu tìm kiếm này, một hoạt động tìm kiếm liên tiếp được diễn ra qua tất cả từng phần tử. Mỗi phần tử đều được kiểm tra và nếu tìm thấy bất kỳ kết nối nào thì phần tử cụ thể đó được trả về; nếu không tìm thấy thì quá trình tìm kiếm tiếp tục diễn ra cho tới khi tìm kiếm hết dữ liệu.</a:t>
            </a:r>
            <a:endParaRPr lang="en-US" sz="2400" b="1">
              <a:latin typeface="Times New Roman" panose="02020603050405020304" pitchFamily="18" charset="0"/>
              <a:cs typeface="Times New Roman" panose="02020603050405020304" pitchFamily="18" charset="0"/>
              <a:sym typeface="+mn-ea"/>
            </a:endParaRPr>
          </a:p>
          <a:p>
            <a:pPr marL="0" indent="0" algn="l">
              <a:buNone/>
            </a:pPr>
            <a:r>
              <a:rPr lang="en-US" sz="2400" b="1">
                <a:latin typeface="Times New Roman" panose="02020603050405020304" pitchFamily="18" charset="0"/>
                <a:cs typeface="Times New Roman" panose="02020603050405020304" pitchFamily="18" charset="0"/>
                <a:sym typeface="+mn-ea"/>
              </a:rPr>
              <a:t>      b.Thuật toán tìm kiếm nhị phân</a:t>
            </a:r>
            <a:endParaRPr lang="en-US" sz="2400" b="1">
              <a:latin typeface="Times New Roman" panose="02020603050405020304" pitchFamily="18" charset="0"/>
              <a:cs typeface="Times New Roman" panose="02020603050405020304" pitchFamily="18" charset="0"/>
              <a:sym typeface="+mn-ea"/>
            </a:endParaRPr>
          </a:p>
          <a:p>
            <a:pPr marL="0" indent="0" algn="l">
              <a:buNone/>
            </a:pPr>
            <a:r>
              <a:rPr lang="en-US"/>
              <a:t>           </a:t>
            </a:r>
            <a:r>
              <a:rPr lang="en-US" sz="2000">
                <a:latin typeface="Times New Roman" panose="02020603050405020304" pitchFamily="18" charset="0"/>
                <a:cs typeface="Times New Roman" panose="02020603050405020304" pitchFamily="18" charset="0"/>
              </a:rPr>
              <a:t>Binany Search (Tìm kiếm nhị phân) là một giải thuật tìm kiếm nhanh với độ phức tạp thời gian chạy là Ο(log n). Giải thuật tìm kiếm nhị phân làm việc dựa trên nguyên tắc chia để trị (Divide and Conquer)</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688DFCC-5AE3-48C7-AA7F-ECDB1BF88A25}"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236855"/>
            <a:ext cx="9144000" cy="1308735"/>
          </a:xfrm>
        </p:spPr>
        <p:style>
          <a:lnRef idx="3">
            <a:schemeClr val="lt1"/>
          </a:lnRef>
          <a:fillRef idx="1">
            <a:schemeClr val="accent6"/>
          </a:fillRef>
          <a:effectRef idx="1">
            <a:schemeClr val="accent6"/>
          </a:effectRef>
          <a:fontRef idx="minor">
            <a:schemeClr val="lt1"/>
          </a:fontRef>
        </p:style>
        <p:txBody>
          <a:bodyPr>
            <a:normAutofit/>
          </a:bodyPr>
          <a:p>
            <a:r>
              <a:rPr lang="en-US" sz="3600"/>
              <a:t>Chương 3: Xử lí chuyển động, màu sắc và điều khiển cơ bản trong lập trình</a:t>
            </a:r>
            <a:endParaRPr lang="en-US" sz="3600"/>
          </a:p>
        </p:txBody>
      </p:sp>
      <p:sp>
        <p:nvSpPr>
          <p:cNvPr id="4" name="Subtitle 3"/>
          <p:cNvSpPr>
            <a:spLocks noGrp="1"/>
          </p:cNvSpPr>
          <p:nvPr>
            <p:ph type="subTitle" idx="1"/>
          </p:nvPr>
        </p:nvSpPr>
        <p:spPr>
          <a:xfrm>
            <a:off x="1595755" y="1545590"/>
            <a:ext cx="9273540" cy="5313680"/>
          </a:xfrm>
        </p:spPr>
        <p:txBody>
          <a:bodyPr>
            <a:normAutofit/>
          </a:bodyPr>
          <a:p>
            <a:pPr algn="l"/>
            <a:r>
              <a:rPr lang="en-US" sz="2800" b="1"/>
              <a:t>3.1 Định nghĩa các hàm</a:t>
            </a:r>
            <a:endParaRPr lang="en-US" sz="2800" b="1"/>
          </a:p>
          <a:p>
            <a:pPr algn="l"/>
            <a:r>
              <a:rPr lang="en-US"/>
              <a:t>a.Hàm putchar</a:t>
            </a:r>
            <a:endParaRPr lang="en-US"/>
          </a:p>
          <a:p>
            <a:pPr algn="l"/>
            <a:r>
              <a:rPr lang="en-US"/>
              <a:t>Công dụng: Đưa kí tự ch lên stdout. Khi thành công hàm trả về kí tự được xuất chính là ch . Khi có lỗi hàm cho EOF.</a:t>
            </a:r>
            <a:endParaRPr lang="en-US"/>
          </a:p>
          <a:p>
            <a:pPr algn="l"/>
            <a:r>
              <a:rPr lang="en-US"/>
              <a:t>b.Hàm getch</a:t>
            </a:r>
            <a:endParaRPr lang="en-US"/>
          </a:p>
          <a:p>
            <a:pPr algn="l"/>
            <a:r>
              <a:rPr lang="en-US"/>
              <a:t>Công dụng: Nếu có sẵn kí tự trong bộ đệm bàn phím, thì hàm nhận một kí tự trong đó.</a:t>
            </a:r>
            <a:endParaRPr lang="en-US"/>
          </a:p>
          <a:p>
            <a:pPr algn="l"/>
            <a:r>
              <a:rPr lang="en-US"/>
              <a:t>c.Hàm kbhit</a:t>
            </a:r>
            <a:endParaRPr lang="en-US"/>
          </a:p>
          <a:p>
            <a:pPr algn="l"/>
            <a:r>
              <a:rPr lang="en-US"/>
              <a:t>Công dụng:Hàm có giá trị khác không nếu bộ đệm bàn phím khác rỗng, có giá trị 0 nếu trái lại.</a:t>
            </a:r>
            <a:endParaRPr lang="en-US"/>
          </a:p>
          <a:p>
            <a:pPr algn="l"/>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5832</Words>
  <Application>WPS Presentation</Application>
  <PresentationFormat>Custom</PresentationFormat>
  <Paragraphs>139</Paragraphs>
  <Slides>13</Slides>
  <Notes>3</Notes>
  <HiddenSlides>0</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Times New Roman</vt:lpstr>
      <vt:lpstr>Lato Light</vt:lpstr>
      <vt:lpstr>Segoe Print</vt:lpstr>
      <vt:lpstr>Calibri Light</vt:lpstr>
      <vt:lpstr>Source Sans Pro</vt:lpstr>
      <vt:lpstr>Roboto Condensed</vt:lpstr>
      <vt:lpstr>MS PGothic</vt:lpstr>
      <vt:lpstr>FontAwesome</vt:lpstr>
      <vt:lpstr>Arial</vt:lpstr>
      <vt:lpstr>Tahoma</vt:lpstr>
      <vt:lpstr>Calibri</vt:lpstr>
      <vt:lpstr>Microsoft YaHei</vt:lpstr>
      <vt:lpstr>Arial Unicode MS</vt:lpstr>
      <vt:lpstr>Calibri Light</vt:lpstr>
      <vt:lpstr>Office Theme</vt:lpstr>
      <vt:lpstr>PowerPoint 演示文稿</vt:lpstr>
      <vt:lpstr>Danh sách nhóm  </vt:lpstr>
      <vt:lpstr>PowerPoint 演示文稿</vt:lpstr>
      <vt:lpstr>PowerPoint 演示文稿</vt:lpstr>
      <vt:lpstr>        Chương 2: Cơ sở lí thuyết</vt:lpstr>
      <vt:lpstr>Chương 2: Cơ sở lí thuyết </vt:lpstr>
      <vt:lpstr>Chương 2: Cơ sở lí thuyết</vt:lpstr>
      <vt:lpstr>PowerPoint 演示文稿</vt:lpstr>
      <vt:lpstr>Chương 3: Xử lí chuyển động, màu sắc và điều khiển cơ bản trong lập trình</vt:lpstr>
      <vt:lpstr>PowerPoint 演示文稿</vt:lpstr>
      <vt:lpstr>Chương 4</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Bạch Long Vũ</cp:lastModifiedBy>
  <cp:revision>270</cp:revision>
  <dcterms:created xsi:type="dcterms:W3CDTF">2017-09-21T16:14:00Z</dcterms:created>
  <dcterms:modified xsi:type="dcterms:W3CDTF">2020-06-25T17:04:10Z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