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0"/>
  </p:notesMasterIdLst>
  <p:sldIdLst>
    <p:sldId id="256" r:id="rId2"/>
    <p:sldId id="269" r:id="rId3"/>
    <p:sldId id="257" r:id="rId4"/>
    <p:sldId id="268" r:id="rId5"/>
    <p:sldId id="284" r:id="rId6"/>
    <p:sldId id="270" r:id="rId7"/>
    <p:sldId id="275" r:id="rId8"/>
    <p:sldId id="285" r:id="rId9"/>
    <p:sldId id="286" r:id="rId10"/>
    <p:sldId id="287" r:id="rId11"/>
    <p:sldId id="288" r:id="rId12"/>
    <p:sldId id="289" r:id="rId13"/>
    <p:sldId id="290" r:id="rId14"/>
    <p:sldId id="293" r:id="rId15"/>
    <p:sldId id="294" r:id="rId16"/>
    <p:sldId id="291" r:id="rId17"/>
    <p:sldId id="292" r:id="rId18"/>
    <p:sldId id="295" r:id="rId19"/>
    <p:sldId id="298" r:id="rId20"/>
    <p:sldId id="296" r:id="rId21"/>
    <p:sldId id="299" r:id="rId22"/>
    <p:sldId id="297" r:id="rId23"/>
    <p:sldId id="276" r:id="rId24"/>
    <p:sldId id="300" r:id="rId25"/>
    <p:sldId id="301" r:id="rId26"/>
    <p:sldId id="303" r:id="rId27"/>
    <p:sldId id="304" r:id="rId28"/>
    <p:sldId id="302" r:id="rId29"/>
    <p:sldId id="305" r:id="rId30"/>
    <p:sldId id="306" r:id="rId31"/>
    <p:sldId id="277" r:id="rId32"/>
    <p:sldId id="307" r:id="rId33"/>
    <p:sldId id="308" r:id="rId34"/>
    <p:sldId id="309" r:id="rId35"/>
    <p:sldId id="310" r:id="rId36"/>
    <p:sldId id="271" r:id="rId37"/>
    <p:sldId id="278" r:id="rId38"/>
    <p:sldId id="279" r:id="rId39"/>
    <p:sldId id="311" r:id="rId40"/>
    <p:sldId id="312" r:id="rId41"/>
    <p:sldId id="280" r:id="rId42"/>
    <p:sldId id="313" r:id="rId43"/>
    <p:sldId id="281" r:id="rId44"/>
    <p:sldId id="314" r:id="rId45"/>
    <p:sldId id="282" r:id="rId46"/>
    <p:sldId id="283" r:id="rId47"/>
    <p:sldId id="272" r:id="rId48"/>
    <p:sldId id="267"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709" autoAdjust="0"/>
  </p:normalViewPr>
  <p:slideViewPr>
    <p:cSldViewPr snapToGrid="0">
      <p:cViewPr varScale="1">
        <p:scale>
          <a:sx n="75" d="100"/>
          <a:sy n="75" d="100"/>
        </p:scale>
        <p:origin x="87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2DCEA4-C9BB-40BE-B581-FBAB36CD810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68E9068C-10F9-4B3E-A2A3-403262AD6015}">
      <dgm:prSet phldrT="[Text]"/>
      <dgm:spPr/>
      <dgm:t>
        <a:bodyPr/>
        <a:lstStyle/>
        <a:p>
          <a:r>
            <a:rPr lang="en-US">
              <a:latin typeface="Times New Roman" panose="02020603050405020304" pitchFamily="18" charset="0"/>
              <a:cs typeface="Times New Roman" panose="02020603050405020304" pitchFamily="18" charset="0"/>
            </a:rPr>
            <a:t>M</a:t>
          </a:r>
          <a:r>
            <a:rPr lang="vi-VN">
              <a:latin typeface="Times New Roman" panose="02020603050405020304" pitchFamily="18" charset="0"/>
              <a:cs typeface="Times New Roman" panose="02020603050405020304" pitchFamily="18" charset="0"/>
            </a:rPr>
            <a:t>ột hệ thống mạng máy tính trên phạm vi toàn cầu</a:t>
          </a:r>
          <a:endParaRPr lang="en-US">
            <a:latin typeface="Times New Roman" panose="02020603050405020304" pitchFamily="18" charset="0"/>
            <a:cs typeface="Times New Roman" panose="02020603050405020304" pitchFamily="18" charset="0"/>
          </a:endParaRPr>
        </a:p>
      </dgm:t>
    </dgm:pt>
    <dgm:pt modelId="{2BE8FDA3-BD73-4803-8472-1173CD5E1A30}" type="parTrans" cxnId="{1E2689C6-6E0B-4917-A571-111FEC275EBE}">
      <dgm:prSet/>
      <dgm:spPr/>
      <dgm:t>
        <a:bodyPr/>
        <a:lstStyle/>
        <a:p>
          <a:endParaRPr lang="en-US">
            <a:latin typeface="Times New Roman" panose="02020603050405020304" pitchFamily="18" charset="0"/>
            <a:cs typeface="Times New Roman" panose="02020603050405020304" pitchFamily="18" charset="0"/>
          </a:endParaRPr>
        </a:p>
      </dgm:t>
    </dgm:pt>
    <dgm:pt modelId="{1C112D96-B218-451D-AF2B-ED1E855C0763}" type="sibTrans" cxnId="{1E2689C6-6E0B-4917-A571-111FEC275EBE}">
      <dgm:prSet/>
      <dgm:spPr/>
      <dgm:t>
        <a:bodyPr/>
        <a:lstStyle/>
        <a:p>
          <a:endParaRPr lang="en-US">
            <a:latin typeface="Times New Roman" panose="02020603050405020304" pitchFamily="18" charset="0"/>
            <a:cs typeface="Times New Roman" panose="02020603050405020304" pitchFamily="18" charset="0"/>
          </a:endParaRPr>
        </a:p>
      </dgm:t>
    </dgm:pt>
    <dgm:pt modelId="{A9135CE9-F0BF-41D4-BCB0-43D8786F998D}">
      <dgm:prSet phldrT="[Text]"/>
      <dgm:spPr/>
      <dgm:t>
        <a:bodyPr/>
        <a:lstStyle/>
        <a:p>
          <a:r>
            <a:rPr lang="en-US">
              <a:latin typeface="Times New Roman" panose="02020603050405020304" pitchFamily="18" charset="0"/>
              <a:cs typeface="Times New Roman" panose="02020603050405020304" pitchFamily="18" charset="0"/>
            </a:rPr>
            <a:t>Giao thức TCP / IP</a:t>
          </a:r>
        </a:p>
      </dgm:t>
    </dgm:pt>
    <dgm:pt modelId="{35753C80-3319-4BA5-9DF7-B6D9EC3AC689}" type="parTrans" cxnId="{49AC3DA5-6BC3-4A64-A25B-E6FB515F3F8A}">
      <dgm:prSet/>
      <dgm:spPr/>
      <dgm:t>
        <a:bodyPr/>
        <a:lstStyle/>
        <a:p>
          <a:endParaRPr lang="en-US">
            <a:latin typeface="Times New Roman" panose="02020603050405020304" pitchFamily="18" charset="0"/>
            <a:cs typeface="Times New Roman" panose="02020603050405020304" pitchFamily="18" charset="0"/>
          </a:endParaRPr>
        </a:p>
      </dgm:t>
    </dgm:pt>
    <dgm:pt modelId="{067E9617-3CB2-4DAC-999D-1C8A0CF1BDDF}" type="sibTrans" cxnId="{49AC3DA5-6BC3-4A64-A25B-E6FB515F3F8A}">
      <dgm:prSet/>
      <dgm:spPr/>
      <dgm:t>
        <a:bodyPr/>
        <a:lstStyle/>
        <a:p>
          <a:endParaRPr lang="en-US">
            <a:latin typeface="Times New Roman" panose="02020603050405020304" pitchFamily="18" charset="0"/>
            <a:cs typeface="Times New Roman" panose="02020603050405020304" pitchFamily="18" charset="0"/>
          </a:endParaRPr>
        </a:p>
      </dgm:t>
    </dgm:pt>
    <dgm:pt modelId="{479B6324-44D5-461A-9BE5-877ABD13A31A}">
      <dgm:prSet phldrT="[Text]"/>
      <dgm:spPr/>
      <dgm:t>
        <a:bodyPr/>
        <a:lstStyle/>
        <a:p>
          <a:r>
            <a:rPr lang="en-US">
              <a:latin typeface="Times New Roman" panose="02020603050405020304" pitchFamily="18" charset="0"/>
              <a:cs typeface="Times New Roman" panose="02020603050405020304" pitchFamily="18" charset="0"/>
            </a:rPr>
            <a:t>Một địa chỉ IP duy nhất</a:t>
          </a:r>
        </a:p>
      </dgm:t>
    </dgm:pt>
    <dgm:pt modelId="{8F0D387A-7FF9-4437-BA62-0FD43C279AEA}" type="parTrans" cxnId="{826E3BF8-A066-4156-9DDD-2147A51D6F30}">
      <dgm:prSet/>
      <dgm:spPr/>
      <dgm:t>
        <a:bodyPr/>
        <a:lstStyle/>
        <a:p>
          <a:endParaRPr lang="en-US">
            <a:latin typeface="Times New Roman" panose="02020603050405020304" pitchFamily="18" charset="0"/>
            <a:cs typeface="Times New Roman" panose="02020603050405020304" pitchFamily="18" charset="0"/>
          </a:endParaRPr>
        </a:p>
      </dgm:t>
    </dgm:pt>
    <dgm:pt modelId="{E9E8FF6E-0B6A-4D7B-95CB-FCBD3EF48F79}" type="sibTrans" cxnId="{826E3BF8-A066-4156-9DDD-2147A51D6F30}">
      <dgm:prSet/>
      <dgm:spPr/>
      <dgm:t>
        <a:bodyPr/>
        <a:lstStyle/>
        <a:p>
          <a:endParaRPr lang="en-US">
            <a:latin typeface="Times New Roman" panose="02020603050405020304" pitchFamily="18" charset="0"/>
            <a:cs typeface="Times New Roman" panose="02020603050405020304" pitchFamily="18" charset="0"/>
          </a:endParaRPr>
        </a:p>
      </dgm:t>
    </dgm:pt>
    <dgm:pt modelId="{0DF0392D-9E23-4BA1-8F21-8ABE9BBC3539}">
      <dgm:prSet phldrT="[Text]"/>
      <dgm:spPr/>
      <dgm:t>
        <a:bodyPr/>
        <a:lstStyle/>
        <a:p>
          <a:r>
            <a:rPr lang="en-US">
              <a:latin typeface="Times New Roman" panose="02020603050405020304" pitchFamily="18" charset="0"/>
              <a:cs typeface="Times New Roman" panose="02020603050405020304" pitchFamily="18" charset="0"/>
            </a:rPr>
            <a:t>Địa chỉ IP là một bộ số duy nhất </a:t>
          </a:r>
        </a:p>
      </dgm:t>
    </dgm:pt>
    <dgm:pt modelId="{13A78CD8-85A4-4B5F-A482-2922603251F3}" type="parTrans" cxnId="{99455DA2-0566-472A-A7BF-701C4E0C1878}">
      <dgm:prSet/>
      <dgm:spPr/>
      <dgm:t>
        <a:bodyPr/>
        <a:lstStyle/>
        <a:p>
          <a:endParaRPr lang="en-US">
            <a:latin typeface="Times New Roman" panose="02020603050405020304" pitchFamily="18" charset="0"/>
            <a:cs typeface="Times New Roman" panose="02020603050405020304" pitchFamily="18" charset="0"/>
          </a:endParaRPr>
        </a:p>
      </dgm:t>
    </dgm:pt>
    <dgm:pt modelId="{DCE8667F-3DA7-4E8A-9C8D-BB3E809AF915}" type="sibTrans" cxnId="{99455DA2-0566-472A-A7BF-701C4E0C1878}">
      <dgm:prSet/>
      <dgm:spPr/>
      <dgm:t>
        <a:bodyPr/>
        <a:lstStyle/>
        <a:p>
          <a:endParaRPr lang="en-US">
            <a:latin typeface="Times New Roman" panose="02020603050405020304" pitchFamily="18" charset="0"/>
            <a:cs typeface="Times New Roman" panose="02020603050405020304" pitchFamily="18" charset="0"/>
          </a:endParaRPr>
        </a:p>
      </dgm:t>
    </dgm:pt>
    <dgm:pt modelId="{653FFB33-9A0B-442A-B84F-211E61498715}">
      <dgm:prSet phldrT="[Text]"/>
      <dgm:spPr/>
      <dgm:t>
        <a:bodyPr/>
        <a:lstStyle/>
        <a:p>
          <a:r>
            <a:rPr lang="en-US">
              <a:latin typeface="Times New Roman" panose="02020603050405020304" pitchFamily="18" charset="0"/>
              <a:cs typeface="Times New Roman" panose="02020603050405020304" pitchFamily="18" charset="0"/>
            </a:rPr>
            <a:t>N</a:t>
          </a:r>
          <a:r>
            <a:rPr lang="vi-VN">
              <a:latin typeface="Times New Roman" panose="02020603050405020304" pitchFamily="18" charset="0"/>
              <a:cs typeface="Times New Roman" panose="02020603050405020304" pitchFamily="18" charset="0"/>
            </a:rPr>
            <a:t>gười dùng trên toàn thế giới đều có thể truy cập Internet</a:t>
          </a:r>
          <a:endParaRPr lang="en-US">
            <a:latin typeface="Times New Roman" panose="02020603050405020304" pitchFamily="18" charset="0"/>
            <a:cs typeface="Times New Roman" panose="02020603050405020304" pitchFamily="18" charset="0"/>
          </a:endParaRPr>
        </a:p>
      </dgm:t>
    </dgm:pt>
    <dgm:pt modelId="{DF9063C6-FB4F-4584-8C05-378F98323DDC}" type="parTrans" cxnId="{827A12FA-3C00-49EF-B0BD-66519442CA58}">
      <dgm:prSet/>
      <dgm:spPr/>
      <dgm:t>
        <a:bodyPr/>
        <a:lstStyle/>
        <a:p>
          <a:endParaRPr lang="en-US">
            <a:latin typeface="Times New Roman" panose="02020603050405020304" pitchFamily="18" charset="0"/>
            <a:cs typeface="Times New Roman" panose="02020603050405020304" pitchFamily="18" charset="0"/>
          </a:endParaRPr>
        </a:p>
      </dgm:t>
    </dgm:pt>
    <dgm:pt modelId="{D57A8A65-E162-462F-A259-A67997EE91E6}" type="sibTrans" cxnId="{827A12FA-3C00-49EF-B0BD-66519442CA58}">
      <dgm:prSet/>
      <dgm:spPr/>
      <dgm:t>
        <a:bodyPr/>
        <a:lstStyle/>
        <a:p>
          <a:endParaRPr lang="en-US">
            <a:latin typeface="Times New Roman" panose="02020603050405020304" pitchFamily="18" charset="0"/>
            <a:cs typeface="Times New Roman" panose="02020603050405020304" pitchFamily="18" charset="0"/>
          </a:endParaRPr>
        </a:p>
      </dgm:t>
    </dgm:pt>
    <dgm:pt modelId="{19EEE6C9-EDDA-452D-A5CF-0020A0C6C6D8}" type="pres">
      <dgm:prSet presAssocID="{342DCEA4-C9BB-40BE-B581-FBAB36CD810F}" presName="Name0" presStyleCnt="0">
        <dgm:presLayoutVars>
          <dgm:chMax val="7"/>
          <dgm:chPref val="7"/>
          <dgm:dir/>
        </dgm:presLayoutVars>
      </dgm:prSet>
      <dgm:spPr/>
    </dgm:pt>
    <dgm:pt modelId="{8FFA9BC7-DFDC-42AF-A026-105C90435207}" type="pres">
      <dgm:prSet presAssocID="{342DCEA4-C9BB-40BE-B581-FBAB36CD810F}" presName="Name1" presStyleCnt="0"/>
      <dgm:spPr/>
    </dgm:pt>
    <dgm:pt modelId="{71DD10C8-F7A9-4867-A2B4-0558DF3D111D}" type="pres">
      <dgm:prSet presAssocID="{342DCEA4-C9BB-40BE-B581-FBAB36CD810F}" presName="cycle" presStyleCnt="0"/>
      <dgm:spPr/>
    </dgm:pt>
    <dgm:pt modelId="{A6B2C1D3-25DF-4AE8-BACB-3C0466C0BDEE}" type="pres">
      <dgm:prSet presAssocID="{342DCEA4-C9BB-40BE-B581-FBAB36CD810F}" presName="srcNode" presStyleLbl="node1" presStyleIdx="0" presStyleCnt="5"/>
      <dgm:spPr/>
    </dgm:pt>
    <dgm:pt modelId="{A40E492C-443F-4A48-8F76-D39F1EC43C6A}" type="pres">
      <dgm:prSet presAssocID="{342DCEA4-C9BB-40BE-B581-FBAB36CD810F}" presName="conn" presStyleLbl="parChTrans1D2" presStyleIdx="0" presStyleCnt="1"/>
      <dgm:spPr/>
    </dgm:pt>
    <dgm:pt modelId="{338B3941-6605-4A82-83DC-FB9F4D2E8558}" type="pres">
      <dgm:prSet presAssocID="{342DCEA4-C9BB-40BE-B581-FBAB36CD810F}" presName="extraNode" presStyleLbl="node1" presStyleIdx="0" presStyleCnt="5"/>
      <dgm:spPr/>
    </dgm:pt>
    <dgm:pt modelId="{FBB49E23-708B-496E-BE00-22FF8EFB1C99}" type="pres">
      <dgm:prSet presAssocID="{342DCEA4-C9BB-40BE-B581-FBAB36CD810F}" presName="dstNode" presStyleLbl="node1" presStyleIdx="0" presStyleCnt="5"/>
      <dgm:spPr/>
    </dgm:pt>
    <dgm:pt modelId="{532B16E0-7D4F-4183-AEF0-8A6CE570C4C4}" type="pres">
      <dgm:prSet presAssocID="{68E9068C-10F9-4B3E-A2A3-403262AD6015}" presName="text_1" presStyleLbl="node1" presStyleIdx="0" presStyleCnt="5">
        <dgm:presLayoutVars>
          <dgm:bulletEnabled val="1"/>
        </dgm:presLayoutVars>
      </dgm:prSet>
      <dgm:spPr/>
    </dgm:pt>
    <dgm:pt modelId="{1CB8017B-F59A-47D4-8E86-AD843EE7F1E2}" type="pres">
      <dgm:prSet presAssocID="{68E9068C-10F9-4B3E-A2A3-403262AD6015}" presName="accent_1" presStyleCnt="0"/>
      <dgm:spPr/>
    </dgm:pt>
    <dgm:pt modelId="{4DD9596D-5D34-4CF7-99B2-1F4C370A52BC}" type="pres">
      <dgm:prSet presAssocID="{68E9068C-10F9-4B3E-A2A3-403262AD6015}" presName="accentRepeatNode" presStyleLbl="solidFgAcc1" presStyleIdx="0" presStyleCnt="5"/>
      <dgm:spPr/>
    </dgm:pt>
    <dgm:pt modelId="{213E2C5C-8BD6-494D-B27E-C61201E86AE0}" type="pres">
      <dgm:prSet presAssocID="{A9135CE9-F0BF-41D4-BCB0-43D8786F998D}" presName="text_2" presStyleLbl="node1" presStyleIdx="1" presStyleCnt="5">
        <dgm:presLayoutVars>
          <dgm:bulletEnabled val="1"/>
        </dgm:presLayoutVars>
      </dgm:prSet>
      <dgm:spPr/>
    </dgm:pt>
    <dgm:pt modelId="{5D3699ED-D177-434E-B9A2-B6660FA55BA7}" type="pres">
      <dgm:prSet presAssocID="{A9135CE9-F0BF-41D4-BCB0-43D8786F998D}" presName="accent_2" presStyleCnt="0"/>
      <dgm:spPr/>
    </dgm:pt>
    <dgm:pt modelId="{F48B6132-DEDE-402F-940B-93F8E53CFEF8}" type="pres">
      <dgm:prSet presAssocID="{A9135CE9-F0BF-41D4-BCB0-43D8786F998D}" presName="accentRepeatNode" presStyleLbl="solidFgAcc1" presStyleIdx="1" presStyleCnt="5"/>
      <dgm:spPr/>
    </dgm:pt>
    <dgm:pt modelId="{4DDC3240-7053-4154-8E81-75643A053D97}" type="pres">
      <dgm:prSet presAssocID="{479B6324-44D5-461A-9BE5-877ABD13A31A}" presName="text_3" presStyleLbl="node1" presStyleIdx="2" presStyleCnt="5">
        <dgm:presLayoutVars>
          <dgm:bulletEnabled val="1"/>
        </dgm:presLayoutVars>
      </dgm:prSet>
      <dgm:spPr/>
    </dgm:pt>
    <dgm:pt modelId="{D4C1E812-27C8-4C58-9200-310B6E9F2E11}" type="pres">
      <dgm:prSet presAssocID="{479B6324-44D5-461A-9BE5-877ABD13A31A}" presName="accent_3" presStyleCnt="0"/>
      <dgm:spPr/>
    </dgm:pt>
    <dgm:pt modelId="{5CAB872A-2082-49D6-898B-F271041E6625}" type="pres">
      <dgm:prSet presAssocID="{479B6324-44D5-461A-9BE5-877ABD13A31A}" presName="accentRepeatNode" presStyleLbl="solidFgAcc1" presStyleIdx="2" presStyleCnt="5"/>
      <dgm:spPr/>
    </dgm:pt>
    <dgm:pt modelId="{B4BC013E-D334-44E9-AA59-4CB73624C249}" type="pres">
      <dgm:prSet presAssocID="{0DF0392D-9E23-4BA1-8F21-8ABE9BBC3539}" presName="text_4" presStyleLbl="node1" presStyleIdx="3" presStyleCnt="5">
        <dgm:presLayoutVars>
          <dgm:bulletEnabled val="1"/>
        </dgm:presLayoutVars>
      </dgm:prSet>
      <dgm:spPr/>
    </dgm:pt>
    <dgm:pt modelId="{B2A7B88C-A9D9-4E68-97FE-C913B8A51E95}" type="pres">
      <dgm:prSet presAssocID="{0DF0392D-9E23-4BA1-8F21-8ABE9BBC3539}" presName="accent_4" presStyleCnt="0"/>
      <dgm:spPr/>
    </dgm:pt>
    <dgm:pt modelId="{DF01FDD9-3B35-4A46-B775-28B3B7489DCB}" type="pres">
      <dgm:prSet presAssocID="{0DF0392D-9E23-4BA1-8F21-8ABE9BBC3539}" presName="accentRepeatNode" presStyleLbl="solidFgAcc1" presStyleIdx="3" presStyleCnt="5"/>
      <dgm:spPr/>
    </dgm:pt>
    <dgm:pt modelId="{ADA088ED-5878-4C78-9D89-0909AB05C0F8}" type="pres">
      <dgm:prSet presAssocID="{653FFB33-9A0B-442A-B84F-211E61498715}" presName="text_5" presStyleLbl="node1" presStyleIdx="4" presStyleCnt="5">
        <dgm:presLayoutVars>
          <dgm:bulletEnabled val="1"/>
        </dgm:presLayoutVars>
      </dgm:prSet>
      <dgm:spPr/>
    </dgm:pt>
    <dgm:pt modelId="{CA1BEC66-CCA5-408E-8007-05AF5AF45C3F}" type="pres">
      <dgm:prSet presAssocID="{653FFB33-9A0B-442A-B84F-211E61498715}" presName="accent_5" presStyleCnt="0"/>
      <dgm:spPr/>
    </dgm:pt>
    <dgm:pt modelId="{445E83F5-0B69-413B-9039-F43BFBA1393A}" type="pres">
      <dgm:prSet presAssocID="{653FFB33-9A0B-442A-B84F-211E61498715}" presName="accentRepeatNode" presStyleLbl="solidFgAcc1" presStyleIdx="4" presStyleCnt="5"/>
      <dgm:spPr/>
    </dgm:pt>
  </dgm:ptLst>
  <dgm:cxnLst>
    <dgm:cxn modelId="{E2F4AB4B-BD08-477F-BA2A-1913373FDCBD}" type="presOf" srcId="{653FFB33-9A0B-442A-B84F-211E61498715}" destId="{ADA088ED-5878-4C78-9D89-0909AB05C0F8}" srcOrd="0" destOrd="0" presId="urn:microsoft.com/office/officeart/2008/layout/VerticalCurvedList"/>
    <dgm:cxn modelId="{99455DA2-0566-472A-A7BF-701C4E0C1878}" srcId="{342DCEA4-C9BB-40BE-B581-FBAB36CD810F}" destId="{0DF0392D-9E23-4BA1-8F21-8ABE9BBC3539}" srcOrd="3" destOrd="0" parTransId="{13A78CD8-85A4-4B5F-A482-2922603251F3}" sibTransId="{DCE8667F-3DA7-4E8A-9C8D-BB3E809AF915}"/>
    <dgm:cxn modelId="{49AC3DA5-6BC3-4A64-A25B-E6FB515F3F8A}" srcId="{342DCEA4-C9BB-40BE-B581-FBAB36CD810F}" destId="{A9135CE9-F0BF-41D4-BCB0-43D8786F998D}" srcOrd="1" destOrd="0" parTransId="{35753C80-3319-4BA5-9DF7-B6D9EC3AC689}" sibTransId="{067E9617-3CB2-4DAC-999D-1C8A0CF1BDDF}"/>
    <dgm:cxn modelId="{59233FA6-370C-4119-96E8-2D713F027985}" type="presOf" srcId="{479B6324-44D5-461A-9BE5-877ABD13A31A}" destId="{4DDC3240-7053-4154-8E81-75643A053D97}" srcOrd="0" destOrd="0" presId="urn:microsoft.com/office/officeart/2008/layout/VerticalCurvedList"/>
    <dgm:cxn modelId="{66A997A7-2247-44D5-8E90-4F1D93E19331}" type="presOf" srcId="{1C112D96-B218-451D-AF2B-ED1E855C0763}" destId="{A40E492C-443F-4A48-8F76-D39F1EC43C6A}" srcOrd="0" destOrd="0" presId="urn:microsoft.com/office/officeart/2008/layout/VerticalCurvedList"/>
    <dgm:cxn modelId="{C1EDE5AA-896E-4DE0-860F-183D152BC9A8}" type="presOf" srcId="{68E9068C-10F9-4B3E-A2A3-403262AD6015}" destId="{532B16E0-7D4F-4183-AEF0-8A6CE570C4C4}" srcOrd="0" destOrd="0" presId="urn:microsoft.com/office/officeart/2008/layout/VerticalCurvedList"/>
    <dgm:cxn modelId="{8709ADAC-7173-4B0C-AF61-121AC5D5A0B2}" type="presOf" srcId="{A9135CE9-F0BF-41D4-BCB0-43D8786F998D}" destId="{213E2C5C-8BD6-494D-B27E-C61201E86AE0}" srcOrd="0" destOrd="0" presId="urn:microsoft.com/office/officeart/2008/layout/VerticalCurvedList"/>
    <dgm:cxn modelId="{5D0934C5-12ED-4053-AB7A-C62CADBEB066}" type="presOf" srcId="{0DF0392D-9E23-4BA1-8F21-8ABE9BBC3539}" destId="{B4BC013E-D334-44E9-AA59-4CB73624C249}" srcOrd="0" destOrd="0" presId="urn:microsoft.com/office/officeart/2008/layout/VerticalCurvedList"/>
    <dgm:cxn modelId="{1E2689C6-6E0B-4917-A571-111FEC275EBE}" srcId="{342DCEA4-C9BB-40BE-B581-FBAB36CD810F}" destId="{68E9068C-10F9-4B3E-A2A3-403262AD6015}" srcOrd="0" destOrd="0" parTransId="{2BE8FDA3-BD73-4803-8472-1173CD5E1A30}" sibTransId="{1C112D96-B218-451D-AF2B-ED1E855C0763}"/>
    <dgm:cxn modelId="{D1EC9AF3-592E-4604-9160-4C1E41E0223D}" type="presOf" srcId="{342DCEA4-C9BB-40BE-B581-FBAB36CD810F}" destId="{19EEE6C9-EDDA-452D-A5CF-0020A0C6C6D8}" srcOrd="0" destOrd="0" presId="urn:microsoft.com/office/officeart/2008/layout/VerticalCurvedList"/>
    <dgm:cxn modelId="{826E3BF8-A066-4156-9DDD-2147A51D6F30}" srcId="{342DCEA4-C9BB-40BE-B581-FBAB36CD810F}" destId="{479B6324-44D5-461A-9BE5-877ABD13A31A}" srcOrd="2" destOrd="0" parTransId="{8F0D387A-7FF9-4437-BA62-0FD43C279AEA}" sibTransId="{E9E8FF6E-0B6A-4D7B-95CB-FCBD3EF48F79}"/>
    <dgm:cxn modelId="{827A12FA-3C00-49EF-B0BD-66519442CA58}" srcId="{342DCEA4-C9BB-40BE-B581-FBAB36CD810F}" destId="{653FFB33-9A0B-442A-B84F-211E61498715}" srcOrd="4" destOrd="0" parTransId="{DF9063C6-FB4F-4584-8C05-378F98323DDC}" sibTransId="{D57A8A65-E162-462F-A259-A67997EE91E6}"/>
    <dgm:cxn modelId="{FE122862-6729-42C6-AF75-D8E981DB4418}" type="presParOf" srcId="{19EEE6C9-EDDA-452D-A5CF-0020A0C6C6D8}" destId="{8FFA9BC7-DFDC-42AF-A026-105C90435207}" srcOrd="0" destOrd="0" presId="urn:microsoft.com/office/officeart/2008/layout/VerticalCurvedList"/>
    <dgm:cxn modelId="{0D2E7367-0A62-4CC5-ABC1-D24531905292}" type="presParOf" srcId="{8FFA9BC7-DFDC-42AF-A026-105C90435207}" destId="{71DD10C8-F7A9-4867-A2B4-0558DF3D111D}" srcOrd="0" destOrd="0" presId="urn:microsoft.com/office/officeart/2008/layout/VerticalCurvedList"/>
    <dgm:cxn modelId="{35751637-AB83-4649-9250-00F502E01745}" type="presParOf" srcId="{71DD10C8-F7A9-4867-A2B4-0558DF3D111D}" destId="{A6B2C1D3-25DF-4AE8-BACB-3C0466C0BDEE}" srcOrd="0" destOrd="0" presId="urn:microsoft.com/office/officeart/2008/layout/VerticalCurvedList"/>
    <dgm:cxn modelId="{35CD05A9-A149-49E7-A3FB-F0C1B9AB7E69}" type="presParOf" srcId="{71DD10C8-F7A9-4867-A2B4-0558DF3D111D}" destId="{A40E492C-443F-4A48-8F76-D39F1EC43C6A}" srcOrd="1" destOrd="0" presId="urn:microsoft.com/office/officeart/2008/layout/VerticalCurvedList"/>
    <dgm:cxn modelId="{458FC6CC-7C79-4013-92A8-79A4068361E7}" type="presParOf" srcId="{71DD10C8-F7A9-4867-A2B4-0558DF3D111D}" destId="{338B3941-6605-4A82-83DC-FB9F4D2E8558}" srcOrd="2" destOrd="0" presId="urn:microsoft.com/office/officeart/2008/layout/VerticalCurvedList"/>
    <dgm:cxn modelId="{BA09AF1B-C8E8-462A-80DE-DEB444B0FF72}" type="presParOf" srcId="{71DD10C8-F7A9-4867-A2B4-0558DF3D111D}" destId="{FBB49E23-708B-496E-BE00-22FF8EFB1C99}" srcOrd="3" destOrd="0" presId="urn:microsoft.com/office/officeart/2008/layout/VerticalCurvedList"/>
    <dgm:cxn modelId="{05E54C02-D6BA-4526-ADD7-7BBB6B9A6BE7}" type="presParOf" srcId="{8FFA9BC7-DFDC-42AF-A026-105C90435207}" destId="{532B16E0-7D4F-4183-AEF0-8A6CE570C4C4}" srcOrd="1" destOrd="0" presId="urn:microsoft.com/office/officeart/2008/layout/VerticalCurvedList"/>
    <dgm:cxn modelId="{E8260DAC-6664-44A3-9442-2DE991BE2467}" type="presParOf" srcId="{8FFA9BC7-DFDC-42AF-A026-105C90435207}" destId="{1CB8017B-F59A-47D4-8E86-AD843EE7F1E2}" srcOrd="2" destOrd="0" presId="urn:microsoft.com/office/officeart/2008/layout/VerticalCurvedList"/>
    <dgm:cxn modelId="{8B685927-D055-4B45-97F4-541FBE7364D1}" type="presParOf" srcId="{1CB8017B-F59A-47D4-8E86-AD843EE7F1E2}" destId="{4DD9596D-5D34-4CF7-99B2-1F4C370A52BC}" srcOrd="0" destOrd="0" presId="urn:microsoft.com/office/officeart/2008/layout/VerticalCurvedList"/>
    <dgm:cxn modelId="{3D147986-C7BE-4801-A634-67970A685013}" type="presParOf" srcId="{8FFA9BC7-DFDC-42AF-A026-105C90435207}" destId="{213E2C5C-8BD6-494D-B27E-C61201E86AE0}" srcOrd="3" destOrd="0" presId="urn:microsoft.com/office/officeart/2008/layout/VerticalCurvedList"/>
    <dgm:cxn modelId="{3358BA52-A181-4EE5-B8CA-7E45F5A49201}" type="presParOf" srcId="{8FFA9BC7-DFDC-42AF-A026-105C90435207}" destId="{5D3699ED-D177-434E-B9A2-B6660FA55BA7}" srcOrd="4" destOrd="0" presId="urn:microsoft.com/office/officeart/2008/layout/VerticalCurvedList"/>
    <dgm:cxn modelId="{E1A1B270-7E25-45D8-8385-78B7E29AA0CC}" type="presParOf" srcId="{5D3699ED-D177-434E-B9A2-B6660FA55BA7}" destId="{F48B6132-DEDE-402F-940B-93F8E53CFEF8}" srcOrd="0" destOrd="0" presId="urn:microsoft.com/office/officeart/2008/layout/VerticalCurvedList"/>
    <dgm:cxn modelId="{A3B80E13-1AC9-48F6-B209-03499DD0597F}" type="presParOf" srcId="{8FFA9BC7-DFDC-42AF-A026-105C90435207}" destId="{4DDC3240-7053-4154-8E81-75643A053D97}" srcOrd="5" destOrd="0" presId="urn:microsoft.com/office/officeart/2008/layout/VerticalCurvedList"/>
    <dgm:cxn modelId="{91F660A4-C167-4B50-9C01-52B7B7C243A3}" type="presParOf" srcId="{8FFA9BC7-DFDC-42AF-A026-105C90435207}" destId="{D4C1E812-27C8-4C58-9200-310B6E9F2E11}" srcOrd="6" destOrd="0" presId="urn:microsoft.com/office/officeart/2008/layout/VerticalCurvedList"/>
    <dgm:cxn modelId="{EB49A428-9CE0-46E5-B196-5482199ABDE5}" type="presParOf" srcId="{D4C1E812-27C8-4C58-9200-310B6E9F2E11}" destId="{5CAB872A-2082-49D6-898B-F271041E6625}" srcOrd="0" destOrd="0" presId="urn:microsoft.com/office/officeart/2008/layout/VerticalCurvedList"/>
    <dgm:cxn modelId="{208BE11C-C61A-45AB-AA1B-8EF1212A5464}" type="presParOf" srcId="{8FFA9BC7-DFDC-42AF-A026-105C90435207}" destId="{B4BC013E-D334-44E9-AA59-4CB73624C249}" srcOrd="7" destOrd="0" presId="urn:microsoft.com/office/officeart/2008/layout/VerticalCurvedList"/>
    <dgm:cxn modelId="{43274F88-70E2-402E-85D5-BBD97089BA1F}" type="presParOf" srcId="{8FFA9BC7-DFDC-42AF-A026-105C90435207}" destId="{B2A7B88C-A9D9-4E68-97FE-C913B8A51E95}" srcOrd="8" destOrd="0" presId="urn:microsoft.com/office/officeart/2008/layout/VerticalCurvedList"/>
    <dgm:cxn modelId="{10C43386-9D94-4B67-810F-9865B2FFEC10}" type="presParOf" srcId="{B2A7B88C-A9D9-4E68-97FE-C913B8A51E95}" destId="{DF01FDD9-3B35-4A46-B775-28B3B7489DCB}" srcOrd="0" destOrd="0" presId="urn:microsoft.com/office/officeart/2008/layout/VerticalCurvedList"/>
    <dgm:cxn modelId="{B62890FE-6385-4A8A-A134-E360D217758B}" type="presParOf" srcId="{8FFA9BC7-DFDC-42AF-A026-105C90435207}" destId="{ADA088ED-5878-4C78-9D89-0909AB05C0F8}" srcOrd="9" destOrd="0" presId="urn:microsoft.com/office/officeart/2008/layout/VerticalCurvedList"/>
    <dgm:cxn modelId="{4F2924BA-6451-44AF-A82B-0DC6E0A0BC63}" type="presParOf" srcId="{8FFA9BC7-DFDC-42AF-A026-105C90435207}" destId="{CA1BEC66-CCA5-408E-8007-05AF5AF45C3F}" srcOrd="10" destOrd="0" presId="urn:microsoft.com/office/officeart/2008/layout/VerticalCurvedList"/>
    <dgm:cxn modelId="{D3D99097-D3D4-4D30-87C0-F883FDEED68E}" type="presParOf" srcId="{CA1BEC66-CCA5-408E-8007-05AF5AF45C3F}" destId="{445E83F5-0B69-413B-9039-F43BFBA1393A}"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FB4A3E4-2732-4A0D-A73F-C7C8BB52D430}"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DA4801FE-BFA2-4BD2-8435-282FF56DEEE8}">
      <dgm:prSet phldrT="[Text]"/>
      <dgm:spPr/>
      <dgm:t>
        <a:bodyPr/>
        <a:lstStyle/>
        <a:p>
          <a:r>
            <a:rPr lang="en-US">
              <a:latin typeface="Times New Roman" panose="02020603050405020304" pitchFamily="18" charset="0"/>
              <a:cs typeface="Times New Roman" panose="02020603050405020304" pitchFamily="18" charset="0"/>
            </a:rPr>
            <a:t>Đào tạo trực tuyến</a:t>
          </a:r>
        </a:p>
      </dgm:t>
    </dgm:pt>
    <dgm:pt modelId="{7401A6F0-F067-4C9F-BA16-72143D2DFE44}" type="parTrans" cxnId="{731D4424-F8E4-4D30-92FD-90EB0708E8DB}">
      <dgm:prSet/>
      <dgm:spPr/>
      <dgm:t>
        <a:bodyPr/>
        <a:lstStyle/>
        <a:p>
          <a:endParaRPr lang="en-US">
            <a:latin typeface="Times New Roman" panose="02020603050405020304" pitchFamily="18" charset="0"/>
            <a:cs typeface="Times New Roman" panose="02020603050405020304" pitchFamily="18" charset="0"/>
          </a:endParaRPr>
        </a:p>
      </dgm:t>
    </dgm:pt>
    <dgm:pt modelId="{14E3CFA4-6263-4329-BAF1-B1CF44D66E5B}" type="sibTrans" cxnId="{731D4424-F8E4-4D30-92FD-90EB0708E8DB}">
      <dgm:prSet/>
      <dgm:spPr/>
      <dgm:t>
        <a:bodyPr/>
        <a:lstStyle/>
        <a:p>
          <a:endParaRPr lang="en-US">
            <a:latin typeface="Times New Roman" panose="02020603050405020304" pitchFamily="18" charset="0"/>
            <a:cs typeface="Times New Roman" panose="02020603050405020304" pitchFamily="18" charset="0"/>
          </a:endParaRPr>
        </a:p>
      </dgm:t>
    </dgm:pt>
    <dgm:pt modelId="{CAB98E2A-B7B4-4179-854A-755276084251}">
      <dgm:prSet phldrT="[Text]"/>
      <dgm:spPr/>
      <dgm:t>
        <a:bodyPr/>
        <a:lstStyle/>
        <a:p>
          <a:r>
            <a:rPr lang="en-US">
              <a:latin typeface="Times New Roman" panose="02020603050405020304" pitchFamily="18" charset="0"/>
              <a:cs typeface="Times New Roman" panose="02020603050405020304" pitchFamily="18" charset="0"/>
            </a:rPr>
            <a:t>Là một hình thức đào tạo từ xa.</a:t>
          </a:r>
        </a:p>
      </dgm:t>
    </dgm:pt>
    <dgm:pt modelId="{EB8ED37B-9F91-4245-A33B-582B3754B520}" type="parTrans" cxnId="{06809EB7-48AD-4F50-82B4-54AE87DC8A28}">
      <dgm:prSet/>
      <dgm:spPr/>
      <dgm:t>
        <a:bodyPr/>
        <a:lstStyle/>
        <a:p>
          <a:endParaRPr lang="en-US">
            <a:latin typeface="Times New Roman" panose="02020603050405020304" pitchFamily="18" charset="0"/>
            <a:cs typeface="Times New Roman" panose="02020603050405020304" pitchFamily="18" charset="0"/>
          </a:endParaRPr>
        </a:p>
      </dgm:t>
    </dgm:pt>
    <dgm:pt modelId="{2B94F668-FCD8-4049-99E1-3BFEAAF0F9E3}" type="sibTrans" cxnId="{06809EB7-48AD-4F50-82B4-54AE87DC8A28}">
      <dgm:prSet/>
      <dgm:spPr/>
      <dgm:t>
        <a:bodyPr/>
        <a:lstStyle/>
        <a:p>
          <a:endParaRPr lang="en-US">
            <a:latin typeface="Times New Roman" panose="02020603050405020304" pitchFamily="18" charset="0"/>
            <a:cs typeface="Times New Roman" panose="02020603050405020304" pitchFamily="18" charset="0"/>
          </a:endParaRPr>
        </a:p>
      </dgm:t>
    </dgm:pt>
    <dgm:pt modelId="{89851ADD-0691-4262-BE97-30EC01CAC114}">
      <dgm:prSet phldrT="[Text]"/>
      <dgm:spPr/>
      <dgm:t>
        <a:bodyPr/>
        <a:lstStyle/>
        <a:p>
          <a:r>
            <a:rPr lang="en-US">
              <a:latin typeface="Times New Roman" panose="02020603050405020304" pitchFamily="18" charset="0"/>
              <a:cs typeface="Times New Roman" panose="02020603050405020304" pitchFamily="18" charset="0"/>
            </a:rPr>
            <a:t>Thông tin giáo dục được cung cấp thông qua internet.</a:t>
          </a:r>
        </a:p>
      </dgm:t>
    </dgm:pt>
    <dgm:pt modelId="{CEB9D2A4-DDDA-40F8-9A45-97FE261F498F}" type="parTrans" cxnId="{1BDDF2F0-F3B3-4C2C-A50F-05C7864B05E4}">
      <dgm:prSet/>
      <dgm:spPr/>
      <dgm:t>
        <a:bodyPr/>
        <a:lstStyle/>
        <a:p>
          <a:endParaRPr lang="en-US">
            <a:latin typeface="Times New Roman" panose="02020603050405020304" pitchFamily="18" charset="0"/>
            <a:cs typeface="Times New Roman" panose="02020603050405020304" pitchFamily="18" charset="0"/>
          </a:endParaRPr>
        </a:p>
      </dgm:t>
    </dgm:pt>
    <dgm:pt modelId="{87C8AA8E-0E09-4433-8955-2A8E56A7D742}" type="sibTrans" cxnId="{1BDDF2F0-F3B3-4C2C-A50F-05C7864B05E4}">
      <dgm:prSet/>
      <dgm:spPr/>
      <dgm:t>
        <a:bodyPr/>
        <a:lstStyle/>
        <a:p>
          <a:endParaRPr lang="en-US">
            <a:latin typeface="Times New Roman" panose="02020603050405020304" pitchFamily="18" charset="0"/>
            <a:cs typeface="Times New Roman" panose="02020603050405020304" pitchFamily="18" charset="0"/>
          </a:endParaRPr>
        </a:p>
      </dgm:t>
    </dgm:pt>
    <dgm:pt modelId="{8B28C1AD-915E-4A9D-B9D9-B7C25996E3C3}">
      <dgm:prSet phldrT="[Text]"/>
      <dgm:spPr/>
      <dgm:t>
        <a:bodyPr/>
        <a:lstStyle/>
        <a:p>
          <a:r>
            <a:rPr lang="en-US">
              <a:latin typeface="Times New Roman" panose="02020603050405020304" pitchFamily="18" charset="0"/>
              <a:cs typeface="Times New Roman" panose="02020603050405020304" pitchFamily="18" charset="0"/>
            </a:rPr>
            <a:t>Hội thảo trực tuyến</a:t>
          </a:r>
        </a:p>
      </dgm:t>
    </dgm:pt>
    <dgm:pt modelId="{74E75C86-5F8B-48ED-84D4-DFE75DAE65B2}" type="parTrans" cxnId="{7DF53048-BC2E-48EA-9349-9CE1A724ADBD}">
      <dgm:prSet/>
      <dgm:spPr/>
      <dgm:t>
        <a:bodyPr/>
        <a:lstStyle/>
        <a:p>
          <a:endParaRPr lang="en-US">
            <a:latin typeface="Times New Roman" panose="02020603050405020304" pitchFamily="18" charset="0"/>
            <a:cs typeface="Times New Roman" panose="02020603050405020304" pitchFamily="18" charset="0"/>
          </a:endParaRPr>
        </a:p>
      </dgm:t>
    </dgm:pt>
    <dgm:pt modelId="{7E175605-8E57-4750-8E9F-201A1F7E9DE1}" type="sibTrans" cxnId="{7DF53048-BC2E-48EA-9349-9CE1A724ADBD}">
      <dgm:prSet/>
      <dgm:spPr/>
      <dgm:t>
        <a:bodyPr/>
        <a:lstStyle/>
        <a:p>
          <a:endParaRPr lang="en-US">
            <a:latin typeface="Times New Roman" panose="02020603050405020304" pitchFamily="18" charset="0"/>
            <a:cs typeface="Times New Roman" panose="02020603050405020304" pitchFamily="18" charset="0"/>
          </a:endParaRPr>
        </a:p>
      </dgm:t>
    </dgm:pt>
    <dgm:pt modelId="{000C31ED-7D70-471E-A5C0-A7EED78A19C4}">
      <dgm:prSet phldrT="[Text]"/>
      <dgm:spPr/>
      <dgm:t>
        <a:bodyPr/>
        <a:lstStyle/>
        <a:p>
          <a:r>
            <a:rPr lang="en-US">
              <a:latin typeface="Times New Roman" panose="02020603050405020304" pitchFamily="18" charset="0"/>
              <a:cs typeface="Times New Roman" panose="02020603050405020304" pitchFamily="18" charset="0"/>
            </a:rPr>
            <a:t>L</a:t>
          </a:r>
          <a:r>
            <a:rPr lang="vi-VN">
              <a:latin typeface="Times New Roman" panose="02020603050405020304" pitchFamily="18" charset="0"/>
              <a:cs typeface="Times New Roman" panose="02020603050405020304" pitchFamily="18" charset="0"/>
            </a:rPr>
            <a:t>à hội thảo được thực hiện qua internet</a:t>
          </a:r>
          <a:r>
            <a:rPr lang="en-US">
              <a:latin typeface="Times New Roman" panose="02020603050405020304" pitchFamily="18" charset="0"/>
              <a:cs typeface="Times New Roman" panose="02020603050405020304" pitchFamily="18" charset="0"/>
            </a:rPr>
            <a:t>.</a:t>
          </a:r>
        </a:p>
      </dgm:t>
    </dgm:pt>
    <dgm:pt modelId="{0BCC01A8-6CAE-40E3-9182-EBD2CCCE2565}" type="parTrans" cxnId="{E5DB83A2-44B9-4F84-89DE-0E217C090CF3}">
      <dgm:prSet/>
      <dgm:spPr/>
      <dgm:t>
        <a:bodyPr/>
        <a:lstStyle/>
        <a:p>
          <a:endParaRPr lang="en-US">
            <a:latin typeface="Times New Roman" panose="02020603050405020304" pitchFamily="18" charset="0"/>
            <a:cs typeface="Times New Roman" panose="02020603050405020304" pitchFamily="18" charset="0"/>
          </a:endParaRPr>
        </a:p>
      </dgm:t>
    </dgm:pt>
    <dgm:pt modelId="{72A1BAD8-ADB3-401C-81A6-F08ED139A6FE}" type="sibTrans" cxnId="{E5DB83A2-44B9-4F84-89DE-0E217C090CF3}">
      <dgm:prSet/>
      <dgm:spPr/>
      <dgm:t>
        <a:bodyPr/>
        <a:lstStyle/>
        <a:p>
          <a:endParaRPr lang="en-US">
            <a:latin typeface="Times New Roman" panose="02020603050405020304" pitchFamily="18" charset="0"/>
            <a:cs typeface="Times New Roman" panose="02020603050405020304" pitchFamily="18" charset="0"/>
          </a:endParaRPr>
        </a:p>
      </dgm:t>
    </dgm:pt>
    <dgm:pt modelId="{B8326EA9-F37D-4BB0-A68B-02197D5E7911}">
      <dgm:prSet phldrT="[Text]"/>
      <dgm:spPr/>
      <dgm:t>
        <a:bodyPr/>
        <a:lstStyle/>
        <a:p>
          <a:r>
            <a:rPr lang="en-US">
              <a:latin typeface="Times New Roman" panose="02020603050405020304" pitchFamily="18" charset="0"/>
              <a:cs typeface="Times New Roman" panose="02020603050405020304" pitchFamily="18" charset="0"/>
            </a:rPr>
            <a:t>Đặt câu hỏi thông qua bảng Hỏi &amp; Đáp trên màn hình.</a:t>
          </a:r>
        </a:p>
      </dgm:t>
    </dgm:pt>
    <dgm:pt modelId="{36E71147-43A4-43D7-9946-4DBB0CDD6A1E}" type="parTrans" cxnId="{4BDE7923-6DA2-4176-B9D4-F9B422443344}">
      <dgm:prSet/>
      <dgm:spPr/>
      <dgm:t>
        <a:bodyPr/>
        <a:lstStyle/>
        <a:p>
          <a:endParaRPr lang="en-US">
            <a:latin typeface="Times New Roman" panose="02020603050405020304" pitchFamily="18" charset="0"/>
            <a:cs typeface="Times New Roman" panose="02020603050405020304" pitchFamily="18" charset="0"/>
          </a:endParaRPr>
        </a:p>
      </dgm:t>
    </dgm:pt>
    <dgm:pt modelId="{CEB29D65-2392-4A33-A95A-CA1611E87411}" type="sibTrans" cxnId="{4BDE7923-6DA2-4176-B9D4-F9B422443344}">
      <dgm:prSet/>
      <dgm:spPr/>
      <dgm:t>
        <a:bodyPr/>
        <a:lstStyle/>
        <a:p>
          <a:endParaRPr lang="en-US">
            <a:latin typeface="Times New Roman" panose="02020603050405020304" pitchFamily="18" charset="0"/>
            <a:cs typeface="Times New Roman" panose="02020603050405020304" pitchFamily="18" charset="0"/>
          </a:endParaRPr>
        </a:p>
      </dgm:t>
    </dgm:pt>
    <dgm:pt modelId="{A0EE0666-CE67-4260-9D97-09963A579F27}">
      <dgm:prSet phldrT="[Text]"/>
      <dgm:spPr/>
      <dgm:t>
        <a:bodyPr/>
        <a:lstStyle/>
        <a:p>
          <a:r>
            <a:rPr lang="en-US">
              <a:latin typeface="Times New Roman" panose="02020603050405020304" pitchFamily="18" charset="0"/>
              <a:cs typeface="Times New Roman" panose="02020603050405020304" pitchFamily="18" charset="0"/>
            </a:rPr>
            <a:t>Hội thảo trên web</a:t>
          </a:r>
        </a:p>
      </dgm:t>
    </dgm:pt>
    <dgm:pt modelId="{4C1D40AC-8BA3-4DCA-95CD-BE9FFC152E2C}" type="parTrans" cxnId="{27F63923-79B9-43FE-8736-A371B983EF44}">
      <dgm:prSet/>
      <dgm:spPr/>
      <dgm:t>
        <a:bodyPr/>
        <a:lstStyle/>
        <a:p>
          <a:endParaRPr lang="en-US"/>
        </a:p>
      </dgm:t>
    </dgm:pt>
    <dgm:pt modelId="{E33EA524-EEE8-4DC5-B2CB-24E09CB2EE4E}" type="sibTrans" cxnId="{27F63923-79B9-43FE-8736-A371B983EF44}">
      <dgm:prSet/>
      <dgm:spPr/>
      <dgm:t>
        <a:bodyPr/>
        <a:lstStyle/>
        <a:p>
          <a:endParaRPr lang="en-US"/>
        </a:p>
      </dgm:t>
    </dgm:pt>
    <dgm:pt modelId="{4BAEB34B-D305-4112-8C71-866F48BA9B89}">
      <dgm:prSet phldrT="[Text]"/>
      <dgm:spPr/>
      <dgm:t>
        <a:bodyPr/>
        <a:lstStyle/>
        <a:p>
          <a:r>
            <a:rPr lang="en-US">
              <a:latin typeface="Times New Roman" panose="02020603050405020304" pitchFamily="18" charset="0"/>
              <a:cs typeface="Times New Roman" panose="02020603050405020304" pitchFamily="18" charset="0"/>
            </a:rPr>
            <a:t>Là một hội thảo dựa trên web.</a:t>
          </a:r>
        </a:p>
      </dgm:t>
    </dgm:pt>
    <dgm:pt modelId="{555FAFA7-85B0-4491-9754-E3F8561EAD0F}" type="parTrans" cxnId="{E2EC982D-1538-4E57-BCEA-F938B10C4B0E}">
      <dgm:prSet/>
      <dgm:spPr/>
      <dgm:t>
        <a:bodyPr/>
        <a:lstStyle/>
        <a:p>
          <a:endParaRPr lang="en-US"/>
        </a:p>
      </dgm:t>
    </dgm:pt>
    <dgm:pt modelId="{167A540B-3777-4710-8046-4075B6C1A65A}" type="sibTrans" cxnId="{E2EC982D-1538-4E57-BCEA-F938B10C4B0E}">
      <dgm:prSet/>
      <dgm:spPr/>
      <dgm:t>
        <a:bodyPr/>
        <a:lstStyle/>
        <a:p>
          <a:endParaRPr lang="en-US"/>
        </a:p>
      </dgm:t>
    </dgm:pt>
    <dgm:pt modelId="{D770B2B5-126F-4EEE-A7B1-D58AAF779CB6}">
      <dgm:prSet phldrT="[Text]"/>
      <dgm:spPr/>
      <dgm:t>
        <a:bodyPr/>
        <a:lstStyle/>
        <a:p>
          <a:r>
            <a:rPr lang="en-US">
              <a:latin typeface="Times New Roman" panose="02020603050405020304" pitchFamily="18" charset="0"/>
              <a:cs typeface="Times New Roman" panose="02020603050405020304" pitchFamily="18" charset="0"/>
            </a:rPr>
            <a:t>B</a:t>
          </a:r>
          <a:r>
            <a:rPr lang="vi-VN">
              <a:latin typeface="Times New Roman" panose="02020603050405020304" pitchFamily="18" charset="0"/>
              <a:cs typeface="Times New Roman" panose="02020603050405020304" pitchFamily="18" charset="0"/>
            </a:rPr>
            <a:t>ài thuyết trình được phân phối qua web bằng phần mềm hội nghị</a:t>
          </a:r>
          <a:endParaRPr lang="en-US">
            <a:latin typeface="Times New Roman" panose="02020603050405020304" pitchFamily="18" charset="0"/>
            <a:cs typeface="Times New Roman" panose="02020603050405020304" pitchFamily="18" charset="0"/>
          </a:endParaRPr>
        </a:p>
      </dgm:t>
    </dgm:pt>
    <dgm:pt modelId="{340F5D54-58C4-4735-8127-2C1DA333EA12}" type="parTrans" cxnId="{348DABAF-8B33-4EFE-9CDF-9DF0190F3EAC}">
      <dgm:prSet/>
      <dgm:spPr/>
      <dgm:t>
        <a:bodyPr/>
        <a:lstStyle/>
        <a:p>
          <a:endParaRPr lang="en-US"/>
        </a:p>
      </dgm:t>
    </dgm:pt>
    <dgm:pt modelId="{7F8FBE9D-0E4B-4F0A-ABCC-1A958CD79B8B}" type="sibTrans" cxnId="{348DABAF-8B33-4EFE-9CDF-9DF0190F3EAC}">
      <dgm:prSet/>
      <dgm:spPr/>
      <dgm:t>
        <a:bodyPr/>
        <a:lstStyle/>
        <a:p>
          <a:endParaRPr lang="en-US"/>
        </a:p>
      </dgm:t>
    </dgm:pt>
    <dgm:pt modelId="{2DE1A697-0977-4558-9454-5F7AC5AFDED7}" type="pres">
      <dgm:prSet presAssocID="{2FB4A3E4-2732-4A0D-A73F-C7C8BB52D430}" presName="Name0" presStyleCnt="0">
        <dgm:presLayoutVars>
          <dgm:dir/>
          <dgm:animLvl val="lvl"/>
          <dgm:resizeHandles/>
        </dgm:presLayoutVars>
      </dgm:prSet>
      <dgm:spPr/>
    </dgm:pt>
    <dgm:pt modelId="{1F66FFE5-8385-4D01-AFCF-CC388AB6B5A8}" type="pres">
      <dgm:prSet presAssocID="{DA4801FE-BFA2-4BD2-8435-282FF56DEEE8}" presName="linNode" presStyleCnt="0"/>
      <dgm:spPr/>
    </dgm:pt>
    <dgm:pt modelId="{B4DD4976-9AA0-4031-9D5B-8200C685C7A7}" type="pres">
      <dgm:prSet presAssocID="{DA4801FE-BFA2-4BD2-8435-282FF56DEEE8}" presName="parentShp" presStyleLbl="node1" presStyleIdx="0" presStyleCnt="3">
        <dgm:presLayoutVars>
          <dgm:bulletEnabled val="1"/>
        </dgm:presLayoutVars>
      </dgm:prSet>
      <dgm:spPr/>
    </dgm:pt>
    <dgm:pt modelId="{81AFDB7A-CDED-4708-8EAA-735D8F14BE1D}" type="pres">
      <dgm:prSet presAssocID="{DA4801FE-BFA2-4BD2-8435-282FF56DEEE8}" presName="childShp" presStyleLbl="bgAccFollowNode1" presStyleIdx="0" presStyleCnt="3">
        <dgm:presLayoutVars>
          <dgm:bulletEnabled val="1"/>
        </dgm:presLayoutVars>
      </dgm:prSet>
      <dgm:spPr/>
    </dgm:pt>
    <dgm:pt modelId="{AAA61294-ED52-42F0-8C85-5EA5D6BDAEE6}" type="pres">
      <dgm:prSet presAssocID="{14E3CFA4-6263-4329-BAF1-B1CF44D66E5B}" presName="spacing" presStyleCnt="0"/>
      <dgm:spPr/>
    </dgm:pt>
    <dgm:pt modelId="{7DA38258-1FB8-467B-A16C-19959060136B}" type="pres">
      <dgm:prSet presAssocID="{8B28C1AD-915E-4A9D-B9D9-B7C25996E3C3}" presName="linNode" presStyleCnt="0"/>
      <dgm:spPr/>
    </dgm:pt>
    <dgm:pt modelId="{21E086AE-0DA4-49B4-9B4B-A1E820633261}" type="pres">
      <dgm:prSet presAssocID="{8B28C1AD-915E-4A9D-B9D9-B7C25996E3C3}" presName="parentShp" presStyleLbl="node1" presStyleIdx="1" presStyleCnt="3">
        <dgm:presLayoutVars>
          <dgm:bulletEnabled val="1"/>
        </dgm:presLayoutVars>
      </dgm:prSet>
      <dgm:spPr/>
    </dgm:pt>
    <dgm:pt modelId="{EDFCE8C2-F878-4404-91B1-5DDF4B34FD77}" type="pres">
      <dgm:prSet presAssocID="{8B28C1AD-915E-4A9D-B9D9-B7C25996E3C3}" presName="childShp" presStyleLbl="bgAccFollowNode1" presStyleIdx="1" presStyleCnt="3">
        <dgm:presLayoutVars>
          <dgm:bulletEnabled val="1"/>
        </dgm:presLayoutVars>
      </dgm:prSet>
      <dgm:spPr/>
    </dgm:pt>
    <dgm:pt modelId="{6300A93B-0E99-4777-9F02-85C5510AB06A}" type="pres">
      <dgm:prSet presAssocID="{7E175605-8E57-4750-8E9F-201A1F7E9DE1}" presName="spacing" presStyleCnt="0"/>
      <dgm:spPr/>
    </dgm:pt>
    <dgm:pt modelId="{FFA704F2-3837-4A52-A928-E3F73652A978}" type="pres">
      <dgm:prSet presAssocID="{A0EE0666-CE67-4260-9D97-09963A579F27}" presName="linNode" presStyleCnt="0"/>
      <dgm:spPr/>
    </dgm:pt>
    <dgm:pt modelId="{7D693565-E630-40CF-ABE0-5A78BA41BCC8}" type="pres">
      <dgm:prSet presAssocID="{A0EE0666-CE67-4260-9D97-09963A579F27}" presName="parentShp" presStyleLbl="node1" presStyleIdx="2" presStyleCnt="3">
        <dgm:presLayoutVars>
          <dgm:bulletEnabled val="1"/>
        </dgm:presLayoutVars>
      </dgm:prSet>
      <dgm:spPr/>
    </dgm:pt>
    <dgm:pt modelId="{F2FB7ABA-65BB-44E5-92B2-BFA02C1C7E65}" type="pres">
      <dgm:prSet presAssocID="{A0EE0666-CE67-4260-9D97-09963A579F27}" presName="childShp" presStyleLbl="bgAccFollowNode1" presStyleIdx="2" presStyleCnt="3">
        <dgm:presLayoutVars>
          <dgm:bulletEnabled val="1"/>
        </dgm:presLayoutVars>
      </dgm:prSet>
      <dgm:spPr/>
    </dgm:pt>
  </dgm:ptLst>
  <dgm:cxnLst>
    <dgm:cxn modelId="{27F63923-79B9-43FE-8736-A371B983EF44}" srcId="{2FB4A3E4-2732-4A0D-A73F-C7C8BB52D430}" destId="{A0EE0666-CE67-4260-9D97-09963A579F27}" srcOrd="2" destOrd="0" parTransId="{4C1D40AC-8BA3-4DCA-95CD-BE9FFC152E2C}" sibTransId="{E33EA524-EEE8-4DC5-B2CB-24E09CB2EE4E}"/>
    <dgm:cxn modelId="{4BDE7923-6DA2-4176-B9D4-F9B422443344}" srcId="{8B28C1AD-915E-4A9D-B9D9-B7C25996E3C3}" destId="{B8326EA9-F37D-4BB0-A68B-02197D5E7911}" srcOrd="1" destOrd="0" parTransId="{36E71147-43A4-43D7-9946-4DBB0CDD6A1E}" sibTransId="{CEB29D65-2392-4A33-A95A-CA1611E87411}"/>
    <dgm:cxn modelId="{731D4424-F8E4-4D30-92FD-90EB0708E8DB}" srcId="{2FB4A3E4-2732-4A0D-A73F-C7C8BB52D430}" destId="{DA4801FE-BFA2-4BD2-8435-282FF56DEEE8}" srcOrd="0" destOrd="0" parTransId="{7401A6F0-F067-4C9F-BA16-72143D2DFE44}" sibTransId="{14E3CFA4-6263-4329-BAF1-B1CF44D66E5B}"/>
    <dgm:cxn modelId="{D7E19E28-7F82-4DBF-9DA8-7D3014AD3228}" type="presOf" srcId="{CAB98E2A-B7B4-4179-854A-755276084251}" destId="{81AFDB7A-CDED-4708-8EAA-735D8F14BE1D}" srcOrd="0" destOrd="0" presId="urn:microsoft.com/office/officeart/2005/8/layout/vList6"/>
    <dgm:cxn modelId="{E2EC982D-1538-4E57-BCEA-F938B10C4B0E}" srcId="{A0EE0666-CE67-4260-9D97-09963A579F27}" destId="{4BAEB34B-D305-4112-8C71-866F48BA9B89}" srcOrd="0" destOrd="0" parTransId="{555FAFA7-85B0-4491-9754-E3F8561EAD0F}" sibTransId="{167A540B-3777-4710-8046-4075B6C1A65A}"/>
    <dgm:cxn modelId="{1D66703A-0745-41DF-A167-6720836BC5DD}" type="presOf" srcId="{000C31ED-7D70-471E-A5C0-A7EED78A19C4}" destId="{EDFCE8C2-F878-4404-91B1-5DDF4B34FD77}" srcOrd="0" destOrd="0" presId="urn:microsoft.com/office/officeart/2005/8/layout/vList6"/>
    <dgm:cxn modelId="{3C57513C-E683-4CC0-BEE3-9869AF8C2A29}" type="presOf" srcId="{89851ADD-0691-4262-BE97-30EC01CAC114}" destId="{81AFDB7A-CDED-4708-8EAA-735D8F14BE1D}" srcOrd="0" destOrd="1" presId="urn:microsoft.com/office/officeart/2005/8/layout/vList6"/>
    <dgm:cxn modelId="{0364D33C-94C6-47BB-90CD-A534CCF0A1EE}" type="presOf" srcId="{8B28C1AD-915E-4A9D-B9D9-B7C25996E3C3}" destId="{21E086AE-0DA4-49B4-9B4B-A1E820633261}" srcOrd="0" destOrd="0" presId="urn:microsoft.com/office/officeart/2005/8/layout/vList6"/>
    <dgm:cxn modelId="{329E9B42-3394-42D3-A2E2-764B78315D51}" type="presOf" srcId="{B8326EA9-F37D-4BB0-A68B-02197D5E7911}" destId="{EDFCE8C2-F878-4404-91B1-5DDF4B34FD77}" srcOrd="0" destOrd="1" presId="urn:microsoft.com/office/officeart/2005/8/layout/vList6"/>
    <dgm:cxn modelId="{56498446-FBA9-4BD0-8A57-DA68A3B784FD}" type="presOf" srcId="{2FB4A3E4-2732-4A0D-A73F-C7C8BB52D430}" destId="{2DE1A697-0977-4558-9454-5F7AC5AFDED7}" srcOrd="0" destOrd="0" presId="urn:microsoft.com/office/officeart/2005/8/layout/vList6"/>
    <dgm:cxn modelId="{7DF53048-BC2E-48EA-9349-9CE1A724ADBD}" srcId="{2FB4A3E4-2732-4A0D-A73F-C7C8BB52D430}" destId="{8B28C1AD-915E-4A9D-B9D9-B7C25996E3C3}" srcOrd="1" destOrd="0" parTransId="{74E75C86-5F8B-48ED-84D4-DFE75DAE65B2}" sibTransId="{7E175605-8E57-4750-8E9F-201A1F7E9DE1}"/>
    <dgm:cxn modelId="{1AFBBB50-C5E5-49ED-98F1-E2F5AE844654}" type="presOf" srcId="{D770B2B5-126F-4EEE-A7B1-D58AAF779CB6}" destId="{F2FB7ABA-65BB-44E5-92B2-BFA02C1C7E65}" srcOrd="0" destOrd="1" presId="urn:microsoft.com/office/officeart/2005/8/layout/vList6"/>
    <dgm:cxn modelId="{8931FB7F-231C-4973-BBC5-54CB464280C0}" type="presOf" srcId="{A0EE0666-CE67-4260-9D97-09963A579F27}" destId="{7D693565-E630-40CF-ABE0-5A78BA41BCC8}" srcOrd="0" destOrd="0" presId="urn:microsoft.com/office/officeart/2005/8/layout/vList6"/>
    <dgm:cxn modelId="{4A8F2D87-408C-4753-8E5C-861EE7FCD403}" type="presOf" srcId="{DA4801FE-BFA2-4BD2-8435-282FF56DEEE8}" destId="{B4DD4976-9AA0-4031-9D5B-8200C685C7A7}" srcOrd="0" destOrd="0" presId="urn:microsoft.com/office/officeart/2005/8/layout/vList6"/>
    <dgm:cxn modelId="{E5DB83A2-44B9-4F84-89DE-0E217C090CF3}" srcId="{8B28C1AD-915E-4A9D-B9D9-B7C25996E3C3}" destId="{000C31ED-7D70-471E-A5C0-A7EED78A19C4}" srcOrd="0" destOrd="0" parTransId="{0BCC01A8-6CAE-40E3-9182-EBD2CCCE2565}" sibTransId="{72A1BAD8-ADB3-401C-81A6-F08ED139A6FE}"/>
    <dgm:cxn modelId="{348DABAF-8B33-4EFE-9CDF-9DF0190F3EAC}" srcId="{A0EE0666-CE67-4260-9D97-09963A579F27}" destId="{D770B2B5-126F-4EEE-A7B1-D58AAF779CB6}" srcOrd="1" destOrd="0" parTransId="{340F5D54-58C4-4735-8127-2C1DA333EA12}" sibTransId="{7F8FBE9D-0E4B-4F0A-ABCC-1A958CD79B8B}"/>
    <dgm:cxn modelId="{06809EB7-48AD-4F50-82B4-54AE87DC8A28}" srcId="{DA4801FE-BFA2-4BD2-8435-282FF56DEEE8}" destId="{CAB98E2A-B7B4-4179-854A-755276084251}" srcOrd="0" destOrd="0" parTransId="{EB8ED37B-9F91-4245-A33B-582B3754B520}" sibTransId="{2B94F668-FCD8-4049-99E1-3BFEAAF0F9E3}"/>
    <dgm:cxn modelId="{8F4321EA-7F85-499F-A56A-CDAB02669AA2}" type="presOf" srcId="{4BAEB34B-D305-4112-8C71-866F48BA9B89}" destId="{F2FB7ABA-65BB-44E5-92B2-BFA02C1C7E65}" srcOrd="0" destOrd="0" presId="urn:microsoft.com/office/officeart/2005/8/layout/vList6"/>
    <dgm:cxn modelId="{1BDDF2F0-F3B3-4C2C-A50F-05C7864B05E4}" srcId="{DA4801FE-BFA2-4BD2-8435-282FF56DEEE8}" destId="{89851ADD-0691-4262-BE97-30EC01CAC114}" srcOrd="1" destOrd="0" parTransId="{CEB9D2A4-DDDA-40F8-9A45-97FE261F498F}" sibTransId="{87C8AA8E-0E09-4433-8955-2A8E56A7D742}"/>
    <dgm:cxn modelId="{4D58BFFD-DC1E-4364-A2CE-3C578950F57F}" type="presParOf" srcId="{2DE1A697-0977-4558-9454-5F7AC5AFDED7}" destId="{1F66FFE5-8385-4D01-AFCF-CC388AB6B5A8}" srcOrd="0" destOrd="0" presId="urn:microsoft.com/office/officeart/2005/8/layout/vList6"/>
    <dgm:cxn modelId="{30DD6A38-3A9D-48FF-B027-AC444044D4F9}" type="presParOf" srcId="{1F66FFE5-8385-4D01-AFCF-CC388AB6B5A8}" destId="{B4DD4976-9AA0-4031-9D5B-8200C685C7A7}" srcOrd="0" destOrd="0" presId="urn:microsoft.com/office/officeart/2005/8/layout/vList6"/>
    <dgm:cxn modelId="{85274B35-3AD7-4D9F-AE85-D10F623A1C02}" type="presParOf" srcId="{1F66FFE5-8385-4D01-AFCF-CC388AB6B5A8}" destId="{81AFDB7A-CDED-4708-8EAA-735D8F14BE1D}" srcOrd="1" destOrd="0" presId="urn:microsoft.com/office/officeart/2005/8/layout/vList6"/>
    <dgm:cxn modelId="{F728B45E-E99E-4C09-9AB7-9B2D4C725560}" type="presParOf" srcId="{2DE1A697-0977-4558-9454-5F7AC5AFDED7}" destId="{AAA61294-ED52-42F0-8C85-5EA5D6BDAEE6}" srcOrd="1" destOrd="0" presId="urn:microsoft.com/office/officeart/2005/8/layout/vList6"/>
    <dgm:cxn modelId="{9EA3DDF0-ED36-42D6-87D3-595DD6DC28B9}" type="presParOf" srcId="{2DE1A697-0977-4558-9454-5F7AC5AFDED7}" destId="{7DA38258-1FB8-467B-A16C-19959060136B}" srcOrd="2" destOrd="0" presId="urn:microsoft.com/office/officeart/2005/8/layout/vList6"/>
    <dgm:cxn modelId="{A327E637-EBA0-4BC7-85FE-3F94485EE2DB}" type="presParOf" srcId="{7DA38258-1FB8-467B-A16C-19959060136B}" destId="{21E086AE-0DA4-49B4-9B4B-A1E820633261}" srcOrd="0" destOrd="0" presId="urn:microsoft.com/office/officeart/2005/8/layout/vList6"/>
    <dgm:cxn modelId="{72DF05DC-9504-40F9-96E3-E1097D999052}" type="presParOf" srcId="{7DA38258-1FB8-467B-A16C-19959060136B}" destId="{EDFCE8C2-F878-4404-91B1-5DDF4B34FD77}" srcOrd="1" destOrd="0" presId="urn:microsoft.com/office/officeart/2005/8/layout/vList6"/>
    <dgm:cxn modelId="{C2D20E8B-E233-44E6-B62A-216F5501146C}" type="presParOf" srcId="{2DE1A697-0977-4558-9454-5F7AC5AFDED7}" destId="{6300A93B-0E99-4777-9F02-85C5510AB06A}" srcOrd="3" destOrd="0" presId="urn:microsoft.com/office/officeart/2005/8/layout/vList6"/>
    <dgm:cxn modelId="{EA225C3D-0989-4387-BDD2-FE4F4C0E3DA3}" type="presParOf" srcId="{2DE1A697-0977-4558-9454-5F7AC5AFDED7}" destId="{FFA704F2-3837-4A52-A928-E3F73652A978}" srcOrd="4" destOrd="0" presId="urn:microsoft.com/office/officeart/2005/8/layout/vList6"/>
    <dgm:cxn modelId="{F9711F4B-433C-4BD1-9790-C0A52BD95CA8}" type="presParOf" srcId="{FFA704F2-3837-4A52-A928-E3F73652A978}" destId="{7D693565-E630-40CF-ABE0-5A78BA41BCC8}" srcOrd="0" destOrd="0" presId="urn:microsoft.com/office/officeart/2005/8/layout/vList6"/>
    <dgm:cxn modelId="{B73F731D-E64D-4EF9-98DA-897483DEE0D2}" type="presParOf" srcId="{FFA704F2-3837-4A52-A928-E3F73652A978}" destId="{F2FB7ABA-65BB-44E5-92B2-BFA02C1C7E65}"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026E915-F45C-4CCF-88AC-DC7F32135F12}"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B7783E1B-2BF5-4030-B7EC-93B8E1273DAF}">
      <dgm:prSet phldrT="[Text]"/>
      <dgm:spPr/>
      <dgm:t>
        <a:bodyPr/>
        <a:lstStyle/>
        <a:p>
          <a:r>
            <a:rPr lang="en-US">
              <a:latin typeface="Times New Roman" panose="02020603050405020304" pitchFamily="18" charset="0"/>
              <a:cs typeface="Times New Roman" panose="02020603050405020304" pitchFamily="18" charset="0"/>
            </a:rPr>
            <a:t>Tiếp thị trực tuyến</a:t>
          </a:r>
        </a:p>
      </dgm:t>
    </dgm:pt>
    <dgm:pt modelId="{9F8D07F5-5A3E-4F9F-878D-DD3186B86893}" type="parTrans" cxnId="{17CE12F9-8290-4607-8FF6-CA2957D92547}">
      <dgm:prSet/>
      <dgm:spPr/>
      <dgm:t>
        <a:bodyPr/>
        <a:lstStyle/>
        <a:p>
          <a:endParaRPr lang="en-US">
            <a:latin typeface="Times New Roman" panose="02020603050405020304" pitchFamily="18" charset="0"/>
            <a:cs typeface="Times New Roman" panose="02020603050405020304" pitchFamily="18" charset="0"/>
          </a:endParaRPr>
        </a:p>
      </dgm:t>
    </dgm:pt>
    <dgm:pt modelId="{84BFF7C9-8FFD-4B84-B547-4D5E8C491E27}" type="sibTrans" cxnId="{17CE12F9-8290-4607-8FF6-CA2957D92547}">
      <dgm:prSet/>
      <dgm:spPr/>
      <dgm:t>
        <a:bodyPr/>
        <a:lstStyle/>
        <a:p>
          <a:endParaRPr lang="en-US">
            <a:latin typeface="Times New Roman" panose="02020603050405020304" pitchFamily="18" charset="0"/>
            <a:cs typeface="Times New Roman" panose="02020603050405020304" pitchFamily="18" charset="0"/>
          </a:endParaRPr>
        </a:p>
      </dgm:t>
    </dgm:pt>
    <dgm:pt modelId="{DAC60B1A-E8A8-40D3-A277-298A1ED63A40}">
      <dgm:prSet phldrT="[Text]"/>
      <dgm:spPr/>
      <dgm:t>
        <a:bodyPr/>
        <a:lstStyle/>
        <a:p>
          <a:r>
            <a:rPr lang="en-US">
              <a:latin typeface="Times New Roman" panose="02020603050405020304" pitchFamily="18" charset="0"/>
              <a:cs typeface="Times New Roman" panose="02020603050405020304" pitchFamily="18" charset="0"/>
            </a:rPr>
            <a:t>Việc làm trực tuyến</a:t>
          </a:r>
        </a:p>
      </dgm:t>
    </dgm:pt>
    <dgm:pt modelId="{6B3BDADB-277A-40D7-B803-0D927ABBC9D0}" type="parTrans" cxnId="{3EA99E4D-276F-48C9-8651-AB3236FD74EF}">
      <dgm:prSet/>
      <dgm:spPr/>
      <dgm:t>
        <a:bodyPr/>
        <a:lstStyle/>
        <a:p>
          <a:endParaRPr lang="en-US">
            <a:latin typeface="Times New Roman" panose="02020603050405020304" pitchFamily="18" charset="0"/>
            <a:cs typeface="Times New Roman" panose="02020603050405020304" pitchFamily="18" charset="0"/>
          </a:endParaRPr>
        </a:p>
      </dgm:t>
    </dgm:pt>
    <dgm:pt modelId="{B90D80D8-1716-4456-8B58-C66FAC8EFE66}" type="sibTrans" cxnId="{3EA99E4D-276F-48C9-8651-AB3236FD74EF}">
      <dgm:prSet/>
      <dgm:spPr/>
      <dgm:t>
        <a:bodyPr/>
        <a:lstStyle/>
        <a:p>
          <a:endParaRPr lang="en-US">
            <a:latin typeface="Times New Roman" panose="02020603050405020304" pitchFamily="18" charset="0"/>
            <a:cs typeface="Times New Roman" panose="02020603050405020304" pitchFamily="18" charset="0"/>
          </a:endParaRPr>
        </a:p>
      </dgm:t>
    </dgm:pt>
    <dgm:pt modelId="{EC4490E3-566D-4533-A1D7-3258B5871438}">
      <dgm:prSet phldrT="[Text]"/>
      <dgm:spPr/>
      <dgm:t>
        <a:bodyPr/>
        <a:lstStyle/>
        <a:p>
          <a:r>
            <a:rPr lang="en-US">
              <a:latin typeface="Times New Roman" panose="02020603050405020304" pitchFamily="18" charset="0"/>
              <a:cs typeface="Times New Roman" panose="02020603050405020304" pitchFamily="18" charset="0"/>
            </a:rPr>
            <a:t>Tin tức trực tuyến</a:t>
          </a:r>
        </a:p>
      </dgm:t>
    </dgm:pt>
    <dgm:pt modelId="{3FE1D265-C950-4A3C-BDE2-253ECA385FC8}" type="parTrans" cxnId="{EC525077-A240-4DCC-918B-D1B501730593}">
      <dgm:prSet/>
      <dgm:spPr/>
      <dgm:t>
        <a:bodyPr/>
        <a:lstStyle/>
        <a:p>
          <a:endParaRPr lang="en-US">
            <a:latin typeface="Times New Roman" panose="02020603050405020304" pitchFamily="18" charset="0"/>
            <a:cs typeface="Times New Roman" panose="02020603050405020304" pitchFamily="18" charset="0"/>
          </a:endParaRPr>
        </a:p>
      </dgm:t>
    </dgm:pt>
    <dgm:pt modelId="{7CBA2676-B0CF-4A21-9990-A526562AD5D4}" type="sibTrans" cxnId="{EC525077-A240-4DCC-918B-D1B501730593}">
      <dgm:prSet/>
      <dgm:spPr/>
      <dgm:t>
        <a:bodyPr/>
        <a:lstStyle/>
        <a:p>
          <a:endParaRPr lang="en-US">
            <a:latin typeface="Times New Roman" panose="02020603050405020304" pitchFamily="18" charset="0"/>
            <a:cs typeface="Times New Roman" panose="02020603050405020304" pitchFamily="18" charset="0"/>
          </a:endParaRPr>
        </a:p>
      </dgm:t>
    </dgm:pt>
    <dgm:pt modelId="{091A4D40-0846-4192-8953-4548B3819E5B}">
      <dgm:prSet phldrT="[Text]"/>
      <dgm:spPr/>
      <dgm:t>
        <a:bodyPr/>
        <a:lstStyle/>
        <a:p>
          <a:r>
            <a:rPr lang="en-US">
              <a:latin typeface="Times New Roman" panose="02020603050405020304" pitchFamily="18" charset="0"/>
              <a:cs typeface="Times New Roman" panose="02020603050405020304" pitchFamily="18" charset="0"/>
            </a:rPr>
            <a:t>Trò chuyện</a:t>
          </a:r>
        </a:p>
      </dgm:t>
    </dgm:pt>
    <dgm:pt modelId="{11A40372-D9BA-4658-A6A5-ACAE99C1DC82}" type="parTrans" cxnId="{60F3E0DA-CE07-42E2-9B3F-8209C1BAB731}">
      <dgm:prSet/>
      <dgm:spPr/>
      <dgm:t>
        <a:bodyPr/>
        <a:lstStyle/>
        <a:p>
          <a:endParaRPr lang="en-US">
            <a:latin typeface="Times New Roman" panose="02020603050405020304" pitchFamily="18" charset="0"/>
            <a:cs typeface="Times New Roman" panose="02020603050405020304" pitchFamily="18" charset="0"/>
          </a:endParaRPr>
        </a:p>
      </dgm:t>
    </dgm:pt>
    <dgm:pt modelId="{AEA6B244-CA8D-4328-8DF3-73ADF7E3A5FC}" type="sibTrans" cxnId="{60F3E0DA-CE07-42E2-9B3F-8209C1BAB731}">
      <dgm:prSet/>
      <dgm:spPr/>
      <dgm:t>
        <a:bodyPr/>
        <a:lstStyle/>
        <a:p>
          <a:endParaRPr lang="en-US">
            <a:latin typeface="Times New Roman" panose="02020603050405020304" pitchFamily="18" charset="0"/>
            <a:cs typeface="Times New Roman" panose="02020603050405020304" pitchFamily="18" charset="0"/>
          </a:endParaRPr>
        </a:p>
      </dgm:t>
    </dgm:pt>
    <dgm:pt modelId="{C2E740A4-F2A1-46C1-846D-DE34A14956B6}">
      <dgm:prSet phldrT="[Text]"/>
      <dgm:spPr/>
      <dgm:t>
        <a:bodyPr/>
        <a:lstStyle/>
        <a:p>
          <a:r>
            <a:rPr lang="en-US">
              <a:latin typeface="Times New Roman" panose="02020603050405020304" pitchFamily="18" charset="0"/>
              <a:cs typeface="Times New Roman" panose="02020603050405020304" pitchFamily="18" charset="0"/>
            </a:rPr>
            <a:t>Chia sẻ hình ảnh, âm thanh và video</a:t>
          </a:r>
        </a:p>
      </dgm:t>
    </dgm:pt>
    <dgm:pt modelId="{D74D7059-48AE-4769-B876-BC502DF044B2}" type="parTrans" cxnId="{44A8AFB1-CE55-4B21-A100-1C78D095B904}">
      <dgm:prSet/>
      <dgm:spPr/>
      <dgm:t>
        <a:bodyPr/>
        <a:lstStyle/>
        <a:p>
          <a:endParaRPr lang="en-US">
            <a:latin typeface="Times New Roman" panose="02020603050405020304" pitchFamily="18" charset="0"/>
            <a:cs typeface="Times New Roman" panose="02020603050405020304" pitchFamily="18" charset="0"/>
          </a:endParaRPr>
        </a:p>
      </dgm:t>
    </dgm:pt>
    <dgm:pt modelId="{FB075F32-802A-40DD-83B1-FEF365C7AE39}" type="sibTrans" cxnId="{44A8AFB1-CE55-4B21-A100-1C78D095B904}">
      <dgm:prSet/>
      <dgm:spPr/>
      <dgm:t>
        <a:bodyPr/>
        <a:lstStyle/>
        <a:p>
          <a:endParaRPr lang="en-US">
            <a:latin typeface="Times New Roman" panose="02020603050405020304" pitchFamily="18" charset="0"/>
            <a:cs typeface="Times New Roman" panose="02020603050405020304" pitchFamily="18" charset="0"/>
          </a:endParaRPr>
        </a:p>
      </dgm:t>
    </dgm:pt>
    <dgm:pt modelId="{CD723571-460B-4F82-872D-1486DFDE1D7E}" type="pres">
      <dgm:prSet presAssocID="{5026E915-F45C-4CCF-88AC-DC7F32135F12}" presName="Name0" presStyleCnt="0">
        <dgm:presLayoutVars>
          <dgm:dir/>
          <dgm:resizeHandles val="exact"/>
        </dgm:presLayoutVars>
      </dgm:prSet>
      <dgm:spPr/>
    </dgm:pt>
    <dgm:pt modelId="{67283875-3F36-4D66-810B-B50AF7EB20D1}" type="pres">
      <dgm:prSet presAssocID="{B7783E1B-2BF5-4030-B7EC-93B8E1273DAF}" presName="Name5" presStyleLbl="vennNode1" presStyleIdx="0" presStyleCnt="5">
        <dgm:presLayoutVars>
          <dgm:bulletEnabled val="1"/>
        </dgm:presLayoutVars>
      </dgm:prSet>
      <dgm:spPr/>
    </dgm:pt>
    <dgm:pt modelId="{481FECD9-1653-4560-A33E-63C60C665F32}" type="pres">
      <dgm:prSet presAssocID="{84BFF7C9-8FFD-4B84-B547-4D5E8C491E27}" presName="space" presStyleCnt="0"/>
      <dgm:spPr/>
    </dgm:pt>
    <dgm:pt modelId="{38313B87-3F68-4263-97D4-EAECFE40CCD5}" type="pres">
      <dgm:prSet presAssocID="{DAC60B1A-E8A8-40D3-A277-298A1ED63A40}" presName="Name5" presStyleLbl="vennNode1" presStyleIdx="1" presStyleCnt="5">
        <dgm:presLayoutVars>
          <dgm:bulletEnabled val="1"/>
        </dgm:presLayoutVars>
      </dgm:prSet>
      <dgm:spPr/>
    </dgm:pt>
    <dgm:pt modelId="{06F523ED-5C0B-4B4D-B049-96DD1AFEA05C}" type="pres">
      <dgm:prSet presAssocID="{B90D80D8-1716-4456-8B58-C66FAC8EFE66}" presName="space" presStyleCnt="0"/>
      <dgm:spPr/>
    </dgm:pt>
    <dgm:pt modelId="{3296086F-E1A4-432A-B44E-710C1FFAF671}" type="pres">
      <dgm:prSet presAssocID="{EC4490E3-566D-4533-A1D7-3258B5871438}" presName="Name5" presStyleLbl="vennNode1" presStyleIdx="2" presStyleCnt="5">
        <dgm:presLayoutVars>
          <dgm:bulletEnabled val="1"/>
        </dgm:presLayoutVars>
      </dgm:prSet>
      <dgm:spPr/>
    </dgm:pt>
    <dgm:pt modelId="{DE568984-B7E4-4617-B142-B4E6D01B17C6}" type="pres">
      <dgm:prSet presAssocID="{7CBA2676-B0CF-4A21-9990-A526562AD5D4}" presName="space" presStyleCnt="0"/>
      <dgm:spPr/>
    </dgm:pt>
    <dgm:pt modelId="{9A7BF4CF-4935-4E57-9639-8E821446607C}" type="pres">
      <dgm:prSet presAssocID="{091A4D40-0846-4192-8953-4548B3819E5B}" presName="Name5" presStyleLbl="vennNode1" presStyleIdx="3" presStyleCnt="5">
        <dgm:presLayoutVars>
          <dgm:bulletEnabled val="1"/>
        </dgm:presLayoutVars>
      </dgm:prSet>
      <dgm:spPr/>
    </dgm:pt>
    <dgm:pt modelId="{7434B8CB-1D34-4069-B45B-108290EA33F2}" type="pres">
      <dgm:prSet presAssocID="{AEA6B244-CA8D-4328-8DF3-73ADF7E3A5FC}" presName="space" presStyleCnt="0"/>
      <dgm:spPr/>
    </dgm:pt>
    <dgm:pt modelId="{6B9F89ED-B822-4770-A8F6-162647F17D26}" type="pres">
      <dgm:prSet presAssocID="{C2E740A4-F2A1-46C1-846D-DE34A14956B6}" presName="Name5" presStyleLbl="vennNode1" presStyleIdx="4" presStyleCnt="5">
        <dgm:presLayoutVars>
          <dgm:bulletEnabled val="1"/>
        </dgm:presLayoutVars>
      </dgm:prSet>
      <dgm:spPr/>
    </dgm:pt>
  </dgm:ptLst>
  <dgm:cxnLst>
    <dgm:cxn modelId="{EA4E9938-1CB7-40A8-9D0C-4267FB7EDED7}" type="presOf" srcId="{5026E915-F45C-4CCF-88AC-DC7F32135F12}" destId="{CD723571-460B-4F82-872D-1486DFDE1D7E}" srcOrd="0" destOrd="0" presId="urn:microsoft.com/office/officeart/2005/8/layout/venn3"/>
    <dgm:cxn modelId="{3EA99E4D-276F-48C9-8651-AB3236FD74EF}" srcId="{5026E915-F45C-4CCF-88AC-DC7F32135F12}" destId="{DAC60B1A-E8A8-40D3-A277-298A1ED63A40}" srcOrd="1" destOrd="0" parTransId="{6B3BDADB-277A-40D7-B803-0D927ABBC9D0}" sibTransId="{B90D80D8-1716-4456-8B58-C66FAC8EFE66}"/>
    <dgm:cxn modelId="{B1EEC974-254E-4189-8650-6BD151711D87}" type="presOf" srcId="{C2E740A4-F2A1-46C1-846D-DE34A14956B6}" destId="{6B9F89ED-B822-4770-A8F6-162647F17D26}" srcOrd="0" destOrd="0" presId="urn:microsoft.com/office/officeart/2005/8/layout/venn3"/>
    <dgm:cxn modelId="{EC525077-A240-4DCC-918B-D1B501730593}" srcId="{5026E915-F45C-4CCF-88AC-DC7F32135F12}" destId="{EC4490E3-566D-4533-A1D7-3258B5871438}" srcOrd="2" destOrd="0" parTransId="{3FE1D265-C950-4A3C-BDE2-253ECA385FC8}" sibTransId="{7CBA2676-B0CF-4A21-9990-A526562AD5D4}"/>
    <dgm:cxn modelId="{36014DA8-F7AE-4E80-BDD3-23F6FC087B82}" type="presOf" srcId="{EC4490E3-566D-4533-A1D7-3258B5871438}" destId="{3296086F-E1A4-432A-B44E-710C1FFAF671}" srcOrd="0" destOrd="0" presId="urn:microsoft.com/office/officeart/2005/8/layout/venn3"/>
    <dgm:cxn modelId="{44A8AFB1-CE55-4B21-A100-1C78D095B904}" srcId="{5026E915-F45C-4CCF-88AC-DC7F32135F12}" destId="{C2E740A4-F2A1-46C1-846D-DE34A14956B6}" srcOrd="4" destOrd="0" parTransId="{D74D7059-48AE-4769-B876-BC502DF044B2}" sibTransId="{FB075F32-802A-40DD-83B1-FEF365C7AE39}"/>
    <dgm:cxn modelId="{9F687ECC-E64E-41F6-9E5D-8CBB541E7848}" type="presOf" srcId="{091A4D40-0846-4192-8953-4548B3819E5B}" destId="{9A7BF4CF-4935-4E57-9639-8E821446607C}" srcOrd="0" destOrd="0" presId="urn:microsoft.com/office/officeart/2005/8/layout/venn3"/>
    <dgm:cxn modelId="{7CDBD9D0-DF8D-4625-8704-0D89C28F3004}" type="presOf" srcId="{DAC60B1A-E8A8-40D3-A277-298A1ED63A40}" destId="{38313B87-3F68-4263-97D4-EAECFE40CCD5}" srcOrd="0" destOrd="0" presId="urn:microsoft.com/office/officeart/2005/8/layout/venn3"/>
    <dgm:cxn modelId="{60F3E0DA-CE07-42E2-9B3F-8209C1BAB731}" srcId="{5026E915-F45C-4CCF-88AC-DC7F32135F12}" destId="{091A4D40-0846-4192-8953-4548B3819E5B}" srcOrd="3" destOrd="0" parTransId="{11A40372-D9BA-4658-A6A5-ACAE99C1DC82}" sibTransId="{AEA6B244-CA8D-4328-8DF3-73ADF7E3A5FC}"/>
    <dgm:cxn modelId="{17CE12F9-8290-4607-8FF6-CA2957D92547}" srcId="{5026E915-F45C-4CCF-88AC-DC7F32135F12}" destId="{B7783E1B-2BF5-4030-B7EC-93B8E1273DAF}" srcOrd="0" destOrd="0" parTransId="{9F8D07F5-5A3E-4F9F-878D-DD3186B86893}" sibTransId="{84BFF7C9-8FFD-4B84-B547-4D5E8C491E27}"/>
    <dgm:cxn modelId="{673EBAF9-FE3B-4BBB-AF12-639EFAC58FD8}" type="presOf" srcId="{B7783E1B-2BF5-4030-B7EC-93B8E1273DAF}" destId="{67283875-3F36-4D66-810B-B50AF7EB20D1}" srcOrd="0" destOrd="0" presId="urn:microsoft.com/office/officeart/2005/8/layout/venn3"/>
    <dgm:cxn modelId="{17A76492-A023-4631-9F37-2B979CAC57E0}" type="presParOf" srcId="{CD723571-460B-4F82-872D-1486DFDE1D7E}" destId="{67283875-3F36-4D66-810B-B50AF7EB20D1}" srcOrd="0" destOrd="0" presId="urn:microsoft.com/office/officeart/2005/8/layout/venn3"/>
    <dgm:cxn modelId="{D52D6407-AD6B-475A-928D-E6E49902B397}" type="presParOf" srcId="{CD723571-460B-4F82-872D-1486DFDE1D7E}" destId="{481FECD9-1653-4560-A33E-63C60C665F32}" srcOrd="1" destOrd="0" presId="urn:microsoft.com/office/officeart/2005/8/layout/venn3"/>
    <dgm:cxn modelId="{3815B431-2680-4942-98B4-6C7F56D5F4A0}" type="presParOf" srcId="{CD723571-460B-4F82-872D-1486DFDE1D7E}" destId="{38313B87-3F68-4263-97D4-EAECFE40CCD5}" srcOrd="2" destOrd="0" presId="urn:microsoft.com/office/officeart/2005/8/layout/venn3"/>
    <dgm:cxn modelId="{991808A3-E2C6-41A5-B959-777D5DA675E6}" type="presParOf" srcId="{CD723571-460B-4F82-872D-1486DFDE1D7E}" destId="{06F523ED-5C0B-4B4D-B049-96DD1AFEA05C}" srcOrd="3" destOrd="0" presId="urn:microsoft.com/office/officeart/2005/8/layout/venn3"/>
    <dgm:cxn modelId="{2BE84663-59E4-434A-9CA3-764ACF87EDDC}" type="presParOf" srcId="{CD723571-460B-4F82-872D-1486DFDE1D7E}" destId="{3296086F-E1A4-432A-B44E-710C1FFAF671}" srcOrd="4" destOrd="0" presId="urn:microsoft.com/office/officeart/2005/8/layout/venn3"/>
    <dgm:cxn modelId="{E75E4822-A4A6-4D1D-AD0E-E08F15CCCA02}" type="presParOf" srcId="{CD723571-460B-4F82-872D-1486DFDE1D7E}" destId="{DE568984-B7E4-4617-B142-B4E6D01B17C6}" srcOrd="5" destOrd="0" presId="urn:microsoft.com/office/officeart/2005/8/layout/venn3"/>
    <dgm:cxn modelId="{6D5EBE7E-B5B5-43BE-A080-D963E167FF39}" type="presParOf" srcId="{CD723571-460B-4F82-872D-1486DFDE1D7E}" destId="{9A7BF4CF-4935-4E57-9639-8E821446607C}" srcOrd="6" destOrd="0" presId="urn:microsoft.com/office/officeart/2005/8/layout/venn3"/>
    <dgm:cxn modelId="{4D069D10-E2EC-497E-9C74-0FBB38DB7C1C}" type="presParOf" srcId="{CD723571-460B-4F82-872D-1486DFDE1D7E}" destId="{7434B8CB-1D34-4069-B45B-108290EA33F2}" srcOrd="7" destOrd="0" presId="urn:microsoft.com/office/officeart/2005/8/layout/venn3"/>
    <dgm:cxn modelId="{AD9DA9DB-73CF-46F5-92B6-49172CFBC492}" type="presParOf" srcId="{CD723571-460B-4F82-872D-1486DFDE1D7E}" destId="{6B9F89ED-B822-4770-A8F6-162647F17D26}" srcOrd="8"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BF35A3D-8CA9-4B3B-B41E-293B4F744692}" type="doc">
      <dgm:prSet loTypeId="urn:microsoft.com/office/officeart/2009/3/layout/IncreasingArrowsProcess" loCatId="process" qsTypeId="urn:microsoft.com/office/officeart/2005/8/quickstyle/simple1" qsCatId="simple" csTypeId="urn:microsoft.com/office/officeart/2005/8/colors/accent1_2" csCatId="accent1" phldr="1"/>
      <dgm:spPr/>
      <dgm:t>
        <a:bodyPr/>
        <a:lstStyle/>
        <a:p>
          <a:endParaRPr lang="en-US"/>
        </a:p>
      </dgm:t>
    </dgm:pt>
    <dgm:pt modelId="{194D5CC3-BEA8-4D6F-A053-5FDD6B79BA02}">
      <dgm:prSet phldrT="[Text]" custT="1"/>
      <dgm:spPr/>
      <dgm:t>
        <a:bodyPr/>
        <a:lstStyle/>
        <a:p>
          <a:r>
            <a:rPr lang="en-US" sz="2800">
              <a:latin typeface="Times New Roman" panose="02020603050405020304" pitchFamily="18" charset="0"/>
              <a:cs typeface="Times New Roman" panose="02020603050405020304" pitchFamily="18" charset="0"/>
            </a:rPr>
            <a:t>IPSec</a:t>
          </a:r>
        </a:p>
      </dgm:t>
    </dgm:pt>
    <dgm:pt modelId="{42D152DB-E6E1-431F-B464-F991B6610B0B}" type="parTrans" cxnId="{D7D51E1A-D40A-473F-9075-4E48A62C29E2}">
      <dgm:prSet/>
      <dgm:spPr/>
      <dgm:t>
        <a:bodyPr/>
        <a:lstStyle/>
        <a:p>
          <a:endParaRPr lang="en-US" sz="2800">
            <a:latin typeface="Times New Roman" panose="02020603050405020304" pitchFamily="18" charset="0"/>
            <a:cs typeface="Times New Roman" panose="02020603050405020304" pitchFamily="18" charset="0"/>
          </a:endParaRPr>
        </a:p>
      </dgm:t>
    </dgm:pt>
    <dgm:pt modelId="{75137176-7674-4FB3-93EB-18FC2B46B6A0}" type="sibTrans" cxnId="{D7D51E1A-D40A-473F-9075-4E48A62C29E2}">
      <dgm:prSet/>
      <dgm:spPr/>
      <dgm:t>
        <a:bodyPr/>
        <a:lstStyle/>
        <a:p>
          <a:endParaRPr lang="en-US" sz="2800">
            <a:latin typeface="Times New Roman" panose="02020603050405020304" pitchFamily="18" charset="0"/>
            <a:cs typeface="Times New Roman" panose="02020603050405020304" pitchFamily="18" charset="0"/>
          </a:endParaRPr>
        </a:p>
      </dgm:t>
    </dgm:pt>
    <dgm:pt modelId="{6FE1B9F9-430C-4679-921B-3B92BC462685}">
      <dgm:prSet phldrT="[Text]" custT="1"/>
      <dgm:spPr/>
      <dgm:t>
        <a:bodyPr/>
        <a:lstStyle/>
        <a:p>
          <a:r>
            <a:rPr lang="en-US" sz="2800">
              <a:latin typeface="Times New Roman" panose="02020603050405020304" pitchFamily="18" charset="0"/>
              <a:cs typeface="Times New Roman" panose="02020603050405020304" pitchFamily="18" charset="0"/>
            </a:rPr>
            <a:t>Bảo mật ở cấp độ mạng.</a:t>
          </a:r>
        </a:p>
      </dgm:t>
    </dgm:pt>
    <dgm:pt modelId="{EFCA180C-915F-4640-890E-8C7C2B4020E1}" type="parTrans" cxnId="{3ED2FDC6-1E3B-4756-B3DE-12B8419B2C2A}">
      <dgm:prSet/>
      <dgm:spPr/>
      <dgm:t>
        <a:bodyPr/>
        <a:lstStyle/>
        <a:p>
          <a:endParaRPr lang="en-US" sz="2800">
            <a:latin typeface="Times New Roman" panose="02020603050405020304" pitchFamily="18" charset="0"/>
            <a:cs typeface="Times New Roman" panose="02020603050405020304" pitchFamily="18" charset="0"/>
          </a:endParaRPr>
        </a:p>
      </dgm:t>
    </dgm:pt>
    <dgm:pt modelId="{C799E103-7C97-4384-8824-B113427060A5}" type="sibTrans" cxnId="{3ED2FDC6-1E3B-4756-B3DE-12B8419B2C2A}">
      <dgm:prSet/>
      <dgm:spPr/>
      <dgm:t>
        <a:bodyPr/>
        <a:lstStyle/>
        <a:p>
          <a:endParaRPr lang="en-US" sz="2800">
            <a:latin typeface="Times New Roman" panose="02020603050405020304" pitchFamily="18" charset="0"/>
            <a:cs typeface="Times New Roman" panose="02020603050405020304" pitchFamily="18" charset="0"/>
          </a:endParaRPr>
        </a:p>
      </dgm:t>
    </dgm:pt>
    <dgm:pt modelId="{5B48ACA6-5A4D-4A8C-BEA6-DF0F9B8FFD95}">
      <dgm:prSet phldrT="[Text]" custT="1"/>
      <dgm:spPr/>
      <dgm:t>
        <a:bodyPr/>
        <a:lstStyle/>
        <a:p>
          <a:r>
            <a:rPr lang="en-US" sz="2800">
              <a:latin typeface="Times New Roman" panose="02020603050405020304" pitchFamily="18" charset="0"/>
              <a:cs typeface="Times New Roman" panose="02020603050405020304" pitchFamily="18" charset="0"/>
            </a:rPr>
            <a:t>C</a:t>
          </a:r>
          <a:r>
            <a:rPr lang="vi-VN" sz="2800">
              <a:latin typeface="Times New Roman" panose="02020603050405020304" pitchFamily="18" charset="0"/>
              <a:cs typeface="Times New Roman" panose="02020603050405020304" pitchFamily="18" charset="0"/>
            </a:rPr>
            <a:t>ác gói tin được xác thực và bí mật cho lớp IP</a:t>
          </a:r>
          <a:r>
            <a:rPr lang="en-US" sz="2800">
              <a:latin typeface="Times New Roman" panose="02020603050405020304" pitchFamily="18" charset="0"/>
              <a:cs typeface="Times New Roman" panose="02020603050405020304" pitchFamily="18" charset="0"/>
            </a:rPr>
            <a:t>.</a:t>
          </a:r>
        </a:p>
      </dgm:t>
    </dgm:pt>
    <dgm:pt modelId="{954F095E-B40D-409A-A3B8-F5B8CCD21F8E}" type="parTrans" cxnId="{A1A1014D-2BBE-4C89-94E4-A933440073AE}">
      <dgm:prSet/>
      <dgm:spPr/>
      <dgm:t>
        <a:bodyPr/>
        <a:lstStyle/>
        <a:p>
          <a:endParaRPr lang="en-US" sz="2800">
            <a:latin typeface="Times New Roman" panose="02020603050405020304" pitchFamily="18" charset="0"/>
            <a:cs typeface="Times New Roman" panose="02020603050405020304" pitchFamily="18" charset="0"/>
          </a:endParaRPr>
        </a:p>
      </dgm:t>
    </dgm:pt>
    <dgm:pt modelId="{BB8DAA11-AB46-4079-BFB4-E4DC53C04B0A}" type="sibTrans" cxnId="{A1A1014D-2BBE-4C89-94E4-A933440073AE}">
      <dgm:prSet/>
      <dgm:spPr/>
      <dgm:t>
        <a:bodyPr/>
        <a:lstStyle/>
        <a:p>
          <a:endParaRPr lang="en-US" sz="2800">
            <a:latin typeface="Times New Roman" panose="02020603050405020304" pitchFamily="18" charset="0"/>
            <a:cs typeface="Times New Roman" panose="02020603050405020304" pitchFamily="18" charset="0"/>
          </a:endParaRPr>
        </a:p>
      </dgm:t>
    </dgm:pt>
    <dgm:pt modelId="{D00F6989-0E85-4107-92BB-CB224D6DE9D9}">
      <dgm:prSet phldrT="[Text]" custT="1"/>
      <dgm:spPr/>
      <dgm:t>
        <a:bodyPr/>
        <a:lstStyle/>
        <a:p>
          <a:r>
            <a:rPr lang="en-US" sz="2800">
              <a:latin typeface="Times New Roman" panose="02020603050405020304" pitchFamily="18" charset="0"/>
              <a:cs typeface="Times New Roman" panose="02020603050405020304" pitchFamily="18" charset="0"/>
            </a:rPr>
            <a:t>SSL</a:t>
          </a:r>
        </a:p>
      </dgm:t>
    </dgm:pt>
    <dgm:pt modelId="{FFD15060-546B-4FD0-9C76-A9B3F33B6251}" type="parTrans" cxnId="{09B35396-ED7E-47ED-8811-02F3867E7F02}">
      <dgm:prSet/>
      <dgm:spPr/>
      <dgm:t>
        <a:bodyPr/>
        <a:lstStyle/>
        <a:p>
          <a:endParaRPr lang="en-US" sz="2800">
            <a:latin typeface="Times New Roman" panose="02020603050405020304" pitchFamily="18" charset="0"/>
            <a:cs typeface="Times New Roman" panose="02020603050405020304" pitchFamily="18" charset="0"/>
          </a:endParaRPr>
        </a:p>
      </dgm:t>
    </dgm:pt>
    <dgm:pt modelId="{B363345E-8245-4117-8315-85B86B2F7502}" type="sibTrans" cxnId="{09B35396-ED7E-47ED-8811-02F3867E7F02}">
      <dgm:prSet/>
      <dgm:spPr/>
      <dgm:t>
        <a:bodyPr/>
        <a:lstStyle/>
        <a:p>
          <a:endParaRPr lang="en-US" sz="2800">
            <a:latin typeface="Times New Roman" panose="02020603050405020304" pitchFamily="18" charset="0"/>
            <a:cs typeface="Times New Roman" panose="02020603050405020304" pitchFamily="18" charset="0"/>
          </a:endParaRPr>
        </a:p>
      </dgm:t>
    </dgm:pt>
    <dgm:pt modelId="{FBD4ACDF-CBB1-4F41-BA66-7DC35621C4F5}">
      <dgm:prSet phldrT="[Text]" custT="1"/>
      <dgm:spPr/>
      <dgm:t>
        <a:bodyPr/>
        <a:lstStyle/>
        <a:p>
          <a:r>
            <a:rPr lang="en-US" sz="2800">
              <a:latin typeface="Times New Roman" panose="02020603050405020304" pitchFamily="18" charset="0"/>
              <a:cs typeface="Times New Roman" panose="02020603050405020304" pitchFamily="18" charset="0"/>
            </a:rPr>
            <a:t>Bảo mật ở lớp truyền tải.</a:t>
          </a:r>
        </a:p>
      </dgm:t>
    </dgm:pt>
    <dgm:pt modelId="{1D3769B6-0C33-4722-8D5C-B28DA2C7315D}" type="parTrans" cxnId="{55B6FE03-8D70-42C7-9E78-A01C26AF239D}">
      <dgm:prSet/>
      <dgm:spPr/>
      <dgm:t>
        <a:bodyPr/>
        <a:lstStyle/>
        <a:p>
          <a:endParaRPr lang="en-US" sz="2800">
            <a:latin typeface="Times New Roman" panose="02020603050405020304" pitchFamily="18" charset="0"/>
            <a:cs typeface="Times New Roman" panose="02020603050405020304" pitchFamily="18" charset="0"/>
          </a:endParaRPr>
        </a:p>
      </dgm:t>
    </dgm:pt>
    <dgm:pt modelId="{21DE426A-CBE8-4422-8187-8BB6207AEDA4}" type="sibTrans" cxnId="{55B6FE03-8D70-42C7-9E78-A01C26AF239D}">
      <dgm:prSet/>
      <dgm:spPr/>
      <dgm:t>
        <a:bodyPr/>
        <a:lstStyle/>
        <a:p>
          <a:endParaRPr lang="en-US" sz="2800">
            <a:latin typeface="Times New Roman" panose="02020603050405020304" pitchFamily="18" charset="0"/>
            <a:cs typeface="Times New Roman" panose="02020603050405020304" pitchFamily="18" charset="0"/>
          </a:endParaRPr>
        </a:p>
      </dgm:t>
    </dgm:pt>
    <dgm:pt modelId="{34116261-D551-4B15-803D-9A15AA87F8D8}">
      <dgm:prSet phldrT="[Text]" custT="1"/>
      <dgm:spPr/>
      <dgm:t>
        <a:bodyPr/>
        <a:lstStyle/>
        <a:p>
          <a:r>
            <a:rPr lang="en-US" sz="2800">
              <a:latin typeface="Times New Roman" panose="02020603050405020304" pitchFamily="18" charset="0"/>
              <a:cs typeface="Times New Roman" panose="02020603050405020304" pitchFamily="18" charset="0"/>
            </a:rPr>
            <a:t>R</a:t>
          </a:r>
          <a:r>
            <a:rPr lang="vi-VN" sz="2800">
              <a:latin typeface="Times New Roman" panose="02020603050405020304" pitchFamily="18" charset="0"/>
              <a:cs typeface="Times New Roman" panose="02020603050405020304" pitchFamily="18" charset="0"/>
            </a:rPr>
            <a:t>iêng tư, toàn vẹn, xác thực</a:t>
          </a:r>
          <a:r>
            <a:rPr lang="en-US" sz="2800">
              <a:latin typeface="Times New Roman" panose="02020603050405020304" pitchFamily="18" charset="0"/>
              <a:cs typeface="Times New Roman" panose="02020603050405020304" pitchFamily="18" charset="0"/>
            </a:rPr>
            <a:t>.</a:t>
          </a:r>
        </a:p>
      </dgm:t>
    </dgm:pt>
    <dgm:pt modelId="{7432402A-2B70-41C2-A811-C7C6B2E0AD4D}" type="parTrans" cxnId="{8AF6E0F7-5342-4824-ABE7-612AB2C7BF75}">
      <dgm:prSet/>
      <dgm:spPr/>
      <dgm:t>
        <a:bodyPr/>
        <a:lstStyle/>
        <a:p>
          <a:endParaRPr lang="en-US" sz="2800">
            <a:latin typeface="Times New Roman" panose="02020603050405020304" pitchFamily="18" charset="0"/>
            <a:cs typeface="Times New Roman" panose="02020603050405020304" pitchFamily="18" charset="0"/>
          </a:endParaRPr>
        </a:p>
      </dgm:t>
    </dgm:pt>
    <dgm:pt modelId="{D59C4E69-1BF3-42C5-861D-9B9437858FA9}" type="sibTrans" cxnId="{8AF6E0F7-5342-4824-ABE7-612AB2C7BF75}">
      <dgm:prSet/>
      <dgm:spPr/>
      <dgm:t>
        <a:bodyPr/>
        <a:lstStyle/>
        <a:p>
          <a:endParaRPr lang="en-US" sz="2800">
            <a:latin typeface="Times New Roman" panose="02020603050405020304" pitchFamily="18" charset="0"/>
            <a:cs typeface="Times New Roman" panose="02020603050405020304" pitchFamily="18" charset="0"/>
          </a:endParaRPr>
        </a:p>
      </dgm:t>
    </dgm:pt>
    <dgm:pt modelId="{EEF94A47-6BEE-4988-A3B2-EC51D56C2536}" type="pres">
      <dgm:prSet presAssocID="{9BF35A3D-8CA9-4B3B-B41E-293B4F744692}" presName="Name0" presStyleCnt="0">
        <dgm:presLayoutVars>
          <dgm:chMax val="5"/>
          <dgm:chPref val="5"/>
          <dgm:dir/>
          <dgm:animLvl val="lvl"/>
        </dgm:presLayoutVars>
      </dgm:prSet>
      <dgm:spPr/>
    </dgm:pt>
    <dgm:pt modelId="{963907F7-936F-4A51-A1AC-809EFBA78A4F}" type="pres">
      <dgm:prSet presAssocID="{194D5CC3-BEA8-4D6F-A053-5FDD6B79BA02}" presName="parentText1" presStyleLbl="node1" presStyleIdx="0" presStyleCnt="2">
        <dgm:presLayoutVars>
          <dgm:chMax/>
          <dgm:chPref val="3"/>
          <dgm:bulletEnabled val="1"/>
        </dgm:presLayoutVars>
      </dgm:prSet>
      <dgm:spPr/>
    </dgm:pt>
    <dgm:pt modelId="{F717F083-EB75-4510-A138-A25F40AA6469}" type="pres">
      <dgm:prSet presAssocID="{194D5CC3-BEA8-4D6F-A053-5FDD6B79BA02}" presName="childText1" presStyleLbl="solidAlignAcc1" presStyleIdx="0" presStyleCnt="2">
        <dgm:presLayoutVars>
          <dgm:chMax val="0"/>
          <dgm:chPref val="0"/>
          <dgm:bulletEnabled val="1"/>
        </dgm:presLayoutVars>
      </dgm:prSet>
      <dgm:spPr/>
    </dgm:pt>
    <dgm:pt modelId="{71B071C9-6298-4777-9864-779A3816695E}" type="pres">
      <dgm:prSet presAssocID="{D00F6989-0E85-4107-92BB-CB224D6DE9D9}" presName="parentText2" presStyleLbl="node1" presStyleIdx="1" presStyleCnt="2">
        <dgm:presLayoutVars>
          <dgm:chMax/>
          <dgm:chPref val="3"/>
          <dgm:bulletEnabled val="1"/>
        </dgm:presLayoutVars>
      </dgm:prSet>
      <dgm:spPr/>
    </dgm:pt>
    <dgm:pt modelId="{9737881A-711F-41EB-BC67-6F901F4E7847}" type="pres">
      <dgm:prSet presAssocID="{D00F6989-0E85-4107-92BB-CB224D6DE9D9}" presName="childText2" presStyleLbl="solidAlignAcc1" presStyleIdx="1" presStyleCnt="2">
        <dgm:presLayoutVars>
          <dgm:chMax val="0"/>
          <dgm:chPref val="0"/>
          <dgm:bulletEnabled val="1"/>
        </dgm:presLayoutVars>
      </dgm:prSet>
      <dgm:spPr/>
    </dgm:pt>
  </dgm:ptLst>
  <dgm:cxnLst>
    <dgm:cxn modelId="{BF884700-F2E0-4E8E-B3B0-793E8CE7F468}" type="presOf" srcId="{D00F6989-0E85-4107-92BB-CB224D6DE9D9}" destId="{71B071C9-6298-4777-9864-779A3816695E}" srcOrd="0" destOrd="0" presId="urn:microsoft.com/office/officeart/2009/3/layout/IncreasingArrowsProcess"/>
    <dgm:cxn modelId="{55B6FE03-8D70-42C7-9E78-A01C26AF239D}" srcId="{D00F6989-0E85-4107-92BB-CB224D6DE9D9}" destId="{FBD4ACDF-CBB1-4F41-BA66-7DC35621C4F5}" srcOrd="0" destOrd="0" parTransId="{1D3769B6-0C33-4722-8D5C-B28DA2C7315D}" sibTransId="{21DE426A-CBE8-4422-8187-8BB6207AEDA4}"/>
    <dgm:cxn modelId="{D7D51E1A-D40A-473F-9075-4E48A62C29E2}" srcId="{9BF35A3D-8CA9-4B3B-B41E-293B4F744692}" destId="{194D5CC3-BEA8-4D6F-A053-5FDD6B79BA02}" srcOrd="0" destOrd="0" parTransId="{42D152DB-E6E1-431F-B464-F991B6610B0B}" sibTransId="{75137176-7674-4FB3-93EB-18FC2B46B6A0}"/>
    <dgm:cxn modelId="{75C83120-BAD0-468E-A45F-2AE74B8A27B4}" type="presOf" srcId="{5B48ACA6-5A4D-4A8C-BEA6-DF0F9B8FFD95}" destId="{F717F083-EB75-4510-A138-A25F40AA6469}" srcOrd="0" destOrd="1" presId="urn:microsoft.com/office/officeart/2009/3/layout/IncreasingArrowsProcess"/>
    <dgm:cxn modelId="{0FC3075D-1DC9-4905-80E1-FF1643F3E039}" type="presOf" srcId="{34116261-D551-4B15-803D-9A15AA87F8D8}" destId="{9737881A-711F-41EB-BC67-6F901F4E7847}" srcOrd="0" destOrd="1" presId="urn:microsoft.com/office/officeart/2009/3/layout/IncreasingArrowsProcess"/>
    <dgm:cxn modelId="{A1A1014D-2BBE-4C89-94E4-A933440073AE}" srcId="{194D5CC3-BEA8-4D6F-A053-5FDD6B79BA02}" destId="{5B48ACA6-5A4D-4A8C-BEA6-DF0F9B8FFD95}" srcOrd="1" destOrd="0" parTransId="{954F095E-B40D-409A-A3B8-F5B8CCD21F8E}" sibTransId="{BB8DAA11-AB46-4079-BFB4-E4DC53C04B0A}"/>
    <dgm:cxn modelId="{B3D5D974-A719-4DDE-8397-5DE227CD980B}" type="presOf" srcId="{6FE1B9F9-430C-4679-921B-3B92BC462685}" destId="{F717F083-EB75-4510-A138-A25F40AA6469}" srcOrd="0" destOrd="0" presId="urn:microsoft.com/office/officeart/2009/3/layout/IncreasingArrowsProcess"/>
    <dgm:cxn modelId="{09B35396-ED7E-47ED-8811-02F3867E7F02}" srcId="{9BF35A3D-8CA9-4B3B-B41E-293B4F744692}" destId="{D00F6989-0E85-4107-92BB-CB224D6DE9D9}" srcOrd="1" destOrd="0" parTransId="{FFD15060-546B-4FD0-9C76-A9B3F33B6251}" sibTransId="{B363345E-8245-4117-8315-85B86B2F7502}"/>
    <dgm:cxn modelId="{43425799-FED2-4CBD-9556-885099525892}" type="presOf" srcId="{194D5CC3-BEA8-4D6F-A053-5FDD6B79BA02}" destId="{963907F7-936F-4A51-A1AC-809EFBA78A4F}" srcOrd="0" destOrd="0" presId="urn:microsoft.com/office/officeart/2009/3/layout/IncreasingArrowsProcess"/>
    <dgm:cxn modelId="{BF1BD8B5-0DAA-4392-92B8-9D488DF89217}" type="presOf" srcId="{FBD4ACDF-CBB1-4F41-BA66-7DC35621C4F5}" destId="{9737881A-711F-41EB-BC67-6F901F4E7847}" srcOrd="0" destOrd="0" presId="urn:microsoft.com/office/officeart/2009/3/layout/IncreasingArrowsProcess"/>
    <dgm:cxn modelId="{3ED2FDC6-1E3B-4756-B3DE-12B8419B2C2A}" srcId="{194D5CC3-BEA8-4D6F-A053-5FDD6B79BA02}" destId="{6FE1B9F9-430C-4679-921B-3B92BC462685}" srcOrd="0" destOrd="0" parTransId="{EFCA180C-915F-4640-890E-8C7C2B4020E1}" sibTransId="{C799E103-7C97-4384-8824-B113427060A5}"/>
    <dgm:cxn modelId="{AE881BC8-15FE-4215-95AA-C3DA0DF95732}" type="presOf" srcId="{9BF35A3D-8CA9-4B3B-B41E-293B4F744692}" destId="{EEF94A47-6BEE-4988-A3B2-EC51D56C2536}" srcOrd="0" destOrd="0" presId="urn:microsoft.com/office/officeart/2009/3/layout/IncreasingArrowsProcess"/>
    <dgm:cxn modelId="{8AF6E0F7-5342-4824-ABE7-612AB2C7BF75}" srcId="{D00F6989-0E85-4107-92BB-CB224D6DE9D9}" destId="{34116261-D551-4B15-803D-9A15AA87F8D8}" srcOrd="1" destOrd="0" parTransId="{7432402A-2B70-41C2-A811-C7C6B2E0AD4D}" sibTransId="{D59C4E69-1BF3-42C5-861D-9B9437858FA9}"/>
    <dgm:cxn modelId="{7AE1148A-6ADE-4A02-B399-3742C45E9CE1}" type="presParOf" srcId="{EEF94A47-6BEE-4988-A3B2-EC51D56C2536}" destId="{963907F7-936F-4A51-A1AC-809EFBA78A4F}" srcOrd="0" destOrd="0" presId="urn:microsoft.com/office/officeart/2009/3/layout/IncreasingArrowsProcess"/>
    <dgm:cxn modelId="{C73B053E-52BF-4DE4-89CC-D57C5F762D65}" type="presParOf" srcId="{EEF94A47-6BEE-4988-A3B2-EC51D56C2536}" destId="{F717F083-EB75-4510-A138-A25F40AA6469}" srcOrd="1" destOrd="0" presId="urn:microsoft.com/office/officeart/2009/3/layout/IncreasingArrowsProcess"/>
    <dgm:cxn modelId="{3F13512A-0F57-4B5E-82F4-DD742AB84DCF}" type="presParOf" srcId="{EEF94A47-6BEE-4988-A3B2-EC51D56C2536}" destId="{71B071C9-6298-4777-9864-779A3816695E}" srcOrd="2" destOrd="0" presId="urn:microsoft.com/office/officeart/2009/3/layout/IncreasingArrowsProcess"/>
    <dgm:cxn modelId="{11093C28-FB3E-4D89-99AF-DC5F204FAF19}" type="presParOf" srcId="{EEF94A47-6BEE-4988-A3B2-EC51D56C2536}" destId="{9737881A-711F-41EB-BC67-6F901F4E7847}" srcOrd="3"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022857F-3959-4F50-93B4-90BF25227BD2}" type="doc">
      <dgm:prSet loTypeId="urn:microsoft.com/office/officeart/2005/8/layout/hProcess9" loCatId="process" qsTypeId="urn:microsoft.com/office/officeart/2005/8/quickstyle/simple1" qsCatId="simple" csTypeId="urn:microsoft.com/office/officeart/2005/8/colors/accent1_2" csCatId="accent1" phldr="1"/>
      <dgm:spPr/>
    </dgm:pt>
    <dgm:pt modelId="{9C2168B4-FAEB-4194-8988-69AE3B993EE5}">
      <dgm:prSet phldrT="[Text]"/>
      <dgm:spPr/>
      <dgm:t>
        <a:bodyPr/>
        <a:lstStyle/>
        <a:p>
          <a:r>
            <a:rPr lang="en-US">
              <a:latin typeface="Times New Roman" panose="02020603050405020304" pitchFamily="18" charset="0"/>
              <a:cs typeface="Times New Roman" panose="02020603050405020304" pitchFamily="18" charset="0"/>
            </a:rPr>
            <a:t>Máy tính</a:t>
          </a:r>
        </a:p>
      </dgm:t>
    </dgm:pt>
    <dgm:pt modelId="{C80EEBEB-7ADA-48C3-A784-864B1AE72A55}" type="parTrans" cxnId="{74800BA5-9EF0-4274-9038-517167ED62DD}">
      <dgm:prSet/>
      <dgm:spPr/>
      <dgm:t>
        <a:bodyPr/>
        <a:lstStyle/>
        <a:p>
          <a:endParaRPr lang="en-US">
            <a:latin typeface="Times New Roman" panose="02020603050405020304" pitchFamily="18" charset="0"/>
            <a:cs typeface="Times New Roman" panose="02020603050405020304" pitchFamily="18" charset="0"/>
          </a:endParaRPr>
        </a:p>
      </dgm:t>
    </dgm:pt>
    <dgm:pt modelId="{96377445-EDC0-4015-BDE0-5A1098BE8E08}" type="sibTrans" cxnId="{74800BA5-9EF0-4274-9038-517167ED62DD}">
      <dgm:prSet/>
      <dgm:spPr/>
      <dgm:t>
        <a:bodyPr/>
        <a:lstStyle/>
        <a:p>
          <a:endParaRPr lang="en-US">
            <a:latin typeface="Times New Roman" panose="02020603050405020304" pitchFamily="18" charset="0"/>
            <a:cs typeface="Times New Roman" panose="02020603050405020304" pitchFamily="18" charset="0"/>
          </a:endParaRPr>
        </a:p>
      </dgm:t>
    </dgm:pt>
    <dgm:pt modelId="{4AC6FEAF-4993-4029-9511-379F33301C69}">
      <dgm:prSet phldrT="[Text]"/>
      <dgm:spPr/>
      <dgm:t>
        <a:bodyPr/>
        <a:lstStyle/>
        <a:p>
          <a:r>
            <a:rPr lang="en-US">
              <a:latin typeface="Times New Roman" panose="02020603050405020304" pitchFamily="18" charset="0"/>
              <a:cs typeface="Times New Roman" panose="02020603050405020304" pitchFamily="18" charset="0"/>
            </a:rPr>
            <a:t>Trình soạn thảo văn bản</a:t>
          </a:r>
        </a:p>
      </dgm:t>
    </dgm:pt>
    <dgm:pt modelId="{5A20F4C2-4B05-4320-83EC-18289A7FF6BB}" type="parTrans" cxnId="{D7BD06BE-7DE7-496F-AB78-3D0EB03153F6}">
      <dgm:prSet/>
      <dgm:spPr/>
      <dgm:t>
        <a:bodyPr/>
        <a:lstStyle/>
        <a:p>
          <a:endParaRPr lang="en-US">
            <a:latin typeface="Times New Roman" panose="02020603050405020304" pitchFamily="18" charset="0"/>
            <a:cs typeface="Times New Roman" panose="02020603050405020304" pitchFamily="18" charset="0"/>
          </a:endParaRPr>
        </a:p>
      </dgm:t>
    </dgm:pt>
    <dgm:pt modelId="{F2620418-9FE8-4326-9742-9EC8ED8AA02B}" type="sibTrans" cxnId="{D7BD06BE-7DE7-496F-AB78-3D0EB03153F6}">
      <dgm:prSet/>
      <dgm:spPr/>
      <dgm:t>
        <a:bodyPr/>
        <a:lstStyle/>
        <a:p>
          <a:endParaRPr lang="en-US">
            <a:latin typeface="Times New Roman" panose="02020603050405020304" pitchFamily="18" charset="0"/>
            <a:cs typeface="Times New Roman" panose="02020603050405020304" pitchFamily="18" charset="0"/>
          </a:endParaRPr>
        </a:p>
      </dgm:t>
    </dgm:pt>
    <dgm:pt modelId="{6FFBD0D3-86D3-41FF-8F4A-6E30038C1C0E}">
      <dgm:prSet phldrT="[Text]"/>
      <dgm:spPr/>
      <dgm:t>
        <a:bodyPr/>
        <a:lstStyle/>
        <a:p>
          <a:r>
            <a:rPr lang="en-US">
              <a:latin typeface="Times New Roman" panose="02020603050405020304" pitchFamily="18" charset="0"/>
              <a:cs typeface="Times New Roman" panose="02020603050405020304" pitchFamily="18" charset="0"/>
            </a:rPr>
            <a:t>Trình duyệt web</a:t>
          </a:r>
        </a:p>
      </dgm:t>
    </dgm:pt>
    <dgm:pt modelId="{A81269C1-D610-4393-8906-254D87D64935}" type="parTrans" cxnId="{48087798-AD98-46BD-B13A-13A4F589530C}">
      <dgm:prSet/>
      <dgm:spPr/>
      <dgm:t>
        <a:bodyPr/>
        <a:lstStyle/>
        <a:p>
          <a:endParaRPr lang="en-US">
            <a:latin typeface="Times New Roman" panose="02020603050405020304" pitchFamily="18" charset="0"/>
            <a:cs typeface="Times New Roman" panose="02020603050405020304" pitchFamily="18" charset="0"/>
          </a:endParaRPr>
        </a:p>
      </dgm:t>
    </dgm:pt>
    <dgm:pt modelId="{57C66F31-EE29-4F41-909A-9F041D404EBF}" type="sibTrans" cxnId="{48087798-AD98-46BD-B13A-13A4F589530C}">
      <dgm:prSet/>
      <dgm:spPr/>
      <dgm:t>
        <a:bodyPr/>
        <a:lstStyle/>
        <a:p>
          <a:endParaRPr lang="en-US">
            <a:latin typeface="Times New Roman" panose="02020603050405020304" pitchFamily="18" charset="0"/>
            <a:cs typeface="Times New Roman" panose="02020603050405020304" pitchFamily="18" charset="0"/>
          </a:endParaRPr>
        </a:p>
      </dgm:t>
    </dgm:pt>
    <dgm:pt modelId="{53802761-3B90-443D-BEB7-171460C2C022}">
      <dgm:prSet phldrT="[Text]"/>
      <dgm:spPr/>
      <dgm:t>
        <a:bodyPr/>
        <a:lstStyle/>
        <a:p>
          <a:r>
            <a:rPr lang="en-US">
              <a:latin typeface="Times New Roman" panose="02020603050405020304" pitchFamily="18" charset="0"/>
              <a:cs typeface="Times New Roman" panose="02020603050405020304" pitchFamily="18" charset="0"/>
            </a:rPr>
            <a:t>Trình chỉnh sửa đồ họa</a:t>
          </a:r>
        </a:p>
      </dgm:t>
    </dgm:pt>
    <dgm:pt modelId="{0435BFE2-FDB4-49E3-86D6-E662DC582FE7}" type="parTrans" cxnId="{291911ED-A19E-4291-9765-8F02C3AA6DE9}">
      <dgm:prSet/>
      <dgm:spPr/>
      <dgm:t>
        <a:bodyPr/>
        <a:lstStyle/>
        <a:p>
          <a:endParaRPr lang="en-US">
            <a:latin typeface="Times New Roman" panose="02020603050405020304" pitchFamily="18" charset="0"/>
            <a:cs typeface="Times New Roman" panose="02020603050405020304" pitchFamily="18" charset="0"/>
          </a:endParaRPr>
        </a:p>
      </dgm:t>
    </dgm:pt>
    <dgm:pt modelId="{F8435C04-AFB3-421B-8B42-F94F55F6BC4B}" type="sibTrans" cxnId="{291911ED-A19E-4291-9765-8F02C3AA6DE9}">
      <dgm:prSet/>
      <dgm:spPr/>
      <dgm:t>
        <a:bodyPr/>
        <a:lstStyle/>
        <a:p>
          <a:endParaRPr lang="en-US">
            <a:latin typeface="Times New Roman" panose="02020603050405020304" pitchFamily="18" charset="0"/>
            <a:cs typeface="Times New Roman" panose="02020603050405020304" pitchFamily="18" charset="0"/>
          </a:endParaRPr>
        </a:p>
      </dgm:t>
    </dgm:pt>
    <dgm:pt modelId="{8960C273-673A-4FD3-BA78-88D768BC9508}">
      <dgm:prSet phldrT="[Text]"/>
      <dgm:spPr/>
      <dgm:t>
        <a:bodyPr/>
        <a:lstStyle/>
        <a:p>
          <a:r>
            <a:rPr lang="en-US">
              <a:latin typeface="Times New Roman" panose="02020603050405020304" pitchFamily="18" charset="0"/>
              <a:cs typeface="Times New Roman" panose="02020603050405020304" pitchFamily="18" charset="0"/>
            </a:rPr>
            <a:t>Hệ thống kiểm soát phiên bản</a:t>
          </a:r>
        </a:p>
      </dgm:t>
    </dgm:pt>
    <dgm:pt modelId="{667C33C5-A06C-4D7E-A1B5-ECBF3821AE32}" type="parTrans" cxnId="{89DE40FF-3C8F-437E-8078-35AD386CE6EA}">
      <dgm:prSet/>
      <dgm:spPr/>
      <dgm:t>
        <a:bodyPr/>
        <a:lstStyle/>
        <a:p>
          <a:endParaRPr lang="en-US">
            <a:latin typeface="Times New Roman" panose="02020603050405020304" pitchFamily="18" charset="0"/>
            <a:cs typeface="Times New Roman" panose="02020603050405020304" pitchFamily="18" charset="0"/>
          </a:endParaRPr>
        </a:p>
      </dgm:t>
    </dgm:pt>
    <dgm:pt modelId="{B622233D-7CB9-440E-910D-C6D6765CDB75}" type="sibTrans" cxnId="{89DE40FF-3C8F-437E-8078-35AD386CE6EA}">
      <dgm:prSet/>
      <dgm:spPr/>
      <dgm:t>
        <a:bodyPr/>
        <a:lstStyle/>
        <a:p>
          <a:endParaRPr lang="en-US">
            <a:latin typeface="Times New Roman" panose="02020603050405020304" pitchFamily="18" charset="0"/>
            <a:cs typeface="Times New Roman" panose="02020603050405020304" pitchFamily="18" charset="0"/>
          </a:endParaRPr>
        </a:p>
      </dgm:t>
    </dgm:pt>
    <dgm:pt modelId="{08EE864B-6AFE-444A-8977-1DE5AAC7D7A4}">
      <dgm:prSet phldrT="[Text]"/>
      <dgm:spPr/>
      <dgm:t>
        <a:bodyPr/>
        <a:lstStyle/>
        <a:p>
          <a:r>
            <a:rPr lang="en-US">
              <a:latin typeface="Times New Roman" panose="02020603050405020304" pitchFamily="18" charset="0"/>
              <a:cs typeface="Times New Roman" panose="02020603050405020304" pitchFamily="18" charset="0"/>
            </a:rPr>
            <a:t>Chương trình FTP</a:t>
          </a:r>
        </a:p>
      </dgm:t>
    </dgm:pt>
    <dgm:pt modelId="{C30C5733-5C0B-4579-81DE-99B2FAB998CD}" type="parTrans" cxnId="{7D7DE0CA-0FAF-4E8E-B3EB-44788A9BD99F}">
      <dgm:prSet/>
      <dgm:spPr/>
      <dgm:t>
        <a:bodyPr/>
        <a:lstStyle/>
        <a:p>
          <a:endParaRPr lang="en-US">
            <a:latin typeface="Times New Roman" panose="02020603050405020304" pitchFamily="18" charset="0"/>
            <a:cs typeface="Times New Roman" panose="02020603050405020304" pitchFamily="18" charset="0"/>
          </a:endParaRPr>
        </a:p>
      </dgm:t>
    </dgm:pt>
    <dgm:pt modelId="{BDDC08E3-1ED4-4DBB-AB25-FA2119C9D547}" type="sibTrans" cxnId="{7D7DE0CA-0FAF-4E8E-B3EB-44788A9BD99F}">
      <dgm:prSet/>
      <dgm:spPr/>
      <dgm:t>
        <a:bodyPr/>
        <a:lstStyle/>
        <a:p>
          <a:endParaRPr lang="en-US">
            <a:latin typeface="Times New Roman" panose="02020603050405020304" pitchFamily="18" charset="0"/>
            <a:cs typeface="Times New Roman" panose="02020603050405020304" pitchFamily="18" charset="0"/>
          </a:endParaRPr>
        </a:p>
      </dgm:t>
    </dgm:pt>
    <dgm:pt modelId="{E69A4A1A-E995-4AD0-BA87-27D18A519E5B}">
      <dgm:prSet phldrT="[Text]"/>
      <dgm:spPr/>
      <dgm:t>
        <a:bodyPr/>
        <a:lstStyle/>
        <a:p>
          <a:r>
            <a:rPr lang="en-US">
              <a:latin typeface="Times New Roman" panose="02020603050405020304" pitchFamily="18" charset="0"/>
              <a:cs typeface="Times New Roman" panose="02020603050405020304" pitchFamily="18" charset="0"/>
            </a:rPr>
            <a:t>Hệ thống tự động hóa</a:t>
          </a:r>
        </a:p>
      </dgm:t>
    </dgm:pt>
    <dgm:pt modelId="{200C638D-291E-46D9-8900-E345F10F6C4A}" type="parTrans" cxnId="{2A1E9FBF-FEFB-4B1C-86C0-C47F4CFD73AE}">
      <dgm:prSet/>
      <dgm:spPr/>
      <dgm:t>
        <a:bodyPr/>
        <a:lstStyle/>
        <a:p>
          <a:endParaRPr lang="en-US">
            <a:latin typeface="Times New Roman" panose="02020603050405020304" pitchFamily="18" charset="0"/>
            <a:cs typeface="Times New Roman" panose="02020603050405020304" pitchFamily="18" charset="0"/>
          </a:endParaRPr>
        </a:p>
      </dgm:t>
    </dgm:pt>
    <dgm:pt modelId="{9A6A2593-BDC7-42FB-93C1-A2D781BE75F6}" type="sibTrans" cxnId="{2A1E9FBF-FEFB-4B1C-86C0-C47F4CFD73AE}">
      <dgm:prSet/>
      <dgm:spPr/>
      <dgm:t>
        <a:bodyPr/>
        <a:lstStyle/>
        <a:p>
          <a:endParaRPr lang="en-US">
            <a:latin typeface="Times New Roman" panose="02020603050405020304" pitchFamily="18" charset="0"/>
            <a:cs typeface="Times New Roman" panose="02020603050405020304" pitchFamily="18" charset="0"/>
          </a:endParaRPr>
        </a:p>
      </dgm:t>
    </dgm:pt>
    <dgm:pt modelId="{FD308CE4-E9E7-4F0C-9319-01FDD483A7E5}">
      <dgm:prSet phldrT="[Text]"/>
      <dgm:spPr/>
      <dgm:t>
        <a:bodyPr/>
        <a:lstStyle/>
        <a:p>
          <a:r>
            <a:rPr lang="en-US">
              <a:latin typeface="Times New Roman" panose="02020603050405020304" pitchFamily="18" charset="0"/>
              <a:cs typeface="Times New Roman" panose="02020603050405020304" pitchFamily="18" charset="0"/>
            </a:rPr>
            <a:t>Thư viện, frameworks, …</a:t>
          </a:r>
        </a:p>
      </dgm:t>
    </dgm:pt>
    <dgm:pt modelId="{B114438F-D577-4CAF-BB22-42379E0C411C}" type="parTrans" cxnId="{77B8CB6B-5735-4227-A819-B2A01F0E4E02}">
      <dgm:prSet/>
      <dgm:spPr/>
      <dgm:t>
        <a:bodyPr/>
        <a:lstStyle/>
        <a:p>
          <a:endParaRPr lang="en-US">
            <a:latin typeface="Times New Roman" panose="02020603050405020304" pitchFamily="18" charset="0"/>
            <a:cs typeface="Times New Roman" panose="02020603050405020304" pitchFamily="18" charset="0"/>
          </a:endParaRPr>
        </a:p>
      </dgm:t>
    </dgm:pt>
    <dgm:pt modelId="{F48D3947-6446-448B-8A0A-DDEA4BDCBAEC}" type="sibTrans" cxnId="{77B8CB6B-5735-4227-A819-B2A01F0E4E02}">
      <dgm:prSet/>
      <dgm:spPr/>
      <dgm:t>
        <a:bodyPr/>
        <a:lstStyle/>
        <a:p>
          <a:endParaRPr lang="en-US">
            <a:latin typeface="Times New Roman" panose="02020603050405020304" pitchFamily="18" charset="0"/>
            <a:cs typeface="Times New Roman" panose="02020603050405020304" pitchFamily="18" charset="0"/>
          </a:endParaRPr>
        </a:p>
      </dgm:t>
    </dgm:pt>
    <dgm:pt modelId="{B17E3175-2B1D-450B-BCD7-4E4E55CF386E}" type="pres">
      <dgm:prSet presAssocID="{6022857F-3959-4F50-93B4-90BF25227BD2}" presName="CompostProcess" presStyleCnt="0">
        <dgm:presLayoutVars>
          <dgm:dir/>
          <dgm:resizeHandles val="exact"/>
        </dgm:presLayoutVars>
      </dgm:prSet>
      <dgm:spPr/>
    </dgm:pt>
    <dgm:pt modelId="{DF820751-CABB-4ADF-82D5-167FD90BFFD7}" type="pres">
      <dgm:prSet presAssocID="{6022857F-3959-4F50-93B4-90BF25227BD2}" presName="arrow" presStyleLbl="bgShp" presStyleIdx="0" presStyleCnt="1"/>
      <dgm:spPr/>
    </dgm:pt>
    <dgm:pt modelId="{1EA2CA5A-1A9A-4F45-A59E-00671CD1D070}" type="pres">
      <dgm:prSet presAssocID="{6022857F-3959-4F50-93B4-90BF25227BD2}" presName="linearProcess" presStyleCnt="0"/>
      <dgm:spPr/>
    </dgm:pt>
    <dgm:pt modelId="{96E72298-7137-4D77-AF5A-15463BCDD775}" type="pres">
      <dgm:prSet presAssocID="{9C2168B4-FAEB-4194-8988-69AE3B993EE5}" presName="textNode" presStyleLbl="node1" presStyleIdx="0" presStyleCnt="8">
        <dgm:presLayoutVars>
          <dgm:bulletEnabled val="1"/>
        </dgm:presLayoutVars>
      </dgm:prSet>
      <dgm:spPr/>
    </dgm:pt>
    <dgm:pt modelId="{920C9805-A929-4163-B13C-5C8B441E04F1}" type="pres">
      <dgm:prSet presAssocID="{96377445-EDC0-4015-BDE0-5A1098BE8E08}" presName="sibTrans" presStyleCnt="0"/>
      <dgm:spPr/>
    </dgm:pt>
    <dgm:pt modelId="{9A455BC1-AFBE-483D-8282-F3C56D571E4F}" type="pres">
      <dgm:prSet presAssocID="{4AC6FEAF-4993-4029-9511-379F33301C69}" presName="textNode" presStyleLbl="node1" presStyleIdx="1" presStyleCnt="8">
        <dgm:presLayoutVars>
          <dgm:bulletEnabled val="1"/>
        </dgm:presLayoutVars>
      </dgm:prSet>
      <dgm:spPr/>
    </dgm:pt>
    <dgm:pt modelId="{38764734-3169-4F6B-A3A0-8884016E6E71}" type="pres">
      <dgm:prSet presAssocID="{F2620418-9FE8-4326-9742-9EC8ED8AA02B}" presName="sibTrans" presStyleCnt="0"/>
      <dgm:spPr/>
    </dgm:pt>
    <dgm:pt modelId="{B7275E85-ECD4-4195-916E-4CC506384AF6}" type="pres">
      <dgm:prSet presAssocID="{6FFBD0D3-86D3-41FF-8F4A-6E30038C1C0E}" presName="textNode" presStyleLbl="node1" presStyleIdx="2" presStyleCnt="8">
        <dgm:presLayoutVars>
          <dgm:bulletEnabled val="1"/>
        </dgm:presLayoutVars>
      </dgm:prSet>
      <dgm:spPr/>
    </dgm:pt>
    <dgm:pt modelId="{B3EE3595-3E91-4B5C-A23B-BD31CD4A8C65}" type="pres">
      <dgm:prSet presAssocID="{57C66F31-EE29-4F41-909A-9F041D404EBF}" presName="sibTrans" presStyleCnt="0"/>
      <dgm:spPr/>
    </dgm:pt>
    <dgm:pt modelId="{DA6FD177-0CF5-4BFA-9685-6706C6D43E94}" type="pres">
      <dgm:prSet presAssocID="{53802761-3B90-443D-BEB7-171460C2C022}" presName="textNode" presStyleLbl="node1" presStyleIdx="3" presStyleCnt="8">
        <dgm:presLayoutVars>
          <dgm:bulletEnabled val="1"/>
        </dgm:presLayoutVars>
      </dgm:prSet>
      <dgm:spPr/>
    </dgm:pt>
    <dgm:pt modelId="{F9B5B1BA-EBED-41CA-B3B8-C7CC31D27618}" type="pres">
      <dgm:prSet presAssocID="{F8435C04-AFB3-421B-8B42-F94F55F6BC4B}" presName="sibTrans" presStyleCnt="0"/>
      <dgm:spPr/>
    </dgm:pt>
    <dgm:pt modelId="{867F9307-E96E-41A3-85BC-3873EC07FA7B}" type="pres">
      <dgm:prSet presAssocID="{8960C273-673A-4FD3-BA78-88D768BC9508}" presName="textNode" presStyleLbl="node1" presStyleIdx="4" presStyleCnt="8">
        <dgm:presLayoutVars>
          <dgm:bulletEnabled val="1"/>
        </dgm:presLayoutVars>
      </dgm:prSet>
      <dgm:spPr/>
    </dgm:pt>
    <dgm:pt modelId="{EAC7D0E0-231A-46FC-9B78-43BC2EA1F48F}" type="pres">
      <dgm:prSet presAssocID="{B622233D-7CB9-440E-910D-C6D6765CDB75}" presName="sibTrans" presStyleCnt="0"/>
      <dgm:spPr/>
    </dgm:pt>
    <dgm:pt modelId="{33ACF6D3-01D1-49B0-BB24-DFA2C9051907}" type="pres">
      <dgm:prSet presAssocID="{08EE864B-6AFE-444A-8977-1DE5AAC7D7A4}" presName="textNode" presStyleLbl="node1" presStyleIdx="5" presStyleCnt="8">
        <dgm:presLayoutVars>
          <dgm:bulletEnabled val="1"/>
        </dgm:presLayoutVars>
      </dgm:prSet>
      <dgm:spPr/>
    </dgm:pt>
    <dgm:pt modelId="{29BEDC45-EA1D-40FF-AE75-21FFA502E605}" type="pres">
      <dgm:prSet presAssocID="{BDDC08E3-1ED4-4DBB-AB25-FA2119C9D547}" presName="sibTrans" presStyleCnt="0"/>
      <dgm:spPr/>
    </dgm:pt>
    <dgm:pt modelId="{BA4D343E-76F4-414A-AC67-4E298247FC3C}" type="pres">
      <dgm:prSet presAssocID="{E69A4A1A-E995-4AD0-BA87-27D18A519E5B}" presName="textNode" presStyleLbl="node1" presStyleIdx="6" presStyleCnt="8">
        <dgm:presLayoutVars>
          <dgm:bulletEnabled val="1"/>
        </dgm:presLayoutVars>
      </dgm:prSet>
      <dgm:spPr/>
    </dgm:pt>
    <dgm:pt modelId="{8698626D-59A0-4E72-8AB4-A93910368658}" type="pres">
      <dgm:prSet presAssocID="{9A6A2593-BDC7-42FB-93C1-A2D781BE75F6}" presName="sibTrans" presStyleCnt="0"/>
      <dgm:spPr/>
    </dgm:pt>
    <dgm:pt modelId="{DA2A5C9D-3A5E-4DED-93A1-9848321E7EFE}" type="pres">
      <dgm:prSet presAssocID="{FD308CE4-E9E7-4F0C-9319-01FDD483A7E5}" presName="textNode" presStyleLbl="node1" presStyleIdx="7" presStyleCnt="8">
        <dgm:presLayoutVars>
          <dgm:bulletEnabled val="1"/>
        </dgm:presLayoutVars>
      </dgm:prSet>
      <dgm:spPr/>
    </dgm:pt>
  </dgm:ptLst>
  <dgm:cxnLst>
    <dgm:cxn modelId="{96E48D07-781F-49DE-8206-3A61E57A87E2}" type="presOf" srcId="{4AC6FEAF-4993-4029-9511-379F33301C69}" destId="{9A455BC1-AFBE-483D-8282-F3C56D571E4F}" srcOrd="0" destOrd="0" presId="urn:microsoft.com/office/officeart/2005/8/layout/hProcess9"/>
    <dgm:cxn modelId="{F1B9FF18-74EE-41A6-8504-1DA8DF992459}" type="presOf" srcId="{E69A4A1A-E995-4AD0-BA87-27D18A519E5B}" destId="{BA4D343E-76F4-414A-AC67-4E298247FC3C}" srcOrd="0" destOrd="0" presId="urn:microsoft.com/office/officeart/2005/8/layout/hProcess9"/>
    <dgm:cxn modelId="{CE40012A-2CF4-4386-9737-D1E95C3A27AE}" type="presOf" srcId="{9C2168B4-FAEB-4194-8988-69AE3B993EE5}" destId="{96E72298-7137-4D77-AF5A-15463BCDD775}" srcOrd="0" destOrd="0" presId="urn:microsoft.com/office/officeart/2005/8/layout/hProcess9"/>
    <dgm:cxn modelId="{81DB075D-0072-46F4-B4C4-73100D25C74C}" type="presOf" srcId="{8960C273-673A-4FD3-BA78-88D768BC9508}" destId="{867F9307-E96E-41A3-85BC-3873EC07FA7B}" srcOrd="0" destOrd="0" presId="urn:microsoft.com/office/officeart/2005/8/layout/hProcess9"/>
    <dgm:cxn modelId="{77B8CB6B-5735-4227-A819-B2A01F0E4E02}" srcId="{6022857F-3959-4F50-93B4-90BF25227BD2}" destId="{FD308CE4-E9E7-4F0C-9319-01FDD483A7E5}" srcOrd="7" destOrd="0" parTransId="{B114438F-D577-4CAF-BB22-42379E0C411C}" sibTransId="{F48D3947-6446-448B-8A0A-DDEA4BDCBAEC}"/>
    <dgm:cxn modelId="{9903297B-9650-4344-ADB9-7EC8EFE74B1C}" type="presOf" srcId="{FD308CE4-E9E7-4F0C-9319-01FDD483A7E5}" destId="{DA2A5C9D-3A5E-4DED-93A1-9848321E7EFE}" srcOrd="0" destOrd="0" presId="urn:microsoft.com/office/officeart/2005/8/layout/hProcess9"/>
    <dgm:cxn modelId="{0DB46880-403C-4BD1-8A7C-F9F057EDC419}" type="presOf" srcId="{6FFBD0D3-86D3-41FF-8F4A-6E30038C1C0E}" destId="{B7275E85-ECD4-4195-916E-4CC506384AF6}" srcOrd="0" destOrd="0" presId="urn:microsoft.com/office/officeart/2005/8/layout/hProcess9"/>
    <dgm:cxn modelId="{48087798-AD98-46BD-B13A-13A4F589530C}" srcId="{6022857F-3959-4F50-93B4-90BF25227BD2}" destId="{6FFBD0D3-86D3-41FF-8F4A-6E30038C1C0E}" srcOrd="2" destOrd="0" parTransId="{A81269C1-D610-4393-8906-254D87D64935}" sibTransId="{57C66F31-EE29-4F41-909A-9F041D404EBF}"/>
    <dgm:cxn modelId="{74800BA5-9EF0-4274-9038-517167ED62DD}" srcId="{6022857F-3959-4F50-93B4-90BF25227BD2}" destId="{9C2168B4-FAEB-4194-8988-69AE3B993EE5}" srcOrd="0" destOrd="0" parTransId="{C80EEBEB-7ADA-48C3-A784-864B1AE72A55}" sibTransId="{96377445-EDC0-4015-BDE0-5A1098BE8E08}"/>
    <dgm:cxn modelId="{D7BD06BE-7DE7-496F-AB78-3D0EB03153F6}" srcId="{6022857F-3959-4F50-93B4-90BF25227BD2}" destId="{4AC6FEAF-4993-4029-9511-379F33301C69}" srcOrd="1" destOrd="0" parTransId="{5A20F4C2-4B05-4320-83EC-18289A7FF6BB}" sibTransId="{F2620418-9FE8-4326-9742-9EC8ED8AA02B}"/>
    <dgm:cxn modelId="{2A1E9FBF-FEFB-4B1C-86C0-C47F4CFD73AE}" srcId="{6022857F-3959-4F50-93B4-90BF25227BD2}" destId="{E69A4A1A-E995-4AD0-BA87-27D18A519E5B}" srcOrd="6" destOrd="0" parTransId="{200C638D-291E-46D9-8900-E345F10F6C4A}" sibTransId="{9A6A2593-BDC7-42FB-93C1-A2D781BE75F6}"/>
    <dgm:cxn modelId="{7D7DE0CA-0FAF-4E8E-B3EB-44788A9BD99F}" srcId="{6022857F-3959-4F50-93B4-90BF25227BD2}" destId="{08EE864B-6AFE-444A-8977-1DE5AAC7D7A4}" srcOrd="5" destOrd="0" parTransId="{C30C5733-5C0B-4579-81DE-99B2FAB998CD}" sibTransId="{BDDC08E3-1ED4-4DBB-AB25-FA2119C9D547}"/>
    <dgm:cxn modelId="{A326A4D2-F9FA-4E1B-9CBB-BF398B7754EB}" type="presOf" srcId="{53802761-3B90-443D-BEB7-171460C2C022}" destId="{DA6FD177-0CF5-4BFA-9685-6706C6D43E94}" srcOrd="0" destOrd="0" presId="urn:microsoft.com/office/officeart/2005/8/layout/hProcess9"/>
    <dgm:cxn modelId="{291911ED-A19E-4291-9765-8F02C3AA6DE9}" srcId="{6022857F-3959-4F50-93B4-90BF25227BD2}" destId="{53802761-3B90-443D-BEB7-171460C2C022}" srcOrd="3" destOrd="0" parTransId="{0435BFE2-FDB4-49E3-86D6-E662DC582FE7}" sibTransId="{F8435C04-AFB3-421B-8B42-F94F55F6BC4B}"/>
    <dgm:cxn modelId="{2ED96FF0-320C-4C26-ACEF-0E26F3A8704F}" type="presOf" srcId="{08EE864B-6AFE-444A-8977-1DE5AAC7D7A4}" destId="{33ACF6D3-01D1-49B0-BB24-DFA2C9051907}" srcOrd="0" destOrd="0" presId="urn:microsoft.com/office/officeart/2005/8/layout/hProcess9"/>
    <dgm:cxn modelId="{107814FC-E8A7-4C5D-A85A-4A673D87A8AA}" type="presOf" srcId="{6022857F-3959-4F50-93B4-90BF25227BD2}" destId="{B17E3175-2B1D-450B-BCD7-4E4E55CF386E}" srcOrd="0" destOrd="0" presId="urn:microsoft.com/office/officeart/2005/8/layout/hProcess9"/>
    <dgm:cxn modelId="{89DE40FF-3C8F-437E-8078-35AD386CE6EA}" srcId="{6022857F-3959-4F50-93B4-90BF25227BD2}" destId="{8960C273-673A-4FD3-BA78-88D768BC9508}" srcOrd="4" destOrd="0" parTransId="{667C33C5-A06C-4D7E-A1B5-ECBF3821AE32}" sibTransId="{B622233D-7CB9-440E-910D-C6D6765CDB75}"/>
    <dgm:cxn modelId="{0A8E88BF-77D3-42EA-80F1-BA02E3B161B7}" type="presParOf" srcId="{B17E3175-2B1D-450B-BCD7-4E4E55CF386E}" destId="{DF820751-CABB-4ADF-82D5-167FD90BFFD7}" srcOrd="0" destOrd="0" presId="urn:microsoft.com/office/officeart/2005/8/layout/hProcess9"/>
    <dgm:cxn modelId="{640CA4DB-3CB8-4E71-92A7-02A12B79435E}" type="presParOf" srcId="{B17E3175-2B1D-450B-BCD7-4E4E55CF386E}" destId="{1EA2CA5A-1A9A-4F45-A59E-00671CD1D070}" srcOrd="1" destOrd="0" presId="urn:microsoft.com/office/officeart/2005/8/layout/hProcess9"/>
    <dgm:cxn modelId="{10DF3652-96F8-45A0-85C4-4C01483C03BC}" type="presParOf" srcId="{1EA2CA5A-1A9A-4F45-A59E-00671CD1D070}" destId="{96E72298-7137-4D77-AF5A-15463BCDD775}" srcOrd="0" destOrd="0" presId="urn:microsoft.com/office/officeart/2005/8/layout/hProcess9"/>
    <dgm:cxn modelId="{C40B02B5-9F83-49F3-837E-6CD350FE448D}" type="presParOf" srcId="{1EA2CA5A-1A9A-4F45-A59E-00671CD1D070}" destId="{920C9805-A929-4163-B13C-5C8B441E04F1}" srcOrd="1" destOrd="0" presId="urn:microsoft.com/office/officeart/2005/8/layout/hProcess9"/>
    <dgm:cxn modelId="{81B6F407-B870-4BD5-80B2-A089E34306EE}" type="presParOf" srcId="{1EA2CA5A-1A9A-4F45-A59E-00671CD1D070}" destId="{9A455BC1-AFBE-483D-8282-F3C56D571E4F}" srcOrd="2" destOrd="0" presId="urn:microsoft.com/office/officeart/2005/8/layout/hProcess9"/>
    <dgm:cxn modelId="{AA92002F-9BD4-40B5-9028-D2E3B7352CCE}" type="presParOf" srcId="{1EA2CA5A-1A9A-4F45-A59E-00671CD1D070}" destId="{38764734-3169-4F6B-A3A0-8884016E6E71}" srcOrd="3" destOrd="0" presId="urn:microsoft.com/office/officeart/2005/8/layout/hProcess9"/>
    <dgm:cxn modelId="{EEAC78CA-7F23-4DE7-889A-A47A48005BCA}" type="presParOf" srcId="{1EA2CA5A-1A9A-4F45-A59E-00671CD1D070}" destId="{B7275E85-ECD4-4195-916E-4CC506384AF6}" srcOrd="4" destOrd="0" presId="urn:microsoft.com/office/officeart/2005/8/layout/hProcess9"/>
    <dgm:cxn modelId="{16FC4B1B-4986-4031-94EA-FB4331617A26}" type="presParOf" srcId="{1EA2CA5A-1A9A-4F45-A59E-00671CD1D070}" destId="{B3EE3595-3E91-4B5C-A23B-BD31CD4A8C65}" srcOrd="5" destOrd="0" presId="urn:microsoft.com/office/officeart/2005/8/layout/hProcess9"/>
    <dgm:cxn modelId="{72FD7BE4-BB2D-4083-A466-BCED90641801}" type="presParOf" srcId="{1EA2CA5A-1A9A-4F45-A59E-00671CD1D070}" destId="{DA6FD177-0CF5-4BFA-9685-6706C6D43E94}" srcOrd="6" destOrd="0" presId="urn:microsoft.com/office/officeart/2005/8/layout/hProcess9"/>
    <dgm:cxn modelId="{9F7FA862-DEF5-439F-A246-50E5B8831123}" type="presParOf" srcId="{1EA2CA5A-1A9A-4F45-A59E-00671CD1D070}" destId="{F9B5B1BA-EBED-41CA-B3B8-C7CC31D27618}" srcOrd="7" destOrd="0" presId="urn:microsoft.com/office/officeart/2005/8/layout/hProcess9"/>
    <dgm:cxn modelId="{07E78D1F-9E9C-4651-BEB6-83E326A63505}" type="presParOf" srcId="{1EA2CA5A-1A9A-4F45-A59E-00671CD1D070}" destId="{867F9307-E96E-41A3-85BC-3873EC07FA7B}" srcOrd="8" destOrd="0" presId="urn:microsoft.com/office/officeart/2005/8/layout/hProcess9"/>
    <dgm:cxn modelId="{B2520AAC-F0DC-4F1E-AC71-C267FF511B23}" type="presParOf" srcId="{1EA2CA5A-1A9A-4F45-A59E-00671CD1D070}" destId="{EAC7D0E0-231A-46FC-9B78-43BC2EA1F48F}" srcOrd="9" destOrd="0" presId="urn:microsoft.com/office/officeart/2005/8/layout/hProcess9"/>
    <dgm:cxn modelId="{AEE9C267-AEF7-4E41-862C-CEC6D1BB507C}" type="presParOf" srcId="{1EA2CA5A-1A9A-4F45-A59E-00671CD1D070}" destId="{33ACF6D3-01D1-49B0-BB24-DFA2C9051907}" srcOrd="10" destOrd="0" presId="urn:microsoft.com/office/officeart/2005/8/layout/hProcess9"/>
    <dgm:cxn modelId="{2E3D1425-C11A-44BD-9CB3-B1FB9D420E33}" type="presParOf" srcId="{1EA2CA5A-1A9A-4F45-A59E-00671CD1D070}" destId="{29BEDC45-EA1D-40FF-AE75-21FFA502E605}" srcOrd="11" destOrd="0" presId="urn:microsoft.com/office/officeart/2005/8/layout/hProcess9"/>
    <dgm:cxn modelId="{7DEA6C4A-3421-4FCE-903A-FC312711033C}" type="presParOf" srcId="{1EA2CA5A-1A9A-4F45-A59E-00671CD1D070}" destId="{BA4D343E-76F4-414A-AC67-4E298247FC3C}" srcOrd="12" destOrd="0" presId="urn:microsoft.com/office/officeart/2005/8/layout/hProcess9"/>
    <dgm:cxn modelId="{932E2C2B-BEDE-422D-930C-42F0BE1D9B30}" type="presParOf" srcId="{1EA2CA5A-1A9A-4F45-A59E-00671CD1D070}" destId="{8698626D-59A0-4E72-8AB4-A93910368658}" srcOrd="13" destOrd="0" presId="urn:microsoft.com/office/officeart/2005/8/layout/hProcess9"/>
    <dgm:cxn modelId="{93107057-FE59-47FB-A063-A0A2E757C886}" type="presParOf" srcId="{1EA2CA5A-1A9A-4F45-A59E-00671CD1D070}" destId="{DA2A5C9D-3A5E-4DED-93A1-9848321E7EFE}" srcOrd="1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C623ABB-6309-4A81-B12A-CBB452DA8676}" type="doc">
      <dgm:prSet loTypeId="urn:microsoft.com/office/officeart/2005/8/layout/pyramid2" loCatId="list" qsTypeId="urn:microsoft.com/office/officeart/2005/8/quickstyle/simple1" qsCatId="simple" csTypeId="urn:microsoft.com/office/officeart/2005/8/colors/accent1_2" csCatId="accent1" phldr="1"/>
      <dgm:spPr/>
    </dgm:pt>
    <dgm:pt modelId="{193837EB-8CD6-43F2-8B76-C218CA01421E}">
      <dgm:prSet phldrT="[Text]"/>
      <dgm:spPr/>
      <dgm:t>
        <a:bodyPr/>
        <a:lstStyle/>
        <a:p>
          <a:r>
            <a:rPr lang="vi-VN">
              <a:latin typeface="+mj-lt"/>
            </a:rPr>
            <a:t>API được tích hợp trong trình duyệt web</a:t>
          </a:r>
          <a:endParaRPr lang="en-US">
            <a:latin typeface="+mj-lt"/>
          </a:endParaRPr>
        </a:p>
      </dgm:t>
    </dgm:pt>
    <dgm:pt modelId="{46DDCE10-50D2-464C-8E99-5F8BD8718994}" type="parTrans" cxnId="{192BB7D1-3BB4-4127-BFA4-AFAD8106012E}">
      <dgm:prSet/>
      <dgm:spPr/>
      <dgm:t>
        <a:bodyPr/>
        <a:lstStyle/>
        <a:p>
          <a:endParaRPr lang="en-US">
            <a:latin typeface="+mj-lt"/>
          </a:endParaRPr>
        </a:p>
      </dgm:t>
    </dgm:pt>
    <dgm:pt modelId="{86748D81-9362-4651-A831-FF3A62B87C8A}" type="sibTrans" cxnId="{192BB7D1-3BB4-4127-BFA4-AFAD8106012E}">
      <dgm:prSet/>
      <dgm:spPr/>
      <dgm:t>
        <a:bodyPr/>
        <a:lstStyle/>
        <a:p>
          <a:endParaRPr lang="en-US">
            <a:latin typeface="+mj-lt"/>
          </a:endParaRPr>
        </a:p>
      </dgm:t>
    </dgm:pt>
    <dgm:pt modelId="{26F84B9E-35C5-4AA8-B419-BD247E63651E}">
      <dgm:prSet phldrT="[Text]"/>
      <dgm:spPr/>
      <dgm:t>
        <a:bodyPr/>
        <a:lstStyle/>
        <a:p>
          <a:r>
            <a:rPr lang="en-US">
              <a:latin typeface="Times New Roman" panose="02020603050405020304" pitchFamily="18" charset="0"/>
              <a:cs typeface="Times New Roman" panose="02020603050405020304" pitchFamily="18" charset="0"/>
            </a:rPr>
            <a:t>API của bên thứ ba</a:t>
          </a:r>
        </a:p>
      </dgm:t>
    </dgm:pt>
    <dgm:pt modelId="{230DEA62-9397-490C-BEEA-9E58CE5F58B9}" type="parTrans" cxnId="{3D4807C2-DA58-4CA7-A0FF-1B55761C3AFB}">
      <dgm:prSet/>
      <dgm:spPr/>
      <dgm:t>
        <a:bodyPr/>
        <a:lstStyle/>
        <a:p>
          <a:endParaRPr lang="en-US">
            <a:latin typeface="+mj-lt"/>
          </a:endParaRPr>
        </a:p>
      </dgm:t>
    </dgm:pt>
    <dgm:pt modelId="{EB92845E-9A5C-42A8-BA03-AA3C0ABC933D}" type="sibTrans" cxnId="{3D4807C2-DA58-4CA7-A0FF-1B55761C3AFB}">
      <dgm:prSet/>
      <dgm:spPr/>
      <dgm:t>
        <a:bodyPr/>
        <a:lstStyle/>
        <a:p>
          <a:endParaRPr lang="en-US">
            <a:latin typeface="+mj-lt"/>
          </a:endParaRPr>
        </a:p>
      </dgm:t>
    </dgm:pt>
    <dgm:pt modelId="{FE03846B-BAFC-4C97-96A6-D8952DC5DD1E}">
      <dgm:prSet phldrT="[Text]"/>
      <dgm:spPr/>
      <dgm:t>
        <a:bodyPr/>
        <a:lstStyle/>
        <a:p>
          <a:r>
            <a:rPr lang="en-US">
              <a:latin typeface="+mj-lt"/>
              <a:cs typeface="Times New Roman" panose="02020603050405020304" pitchFamily="18" charset="0"/>
            </a:rPr>
            <a:t>F</a:t>
          </a:r>
          <a:r>
            <a:rPr lang="vi-VN">
              <a:latin typeface="+mj-lt"/>
              <a:cs typeface="Times New Roman" panose="02020603050405020304" pitchFamily="18" charset="0"/>
            </a:rPr>
            <a:t>rameworks và thư viện của bên thứ ba </a:t>
          </a:r>
          <a:endParaRPr lang="en-US">
            <a:latin typeface="+mj-lt"/>
            <a:cs typeface="Times New Roman" panose="02020603050405020304" pitchFamily="18" charset="0"/>
          </a:endParaRPr>
        </a:p>
      </dgm:t>
    </dgm:pt>
    <dgm:pt modelId="{D09F7372-D4CB-4088-A4D2-45929DF04275}" type="parTrans" cxnId="{2FE107CA-E97E-4C35-B8B0-A42A7C99EB67}">
      <dgm:prSet/>
      <dgm:spPr/>
      <dgm:t>
        <a:bodyPr/>
        <a:lstStyle/>
        <a:p>
          <a:endParaRPr lang="en-US">
            <a:latin typeface="+mj-lt"/>
          </a:endParaRPr>
        </a:p>
      </dgm:t>
    </dgm:pt>
    <dgm:pt modelId="{8E1EEC7E-8591-4751-B3DD-2BF5C8156D68}" type="sibTrans" cxnId="{2FE107CA-E97E-4C35-B8B0-A42A7C99EB67}">
      <dgm:prSet/>
      <dgm:spPr/>
      <dgm:t>
        <a:bodyPr/>
        <a:lstStyle/>
        <a:p>
          <a:endParaRPr lang="en-US">
            <a:latin typeface="+mj-lt"/>
          </a:endParaRPr>
        </a:p>
      </dgm:t>
    </dgm:pt>
    <dgm:pt modelId="{FD4AFD60-0233-4237-9D99-4E579088E42D}" type="pres">
      <dgm:prSet presAssocID="{6C623ABB-6309-4A81-B12A-CBB452DA8676}" presName="compositeShape" presStyleCnt="0">
        <dgm:presLayoutVars>
          <dgm:dir/>
          <dgm:resizeHandles/>
        </dgm:presLayoutVars>
      </dgm:prSet>
      <dgm:spPr/>
    </dgm:pt>
    <dgm:pt modelId="{AC66DF9F-95ED-4A05-BD3E-AA7E363F52FC}" type="pres">
      <dgm:prSet presAssocID="{6C623ABB-6309-4A81-B12A-CBB452DA8676}" presName="pyramid" presStyleLbl="node1" presStyleIdx="0" presStyleCnt="1"/>
      <dgm:spPr/>
    </dgm:pt>
    <dgm:pt modelId="{15D539CC-CD3C-4DEE-8B1A-895B44C606E3}" type="pres">
      <dgm:prSet presAssocID="{6C623ABB-6309-4A81-B12A-CBB452DA8676}" presName="theList" presStyleCnt="0"/>
      <dgm:spPr/>
    </dgm:pt>
    <dgm:pt modelId="{F6822CB4-2878-4EF0-A3A5-A11658FF275D}" type="pres">
      <dgm:prSet presAssocID="{193837EB-8CD6-43F2-8B76-C218CA01421E}" presName="aNode" presStyleLbl="fgAcc1" presStyleIdx="0" presStyleCnt="3">
        <dgm:presLayoutVars>
          <dgm:bulletEnabled val="1"/>
        </dgm:presLayoutVars>
      </dgm:prSet>
      <dgm:spPr/>
    </dgm:pt>
    <dgm:pt modelId="{1F0B525C-508D-48A4-9BBB-4082263CF4A3}" type="pres">
      <dgm:prSet presAssocID="{193837EB-8CD6-43F2-8B76-C218CA01421E}" presName="aSpace" presStyleCnt="0"/>
      <dgm:spPr/>
    </dgm:pt>
    <dgm:pt modelId="{139F0DCA-E689-4825-A7B8-137537AC4E74}" type="pres">
      <dgm:prSet presAssocID="{26F84B9E-35C5-4AA8-B419-BD247E63651E}" presName="aNode" presStyleLbl="fgAcc1" presStyleIdx="1" presStyleCnt="3">
        <dgm:presLayoutVars>
          <dgm:bulletEnabled val="1"/>
        </dgm:presLayoutVars>
      </dgm:prSet>
      <dgm:spPr/>
    </dgm:pt>
    <dgm:pt modelId="{DF0E8124-73F1-47B2-BAA5-FC96A59AB943}" type="pres">
      <dgm:prSet presAssocID="{26F84B9E-35C5-4AA8-B419-BD247E63651E}" presName="aSpace" presStyleCnt="0"/>
      <dgm:spPr/>
    </dgm:pt>
    <dgm:pt modelId="{B061862E-C25D-4739-ABE9-08CAC63876A1}" type="pres">
      <dgm:prSet presAssocID="{FE03846B-BAFC-4C97-96A6-D8952DC5DD1E}" presName="aNode" presStyleLbl="fgAcc1" presStyleIdx="2" presStyleCnt="3">
        <dgm:presLayoutVars>
          <dgm:bulletEnabled val="1"/>
        </dgm:presLayoutVars>
      </dgm:prSet>
      <dgm:spPr/>
    </dgm:pt>
    <dgm:pt modelId="{1CBFADD2-A892-4EA0-9DAD-382C7E158805}" type="pres">
      <dgm:prSet presAssocID="{FE03846B-BAFC-4C97-96A6-D8952DC5DD1E}" presName="aSpace" presStyleCnt="0"/>
      <dgm:spPr/>
    </dgm:pt>
  </dgm:ptLst>
  <dgm:cxnLst>
    <dgm:cxn modelId="{E3D0B920-4E13-411C-8138-7EC5BA461C1A}" type="presOf" srcId="{26F84B9E-35C5-4AA8-B419-BD247E63651E}" destId="{139F0DCA-E689-4825-A7B8-137537AC4E74}" srcOrd="0" destOrd="0" presId="urn:microsoft.com/office/officeart/2005/8/layout/pyramid2"/>
    <dgm:cxn modelId="{C3C98862-6E6F-422F-A599-C2A1C8AF570F}" type="presOf" srcId="{6C623ABB-6309-4A81-B12A-CBB452DA8676}" destId="{FD4AFD60-0233-4237-9D99-4E579088E42D}" srcOrd="0" destOrd="0" presId="urn:microsoft.com/office/officeart/2005/8/layout/pyramid2"/>
    <dgm:cxn modelId="{9EEF946F-66D3-402C-B541-FE932DEDBA9E}" type="presOf" srcId="{193837EB-8CD6-43F2-8B76-C218CA01421E}" destId="{F6822CB4-2878-4EF0-A3A5-A11658FF275D}" srcOrd="0" destOrd="0" presId="urn:microsoft.com/office/officeart/2005/8/layout/pyramid2"/>
    <dgm:cxn modelId="{28986459-E820-44B3-A33A-7B8671ED8FB8}" type="presOf" srcId="{FE03846B-BAFC-4C97-96A6-D8952DC5DD1E}" destId="{B061862E-C25D-4739-ABE9-08CAC63876A1}" srcOrd="0" destOrd="0" presId="urn:microsoft.com/office/officeart/2005/8/layout/pyramid2"/>
    <dgm:cxn modelId="{3D4807C2-DA58-4CA7-A0FF-1B55761C3AFB}" srcId="{6C623ABB-6309-4A81-B12A-CBB452DA8676}" destId="{26F84B9E-35C5-4AA8-B419-BD247E63651E}" srcOrd="1" destOrd="0" parTransId="{230DEA62-9397-490C-BEEA-9E58CE5F58B9}" sibTransId="{EB92845E-9A5C-42A8-BA03-AA3C0ABC933D}"/>
    <dgm:cxn modelId="{2FE107CA-E97E-4C35-B8B0-A42A7C99EB67}" srcId="{6C623ABB-6309-4A81-B12A-CBB452DA8676}" destId="{FE03846B-BAFC-4C97-96A6-D8952DC5DD1E}" srcOrd="2" destOrd="0" parTransId="{D09F7372-D4CB-4088-A4D2-45929DF04275}" sibTransId="{8E1EEC7E-8591-4751-B3DD-2BF5C8156D68}"/>
    <dgm:cxn modelId="{192BB7D1-3BB4-4127-BFA4-AFAD8106012E}" srcId="{6C623ABB-6309-4A81-B12A-CBB452DA8676}" destId="{193837EB-8CD6-43F2-8B76-C218CA01421E}" srcOrd="0" destOrd="0" parTransId="{46DDCE10-50D2-464C-8E99-5F8BD8718994}" sibTransId="{86748D81-9362-4651-A831-FF3A62B87C8A}"/>
    <dgm:cxn modelId="{3DE48784-AF79-4D32-ADC1-2A95B9EF59DB}" type="presParOf" srcId="{FD4AFD60-0233-4237-9D99-4E579088E42D}" destId="{AC66DF9F-95ED-4A05-BD3E-AA7E363F52FC}" srcOrd="0" destOrd="0" presId="urn:microsoft.com/office/officeart/2005/8/layout/pyramid2"/>
    <dgm:cxn modelId="{FFFBE75C-03EF-4539-AA6C-2655233925F0}" type="presParOf" srcId="{FD4AFD60-0233-4237-9D99-4E579088E42D}" destId="{15D539CC-CD3C-4DEE-8B1A-895B44C606E3}" srcOrd="1" destOrd="0" presId="urn:microsoft.com/office/officeart/2005/8/layout/pyramid2"/>
    <dgm:cxn modelId="{92452D86-EAF2-46A0-A556-ECCBF9FE8DF0}" type="presParOf" srcId="{15D539CC-CD3C-4DEE-8B1A-895B44C606E3}" destId="{F6822CB4-2878-4EF0-A3A5-A11658FF275D}" srcOrd="0" destOrd="0" presId="urn:microsoft.com/office/officeart/2005/8/layout/pyramid2"/>
    <dgm:cxn modelId="{4093FF62-30D4-421D-95BF-7D9E803D1184}" type="presParOf" srcId="{15D539CC-CD3C-4DEE-8B1A-895B44C606E3}" destId="{1F0B525C-508D-48A4-9BBB-4082263CF4A3}" srcOrd="1" destOrd="0" presId="urn:microsoft.com/office/officeart/2005/8/layout/pyramid2"/>
    <dgm:cxn modelId="{E7FE70BE-A32F-4E85-A237-0D1AA9E961DB}" type="presParOf" srcId="{15D539CC-CD3C-4DEE-8B1A-895B44C606E3}" destId="{139F0DCA-E689-4825-A7B8-137537AC4E74}" srcOrd="2" destOrd="0" presId="urn:microsoft.com/office/officeart/2005/8/layout/pyramid2"/>
    <dgm:cxn modelId="{F0F5CAF0-B30E-4598-B16D-DD5F70C34D1C}" type="presParOf" srcId="{15D539CC-CD3C-4DEE-8B1A-895B44C606E3}" destId="{DF0E8124-73F1-47B2-BAA5-FC96A59AB943}" srcOrd="3" destOrd="0" presId="urn:microsoft.com/office/officeart/2005/8/layout/pyramid2"/>
    <dgm:cxn modelId="{E9B82339-3C5F-4C6A-B38A-DB4A4AB2882C}" type="presParOf" srcId="{15D539CC-CD3C-4DEE-8B1A-895B44C606E3}" destId="{B061862E-C25D-4739-ABE9-08CAC63876A1}" srcOrd="4" destOrd="0" presId="urn:microsoft.com/office/officeart/2005/8/layout/pyramid2"/>
    <dgm:cxn modelId="{517CE145-B6CF-4BF1-8342-DE3499E58112}" type="presParOf" srcId="{15D539CC-CD3C-4DEE-8B1A-895B44C606E3}" destId="{1CBFADD2-A892-4EA0-9DAD-382C7E158805}"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96D9FCE-F090-409E-9409-F8D5AA026721}" type="doc">
      <dgm:prSet loTypeId="urn:microsoft.com/office/officeart/2005/8/layout/hProcess9" loCatId="process" qsTypeId="urn:microsoft.com/office/officeart/2005/8/quickstyle/simple1" qsCatId="simple" csTypeId="urn:microsoft.com/office/officeart/2005/8/colors/accent1_2" csCatId="accent1" phldr="1"/>
      <dgm:spPr/>
    </dgm:pt>
    <dgm:pt modelId="{29376BE2-C696-468A-AD64-9188863812F6}">
      <dgm:prSet phldrT="[Text]"/>
      <dgm:spPr/>
      <dgm:t>
        <a:bodyPr/>
        <a:lstStyle/>
        <a:p>
          <a:r>
            <a:rPr lang="vi-VN">
              <a:latin typeface="+mj-lt"/>
            </a:rPr>
            <a:t>Dịch vụ lưu trữ và tên miền</a:t>
          </a:r>
          <a:endParaRPr lang="en-US">
            <a:latin typeface="+mj-lt"/>
          </a:endParaRPr>
        </a:p>
      </dgm:t>
    </dgm:pt>
    <dgm:pt modelId="{0D8B4813-BF80-4E18-994E-60F6ED8A6E8B}" type="parTrans" cxnId="{BDFCB64B-3D44-4706-93CF-85BB22828DF6}">
      <dgm:prSet/>
      <dgm:spPr/>
      <dgm:t>
        <a:bodyPr/>
        <a:lstStyle/>
        <a:p>
          <a:endParaRPr lang="en-US">
            <a:latin typeface="+mj-lt"/>
          </a:endParaRPr>
        </a:p>
      </dgm:t>
    </dgm:pt>
    <dgm:pt modelId="{E87FC36D-3B23-4B3F-AC43-D427A0C4FB8F}" type="sibTrans" cxnId="{BDFCB64B-3D44-4706-93CF-85BB22828DF6}">
      <dgm:prSet/>
      <dgm:spPr/>
      <dgm:t>
        <a:bodyPr/>
        <a:lstStyle/>
        <a:p>
          <a:endParaRPr lang="en-US">
            <a:latin typeface="+mj-lt"/>
          </a:endParaRPr>
        </a:p>
      </dgm:t>
    </dgm:pt>
    <dgm:pt modelId="{568F6A79-78E1-4A8E-9044-F69A0854115D}">
      <dgm:prSet phldrT="[Text]"/>
      <dgm:spPr/>
      <dgm:t>
        <a:bodyPr/>
        <a:lstStyle/>
        <a:p>
          <a:r>
            <a:rPr lang="en-US">
              <a:latin typeface="Times New Roman" panose="02020603050405020304" pitchFamily="18" charset="0"/>
              <a:cs typeface="Times New Roman" panose="02020603050405020304" pitchFamily="18" charset="0"/>
            </a:rPr>
            <a:t>GitHub hoặc Google App Engine</a:t>
          </a:r>
        </a:p>
      </dgm:t>
    </dgm:pt>
    <dgm:pt modelId="{A5DAF88E-3475-4129-B59C-8783E5412AD2}" type="parTrans" cxnId="{24FDA284-92C8-43C3-BF5A-8A1D3E4989E0}">
      <dgm:prSet/>
      <dgm:spPr/>
      <dgm:t>
        <a:bodyPr/>
        <a:lstStyle/>
        <a:p>
          <a:endParaRPr lang="en-US">
            <a:latin typeface="+mj-lt"/>
          </a:endParaRPr>
        </a:p>
      </dgm:t>
    </dgm:pt>
    <dgm:pt modelId="{53AF7A38-AD09-4291-A71C-BBFC78326C17}" type="sibTrans" cxnId="{24FDA284-92C8-43C3-BF5A-8A1D3E4989E0}">
      <dgm:prSet/>
      <dgm:spPr/>
      <dgm:t>
        <a:bodyPr/>
        <a:lstStyle/>
        <a:p>
          <a:endParaRPr lang="en-US">
            <a:latin typeface="+mj-lt"/>
          </a:endParaRPr>
        </a:p>
      </dgm:t>
    </dgm:pt>
    <dgm:pt modelId="{8DA90674-86E6-45E1-8B4C-D3A772E65DF5}">
      <dgm:prSet phldrT="[Text]"/>
      <dgm:spPr/>
      <dgm:t>
        <a:bodyPr/>
        <a:lstStyle/>
        <a:p>
          <a:r>
            <a:rPr lang="en-US">
              <a:latin typeface="Times New Roman" panose="02020603050405020304" pitchFamily="18" charset="0"/>
              <a:cs typeface="Times New Roman" panose="02020603050405020304" pitchFamily="18" charset="0"/>
            </a:rPr>
            <a:t>IDE dựa trên web (CodePen)</a:t>
          </a:r>
        </a:p>
      </dgm:t>
    </dgm:pt>
    <dgm:pt modelId="{40AF491A-057D-48A5-B1A7-45CCE96BA4F1}" type="parTrans" cxnId="{53B36A08-696F-4565-A043-AE98643AFAD0}">
      <dgm:prSet/>
      <dgm:spPr/>
      <dgm:t>
        <a:bodyPr/>
        <a:lstStyle/>
        <a:p>
          <a:endParaRPr lang="en-US">
            <a:latin typeface="+mj-lt"/>
          </a:endParaRPr>
        </a:p>
      </dgm:t>
    </dgm:pt>
    <dgm:pt modelId="{28AD876D-8ADA-4BA2-8CF6-A33D99A03123}" type="sibTrans" cxnId="{53B36A08-696F-4565-A043-AE98643AFAD0}">
      <dgm:prSet/>
      <dgm:spPr/>
      <dgm:t>
        <a:bodyPr/>
        <a:lstStyle/>
        <a:p>
          <a:endParaRPr lang="en-US">
            <a:latin typeface="+mj-lt"/>
          </a:endParaRPr>
        </a:p>
      </dgm:t>
    </dgm:pt>
    <dgm:pt modelId="{A53EBC5D-E219-4E77-A690-FE8C8620EE77}" type="pres">
      <dgm:prSet presAssocID="{296D9FCE-F090-409E-9409-F8D5AA026721}" presName="CompostProcess" presStyleCnt="0">
        <dgm:presLayoutVars>
          <dgm:dir/>
          <dgm:resizeHandles val="exact"/>
        </dgm:presLayoutVars>
      </dgm:prSet>
      <dgm:spPr/>
    </dgm:pt>
    <dgm:pt modelId="{31CA106C-A9A5-4ACE-A4FE-0FEA9ECB2AAA}" type="pres">
      <dgm:prSet presAssocID="{296D9FCE-F090-409E-9409-F8D5AA026721}" presName="arrow" presStyleLbl="bgShp" presStyleIdx="0" presStyleCnt="1"/>
      <dgm:spPr/>
    </dgm:pt>
    <dgm:pt modelId="{1EF866C8-584C-412B-B6D3-9D37D0184291}" type="pres">
      <dgm:prSet presAssocID="{296D9FCE-F090-409E-9409-F8D5AA026721}" presName="linearProcess" presStyleCnt="0"/>
      <dgm:spPr/>
    </dgm:pt>
    <dgm:pt modelId="{F0B45752-B7E6-45A0-9F1D-933143B59E45}" type="pres">
      <dgm:prSet presAssocID="{29376BE2-C696-468A-AD64-9188863812F6}" presName="textNode" presStyleLbl="node1" presStyleIdx="0" presStyleCnt="3">
        <dgm:presLayoutVars>
          <dgm:bulletEnabled val="1"/>
        </dgm:presLayoutVars>
      </dgm:prSet>
      <dgm:spPr/>
    </dgm:pt>
    <dgm:pt modelId="{62C579DC-5FAE-4567-9560-804F23D14F0D}" type="pres">
      <dgm:prSet presAssocID="{E87FC36D-3B23-4B3F-AC43-D427A0C4FB8F}" presName="sibTrans" presStyleCnt="0"/>
      <dgm:spPr/>
    </dgm:pt>
    <dgm:pt modelId="{7AA1444D-5CAA-46A5-9DB9-B8B799A42900}" type="pres">
      <dgm:prSet presAssocID="{568F6A79-78E1-4A8E-9044-F69A0854115D}" presName="textNode" presStyleLbl="node1" presStyleIdx="1" presStyleCnt="3">
        <dgm:presLayoutVars>
          <dgm:bulletEnabled val="1"/>
        </dgm:presLayoutVars>
      </dgm:prSet>
      <dgm:spPr/>
    </dgm:pt>
    <dgm:pt modelId="{4BA5058F-B399-4630-9819-A040F407408B}" type="pres">
      <dgm:prSet presAssocID="{53AF7A38-AD09-4291-A71C-BBFC78326C17}" presName="sibTrans" presStyleCnt="0"/>
      <dgm:spPr/>
    </dgm:pt>
    <dgm:pt modelId="{B831DBB3-54E8-4894-BBEE-C37A15C3986D}" type="pres">
      <dgm:prSet presAssocID="{8DA90674-86E6-45E1-8B4C-D3A772E65DF5}" presName="textNode" presStyleLbl="node1" presStyleIdx="2" presStyleCnt="3">
        <dgm:presLayoutVars>
          <dgm:bulletEnabled val="1"/>
        </dgm:presLayoutVars>
      </dgm:prSet>
      <dgm:spPr/>
    </dgm:pt>
  </dgm:ptLst>
  <dgm:cxnLst>
    <dgm:cxn modelId="{53B36A08-696F-4565-A043-AE98643AFAD0}" srcId="{296D9FCE-F090-409E-9409-F8D5AA026721}" destId="{8DA90674-86E6-45E1-8B4C-D3A772E65DF5}" srcOrd="2" destOrd="0" parTransId="{40AF491A-057D-48A5-B1A7-45CCE96BA4F1}" sibTransId="{28AD876D-8ADA-4BA2-8CF6-A33D99A03123}"/>
    <dgm:cxn modelId="{6F92B714-0F1E-40A8-9B7A-C4E2BDC0C576}" type="presOf" srcId="{568F6A79-78E1-4A8E-9044-F69A0854115D}" destId="{7AA1444D-5CAA-46A5-9DB9-B8B799A42900}" srcOrd="0" destOrd="0" presId="urn:microsoft.com/office/officeart/2005/8/layout/hProcess9"/>
    <dgm:cxn modelId="{BDFCB64B-3D44-4706-93CF-85BB22828DF6}" srcId="{296D9FCE-F090-409E-9409-F8D5AA026721}" destId="{29376BE2-C696-468A-AD64-9188863812F6}" srcOrd="0" destOrd="0" parTransId="{0D8B4813-BF80-4E18-994E-60F6ED8A6E8B}" sibTransId="{E87FC36D-3B23-4B3F-AC43-D427A0C4FB8F}"/>
    <dgm:cxn modelId="{24FDA284-92C8-43C3-BF5A-8A1D3E4989E0}" srcId="{296D9FCE-F090-409E-9409-F8D5AA026721}" destId="{568F6A79-78E1-4A8E-9044-F69A0854115D}" srcOrd="1" destOrd="0" parTransId="{A5DAF88E-3475-4129-B59C-8783E5412AD2}" sibTransId="{53AF7A38-AD09-4291-A71C-BBFC78326C17}"/>
    <dgm:cxn modelId="{3D39B9CF-D97F-4890-A279-7209E048F1C5}" type="presOf" srcId="{8DA90674-86E6-45E1-8B4C-D3A772E65DF5}" destId="{B831DBB3-54E8-4894-BBEE-C37A15C3986D}" srcOrd="0" destOrd="0" presId="urn:microsoft.com/office/officeart/2005/8/layout/hProcess9"/>
    <dgm:cxn modelId="{548AD8DD-DE08-4B60-8105-5C61C6F12989}" type="presOf" srcId="{296D9FCE-F090-409E-9409-F8D5AA026721}" destId="{A53EBC5D-E219-4E77-A690-FE8C8620EE77}" srcOrd="0" destOrd="0" presId="urn:microsoft.com/office/officeart/2005/8/layout/hProcess9"/>
    <dgm:cxn modelId="{1A9CC9EC-AF24-4A5E-B7A4-EE576289B429}" type="presOf" srcId="{29376BE2-C696-468A-AD64-9188863812F6}" destId="{F0B45752-B7E6-45A0-9F1D-933143B59E45}" srcOrd="0" destOrd="0" presId="urn:microsoft.com/office/officeart/2005/8/layout/hProcess9"/>
    <dgm:cxn modelId="{226B48E6-48E1-4779-814B-C9C1F0A884F5}" type="presParOf" srcId="{A53EBC5D-E219-4E77-A690-FE8C8620EE77}" destId="{31CA106C-A9A5-4ACE-A4FE-0FEA9ECB2AAA}" srcOrd="0" destOrd="0" presId="urn:microsoft.com/office/officeart/2005/8/layout/hProcess9"/>
    <dgm:cxn modelId="{C8488E4F-9DCC-4A03-BEDF-48DA4E450A73}" type="presParOf" srcId="{A53EBC5D-E219-4E77-A690-FE8C8620EE77}" destId="{1EF866C8-584C-412B-B6D3-9D37D0184291}" srcOrd="1" destOrd="0" presId="urn:microsoft.com/office/officeart/2005/8/layout/hProcess9"/>
    <dgm:cxn modelId="{A70B88E7-041D-41D1-BBA0-2078D6FB5D76}" type="presParOf" srcId="{1EF866C8-584C-412B-B6D3-9D37D0184291}" destId="{F0B45752-B7E6-45A0-9F1D-933143B59E45}" srcOrd="0" destOrd="0" presId="urn:microsoft.com/office/officeart/2005/8/layout/hProcess9"/>
    <dgm:cxn modelId="{7C040A8B-6E4E-4577-9287-3A881EE15EF8}" type="presParOf" srcId="{1EF866C8-584C-412B-B6D3-9D37D0184291}" destId="{62C579DC-5FAE-4567-9560-804F23D14F0D}" srcOrd="1" destOrd="0" presId="urn:microsoft.com/office/officeart/2005/8/layout/hProcess9"/>
    <dgm:cxn modelId="{760508A2-A30C-46FA-8F28-015E7F3C2E1B}" type="presParOf" srcId="{1EF866C8-584C-412B-B6D3-9D37D0184291}" destId="{7AA1444D-5CAA-46A5-9DB9-B8B799A42900}" srcOrd="2" destOrd="0" presId="urn:microsoft.com/office/officeart/2005/8/layout/hProcess9"/>
    <dgm:cxn modelId="{29F30579-F44D-496D-AC6C-309F47E84BB9}" type="presParOf" srcId="{1EF866C8-584C-412B-B6D3-9D37D0184291}" destId="{4BA5058F-B399-4630-9819-A040F407408B}" srcOrd="3" destOrd="0" presId="urn:microsoft.com/office/officeart/2005/8/layout/hProcess9"/>
    <dgm:cxn modelId="{16B1C624-D7C8-47B1-AC83-89157DF5801B}" type="presParOf" srcId="{1EF866C8-584C-412B-B6D3-9D37D0184291}" destId="{B831DBB3-54E8-4894-BBEE-C37A15C3986D}"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DC2E7FE5-10A3-44EB-8E0B-09AF8E49D7D6}" type="doc">
      <dgm:prSet loTypeId="urn:microsoft.com/office/officeart/2005/8/layout/cycle6" loCatId="cycle" qsTypeId="urn:microsoft.com/office/officeart/2005/8/quickstyle/simple1" qsCatId="simple" csTypeId="urn:microsoft.com/office/officeart/2005/8/colors/accent1_2" csCatId="accent1" phldr="1"/>
      <dgm:spPr/>
    </dgm:pt>
    <dgm:pt modelId="{31243BCE-6EBD-4B71-961D-0D7339555E51}">
      <dgm:prSet phldrT="[Text]"/>
      <dgm:spPr/>
      <dgm:t>
        <a:bodyPr/>
        <a:lstStyle/>
        <a:p>
          <a:r>
            <a:rPr lang="en-US">
              <a:latin typeface="Times New Roman" panose="02020603050405020304" pitchFamily="18" charset="0"/>
              <a:cs typeface="Times New Roman" panose="02020603050405020304" pitchFamily="18" charset="0"/>
            </a:rPr>
            <a:t>Internet</a:t>
          </a:r>
        </a:p>
      </dgm:t>
    </dgm:pt>
    <dgm:pt modelId="{73FB6841-6562-4A7D-A8E2-DA43F32F7C2F}" type="parTrans" cxnId="{7B50CB4E-F912-4B47-9F80-44C81180DED0}">
      <dgm:prSet/>
      <dgm:spPr/>
      <dgm:t>
        <a:bodyPr/>
        <a:lstStyle/>
        <a:p>
          <a:endParaRPr lang="en-US">
            <a:latin typeface="Times New Roman" panose="02020603050405020304" pitchFamily="18" charset="0"/>
            <a:cs typeface="Times New Roman" panose="02020603050405020304" pitchFamily="18" charset="0"/>
          </a:endParaRPr>
        </a:p>
      </dgm:t>
    </dgm:pt>
    <dgm:pt modelId="{E0B93F15-4AEF-4599-B123-745216034BE0}" type="sibTrans" cxnId="{7B50CB4E-F912-4B47-9F80-44C81180DED0}">
      <dgm:prSet/>
      <dgm:spPr/>
      <dgm:t>
        <a:bodyPr/>
        <a:lstStyle/>
        <a:p>
          <a:endParaRPr lang="en-US">
            <a:latin typeface="Times New Roman" panose="02020603050405020304" pitchFamily="18" charset="0"/>
            <a:cs typeface="Times New Roman" panose="02020603050405020304" pitchFamily="18" charset="0"/>
          </a:endParaRPr>
        </a:p>
      </dgm:t>
    </dgm:pt>
    <dgm:pt modelId="{02D97E19-2A69-4C28-AF1F-6BECDE4F3DC6}">
      <dgm:prSet phldrT="[Text]"/>
      <dgm:spPr/>
      <dgm:t>
        <a:bodyPr/>
        <a:lstStyle/>
        <a:p>
          <a:r>
            <a:rPr lang="en-US">
              <a:latin typeface="Times New Roman" panose="02020603050405020304" pitchFamily="18" charset="0"/>
              <a:cs typeface="Times New Roman" panose="02020603050405020304" pitchFamily="18" charset="0"/>
            </a:rPr>
            <a:t>Công nghệ web</a:t>
          </a:r>
        </a:p>
      </dgm:t>
    </dgm:pt>
    <dgm:pt modelId="{F14B0002-9D07-4E4D-B50A-1E4AE0D211F0}" type="parTrans" cxnId="{E571C242-94D9-4000-B995-49F0DD021713}">
      <dgm:prSet/>
      <dgm:spPr/>
      <dgm:t>
        <a:bodyPr/>
        <a:lstStyle/>
        <a:p>
          <a:endParaRPr lang="en-US">
            <a:latin typeface="Times New Roman" panose="02020603050405020304" pitchFamily="18" charset="0"/>
            <a:cs typeface="Times New Roman" panose="02020603050405020304" pitchFamily="18" charset="0"/>
          </a:endParaRPr>
        </a:p>
      </dgm:t>
    </dgm:pt>
    <dgm:pt modelId="{1AB47C39-56C6-42EE-BB8F-9B8674D105FE}" type="sibTrans" cxnId="{E571C242-94D9-4000-B995-49F0DD021713}">
      <dgm:prSet/>
      <dgm:spPr/>
      <dgm:t>
        <a:bodyPr/>
        <a:lstStyle/>
        <a:p>
          <a:endParaRPr lang="en-US">
            <a:latin typeface="Times New Roman" panose="02020603050405020304" pitchFamily="18" charset="0"/>
            <a:cs typeface="Times New Roman" panose="02020603050405020304" pitchFamily="18" charset="0"/>
          </a:endParaRPr>
        </a:p>
      </dgm:t>
    </dgm:pt>
    <dgm:pt modelId="{E8F35F35-FA23-4B78-9450-7DA3F222F67F}" type="pres">
      <dgm:prSet presAssocID="{DC2E7FE5-10A3-44EB-8E0B-09AF8E49D7D6}" presName="cycle" presStyleCnt="0">
        <dgm:presLayoutVars>
          <dgm:dir/>
          <dgm:resizeHandles val="exact"/>
        </dgm:presLayoutVars>
      </dgm:prSet>
      <dgm:spPr/>
    </dgm:pt>
    <dgm:pt modelId="{AAF9E01D-9502-4FD5-9C4D-447F187604F1}" type="pres">
      <dgm:prSet presAssocID="{31243BCE-6EBD-4B71-961D-0D7339555E51}" presName="node" presStyleLbl="node1" presStyleIdx="0" presStyleCnt="2">
        <dgm:presLayoutVars>
          <dgm:bulletEnabled val="1"/>
        </dgm:presLayoutVars>
      </dgm:prSet>
      <dgm:spPr/>
    </dgm:pt>
    <dgm:pt modelId="{DF734B37-5DD4-4060-86B1-1EBE02F5F3B9}" type="pres">
      <dgm:prSet presAssocID="{31243BCE-6EBD-4B71-961D-0D7339555E51}" presName="spNode" presStyleCnt="0"/>
      <dgm:spPr/>
    </dgm:pt>
    <dgm:pt modelId="{E092C339-AB7F-4472-A39B-488791A53B67}" type="pres">
      <dgm:prSet presAssocID="{E0B93F15-4AEF-4599-B123-745216034BE0}" presName="sibTrans" presStyleLbl="sibTrans1D1" presStyleIdx="0" presStyleCnt="2"/>
      <dgm:spPr/>
    </dgm:pt>
    <dgm:pt modelId="{3BF11F13-06BD-4C23-B72C-E101F71FF6E4}" type="pres">
      <dgm:prSet presAssocID="{02D97E19-2A69-4C28-AF1F-6BECDE4F3DC6}" presName="node" presStyleLbl="node1" presStyleIdx="1" presStyleCnt="2">
        <dgm:presLayoutVars>
          <dgm:bulletEnabled val="1"/>
        </dgm:presLayoutVars>
      </dgm:prSet>
      <dgm:spPr/>
    </dgm:pt>
    <dgm:pt modelId="{0FCDC501-11BD-4020-980E-2F6BDB2CE902}" type="pres">
      <dgm:prSet presAssocID="{02D97E19-2A69-4C28-AF1F-6BECDE4F3DC6}" presName="spNode" presStyleCnt="0"/>
      <dgm:spPr/>
    </dgm:pt>
    <dgm:pt modelId="{8A99D180-6155-488E-8A51-C60CAA9342A3}" type="pres">
      <dgm:prSet presAssocID="{1AB47C39-56C6-42EE-BB8F-9B8674D105FE}" presName="sibTrans" presStyleLbl="sibTrans1D1" presStyleIdx="1" presStyleCnt="2"/>
      <dgm:spPr/>
    </dgm:pt>
  </dgm:ptLst>
  <dgm:cxnLst>
    <dgm:cxn modelId="{CCC1DB32-E51C-4485-AE0B-98A86E89BD9D}" type="presOf" srcId="{02D97E19-2A69-4C28-AF1F-6BECDE4F3DC6}" destId="{3BF11F13-06BD-4C23-B72C-E101F71FF6E4}" srcOrd="0" destOrd="0" presId="urn:microsoft.com/office/officeart/2005/8/layout/cycle6"/>
    <dgm:cxn modelId="{E571C242-94D9-4000-B995-49F0DD021713}" srcId="{DC2E7FE5-10A3-44EB-8E0B-09AF8E49D7D6}" destId="{02D97E19-2A69-4C28-AF1F-6BECDE4F3DC6}" srcOrd="1" destOrd="0" parTransId="{F14B0002-9D07-4E4D-B50A-1E4AE0D211F0}" sibTransId="{1AB47C39-56C6-42EE-BB8F-9B8674D105FE}"/>
    <dgm:cxn modelId="{5B39B745-09F6-4C01-B5E1-2C9EC9C90E30}" type="presOf" srcId="{1AB47C39-56C6-42EE-BB8F-9B8674D105FE}" destId="{8A99D180-6155-488E-8A51-C60CAA9342A3}" srcOrd="0" destOrd="0" presId="urn:microsoft.com/office/officeart/2005/8/layout/cycle6"/>
    <dgm:cxn modelId="{7B50CB4E-F912-4B47-9F80-44C81180DED0}" srcId="{DC2E7FE5-10A3-44EB-8E0B-09AF8E49D7D6}" destId="{31243BCE-6EBD-4B71-961D-0D7339555E51}" srcOrd="0" destOrd="0" parTransId="{73FB6841-6562-4A7D-A8E2-DA43F32F7C2F}" sibTransId="{E0B93F15-4AEF-4599-B123-745216034BE0}"/>
    <dgm:cxn modelId="{19B42598-DF52-4C06-813C-2A3DEFCD4DD9}" type="presOf" srcId="{E0B93F15-4AEF-4599-B123-745216034BE0}" destId="{E092C339-AB7F-4472-A39B-488791A53B67}" srcOrd="0" destOrd="0" presId="urn:microsoft.com/office/officeart/2005/8/layout/cycle6"/>
    <dgm:cxn modelId="{6B210DBE-F5B7-4E85-B8B6-2B9AE810669A}" type="presOf" srcId="{DC2E7FE5-10A3-44EB-8E0B-09AF8E49D7D6}" destId="{E8F35F35-FA23-4B78-9450-7DA3F222F67F}" srcOrd="0" destOrd="0" presId="urn:microsoft.com/office/officeart/2005/8/layout/cycle6"/>
    <dgm:cxn modelId="{97421DE6-14A3-4D5C-8A60-CBF587439ADE}" type="presOf" srcId="{31243BCE-6EBD-4B71-961D-0D7339555E51}" destId="{AAF9E01D-9502-4FD5-9C4D-447F187604F1}" srcOrd="0" destOrd="0" presId="urn:microsoft.com/office/officeart/2005/8/layout/cycle6"/>
    <dgm:cxn modelId="{42764020-C0D0-497C-8569-CD2AD99A8DFF}" type="presParOf" srcId="{E8F35F35-FA23-4B78-9450-7DA3F222F67F}" destId="{AAF9E01D-9502-4FD5-9C4D-447F187604F1}" srcOrd="0" destOrd="0" presId="urn:microsoft.com/office/officeart/2005/8/layout/cycle6"/>
    <dgm:cxn modelId="{66E62879-8CE6-4F0B-9350-229C6B8396E6}" type="presParOf" srcId="{E8F35F35-FA23-4B78-9450-7DA3F222F67F}" destId="{DF734B37-5DD4-4060-86B1-1EBE02F5F3B9}" srcOrd="1" destOrd="0" presId="urn:microsoft.com/office/officeart/2005/8/layout/cycle6"/>
    <dgm:cxn modelId="{9B66A97F-E9E8-4D68-A490-93A5C4E5EA5B}" type="presParOf" srcId="{E8F35F35-FA23-4B78-9450-7DA3F222F67F}" destId="{E092C339-AB7F-4472-A39B-488791A53B67}" srcOrd="2" destOrd="0" presId="urn:microsoft.com/office/officeart/2005/8/layout/cycle6"/>
    <dgm:cxn modelId="{2B812650-D878-4E5F-9E86-E119DFD06523}" type="presParOf" srcId="{E8F35F35-FA23-4B78-9450-7DA3F222F67F}" destId="{3BF11F13-06BD-4C23-B72C-E101F71FF6E4}" srcOrd="3" destOrd="0" presId="urn:microsoft.com/office/officeart/2005/8/layout/cycle6"/>
    <dgm:cxn modelId="{74DDA410-6673-4C5A-97FD-C4548DE7E698}" type="presParOf" srcId="{E8F35F35-FA23-4B78-9450-7DA3F222F67F}" destId="{0FCDC501-11BD-4020-980E-2F6BDB2CE902}" srcOrd="4" destOrd="0" presId="urn:microsoft.com/office/officeart/2005/8/layout/cycle6"/>
    <dgm:cxn modelId="{C65ED4F3-C1AA-45EE-90F2-D91F9E5618CD}" type="presParOf" srcId="{E8F35F35-FA23-4B78-9450-7DA3F222F67F}" destId="{8A99D180-6155-488E-8A51-C60CAA9342A3}" srcOrd="5"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6891F9-74D8-4344-AE37-562368E6C492}"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BCDF0C1F-611A-4353-8E64-223C32C0D7EE}">
      <dgm:prSet phldrT="[Text]"/>
      <dgm:spPr/>
      <dgm:t>
        <a:bodyPr/>
        <a:lstStyle/>
        <a:p>
          <a:r>
            <a:rPr lang="en-US">
              <a:latin typeface="Times New Roman" panose="02020603050405020304" pitchFamily="18" charset="0"/>
              <a:cs typeface="Times New Roman" panose="02020603050405020304" pitchFamily="18" charset="0"/>
            </a:rPr>
            <a:t>ARPANET </a:t>
          </a:r>
        </a:p>
      </dgm:t>
    </dgm:pt>
    <dgm:pt modelId="{00CE306D-B6F2-4A0E-BEFA-0CBABC40DB3A}" type="parTrans" cxnId="{B05F65AD-AB5E-4604-9310-10ACA39B9685}">
      <dgm:prSet/>
      <dgm:spPr/>
      <dgm:t>
        <a:bodyPr/>
        <a:lstStyle/>
        <a:p>
          <a:endParaRPr lang="en-US">
            <a:latin typeface="Times New Roman" panose="02020603050405020304" pitchFamily="18" charset="0"/>
            <a:cs typeface="Times New Roman" panose="02020603050405020304" pitchFamily="18" charset="0"/>
          </a:endParaRPr>
        </a:p>
      </dgm:t>
    </dgm:pt>
    <dgm:pt modelId="{DF6D3716-F942-4404-AD35-F533D295BD49}" type="sibTrans" cxnId="{B05F65AD-AB5E-4604-9310-10ACA39B9685}">
      <dgm:prSet/>
      <dgm:spPr/>
      <dgm:t>
        <a:bodyPr/>
        <a:lstStyle/>
        <a:p>
          <a:endParaRPr lang="en-US">
            <a:latin typeface="Times New Roman" panose="02020603050405020304" pitchFamily="18" charset="0"/>
            <a:cs typeface="Times New Roman" panose="02020603050405020304" pitchFamily="18" charset="0"/>
          </a:endParaRPr>
        </a:p>
      </dgm:t>
    </dgm:pt>
    <dgm:pt modelId="{4F267E1C-8F5B-4F45-ABEF-0B27AC8B9843}">
      <dgm:prSet phldrT="[Text]"/>
      <dgm:spPr/>
      <dgm:t>
        <a:bodyPr/>
        <a:lstStyle/>
        <a:p>
          <a:r>
            <a:rPr lang="en-US">
              <a:latin typeface="Times New Roman" panose="02020603050405020304" pitchFamily="18" charset="0"/>
              <a:cs typeface="Times New Roman" panose="02020603050405020304" pitchFamily="18" charset="0"/>
            </a:rPr>
            <a:t>1969, Bộ Quốc phòng Hoa Kỳ.</a:t>
          </a:r>
        </a:p>
      </dgm:t>
    </dgm:pt>
    <dgm:pt modelId="{5CE01C11-460A-4D1B-99C0-4F4CF32049A6}" type="parTrans" cxnId="{8D65C024-425C-4163-9340-DF89E02B33A4}">
      <dgm:prSet/>
      <dgm:spPr/>
      <dgm:t>
        <a:bodyPr/>
        <a:lstStyle/>
        <a:p>
          <a:endParaRPr lang="en-US">
            <a:latin typeface="Times New Roman" panose="02020603050405020304" pitchFamily="18" charset="0"/>
            <a:cs typeface="Times New Roman" panose="02020603050405020304" pitchFamily="18" charset="0"/>
          </a:endParaRPr>
        </a:p>
      </dgm:t>
    </dgm:pt>
    <dgm:pt modelId="{2344E982-2FF5-4CB9-9411-2BB6F7F06F61}" type="sibTrans" cxnId="{8D65C024-425C-4163-9340-DF89E02B33A4}">
      <dgm:prSet/>
      <dgm:spPr/>
      <dgm:t>
        <a:bodyPr/>
        <a:lstStyle/>
        <a:p>
          <a:endParaRPr lang="en-US">
            <a:latin typeface="Times New Roman" panose="02020603050405020304" pitchFamily="18" charset="0"/>
            <a:cs typeface="Times New Roman" panose="02020603050405020304" pitchFamily="18" charset="0"/>
          </a:endParaRPr>
        </a:p>
      </dgm:t>
    </dgm:pt>
    <dgm:pt modelId="{09E11E07-6DB6-4258-A3BF-D6C3BCF4C7F6}">
      <dgm:prSet phldrT="[Text]"/>
      <dgm:spPr/>
      <dgm:t>
        <a:bodyPr/>
        <a:lstStyle/>
        <a:p>
          <a:r>
            <a:rPr lang="en-US">
              <a:latin typeface="Times New Roman" panose="02020603050405020304" pitchFamily="18" charset="0"/>
              <a:cs typeface="Times New Roman" panose="02020603050405020304" pitchFamily="18" charset="0"/>
            </a:rPr>
            <a:t>L</a:t>
          </a:r>
          <a:r>
            <a:rPr lang="vi-VN">
              <a:latin typeface="Times New Roman" panose="02020603050405020304" pitchFamily="18" charset="0"/>
              <a:cs typeface="Times New Roman" panose="02020603050405020304" pitchFamily="18" charset="0"/>
            </a:rPr>
            <a:t>iên lạc giữa các cơ quan chính phủ</a:t>
          </a:r>
          <a:r>
            <a:rPr lang="en-US">
              <a:latin typeface="Times New Roman" panose="02020603050405020304" pitchFamily="18" charset="0"/>
              <a:cs typeface="Times New Roman" panose="02020603050405020304" pitchFamily="18" charset="0"/>
            </a:rPr>
            <a:t>.</a:t>
          </a:r>
        </a:p>
      </dgm:t>
    </dgm:pt>
    <dgm:pt modelId="{3D438BF2-D213-4C60-A395-EC42FA8FF541}" type="parTrans" cxnId="{A76BE797-31D3-4A67-BAEB-1FA87DD205D1}">
      <dgm:prSet/>
      <dgm:spPr/>
      <dgm:t>
        <a:bodyPr/>
        <a:lstStyle/>
        <a:p>
          <a:endParaRPr lang="en-US">
            <a:latin typeface="Times New Roman" panose="02020603050405020304" pitchFamily="18" charset="0"/>
            <a:cs typeface="Times New Roman" panose="02020603050405020304" pitchFamily="18" charset="0"/>
          </a:endParaRPr>
        </a:p>
      </dgm:t>
    </dgm:pt>
    <dgm:pt modelId="{3C769280-E981-4B55-AC1D-436DF080CEEB}" type="sibTrans" cxnId="{A76BE797-31D3-4A67-BAEB-1FA87DD205D1}">
      <dgm:prSet/>
      <dgm:spPr/>
      <dgm:t>
        <a:bodyPr/>
        <a:lstStyle/>
        <a:p>
          <a:endParaRPr lang="en-US">
            <a:latin typeface="Times New Roman" panose="02020603050405020304" pitchFamily="18" charset="0"/>
            <a:cs typeface="Times New Roman" panose="02020603050405020304" pitchFamily="18" charset="0"/>
          </a:endParaRPr>
        </a:p>
      </dgm:t>
    </dgm:pt>
    <dgm:pt modelId="{F1AA2248-DD89-4D9E-8DA4-DB2D034090EE}">
      <dgm:prSet phldrT="[Text]"/>
      <dgm:spPr/>
      <dgm:t>
        <a:bodyPr/>
        <a:lstStyle/>
        <a:p>
          <a:r>
            <a:rPr lang="en-US">
              <a:latin typeface="Times New Roman" panose="02020603050405020304" pitchFamily="18" charset="0"/>
              <a:cs typeface="Times New Roman" panose="02020603050405020304" pitchFamily="18" charset="0"/>
            </a:rPr>
            <a:t>Internet</a:t>
          </a:r>
        </a:p>
      </dgm:t>
    </dgm:pt>
    <dgm:pt modelId="{1961768C-59B2-4F6F-BE70-F97217E9CF42}" type="parTrans" cxnId="{A3BB225A-2246-4AAA-BA70-7038D24ACD82}">
      <dgm:prSet/>
      <dgm:spPr/>
      <dgm:t>
        <a:bodyPr/>
        <a:lstStyle/>
        <a:p>
          <a:endParaRPr lang="en-US">
            <a:latin typeface="Times New Roman" panose="02020603050405020304" pitchFamily="18" charset="0"/>
            <a:cs typeface="Times New Roman" panose="02020603050405020304" pitchFamily="18" charset="0"/>
          </a:endParaRPr>
        </a:p>
      </dgm:t>
    </dgm:pt>
    <dgm:pt modelId="{8ABEF7C5-930B-4672-B120-D32022E3FA4A}" type="sibTrans" cxnId="{A3BB225A-2246-4AAA-BA70-7038D24ACD82}">
      <dgm:prSet/>
      <dgm:spPr/>
      <dgm:t>
        <a:bodyPr/>
        <a:lstStyle/>
        <a:p>
          <a:endParaRPr lang="en-US">
            <a:latin typeface="Times New Roman" panose="02020603050405020304" pitchFamily="18" charset="0"/>
            <a:cs typeface="Times New Roman" panose="02020603050405020304" pitchFamily="18" charset="0"/>
          </a:endParaRPr>
        </a:p>
      </dgm:t>
    </dgm:pt>
    <dgm:pt modelId="{BF9CD4D9-EDB1-49AE-9438-F455C8A12791}">
      <dgm:prSet phldrT="[Text]"/>
      <dgm:spPr/>
      <dgm:t>
        <a:bodyPr/>
        <a:lstStyle/>
        <a:p>
          <a:r>
            <a:rPr lang="en-US">
              <a:latin typeface="Times New Roman" panose="02020603050405020304" pitchFamily="18" charset="0"/>
              <a:cs typeface="Times New Roman" panose="02020603050405020304" pitchFamily="18" charset="0"/>
            </a:rPr>
            <a:t>1972, ARPANET lan rộng trên toàn cầu.</a:t>
          </a:r>
        </a:p>
      </dgm:t>
    </dgm:pt>
    <dgm:pt modelId="{417F7A21-0364-424B-A0BF-1CEAF7337830}" type="parTrans" cxnId="{DE16AF6D-B2DD-4B52-AF8E-FC3B65E238B0}">
      <dgm:prSet/>
      <dgm:spPr/>
      <dgm:t>
        <a:bodyPr/>
        <a:lstStyle/>
        <a:p>
          <a:endParaRPr lang="en-US">
            <a:latin typeface="Times New Roman" panose="02020603050405020304" pitchFamily="18" charset="0"/>
            <a:cs typeface="Times New Roman" panose="02020603050405020304" pitchFamily="18" charset="0"/>
          </a:endParaRPr>
        </a:p>
      </dgm:t>
    </dgm:pt>
    <dgm:pt modelId="{184FE0F2-141C-4A40-A7CF-9F7C0B57F2C2}" type="sibTrans" cxnId="{DE16AF6D-B2DD-4B52-AF8E-FC3B65E238B0}">
      <dgm:prSet/>
      <dgm:spPr/>
      <dgm:t>
        <a:bodyPr/>
        <a:lstStyle/>
        <a:p>
          <a:endParaRPr lang="en-US">
            <a:latin typeface="Times New Roman" panose="02020603050405020304" pitchFamily="18" charset="0"/>
            <a:cs typeface="Times New Roman" panose="02020603050405020304" pitchFamily="18" charset="0"/>
          </a:endParaRPr>
        </a:p>
      </dgm:t>
    </dgm:pt>
    <dgm:pt modelId="{3C198C7F-B4FA-4CDB-B1B5-BA00CDBCDFFF}">
      <dgm:prSet phldrT="[Text]"/>
      <dgm:spPr/>
      <dgm:t>
        <a:bodyPr/>
        <a:lstStyle/>
        <a:p>
          <a:r>
            <a:rPr lang="en-US">
              <a:latin typeface="Times New Roman" panose="02020603050405020304" pitchFamily="18" charset="0"/>
              <a:cs typeface="Times New Roman" panose="02020603050405020304" pitchFamily="18" charset="0"/>
            </a:rPr>
            <a:t>TCP / IP, DNS, WWW, trình duyệt, Ngôn ngữ Script, …</a:t>
          </a:r>
        </a:p>
      </dgm:t>
    </dgm:pt>
    <dgm:pt modelId="{2D20A252-9936-441A-98E8-EA04083C61BE}" type="parTrans" cxnId="{E5C19DEB-8E06-417F-91A0-4E1CF5F16F06}">
      <dgm:prSet/>
      <dgm:spPr/>
      <dgm:t>
        <a:bodyPr/>
        <a:lstStyle/>
        <a:p>
          <a:endParaRPr lang="en-US">
            <a:latin typeface="Times New Roman" panose="02020603050405020304" pitchFamily="18" charset="0"/>
            <a:cs typeface="Times New Roman" panose="02020603050405020304" pitchFamily="18" charset="0"/>
          </a:endParaRPr>
        </a:p>
      </dgm:t>
    </dgm:pt>
    <dgm:pt modelId="{1EB1CCCA-2243-4641-9D5B-973C92B77303}" type="sibTrans" cxnId="{E5C19DEB-8E06-417F-91A0-4E1CF5F16F06}">
      <dgm:prSet/>
      <dgm:spPr/>
      <dgm:t>
        <a:bodyPr/>
        <a:lstStyle/>
        <a:p>
          <a:endParaRPr lang="en-US">
            <a:latin typeface="Times New Roman" panose="02020603050405020304" pitchFamily="18" charset="0"/>
            <a:cs typeface="Times New Roman" panose="02020603050405020304" pitchFamily="18" charset="0"/>
          </a:endParaRPr>
        </a:p>
      </dgm:t>
    </dgm:pt>
    <dgm:pt modelId="{634B6F3F-8E9A-49D8-BCA5-86E12B1D9D59}" type="pres">
      <dgm:prSet presAssocID="{546891F9-74D8-4344-AE37-562368E6C492}" presName="Name0" presStyleCnt="0">
        <dgm:presLayoutVars>
          <dgm:dir/>
          <dgm:animLvl val="lvl"/>
          <dgm:resizeHandles val="exact"/>
        </dgm:presLayoutVars>
      </dgm:prSet>
      <dgm:spPr/>
    </dgm:pt>
    <dgm:pt modelId="{DB537E2D-6F64-4E91-866A-F8BB5543E8AE}" type="pres">
      <dgm:prSet presAssocID="{546891F9-74D8-4344-AE37-562368E6C492}" presName="tSp" presStyleCnt="0"/>
      <dgm:spPr/>
    </dgm:pt>
    <dgm:pt modelId="{7D0CF307-642A-4F86-84F9-EE04144EEF4F}" type="pres">
      <dgm:prSet presAssocID="{546891F9-74D8-4344-AE37-562368E6C492}" presName="bSp" presStyleCnt="0"/>
      <dgm:spPr/>
    </dgm:pt>
    <dgm:pt modelId="{5C71C27E-ED1F-4A6E-991F-726501497F76}" type="pres">
      <dgm:prSet presAssocID="{546891F9-74D8-4344-AE37-562368E6C492}" presName="process" presStyleCnt="0"/>
      <dgm:spPr/>
    </dgm:pt>
    <dgm:pt modelId="{ED9DDA64-B16E-41D0-9BAF-AD5399625065}" type="pres">
      <dgm:prSet presAssocID="{BCDF0C1F-611A-4353-8E64-223C32C0D7EE}" presName="composite1" presStyleCnt="0"/>
      <dgm:spPr/>
    </dgm:pt>
    <dgm:pt modelId="{F26F0FE1-845D-4925-B274-46824DD84894}" type="pres">
      <dgm:prSet presAssocID="{BCDF0C1F-611A-4353-8E64-223C32C0D7EE}" presName="dummyNode1" presStyleLbl="node1" presStyleIdx="0" presStyleCnt="2"/>
      <dgm:spPr/>
    </dgm:pt>
    <dgm:pt modelId="{3836D451-EB43-4E4F-883D-64920D867FAA}" type="pres">
      <dgm:prSet presAssocID="{BCDF0C1F-611A-4353-8E64-223C32C0D7EE}" presName="childNode1" presStyleLbl="bgAcc1" presStyleIdx="0" presStyleCnt="2">
        <dgm:presLayoutVars>
          <dgm:bulletEnabled val="1"/>
        </dgm:presLayoutVars>
      </dgm:prSet>
      <dgm:spPr/>
    </dgm:pt>
    <dgm:pt modelId="{3FCDFD78-A218-4F86-8E36-B46DF066910E}" type="pres">
      <dgm:prSet presAssocID="{BCDF0C1F-611A-4353-8E64-223C32C0D7EE}" presName="childNode1tx" presStyleLbl="bgAcc1" presStyleIdx="0" presStyleCnt="2">
        <dgm:presLayoutVars>
          <dgm:bulletEnabled val="1"/>
        </dgm:presLayoutVars>
      </dgm:prSet>
      <dgm:spPr/>
    </dgm:pt>
    <dgm:pt modelId="{ACF1017A-343A-4798-B04F-23BA746A5133}" type="pres">
      <dgm:prSet presAssocID="{BCDF0C1F-611A-4353-8E64-223C32C0D7EE}" presName="parentNode1" presStyleLbl="node1" presStyleIdx="0" presStyleCnt="2">
        <dgm:presLayoutVars>
          <dgm:chMax val="1"/>
          <dgm:bulletEnabled val="1"/>
        </dgm:presLayoutVars>
      </dgm:prSet>
      <dgm:spPr/>
    </dgm:pt>
    <dgm:pt modelId="{DAEA120C-9535-4F44-905A-3D8BD1AE0470}" type="pres">
      <dgm:prSet presAssocID="{BCDF0C1F-611A-4353-8E64-223C32C0D7EE}" presName="connSite1" presStyleCnt="0"/>
      <dgm:spPr/>
    </dgm:pt>
    <dgm:pt modelId="{242E0920-374C-4D33-A517-2FF0E3F69CC8}" type="pres">
      <dgm:prSet presAssocID="{DF6D3716-F942-4404-AD35-F533D295BD49}" presName="Name9" presStyleLbl="sibTrans2D1" presStyleIdx="0" presStyleCnt="1"/>
      <dgm:spPr/>
    </dgm:pt>
    <dgm:pt modelId="{091456DC-3099-4580-895D-415AB8AA859B}" type="pres">
      <dgm:prSet presAssocID="{F1AA2248-DD89-4D9E-8DA4-DB2D034090EE}" presName="composite2" presStyleCnt="0"/>
      <dgm:spPr/>
    </dgm:pt>
    <dgm:pt modelId="{8BC28BB3-8628-445E-8E92-92A1A6AEAF78}" type="pres">
      <dgm:prSet presAssocID="{F1AA2248-DD89-4D9E-8DA4-DB2D034090EE}" presName="dummyNode2" presStyleLbl="node1" presStyleIdx="0" presStyleCnt="2"/>
      <dgm:spPr/>
    </dgm:pt>
    <dgm:pt modelId="{4E318F42-A4A7-4722-94B4-5B5F54B817DF}" type="pres">
      <dgm:prSet presAssocID="{F1AA2248-DD89-4D9E-8DA4-DB2D034090EE}" presName="childNode2" presStyleLbl="bgAcc1" presStyleIdx="1" presStyleCnt="2">
        <dgm:presLayoutVars>
          <dgm:bulletEnabled val="1"/>
        </dgm:presLayoutVars>
      </dgm:prSet>
      <dgm:spPr/>
    </dgm:pt>
    <dgm:pt modelId="{7AD15444-51D5-4FD9-B5B2-7516D0D2568B}" type="pres">
      <dgm:prSet presAssocID="{F1AA2248-DD89-4D9E-8DA4-DB2D034090EE}" presName="childNode2tx" presStyleLbl="bgAcc1" presStyleIdx="1" presStyleCnt="2">
        <dgm:presLayoutVars>
          <dgm:bulletEnabled val="1"/>
        </dgm:presLayoutVars>
      </dgm:prSet>
      <dgm:spPr/>
    </dgm:pt>
    <dgm:pt modelId="{415C8E4C-4EE1-4278-B56C-9E6AA29AEAA6}" type="pres">
      <dgm:prSet presAssocID="{F1AA2248-DD89-4D9E-8DA4-DB2D034090EE}" presName="parentNode2" presStyleLbl="node1" presStyleIdx="1" presStyleCnt="2">
        <dgm:presLayoutVars>
          <dgm:chMax val="0"/>
          <dgm:bulletEnabled val="1"/>
        </dgm:presLayoutVars>
      </dgm:prSet>
      <dgm:spPr/>
    </dgm:pt>
    <dgm:pt modelId="{C11C4C0F-9082-4A59-9E59-74A5EB95EC02}" type="pres">
      <dgm:prSet presAssocID="{F1AA2248-DD89-4D9E-8DA4-DB2D034090EE}" presName="connSite2" presStyleCnt="0"/>
      <dgm:spPr/>
    </dgm:pt>
  </dgm:ptLst>
  <dgm:cxnLst>
    <dgm:cxn modelId="{2048D115-7C1B-4AAA-8F0D-049055B414C1}" type="presOf" srcId="{09E11E07-6DB6-4258-A3BF-D6C3BCF4C7F6}" destId="{3836D451-EB43-4E4F-883D-64920D867FAA}" srcOrd="0" destOrd="1" presId="urn:microsoft.com/office/officeart/2005/8/layout/hProcess4"/>
    <dgm:cxn modelId="{BFEA241B-4D07-49FB-8A59-8405261CA58E}" type="presOf" srcId="{4F267E1C-8F5B-4F45-ABEF-0B27AC8B9843}" destId="{3836D451-EB43-4E4F-883D-64920D867FAA}" srcOrd="0" destOrd="0" presId="urn:microsoft.com/office/officeart/2005/8/layout/hProcess4"/>
    <dgm:cxn modelId="{B86A3B24-3054-4FB3-B7EF-146FCAC219BB}" type="presOf" srcId="{BF9CD4D9-EDB1-49AE-9438-F455C8A12791}" destId="{4E318F42-A4A7-4722-94B4-5B5F54B817DF}" srcOrd="0" destOrd="0" presId="urn:microsoft.com/office/officeart/2005/8/layout/hProcess4"/>
    <dgm:cxn modelId="{8D65C024-425C-4163-9340-DF89E02B33A4}" srcId="{BCDF0C1F-611A-4353-8E64-223C32C0D7EE}" destId="{4F267E1C-8F5B-4F45-ABEF-0B27AC8B9843}" srcOrd="0" destOrd="0" parTransId="{5CE01C11-460A-4D1B-99C0-4F4CF32049A6}" sibTransId="{2344E982-2FF5-4CB9-9411-2BB6F7F06F61}"/>
    <dgm:cxn modelId="{E4759C25-6F58-444C-9A98-F1C716E74E1F}" type="presOf" srcId="{BCDF0C1F-611A-4353-8E64-223C32C0D7EE}" destId="{ACF1017A-343A-4798-B04F-23BA746A5133}" srcOrd="0" destOrd="0" presId="urn:microsoft.com/office/officeart/2005/8/layout/hProcess4"/>
    <dgm:cxn modelId="{44FC5E26-536E-4DEC-A765-6283E0A616BD}" type="presOf" srcId="{F1AA2248-DD89-4D9E-8DA4-DB2D034090EE}" destId="{415C8E4C-4EE1-4278-B56C-9E6AA29AEAA6}" srcOrd="0" destOrd="0" presId="urn:microsoft.com/office/officeart/2005/8/layout/hProcess4"/>
    <dgm:cxn modelId="{E805A95D-3A56-4555-AD1A-1E77AC80AD13}" type="presOf" srcId="{BF9CD4D9-EDB1-49AE-9438-F455C8A12791}" destId="{7AD15444-51D5-4FD9-B5B2-7516D0D2568B}" srcOrd="1" destOrd="0" presId="urn:microsoft.com/office/officeart/2005/8/layout/hProcess4"/>
    <dgm:cxn modelId="{05AAD066-88D9-48D4-9C59-6FC9C220EDA5}" type="presOf" srcId="{546891F9-74D8-4344-AE37-562368E6C492}" destId="{634B6F3F-8E9A-49D8-BCA5-86E12B1D9D59}" srcOrd="0" destOrd="0" presId="urn:microsoft.com/office/officeart/2005/8/layout/hProcess4"/>
    <dgm:cxn modelId="{DE16AF6D-B2DD-4B52-AF8E-FC3B65E238B0}" srcId="{F1AA2248-DD89-4D9E-8DA4-DB2D034090EE}" destId="{BF9CD4D9-EDB1-49AE-9438-F455C8A12791}" srcOrd="0" destOrd="0" parTransId="{417F7A21-0364-424B-A0BF-1CEAF7337830}" sibTransId="{184FE0F2-141C-4A40-A7CF-9F7C0B57F2C2}"/>
    <dgm:cxn modelId="{C3CA1770-E67D-4466-93FD-5F52383E54BF}" type="presOf" srcId="{4F267E1C-8F5B-4F45-ABEF-0B27AC8B9843}" destId="{3FCDFD78-A218-4F86-8E36-B46DF066910E}" srcOrd="1" destOrd="0" presId="urn:microsoft.com/office/officeart/2005/8/layout/hProcess4"/>
    <dgm:cxn modelId="{A3BB225A-2246-4AAA-BA70-7038D24ACD82}" srcId="{546891F9-74D8-4344-AE37-562368E6C492}" destId="{F1AA2248-DD89-4D9E-8DA4-DB2D034090EE}" srcOrd="1" destOrd="0" parTransId="{1961768C-59B2-4F6F-BE70-F97217E9CF42}" sibTransId="{8ABEF7C5-930B-4672-B120-D32022E3FA4A}"/>
    <dgm:cxn modelId="{B13D6C7E-C288-4C07-B077-E704953BB88E}" type="presOf" srcId="{3C198C7F-B4FA-4CDB-B1B5-BA00CDBCDFFF}" destId="{7AD15444-51D5-4FD9-B5B2-7516D0D2568B}" srcOrd="1" destOrd="1" presId="urn:microsoft.com/office/officeart/2005/8/layout/hProcess4"/>
    <dgm:cxn modelId="{8DAD8782-9C59-4800-807B-3BD9E49C6FC0}" type="presOf" srcId="{09E11E07-6DB6-4258-A3BF-D6C3BCF4C7F6}" destId="{3FCDFD78-A218-4F86-8E36-B46DF066910E}" srcOrd="1" destOrd="1" presId="urn:microsoft.com/office/officeart/2005/8/layout/hProcess4"/>
    <dgm:cxn modelId="{A76BE797-31D3-4A67-BAEB-1FA87DD205D1}" srcId="{BCDF0C1F-611A-4353-8E64-223C32C0D7EE}" destId="{09E11E07-6DB6-4258-A3BF-D6C3BCF4C7F6}" srcOrd="1" destOrd="0" parTransId="{3D438BF2-D213-4C60-A395-EC42FA8FF541}" sibTransId="{3C769280-E981-4B55-AC1D-436DF080CEEB}"/>
    <dgm:cxn modelId="{B05F65AD-AB5E-4604-9310-10ACA39B9685}" srcId="{546891F9-74D8-4344-AE37-562368E6C492}" destId="{BCDF0C1F-611A-4353-8E64-223C32C0D7EE}" srcOrd="0" destOrd="0" parTransId="{00CE306D-B6F2-4A0E-BEFA-0CBABC40DB3A}" sibTransId="{DF6D3716-F942-4404-AD35-F533D295BD49}"/>
    <dgm:cxn modelId="{8B7EF2CD-1761-43E0-B217-108D91CB7CF0}" type="presOf" srcId="{3C198C7F-B4FA-4CDB-B1B5-BA00CDBCDFFF}" destId="{4E318F42-A4A7-4722-94B4-5B5F54B817DF}" srcOrd="0" destOrd="1" presId="urn:microsoft.com/office/officeart/2005/8/layout/hProcess4"/>
    <dgm:cxn modelId="{36CF3FE7-8755-442C-AAB9-30FB423EC553}" type="presOf" srcId="{DF6D3716-F942-4404-AD35-F533D295BD49}" destId="{242E0920-374C-4D33-A517-2FF0E3F69CC8}" srcOrd="0" destOrd="0" presId="urn:microsoft.com/office/officeart/2005/8/layout/hProcess4"/>
    <dgm:cxn modelId="{E5C19DEB-8E06-417F-91A0-4E1CF5F16F06}" srcId="{F1AA2248-DD89-4D9E-8DA4-DB2D034090EE}" destId="{3C198C7F-B4FA-4CDB-B1B5-BA00CDBCDFFF}" srcOrd="1" destOrd="0" parTransId="{2D20A252-9936-441A-98E8-EA04083C61BE}" sibTransId="{1EB1CCCA-2243-4641-9D5B-973C92B77303}"/>
    <dgm:cxn modelId="{9BD920F2-8032-4DE2-94AD-56028A2E4D5B}" type="presParOf" srcId="{634B6F3F-8E9A-49D8-BCA5-86E12B1D9D59}" destId="{DB537E2D-6F64-4E91-866A-F8BB5543E8AE}" srcOrd="0" destOrd="0" presId="urn:microsoft.com/office/officeart/2005/8/layout/hProcess4"/>
    <dgm:cxn modelId="{BC38A560-175F-4E1C-9FF4-7DCE54FB7FE3}" type="presParOf" srcId="{634B6F3F-8E9A-49D8-BCA5-86E12B1D9D59}" destId="{7D0CF307-642A-4F86-84F9-EE04144EEF4F}" srcOrd="1" destOrd="0" presId="urn:microsoft.com/office/officeart/2005/8/layout/hProcess4"/>
    <dgm:cxn modelId="{6CCAB624-811E-47F0-B197-0588587651A2}" type="presParOf" srcId="{634B6F3F-8E9A-49D8-BCA5-86E12B1D9D59}" destId="{5C71C27E-ED1F-4A6E-991F-726501497F76}" srcOrd="2" destOrd="0" presId="urn:microsoft.com/office/officeart/2005/8/layout/hProcess4"/>
    <dgm:cxn modelId="{4C003E99-239D-4610-BE47-6290B679E0BD}" type="presParOf" srcId="{5C71C27E-ED1F-4A6E-991F-726501497F76}" destId="{ED9DDA64-B16E-41D0-9BAF-AD5399625065}" srcOrd="0" destOrd="0" presId="urn:microsoft.com/office/officeart/2005/8/layout/hProcess4"/>
    <dgm:cxn modelId="{27E390C8-26E9-4B38-AA6E-4928F03C8FE7}" type="presParOf" srcId="{ED9DDA64-B16E-41D0-9BAF-AD5399625065}" destId="{F26F0FE1-845D-4925-B274-46824DD84894}" srcOrd="0" destOrd="0" presId="urn:microsoft.com/office/officeart/2005/8/layout/hProcess4"/>
    <dgm:cxn modelId="{DA2F634F-356B-4DEB-BFC3-BBD4460C1D8C}" type="presParOf" srcId="{ED9DDA64-B16E-41D0-9BAF-AD5399625065}" destId="{3836D451-EB43-4E4F-883D-64920D867FAA}" srcOrd="1" destOrd="0" presId="urn:microsoft.com/office/officeart/2005/8/layout/hProcess4"/>
    <dgm:cxn modelId="{D091FFB3-10F3-4EAB-974C-1D0C1AA99492}" type="presParOf" srcId="{ED9DDA64-B16E-41D0-9BAF-AD5399625065}" destId="{3FCDFD78-A218-4F86-8E36-B46DF066910E}" srcOrd="2" destOrd="0" presId="urn:microsoft.com/office/officeart/2005/8/layout/hProcess4"/>
    <dgm:cxn modelId="{AF81CCF5-6789-45EB-8A22-CEEDE4C17522}" type="presParOf" srcId="{ED9DDA64-B16E-41D0-9BAF-AD5399625065}" destId="{ACF1017A-343A-4798-B04F-23BA746A5133}" srcOrd="3" destOrd="0" presId="urn:microsoft.com/office/officeart/2005/8/layout/hProcess4"/>
    <dgm:cxn modelId="{51BEC0A6-760B-4B91-A1E4-4B62FC0E0C49}" type="presParOf" srcId="{ED9DDA64-B16E-41D0-9BAF-AD5399625065}" destId="{DAEA120C-9535-4F44-905A-3D8BD1AE0470}" srcOrd="4" destOrd="0" presId="urn:microsoft.com/office/officeart/2005/8/layout/hProcess4"/>
    <dgm:cxn modelId="{823B2E7F-B984-4224-9801-96A85F0F1CE4}" type="presParOf" srcId="{5C71C27E-ED1F-4A6E-991F-726501497F76}" destId="{242E0920-374C-4D33-A517-2FF0E3F69CC8}" srcOrd="1" destOrd="0" presId="urn:microsoft.com/office/officeart/2005/8/layout/hProcess4"/>
    <dgm:cxn modelId="{8AADF6C4-B5C7-4803-AF20-088E5E1FCD5F}" type="presParOf" srcId="{5C71C27E-ED1F-4A6E-991F-726501497F76}" destId="{091456DC-3099-4580-895D-415AB8AA859B}" srcOrd="2" destOrd="0" presId="urn:microsoft.com/office/officeart/2005/8/layout/hProcess4"/>
    <dgm:cxn modelId="{D97F1858-94A0-42D5-A4AA-16BEE9191567}" type="presParOf" srcId="{091456DC-3099-4580-895D-415AB8AA859B}" destId="{8BC28BB3-8628-445E-8E92-92A1A6AEAF78}" srcOrd="0" destOrd="0" presId="urn:microsoft.com/office/officeart/2005/8/layout/hProcess4"/>
    <dgm:cxn modelId="{33499CEE-D9A8-4F59-BC76-FA0DEB908117}" type="presParOf" srcId="{091456DC-3099-4580-895D-415AB8AA859B}" destId="{4E318F42-A4A7-4722-94B4-5B5F54B817DF}" srcOrd="1" destOrd="0" presId="urn:microsoft.com/office/officeart/2005/8/layout/hProcess4"/>
    <dgm:cxn modelId="{2F6929CF-31C4-4A70-B96C-B3B1A6BA78BB}" type="presParOf" srcId="{091456DC-3099-4580-895D-415AB8AA859B}" destId="{7AD15444-51D5-4FD9-B5B2-7516D0D2568B}" srcOrd="2" destOrd="0" presId="urn:microsoft.com/office/officeart/2005/8/layout/hProcess4"/>
    <dgm:cxn modelId="{7E7062F4-81B4-40A2-BBCD-B7EA51F2BD11}" type="presParOf" srcId="{091456DC-3099-4580-895D-415AB8AA859B}" destId="{415C8E4C-4EE1-4278-B56C-9E6AA29AEAA6}" srcOrd="3" destOrd="0" presId="urn:microsoft.com/office/officeart/2005/8/layout/hProcess4"/>
    <dgm:cxn modelId="{918511EF-243D-4B74-A39F-753EF43D1861}" type="presParOf" srcId="{091456DC-3099-4580-895D-415AB8AA859B}" destId="{C11C4C0F-9082-4A59-9E59-74A5EB95EC02}"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42DCEA4-C9BB-40BE-B581-FBAB36CD810F}"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5C5F0D32-6F84-475F-804C-4DC6CA7D6AD1}">
      <dgm:prSet/>
      <dgm:spPr/>
      <dgm:t>
        <a:bodyPr/>
        <a:lstStyle/>
        <a:p>
          <a:r>
            <a:rPr lang="en-US">
              <a:latin typeface="Times New Roman" panose="02020603050405020304" pitchFamily="18" charset="0"/>
              <a:cs typeface="Times New Roman" panose="02020603050405020304" pitchFamily="18" charset="0"/>
            </a:rPr>
            <a:t>N</a:t>
          </a:r>
          <a:r>
            <a:rPr lang="vi-VN">
              <a:latin typeface="Times New Roman" panose="02020603050405020304" pitchFamily="18" charset="0"/>
              <a:cs typeface="Times New Roman" panose="02020603050405020304" pitchFamily="18" charset="0"/>
            </a:rPr>
            <a:t>hiều PC được nối mạng để kết nối với nhau</a:t>
          </a:r>
          <a:r>
            <a:rPr lang="en-US">
              <a:latin typeface="Times New Roman" panose="02020603050405020304" pitchFamily="18" charset="0"/>
              <a:cs typeface="Times New Roman" panose="02020603050405020304" pitchFamily="18" charset="0"/>
            </a:rPr>
            <a:t>.</a:t>
          </a:r>
        </a:p>
      </dgm:t>
    </dgm:pt>
    <dgm:pt modelId="{FEA6A1EF-ACFE-45A2-844B-7C8133341298}" type="parTrans" cxnId="{84BAFD29-95E9-4BAB-85CD-5704F9B6D2C2}">
      <dgm:prSet/>
      <dgm:spPr/>
      <dgm:t>
        <a:bodyPr/>
        <a:lstStyle/>
        <a:p>
          <a:endParaRPr lang="en-US">
            <a:latin typeface="Times New Roman" panose="02020603050405020304" pitchFamily="18" charset="0"/>
            <a:cs typeface="Times New Roman" panose="02020603050405020304" pitchFamily="18" charset="0"/>
          </a:endParaRPr>
        </a:p>
      </dgm:t>
    </dgm:pt>
    <dgm:pt modelId="{A6335743-2CBE-4B72-B291-7F7D6869A063}" type="sibTrans" cxnId="{84BAFD29-95E9-4BAB-85CD-5704F9B6D2C2}">
      <dgm:prSet/>
      <dgm:spPr/>
      <dgm:t>
        <a:bodyPr/>
        <a:lstStyle/>
        <a:p>
          <a:endParaRPr lang="en-US">
            <a:latin typeface="Times New Roman" panose="02020603050405020304" pitchFamily="18" charset="0"/>
            <a:cs typeface="Times New Roman" panose="02020603050405020304" pitchFamily="18" charset="0"/>
          </a:endParaRPr>
        </a:p>
      </dgm:t>
    </dgm:pt>
    <dgm:pt modelId="{1AC802B7-8D28-4247-8E70-16E3224028F9}">
      <dgm:prSet/>
      <dgm:spPr/>
      <dgm:t>
        <a:bodyPr/>
        <a:lstStyle/>
        <a:p>
          <a:r>
            <a:rPr lang="en-US">
              <a:latin typeface="Times New Roman" panose="02020603050405020304" pitchFamily="18" charset="0"/>
              <a:cs typeface="Times New Roman" panose="02020603050405020304" pitchFamily="18" charset="0"/>
            </a:rPr>
            <a:t>Các thành viên có thể truy cập vào các máy tính trong mạng nội bộ.</a:t>
          </a:r>
        </a:p>
      </dgm:t>
    </dgm:pt>
    <dgm:pt modelId="{7E973C6B-6F50-4557-A608-41FC73E2853C}" type="parTrans" cxnId="{C0A2BDB7-B4D3-4B7B-A9FE-EAF6761318CD}">
      <dgm:prSet/>
      <dgm:spPr/>
      <dgm:t>
        <a:bodyPr/>
        <a:lstStyle/>
        <a:p>
          <a:endParaRPr lang="en-US">
            <a:latin typeface="Times New Roman" panose="02020603050405020304" pitchFamily="18" charset="0"/>
            <a:cs typeface="Times New Roman" panose="02020603050405020304" pitchFamily="18" charset="0"/>
          </a:endParaRPr>
        </a:p>
      </dgm:t>
    </dgm:pt>
    <dgm:pt modelId="{82AD15ED-DBFF-4D95-9C75-A388396B3EF7}" type="sibTrans" cxnId="{C0A2BDB7-B4D3-4B7B-A9FE-EAF6761318CD}">
      <dgm:prSet/>
      <dgm:spPr/>
      <dgm:t>
        <a:bodyPr/>
        <a:lstStyle/>
        <a:p>
          <a:endParaRPr lang="en-US">
            <a:latin typeface="Times New Roman" panose="02020603050405020304" pitchFamily="18" charset="0"/>
            <a:cs typeface="Times New Roman" panose="02020603050405020304" pitchFamily="18" charset="0"/>
          </a:endParaRPr>
        </a:p>
      </dgm:t>
    </dgm:pt>
    <dgm:pt modelId="{04A51D25-5EB9-4159-ABD2-DD25637AF556}">
      <dgm:prSet/>
      <dgm:spPr/>
      <dgm:t>
        <a:bodyPr/>
        <a:lstStyle/>
        <a:p>
          <a:r>
            <a:rPr lang="en-US">
              <a:latin typeface="Times New Roman" panose="02020603050405020304" pitchFamily="18" charset="0"/>
              <a:cs typeface="Times New Roman" panose="02020603050405020304" pitchFamily="18" charset="0"/>
            </a:rPr>
            <a:t>Đ</a:t>
          </a:r>
          <a:r>
            <a:rPr lang="vi-VN">
              <a:latin typeface="Times New Roman" panose="02020603050405020304" pitchFamily="18" charset="0"/>
              <a:cs typeface="Times New Roman" panose="02020603050405020304" pitchFamily="18" charset="0"/>
            </a:rPr>
            <a:t>ược xác định bởi một Địa chỉ IP</a:t>
          </a:r>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duy nhất trong Intranet.</a:t>
          </a:r>
          <a:endParaRPr lang="en-US">
            <a:latin typeface="Times New Roman" panose="02020603050405020304" pitchFamily="18" charset="0"/>
            <a:cs typeface="Times New Roman" panose="02020603050405020304" pitchFamily="18" charset="0"/>
          </a:endParaRPr>
        </a:p>
      </dgm:t>
    </dgm:pt>
    <dgm:pt modelId="{15B242CF-E85B-46D2-95BF-06C8E6FC41F8}" type="parTrans" cxnId="{4EBD92A8-1879-4720-9121-4D6DB1E235AE}">
      <dgm:prSet/>
      <dgm:spPr/>
      <dgm:t>
        <a:bodyPr/>
        <a:lstStyle/>
        <a:p>
          <a:endParaRPr lang="en-US">
            <a:latin typeface="Times New Roman" panose="02020603050405020304" pitchFamily="18" charset="0"/>
            <a:cs typeface="Times New Roman" panose="02020603050405020304" pitchFamily="18" charset="0"/>
          </a:endParaRPr>
        </a:p>
      </dgm:t>
    </dgm:pt>
    <dgm:pt modelId="{3494AEE1-8072-496A-AC75-D198482DF485}" type="sibTrans" cxnId="{4EBD92A8-1879-4720-9121-4D6DB1E235AE}">
      <dgm:prSet/>
      <dgm:spPr/>
      <dgm:t>
        <a:bodyPr/>
        <a:lstStyle/>
        <a:p>
          <a:endParaRPr lang="en-US">
            <a:latin typeface="Times New Roman" panose="02020603050405020304" pitchFamily="18" charset="0"/>
            <a:cs typeface="Times New Roman" panose="02020603050405020304" pitchFamily="18" charset="0"/>
          </a:endParaRPr>
        </a:p>
      </dgm:t>
    </dgm:pt>
    <dgm:pt modelId="{19EEE6C9-EDDA-452D-A5CF-0020A0C6C6D8}" type="pres">
      <dgm:prSet presAssocID="{342DCEA4-C9BB-40BE-B581-FBAB36CD810F}" presName="Name0" presStyleCnt="0">
        <dgm:presLayoutVars>
          <dgm:chMax val="7"/>
          <dgm:chPref val="7"/>
          <dgm:dir/>
        </dgm:presLayoutVars>
      </dgm:prSet>
      <dgm:spPr/>
    </dgm:pt>
    <dgm:pt modelId="{8FFA9BC7-DFDC-42AF-A026-105C90435207}" type="pres">
      <dgm:prSet presAssocID="{342DCEA4-C9BB-40BE-B581-FBAB36CD810F}" presName="Name1" presStyleCnt="0"/>
      <dgm:spPr/>
    </dgm:pt>
    <dgm:pt modelId="{71DD10C8-F7A9-4867-A2B4-0558DF3D111D}" type="pres">
      <dgm:prSet presAssocID="{342DCEA4-C9BB-40BE-B581-FBAB36CD810F}" presName="cycle" presStyleCnt="0"/>
      <dgm:spPr/>
    </dgm:pt>
    <dgm:pt modelId="{A6B2C1D3-25DF-4AE8-BACB-3C0466C0BDEE}" type="pres">
      <dgm:prSet presAssocID="{342DCEA4-C9BB-40BE-B581-FBAB36CD810F}" presName="srcNode" presStyleLbl="node1" presStyleIdx="0" presStyleCnt="3"/>
      <dgm:spPr/>
    </dgm:pt>
    <dgm:pt modelId="{A40E492C-443F-4A48-8F76-D39F1EC43C6A}" type="pres">
      <dgm:prSet presAssocID="{342DCEA4-C9BB-40BE-B581-FBAB36CD810F}" presName="conn" presStyleLbl="parChTrans1D2" presStyleIdx="0" presStyleCnt="1"/>
      <dgm:spPr/>
    </dgm:pt>
    <dgm:pt modelId="{338B3941-6605-4A82-83DC-FB9F4D2E8558}" type="pres">
      <dgm:prSet presAssocID="{342DCEA4-C9BB-40BE-B581-FBAB36CD810F}" presName="extraNode" presStyleLbl="node1" presStyleIdx="0" presStyleCnt="3"/>
      <dgm:spPr/>
    </dgm:pt>
    <dgm:pt modelId="{FBB49E23-708B-496E-BE00-22FF8EFB1C99}" type="pres">
      <dgm:prSet presAssocID="{342DCEA4-C9BB-40BE-B581-FBAB36CD810F}" presName="dstNode" presStyleLbl="node1" presStyleIdx="0" presStyleCnt="3"/>
      <dgm:spPr/>
    </dgm:pt>
    <dgm:pt modelId="{0B5F038B-8501-432B-9B86-92737F5A0BCC}" type="pres">
      <dgm:prSet presAssocID="{5C5F0D32-6F84-475F-804C-4DC6CA7D6AD1}" presName="text_1" presStyleLbl="node1" presStyleIdx="0" presStyleCnt="3">
        <dgm:presLayoutVars>
          <dgm:bulletEnabled val="1"/>
        </dgm:presLayoutVars>
      </dgm:prSet>
      <dgm:spPr/>
    </dgm:pt>
    <dgm:pt modelId="{F1FB3DAA-C8F6-4779-9ACD-C0C7BACAF250}" type="pres">
      <dgm:prSet presAssocID="{5C5F0D32-6F84-475F-804C-4DC6CA7D6AD1}" presName="accent_1" presStyleCnt="0"/>
      <dgm:spPr/>
    </dgm:pt>
    <dgm:pt modelId="{0ABF575F-0545-4B19-935B-1E8A12AD6874}" type="pres">
      <dgm:prSet presAssocID="{5C5F0D32-6F84-475F-804C-4DC6CA7D6AD1}" presName="accentRepeatNode" presStyleLbl="solidFgAcc1" presStyleIdx="0" presStyleCnt="3"/>
      <dgm:spPr/>
    </dgm:pt>
    <dgm:pt modelId="{88935631-1D39-4B36-8733-C6DD5883391B}" type="pres">
      <dgm:prSet presAssocID="{1AC802B7-8D28-4247-8E70-16E3224028F9}" presName="text_2" presStyleLbl="node1" presStyleIdx="1" presStyleCnt="3">
        <dgm:presLayoutVars>
          <dgm:bulletEnabled val="1"/>
        </dgm:presLayoutVars>
      </dgm:prSet>
      <dgm:spPr/>
    </dgm:pt>
    <dgm:pt modelId="{F3BDD3F0-2031-4DD0-97B0-714A938B56F2}" type="pres">
      <dgm:prSet presAssocID="{1AC802B7-8D28-4247-8E70-16E3224028F9}" presName="accent_2" presStyleCnt="0"/>
      <dgm:spPr/>
    </dgm:pt>
    <dgm:pt modelId="{0757A0AE-B2E4-4366-8505-7581EE82D1BC}" type="pres">
      <dgm:prSet presAssocID="{1AC802B7-8D28-4247-8E70-16E3224028F9}" presName="accentRepeatNode" presStyleLbl="solidFgAcc1" presStyleIdx="1" presStyleCnt="3"/>
      <dgm:spPr/>
    </dgm:pt>
    <dgm:pt modelId="{2252DCB3-7FCD-4CE9-ABAF-D7EA1E86C9C5}" type="pres">
      <dgm:prSet presAssocID="{04A51D25-5EB9-4159-ABD2-DD25637AF556}" presName="text_3" presStyleLbl="node1" presStyleIdx="2" presStyleCnt="3">
        <dgm:presLayoutVars>
          <dgm:bulletEnabled val="1"/>
        </dgm:presLayoutVars>
      </dgm:prSet>
      <dgm:spPr/>
    </dgm:pt>
    <dgm:pt modelId="{02292A64-1786-4647-A8C9-6233D60F37B0}" type="pres">
      <dgm:prSet presAssocID="{04A51D25-5EB9-4159-ABD2-DD25637AF556}" presName="accent_3" presStyleCnt="0"/>
      <dgm:spPr/>
    </dgm:pt>
    <dgm:pt modelId="{AB1680D5-4DB3-4F0A-91D1-B9C66BBB8934}" type="pres">
      <dgm:prSet presAssocID="{04A51D25-5EB9-4159-ABD2-DD25637AF556}" presName="accentRepeatNode" presStyleLbl="solidFgAcc1" presStyleIdx="2" presStyleCnt="3"/>
      <dgm:spPr/>
    </dgm:pt>
  </dgm:ptLst>
  <dgm:cxnLst>
    <dgm:cxn modelId="{C7A3F001-55A1-431A-9A27-CC6D4BBF356D}" type="presOf" srcId="{1AC802B7-8D28-4247-8E70-16E3224028F9}" destId="{88935631-1D39-4B36-8733-C6DD5883391B}" srcOrd="0" destOrd="0" presId="urn:microsoft.com/office/officeart/2008/layout/VerticalCurvedList"/>
    <dgm:cxn modelId="{84BAFD29-95E9-4BAB-85CD-5704F9B6D2C2}" srcId="{342DCEA4-C9BB-40BE-B581-FBAB36CD810F}" destId="{5C5F0D32-6F84-475F-804C-4DC6CA7D6AD1}" srcOrd="0" destOrd="0" parTransId="{FEA6A1EF-ACFE-45A2-844B-7C8133341298}" sibTransId="{A6335743-2CBE-4B72-B291-7F7D6869A063}"/>
    <dgm:cxn modelId="{FA25D431-8F96-46AB-9CAA-693BF6A4F04F}" type="presOf" srcId="{04A51D25-5EB9-4159-ABD2-DD25637AF556}" destId="{2252DCB3-7FCD-4CE9-ABAF-D7EA1E86C9C5}" srcOrd="0" destOrd="0" presId="urn:microsoft.com/office/officeart/2008/layout/VerticalCurvedList"/>
    <dgm:cxn modelId="{8B6DA596-37E2-4F04-A1B8-43559C4B08E6}" type="presOf" srcId="{A6335743-2CBE-4B72-B291-7F7D6869A063}" destId="{A40E492C-443F-4A48-8F76-D39F1EC43C6A}" srcOrd="0" destOrd="0" presId="urn:microsoft.com/office/officeart/2008/layout/VerticalCurvedList"/>
    <dgm:cxn modelId="{4EBD92A8-1879-4720-9121-4D6DB1E235AE}" srcId="{342DCEA4-C9BB-40BE-B581-FBAB36CD810F}" destId="{04A51D25-5EB9-4159-ABD2-DD25637AF556}" srcOrd="2" destOrd="0" parTransId="{15B242CF-E85B-46D2-95BF-06C8E6FC41F8}" sibTransId="{3494AEE1-8072-496A-AC75-D198482DF485}"/>
    <dgm:cxn modelId="{C0A2BDB7-B4D3-4B7B-A9FE-EAF6761318CD}" srcId="{342DCEA4-C9BB-40BE-B581-FBAB36CD810F}" destId="{1AC802B7-8D28-4247-8E70-16E3224028F9}" srcOrd="1" destOrd="0" parTransId="{7E973C6B-6F50-4557-A608-41FC73E2853C}" sibTransId="{82AD15ED-DBFF-4D95-9C75-A388396B3EF7}"/>
    <dgm:cxn modelId="{8AF96BD5-9640-4873-816D-1670C77744DB}" type="presOf" srcId="{5C5F0D32-6F84-475F-804C-4DC6CA7D6AD1}" destId="{0B5F038B-8501-432B-9B86-92737F5A0BCC}" srcOrd="0" destOrd="0" presId="urn:microsoft.com/office/officeart/2008/layout/VerticalCurvedList"/>
    <dgm:cxn modelId="{D1EC9AF3-592E-4604-9160-4C1E41E0223D}" type="presOf" srcId="{342DCEA4-C9BB-40BE-B581-FBAB36CD810F}" destId="{19EEE6C9-EDDA-452D-A5CF-0020A0C6C6D8}" srcOrd="0" destOrd="0" presId="urn:microsoft.com/office/officeart/2008/layout/VerticalCurvedList"/>
    <dgm:cxn modelId="{FE122862-6729-42C6-AF75-D8E981DB4418}" type="presParOf" srcId="{19EEE6C9-EDDA-452D-A5CF-0020A0C6C6D8}" destId="{8FFA9BC7-DFDC-42AF-A026-105C90435207}" srcOrd="0" destOrd="0" presId="urn:microsoft.com/office/officeart/2008/layout/VerticalCurvedList"/>
    <dgm:cxn modelId="{0D2E7367-0A62-4CC5-ABC1-D24531905292}" type="presParOf" srcId="{8FFA9BC7-DFDC-42AF-A026-105C90435207}" destId="{71DD10C8-F7A9-4867-A2B4-0558DF3D111D}" srcOrd="0" destOrd="0" presId="urn:microsoft.com/office/officeart/2008/layout/VerticalCurvedList"/>
    <dgm:cxn modelId="{35751637-AB83-4649-9250-00F502E01745}" type="presParOf" srcId="{71DD10C8-F7A9-4867-A2B4-0558DF3D111D}" destId="{A6B2C1D3-25DF-4AE8-BACB-3C0466C0BDEE}" srcOrd="0" destOrd="0" presId="urn:microsoft.com/office/officeart/2008/layout/VerticalCurvedList"/>
    <dgm:cxn modelId="{35CD05A9-A149-49E7-A3FB-F0C1B9AB7E69}" type="presParOf" srcId="{71DD10C8-F7A9-4867-A2B4-0558DF3D111D}" destId="{A40E492C-443F-4A48-8F76-D39F1EC43C6A}" srcOrd="1" destOrd="0" presId="urn:microsoft.com/office/officeart/2008/layout/VerticalCurvedList"/>
    <dgm:cxn modelId="{458FC6CC-7C79-4013-92A8-79A4068361E7}" type="presParOf" srcId="{71DD10C8-F7A9-4867-A2B4-0558DF3D111D}" destId="{338B3941-6605-4A82-83DC-FB9F4D2E8558}" srcOrd="2" destOrd="0" presId="urn:microsoft.com/office/officeart/2008/layout/VerticalCurvedList"/>
    <dgm:cxn modelId="{BA09AF1B-C8E8-462A-80DE-DEB444B0FF72}" type="presParOf" srcId="{71DD10C8-F7A9-4867-A2B4-0558DF3D111D}" destId="{FBB49E23-708B-496E-BE00-22FF8EFB1C99}" srcOrd="3" destOrd="0" presId="urn:microsoft.com/office/officeart/2008/layout/VerticalCurvedList"/>
    <dgm:cxn modelId="{7671D2DF-ADA3-4C55-B5D3-0BA27C365522}" type="presParOf" srcId="{8FFA9BC7-DFDC-42AF-A026-105C90435207}" destId="{0B5F038B-8501-432B-9B86-92737F5A0BCC}" srcOrd="1" destOrd="0" presId="urn:microsoft.com/office/officeart/2008/layout/VerticalCurvedList"/>
    <dgm:cxn modelId="{741AAFAA-DEF3-4CC6-A876-8BC4A05A9DE9}" type="presParOf" srcId="{8FFA9BC7-DFDC-42AF-A026-105C90435207}" destId="{F1FB3DAA-C8F6-4779-9ACD-C0C7BACAF250}" srcOrd="2" destOrd="0" presId="urn:microsoft.com/office/officeart/2008/layout/VerticalCurvedList"/>
    <dgm:cxn modelId="{DB0D850F-E624-4D9B-8300-7A174FE00125}" type="presParOf" srcId="{F1FB3DAA-C8F6-4779-9ACD-C0C7BACAF250}" destId="{0ABF575F-0545-4B19-935B-1E8A12AD6874}" srcOrd="0" destOrd="0" presId="urn:microsoft.com/office/officeart/2008/layout/VerticalCurvedList"/>
    <dgm:cxn modelId="{0958DC47-FF44-4179-8B73-5155E5685784}" type="presParOf" srcId="{8FFA9BC7-DFDC-42AF-A026-105C90435207}" destId="{88935631-1D39-4B36-8733-C6DD5883391B}" srcOrd="3" destOrd="0" presId="urn:microsoft.com/office/officeart/2008/layout/VerticalCurvedList"/>
    <dgm:cxn modelId="{1C14B850-A4C4-4129-835A-1CF1B4CC34A0}" type="presParOf" srcId="{8FFA9BC7-DFDC-42AF-A026-105C90435207}" destId="{F3BDD3F0-2031-4DD0-97B0-714A938B56F2}" srcOrd="4" destOrd="0" presId="urn:microsoft.com/office/officeart/2008/layout/VerticalCurvedList"/>
    <dgm:cxn modelId="{433056AD-E057-4908-AD88-9E4B569200DF}" type="presParOf" srcId="{F3BDD3F0-2031-4DD0-97B0-714A938B56F2}" destId="{0757A0AE-B2E4-4366-8505-7581EE82D1BC}" srcOrd="0" destOrd="0" presId="urn:microsoft.com/office/officeart/2008/layout/VerticalCurvedList"/>
    <dgm:cxn modelId="{4BE13A66-90FF-4EC5-9DB1-D7DC46404FF4}" type="presParOf" srcId="{8FFA9BC7-DFDC-42AF-A026-105C90435207}" destId="{2252DCB3-7FCD-4CE9-ABAF-D7EA1E86C9C5}" srcOrd="5" destOrd="0" presId="urn:microsoft.com/office/officeart/2008/layout/VerticalCurvedList"/>
    <dgm:cxn modelId="{30491350-FEE1-45BE-A61E-25B645638502}" type="presParOf" srcId="{8FFA9BC7-DFDC-42AF-A026-105C90435207}" destId="{02292A64-1786-4647-A8C9-6233D60F37B0}" srcOrd="6" destOrd="0" presId="urn:microsoft.com/office/officeart/2008/layout/VerticalCurvedList"/>
    <dgm:cxn modelId="{87A67766-974E-426B-B8E9-009AB379B145}" type="presParOf" srcId="{02292A64-1786-4647-A8C9-6233D60F37B0}" destId="{AB1680D5-4DB3-4F0A-91D1-B9C66BBB8934}"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70D939-3C7B-4EB1-87AC-28584D5DB0DB}"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F5F5DAE1-FC76-47D4-8C25-D6ECFC53A868}">
      <dgm:prSet phldrT="[Text]"/>
      <dgm:spPr/>
      <dgm:t>
        <a:bodyPr/>
        <a:lstStyle/>
        <a:p>
          <a:r>
            <a:rPr lang="en-US">
              <a:latin typeface="Times New Roman" panose="02020603050405020304" pitchFamily="18" charset="0"/>
              <a:cs typeface="Times New Roman" panose="02020603050405020304" pitchFamily="18" charset="0"/>
            </a:rPr>
            <a:t>Mô hình OSI </a:t>
          </a:r>
        </a:p>
      </dgm:t>
    </dgm:pt>
    <dgm:pt modelId="{D98F056F-6951-489F-BBB6-9FCAE33FCDDB}" type="parTrans" cxnId="{FA0DBC65-A10B-4B4C-A28E-A0C5D278F5E2}">
      <dgm:prSet/>
      <dgm:spPr/>
      <dgm:t>
        <a:bodyPr/>
        <a:lstStyle/>
        <a:p>
          <a:endParaRPr lang="en-US">
            <a:latin typeface="Times New Roman" panose="02020603050405020304" pitchFamily="18" charset="0"/>
            <a:cs typeface="Times New Roman" panose="02020603050405020304" pitchFamily="18" charset="0"/>
          </a:endParaRPr>
        </a:p>
      </dgm:t>
    </dgm:pt>
    <dgm:pt modelId="{BB0752C4-43B8-4A05-952F-ACEC5AE9C0FC}" type="sibTrans" cxnId="{FA0DBC65-A10B-4B4C-A28E-A0C5D278F5E2}">
      <dgm:prSet/>
      <dgm:spPr/>
      <dgm:t>
        <a:bodyPr/>
        <a:lstStyle/>
        <a:p>
          <a:endParaRPr lang="en-US">
            <a:latin typeface="Times New Roman" panose="02020603050405020304" pitchFamily="18" charset="0"/>
            <a:cs typeface="Times New Roman" panose="02020603050405020304" pitchFamily="18" charset="0"/>
          </a:endParaRPr>
        </a:p>
      </dgm:t>
    </dgm:pt>
    <dgm:pt modelId="{CAB6FD25-2A79-4CC4-BC6C-C2E4E7B258CB}">
      <dgm:prSet phldrT="[Text]"/>
      <dgm:spPr/>
      <dgm:t>
        <a:bodyPr/>
        <a:lstStyle/>
        <a:p>
          <a:r>
            <a:rPr lang="en-US">
              <a:latin typeface="Times New Roman" panose="02020603050405020304" pitchFamily="18" charset="0"/>
              <a:cs typeface="Times New Roman" panose="02020603050405020304" pitchFamily="18" charset="0"/>
            </a:rPr>
            <a:t>Mô hình giả định </a:t>
          </a:r>
        </a:p>
      </dgm:t>
    </dgm:pt>
    <dgm:pt modelId="{5F95603E-7BA3-4974-8D98-6131D15DE246}" type="parTrans" cxnId="{26B1372D-706C-4114-ABC0-DE79B8D91883}">
      <dgm:prSet/>
      <dgm:spPr/>
      <dgm:t>
        <a:bodyPr/>
        <a:lstStyle/>
        <a:p>
          <a:endParaRPr lang="en-US">
            <a:latin typeface="Times New Roman" panose="02020603050405020304" pitchFamily="18" charset="0"/>
            <a:cs typeface="Times New Roman" panose="02020603050405020304" pitchFamily="18" charset="0"/>
          </a:endParaRPr>
        </a:p>
      </dgm:t>
    </dgm:pt>
    <dgm:pt modelId="{EBF65668-DCAD-4CBA-B10F-EFF3BD39F0BB}" type="sibTrans" cxnId="{26B1372D-706C-4114-ABC0-DE79B8D91883}">
      <dgm:prSet/>
      <dgm:spPr/>
      <dgm:t>
        <a:bodyPr/>
        <a:lstStyle/>
        <a:p>
          <a:endParaRPr lang="en-US">
            <a:latin typeface="Times New Roman" panose="02020603050405020304" pitchFamily="18" charset="0"/>
            <a:cs typeface="Times New Roman" panose="02020603050405020304" pitchFamily="18" charset="0"/>
          </a:endParaRPr>
        </a:p>
      </dgm:t>
    </dgm:pt>
    <dgm:pt modelId="{FCDC7644-EB53-4AB1-9893-0C89305EED8D}">
      <dgm:prSet phldrT="[Text]"/>
      <dgm:spPr/>
      <dgm:t>
        <a:bodyPr/>
        <a:lstStyle/>
        <a:p>
          <a:r>
            <a:rPr lang="en-US">
              <a:latin typeface="Times New Roman" panose="02020603050405020304" pitchFamily="18" charset="0"/>
              <a:cs typeface="Times New Roman" panose="02020603050405020304" pitchFamily="18" charset="0"/>
            </a:rPr>
            <a:t>Mô hình TCP / IP</a:t>
          </a:r>
        </a:p>
      </dgm:t>
    </dgm:pt>
    <dgm:pt modelId="{D397EEFB-D5C4-4107-9BE1-F97DCB8202D2}" type="parTrans" cxnId="{4C99A503-80DB-472E-96C7-2EF7FE9C0196}">
      <dgm:prSet/>
      <dgm:spPr/>
      <dgm:t>
        <a:bodyPr/>
        <a:lstStyle/>
        <a:p>
          <a:endParaRPr lang="en-US">
            <a:latin typeface="Times New Roman" panose="02020603050405020304" pitchFamily="18" charset="0"/>
            <a:cs typeface="Times New Roman" panose="02020603050405020304" pitchFamily="18" charset="0"/>
          </a:endParaRPr>
        </a:p>
      </dgm:t>
    </dgm:pt>
    <dgm:pt modelId="{98BD2377-4288-4FDB-A594-DD36E0114E6F}" type="sibTrans" cxnId="{4C99A503-80DB-472E-96C7-2EF7FE9C0196}">
      <dgm:prSet/>
      <dgm:spPr/>
      <dgm:t>
        <a:bodyPr/>
        <a:lstStyle/>
        <a:p>
          <a:endParaRPr lang="en-US">
            <a:latin typeface="Times New Roman" panose="02020603050405020304" pitchFamily="18" charset="0"/>
            <a:cs typeface="Times New Roman" panose="02020603050405020304" pitchFamily="18" charset="0"/>
          </a:endParaRPr>
        </a:p>
      </dgm:t>
    </dgm:pt>
    <dgm:pt modelId="{C8A41DAE-AC0B-40A7-B60F-397E544C609E}">
      <dgm:prSet phldrT="[Text]"/>
      <dgm:spPr/>
      <dgm:t>
        <a:bodyPr/>
        <a:lstStyle/>
        <a:p>
          <a:r>
            <a:rPr lang="en-US">
              <a:latin typeface="Times New Roman" panose="02020603050405020304" pitchFamily="18" charset="0"/>
              <a:cs typeface="Times New Roman" panose="02020603050405020304" pitchFamily="18" charset="0"/>
            </a:rPr>
            <a:t>Mô hình hoàn toàn thực tế</a:t>
          </a:r>
        </a:p>
      </dgm:t>
    </dgm:pt>
    <dgm:pt modelId="{2532341C-BE28-4F6E-AA2E-EA225ED1BFC4}" type="parTrans" cxnId="{BC7A387A-B0E0-4387-B19B-BCA3CA3D5604}">
      <dgm:prSet/>
      <dgm:spPr/>
      <dgm:t>
        <a:bodyPr/>
        <a:lstStyle/>
        <a:p>
          <a:endParaRPr lang="en-US">
            <a:latin typeface="Times New Roman" panose="02020603050405020304" pitchFamily="18" charset="0"/>
            <a:cs typeface="Times New Roman" panose="02020603050405020304" pitchFamily="18" charset="0"/>
          </a:endParaRPr>
        </a:p>
      </dgm:t>
    </dgm:pt>
    <dgm:pt modelId="{A75B9E0F-848B-46D2-8461-6A051A4173DA}" type="sibTrans" cxnId="{BC7A387A-B0E0-4387-B19B-BCA3CA3D5604}">
      <dgm:prSet/>
      <dgm:spPr/>
      <dgm:t>
        <a:bodyPr/>
        <a:lstStyle/>
        <a:p>
          <a:endParaRPr lang="en-US">
            <a:latin typeface="Times New Roman" panose="02020603050405020304" pitchFamily="18" charset="0"/>
            <a:cs typeface="Times New Roman" panose="02020603050405020304" pitchFamily="18" charset="0"/>
          </a:endParaRPr>
        </a:p>
      </dgm:t>
    </dgm:pt>
    <dgm:pt modelId="{0843A915-8F81-404C-8B38-34F50C078E9F}" type="pres">
      <dgm:prSet presAssocID="{4970D939-3C7B-4EB1-87AC-28584D5DB0DB}" presName="Name0" presStyleCnt="0">
        <dgm:presLayoutVars>
          <dgm:dir/>
          <dgm:animLvl val="lvl"/>
          <dgm:resizeHandles val="exact"/>
        </dgm:presLayoutVars>
      </dgm:prSet>
      <dgm:spPr/>
    </dgm:pt>
    <dgm:pt modelId="{57305B08-C3AF-46D4-9310-C15B5C269E02}" type="pres">
      <dgm:prSet presAssocID="{4970D939-3C7B-4EB1-87AC-28584D5DB0DB}" presName="tSp" presStyleCnt="0"/>
      <dgm:spPr/>
    </dgm:pt>
    <dgm:pt modelId="{60AB016C-19B9-4BB9-95D6-3DD5E85384C6}" type="pres">
      <dgm:prSet presAssocID="{4970D939-3C7B-4EB1-87AC-28584D5DB0DB}" presName="bSp" presStyleCnt="0"/>
      <dgm:spPr/>
    </dgm:pt>
    <dgm:pt modelId="{A2B1D724-1D08-4C21-B9C4-47AF2AA19B98}" type="pres">
      <dgm:prSet presAssocID="{4970D939-3C7B-4EB1-87AC-28584D5DB0DB}" presName="process" presStyleCnt="0"/>
      <dgm:spPr/>
    </dgm:pt>
    <dgm:pt modelId="{112B16A2-E5FF-4E13-AD9E-E52A3BA376AD}" type="pres">
      <dgm:prSet presAssocID="{F5F5DAE1-FC76-47D4-8C25-D6ECFC53A868}" presName="composite1" presStyleCnt="0"/>
      <dgm:spPr/>
    </dgm:pt>
    <dgm:pt modelId="{AEBA0044-1C4F-4136-890E-305E82C12A4B}" type="pres">
      <dgm:prSet presAssocID="{F5F5DAE1-FC76-47D4-8C25-D6ECFC53A868}" presName="dummyNode1" presStyleLbl="node1" presStyleIdx="0" presStyleCnt="2"/>
      <dgm:spPr/>
    </dgm:pt>
    <dgm:pt modelId="{D47C8ECC-A8A3-41C0-8ADA-9B62AB862B56}" type="pres">
      <dgm:prSet presAssocID="{F5F5DAE1-FC76-47D4-8C25-D6ECFC53A868}" presName="childNode1" presStyleLbl="bgAcc1" presStyleIdx="0" presStyleCnt="2">
        <dgm:presLayoutVars>
          <dgm:bulletEnabled val="1"/>
        </dgm:presLayoutVars>
      </dgm:prSet>
      <dgm:spPr/>
    </dgm:pt>
    <dgm:pt modelId="{42EA7331-36D8-4F07-8204-EC12F49929FA}" type="pres">
      <dgm:prSet presAssocID="{F5F5DAE1-FC76-47D4-8C25-D6ECFC53A868}" presName="childNode1tx" presStyleLbl="bgAcc1" presStyleIdx="0" presStyleCnt="2">
        <dgm:presLayoutVars>
          <dgm:bulletEnabled val="1"/>
        </dgm:presLayoutVars>
      </dgm:prSet>
      <dgm:spPr/>
    </dgm:pt>
    <dgm:pt modelId="{234813CC-EC1D-43A1-915B-62EAD5A659D3}" type="pres">
      <dgm:prSet presAssocID="{F5F5DAE1-FC76-47D4-8C25-D6ECFC53A868}" presName="parentNode1" presStyleLbl="node1" presStyleIdx="0" presStyleCnt="2">
        <dgm:presLayoutVars>
          <dgm:chMax val="1"/>
          <dgm:bulletEnabled val="1"/>
        </dgm:presLayoutVars>
      </dgm:prSet>
      <dgm:spPr/>
    </dgm:pt>
    <dgm:pt modelId="{F050D675-D55C-426F-8195-8AE9B2D7FE80}" type="pres">
      <dgm:prSet presAssocID="{F5F5DAE1-FC76-47D4-8C25-D6ECFC53A868}" presName="connSite1" presStyleCnt="0"/>
      <dgm:spPr/>
    </dgm:pt>
    <dgm:pt modelId="{CCBD7518-80FD-48AF-9C82-FB4A882C825C}" type="pres">
      <dgm:prSet presAssocID="{BB0752C4-43B8-4A05-952F-ACEC5AE9C0FC}" presName="Name9" presStyleLbl="sibTrans2D1" presStyleIdx="0" presStyleCnt="1"/>
      <dgm:spPr/>
    </dgm:pt>
    <dgm:pt modelId="{F5EE4F90-AFF7-4F42-86A1-6DA8510074BE}" type="pres">
      <dgm:prSet presAssocID="{FCDC7644-EB53-4AB1-9893-0C89305EED8D}" presName="composite2" presStyleCnt="0"/>
      <dgm:spPr/>
    </dgm:pt>
    <dgm:pt modelId="{AE9EB027-5FF9-4305-9C1F-990D621C8BCF}" type="pres">
      <dgm:prSet presAssocID="{FCDC7644-EB53-4AB1-9893-0C89305EED8D}" presName="dummyNode2" presStyleLbl="node1" presStyleIdx="0" presStyleCnt="2"/>
      <dgm:spPr/>
    </dgm:pt>
    <dgm:pt modelId="{E65F60BA-AED8-4D2B-97E8-3DB6F165A15F}" type="pres">
      <dgm:prSet presAssocID="{FCDC7644-EB53-4AB1-9893-0C89305EED8D}" presName="childNode2" presStyleLbl="bgAcc1" presStyleIdx="1" presStyleCnt="2">
        <dgm:presLayoutVars>
          <dgm:bulletEnabled val="1"/>
        </dgm:presLayoutVars>
      </dgm:prSet>
      <dgm:spPr/>
    </dgm:pt>
    <dgm:pt modelId="{39B9003C-2092-4A01-9D59-DF9FB0F557DA}" type="pres">
      <dgm:prSet presAssocID="{FCDC7644-EB53-4AB1-9893-0C89305EED8D}" presName="childNode2tx" presStyleLbl="bgAcc1" presStyleIdx="1" presStyleCnt="2">
        <dgm:presLayoutVars>
          <dgm:bulletEnabled val="1"/>
        </dgm:presLayoutVars>
      </dgm:prSet>
      <dgm:spPr/>
    </dgm:pt>
    <dgm:pt modelId="{88838B5B-07A8-43B6-86D9-EB504F00712C}" type="pres">
      <dgm:prSet presAssocID="{FCDC7644-EB53-4AB1-9893-0C89305EED8D}" presName="parentNode2" presStyleLbl="node1" presStyleIdx="1" presStyleCnt="2">
        <dgm:presLayoutVars>
          <dgm:chMax val="0"/>
          <dgm:bulletEnabled val="1"/>
        </dgm:presLayoutVars>
      </dgm:prSet>
      <dgm:spPr/>
    </dgm:pt>
    <dgm:pt modelId="{55929002-83D8-4182-A3FC-3AB3A5273296}" type="pres">
      <dgm:prSet presAssocID="{FCDC7644-EB53-4AB1-9893-0C89305EED8D}" presName="connSite2" presStyleCnt="0"/>
      <dgm:spPr/>
    </dgm:pt>
  </dgm:ptLst>
  <dgm:cxnLst>
    <dgm:cxn modelId="{4C99A503-80DB-472E-96C7-2EF7FE9C0196}" srcId="{4970D939-3C7B-4EB1-87AC-28584D5DB0DB}" destId="{FCDC7644-EB53-4AB1-9893-0C89305EED8D}" srcOrd="1" destOrd="0" parTransId="{D397EEFB-D5C4-4107-9BE1-F97DCB8202D2}" sibTransId="{98BD2377-4288-4FDB-A594-DD36E0114E6F}"/>
    <dgm:cxn modelId="{D964F119-7E11-4DBC-87B7-014B6002DF7F}" type="presOf" srcId="{FCDC7644-EB53-4AB1-9893-0C89305EED8D}" destId="{88838B5B-07A8-43B6-86D9-EB504F00712C}" srcOrd="0" destOrd="0" presId="urn:microsoft.com/office/officeart/2005/8/layout/hProcess4"/>
    <dgm:cxn modelId="{FC636223-BBEB-4AE4-977D-9A025B4B510E}" type="presOf" srcId="{4970D939-3C7B-4EB1-87AC-28584D5DB0DB}" destId="{0843A915-8F81-404C-8B38-34F50C078E9F}" srcOrd="0" destOrd="0" presId="urn:microsoft.com/office/officeart/2005/8/layout/hProcess4"/>
    <dgm:cxn modelId="{26B1372D-706C-4114-ABC0-DE79B8D91883}" srcId="{F5F5DAE1-FC76-47D4-8C25-D6ECFC53A868}" destId="{CAB6FD25-2A79-4CC4-BC6C-C2E4E7B258CB}" srcOrd="0" destOrd="0" parTransId="{5F95603E-7BA3-4974-8D98-6131D15DE246}" sibTransId="{EBF65668-DCAD-4CBA-B10F-EFF3BD39F0BB}"/>
    <dgm:cxn modelId="{71B4555E-732D-4567-8DCC-3922D3525E65}" type="presOf" srcId="{CAB6FD25-2A79-4CC4-BC6C-C2E4E7B258CB}" destId="{42EA7331-36D8-4F07-8204-EC12F49929FA}" srcOrd="1" destOrd="0" presId="urn:microsoft.com/office/officeart/2005/8/layout/hProcess4"/>
    <dgm:cxn modelId="{FA0DBC65-A10B-4B4C-A28E-A0C5D278F5E2}" srcId="{4970D939-3C7B-4EB1-87AC-28584D5DB0DB}" destId="{F5F5DAE1-FC76-47D4-8C25-D6ECFC53A868}" srcOrd="0" destOrd="0" parTransId="{D98F056F-6951-489F-BBB6-9FCAE33FCDDB}" sibTransId="{BB0752C4-43B8-4A05-952F-ACEC5AE9C0FC}"/>
    <dgm:cxn modelId="{BC7A387A-B0E0-4387-B19B-BCA3CA3D5604}" srcId="{FCDC7644-EB53-4AB1-9893-0C89305EED8D}" destId="{C8A41DAE-AC0B-40A7-B60F-397E544C609E}" srcOrd="0" destOrd="0" parTransId="{2532341C-BE28-4F6E-AA2E-EA225ED1BFC4}" sibTransId="{A75B9E0F-848B-46D2-8461-6A051A4173DA}"/>
    <dgm:cxn modelId="{5AB8E17A-966D-4408-B119-2877B25DEE9F}" type="presOf" srcId="{C8A41DAE-AC0B-40A7-B60F-397E544C609E}" destId="{39B9003C-2092-4A01-9D59-DF9FB0F557DA}" srcOrd="1" destOrd="0" presId="urn:microsoft.com/office/officeart/2005/8/layout/hProcess4"/>
    <dgm:cxn modelId="{5923F183-935B-4EF3-B9ED-E9970A3D98BD}" type="presOf" srcId="{BB0752C4-43B8-4A05-952F-ACEC5AE9C0FC}" destId="{CCBD7518-80FD-48AF-9C82-FB4A882C825C}" srcOrd="0" destOrd="0" presId="urn:microsoft.com/office/officeart/2005/8/layout/hProcess4"/>
    <dgm:cxn modelId="{854881CB-4337-4156-B4D8-9FE5D6B2E0EF}" type="presOf" srcId="{CAB6FD25-2A79-4CC4-BC6C-C2E4E7B258CB}" destId="{D47C8ECC-A8A3-41C0-8ADA-9B62AB862B56}" srcOrd="0" destOrd="0" presId="urn:microsoft.com/office/officeart/2005/8/layout/hProcess4"/>
    <dgm:cxn modelId="{3C7684E0-4513-4C4F-A548-EA9FFC2A0C89}" type="presOf" srcId="{C8A41DAE-AC0B-40A7-B60F-397E544C609E}" destId="{E65F60BA-AED8-4D2B-97E8-3DB6F165A15F}" srcOrd="0" destOrd="0" presId="urn:microsoft.com/office/officeart/2005/8/layout/hProcess4"/>
    <dgm:cxn modelId="{682791E8-0599-4D5E-BC54-08F24EE9429A}" type="presOf" srcId="{F5F5DAE1-FC76-47D4-8C25-D6ECFC53A868}" destId="{234813CC-EC1D-43A1-915B-62EAD5A659D3}" srcOrd="0" destOrd="0" presId="urn:microsoft.com/office/officeart/2005/8/layout/hProcess4"/>
    <dgm:cxn modelId="{6AB63613-46E7-4C09-BC54-58BB03F0B43B}" type="presParOf" srcId="{0843A915-8F81-404C-8B38-34F50C078E9F}" destId="{57305B08-C3AF-46D4-9310-C15B5C269E02}" srcOrd="0" destOrd="0" presId="urn:microsoft.com/office/officeart/2005/8/layout/hProcess4"/>
    <dgm:cxn modelId="{9C8D1C4C-2A9A-48E4-9F4F-7DC4FCC909C0}" type="presParOf" srcId="{0843A915-8F81-404C-8B38-34F50C078E9F}" destId="{60AB016C-19B9-4BB9-95D6-3DD5E85384C6}" srcOrd="1" destOrd="0" presId="urn:microsoft.com/office/officeart/2005/8/layout/hProcess4"/>
    <dgm:cxn modelId="{908941C8-3775-4F53-B968-DB35660F02CA}" type="presParOf" srcId="{0843A915-8F81-404C-8B38-34F50C078E9F}" destId="{A2B1D724-1D08-4C21-B9C4-47AF2AA19B98}" srcOrd="2" destOrd="0" presId="urn:microsoft.com/office/officeart/2005/8/layout/hProcess4"/>
    <dgm:cxn modelId="{30CDCD1E-5B31-455D-805E-026539974FB6}" type="presParOf" srcId="{A2B1D724-1D08-4C21-B9C4-47AF2AA19B98}" destId="{112B16A2-E5FF-4E13-AD9E-E52A3BA376AD}" srcOrd="0" destOrd="0" presId="urn:microsoft.com/office/officeart/2005/8/layout/hProcess4"/>
    <dgm:cxn modelId="{837F7232-ADB0-43E6-8D93-8681655E8337}" type="presParOf" srcId="{112B16A2-E5FF-4E13-AD9E-E52A3BA376AD}" destId="{AEBA0044-1C4F-4136-890E-305E82C12A4B}" srcOrd="0" destOrd="0" presId="urn:microsoft.com/office/officeart/2005/8/layout/hProcess4"/>
    <dgm:cxn modelId="{EC39F248-D585-427D-B0F1-1DBEFEB9DB28}" type="presParOf" srcId="{112B16A2-E5FF-4E13-AD9E-E52A3BA376AD}" destId="{D47C8ECC-A8A3-41C0-8ADA-9B62AB862B56}" srcOrd="1" destOrd="0" presId="urn:microsoft.com/office/officeart/2005/8/layout/hProcess4"/>
    <dgm:cxn modelId="{4E5349DD-0F97-41A4-981E-DB71C4E3CFE5}" type="presParOf" srcId="{112B16A2-E5FF-4E13-AD9E-E52A3BA376AD}" destId="{42EA7331-36D8-4F07-8204-EC12F49929FA}" srcOrd="2" destOrd="0" presId="urn:microsoft.com/office/officeart/2005/8/layout/hProcess4"/>
    <dgm:cxn modelId="{960CC310-83D5-44CD-8BC3-E36BE7DD4777}" type="presParOf" srcId="{112B16A2-E5FF-4E13-AD9E-E52A3BA376AD}" destId="{234813CC-EC1D-43A1-915B-62EAD5A659D3}" srcOrd="3" destOrd="0" presId="urn:microsoft.com/office/officeart/2005/8/layout/hProcess4"/>
    <dgm:cxn modelId="{6DD7B99B-36C5-48EE-8E70-0E5ABFF8CA60}" type="presParOf" srcId="{112B16A2-E5FF-4E13-AD9E-E52A3BA376AD}" destId="{F050D675-D55C-426F-8195-8AE9B2D7FE80}" srcOrd="4" destOrd="0" presId="urn:microsoft.com/office/officeart/2005/8/layout/hProcess4"/>
    <dgm:cxn modelId="{38B245AC-30EB-447A-B74A-3BF213AF221F}" type="presParOf" srcId="{A2B1D724-1D08-4C21-B9C4-47AF2AA19B98}" destId="{CCBD7518-80FD-48AF-9C82-FB4A882C825C}" srcOrd="1" destOrd="0" presId="urn:microsoft.com/office/officeart/2005/8/layout/hProcess4"/>
    <dgm:cxn modelId="{D0FD97CF-9648-4526-8F5F-EF2FE56CAE42}" type="presParOf" srcId="{A2B1D724-1D08-4C21-B9C4-47AF2AA19B98}" destId="{F5EE4F90-AFF7-4F42-86A1-6DA8510074BE}" srcOrd="2" destOrd="0" presId="urn:microsoft.com/office/officeart/2005/8/layout/hProcess4"/>
    <dgm:cxn modelId="{3BC8BC78-866B-4FD0-B50F-CAF41AC35FB7}" type="presParOf" srcId="{F5EE4F90-AFF7-4F42-86A1-6DA8510074BE}" destId="{AE9EB027-5FF9-4305-9C1F-990D621C8BCF}" srcOrd="0" destOrd="0" presId="urn:microsoft.com/office/officeart/2005/8/layout/hProcess4"/>
    <dgm:cxn modelId="{A54F91BE-7564-4B99-B240-EDFB4BD790F0}" type="presParOf" srcId="{F5EE4F90-AFF7-4F42-86A1-6DA8510074BE}" destId="{E65F60BA-AED8-4D2B-97E8-3DB6F165A15F}" srcOrd="1" destOrd="0" presId="urn:microsoft.com/office/officeart/2005/8/layout/hProcess4"/>
    <dgm:cxn modelId="{1F7BEA98-FD80-433A-8A0B-C3A231C9AB47}" type="presParOf" srcId="{F5EE4F90-AFF7-4F42-86A1-6DA8510074BE}" destId="{39B9003C-2092-4A01-9D59-DF9FB0F557DA}" srcOrd="2" destOrd="0" presId="urn:microsoft.com/office/officeart/2005/8/layout/hProcess4"/>
    <dgm:cxn modelId="{DFEF122E-6E13-40CB-8A52-31522727A94C}" type="presParOf" srcId="{F5EE4F90-AFF7-4F42-86A1-6DA8510074BE}" destId="{88838B5B-07A8-43B6-86D9-EB504F00712C}" srcOrd="3" destOrd="0" presId="urn:microsoft.com/office/officeart/2005/8/layout/hProcess4"/>
    <dgm:cxn modelId="{E88B0E4D-88A3-46EA-B5B6-5DF4CB734408}" type="presParOf" srcId="{F5EE4F90-AFF7-4F42-86A1-6DA8510074BE}" destId="{55929002-83D8-4182-A3FC-3AB3A5273296}"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9E3076D-F9D3-484B-A27F-026BF9AE3913}"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C818A816-A249-4B68-B628-35E86D7C9CA2}">
      <dgm:prSet phldrT="[Text]"/>
      <dgm:spPr/>
      <dgm:t>
        <a:bodyPr/>
        <a:lstStyle/>
        <a:p>
          <a:r>
            <a:rPr lang="vi-VN">
              <a:latin typeface="+mj-lt"/>
            </a:rPr>
            <a:t>Địa chỉ IP là địa chỉ duy nhất được gán cho mỗi máy chủ lưu trữ trên Internet.</a:t>
          </a:r>
          <a:endParaRPr lang="en-US">
            <a:latin typeface="+mj-lt"/>
          </a:endParaRPr>
        </a:p>
      </dgm:t>
    </dgm:pt>
    <dgm:pt modelId="{BEC1F5FB-468E-43C3-837D-36E4200F3E97}" type="parTrans" cxnId="{B0BED631-DE82-4B98-AE55-C4DD34098A1E}">
      <dgm:prSet/>
      <dgm:spPr/>
      <dgm:t>
        <a:bodyPr/>
        <a:lstStyle/>
        <a:p>
          <a:endParaRPr lang="en-US">
            <a:latin typeface="+mj-lt"/>
          </a:endParaRPr>
        </a:p>
      </dgm:t>
    </dgm:pt>
    <dgm:pt modelId="{64AB2355-B3B5-4909-B86A-C47624C2E2C5}" type="sibTrans" cxnId="{B0BED631-DE82-4B98-AE55-C4DD34098A1E}">
      <dgm:prSet/>
      <dgm:spPr/>
      <dgm:t>
        <a:bodyPr/>
        <a:lstStyle/>
        <a:p>
          <a:endParaRPr lang="en-US">
            <a:latin typeface="+mj-lt"/>
          </a:endParaRPr>
        </a:p>
      </dgm:t>
    </dgm:pt>
    <dgm:pt modelId="{A6AF7678-C1B7-497B-B3C0-7268ADB7CA47}">
      <dgm:prSet/>
      <dgm:spPr/>
      <dgm:t>
        <a:bodyPr/>
        <a:lstStyle/>
        <a:p>
          <a:r>
            <a:rPr lang="vi-VN">
              <a:latin typeface="+mj-lt"/>
            </a:rPr>
            <a:t>Địa chỉ IP dài 32 bit (4 byte).</a:t>
          </a:r>
        </a:p>
      </dgm:t>
    </dgm:pt>
    <dgm:pt modelId="{D54B9426-A2FC-49C5-9EF1-6F857D43E091}" type="parTrans" cxnId="{A91A033A-C7AC-4A02-B23D-8116DCB77FBA}">
      <dgm:prSet/>
      <dgm:spPr/>
      <dgm:t>
        <a:bodyPr/>
        <a:lstStyle/>
        <a:p>
          <a:endParaRPr lang="en-US">
            <a:latin typeface="+mj-lt"/>
          </a:endParaRPr>
        </a:p>
      </dgm:t>
    </dgm:pt>
    <dgm:pt modelId="{A895A6E9-7FA7-4E4A-9268-535246C739DA}" type="sibTrans" cxnId="{A91A033A-C7AC-4A02-B23D-8116DCB77FBA}">
      <dgm:prSet/>
      <dgm:spPr/>
      <dgm:t>
        <a:bodyPr/>
        <a:lstStyle/>
        <a:p>
          <a:endParaRPr lang="en-US">
            <a:latin typeface="+mj-lt"/>
          </a:endParaRPr>
        </a:p>
      </dgm:t>
    </dgm:pt>
    <dgm:pt modelId="{1F52BF92-2D12-4558-852B-35883172A423}">
      <dgm:prSet/>
      <dgm:spPr/>
      <dgm:t>
        <a:bodyPr/>
        <a:lstStyle/>
        <a:p>
          <a:r>
            <a:rPr lang="vi-VN">
              <a:latin typeface="+mj-lt"/>
            </a:rPr>
            <a:t>Địa chỉ IP bao gồm hai thành phần: thành phần mạng và thành phần máy chủ.</a:t>
          </a:r>
        </a:p>
      </dgm:t>
    </dgm:pt>
    <dgm:pt modelId="{ACB1227A-DBE8-48B9-B07A-DDA4A28DEECC}" type="parTrans" cxnId="{45612940-35AF-41A1-B26E-1BBD980017D1}">
      <dgm:prSet/>
      <dgm:spPr/>
      <dgm:t>
        <a:bodyPr/>
        <a:lstStyle/>
        <a:p>
          <a:endParaRPr lang="en-US">
            <a:latin typeface="+mj-lt"/>
          </a:endParaRPr>
        </a:p>
      </dgm:t>
    </dgm:pt>
    <dgm:pt modelId="{8C31341C-B0A0-49B3-B1F6-5D7241109675}" type="sibTrans" cxnId="{45612940-35AF-41A1-B26E-1BBD980017D1}">
      <dgm:prSet/>
      <dgm:spPr/>
      <dgm:t>
        <a:bodyPr/>
        <a:lstStyle/>
        <a:p>
          <a:endParaRPr lang="en-US">
            <a:latin typeface="+mj-lt"/>
          </a:endParaRPr>
        </a:p>
      </dgm:t>
    </dgm:pt>
    <dgm:pt modelId="{22E12654-262E-4331-81BD-289EE75F0EAD}">
      <dgm:prSet/>
      <dgm:spPr/>
      <dgm:t>
        <a:bodyPr/>
        <a:lstStyle/>
        <a:p>
          <a:r>
            <a:rPr lang="vi-VN">
              <a:latin typeface="+mj-lt"/>
            </a:rPr>
            <a:t>Mỗi 4 byte được biểu diễn bằng một số từ 0 đến 255, phân tách bằng dấu chấm. Ví dụ 137.170.4.124</a:t>
          </a:r>
        </a:p>
      </dgm:t>
    </dgm:pt>
    <dgm:pt modelId="{37E6571B-89E9-4C60-9C52-C42FFFE45B68}" type="parTrans" cxnId="{784DD474-7758-4023-B335-941DA76A1867}">
      <dgm:prSet/>
      <dgm:spPr/>
      <dgm:t>
        <a:bodyPr/>
        <a:lstStyle/>
        <a:p>
          <a:endParaRPr lang="en-US">
            <a:latin typeface="+mj-lt"/>
          </a:endParaRPr>
        </a:p>
      </dgm:t>
    </dgm:pt>
    <dgm:pt modelId="{EBD13422-150E-4181-B2EF-3805DA8A66F7}" type="sibTrans" cxnId="{784DD474-7758-4023-B335-941DA76A1867}">
      <dgm:prSet/>
      <dgm:spPr/>
      <dgm:t>
        <a:bodyPr/>
        <a:lstStyle/>
        <a:p>
          <a:endParaRPr lang="en-US">
            <a:latin typeface="+mj-lt"/>
          </a:endParaRPr>
        </a:p>
      </dgm:t>
    </dgm:pt>
    <dgm:pt modelId="{4BAF3279-6B40-46D1-8F6C-83E1AD59DA36}" type="pres">
      <dgm:prSet presAssocID="{79E3076D-F9D3-484B-A27F-026BF9AE3913}" presName="Name0" presStyleCnt="0">
        <dgm:presLayoutVars>
          <dgm:chMax val="7"/>
          <dgm:chPref val="7"/>
          <dgm:dir/>
        </dgm:presLayoutVars>
      </dgm:prSet>
      <dgm:spPr/>
    </dgm:pt>
    <dgm:pt modelId="{6E1D3537-2767-4C16-AB4F-8379C40AB00C}" type="pres">
      <dgm:prSet presAssocID="{79E3076D-F9D3-484B-A27F-026BF9AE3913}" presName="Name1" presStyleCnt="0"/>
      <dgm:spPr/>
    </dgm:pt>
    <dgm:pt modelId="{7D24969D-C403-4E72-B329-3AD7E10E9C10}" type="pres">
      <dgm:prSet presAssocID="{79E3076D-F9D3-484B-A27F-026BF9AE3913}" presName="cycle" presStyleCnt="0"/>
      <dgm:spPr/>
    </dgm:pt>
    <dgm:pt modelId="{3415AB30-F867-4942-8B50-33654E8473E2}" type="pres">
      <dgm:prSet presAssocID="{79E3076D-F9D3-484B-A27F-026BF9AE3913}" presName="srcNode" presStyleLbl="node1" presStyleIdx="0" presStyleCnt="4"/>
      <dgm:spPr/>
    </dgm:pt>
    <dgm:pt modelId="{4488008D-58D1-4196-B833-E43D55B09460}" type="pres">
      <dgm:prSet presAssocID="{79E3076D-F9D3-484B-A27F-026BF9AE3913}" presName="conn" presStyleLbl="parChTrans1D2" presStyleIdx="0" presStyleCnt="1"/>
      <dgm:spPr/>
    </dgm:pt>
    <dgm:pt modelId="{DBB2B2D6-A722-4C57-8994-C8E3143F412D}" type="pres">
      <dgm:prSet presAssocID="{79E3076D-F9D3-484B-A27F-026BF9AE3913}" presName="extraNode" presStyleLbl="node1" presStyleIdx="0" presStyleCnt="4"/>
      <dgm:spPr/>
    </dgm:pt>
    <dgm:pt modelId="{2C3849CB-5338-4AF7-AE0E-480FC5A13747}" type="pres">
      <dgm:prSet presAssocID="{79E3076D-F9D3-484B-A27F-026BF9AE3913}" presName="dstNode" presStyleLbl="node1" presStyleIdx="0" presStyleCnt="4"/>
      <dgm:spPr/>
    </dgm:pt>
    <dgm:pt modelId="{E7E86172-1EA9-4D57-8713-0828D7A47863}" type="pres">
      <dgm:prSet presAssocID="{C818A816-A249-4B68-B628-35E86D7C9CA2}" presName="text_1" presStyleLbl="node1" presStyleIdx="0" presStyleCnt="4">
        <dgm:presLayoutVars>
          <dgm:bulletEnabled val="1"/>
        </dgm:presLayoutVars>
      </dgm:prSet>
      <dgm:spPr/>
    </dgm:pt>
    <dgm:pt modelId="{910A8F5B-C751-4D45-9298-4063B5AEB7A0}" type="pres">
      <dgm:prSet presAssocID="{C818A816-A249-4B68-B628-35E86D7C9CA2}" presName="accent_1" presStyleCnt="0"/>
      <dgm:spPr/>
    </dgm:pt>
    <dgm:pt modelId="{881CB930-9064-45CA-9B63-9344600CD97C}" type="pres">
      <dgm:prSet presAssocID="{C818A816-A249-4B68-B628-35E86D7C9CA2}" presName="accentRepeatNode" presStyleLbl="solidFgAcc1" presStyleIdx="0" presStyleCnt="4"/>
      <dgm:spPr/>
    </dgm:pt>
    <dgm:pt modelId="{0B14FD17-3AC3-4182-A45F-1B58852A2DB7}" type="pres">
      <dgm:prSet presAssocID="{A6AF7678-C1B7-497B-B3C0-7268ADB7CA47}" presName="text_2" presStyleLbl="node1" presStyleIdx="1" presStyleCnt="4">
        <dgm:presLayoutVars>
          <dgm:bulletEnabled val="1"/>
        </dgm:presLayoutVars>
      </dgm:prSet>
      <dgm:spPr/>
    </dgm:pt>
    <dgm:pt modelId="{55C2B59B-BA2B-4342-A71B-B4792BAEA004}" type="pres">
      <dgm:prSet presAssocID="{A6AF7678-C1B7-497B-B3C0-7268ADB7CA47}" presName="accent_2" presStyleCnt="0"/>
      <dgm:spPr/>
    </dgm:pt>
    <dgm:pt modelId="{179B9B8F-C2CC-42C8-AAE0-848E39823EEE}" type="pres">
      <dgm:prSet presAssocID="{A6AF7678-C1B7-497B-B3C0-7268ADB7CA47}" presName="accentRepeatNode" presStyleLbl="solidFgAcc1" presStyleIdx="1" presStyleCnt="4"/>
      <dgm:spPr/>
    </dgm:pt>
    <dgm:pt modelId="{B5B3EDF2-AC4C-47A9-8324-23F38694A0C3}" type="pres">
      <dgm:prSet presAssocID="{1F52BF92-2D12-4558-852B-35883172A423}" presName="text_3" presStyleLbl="node1" presStyleIdx="2" presStyleCnt="4">
        <dgm:presLayoutVars>
          <dgm:bulletEnabled val="1"/>
        </dgm:presLayoutVars>
      </dgm:prSet>
      <dgm:spPr/>
    </dgm:pt>
    <dgm:pt modelId="{6DD2BF76-A8F7-404A-9DF4-69C4CE1D218E}" type="pres">
      <dgm:prSet presAssocID="{1F52BF92-2D12-4558-852B-35883172A423}" presName="accent_3" presStyleCnt="0"/>
      <dgm:spPr/>
    </dgm:pt>
    <dgm:pt modelId="{03EC8324-FDFB-48FD-99B5-CD7CFFFB7D54}" type="pres">
      <dgm:prSet presAssocID="{1F52BF92-2D12-4558-852B-35883172A423}" presName="accentRepeatNode" presStyleLbl="solidFgAcc1" presStyleIdx="2" presStyleCnt="4"/>
      <dgm:spPr/>
    </dgm:pt>
    <dgm:pt modelId="{925E50A0-6CF9-4732-88DB-DA6E538AC14B}" type="pres">
      <dgm:prSet presAssocID="{22E12654-262E-4331-81BD-289EE75F0EAD}" presName="text_4" presStyleLbl="node1" presStyleIdx="3" presStyleCnt="4">
        <dgm:presLayoutVars>
          <dgm:bulletEnabled val="1"/>
        </dgm:presLayoutVars>
      </dgm:prSet>
      <dgm:spPr/>
    </dgm:pt>
    <dgm:pt modelId="{0A73025D-D5A8-4342-AB9D-CE24077B1437}" type="pres">
      <dgm:prSet presAssocID="{22E12654-262E-4331-81BD-289EE75F0EAD}" presName="accent_4" presStyleCnt="0"/>
      <dgm:spPr/>
    </dgm:pt>
    <dgm:pt modelId="{00F1DAD1-C624-41E3-9BBA-4F4E9F07733D}" type="pres">
      <dgm:prSet presAssocID="{22E12654-262E-4331-81BD-289EE75F0EAD}" presName="accentRepeatNode" presStyleLbl="solidFgAcc1" presStyleIdx="3" presStyleCnt="4"/>
      <dgm:spPr/>
    </dgm:pt>
  </dgm:ptLst>
  <dgm:cxnLst>
    <dgm:cxn modelId="{B0BED631-DE82-4B98-AE55-C4DD34098A1E}" srcId="{79E3076D-F9D3-484B-A27F-026BF9AE3913}" destId="{C818A816-A249-4B68-B628-35E86D7C9CA2}" srcOrd="0" destOrd="0" parTransId="{BEC1F5FB-468E-43C3-837D-36E4200F3E97}" sibTransId="{64AB2355-B3B5-4909-B86A-C47624C2E2C5}"/>
    <dgm:cxn modelId="{A91A033A-C7AC-4A02-B23D-8116DCB77FBA}" srcId="{79E3076D-F9D3-484B-A27F-026BF9AE3913}" destId="{A6AF7678-C1B7-497B-B3C0-7268ADB7CA47}" srcOrd="1" destOrd="0" parTransId="{D54B9426-A2FC-49C5-9EF1-6F857D43E091}" sibTransId="{A895A6E9-7FA7-4E4A-9268-535246C739DA}"/>
    <dgm:cxn modelId="{CE83F93C-26E0-42AE-A897-51350A78F4F2}" type="presOf" srcId="{A6AF7678-C1B7-497B-B3C0-7268ADB7CA47}" destId="{0B14FD17-3AC3-4182-A45F-1B58852A2DB7}" srcOrd="0" destOrd="0" presId="urn:microsoft.com/office/officeart/2008/layout/VerticalCurvedList"/>
    <dgm:cxn modelId="{45612940-35AF-41A1-B26E-1BBD980017D1}" srcId="{79E3076D-F9D3-484B-A27F-026BF9AE3913}" destId="{1F52BF92-2D12-4558-852B-35883172A423}" srcOrd="2" destOrd="0" parTransId="{ACB1227A-DBE8-48B9-B07A-DDA4A28DEECC}" sibTransId="{8C31341C-B0A0-49B3-B1F6-5D7241109675}"/>
    <dgm:cxn modelId="{CD41F45B-3CF3-47B2-A55F-E2861466ACCD}" type="presOf" srcId="{1F52BF92-2D12-4558-852B-35883172A423}" destId="{B5B3EDF2-AC4C-47A9-8324-23F38694A0C3}" srcOrd="0" destOrd="0" presId="urn:microsoft.com/office/officeart/2008/layout/VerticalCurvedList"/>
    <dgm:cxn modelId="{54AF9C47-AB76-422B-B9F5-B2E7E8B79A23}" type="presOf" srcId="{C818A816-A249-4B68-B628-35E86D7C9CA2}" destId="{E7E86172-1EA9-4D57-8713-0828D7A47863}" srcOrd="0" destOrd="0" presId="urn:microsoft.com/office/officeart/2008/layout/VerticalCurvedList"/>
    <dgm:cxn modelId="{91A97674-2178-437A-9986-A6D361FF362B}" type="presOf" srcId="{64AB2355-B3B5-4909-B86A-C47624C2E2C5}" destId="{4488008D-58D1-4196-B833-E43D55B09460}" srcOrd="0" destOrd="0" presId="urn:microsoft.com/office/officeart/2008/layout/VerticalCurvedList"/>
    <dgm:cxn modelId="{784DD474-7758-4023-B335-941DA76A1867}" srcId="{79E3076D-F9D3-484B-A27F-026BF9AE3913}" destId="{22E12654-262E-4331-81BD-289EE75F0EAD}" srcOrd="3" destOrd="0" parTransId="{37E6571B-89E9-4C60-9C52-C42FFFE45B68}" sibTransId="{EBD13422-150E-4181-B2EF-3805DA8A66F7}"/>
    <dgm:cxn modelId="{8ADC6B90-F724-4F48-BC9C-5130A579D25A}" type="presOf" srcId="{79E3076D-F9D3-484B-A27F-026BF9AE3913}" destId="{4BAF3279-6B40-46D1-8F6C-83E1AD59DA36}" srcOrd="0" destOrd="0" presId="urn:microsoft.com/office/officeart/2008/layout/VerticalCurvedList"/>
    <dgm:cxn modelId="{5FE5A3A9-2751-4EE1-A8DC-6CC26AAA0A65}" type="presOf" srcId="{22E12654-262E-4331-81BD-289EE75F0EAD}" destId="{925E50A0-6CF9-4732-88DB-DA6E538AC14B}" srcOrd="0" destOrd="0" presId="urn:microsoft.com/office/officeart/2008/layout/VerticalCurvedList"/>
    <dgm:cxn modelId="{2533E74D-EE84-4548-BF35-D7FC1B7BCFEB}" type="presParOf" srcId="{4BAF3279-6B40-46D1-8F6C-83E1AD59DA36}" destId="{6E1D3537-2767-4C16-AB4F-8379C40AB00C}" srcOrd="0" destOrd="0" presId="urn:microsoft.com/office/officeart/2008/layout/VerticalCurvedList"/>
    <dgm:cxn modelId="{ECE1C32E-BA4D-4538-9426-2E28F6D63020}" type="presParOf" srcId="{6E1D3537-2767-4C16-AB4F-8379C40AB00C}" destId="{7D24969D-C403-4E72-B329-3AD7E10E9C10}" srcOrd="0" destOrd="0" presId="urn:microsoft.com/office/officeart/2008/layout/VerticalCurvedList"/>
    <dgm:cxn modelId="{817741EE-4674-4D7D-81DF-FE69E31A517B}" type="presParOf" srcId="{7D24969D-C403-4E72-B329-3AD7E10E9C10}" destId="{3415AB30-F867-4942-8B50-33654E8473E2}" srcOrd="0" destOrd="0" presId="urn:microsoft.com/office/officeart/2008/layout/VerticalCurvedList"/>
    <dgm:cxn modelId="{0A2442BE-6461-435E-9946-52EC070D29B1}" type="presParOf" srcId="{7D24969D-C403-4E72-B329-3AD7E10E9C10}" destId="{4488008D-58D1-4196-B833-E43D55B09460}" srcOrd="1" destOrd="0" presId="urn:microsoft.com/office/officeart/2008/layout/VerticalCurvedList"/>
    <dgm:cxn modelId="{2C69BBD4-1327-4FC2-9CFA-6AFA36C1606D}" type="presParOf" srcId="{7D24969D-C403-4E72-B329-3AD7E10E9C10}" destId="{DBB2B2D6-A722-4C57-8994-C8E3143F412D}" srcOrd="2" destOrd="0" presId="urn:microsoft.com/office/officeart/2008/layout/VerticalCurvedList"/>
    <dgm:cxn modelId="{042F6E9E-33FB-4E3F-9704-0FB091A44156}" type="presParOf" srcId="{7D24969D-C403-4E72-B329-3AD7E10E9C10}" destId="{2C3849CB-5338-4AF7-AE0E-480FC5A13747}" srcOrd="3" destOrd="0" presId="urn:microsoft.com/office/officeart/2008/layout/VerticalCurvedList"/>
    <dgm:cxn modelId="{1D004199-EFD2-470C-A14C-C68CB59F0C28}" type="presParOf" srcId="{6E1D3537-2767-4C16-AB4F-8379C40AB00C}" destId="{E7E86172-1EA9-4D57-8713-0828D7A47863}" srcOrd="1" destOrd="0" presId="urn:microsoft.com/office/officeart/2008/layout/VerticalCurvedList"/>
    <dgm:cxn modelId="{B4B6AB7E-1A4E-4FDA-8120-C7A57123FAE2}" type="presParOf" srcId="{6E1D3537-2767-4C16-AB4F-8379C40AB00C}" destId="{910A8F5B-C751-4D45-9298-4063B5AEB7A0}" srcOrd="2" destOrd="0" presId="urn:microsoft.com/office/officeart/2008/layout/VerticalCurvedList"/>
    <dgm:cxn modelId="{0729C404-C2E0-4D3A-A22A-73E6B4B97A7B}" type="presParOf" srcId="{910A8F5B-C751-4D45-9298-4063B5AEB7A0}" destId="{881CB930-9064-45CA-9B63-9344600CD97C}" srcOrd="0" destOrd="0" presId="urn:microsoft.com/office/officeart/2008/layout/VerticalCurvedList"/>
    <dgm:cxn modelId="{8DC0F88A-BD4F-4DFE-BB7E-BD52E968C3ED}" type="presParOf" srcId="{6E1D3537-2767-4C16-AB4F-8379C40AB00C}" destId="{0B14FD17-3AC3-4182-A45F-1B58852A2DB7}" srcOrd="3" destOrd="0" presId="urn:microsoft.com/office/officeart/2008/layout/VerticalCurvedList"/>
    <dgm:cxn modelId="{A752D331-CF0E-4185-83AD-B19BA822AEA9}" type="presParOf" srcId="{6E1D3537-2767-4C16-AB4F-8379C40AB00C}" destId="{55C2B59B-BA2B-4342-A71B-B4792BAEA004}" srcOrd="4" destOrd="0" presId="urn:microsoft.com/office/officeart/2008/layout/VerticalCurvedList"/>
    <dgm:cxn modelId="{F342F83F-0EAB-42F6-9861-4B657CAE5377}" type="presParOf" srcId="{55C2B59B-BA2B-4342-A71B-B4792BAEA004}" destId="{179B9B8F-C2CC-42C8-AAE0-848E39823EEE}" srcOrd="0" destOrd="0" presId="urn:microsoft.com/office/officeart/2008/layout/VerticalCurvedList"/>
    <dgm:cxn modelId="{033E2D63-08F0-4EC3-9944-EF3216BA3994}" type="presParOf" srcId="{6E1D3537-2767-4C16-AB4F-8379C40AB00C}" destId="{B5B3EDF2-AC4C-47A9-8324-23F38694A0C3}" srcOrd="5" destOrd="0" presId="urn:microsoft.com/office/officeart/2008/layout/VerticalCurvedList"/>
    <dgm:cxn modelId="{B0214B6B-4569-48D5-9A2A-A99B708F8F56}" type="presParOf" srcId="{6E1D3537-2767-4C16-AB4F-8379C40AB00C}" destId="{6DD2BF76-A8F7-404A-9DF4-69C4CE1D218E}" srcOrd="6" destOrd="0" presId="urn:microsoft.com/office/officeart/2008/layout/VerticalCurvedList"/>
    <dgm:cxn modelId="{F9660E4E-315A-4F39-8E86-74D83B0D9F15}" type="presParOf" srcId="{6DD2BF76-A8F7-404A-9DF4-69C4CE1D218E}" destId="{03EC8324-FDFB-48FD-99B5-CD7CFFFB7D54}" srcOrd="0" destOrd="0" presId="urn:microsoft.com/office/officeart/2008/layout/VerticalCurvedList"/>
    <dgm:cxn modelId="{06306D08-3EA4-4D99-90F4-A08FF11E4BEB}" type="presParOf" srcId="{6E1D3537-2767-4C16-AB4F-8379C40AB00C}" destId="{925E50A0-6CF9-4732-88DB-DA6E538AC14B}" srcOrd="7" destOrd="0" presId="urn:microsoft.com/office/officeart/2008/layout/VerticalCurvedList"/>
    <dgm:cxn modelId="{0D67AC16-87E2-4245-BFD3-A3EA75D478D4}" type="presParOf" srcId="{6E1D3537-2767-4C16-AB4F-8379C40AB00C}" destId="{0A73025D-D5A8-4342-AB9D-CE24077B1437}" srcOrd="8" destOrd="0" presId="urn:microsoft.com/office/officeart/2008/layout/VerticalCurvedList"/>
    <dgm:cxn modelId="{55048CD9-4544-4AA5-871D-F194DB08F3DE}" type="presParOf" srcId="{0A73025D-D5A8-4342-AB9D-CE24077B1437}" destId="{00F1DAD1-C624-41E3-9BBA-4F4E9F07733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7719C2B-D231-4932-B63F-C4167F5A132A}"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en-US"/>
        </a:p>
      </dgm:t>
    </dgm:pt>
    <dgm:pt modelId="{F326D14F-A84E-48BE-A290-A0E5273290F5}">
      <dgm:prSet phldrT="[Text]"/>
      <dgm:spPr/>
      <dgm:t>
        <a:bodyPr/>
        <a:lstStyle/>
        <a:p>
          <a:r>
            <a:rPr lang="en-US">
              <a:latin typeface="Times New Roman" panose="02020603050405020304" pitchFamily="18" charset="0"/>
              <a:cs typeface="Times New Roman" panose="02020603050405020304" pitchFamily="18" charset="0"/>
            </a:rPr>
            <a:t>Kết nối quay số</a:t>
          </a:r>
        </a:p>
      </dgm:t>
    </dgm:pt>
    <dgm:pt modelId="{D5C97AEA-AAC9-49BE-8C76-911C7908F8DA}" type="parTrans" cxnId="{4BE4FBDD-C1F4-4BE5-AD10-DA14DD8A1F0B}">
      <dgm:prSet/>
      <dgm:spPr/>
      <dgm:t>
        <a:bodyPr/>
        <a:lstStyle/>
        <a:p>
          <a:endParaRPr lang="en-US">
            <a:latin typeface="Times New Roman" panose="02020603050405020304" pitchFamily="18" charset="0"/>
            <a:cs typeface="Times New Roman" panose="02020603050405020304" pitchFamily="18" charset="0"/>
          </a:endParaRPr>
        </a:p>
      </dgm:t>
    </dgm:pt>
    <dgm:pt modelId="{FF91A7BE-275C-4B7B-8470-4E32FE3AE3A9}" type="sibTrans" cxnId="{4BE4FBDD-C1F4-4BE5-AD10-DA14DD8A1F0B}">
      <dgm:prSet/>
      <dgm:spPr/>
      <dgm:t>
        <a:bodyPr/>
        <a:lstStyle/>
        <a:p>
          <a:endParaRPr lang="en-US">
            <a:latin typeface="Times New Roman" panose="02020603050405020304" pitchFamily="18" charset="0"/>
            <a:cs typeface="Times New Roman" panose="02020603050405020304" pitchFamily="18" charset="0"/>
          </a:endParaRPr>
        </a:p>
      </dgm:t>
    </dgm:pt>
    <dgm:pt modelId="{00C9A3B6-7997-4D11-9F3C-0C3A04826CC0}">
      <dgm:prSet/>
      <dgm:spPr/>
      <dgm:t>
        <a:bodyPr/>
        <a:lstStyle/>
        <a:p>
          <a:pPr>
            <a:buFont typeface="Symbol" panose="05050102010706020507" pitchFamily="18" charset="2"/>
            <a:buChar char="-"/>
          </a:pPr>
          <a:r>
            <a:rPr lang="en-US">
              <a:latin typeface="Times New Roman" panose="02020603050405020304" pitchFamily="18" charset="0"/>
              <a:cs typeface="Times New Roman" panose="02020603050405020304" pitchFamily="18" charset="0"/>
            </a:rPr>
            <a:t>ISDN</a:t>
          </a:r>
        </a:p>
      </dgm:t>
    </dgm:pt>
    <dgm:pt modelId="{2A5CA571-3050-428D-8544-314626CC459E}" type="parTrans" cxnId="{C2CEFE02-6C01-4D79-925C-12FCDC0727A3}">
      <dgm:prSet/>
      <dgm:spPr/>
      <dgm:t>
        <a:bodyPr/>
        <a:lstStyle/>
        <a:p>
          <a:endParaRPr lang="en-US">
            <a:latin typeface="Times New Roman" panose="02020603050405020304" pitchFamily="18" charset="0"/>
            <a:cs typeface="Times New Roman" panose="02020603050405020304" pitchFamily="18" charset="0"/>
          </a:endParaRPr>
        </a:p>
      </dgm:t>
    </dgm:pt>
    <dgm:pt modelId="{610174C5-DB14-4715-9277-674FC72F679C}" type="sibTrans" cxnId="{C2CEFE02-6C01-4D79-925C-12FCDC0727A3}">
      <dgm:prSet/>
      <dgm:spPr/>
      <dgm:t>
        <a:bodyPr/>
        <a:lstStyle/>
        <a:p>
          <a:endParaRPr lang="en-US">
            <a:latin typeface="Times New Roman" panose="02020603050405020304" pitchFamily="18" charset="0"/>
            <a:cs typeface="Times New Roman" panose="02020603050405020304" pitchFamily="18" charset="0"/>
          </a:endParaRPr>
        </a:p>
      </dgm:t>
    </dgm:pt>
    <dgm:pt modelId="{63F85226-76CC-4006-82A6-3046DE011AF5}">
      <dgm:prSet/>
      <dgm:spPr/>
      <dgm:t>
        <a:bodyPr/>
        <a:lstStyle/>
        <a:p>
          <a:pPr>
            <a:buFont typeface="Symbol" panose="05050102010706020507" pitchFamily="18" charset="2"/>
            <a:buChar char="-"/>
          </a:pPr>
          <a:r>
            <a:rPr lang="en-US">
              <a:latin typeface="Times New Roman" panose="02020603050405020304" pitchFamily="18" charset="0"/>
              <a:cs typeface="Times New Roman" panose="02020603050405020304" pitchFamily="18" charset="0"/>
            </a:rPr>
            <a:t>DSL</a:t>
          </a:r>
        </a:p>
      </dgm:t>
    </dgm:pt>
    <dgm:pt modelId="{AA96F28B-92FC-495A-9E44-779F7B3F9D1D}" type="parTrans" cxnId="{4459989F-E42B-49D1-B3F5-0BA5ECE5C9DD}">
      <dgm:prSet/>
      <dgm:spPr/>
      <dgm:t>
        <a:bodyPr/>
        <a:lstStyle/>
        <a:p>
          <a:endParaRPr lang="en-US">
            <a:latin typeface="Times New Roman" panose="02020603050405020304" pitchFamily="18" charset="0"/>
            <a:cs typeface="Times New Roman" panose="02020603050405020304" pitchFamily="18" charset="0"/>
          </a:endParaRPr>
        </a:p>
      </dgm:t>
    </dgm:pt>
    <dgm:pt modelId="{D4E3AD8D-414A-4F30-BC8D-F4F943D8BE5C}" type="sibTrans" cxnId="{4459989F-E42B-49D1-B3F5-0BA5ECE5C9DD}">
      <dgm:prSet/>
      <dgm:spPr/>
      <dgm:t>
        <a:bodyPr/>
        <a:lstStyle/>
        <a:p>
          <a:endParaRPr lang="en-US">
            <a:latin typeface="Times New Roman" panose="02020603050405020304" pitchFamily="18" charset="0"/>
            <a:cs typeface="Times New Roman" panose="02020603050405020304" pitchFamily="18" charset="0"/>
          </a:endParaRPr>
        </a:p>
      </dgm:t>
    </dgm:pt>
    <dgm:pt modelId="{DABC2292-67B2-41E9-9D3A-E4CFC1D87BC2}">
      <dgm:prSet/>
      <dgm:spPr/>
      <dgm:t>
        <a:bodyPr/>
        <a:lstStyle/>
        <a:p>
          <a:pPr>
            <a:buFont typeface="Symbol" panose="05050102010706020507" pitchFamily="18" charset="2"/>
            <a:buChar char="-"/>
          </a:pPr>
          <a:r>
            <a:rPr lang="en-US">
              <a:latin typeface="Times New Roman" panose="02020603050405020304" pitchFamily="18" charset="0"/>
              <a:cs typeface="Times New Roman" panose="02020603050405020304" pitchFamily="18" charset="0"/>
            </a:rPr>
            <a:t>Kết nối Internet truyền hình cáp</a:t>
          </a:r>
        </a:p>
      </dgm:t>
    </dgm:pt>
    <dgm:pt modelId="{EE2B9F03-0976-4DC2-85E5-A7B556F2F851}" type="parTrans" cxnId="{DCE2C547-71BA-4976-96C6-ABE7AA7D6AA5}">
      <dgm:prSet/>
      <dgm:spPr/>
      <dgm:t>
        <a:bodyPr/>
        <a:lstStyle/>
        <a:p>
          <a:endParaRPr lang="en-US">
            <a:latin typeface="Times New Roman" panose="02020603050405020304" pitchFamily="18" charset="0"/>
            <a:cs typeface="Times New Roman" panose="02020603050405020304" pitchFamily="18" charset="0"/>
          </a:endParaRPr>
        </a:p>
      </dgm:t>
    </dgm:pt>
    <dgm:pt modelId="{D1A5C3D3-2F8A-4487-9359-5E14913FD244}" type="sibTrans" cxnId="{DCE2C547-71BA-4976-96C6-ABE7AA7D6AA5}">
      <dgm:prSet/>
      <dgm:spPr/>
      <dgm:t>
        <a:bodyPr/>
        <a:lstStyle/>
        <a:p>
          <a:endParaRPr lang="en-US">
            <a:latin typeface="Times New Roman" panose="02020603050405020304" pitchFamily="18" charset="0"/>
            <a:cs typeface="Times New Roman" panose="02020603050405020304" pitchFamily="18" charset="0"/>
          </a:endParaRPr>
        </a:p>
      </dgm:t>
    </dgm:pt>
    <dgm:pt modelId="{2BA76FA9-C9BF-47D5-AE70-A9F0B27D3A23}">
      <dgm:prSet/>
      <dgm:spPr/>
      <dgm:t>
        <a:bodyPr/>
        <a:lstStyle/>
        <a:p>
          <a:pPr>
            <a:buFont typeface="Symbol" panose="05050102010706020507" pitchFamily="18" charset="2"/>
            <a:buChar char="-"/>
          </a:pPr>
          <a:r>
            <a:rPr lang="en-US">
              <a:latin typeface="Times New Roman" panose="02020603050405020304" pitchFamily="18" charset="0"/>
              <a:cs typeface="Times New Roman" panose="02020603050405020304" pitchFamily="18" charset="0"/>
            </a:rPr>
            <a:t>Kết nối Internet qua vệ tinh</a:t>
          </a:r>
        </a:p>
      </dgm:t>
    </dgm:pt>
    <dgm:pt modelId="{DD3AFE7E-418C-4042-B71A-087063309BC6}" type="parTrans" cxnId="{AD73F1BD-99BD-4A43-A835-259CECC37EBF}">
      <dgm:prSet/>
      <dgm:spPr/>
      <dgm:t>
        <a:bodyPr/>
        <a:lstStyle/>
        <a:p>
          <a:endParaRPr lang="en-US">
            <a:latin typeface="Times New Roman" panose="02020603050405020304" pitchFamily="18" charset="0"/>
            <a:cs typeface="Times New Roman" panose="02020603050405020304" pitchFamily="18" charset="0"/>
          </a:endParaRPr>
        </a:p>
      </dgm:t>
    </dgm:pt>
    <dgm:pt modelId="{0CE738CA-B462-4267-B097-FC2BED9EB153}" type="sibTrans" cxnId="{AD73F1BD-99BD-4A43-A835-259CECC37EBF}">
      <dgm:prSet/>
      <dgm:spPr/>
      <dgm:t>
        <a:bodyPr/>
        <a:lstStyle/>
        <a:p>
          <a:endParaRPr lang="en-US">
            <a:latin typeface="Times New Roman" panose="02020603050405020304" pitchFamily="18" charset="0"/>
            <a:cs typeface="Times New Roman" panose="02020603050405020304" pitchFamily="18" charset="0"/>
          </a:endParaRPr>
        </a:p>
      </dgm:t>
    </dgm:pt>
    <dgm:pt modelId="{E83FDBA8-C06F-4A92-8E03-41A4D6F322AD}">
      <dgm:prSet/>
      <dgm:spPr/>
      <dgm:t>
        <a:bodyPr/>
        <a:lstStyle/>
        <a:p>
          <a:pPr>
            <a:buFont typeface="Symbol" panose="05050102010706020507" pitchFamily="18" charset="2"/>
            <a:buChar char="-"/>
          </a:pPr>
          <a:r>
            <a:rPr lang="en-US">
              <a:latin typeface="Times New Roman" panose="02020603050405020304" pitchFamily="18" charset="0"/>
              <a:cs typeface="Times New Roman" panose="02020603050405020304" pitchFamily="18" charset="0"/>
            </a:rPr>
            <a:t>Kết nối Internet không dây</a:t>
          </a:r>
        </a:p>
      </dgm:t>
    </dgm:pt>
    <dgm:pt modelId="{97D1D5C3-956F-4EB7-A866-051537F46AA9}" type="parTrans" cxnId="{8129BEF5-99D9-468E-B329-776326E8D15C}">
      <dgm:prSet/>
      <dgm:spPr/>
      <dgm:t>
        <a:bodyPr/>
        <a:lstStyle/>
        <a:p>
          <a:endParaRPr lang="en-US">
            <a:latin typeface="Times New Roman" panose="02020603050405020304" pitchFamily="18" charset="0"/>
            <a:cs typeface="Times New Roman" panose="02020603050405020304" pitchFamily="18" charset="0"/>
          </a:endParaRPr>
        </a:p>
      </dgm:t>
    </dgm:pt>
    <dgm:pt modelId="{F35C6CEB-F91E-464A-89FA-E02FC3F81D18}" type="sibTrans" cxnId="{8129BEF5-99D9-468E-B329-776326E8D15C}">
      <dgm:prSet/>
      <dgm:spPr/>
      <dgm:t>
        <a:bodyPr/>
        <a:lstStyle/>
        <a:p>
          <a:endParaRPr lang="en-US">
            <a:latin typeface="Times New Roman" panose="02020603050405020304" pitchFamily="18" charset="0"/>
            <a:cs typeface="Times New Roman" panose="02020603050405020304" pitchFamily="18" charset="0"/>
          </a:endParaRPr>
        </a:p>
      </dgm:t>
    </dgm:pt>
    <dgm:pt modelId="{23E14EB3-71B6-4400-A2AE-4234D8E0CA7E}" type="pres">
      <dgm:prSet presAssocID="{77719C2B-D231-4932-B63F-C4167F5A132A}" presName="compositeShape" presStyleCnt="0">
        <dgm:presLayoutVars>
          <dgm:dir/>
          <dgm:resizeHandles/>
        </dgm:presLayoutVars>
      </dgm:prSet>
      <dgm:spPr/>
    </dgm:pt>
    <dgm:pt modelId="{A363B043-B01F-4A44-B3FB-4402DBF38840}" type="pres">
      <dgm:prSet presAssocID="{77719C2B-D231-4932-B63F-C4167F5A132A}" presName="pyramid" presStyleLbl="node1" presStyleIdx="0" presStyleCnt="1"/>
      <dgm:spPr/>
    </dgm:pt>
    <dgm:pt modelId="{1983B492-40CF-477B-9797-C64C0CE8D2E7}" type="pres">
      <dgm:prSet presAssocID="{77719C2B-D231-4932-B63F-C4167F5A132A}" presName="theList" presStyleCnt="0"/>
      <dgm:spPr/>
    </dgm:pt>
    <dgm:pt modelId="{052C328E-BF78-4021-B356-757AA63D10E3}" type="pres">
      <dgm:prSet presAssocID="{F326D14F-A84E-48BE-A290-A0E5273290F5}" presName="aNode" presStyleLbl="fgAcc1" presStyleIdx="0" presStyleCnt="6">
        <dgm:presLayoutVars>
          <dgm:bulletEnabled val="1"/>
        </dgm:presLayoutVars>
      </dgm:prSet>
      <dgm:spPr/>
    </dgm:pt>
    <dgm:pt modelId="{74A3E7F2-3321-45B5-8174-E7E783EB8CD4}" type="pres">
      <dgm:prSet presAssocID="{F326D14F-A84E-48BE-A290-A0E5273290F5}" presName="aSpace" presStyleCnt="0"/>
      <dgm:spPr/>
    </dgm:pt>
    <dgm:pt modelId="{82F1392F-A88E-4F9C-A700-112E5ACA6989}" type="pres">
      <dgm:prSet presAssocID="{00C9A3B6-7997-4D11-9F3C-0C3A04826CC0}" presName="aNode" presStyleLbl="fgAcc1" presStyleIdx="1" presStyleCnt="6">
        <dgm:presLayoutVars>
          <dgm:bulletEnabled val="1"/>
        </dgm:presLayoutVars>
      </dgm:prSet>
      <dgm:spPr/>
    </dgm:pt>
    <dgm:pt modelId="{9857E4E5-9BF7-43E5-BF99-AE90509575A5}" type="pres">
      <dgm:prSet presAssocID="{00C9A3B6-7997-4D11-9F3C-0C3A04826CC0}" presName="aSpace" presStyleCnt="0"/>
      <dgm:spPr/>
    </dgm:pt>
    <dgm:pt modelId="{9C1681F2-C687-47CB-8436-EE9A4B71B7A5}" type="pres">
      <dgm:prSet presAssocID="{63F85226-76CC-4006-82A6-3046DE011AF5}" presName="aNode" presStyleLbl="fgAcc1" presStyleIdx="2" presStyleCnt="6">
        <dgm:presLayoutVars>
          <dgm:bulletEnabled val="1"/>
        </dgm:presLayoutVars>
      </dgm:prSet>
      <dgm:spPr/>
    </dgm:pt>
    <dgm:pt modelId="{713E36C4-6C69-49C0-9A52-90583C37B4ED}" type="pres">
      <dgm:prSet presAssocID="{63F85226-76CC-4006-82A6-3046DE011AF5}" presName="aSpace" presStyleCnt="0"/>
      <dgm:spPr/>
    </dgm:pt>
    <dgm:pt modelId="{A7D98433-5EE3-4187-98BB-7C5C0D2C9DCB}" type="pres">
      <dgm:prSet presAssocID="{DABC2292-67B2-41E9-9D3A-E4CFC1D87BC2}" presName="aNode" presStyleLbl="fgAcc1" presStyleIdx="3" presStyleCnt="6">
        <dgm:presLayoutVars>
          <dgm:bulletEnabled val="1"/>
        </dgm:presLayoutVars>
      </dgm:prSet>
      <dgm:spPr/>
    </dgm:pt>
    <dgm:pt modelId="{2AE7A674-8DA8-41B2-BB12-0385CCD88487}" type="pres">
      <dgm:prSet presAssocID="{DABC2292-67B2-41E9-9D3A-E4CFC1D87BC2}" presName="aSpace" presStyleCnt="0"/>
      <dgm:spPr/>
    </dgm:pt>
    <dgm:pt modelId="{55BCB6B3-7F8B-45A6-A59E-408009FA3D8D}" type="pres">
      <dgm:prSet presAssocID="{2BA76FA9-C9BF-47D5-AE70-A9F0B27D3A23}" presName="aNode" presStyleLbl="fgAcc1" presStyleIdx="4" presStyleCnt="6">
        <dgm:presLayoutVars>
          <dgm:bulletEnabled val="1"/>
        </dgm:presLayoutVars>
      </dgm:prSet>
      <dgm:spPr/>
    </dgm:pt>
    <dgm:pt modelId="{E9506E11-7B55-400D-B481-F224EE328583}" type="pres">
      <dgm:prSet presAssocID="{2BA76FA9-C9BF-47D5-AE70-A9F0B27D3A23}" presName="aSpace" presStyleCnt="0"/>
      <dgm:spPr/>
    </dgm:pt>
    <dgm:pt modelId="{4F39081A-6E7D-40E0-A548-F669C1550B0B}" type="pres">
      <dgm:prSet presAssocID="{E83FDBA8-C06F-4A92-8E03-41A4D6F322AD}" presName="aNode" presStyleLbl="fgAcc1" presStyleIdx="5" presStyleCnt="6">
        <dgm:presLayoutVars>
          <dgm:bulletEnabled val="1"/>
        </dgm:presLayoutVars>
      </dgm:prSet>
      <dgm:spPr/>
    </dgm:pt>
    <dgm:pt modelId="{4C3885DA-37AC-428B-83C6-3DF195E95233}" type="pres">
      <dgm:prSet presAssocID="{E83FDBA8-C06F-4A92-8E03-41A4D6F322AD}" presName="aSpace" presStyleCnt="0"/>
      <dgm:spPr/>
    </dgm:pt>
  </dgm:ptLst>
  <dgm:cxnLst>
    <dgm:cxn modelId="{C2CEFE02-6C01-4D79-925C-12FCDC0727A3}" srcId="{77719C2B-D231-4932-B63F-C4167F5A132A}" destId="{00C9A3B6-7997-4D11-9F3C-0C3A04826CC0}" srcOrd="1" destOrd="0" parTransId="{2A5CA571-3050-428D-8544-314626CC459E}" sibTransId="{610174C5-DB14-4715-9277-674FC72F679C}"/>
    <dgm:cxn modelId="{3B276C0B-3CBD-482E-BF6C-7FD97F1BE7E6}" type="presOf" srcId="{E83FDBA8-C06F-4A92-8E03-41A4D6F322AD}" destId="{4F39081A-6E7D-40E0-A548-F669C1550B0B}" srcOrd="0" destOrd="0" presId="urn:microsoft.com/office/officeart/2005/8/layout/pyramid2"/>
    <dgm:cxn modelId="{DCE2C547-71BA-4976-96C6-ABE7AA7D6AA5}" srcId="{77719C2B-D231-4932-B63F-C4167F5A132A}" destId="{DABC2292-67B2-41E9-9D3A-E4CFC1D87BC2}" srcOrd="3" destOrd="0" parTransId="{EE2B9F03-0976-4DC2-85E5-A7B556F2F851}" sibTransId="{D1A5C3D3-2F8A-4487-9359-5E14913FD244}"/>
    <dgm:cxn modelId="{4887056B-4B85-4D09-89F5-D7C48089203B}" type="presOf" srcId="{F326D14F-A84E-48BE-A290-A0E5273290F5}" destId="{052C328E-BF78-4021-B356-757AA63D10E3}" srcOrd="0" destOrd="0" presId="urn:microsoft.com/office/officeart/2005/8/layout/pyramid2"/>
    <dgm:cxn modelId="{F275516B-897F-40D4-B598-B82DE62408E3}" type="presOf" srcId="{77719C2B-D231-4932-B63F-C4167F5A132A}" destId="{23E14EB3-71B6-4400-A2AE-4234D8E0CA7E}" srcOrd="0" destOrd="0" presId="urn:microsoft.com/office/officeart/2005/8/layout/pyramid2"/>
    <dgm:cxn modelId="{7162489F-1224-47D8-B260-1AB2C7AF4679}" type="presOf" srcId="{63F85226-76CC-4006-82A6-3046DE011AF5}" destId="{9C1681F2-C687-47CB-8436-EE9A4B71B7A5}" srcOrd="0" destOrd="0" presId="urn:microsoft.com/office/officeart/2005/8/layout/pyramid2"/>
    <dgm:cxn modelId="{4459989F-E42B-49D1-B3F5-0BA5ECE5C9DD}" srcId="{77719C2B-D231-4932-B63F-C4167F5A132A}" destId="{63F85226-76CC-4006-82A6-3046DE011AF5}" srcOrd="2" destOrd="0" parTransId="{AA96F28B-92FC-495A-9E44-779F7B3F9D1D}" sibTransId="{D4E3AD8D-414A-4F30-BC8D-F4F943D8BE5C}"/>
    <dgm:cxn modelId="{6069C3B8-60F0-4E43-9CBD-3201E4414DEC}" type="presOf" srcId="{00C9A3B6-7997-4D11-9F3C-0C3A04826CC0}" destId="{82F1392F-A88E-4F9C-A700-112E5ACA6989}" srcOrd="0" destOrd="0" presId="urn:microsoft.com/office/officeart/2005/8/layout/pyramid2"/>
    <dgm:cxn modelId="{AD73F1BD-99BD-4A43-A835-259CECC37EBF}" srcId="{77719C2B-D231-4932-B63F-C4167F5A132A}" destId="{2BA76FA9-C9BF-47D5-AE70-A9F0B27D3A23}" srcOrd="4" destOrd="0" parTransId="{DD3AFE7E-418C-4042-B71A-087063309BC6}" sibTransId="{0CE738CA-B462-4267-B097-FC2BED9EB153}"/>
    <dgm:cxn modelId="{4BE4FBDD-C1F4-4BE5-AD10-DA14DD8A1F0B}" srcId="{77719C2B-D231-4932-B63F-C4167F5A132A}" destId="{F326D14F-A84E-48BE-A290-A0E5273290F5}" srcOrd="0" destOrd="0" parTransId="{D5C97AEA-AAC9-49BE-8C76-911C7908F8DA}" sibTransId="{FF91A7BE-275C-4B7B-8470-4E32FE3AE3A9}"/>
    <dgm:cxn modelId="{B09364E3-B370-4D3A-9BF4-B80BF4697FB7}" type="presOf" srcId="{DABC2292-67B2-41E9-9D3A-E4CFC1D87BC2}" destId="{A7D98433-5EE3-4187-98BB-7C5C0D2C9DCB}" srcOrd="0" destOrd="0" presId="urn:microsoft.com/office/officeart/2005/8/layout/pyramid2"/>
    <dgm:cxn modelId="{CCD6F9E8-BF8B-4AE4-8991-FC603AD5D51B}" type="presOf" srcId="{2BA76FA9-C9BF-47D5-AE70-A9F0B27D3A23}" destId="{55BCB6B3-7F8B-45A6-A59E-408009FA3D8D}" srcOrd="0" destOrd="0" presId="urn:microsoft.com/office/officeart/2005/8/layout/pyramid2"/>
    <dgm:cxn modelId="{8129BEF5-99D9-468E-B329-776326E8D15C}" srcId="{77719C2B-D231-4932-B63F-C4167F5A132A}" destId="{E83FDBA8-C06F-4A92-8E03-41A4D6F322AD}" srcOrd="5" destOrd="0" parTransId="{97D1D5C3-956F-4EB7-A866-051537F46AA9}" sibTransId="{F35C6CEB-F91E-464A-89FA-E02FC3F81D18}"/>
    <dgm:cxn modelId="{5C0F1555-E673-4A88-B4EC-67E5D50FD715}" type="presParOf" srcId="{23E14EB3-71B6-4400-A2AE-4234D8E0CA7E}" destId="{A363B043-B01F-4A44-B3FB-4402DBF38840}" srcOrd="0" destOrd="0" presId="urn:microsoft.com/office/officeart/2005/8/layout/pyramid2"/>
    <dgm:cxn modelId="{60C43EE1-CADC-4BD7-9893-C02DB26B8B71}" type="presParOf" srcId="{23E14EB3-71B6-4400-A2AE-4234D8E0CA7E}" destId="{1983B492-40CF-477B-9797-C64C0CE8D2E7}" srcOrd="1" destOrd="0" presId="urn:microsoft.com/office/officeart/2005/8/layout/pyramid2"/>
    <dgm:cxn modelId="{788F66BA-6C90-4571-94EE-758619552E0D}" type="presParOf" srcId="{1983B492-40CF-477B-9797-C64C0CE8D2E7}" destId="{052C328E-BF78-4021-B356-757AA63D10E3}" srcOrd="0" destOrd="0" presId="urn:microsoft.com/office/officeart/2005/8/layout/pyramid2"/>
    <dgm:cxn modelId="{D3BD5A92-C835-483E-8C98-87C5D44A5FF8}" type="presParOf" srcId="{1983B492-40CF-477B-9797-C64C0CE8D2E7}" destId="{74A3E7F2-3321-45B5-8174-E7E783EB8CD4}" srcOrd="1" destOrd="0" presId="urn:microsoft.com/office/officeart/2005/8/layout/pyramid2"/>
    <dgm:cxn modelId="{F9A94B2F-EA27-410E-B909-53E0B2FA9F2F}" type="presParOf" srcId="{1983B492-40CF-477B-9797-C64C0CE8D2E7}" destId="{82F1392F-A88E-4F9C-A700-112E5ACA6989}" srcOrd="2" destOrd="0" presId="urn:microsoft.com/office/officeart/2005/8/layout/pyramid2"/>
    <dgm:cxn modelId="{50821F28-7294-4751-AD5D-6E63CD0260BA}" type="presParOf" srcId="{1983B492-40CF-477B-9797-C64C0CE8D2E7}" destId="{9857E4E5-9BF7-43E5-BF99-AE90509575A5}" srcOrd="3" destOrd="0" presId="urn:microsoft.com/office/officeart/2005/8/layout/pyramid2"/>
    <dgm:cxn modelId="{0B907BB4-A1AE-43CD-9398-A3E687A55FE5}" type="presParOf" srcId="{1983B492-40CF-477B-9797-C64C0CE8D2E7}" destId="{9C1681F2-C687-47CB-8436-EE9A4B71B7A5}" srcOrd="4" destOrd="0" presId="urn:microsoft.com/office/officeart/2005/8/layout/pyramid2"/>
    <dgm:cxn modelId="{1432CE2A-43A9-4E80-9299-B7B7EE69682E}" type="presParOf" srcId="{1983B492-40CF-477B-9797-C64C0CE8D2E7}" destId="{713E36C4-6C69-49C0-9A52-90583C37B4ED}" srcOrd="5" destOrd="0" presId="urn:microsoft.com/office/officeart/2005/8/layout/pyramid2"/>
    <dgm:cxn modelId="{1284A3D8-6E37-4C2A-B68D-AD9E15A80CB3}" type="presParOf" srcId="{1983B492-40CF-477B-9797-C64C0CE8D2E7}" destId="{A7D98433-5EE3-4187-98BB-7C5C0D2C9DCB}" srcOrd="6" destOrd="0" presId="urn:microsoft.com/office/officeart/2005/8/layout/pyramid2"/>
    <dgm:cxn modelId="{A214C410-65EA-47B3-8378-A0B9FF950DC5}" type="presParOf" srcId="{1983B492-40CF-477B-9797-C64C0CE8D2E7}" destId="{2AE7A674-8DA8-41B2-BB12-0385CCD88487}" srcOrd="7" destOrd="0" presId="urn:microsoft.com/office/officeart/2005/8/layout/pyramid2"/>
    <dgm:cxn modelId="{AD00677D-12AC-4BC1-9CDF-401128E6299C}" type="presParOf" srcId="{1983B492-40CF-477B-9797-C64C0CE8D2E7}" destId="{55BCB6B3-7F8B-45A6-A59E-408009FA3D8D}" srcOrd="8" destOrd="0" presId="urn:microsoft.com/office/officeart/2005/8/layout/pyramid2"/>
    <dgm:cxn modelId="{9B0E17BB-EFB2-40A0-98F4-F49547421108}" type="presParOf" srcId="{1983B492-40CF-477B-9797-C64C0CE8D2E7}" destId="{E9506E11-7B55-400D-B481-F224EE328583}" srcOrd="9" destOrd="0" presId="urn:microsoft.com/office/officeart/2005/8/layout/pyramid2"/>
    <dgm:cxn modelId="{15B0D65C-B5DE-4DCB-96D5-9E794D4E5DDA}" type="presParOf" srcId="{1983B492-40CF-477B-9797-C64C0CE8D2E7}" destId="{4F39081A-6E7D-40E0-A548-F669C1550B0B}" srcOrd="10" destOrd="0" presId="urn:microsoft.com/office/officeart/2005/8/layout/pyramid2"/>
    <dgm:cxn modelId="{00B076EE-C0A5-42A1-A8A0-4E8A34BF792E}" type="presParOf" srcId="{1983B492-40CF-477B-9797-C64C0CE8D2E7}" destId="{4C3885DA-37AC-428B-83C6-3DF195E95233}" srcOrd="11"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C3EDFD7-7B2D-4C09-A1C1-ADE9C3E9B2CE}"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en-US"/>
        </a:p>
      </dgm:t>
    </dgm:pt>
    <dgm:pt modelId="{B9A3DC51-A3B4-4492-B37D-F779AD5247F6}">
      <dgm:prSet phldrT="[Text]"/>
      <dgm:spPr/>
      <dgm:t>
        <a:bodyPr/>
        <a:lstStyle/>
        <a:p>
          <a:pPr>
            <a:buFont typeface="Symbol" panose="05050102010706020507" pitchFamily="18" charset="2"/>
            <a:buChar char="-"/>
          </a:pPr>
          <a:r>
            <a:rPr lang="en-US">
              <a:latin typeface="Times New Roman" panose="02020603050405020304" pitchFamily="18" charset="0"/>
              <a:cs typeface="Times New Roman" panose="02020603050405020304" pitchFamily="18" charset="0"/>
            </a:rPr>
            <a:t>TCP tương ứng với Lớp truyền tải của Mô hình OSI.</a:t>
          </a:r>
        </a:p>
      </dgm:t>
    </dgm:pt>
    <dgm:pt modelId="{C21DDDCB-853F-4DDE-8CC7-CE1E10972325}" type="parTrans" cxnId="{6A2501A1-414E-488B-987E-A2075185EE8D}">
      <dgm:prSet/>
      <dgm:spPr/>
      <dgm:t>
        <a:bodyPr/>
        <a:lstStyle/>
        <a:p>
          <a:endParaRPr lang="en-US">
            <a:latin typeface="Times New Roman" panose="02020603050405020304" pitchFamily="18" charset="0"/>
            <a:cs typeface="Times New Roman" panose="02020603050405020304" pitchFamily="18" charset="0"/>
          </a:endParaRPr>
        </a:p>
      </dgm:t>
    </dgm:pt>
    <dgm:pt modelId="{36648AB4-79A3-4266-8540-E7940726EA9D}" type="sibTrans" cxnId="{6A2501A1-414E-488B-987E-A2075185EE8D}">
      <dgm:prSet/>
      <dgm:spPr/>
      <dgm:t>
        <a:bodyPr/>
        <a:lstStyle/>
        <a:p>
          <a:endParaRPr lang="en-US">
            <a:latin typeface="Times New Roman" panose="02020603050405020304" pitchFamily="18" charset="0"/>
            <a:cs typeface="Times New Roman" panose="02020603050405020304" pitchFamily="18" charset="0"/>
          </a:endParaRPr>
        </a:p>
      </dgm:t>
    </dgm:pt>
    <dgm:pt modelId="{26C7C5F7-4D61-4790-9C46-6EC7060748F8}">
      <dgm:prSet phldrT="[Text]"/>
      <dgm:spPr/>
      <dgm:t>
        <a:bodyPr/>
        <a:lstStyle/>
        <a:p>
          <a:r>
            <a:rPr lang="en-US">
              <a:latin typeface="Times New Roman" panose="02020603050405020304" pitchFamily="18" charset="0"/>
              <a:cs typeface="Times New Roman" panose="02020603050405020304" pitchFamily="18" charset="0"/>
            </a:rPr>
            <a:t>TCP cung cấp phân phối gói end-to-end.</a:t>
          </a:r>
        </a:p>
      </dgm:t>
    </dgm:pt>
    <dgm:pt modelId="{87B0A631-DCB2-4D4F-B8BE-76E0BC92F875}" type="parTrans" cxnId="{C0B9550C-1021-4512-BDF8-91D167333001}">
      <dgm:prSet/>
      <dgm:spPr/>
      <dgm:t>
        <a:bodyPr/>
        <a:lstStyle/>
        <a:p>
          <a:endParaRPr lang="en-US">
            <a:latin typeface="Times New Roman" panose="02020603050405020304" pitchFamily="18" charset="0"/>
            <a:cs typeface="Times New Roman" panose="02020603050405020304" pitchFamily="18" charset="0"/>
          </a:endParaRPr>
        </a:p>
      </dgm:t>
    </dgm:pt>
    <dgm:pt modelId="{7A88E838-8EF7-44D2-83AB-09BA3468724E}" type="sibTrans" cxnId="{C0B9550C-1021-4512-BDF8-91D167333001}">
      <dgm:prSet/>
      <dgm:spPr/>
      <dgm:t>
        <a:bodyPr/>
        <a:lstStyle/>
        <a:p>
          <a:endParaRPr lang="en-US">
            <a:latin typeface="Times New Roman" panose="02020603050405020304" pitchFamily="18" charset="0"/>
            <a:cs typeface="Times New Roman" panose="02020603050405020304" pitchFamily="18" charset="0"/>
          </a:endParaRPr>
        </a:p>
      </dgm:t>
    </dgm:pt>
    <dgm:pt modelId="{4294398E-5D8C-423B-9DEC-74343DBEF4DA}">
      <dgm:prSet phldrT="[Text]"/>
      <dgm:spPr/>
      <dgm:t>
        <a:bodyPr/>
        <a:lstStyle/>
        <a:p>
          <a:r>
            <a:rPr lang="en-US">
              <a:latin typeface="Times New Roman" panose="02020603050405020304" pitchFamily="18" charset="0"/>
              <a:cs typeface="Times New Roman" panose="02020603050405020304" pitchFamily="18" charset="0"/>
            </a:rPr>
            <a:t>Sắp xếp thứ tự các byte với số báo nhận chuyển tiếp.</a:t>
          </a:r>
        </a:p>
      </dgm:t>
    </dgm:pt>
    <dgm:pt modelId="{49A61999-EC91-453C-AFBA-E611A74F5F51}" type="parTrans" cxnId="{05C72DBA-BAF3-4E90-AF2E-A4CEEFF991CF}">
      <dgm:prSet/>
      <dgm:spPr/>
      <dgm:t>
        <a:bodyPr/>
        <a:lstStyle/>
        <a:p>
          <a:endParaRPr lang="en-US">
            <a:latin typeface="Times New Roman" panose="02020603050405020304" pitchFamily="18" charset="0"/>
            <a:cs typeface="Times New Roman" panose="02020603050405020304" pitchFamily="18" charset="0"/>
          </a:endParaRPr>
        </a:p>
      </dgm:t>
    </dgm:pt>
    <dgm:pt modelId="{73CC95F4-8821-42AC-9D34-79C2D5887796}" type="sibTrans" cxnId="{05C72DBA-BAF3-4E90-AF2E-A4CEEFF991CF}">
      <dgm:prSet/>
      <dgm:spPr/>
      <dgm:t>
        <a:bodyPr/>
        <a:lstStyle/>
        <a:p>
          <a:endParaRPr lang="en-US">
            <a:latin typeface="Times New Roman" panose="02020603050405020304" pitchFamily="18" charset="0"/>
            <a:cs typeface="Times New Roman" panose="02020603050405020304" pitchFamily="18" charset="0"/>
          </a:endParaRPr>
        </a:p>
      </dgm:t>
    </dgm:pt>
    <dgm:pt modelId="{B4966E92-BABF-4E9F-BDD4-368206CA7C70}">
      <dgm:prSet/>
      <dgm:spPr/>
      <dgm:t>
        <a:bodyPr/>
        <a:lstStyle/>
        <a:p>
          <a:r>
            <a:rPr lang="en-US">
              <a:latin typeface="Times New Roman" panose="02020603050405020304" pitchFamily="18" charset="0"/>
              <a:cs typeface="Times New Roman" panose="02020603050405020304" pitchFamily="18" charset="0"/>
            </a:rPr>
            <a:t>TCP là một giao thức định hướng kết nối và đáng tin cậy.</a:t>
          </a:r>
        </a:p>
      </dgm:t>
    </dgm:pt>
    <dgm:pt modelId="{4615466D-6CCA-409B-A23F-153EF04FEF8D}" type="parTrans" cxnId="{D870B2AE-5C33-42B9-B5A3-200A59202611}">
      <dgm:prSet/>
      <dgm:spPr/>
      <dgm:t>
        <a:bodyPr/>
        <a:lstStyle/>
        <a:p>
          <a:endParaRPr lang="en-US">
            <a:latin typeface="Times New Roman" panose="02020603050405020304" pitchFamily="18" charset="0"/>
            <a:cs typeface="Times New Roman" panose="02020603050405020304" pitchFamily="18" charset="0"/>
          </a:endParaRPr>
        </a:p>
      </dgm:t>
    </dgm:pt>
    <dgm:pt modelId="{AAD47704-8247-4A0C-8618-DC7477FBEE03}" type="sibTrans" cxnId="{D870B2AE-5C33-42B9-B5A3-200A59202611}">
      <dgm:prSet/>
      <dgm:spPr/>
      <dgm:t>
        <a:bodyPr/>
        <a:lstStyle/>
        <a:p>
          <a:endParaRPr lang="en-US">
            <a:latin typeface="Times New Roman" panose="02020603050405020304" pitchFamily="18" charset="0"/>
            <a:cs typeface="Times New Roman" panose="02020603050405020304" pitchFamily="18" charset="0"/>
          </a:endParaRPr>
        </a:p>
      </dgm:t>
    </dgm:pt>
    <dgm:pt modelId="{8CD13DE0-A792-4629-86A3-7AAFFB573F68}">
      <dgm:prSet phldrT="[Text]"/>
      <dgm:spPr/>
      <dgm:t>
        <a:bodyPr/>
        <a:lstStyle/>
        <a:p>
          <a:r>
            <a:rPr lang="en-US">
              <a:latin typeface="Times New Roman" panose="02020603050405020304" pitchFamily="18" charset="0"/>
              <a:cs typeface="Times New Roman" panose="02020603050405020304" pitchFamily="18" charset="0"/>
            </a:rPr>
            <a:t>Truyền lại các byte không được thừa nhận.</a:t>
          </a:r>
        </a:p>
      </dgm:t>
    </dgm:pt>
    <dgm:pt modelId="{9FA3BEF3-A204-4FC7-B47F-FB7D58FD6256}" type="parTrans" cxnId="{4A3FBD92-3F99-49C6-9E2F-230406C81572}">
      <dgm:prSet/>
      <dgm:spPr/>
      <dgm:t>
        <a:bodyPr/>
        <a:lstStyle/>
        <a:p>
          <a:endParaRPr lang="en-US">
            <a:latin typeface="Times New Roman" panose="02020603050405020304" pitchFamily="18" charset="0"/>
            <a:cs typeface="Times New Roman" panose="02020603050405020304" pitchFamily="18" charset="0"/>
          </a:endParaRPr>
        </a:p>
      </dgm:t>
    </dgm:pt>
    <dgm:pt modelId="{7A353B23-3D68-4F29-AE40-5836430C55AE}" type="sibTrans" cxnId="{4A3FBD92-3F99-49C6-9E2F-230406C81572}">
      <dgm:prSet/>
      <dgm:spPr/>
      <dgm:t>
        <a:bodyPr/>
        <a:lstStyle/>
        <a:p>
          <a:endParaRPr lang="en-US">
            <a:latin typeface="Times New Roman" panose="02020603050405020304" pitchFamily="18" charset="0"/>
            <a:cs typeface="Times New Roman" panose="02020603050405020304" pitchFamily="18" charset="0"/>
          </a:endParaRPr>
        </a:p>
      </dgm:t>
    </dgm:pt>
    <dgm:pt modelId="{6255C920-ED62-4A0F-ACDB-3AB7F56AD933}" type="pres">
      <dgm:prSet presAssocID="{5C3EDFD7-7B2D-4C09-A1C1-ADE9C3E9B2CE}" presName="compositeShape" presStyleCnt="0">
        <dgm:presLayoutVars>
          <dgm:dir/>
          <dgm:resizeHandles/>
        </dgm:presLayoutVars>
      </dgm:prSet>
      <dgm:spPr/>
    </dgm:pt>
    <dgm:pt modelId="{45667133-0B79-4997-BC14-CF29650F62B7}" type="pres">
      <dgm:prSet presAssocID="{5C3EDFD7-7B2D-4C09-A1C1-ADE9C3E9B2CE}" presName="pyramid" presStyleLbl="node1" presStyleIdx="0" presStyleCnt="1"/>
      <dgm:spPr/>
    </dgm:pt>
    <dgm:pt modelId="{2693A025-9139-4706-96A4-FF79D683FC80}" type="pres">
      <dgm:prSet presAssocID="{5C3EDFD7-7B2D-4C09-A1C1-ADE9C3E9B2CE}" presName="theList" presStyleCnt="0"/>
      <dgm:spPr/>
    </dgm:pt>
    <dgm:pt modelId="{DD02D3AA-9CC3-4AA6-A40D-64E7A7BB4F92}" type="pres">
      <dgm:prSet presAssocID="{B9A3DC51-A3B4-4492-B37D-F779AD5247F6}" presName="aNode" presStyleLbl="fgAcc1" presStyleIdx="0" presStyleCnt="5">
        <dgm:presLayoutVars>
          <dgm:bulletEnabled val="1"/>
        </dgm:presLayoutVars>
      </dgm:prSet>
      <dgm:spPr/>
    </dgm:pt>
    <dgm:pt modelId="{4B46DEAD-6B52-429A-916C-1349C167590F}" type="pres">
      <dgm:prSet presAssocID="{B9A3DC51-A3B4-4492-B37D-F779AD5247F6}" presName="aSpace" presStyleCnt="0"/>
      <dgm:spPr/>
    </dgm:pt>
    <dgm:pt modelId="{A012D32A-9E74-45E6-AC29-C5BDBB803F9B}" type="pres">
      <dgm:prSet presAssocID="{B4966E92-BABF-4E9F-BDD4-368206CA7C70}" presName="aNode" presStyleLbl="fgAcc1" presStyleIdx="1" presStyleCnt="5">
        <dgm:presLayoutVars>
          <dgm:bulletEnabled val="1"/>
        </dgm:presLayoutVars>
      </dgm:prSet>
      <dgm:spPr/>
    </dgm:pt>
    <dgm:pt modelId="{18C1650E-87AC-4458-A6C6-7ADA51B301F3}" type="pres">
      <dgm:prSet presAssocID="{B4966E92-BABF-4E9F-BDD4-368206CA7C70}" presName="aSpace" presStyleCnt="0"/>
      <dgm:spPr/>
    </dgm:pt>
    <dgm:pt modelId="{497508B4-D247-4090-A7D3-204535C01A40}" type="pres">
      <dgm:prSet presAssocID="{26C7C5F7-4D61-4790-9C46-6EC7060748F8}" presName="aNode" presStyleLbl="fgAcc1" presStyleIdx="2" presStyleCnt="5">
        <dgm:presLayoutVars>
          <dgm:bulletEnabled val="1"/>
        </dgm:presLayoutVars>
      </dgm:prSet>
      <dgm:spPr/>
    </dgm:pt>
    <dgm:pt modelId="{EB2E469B-5609-4006-B5A9-05AB107BD802}" type="pres">
      <dgm:prSet presAssocID="{26C7C5F7-4D61-4790-9C46-6EC7060748F8}" presName="aSpace" presStyleCnt="0"/>
      <dgm:spPr/>
    </dgm:pt>
    <dgm:pt modelId="{741F1AA1-C3FC-46C6-8551-30ABFE2D8A03}" type="pres">
      <dgm:prSet presAssocID="{4294398E-5D8C-423B-9DEC-74343DBEF4DA}" presName="aNode" presStyleLbl="fgAcc1" presStyleIdx="3" presStyleCnt="5">
        <dgm:presLayoutVars>
          <dgm:bulletEnabled val="1"/>
        </dgm:presLayoutVars>
      </dgm:prSet>
      <dgm:spPr/>
    </dgm:pt>
    <dgm:pt modelId="{6879EDA0-2D3D-4E2C-B8D4-AC0470DFF961}" type="pres">
      <dgm:prSet presAssocID="{4294398E-5D8C-423B-9DEC-74343DBEF4DA}" presName="aSpace" presStyleCnt="0"/>
      <dgm:spPr/>
    </dgm:pt>
    <dgm:pt modelId="{B1C0794D-1C80-4C3E-8055-0801219213E6}" type="pres">
      <dgm:prSet presAssocID="{8CD13DE0-A792-4629-86A3-7AAFFB573F68}" presName="aNode" presStyleLbl="fgAcc1" presStyleIdx="4" presStyleCnt="5">
        <dgm:presLayoutVars>
          <dgm:bulletEnabled val="1"/>
        </dgm:presLayoutVars>
      </dgm:prSet>
      <dgm:spPr/>
    </dgm:pt>
    <dgm:pt modelId="{81F28DF8-E99C-438F-B169-AEB58E4E045B}" type="pres">
      <dgm:prSet presAssocID="{8CD13DE0-A792-4629-86A3-7AAFFB573F68}" presName="aSpace" presStyleCnt="0"/>
      <dgm:spPr/>
    </dgm:pt>
  </dgm:ptLst>
  <dgm:cxnLst>
    <dgm:cxn modelId="{C0B9550C-1021-4512-BDF8-91D167333001}" srcId="{5C3EDFD7-7B2D-4C09-A1C1-ADE9C3E9B2CE}" destId="{26C7C5F7-4D61-4790-9C46-6EC7060748F8}" srcOrd="2" destOrd="0" parTransId="{87B0A631-DCB2-4D4F-B8BE-76E0BC92F875}" sibTransId="{7A88E838-8EF7-44D2-83AB-09BA3468724E}"/>
    <dgm:cxn modelId="{9B57806C-18FD-4737-8339-3C031004E3D8}" type="presOf" srcId="{4294398E-5D8C-423B-9DEC-74343DBEF4DA}" destId="{741F1AA1-C3FC-46C6-8551-30ABFE2D8A03}" srcOrd="0" destOrd="0" presId="urn:microsoft.com/office/officeart/2005/8/layout/pyramid2"/>
    <dgm:cxn modelId="{4A3FBD92-3F99-49C6-9E2F-230406C81572}" srcId="{5C3EDFD7-7B2D-4C09-A1C1-ADE9C3E9B2CE}" destId="{8CD13DE0-A792-4629-86A3-7AAFFB573F68}" srcOrd="4" destOrd="0" parTransId="{9FA3BEF3-A204-4FC7-B47F-FB7D58FD6256}" sibTransId="{7A353B23-3D68-4F29-AE40-5836430C55AE}"/>
    <dgm:cxn modelId="{AF676893-C116-499A-A754-DA3E44FDD8AD}" type="presOf" srcId="{8CD13DE0-A792-4629-86A3-7AAFFB573F68}" destId="{B1C0794D-1C80-4C3E-8055-0801219213E6}" srcOrd="0" destOrd="0" presId="urn:microsoft.com/office/officeart/2005/8/layout/pyramid2"/>
    <dgm:cxn modelId="{E5A0489B-813C-4B1F-B12D-23D750761EC3}" type="presOf" srcId="{B9A3DC51-A3B4-4492-B37D-F779AD5247F6}" destId="{DD02D3AA-9CC3-4AA6-A40D-64E7A7BB4F92}" srcOrd="0" destOrd="0" presId="urn:microsoft.com/office/officeart/2005/8/layout/pyramid2"/>
    <dgm:cxn modelId="{975F76A0-752E-4060-A5AA-FB199185396B}" type="presOf" srcId="{26C7C5F7-4D61-4790-9C46-6EC7060748F8}" destId="{497508B4-D247-4090-A7D3-204535C01A40}" srcOrd="0" destOrd="0" presId="urn:microsoft.com/office/officeart/2005/8/layout/pyramid2"/>
    <dgm:cxn modelId="{6A2501A1-414E-488B-987E-A2075185EE8D}" srcId="{5C3EDFD7-7B2D-4C09-A1C1-ADE9C3E9B2CE}" destId="{B9A3DC51-A3B4-4492-B37D-F779AD5247F6}" srcOrd="0" destOrd="0" parTransId="{C21DDDCB-853F-4DDE-8CC7-CE1E10972325}" sibTransId="{36648AB4-79A3-4266-8540-E7940726EA9D}"/>
    <dgm:cxn modelId="{D870B2AE-5C33-42B9-B5A3-200A59202611}" srcId="{5C3EDFD7-7B2D-4C09-A1C1-ADE9C3E9B2CE}" destId="{B4966E92-BABF-4E9F-BDD4-368206CA7C70}" srcOrd="1" destOrd="0" parTransId="{4615466D-6CCA-409B-A23F-153EF04FEF8D}" sibTransId="{AAD47704-8247-4A0C-8618-DC7477FBEE03}"/>
    <dgm:cxn modelId="{05C72DBA-BAF3-4E90-AF2E-A4CEEFF991CF}" srcId="{5C3EDFD7-7B2D-4C09-A1C1-ADE9C3E9B2CE}" destId="{4294398E-5D8C-423B-9DEC-74343DBEF4DA}" srcOrd="3" destOrd="0" parTransId="{49A61999-EC91-453C-AFBA-E611A74F5F51}" sibTransId="{73CC95F4-8821-42AC-9D34-79C2D5887796}"/>
    <dgm:cxn modelId="{750E13CE-8749-4314-96C7-25352E514956}" type="presOf" srcId="{B4966E92-BABF-4E9F-BDD4-368206CA7C70}" destId="{A012D32A-9E74-45E6-AC29-C5BDBB803F9B}" srcOrd="0" destOrd="0" presId="urn:microsoft.com/office/officeart/2005/8/layout/pyramid2"/>
    <dgm:cxn modelId="{5886B9EB-E5CD-4757-92C3-EC97ED17DF89}" type="presOf" srcId="{5C3EDFD7-7B2D-4C09-A1C1-ADE9C3E9B2CE}" destId="{6255C920-ED62-4A0F-ACDB-3AB7F56AD933}" srcOrd="0" destOrd="0" presId="urn:microsoft.com/office/officeart/2005/8/layout/pyramid2"/>
    <dgm:cxn modelId="{AAF0543F-0817-4559-8430-F55EE7B8882E}" type="presParOf" srcId="{6255C920-ED62-4A0F-ACDB-3AB7F56AD933}" destId="{45667133-0B79-4997-BC14-CF29650F62B7}" srcOrd="0" destOrd="0" presId="urn:microsoft.com/office/officeart/2005/8/layout/pyramid2"/>
    <dgm:cxn modelId="{F41D8952-6C3A-494E-BEBC-BF58445216D0}" type="presParOf" srcId="{6255C920-ED62-4A0F-ACDB-3AB7F56AD933}" destId="{2693A025-9139-4706-96A4-FF79D683FC80}" srcOrd="1" destOrd="0" presId="urn:microsoft.com/office/officeart/2005/8/layout/pyramid2"/>
    <dgm:cxn modelId="{EBD284DF-E391-43AA-963A-825253ABFE28}" type="presParOf" srcId="{2693A025-9139-4706-96A4-FF79D683FC80}" destId="{DD02D3AA-9CC3-4AA6-A40D-64E7A7BB4F92}" srcOrd="0" destOrd="0" presId="urn:microsoft.com/office/officeart/2005/8/layout/pyramid2"/>
    <dgm:cxn modelId="{18BE1C64-F868-430E-B6FA-64D552866EDE}" type="presParOf" srcId="{2693A025-9139-4706-96A4-FF79D683FC80}" destId="{4B46DEAD-6B52-429A-916C-1349C167590F}" srcOrd="1" destOrd="0" presId="urn:microsoft.com/office/officeart/2005/8/layout/pyramid2"/>
    <dgm:cxn modelId="{A132CA1B-1D07-497A-A438-122D0609178D}" type="presParOf" srcId="{2693A025-9139-4706-96A4-FF79D683FC80}" destId="{A012D32A-9E74-45E6-AC29-C5BDBB803F9B}" srcOrd="2" destOrd="0" presId="urn:microsoft.com/office/officeart/2005/8/layout/pyramid2"/>
    <dgm:cxn modelId="{384271B5-A683-466A-9BE6-388F9AF6242F}" type="presParOf" srcId="{2693A025-9139-4706-96A4-FF79D683FC80}" destId="{18C1650E-87AC-4458-A6C6-7ADA51B301F3}" srcOrd="3" destOrd="0" presId="urn:microsoft.com/office/officeart/2005/8/layout/pyramid2"/>
    <dgm:cxn modelId="{D56FEAB3-83AB-4784-863D-671D36EA1649}" type="presParOf" srcId="{2693A025-9139-4706-96A4-FF79D683FC80}" destId="{497508B4-D247-4090-A7D3-204535C01A40}" srcOrd="4" destOrd="0" presId="urn:microsoft.com/office/officeart/2005/8/layout/pyramid2"/>
    <dgm:cxn modelId="{078D50A0-4C59-4EA0-AC3C-64EEE6D5CF70}" type="presParOf" srcId="{2693A025-9139-4706-96A4-FF79D683FC80}" destId="{EB2E469B-5609-4006-B5A9-05AB107BD802}" srcOrd="5" destOrd="0" presId="urn:microsoft.com/office/officeart/2005/8/layout/pyramid2"/>
    <dgm:cxn modelId="{3C69BC93-937E-4B9C-B404-E606647C14E8}" type="presParOf" srcId="{2693A025-9139-4706-96A4-FF79D683FC80}" destId="{741F1AA1-C3FC-46C6-8551-30ABFE2D8A03}" srcOrd="6" destOrd="0" presId="urn:microsoft.com/office/officeart/2005/8/layout/pyramid2"/>
    <dgm:cxn modelId="{549B8E84-F977-4036-A254-85389D413C9A}" type="presParOf" srcId="{2693A025-9139-4706-96A4-FF79D683FC80}" destId="{6879EDA0-2D3D-4E2C-B8D4-AC0470DFF961}" srcOrd="7" destOrd="0" presId="urn:microsoft.com/office/officeart/2005/8/layout/pyramid2"/>
    <dgm:cxn modelId="{91159401-269F-42B3-9B11-0C729AFADC57}" type="presParOf" srcId="{2693A025-9139-4706-96A4-FF79D683FC80}" destId="{B1C0794D-1C80-4C3E-8055-0801219213E6}" srcOrd="8" destOrd="0" presId="urn:microsoft.com/office/officeart/2005/8/layout/pyramid2"/>
    <dgm:cxn modelId="{DCCFC549-45C6-4E2D-85EE-DEF931065B85}" type="presParOf" srcId="{2693A025-9139-4706-96A4-FF79D683FC80}" destId="{81F28DF8-E99C-438F-B169-AEB58E4E045B}" srcOrd="9"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049C8E8-C3F7-4C89-B3A4-1ECAA994245D}" type="doc">
      <dgm:prSet loTypeId="urn:microsoft.com/office/officeart/2005/8/layout/hierarchy1" loCatId="hierarchy" qsTypeId="urn:microsoft.com/office/officeart/2005/8/quickstyle/simple2" qsCatId="simple" csTypeId="urn:microsoft.com/office/officeart/2005/8/colors/accent3_2" csCatId="accent3" phldr="1"/>
      <dgm:spPr/>
      <dgm:t>
        <a:bodyPr/>
        <a:lstStyle/>
        <a:p>
          <a:endParaRPr lang="en-US"/>
        </a:p>
      </dgm:t>
    </dgm:pt>
    <dgm:pt modelId="{800CBB38-78CA-423C-95FB-6D880904C570}">
      <dgm:prSet phldrT="[Text]"/>
      <dgm:spPr/>
      <dgm:t>
        <a:bodyPr/>
        <a:lstStyle/>
        <a:p>
          <a:r>
            <a:rPr lang="en-US">
              <a:latin typeface="Times New Roman" panose="02020603050405020304" pitchFamily="18" charset="0"/>
              <a:cs typeface="Times New Roman" panose="02020603050405020304" pitchFamily="18" charset="0"/>
            </a:rPr>
            <a:t>Mailing List</a:t>
          </a:r>
        </a:p>
      </dgm:t>
    </dgm:pt>
    <dgm:pt modelId="{98BFDBFE-878C-4E95-97C3-DCFB4DDF8ED8}" type="parTrans" cxnId="{A00CD18A-B120-446C-985D-8F11AF7D3143}">
      <dgm:prSet/>
      <dgm:spPr/>
      <dgm:t>
        <a:bodyPr/>
        <a:lstStyle/>
        <a:p>
          <a:endParaRPr lang="en-US">
            <a:latin typeface="Times New Roman" panose="02020603050405020304" pitchFamily="18" charset="0"/>
            <a:cs typeface="Times New Roman" panose="02020603050405020304" pitchFamily="18" charset="0"/>
          </a:endParaRPr>
        </a:p>
      </dgm:t>
    </dgm:pt>
    <dgm:pt modelId="{5A2F51EE-C725-4B6D-BD36-0C826D720861}" type="sibTrans" cxnId="{A00CD18A-B120-446C-985D-8F11AF7D3143}">
      <dgm:prSet/>
      <dgm:spPr/>
      <dgm:t>
        <a:bodyPr/>
        <a:lstStyle/>
        <a:p>
          <a:endParaRPr lang="en-US">
            <a:latin typeface="Times New Roman" panose="02020603050405020304" pitchFamily="18" charset="0"/>
            <a:cs typeface="Times New Roman" panose="02020603050405020304" pitchFamily="18" charset="0"/>
          </a:endParaRPr>
        </a:p>
      </dgm:t>
    </dgm:pt>
    <dgm:pt modelId="{DE11D74B-E109-4802-A540-E334B8579A32}">
      <dgm:prSet/>
      <dgm:spPr/>
      <dgm:t>
        <a:bodyPr/>
        <a:lstStyle/>
        <a:p>
          <a:r>
            <a:rPr lang="en-US">
              <a:latin typeface="Times New Roman" panose="02020603050405020304" pitchFamily="18" charset="0"/>
              <a:cs typeface="Times New Roman" panose="02020603050405020304" pitchFamily="18" charset="0"/>
            </a:rPr>
            <a:t>Usenet Newsgroup</a:t>
          </a:r>
        </a:p>
      </dgm:t>
    </dgm:pt>
    <dgm:pt modelId="{AF86853B-9601-4197-94FD-792B0866B630}" type="parTrans" cxnId="{867FD827-B257-4885-B646-BD9BFE5BFB0D}">
      <dgm:prSet/>
      <dgm:spPr/>
      <dgm:t>
        <a:bodyPr/>
        <a:lstStyle/>
        <a:p>
          <a:endParaRPr lang="en-US">
            <a:latin typeface="Times New Roman" panose="02020603050405020304" pitchFamily="18" charset="0"/>
            <a:cs typeface="Times New Roman" panose="02020603050405020304" pitchFamily="18" charset="0"/>
          </a:endParaRPr>
        </a:p>
      </dgm:t>
    </dgm:pt>
    <dgm:pt modelId="{AAD0116B-269A-4B60-AB4B-BAD9F4C8C9AD}" type="sibTrans" cxnId="{867FD827-B257-4885-B646-BD9BFE5BFB0D}">
      <dgm:prSet/>
      <dgm:spPr/>
      <dgm:t>
        <a:bodyPr/>
        <a:lstStyle/>
        <a:p>
          <a:endParaRPr lang="en-US">
            <a:latin typeface="Times New Roman" panose="02020603050405020304" pitchFamily="18" charset="0"/>
            <a:cs typeface="Times New Roman" panose="02020603050405020304" pitchFamily="18" charset="0"/>
          </a:endParaRPr>
        </a:p>
      </dgm:t>
    </dgm:pt>
    <dgm:pt modelId="{7F15848B-D054-43E4-8A61-623CE5210704}">
      <dgm:prSet/>
      <dgm:spPr/>
      <dgm:t>
        <a:bodyPr/>
        <a:lstStyle/>
        <a:p>
          <a:r>
            <a:rPr lang="en-US">
              <a:latin typeface="Times New Roman" panose="02020603050405020304" pitchFamily="18" charset="0"/>
              <a:cs typeface="Times New Roman" panose="02020603050405020304" pitchFamily="18" charset="0"/>
            </a:rPr>
            <a:t>Online Education</a:t>
          </a:r>
        </a:p>
      </dgm:t>
    </dgm:pt>
    <dgm:pt modelId="{2EBA0E98-0C96-43FB-86B5-E15C40E3074B}" type="parTrans" cxnId="{DC62508E-7D0E-401D-A6CB-C31BE4FF5BA0}">
      <dgm:prSet/>
      <dgm:spPr/>
      <dgm:t>
        <a:bodyPr/>
        <a:lstStyle/>
        <a:p>
          <a:endParaRPr lang="en-US">
            <a:latin typeface="Times New Roman" panose="02020603050405020304" pitchFamily="18" charset="0"/>
            <a:cs typeface="Times New Roman" panose="02020603050405020304" pitchFamily="18" charset="0"/>
          </a:endParaRPr>
        </a:p>
      </dgm:t>
    </dgm:pt>
    <dgm:pt modelId="{211ECDF7-37C8-4345-B72C-6B9DED912D10}" type="sibTrans" cxnId="{DC62508E-7D0E-401D-A6CB-C31BE4FF5BA0}">
      <dgm:prSet/>
      <dgm:spPr/>
      <dgm:t>
        <a:bodyPr/>
        <a:lstStyle/>
        <a:p>
          <a:endParaRPr lang="en-US">
            <a:latin typeface="Times New Roman" panose="02020603050405020304" pitchFamily="18" charset="0"/>
            <a:cs typeface="Times New Roman" panose="02020603050405020304" pitchFamily="18" charset="0"/>
          </a:endParaRPr>
        </a:p>
      </dgm:t>
    </dgm:pt>
    <dgm:pt modelId="{F7B22A8C-B6F5-4E18-BFBC-E2979ED926D7}">
      <dgm:prSet/>
      <dgm:spPr/>
      <dgm:t>
        <a:bodyPr/>
        <a:lstStyle/>
        <a:p>
          <a:r>
            <a:rPr lang="en-US">
              <a:latin typeface="Times New Roman" panose="02020603050405020304" pitchFamily="18" charset="0"/>
              <a:cs typeface="Times New Roman" panose="02020603050405020304" pitchFamily="18" charset="0"/>
            </a:rPr>
            <a:t>Social Networking</a:t>
          </a:r>
        </a:p>
      </dgm:t>
    </dgm:pt>
    <dgm:pt modelId="{4AE05ABF-DC49-483C-BAAF-D43CE675E918}" type="parTrans" cxnId="{C0F798C4-EC9D-439D-8248-90057D6BD9AA}">
      <dgm:prSet/>
      <dgm:spPr/>
      <dgm:t>
        <a:bodyPr/>
        <a:lstStyle/>
        <a:p>
          <a:endParaRPr lang="en-US">
            <a:latin typeface="Times New Roman" panose="02020603050405020304" pitchFamily="18" charset="0"/>
            <a:cs typeface="Times New Roman" panose="02020603050405020304" pitchFamily="18" charset="0"/>
          </a:endParaRPr>
        </a:p>
      </dgm:t>
    </dgm:pt>
    <dgm:pt modelId="{776BC302-DE3D-4C16-84AF-1E0BFBD16C9A}" type="sibTrans" cxnId="{C0F798C4-EC9D-439D-8248-90057D6BD9AA}">
      <dgm:prSet/>
      <dgm:spPr/>
      <dgm:t>
        <a:bodyPr/>
        <a:lstStyle/>
        <a:p>
          <a:endParaRPr lang="en-US">
            <a:latin typeface="Times New Roman" panose="02020603050405020304" pitchFamily="18" charset="0"/>
            <a:cs typeface="Times New Roman" panose="02020603050405020304" pitchFamily="18" charset="0"/>
          </a:endParaRPr>
        </a:p>
      </dgm:t>
    </dgm:pt>
    <dgm:pt modelId="{9E3EEE4E-3B90-4781-8088-9A84533B460F}" type="pres">
      <dgm:prSet presAssocID="{0049C8E8-C3F7-4C89-B3A4-1ECAA994245D}" presName="hierChild1" presStyleCnt="0">
        <dgm:presLayoutVars>
          <dgm:chPref val="1"/>
          <dgm:dir/>
          <dgm:animOne val="branch"/>
          <dgm:animLvl val="lvl"/>
          <dgm:resizeHandles/>
        </dgm:presLayoutVars>
      </dgm:prSet>
      <dgm:spPr/>
    </dgm:pt>
    <dgm:pt modelId="{05678E33-2160-4F82-BEB3-66B7302DD934}" type="pres">
      <dgm:prSet presAssocID="{800CBB38-78CA-423C-95FB-6D880904C570}" presName="hierRoot1" presStyleCnt="0"/>
      <dgm:spPr/>
    </dgm:pt>
    <dgm:pt modelId="{F6A7EE5E-3BEA-4F69-AA78-7E2F3602BF71}" type="pres">
      <dgm:prSet presAssocID="{800CBB38-78CA-423C-95FB-6D880904C570}" presName="composite" presStyleCnt="0"/>
      <dgm:spPr/>
    </dgm:pt>
    <dgm:pt modelId="{59955803-E683-4FD8-9CB7-4385AA81D1BE}" type="pres">
      <dgm:prSet presAssocID="{800CBB38-78CA-423C-95FB-6D880904C570}" presName="background" presStyleLbl="node0" presStyleIdx="0" presStyleCnt="4"/>
      <dgm:spPr/>
    </dgm:pt>
    <dgm:pt modelId="{C53EDBEF-2A52-4673-ABBC-4DE258FC735B}" type="pres">
      <dgm:prSet presAssocID="{800CBB38-78CA-423C-95FB-6D880904C570}" presName="text" presStyleLbl="fgAcc0" presStyleIdx="0" presStyleCnt="4">
        <dgm:presLayoutVars>
          <dgm:chPref val="3"/>
        </dgm:presLayoutVars>
      </dgm:prSet>
      <dgm:spPr/>
    </dgm:pt>
    <dgm:pt modelId="{329B4412-0644-4F36-A339-56B7BD6787A6}" type="pres">
      <dgm:prSet presAssocID="{800CBB38-78CA-423C-95FB-6D880904C570}" presName="hierChild2" presStyleCnt="0"/>
      <dgm:spPr/>
    </dgm:pt>
    <dgm:pt modelId="{1CFCD4F5-178A-4D85-9698-3B2F95864C48}" type="pres">
      <dgm:prSet presAssocID="{DE11D74B-E109-4802-A540-E334B8579A32}" presName="hierRoot1" presStyleCnt="0"/>
      <dgm:spPr/>
    </dgm:pt>
    <dgm:pt modelId="{843A095D-A5F5-4E96-BB56-F66A05BA2661}" type="pres">
      <dgm:prSet presAssocID="{DE11D74B-E109-4802-A540-E334B8579A32}" presName="composite" presStyleCnt="0"/>
      <dgm:spPr/>
    </dgm:pt>
    <dgm:pt modelId="{85555242-4422-4354-9FA6-30BA6AE23C57}" type="pres">
      <dgm:prSet presAssocID="{DE11D74B-E109-4802-A540-E334B8579A32}" presName="background" presStyleLbl="node0" presStyleIdx="1" presStyleCnt="4"/>
      <dgm:spPr/>
    </dgm:pt>
    <dgm:pt modelId="{3F3A4A2F-8833-4BA1-9D8B-61D9BEDF0B71}" type="pres">
      <dgm:prSet presAssocID="{DE11D74B-E109-4802-A540-E334B8579A32}" presName="text" presStyleLbl="fgAcc0" presStyleIdx="1" presStyleCnt="4">
        <dgm:presLayoutVars>
          <dgm:chPref val="3"/>
        </dgm:presLayoutVars>
      </dgm:prSet>
      <dgm:spPr/>
    </dgm:pt>
    <dgm:pt modelId="{8ED9ED69-93AB-4964-A04B-2C4D7C6A6C34}" type="pres">
      <dgm:prSet presAssocID="{DE11D74B-E109-4802-A540-E334B8579A32}" presName="hierChild2" presStyleCnt="0"/>
      <dgm:spPr/>
    </dgm:pt>
    <dgm:pt modelId="{160FEFCD-4FC5-439D-AD05-C45F5379C41F}" type="pres">
      <dgm:prSet presAssocID="{7F15848B-D054-43E4-8A61-623CE5210704}" presName="hierRoot1" presStyleCnt="0"/>
      <dgm:spPr/>
    </dgm:pt>
    <dgm:pt modelId="{B2AAB211-A290-4DAA-B3B8-FAB52A858382}" type="pres">
      <dgm:prSet presAssocID="{7F15848B-D054-43E4-8A61-623CE5210704}" presName="composite" presStyleCnt="0"/>
      <dgm:spPr/>
    </dgm:pt>
    <dgm:pt modelId="{3D3A62E2-65D6-4838-8512-1730E67A0DBB}" type="pres">
      <dgm:prSet presAssocID="{7F15848B-D054-43E4-8A61-623CE5210704}" presName="background" presStyleLbl="node0" presStyleIdx="2" presStyleCnt="4"/>
      <dgm:spPr/>
    </dgm:pt>
    <dgm:pt modelId="{FB5D4955-F468-43BD-BB84-8A18CD4DE145}" type="pres">
      <dgm:prSet presAssocID="{7F15848B-D054-43E4-8A61-623CE5210704}" presName="text" presStyleLbl="fgAcc0" presStyleIdx="2" presStyleCnt="4">
        <dgm:presLayoutVars>
          <dgm:chPref val="3"/>
        </dgm:presLayoutVars>
      </dgm:prSet>
      <dgm:spPr/>
    </dgm:pt>
    <dgm:pt modelId="{08BFE608-8297-4FEC-B182-064122AC9E2D}" type="pres">
      <dgm:prSet presAssocID="{7F15848B-D054-43E4-8A61-623CE5210704}" presName="hierChild2" presStyleCnt="0"/>
      <dgm:spPr/>
    </dgm:pt>
    <dgm:pt modelId="{4979F5FA-6F89-4B24-B582-56AE6FCB657C}" type="pres">
      <dgm:prSet presAssocID="{F7B22A8C-B6F5-4E18-BFBC-E2979ED926D7}" presName="hierRoot1" presStyleCnt="0"/>
      <dgm:spPr/>
    </dgm:pt>
    <dgm:pt modelId="{F09B4A27-B339-4C73-8828-52DF8829F21A}" type="pres">
      <dgm:prSet presAssocID="{F7B22A8C-B6F5-4E18-BFBC-E2979ED926D7}" presName="composite" presStyleCnt="0"/>
      <dgm:spPr/>
    </dgm:pt>
    <dgm:pt modelId="{05EF2E17-3363-4AA2-888B-A2E5A1D7ECD0}" type="pres">
      <dgm:prSet presAssocID="{F7B22A8C-B6F5-4E18-BFBC-E2979ED926D7}" presName="background" presStyleLbl="node0" presStyleIdx="3" presStyleCnt="4"/>
      <dgm:spPr/>
    </dgm:pt>
    <dgm:pt modelId="{BB972CB2-E809-4C53-8550-FF4BBB6FE8A0}" type="pres">
      <dgm:prSet presAssocID="{F7B22A8C-B6F5-4E18-BFBC-E2979ED926D7}" presName="text" presStyleLbl="fgAcc0" presStyleIdx="3" presStyleCnt="4">
        <dgm:presLayoutVars>
          <dgm:chPref val="3"/>
        </dgm:presLayoutVars>
      </dgm:prSet>
      <dgm:spPr/>
    </dgm:pt>
    <dgm:pt modelId="{2B3096F4-FA36-4045-B5DF-9DAD784D8F48}" type="pres">
      <dgm:prSet presAssocID="{F7B22A8C-B6F5-4E18-BFBC-E2979ED926D7}" presName="hierChild2" presStyleCnt="0"/>
      <dgm:spPr/>
    </dgm:pt>
  </dgm:ptLst>
  <dgm:cxnLst>
    <dgm:cxn modelId="{867FD827-B257-4885-B646-BD9BFE5BFB0D}" srcId="{0049C8E8-C3F7-4C89-B3A4-1ECAA994245D}" destId="{DE11D74B-E109-4802-A540-E334B8579A32}" srcOrd="1" destOrd="0" parTransId="{AF86853B-9601-4197-94FD-792B0866B630}" sibTransId="{AAD0116B-269A-4B60-AB4B-BAD9F4C8C9AD}"/>
    <dgm:cxn modelId="{BCBBA677-5008-44E9-A5A9-52379C093A89}" type="presOf" srcId="{7F15848B-D054-43E4-8A61-623CE5210704}" destId="{FB5D4955-F468-43BD-BB84-8A18CD4DE145}" srcOrd="0" destOrd="0" presId="urn:microsoft.com/office/officeart/2005/8/layout/hierarchy1"/>
    <dgm:cxn modelId="{730FB388-B22D-42DD-89B2-7A8A0E0CC8B6}" type="presOf" srcId="{F7B22A8C-B6F5-4E18-BFBC-E2979ED926D7}" destId="{BB972CB2-E809-4C53-8550-FF4BBB6FE8A0}" srcOrd="0" destOrd="0" presId="urn:microsoft.com/office/officeart/2005/8/layout/hierarchy1"/>
    <dgm:cxn modelId="{A00CD18A-B120-446C-985D-8F11AF7D3143}" srcId="{0049C8E8-C3F7-4C89-B3A4-1ECAA994245D}" destId="{800CBB38-78CA-423C-95FB-6D880904C570}" srcOrd="0" destOrd="0" parTransId="{98BFDBFE-878C-4E95-97C3-DCFB4DDF8ED8}" sibTransId="{5A2F51EE-C725-4B6D-BD36-0C826D720861}"/>
    <dgm:cxn modelId="{36E42A8C-3160-4970-83AF-2A54585E66CB}" type="presOf" srcId="{DE11D74B-E109-4802-A540-E334B8579A32}" destId="{3F3A4A2F-8833-4BA1-9D8B-61D9BEDF0B71}" srcOrd="0" destOrd="0" presId="urn:microsoft.com/office/officeart/2005/8/layout/hierarchy1"/>
    <dgm:cxn modelId="{DC62508E-7D0E-401D-A6CB-C31BE4FF5BA0}" srcId="{0049C8E8-C3F7-4C89-B3A4-1ECAA994245D}" destId="{7F15848B-D054-43E4-8A61-623CE5210704}" srcOrd="2" destOrd="0" parTransId="{2EBA0E98-0C96-43FB-86B5-E15C40E3074B}" sibTransId="{211ECDF7-37C8-4345-B72C-6B9DED912D10}"/>
    <dgm:cxn modelId="{C0F798C4-EC9D-439D-8248-90057D6BD9AA}" srcId="{0049C8E8-C3F7-4C89-B3A4-1ECAA994245D}" destId="{F7B22A8C-B6F5-4E18-BFBC-E2979ED926D7}" srcOrd="3" destOrd="0" parTransId="{4AE05ABF-DC49-483C-BAAF-D43CE675E918}" sibTransId="{776BC302-DE3D-4C16-84AF-1E0BFBD16C9A}"/>
    <dgm:cxn modelId="{19D696D1-901C-42AB-9C37-51E0C10FA73F}" type="presOf" srcId="{800CBB38-78CA-423C-95FB-6D880904C570}" destId="{C53EDBEF-2A52-4673-ABBC-4DE258FC735B}" srcOrd="0" destOrd="0" presId="urn:microsoft.com/office/officeart/2005/8/layout/hierarchy1"/>
    <dgm:cxn modelId="{8952B8EF-1555-4A38-8515-66A400293C23}" type="presOf" srcId="{0049C8E8-C3F7-4C89-B3A4-1ECAA994245D}" destId="{9E3EEE4E-3B90-4781-8088-9A84533B460F}" srcOrd="0" destOrd="0" presId="urn:microsoft.com/office/officeart/2005/8/layout/hierarchy1"/>
    <dgm:cxn modelId="{1BA145DE-6E0D-48C0-BF0A-5ED0444C2A9F}" type="presParOf" srcId="{9E3EEE4E-3B90-4781-8088-9A84533B460F}" destId="{05678E33-2160-4F82-BEB3-66B7302DD934}" srcOrd="0" destOrd="0" presId="urn:microsoft.com/office/officeart/2005/8/layout/hierarchy1"/>
    <dgm:cxn modelId="{E6D58AC2-D096-4B65-8C69-9E7B9C7716DA}" type="presParOf" srcId="{05678E33-2160-4F82-BEB3-66B7302DD934}" destId="{F6A7EE5E-3BEA-4F69-AA78-7E2F3602BF71}" srcOrd="0" destOrd="0" presId="urn:microsoft.com/office/officeart/2005/8/layout/hierarchy1"/>
    <dgm:cxn modelId="{8099F40D-CB18-4E9F-80C6-94C53F3E72BC}" type="presParOf" srcId="{F6A7EE5E-3BEA-4F69-AA78-7E2F3602BF71}" destId="{59955803-E683-4FD8-9CB7-4385AA81D1BE}" srcOrd="0" destOrd="0" presId="urn:microsoft.com/office/officeart/2005/8/layout/hierarchy1"/>
    <dgm:cxn modelId="{E2E6D38C-3687-4223-BFD6-88E0015967BE}" type="presParOf" srcId="{F6A7EE5E-3BEA-4F69-AA78-7E2F3602BF71}" destId="{C53EDBEF-2A52-4673-ABBC-4DE258FC735B}" srcOrd="1" destOrd="0" presId="urn:microsoft.com/office/officeart/2005/8/layout/hierarchy1"/>
    <dgm:cxn modelId="{C96238A4-2618-4AC1-BFA9-8BB086065C2F}" type="presParOf" srcId="{05678E33-2160-4F82-BEB3-66B7302DD934}" destId="{329B4412-0644-4F36-A339-56B7BD6787A6}" srcOrd="1" destOrd="0" presId="urn:microsoft.com/office/officeart/2005/8/layout/hierarchy1"/>
    <dgm:cxn modelId="{E61D5D2F-A43A-4522-AFAC-C0B186FF6C01}" type="presParOf" srcId="{9E3EEE4E-3B90-4781-8088-9A84533B460F}" destId="{1CFCD4F5-178A-4D85-9698-3B2F95864C48}" srcOrd="1" destOrd="0" presId="urn:microsoft.com/office/officeart/2005/8/layout/hierarchy1"/>
    <dgm:cxn modelId="{8B7D4804-60BE-4209-B5AE-35819F84CC0C}" type="presParOf" srcId="{1CFCD4F5-178A-4D85-9698-3B2F95864C48}" destId="{843A095D-A5F5-4E96-BB56-F66A05BA2661}" srcOrd="0" destOrd="0" presId="urn:microsoft.com/office/officeart/2005/8/layout/hierarchy1"/>
    <dgm:cxn modelId="{CDC4EB5B-43C4-4020-AA18-30BF7C30E9DF}" type="presParOf" srcId="{843A095D-A5F5-4E96-BB56-F66A05BA2661}" destId="{85555242-4422-4354-9FA6-30BA6AE23C57}" srcOrd="0" destOrd="0" presId="urn:microsoft.com/office/officeart/2005/8/layout/hierarchy1"/>
    <dgm:cxn modelId="{91847891-85C7-4F08-A655-9B11C14D80EF}" type="presParOf" srcId="{843A095D-A5F5-4E96-BB56-F66A05BA2661}" destId="{3F3A4A2F-8833-4BA1-9D8B-61D9BEDF0B71}" srcOrd="1" destOrd="0" presId="urn:microsoft.com/office/officeart/2005/8/layout/hierarchy1"/>
    <dgm:cxn modelId="{FF4AE858-1722-47F1-B965-4AAF6674D449}" type="presParOf" srcId="{1CFCD4F5-178A-4D85-9698-3B2F95864C48}" destId="{8ED9ED69-93AB-4964-A04B-2C4D7C6A6C34}" srcOrd="1" destOrd="0" presId="urn:microsoft.com/office/officeart/2005/8/layout/hierarchy1"/>
    <dgm:cxn modelId="{CC9F4886-2B37-4947-A14B-C15E1E75F79A}" type="presParOf" srcId="{9E3EEE4E-3B90-4781-8088-9A84533B460F}" destId="{160FEFCD-4FC5-439D-AD05-C45F5379C41F}" srcOrd="2" destOrd="0" presId="urn:microsoft.com/office/officeart/2005/8/layout/hierarchy1"/>
    <dgm:cxn modelId="{13E8292E-63BA-4296-BE55-26A5E9E874C9}" type="presParOf" srcId="{160FEFCD-4FC5-439D-AD05-C45F5379C41F}" destId="{B2AAB211-A290-4DAA-B3B8-FAB52A858382}" srcOrd="0" destOrd="0" presId="urn:microsoft.com/office/officeart/2005/8/layout/hierarchy1"/>
    <dgm:cxn modelId="{6903175C-D84E-4F3A-AFDB-5F59C81CE756}" type="presParOf" srcId="{B2AAB211-A290-4DAA-B3B8-FAB52A858382}" destId="{3D3A62E2-65D6-4838-8512-1730E67A0DBB}" srcOrd="0" destOrd="0" presId="urn:microsoft.com/office/officeart/2005/8/layout/hierarchy1"/>
    <dgm:cxn modelId="{46ADD12F-A9DC-4717-B011-271213F7C8EF}" type="presParOf" srcId="{B2AAB211-A290-4DAA-B3B8-FAB52A858382}" destId="{FB5D4955-F468-43BD-BB84-8A18CD4DE145}" srcOrd="1" destOrd="0" presId="urn:microsoft.com/office/officeart/2005/8/layout/hierarchy1"/>
    <dgm:cxn modelId="{954CCA6F-A1FE-4E90-82D2-7046E33335FA}" type="presParOf" srcId="{160FEFCD-4FC5-439D-AD05-C45F5379C41F}" destId="{08BFE608-8297-4FEC-B182-064122AC9E2D}" srcOrd="1" destOrd="0" presId="urn:microsoft.com/office/officeart/2005/8/layout/hierarchy1"/>
    <dgm:cxn modelId="{4CC313D1-DD9A-435F-AC1B-EED6F56BA7CC}" type="presParOf" srcId="{9E3EEE4E-3B90-4781-8088-9A84533B460F}" destId="{4979F5FA-6F89-4B24-B582-56AE6FCB657C}" srcOrd="3" destOrd="0" presId="urn:microsoft.com/office/officeart/2005/8/layout/hierarchy1"/>
    <dgm:cxn modelId="{BB7D495B-38F1-42BC-B1EF-224B411EA8A0}" type="presParOf" srcId="{4979F5FA-6F89-4B24-B582-56AE6FCB657C}" destId="{F09B4A27-B339-4C73-8828-52DF8829F21A}" srcOrd="0" destOrd="0" presId="urn:microsoft.com/office/officeart/2005/8/layout/hierarchy1"/>
    <dgm:cxn modelId="{789E2166-D27F-4A80-A7A5-892B4767F55C}" type="presParOf" srcId="{F09B4A27-B339-4C73-8828-52DF8829F21A}" destId="{05EF2E17-3363-4AA2-888B-A2E5A1D7ECD0}" srcOrd="0" destOrd="0" presId="urn:microsoft.com/office/officeart/2005/8/layout/hierarchy1"/>
    <dgm:cxn modelId="{224D98B1-C314-4C2E-A408-4F9532AAE3AD}" type="presParOf" srcId="{F09B4A27-B339-4C73-8828-52DF8829F21A}" destId="{BB972CB2-E809-4C53-8550-FF4BBB6FE8A0}" srcOrd="1" destOrd="0" presId="urn:microsoft.com/office/officeart/2005/8/layout/hierarchy1"/>
    <dgm:cxn modelId="{2CE812DA-CCB4-4D5A-B8B6-AFAC917BB38B}" type="presParOf" srcId="{4979F5FA-6F89-4B24-B582-56AE6FCB657C}" destId="{2B3096F4-FA36-4045-B5DF-9DAD784D8F4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64AB145-4F0A-405C-95A0-4E59D74E7940}"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52A8AE8B-DBD9-4F46-9B70-3DEFF699B3E9}">
      <dgm:prSet phldrT="[Text]"/>
      <dgm:spPr/>
      <dgm:t>
        <a:bodyPr/>
        <a:lstStyle/>
        <a:p>
          <a:r>
            <a:rPr lang="en-US">
              <a:latin typeface="Times New Roman" panose="02020603050405020304" pitchFamily="18" charset="0"/>
              <a:cs typeface="Times New Roman" panose="02020603050405020304" pitchFamily="18" charset="0"/>
            </a:rPr>
            <a:t>Danh sách phản hồi</a:t>
          </a:r>
        </a:p>
      </dgm:t>
    </dgm:pt>
    <dgm:pt modelId="{1B0B25A4-3DC0-477D-9F3B-196373FE00CD}" type="parTrans" cxnId="{A2E8BFE2-859A-4AC6-82F2-9CF7E8F5C2EF}">
      <dgm:prSet/>
      <dgm:spPr/>
      <dgm:t>
        <a:bodyPr/>
        <a:lstStyle/>
        <a:p>
          <a:endParaRPr lang="en-US">
            <a:latin typeface="Times New Roman" panose="02020603050405020304" pitchFamily="18" charset="0"/>
            <a:cs typeface="Times New Roman" panose="02020603050405020304" pitchFamily="18" charset="0"/>
          </a:endParaRPr>
        </a:p>
      </dgm:t>
    </dgm:pt>
    <dgm:pt modelId="{04B1B9D7-8F8F-41BD-8CDB-D55358AFCE99}" type="sibTrans" cxnId="{A2E8BFE2-859A-4AC6-82F2-9CF7E8F5C2EF}">
      <dgm:prSet/>
      <dgm:spPr/>
      <dgm:t>
        <a:bodyPr/>
        <a:lstStyle/>
        <a:p>
          <a:endParaRPr lang="en-US">
            <a:latin typeface="Times New Roman" panose="02020603050405020304" pitchFamily="18" charset="0"/>
            <a:cs typeface="Times New Roman" panose="02020603050405020304" pitchFamily="18" charset="0"/>
          </a:endParaRPr>
        </a:p>
      </dgm:t>
    </dgm:pt>
    <dgm:pt modelId="{B2495B7C-0BCC-41BE-A8E4-4287884A82CF}">
      <dgm:prSet phldrT="[Text]"/>
      <dgm:spPr/>
      <dgm:t>
        <a:bodyPr/>
        <a:lstStyle/>
        <a:p>
          <a:r>
            <a:rPr lang="en-US">
              <a:latin typeface="Times New Roman" panose="02020603050405020304" pitchFamily="18" charset="0"/>
              <a:cs typeface="Times New Roman" panose="02020603050405020304" pitchFamily="18" charset="0"/>
            </a:rPr>
            <a:t>N</a:t>
          </a:r>
          <a:r>
            <a:rPr lang="vi-VN">
              <a:latin typeface="Times New Roman" panose="02020603050405020304" pitchFamily="18" charset="0"/>
              <a:cs typeface="Times New Roman" panose="02020603050405020304" pitchFamily="18" charset="0"/>
            </a:rPr>
            <a:t>hóm người đã trả lời một đề nghị</a:t>
          </a:r>
          <a:endParaRPr lang="en-US">
            <a:latin typeface="Times New Roman" panose="02020603050405020304" pitchFamily="18" charset="0"/>
            <a:cs typeface="Times New Roman" panose="02020603050405020304" pitchFamily="18" charset="0"/>
          </a:endParaRPr>
        </a:p>
      </dgm:t>
    </dgm:pt>
    <dgm:pt modelId="{C5126160-42F8-4A8D-8EE3-92A1C91BCE72}" type="parTrans" cxnId="{83880C21-9AE1-4BF9-B7B5-65F772841BA6}">
      <dgm:prSet/>
      <dgm:spPr/>
      <dgm:t>
        <a:bodyPr/>
        <a:lstStyle/>
        <a:p>
          <a:endParaRPr lang="en-US">
            <a:latin typeface="Times New Roman" panose="02020603050405020304" pitchFamily="18" charset="0"/>
            <a:cs typeface="Times New Roman" panose="02020603050405020304" pitchFamily="18" charset="0"/>
          </a:endParaRPr>
        </a:p>
      </dgm:t>
    </dgm:pt>
    <dgm:pt modelId="{F102F825-01B9-4F8A-9264-6AB82A707BAF}" type="sibTrans" cxnId="{83880C21-9AE1-4BF9-B7B5-65F772841BA6}">
      <dgm:prSet/>
      <dgm:spPr/>
      <dgm:t>
        <a:bodyPr/>
        <a:lstStyle/>
        <a:p>
          <a:endParaRPr lang="en-US">
            <a:latin typeface="Times New Roman" panose="02020603050405020304" pitchFamily="18" charset="0"/>
            <a:cs typeface="Times New Roman" panose="02020603050405020304" pitchFamily="18" charset="0"/>
          </a:endParaRPr>
        </a:p>
      </dgm:t>
    </dgm:pt>
    <dgm:pt modelId="{E005B0F3-9281-4BCB-80BB-B44194D2BD09}">
      <dgm:prSet phldrT="[Text]"/>
      <dgm:spPr/>
      <dgm:t>
        <a:bodyPr/>
        <a:lstStyle/>
        <a:p>
          <a:r>
            <a:rPr lang="en-US">
              <a:latin typeface="Times New Roman" panose="02020603050405020304" pitchFamily="18" charset="0"/>
              <a:cs typeface="Times New Roman" panose="02020603050405020304" pitchFamily="18" charset="0"/>
            </a:rPr>
            <a:t>Danh sách tổng hợp</a:t>
          </a:r>
        </a:p>
      </dgm:t>
    </dgm:pt>
    <dgm:pt modelId="{FCB6ECC2-7D81-4003-9E66-C5C5948D23E9}" type="parTrans" cxnId="{F09DDAE7-87EB-40FA-983F-2C22F52CA796}">
      <dgm:prSet/>
      <dgm:spPr/>
      <dgm:t>
        <a:bodyPr/>
        <a:lstStyle/>
        <a:p>
          <a:endParaRPr lang="en-US">
            <a:latin typeface="Times New Roman" panose="02020603050405020304" pitchFamily="18" charset="0"/>
            <a:cs typeface="Times New Roman" panose="02020603050405020304" pitchFamily="18" charset="0"/>
          </a:endParaRPr>
        </a:p>
      </dgm:t>
    </dgm:pt>
    <dgm:pt modelId="{D3485694-C6CA-46A9-AAD7-2F4B010E8D28}" type="sibTrans" cxnId="{F09DDAE7-87EB-40FA-983F-2C22F52CA796}">
      <dgm:prSet/>
      <dgm:spPr/>
      <dgm:t>
        <a:bodyPr/>
        <a:lstStyle/>
        <a:p>
          <a:endParaRPr lang="en-US">
            <a:latin typeface="Times New Roman" panose="02020603050405020304" pitchFamily="18" charset="0"/>
            <a:cs typeface="Times New Roman" panose="02020603050405020304" pitchFamily="18" charset="0"/>
          </a:endParaRPr>
        </a:p>
      </dgm:t>
    </dgm:pt>
    <dgm:pt modelId="{2E7C6445-BB9B-489C-B86B-74D7B9B04C7C}">
      <dgm:prSet phldrT="[Text]"/>
      <dgm:spPr/>
      <dgm:t>
        <a:bodyPr/>
        <a:lstStyle/>
        <a:p>
          <a:r>
            <a:rPr lang="en-US">
              <a:latin typeface="Times New Roman" panose="02020603050405020304" pitchFamily="18" charset="0"/>
              <a:cs typeface="Times New Roman" panose="02020603050405020304" pitchFamily="18" charset="0"/>
            </a:rPr>
            <a:t>Thu thập thông tin </a:t>
          </a:r>
        </a:p>
      </dgm:t>
    </dgm:pt>
    <dgm:pt modelId="{A678A2F1-A1D9-4665-A994-E19561D80644}" type="parTrans" cxnId="{8281948E-1AEF-4722-8390-5A6D3620D45E}">
      <dgm:prSet/>
      <dgm:spPr/>
      <dgm:t>
        <a:bodyPr/>
        <a:lstStyle/>
        <a:p>
          <a:endParaRPr lang="en-US">
            <a:latin typeface="Times New Roman" panose="02020603050405020304" pitchFamily="18" charset="0"/>
            <a:cs typeface="Times New Roman" panose="02020603050405020304" pitchFamily="18" charset="0"/>
          </a:endParaRPr>
        </a:p>
      </dgm:t>
    </dgm:pt>
    <dgm:pt modelId="{6DAB5F9B-6C30-4B81-8067-8EBE8C42F74D}" type="sibTrans" cxnId="{8281948E-1AEF-4722-8390-5A6D3620D45E}">
      <dgm:prSet/>
      <dgm:spPr/>
      <dgm:t>
        <a:bodyPr/>
        <a:lstStyle/>
        <a:p>
          <a:endParaRPr lang="en-US">
            <a:latin typeface="Times New Roman" panose="02020603050405020304" pitchFamily="18" charset="0"/>
            <a:cs typeface="Times New Roman" panose="02020603050405020304" pitchFamily="18" charset="0"/>
          </a:endParaRPr>
        </a:p>
      </dgm:t>
    </dgm:pt>
    <dgm:pt modelId="{23B50BDA-F1D3-4E18-B849-EA5B78CC4D1D}">
      <dgm:prSet phldrT="[Text]"/>
      <dgm:spPr/>
      <dgm:t>
        <a:bodyPr/>
        <a:lstStyle/>
        <a:p>
          <a:r>
            <a:rPr lang="en-US">
              <a:latin typeface="Times New Roman" panose="02020603050405020304" pitchFamily="18" charset="0"/>
              <a:cs typeface="Times New Roman" panose="02020603050405020304" pitchFamily="18" charset="0"/>
            </a:rPr>
            <a:t>Thông báo</a:t>
          </a:r>
        </a:p>
      </dgm:t>
    </dgm:pt>
    <dgm:pt modelId="{884D6B27-AD1A-4DA2-83EE-0D663316BFE6}" type="parTrans" cxnId="{63D30293-8C1A-49DA-819E-BA1A0646407A}">
      <dgm:prSet/>
      <dgm:spPr/>
      <dgm:t>
        <a:bodyPr/>
        <a:lstStyle/>
        <a:p>
          <a:endParaRPr lang="en-US">
            <a:latin typeface="Times New Roman" panose="02020603050405020304" pitchFamily="18" charset="0"/>
            <a:cs typeface="Times New Roman" panose="02020603050405020304" pitchFamily="18" charset="0"/>
          </a:endParaRPr>
        </a:p>
      </dgm:t>
    </dgm:pt>
    <dgm:pt modelId="{D61829F2-2A03-4757-853B-9B02FF6361D6}" type="sibTrans" cxnId="{63D30293-8C1A-49DA-819E-BA1A0646407A}">
      <dgm:prSet/>
      <dgm:spPr/>
      <dgm:t>
        <a:bodyPr/>
        <a:lstStyle/>
        <a:p>
          <a:endParaRPr lang="en-US">
            <a:latin typeface="Times New Roman" panose="02020603050405020304" pitchFamily="18" charset="0"/>
            <a:cs typeface="Times New Roman" panose="02020603050405020304" pitchFamily="18" charset="0"/>
          </a:endParaRPr>
        </a:p>
      </dgm:t>
    </dgm:pt>
    <dgm:pt modelId="{D1C22E71-EBBF-4C91-B13B-9461CE27DA18}">
      <dgm:prSet phldrT="[Text]"/>
      <dgm:spPr/>
      <dgm:t>
        <a:bodyPr/>
        <a:lstStyle/>
        <a:p>
          <a:r>
            <a:rPr lang="en-US">
              <a:latin typeface="Times New Roman" panose="02020603050405020304" pitchFamily="18" charset="0"/>
              <a:cs typeface="Times New Roman" panose="02020603050405020304" pitchFamily="18" charset="0"/>
            </a:rPr>
            <a:t>Gửi thông tin cho khách hàng</a:t>
          </a:r>
        </a:p>
      </dgm:t>
    </dgm:pt>
    <dgm:pt modelId="{8EA6024D-2899-42C0-BB2A-58411DE1194F}" type="parTrans" cxnId="{1DA0E126-1BD9-4F51-BF74-A10E0277DA5B}">
      <dgm:prSet/>
      <dgm:spPr/>
      <dgm:t>
        <a:bodyPr/>
        <a:lstStyle/>
        <a:p>
          <a:endParaRPr lang="en-US">
            <a:latin typeface="Times New Roman" panose="02020603050405020304" pitchFamily="18" charset="0"/>
            <a:cs typeface="Times New Roman" panose="02020603050405020304" pitchFamily="18" charset="0"/>
          </a:endParaRPr>
        </a:p>
      </dgm:t>
    </dgm:pt>
    <dgm:pt modelId="{AB7780E1-B48C-4AD7-BB03-07EA481FEA95}" type="sibTrans" cxnId="{1DA0E126-1BD9-4F51-BF74-A10E0277DA5B}">
      <dgm:prSet/>
      <dgm:spPr/>
      <dgm:t>
        <a:bodyPr/>
        <a:lstStyle/>
        <a:p>
          <a:endParaRPr lang="en-US">
            <a:latin typeface="Times New Roman" panose="02020603050405020304" pitchFamily="18" charset="0"/>
            <a:cs typeface="Times New Roman" panose="02020603050405020304" pitchFamily="18" charset="0"/>
          </a:endParaRPr>
        </a:p>
      </dgm:t>
    </dgm:pt>
    <dgm:pt modelId="{12627812-939C-48F6-8380-02E63ABA8722}">
      <dgm:prSet phldrT="[Text]"/>
      <dgm:spPr/>
      <dgm:t>
        <a:bodyPr/>
        <a:lstStyle/>
        <a:p>
          <a:r>
            <a:rPr lang="en-US">
              <a:latin typeface="Times New Roman" panose="02020603050405020304" pitchFamily="18" charset="0"/>
              <a:cs typeface="Times New Roman" panose="02020603050405020304" pitchFamily="18" charset="0"/>
            </a:rPr>
            <a:t>Danh sách thảo luận</a:t>
          </a:r>
        </a:p>
      </dgm:t>
    </dgm:pt>
    <dgm:pt modelId="{AA69A7D7-74D1-4CB9-A651-8F034CB3547B}" type="parTrans" cxnId="{2A55B16D-DD97-4426-A298-2899E6DF7EF5}">
      <dgm:prSet/>
      <dgm:spPr/>
      <dgm:t>
        <a:bodyPr/>
        <a:lstStyle/>
        <a:p>
          <a:endParaRPr lang="en-US">
            <a:latin typeface="Times New Roman" panose="02020603050405020304" pitchFamily="18" charset="0"/>
            <a:cs typeface="Times New Roman" panose="02020603050405020304" pitchFamily="18" charset="0"/>
          </a:endParaRPr>
        </a:p>
      </dgm:t>
    </dgm:pt>
    <dgm:pt modelId="{4FACE32E-F40F-40B6-8A88-A9D6673FAF65}" type="sibTrans" cxnId="{2A55B16D-DD97-4426-A298-2899E6DF7EF5}">
      <dgm:prSet/>
      <dgm:spPr/>
      <dgm:t>
        <a:bodyPr/>
        <a:lstStyle/>
        <a:p>
          <a:endParaRPr lang="en-US">
            <a:latin typeface="Times New Roman" panose="02020603050405020304" pitchFamily="18" charset="0"/>
            <a:cs typeface="Times New Roman" panose="02020603050405020304" pitchFamily="18" charset="0"/>
          </a:endParaRPr>
        </a:p>
      </dgm:t>
    </dgm:pt>
    <dgm:pt modelId="{11FF55C5-DE59-42F0-AE70-162D7D4CA92F}">
      <dgm:prSet phldrT="[Text]"/>
      <dgm:spPr/>
      <dgm:t>
        <a:bodyPr/>
        <a:lstStyle/>
        <a:p>
          <a:r>
            <a:rPr lang="en-US">
              <a:latin typeface="Times New Roman" panose="02020603050405020304" pitchFamily="18" charset="0"/>
              <a:cs typeface="Times New Roman" panose="02020603050405020304" pitchFamily="18" charset="0"/>
            </a:rPr>
            <a:t>Chia sẻ quan điểm </a:t>
          </a:r>
        </a:p>
      </dgm:t>
    </dgm:pt>
    <dgm:pt modelId="{BF9A86AF-712B-4571-B778-E5E56805CE21}" type="parTrans" cxnId="{EAE2668F-A57A-4592-949C-E6ADBF7E34D0}">
      <dgm:prSet/>
      <dgm:spPr/>
      <dgm:t>
        <a:bodyPr/>
        <a:lstStyle/>
        <a:p>
          <a:endParaRPr lang="en-US">
            <a:latin typeface="Times New Roman" panose="02020603050405020304" pitchFamily="18" charset="0"/>
            <a:cs typeface="Times New Roman" panose="02020603050405020304" pitchFamily="18" charset="0"/>
          </a:endParaRPr>
        </a:p>
      </dgm:t>
    </dgm:pt>
    <dgm:pt modelId="{5FA0E665-5B88-4B2E-ADD0-8C3672BF8138}" type="sibTrans" cxnId="{EAE2668F-A57A-4592-949C-E6ADBF7E34D0}">
      <dgm:prSet/>
      <dgm:spPr/>
      <dgm:t>
        <a:bodyPr/>
        <a:lstStyle/>
        <a:p>
          <a:endParaRPr lang="en-US">
            <a:latin typeface="Times New Roman" panose="02020603050405020304" pitchFamily="18" charset="0"/>
            <a:cs typeface="Times New Roman" panose="02020603050405020304" pitchFamily="18" charset="0"/>
          </a:endParaRPr>
        </a:p>
      </dgm:t>
    </dgm:pt>
    <dgm:pt modelId="{DD463DF5-44D5-4C9B-AE1E-E8446A871202}" type="pres">
      <dgm:prSet presAssocID="{864AB145-4F0A-405C-95A0-4E59D74E7940}" presName="Name0" presStyleCnt="0">
        <dgm:presLayoutVars>
          <dgm:dir/>
          <dgm:animLvl val="lvl"/>
          <dgm:resizeHandles val="exact"/>
        </dgm:presLayoutVars>
      </dgm:prSet>
      <dgm:spPr/>
    </dgm:pt>
    <dgm:pt modelId="{0CDFA755-8197-4220-B152-14D9F93888F8}" type="pres">
      <dgm:prSet presAssocID="{864AB145-4F0A-405C-95A0-4E59D74E7940}" presName="tSp" presStyleCnt="0"/>
      <dgm:spPr/>
    </dgm:pt>
    <dgm:pt modelId="{F2F70958-9C08-4FAC-B9C0-300C998DE0EA}" type="pres">
      <dgm:prSet presAssocID="{864AB145-4F0A-405C-95A0-4E59D74E7940}" presName="bSp" presStyleCnt="0"/>
      <dgm:spPr/>
    </dgm:pt>
    <dgm:pt modelId="{38370F5B-6DD2-45D9-B4CB-E32A0D3E1798}" type="pres">
      <dgm:prSet presAssocID="{864AB145-4F0A-405C-95A0-4E59D74E7940}" presName="process" presStyleCnt="0"/>
      <dgm:spPr/>
    </dgm:pt>
    <dgm:pt modelId="{CA1BA5CB-B9A1-4411-B966-D1556F97003F}" type="pres">
      <dgm:prSet presAssocID="{52A8AE8B-DBD9-4F46-9B70-3DEFF699B3E9}" presName="composite1" presStyleCnt="0"/>
      <dgm:spPr/>
    </dgm:pt>
    <dgm:pt modelId="{EDA1FC12-004D-4E69-81F7-BEE9DF673667}" type="pres">
      <dgm:prSet presAssocID="{52A8AE8B-DBD9-4F46-9B70-3DEFF699B3E9}" presName="dummyNode1" presStyleLbl="node1" presStyleIdx="0" presStyleCnt="4"/>
      <dgm:spPr/>
    </dgm:pt>
    <dgm:pt modelId="{87431624-43C1-4CC3-9DD5-BF5F23570A8E}" type="pres">
      <dgm:prSet presAssocID="{52A8AE8B-DBD9-4F46-9B70-3DEFF699B3E9}" presName="childNode1" presStyleLbl="bgAcc1" presStyleIdx="0" presStyleCnt="4">
        <dgm:presLayoutVars>
          <dgm:bulletEnabled val="1"/>
        </dgm:presLayoutVars>
      </dgm:prSet>
      <dgm:spPr/>
    </dgm:pt>
    <dgm:pt modelId="{420C644F-A5F4-45F1-90FD-AF564376E45E}" type="pres">
      <dgm:prSet presAssocID="{52A8AE8B-DBD9-4F46-9B70-3DEFF699B3E9}" presName="childNode1tx" presStyleLbl="bgAcc1" presStyleIdx="0" presStyleCnt="4">
        <dgm:presLayoutVars>
          <dgm:bulletEnabled val="1"/>
        </dgm:presLayoutVars>
      </dgm:prSet>
      <dgm:spPr/>
    </dgm:pt>
    <dgm:pt modelId="{913B7955-8E48-4FFD-9251-8F5B64EF67D6}" type="pres">
      <dgm:prSet presAssocID="{52A8AE8B-DBD9-4F46-9B70-3DEFF699B3E9}" presName="parentNode1" presStyleLbl="node1" presStyleIdx="0" presStyleCnt="4">
        <dgm:presLayoutVars>
          <dgm:chMax val="1"/>
          <dgm:bulletEnabled val="1"/>
        </dgm:presLayoutVars>
      </dgm:prSet>
      <dgm:spPr/>
    </dgm:pt>
    <dgm:pt modelId="{5D376295-7567-45D0-98B3-721AC567EBBD}" type="pres">
      <dgm:prSet presAssocID="{52A8AE8B-DBD9-4F46-9B70-3DEFF699B3E9}" presName="connSite1" presStyleCnt="0"/>
      <dgm:spPr/>
    </dgm:pt>
    <dgm:pt modelId="{41B0A539-13F6-406D-BD92-14C4F11FA305}" type="pres">
      <dgm:prSet presAssocID="{04B1B9D7-8F8F-41BD-8CDB-D55358AFCE99}" presName="Name9" presStyleLbl="sibTrans2D1" presStyleIdx="0" presStyleCnt="3"/>
      <dgm:spPr/>
    </dgm:pt>
    <dgm:pt modelId="{8B19B228-9CDF-432D-88AF-F9F1F1856A84}" type="pres">
      <dgm:prSet presAssocID="{E005B0F3-9281-4BCB-80BB-B44194D2BD09}" presName="composite2" presStyleCnt="0"/>
      <dgm:spPr/>
    </dgm:pt>
    <dgm:pt modelId="{AE294512-E408-4844-8942-FD5C55C6BFF8}" type="pres">
      <dgm:prSet presAssocID="{E005B0F3-9281-4BCB-80BB-B44194D2BD09}" presName="dummyNode2" presStyleLbl="node1" presStyleIdx="0" presStyleCnt="4"/>
      <dgm:spPr/>
    </dgm:pt>
    <dgm:pt modelId="{F29C47B2-46BD-4A59-BE39-7A05A5D0E6CE}" type="pres">
      <dgm:prSet presAssocID="{E005B0F3-9281-4BCB-80BB-B44194D2BD09}" presName="childNode2" presStyleLbl="bgAcc1" presStyleIdx="1" presStyleCnt="4">
        <dgm:presLayoutVars>
          <dgm:bulletEnabled val="1"/>
        </dgm:presLayoutVars>
      </dgm:prSet>
      <dgm:spPr/>
    </dgm:pt>
    <dgm:pt modelId="{E947DB83-2383-4A16-96E8-92FB1A88B9CB}" type="pres">
      <dgm:prSet presAssocID="{E005B0F3-9281-4BCB-80BB-B44194D2BD09}" presName="childNode2tx" presStyleLbl="bgAcc1" presStyleIdx="1" presStyleCnt="4">
        <dgm:presLayoutVars>
          <dgm:bulletEnabled val="1"/>
        </dgm:presLayoutVars>
      </dgm:prSet>
      <dgm:spPr/>
    </dgm:pt>
    <dgm:pt modelId="{BBACC989-0753-4DB7-91CC-A49A5AF558FC}" type="pres">
      <dgm:prSet presAssocID="{E005B0F3-9281-4BCB-80BB-B44194D2BD09}" presName="parentNode2" presStyleLbl="node1" presStyleIdx="1" presStyleCnt="4">
        <dgm:presLayoutVars>
          <dgm:chMax val="0"/>
          <dgm:bulletEnabled val="1"/>
        </dgm:presLayoutVars>
      </dgm:prSet>
      <dgm:spPr/>
    </dgm:pt>
    <dgm:pt modelId="{603B79B4-4053-4F58-BB8B-113A5A7CAB29}" type="pres">
      <dgm:prSet presAssocID="{E005B0F3-9281-4BCB-80BB-B44194D2BD09}" presName="connSite2" presStyleCnt="0"/>
      <dgm:spPr/>
    </dgm:pt>
    <dgm:pt modelId="{6B0F1C85-9FD2-4532-BD89-2C47C9CE172C}" type="pres">
      <dgm:prSet presAssocID="{D3485694-C6CA-46A9-AAD7-2F4B010E8D28}" presName="Name18" presStyleLbl="sibTrans2D1" presStyleIdx="1" presStyleCnt="3"/>
      <dgm:spPr/>
    </dgm:pt>
    <dgm:pt modelId="{3A690606-C5C7-4F9A-9A88-167B1A41AEB8}" type="pres">
      <dgm:prSet presAssocID="{23B50BDA-F1D3-4E18-B849-EA5B78CC4D1D}" presName="composite1" presStyleCnt="0"/>
      <dgm:spPr/>
    </dgm:pt>
    <dgm:pt modelId="{D76E9114-AC51-4479-9BF1-5A4A9F5A51D8}" type="pres">
      <dgm:prSet presAssocID="{23B50BDA-F1D3-4E18-B849-EA5B78CC4D1D}" presName="dummyNode1" presStyleLbl="node1" presStyleIdx="1" presStyleCnt="4"/>
      <dgm:spPr/>
    </dgm:pt>
    <dgm:pt modelId="{7714DC46-D116-475D-9EC1-E3199DA4C364}" type="pres">
      <dgm:prSet presAssocID="{23B50BDA-F1D3-4E18-B849-EA5B78CC4D1D}" presName="childNode1" presStyleLbl="bgAcc1" presStyleIdx="2" presStyleCnt="4">
        <dgm:presLayoutVars>
          <dgm:bulletEnabled val="1"/>
        </dgm:presLayoutVars>
      </dgm:prSet>
      <dgm:spPr/>
    </dgm:pt>
    <dgm:pt modelId="{26860E7A-DCC0-48B9-8720-1B4B9380C971}" type="pres">
      <dgm:prSet presAssocID="{23B50BDA-F1D3-4E18-B849-EA5B78CC4D1D}" presName="childNode1tx" presStyleLbl="bgAcc1" presStyleIdx="2" presStyleCnt="4">
        <dgm:presLayoutVars>
          <dgm:bulletEnabled val="1"/>
        </dgm:presLayoutVars>
      </dgm:prSet>
      <dgm:spPr/>
    </dgm:pt>
    <dgm:pt modelId="{761451A4-8B39-4812-A64F-CE373917B97F}" type="pres">
      <dgm:prSet presAssocID="{23B50BDA-F1D3-4E18-B849-EA5B78CC4D1D}" presName="parentNode1" presStyleLbl="node1" presStyleIdx="2" presStyleCnt="4">
        <dgm:presLayoutVars>
          <dgm:chMax val="1"/>
          <dgm:bulletEnabled val="1"/>
        </dgm:presLayoutVars>
      </dgm:prSet>
      <dgm:spPr/>
    </dgm:pt>
    <dgm:pt modelId="{4201940F-4830-45E3-8856-55CA0E13F213}" type="pres">
      <dgm:prSet presAssocID="{23B50BDA-F1D3-4E18-B849-EA5B78CC4D1D}" presName="connSite1" presStyleCnt="0"/>
      <dgm:spPr/>
    </dgm:pt>
    <dgm:pt modelId="{BD4120CA-183B-4970-9881-4009A726B23A}" type="pres">
      <dgm:prSet presAssocID="{D61829F2-2A03-4757-853B-9B02FF6361D6}" presName="Name9" presStyleLbl="sibTrans2D1" presStyleIdx="2" presStyleCnt="3"/>
      <dgm:spPr/>
    </dgm:pt>
    <dgm:pt modelId="{76A38D0F-3CFD-4BBC-973A-7DD79E935E69}" type="pres">
      <dgm:prSet presAssocID="{12627812-939C-48F6-8380-02E63ABA8722}" presName="composite2" presStyleCnt="0"/>
      <dgm:spPr/>
    </dgm:pt>
    <dgm:pt modelId="{7B3AC952-E5F2-4819-BF7E-398B707A808E}" type="pres">
      <dgm:prSet presAssocID="{12627812-939C-48F6-8380-02E63ABA8722}" presName="dummyNode2" presStyleLbl="node1" presStyleIdx="2" presStyleCnt="4"/>
      <dgm:spPr/>
    </dgm:pt>
    <dgm:pt modelId="{D14FB800-1436-4D68-8385-98100D1CBCD4}" type="pres">
      <dgm:prSet presAssocID="{12627812-939C-48F6-8380-02E63ABA8722}" presName="childNode2" presStyleLbl="bgAcc1" presStyleIdx="3" presStyleCnt="4">
        <dgm:presLayoutVars>
          <dgm:bulletEnabled val="1"/>
        </dgm:presLayoutVars>
      </dgm:prSet>
      <dgm:spPr/>
    </dgm:pt>
    <dgm:pt modelId="{E07BCE2D-8FFE-4C93-941E-CC2B3574A47A}" type="pres">
      <dgm:prSet presAssocID="{12627812-939C-48F6-8380-02E63ABA8722}" presName="childNode2tx" presStyleLbl="bgAcc1" presStyleIdx="3" presStyleCnt="4">
        <dgm:presLayoutVars>
          <dgm:bulletEnabled val="1"/>
        </dgm:presLayoutVars>
      </dgm:prSet>
      <dgm:spPr/>
    </dgm:pt>
    <dgm:pt modelId="{CF14AE26-1333-42D3-BA39-DCECBFF1FFCE}" type="pres">
      <dgm:prSet presAssocID="{12627812-939C-48F6-8380-02E63ABA8722}" presName="parentNode2" presStyleLbl="node1" presStyleIdx="3" presStyleCnt="4">
        <dgm:presLayoutVars>
          <dgm:chMax val="0"/>
          <dgm:bulletEnabled val="1"/>
        </dgm:presLayoutVars>
      </dgm:prSet>
      <dgm:spPr/>
    </dgm:pt>
    <dgm:pt modelId="{509ADAB3-B14D-4C60-B191-07DB234A752E}" type="pres">
      <dgm:prSet presAssocID="{12627812-939C-48F6-8380-02E63ABA8722}" presName="connSite2" presStyleCnt="0"/>
      <dgm:spPr/>
    </dgm:pt>
  </dgm:ptLst>
  <dgm:cxnLst>
    <dgm:cxn modelId="{50FF4B09-8B58-463E-97F1-B23979E40723}" type="presOf" srcId="{B2495B7C-0BCC-41BE-A8E4-4287884A82CF}" destId="{420C644F-A5F4-45F1-90FD-AF564376E45E}" srcOrd="1" destOrd="0" presId="urn:microsoft.com/office/officeart/2005/8/layout/hProcess4"/>
    <dgm:cxn modelId="{40B1D41C-5D6A-4C69-A35D-500271FA13ED}" type="presOf" srcId="{E005B0F3-9281-4BCB-80BB-B44194D2BD09}" destId="{BBACC989-0753-4DB7-91CC-A49A5AF558FC}" srcOrd="0" destOrd="0" presId="urn:microsoft.com/office/officeart/2005/8/layout/hProcess4"/>
    <dgm:cxn modelId="{83880C21-9AE1-4BF9-B7B5-65F772841BA6}" srcId="{52A8AE8B-DBD9-4F46-9B70-3DEFF699B3E9}" destId="{B2495B7C-0BCC-41BE-A8E4-4287884A82CF}" srcOrd="0" destOrd="0" parTransId="{C5126160-42F8-4A8D-8EE3-92A1C91BCE72}" sibTransId="{F102F825-01B9-4F8A-9264-6AB82A707BAF}"/>
    <dgm:cxn modelId="{1DA0E126-1BD9-4F51-BF74-A10E0277DA5B}" srcId="{23B50BDA-F1D3-4E18-B849-EA5B78CC4D1D}" destId="{D1C22E71-EBBF-4C91-B13B-9461CE27DA18}" srcOrd="0" destOrd="0" parTransId="{8EA6024D-2899-42C0-BB2A-58411DE1194F}" sibTransId="{AB7780E1-B48C-4AD7-BB03-07EA481FEA95}"/>
    <dgm:cxn modelId="{5C3A4027-F8AB-4E70-97EE-FFBC15DBB9B1}" type="presOf" srcId="{23B50BDA-F1D3-4E18-B849-EA5B78CC4D1D}" destId="{761451A4-8B39-4812-A64F-CE373917B97F}" srcOrd="0" destOrd="0" presId="urn:microsoft.com/office/officeart/2005/8/layout/hProcess4"/>
    <dgm:cxn modelId="{4FF51B2A-D873-48E1-A6C9-089DEFC39410}" type="presOf" srcId="{04B1B9D7-8F8F-41BD-8CDB-D55358AFCE99}" destId="{41B0A539-13F6-406D-BD92-14C4F11FA305}" srcOrd="0" destOrd="0" presId="urn:microsoft.com/office/officeart/2005/8/layout/hProcess4"/>
    <dgm:cxn modelId="{EE051D32-07AD-470D-9333-74E6DB92204E}" type="presOf" srcId="{B2495B7C-0BCC-41BE-A8E4-4287884A82CF}" destId="{87431624-43C1-4CC3-9DD5-BF5F23570A8E}" srcOrd="0" destOrd="0" presId="urn:microsoft.com/office/officeart/2005/8/layout/hProcess4"/>
    <dgm:cxn modelId="{0B9AF033-F328-49A4-B993-086F2BC75E64}" type="presOf" srcId="{11FF55C5-DE59-42F0-AE70-162D7D4CA92F}" destId="{D14FB800-1436-4D68-8385-98100D1CBCD4}" srcOrd="0" destOrd="0" presId="urn:microsoft.com/office/officeart/2005/8/layout/hProcess4"/>
    <dgm:cxn modelId="{64474D3A-0127-4EE9-A62F-8B1EAAA343C7}" type="presOf" srcId="{D1C22E71-EBBF-4C91-B13B-9461CE27DA18}" destId="{7714DC46-D116-475D-9EC1-E3199DA4C364}" srcOrd="0" destOrd="0" presId="urn:microsoft.com/office/officeart/2005/8/layout/hProcess4"/>
    <dgm:cxn modelId="{63575B45-3A00-4D24-BC46-45299DE81A03}" type="presOf" srcId="{52A8AE8B-DBD9-4F46-9B70-3DEFF699B3E9}" destId="{913B7955-8E48-4FFD-9251-8F5B64EF67D6}" srcOrd="0" destOrd="0" presId="urn:microsoft.com/office/officeart/2005/8/layout/hProcess4"/>
    <dgm:cxn modelId="{2A55B16D-DD97-4426-A298-2899E6DF7EF5}" srcId="{864AB145-4F0A-405C-95A0-4E59D74E7940}" destId="{12627812-939C-48F6-8380-02E63ABA8722}" srcOrd="3" destOrd="0" parTransId="{AA69A7D7-74D1-4CB9-A651-8F034CB3547B}" sibTransId="{4FACE32E-F40F-40B6-8A88-A9D6673FAF65}"/>
    <dgm:cxn modelId="{C6973953-32DA-4376-9B03-53149B225652}" type="presOf" srcId="{2E7C6445-BB9B-489C-B86B-74D7B9B04C7C}" destId="{E947DB83-2383-4A16-96E8-92FB1A88B9CB}" srcOrd="1" destOrd="0" presId="urn:microsoft.com/office/officeart/2005/8/layout/hProcess4"/>
    <dgm:cxn modelId="{B3B58853-689B-4293-BF39-85ABE29FAF4E}" type="presOf" srcId="{12627812-939C-48F6-8380-02E63ABA8722}" destId="{CF14AE26-1333-42D3-BA39-DCECBFF1FFCE}" srcOrd="0" destOrd="0" presId="urn:microsoft.com/office/officeart/2005/8/layout/hProcess4"/>
    <dgm:cxn modelId="{9E0D1676-6524-41CF-BD8A-E9E660639446}" type="presOf" srcId="{D61829F2-2A03-4757-853B-9B02FF6361D6}" destId="{BD4120CA-183B-4970-9881-4009A726B23A}" srcOrd="0" destOrd="0" presId="urn:microsoft.com/office/officeart/2005/8/layout/hProcess4"/>
    <dgm:cxn modelId="{0F91F186-81D0-453F-BA4A-81353C5032F2}" type="presOf" srcId="{D3485694-C6CA-46A9-AAD7-2F4B010E8D28}" destId="{6B0F1C85-9FD2-4532-BD89-2C47C9CE172C}" srcOrd="0" destOrd="0" presId="urn:microsoft.com/office/officeart/2005/8/layout/hProcess4"/>
    <dgm:cxn modelId="{8281948E-1AEF-4722-8390-5A6D3620D45E}" srcId="{E005B0F3-9281-4BCB-80BB-B44194D2BD09}" destId="{2E7C6445-BB9B-489C-B86B-74D7B9B04C7C}" srcOrd="0" destOrd="0" parTransId="{A678A2F1-A1D9-4665-A994-E19561D80644}" sibTransId="{6DAB5F9B-6C30-4B81-8067-8EBE8C42F74D}"/>
    <dgm:cxn modelId="{EAE2668F-A57A-4592-949C-E6ADBF7E34D0}" srcId="{12627812-939C-48F6-8380-02E63ABA8722}" destId="{11FF55C5-DE59-42F0-AE70-162D7D4CA92F}" srcOrd="0" destOrd="0" parTransId="{BF9A86AF-712B-4571-B778-E5E56805CE21}" sibTransId="{5FA0E665-5B88-4B2E-ADD0-8C3672BF8138}"/>
    <dgm:cxn modelId="{63D30293-8C1A-49DA-819E-BA1A0646407A}" srcId="{864AB145-4F0A-405C-95A0-4E59D74E7940}" destId="{23B50BDA-F1D3-4E18-B849-EA5B78CC4D1D}" srcOrd="2" destOrd="0" parTransId="{884D6B27-AD1A-4DA2-83EE-0D663316BFE6}" sibTransId="{D61829F2-2A03-4757-853B-9B02FF6361D6}"/>
    <dgm:cxn modelId="{3BF80CBD-0EE9-4987-A600-FC77D9571B76}" type="presOf" srcId="{D1C22E71-EBBF-4C91-B13B-9461CE27DA18}" destId="{26860E7A-DCC0-48B9-8720-1B4B9380C971}" srcOrd="1" destOrd="0" presId="urn:microsoft.com/office/officeart/2005/8/layout/hProcess4"/>
    <dgm:cxn modelId="{C3528DCD-D937-46A8-9A21-5C64B3CCDE1E}" type="presOf" srcId="{2E7C6445-BB9B-489C-B86B-74D7B9B04C7C}" destId="{F29C47B2-46BD-4A59-BE39-7A05A5D0E6CE}" srcOrd="0" destOrd="0" presId="urn:microsoft.com/office/officeart/2005/8/layout/hProcess4"/>
    <dgm:cxn modelId="{A0408DE1-687C-4EC1-927E-7E0BE7C62EC8}" type="presOf" srcId="{11FF55C5-DE59-42F0-AE70-162D7D4CA92F}" destId="{E07BCE2D-8FFE-4C93-941E-CC2B3574A47A}" srcOrd="1" destOrd="0" presId="urn:microsoft.com/office/officeart/2005/8/layout/hProcess4"/>
    <dgm:cxn modelId="{A2E8BFE2-859A-4AC6-82F2-9CF7E8F5C2EF}" srcId="{864AB145-4F0A-405C-95A0-4E59D74E7940}" destId="{52A8AE8B-DBD9-4F46-9B70-3DEFF699B3E9}" srcOrd="0" destOrd="0" parTransId="{1B0B25A4-3DC0-477D-9F3B-196373FE00CD}" sibTransId="{04B1B9D7-8F8F-41BD-8CDB-D55358AFCE99}"/>
    <dgm:cxn modelId="{F09DDAE7-87EB-40FA-983F-2C22F52CA796}" srcId="{864AB145-4F0A-405C-95A0-4E59D74E7940}" destId="{E005B0F3-9281-4BCB-80BB-B44194D2BD09}" srcOrd="1" destOrd="0" parTransId="{FCB6ECC2-7D81-4003-9E66-C5C5948D23E9}" sibTransId="{D3485694-C6CA-46A9-AAD7-2F4B010E8D28}"/>
    <dgm:cxn modelId="{9433C3F5-CF8F-47E2-BF2B-5B815C95FC80}" type="presOf" srcId="{864AB145-4F0A-405C-95A0-4E59D74E7940}" destId="{DD463DF5-44D5-4C9B-AE1E-E8446A871202}" srcOrd="0" destOrd="0" presId="urn:microsoft.com/office/officeart/2005/8/layout/hProcess4"/>
    <dgm:cxn modelId="{058AE05B-37C1-4589-BF2A-51E2A94AF5CF}" type="presParOf" srcId="{DD463DF5-44D5-4C9B-AE1E-E8446A871202}" destId="{0CDFA755-8197-4220-B152-14D9F93888F8}" srcOrd="0" destOrd="0" presId="urn:microsoft.com/office/officeart/2005/8/layout/hProcess4"/>
    <dgm:cxn modelId="{87D2E4A5-AD49-46DF-8C18-536390936924}" type="presParOf" srcId="{DD463DF5-44D5-4C9B-AE1E-E8446A871202}" destId="{F2F70958-9C08-4FAC-B9C0-300C998DE0EA}" srcOrd="1" destOrd="0" presId="urn:microsoft.com/office/officeart/2005/8/layout/hProcess4"/>
    <dgm:cxn modelId="{A3B7936F-47D7-4C46-898D-AB49AAD175F0}" type="presParOf" srcId="{DD463DF5-44D5-4C9B-AE1E-E8446A871202}" destId="{38370F5B-6DD2-45D9-B4CB-E32A0D3E1798}" srcOrd="2" destOrd="0" presId="urn:microsoft.com/office/officeart/2005/8/layout/hProcess4"/>
    <dgm:cxn modelId="{2075C500-7F81-463E-9D31-B063338F941D}" type="presParOf" srcId="{38370F5B-6DD2-45D9-B4CB-E32A0D3E1798}" destId="{CA1BA5CB-B9A1-4411-B966-D1556F97003F}" srcOrd="0" destOrd="0" presId="urn:microsoft.com/office/officeart/2005/8/layout/hProcess4"/>
    <dgm:cxn modelId="{D900C1D5-64B5-4695-8A62-3FB85759CAF7}" type="presParOf" srcId="{CA1BA5CB-B9A1-4411-B966-D1556F97003F}" destId="{EDA1FC12-004D-4E69-81F7-BEE9DF673667}" srcOrd="0" destOrd="0" presId="urn:microsoft.com/office/officeart/2005/8/layout/hProcess4"/>
    <dgm:cxn modelId="{7ED449A5-8E90-42C5-BA6A-A84BEC365B03}" type="presParOf" srcId="{CA1BA5CB-B9A1-4411-B966-D1556F97003F}" destId="{87431624-43C1-4CC3-9DD5-BF5F23570A8E}" srcOrd="1" destOrd="0" presId="urn:microsoft.com/office/officeart/2005/8/layout/hProcess4"/>
    <dgm:cxn modelId="{38371065-9E42-4356-9933-1FFCC47EA012}" type="presParOf" srcId="{CA1BA5CB-B9A1-4411-B966-D1556F97003F}" destId="{420C644F-A5F4-45F1-90FD-AF564376E45E}" srcOrd="2" destOrd="0" presId="urn:microsoft.com/office/officeart/2005/8/layout/hProcess4"/>
    <dgm:cxn modelId="{1A2B811B-771E-4416-A25E-593FEBAF2A96}" type="presParOf" srcId="{CA1BA5CB-B9A1-4411-B966-D1556F97003F}" destId="{913B7955-8E48-4FFD-9251-8F5B64EF67D6}" srcOrd="3" destOrd="0" presId="urn:microsoft.com/office/officeart/2005/8/layout/hProcess4"/>
    <dgm:cxn modelId="{2D3E6D1F-E38C-47B8-80B1-A993F567AD18}" type="presParOf" srcId="{CA1BA5CB-B9A1-4411-B966-D1556F97003F}" destId="{5D376295-7567-45D0-98B3-721AC567EBBD}" srcOrd="4" destOrd="0" presId="urn:microsoft.com/office/officeart/2005/8/layout/hProcess4"/>
    <dgm:cxn modelId="{73BACE45-A9B3-476D-ACDE-D9275736CF7C}" type="presParOf" srcId="{38370F5B-6DD2-45D9-B4CB-E32A0D3E1798}" destId="{41B0A539-13F6-406D-BD92-14C4F11FA305}" srcOrd="1" destOrd="0" presId="urn:microsoft.com/office/officeart/2005/8/layout/hProcess4"/>
    <dgm:cxn modelId="{21705201-7552-48B7-941D-DD8068B47A69}" type="presParOf" srcId="{38370F5B-6DD2-45D9-B4CB-E32A0D3E1798}" destId="{8B19B228-9CDF-432D-88AF-F9F1F1856A84}" srcOrd="2" destOrd="0" presId="urn:microsoft.com/office/officeart/2005/8/layout/hProcess4"/>
    <dgm:cxn modelId="{6CD7F2CA-6268-47C4-AB30-DE0796C05A58}" type="presParOf" srcId="{8B19B228-9CDF-432D-88AF-F9F1F1856A84}" destId="{AE294512-E408-4844-8942-FD5C55C6BFF8}" srcOrd="0" destOrd="0" presId="urn:microsoft.com/office/officeart/2005/8/layout/hProcess4"/>
    <dgm:cxn modelId="{CE2238E9-5750-46C8-8D4F-38DE15079433}" type="presParOf" srcId="{8B19B228-9CDF-432D-88AF-F9F1F1856A84}" destId="{F29C47B2-46BD-4A59-BE39-7A05A5D0E6CE}" srcOrd="1" destOrd="0" presId="urn:microsoft.com/office/officeart/2005/8/layout/hProcess4"/>
    <dgm:cxn modelId="{F688374A-0B43-48CD-892F-1AB64832B906}" type="presParOf" srcId="{8B19B228-9CDF-432D-88AF-F9F1F1856A84}" destId="{E947DB83-2383-4A16-96E8-92FB1A88B9CB}" srcOrd="2" destOrd="0" presId="urn:microsoft.com/office/officeart/2005/8/layout/hProcess4"/>
    <dgm:cxn modelId="{9C79794B-4D9A-451B-9DEE-5B55D824F7CE}" type="presParOf" srcId="{8B19B228-9CDF-432D-88AF-F9F1F1856A84}" destId="{BBACC989-0753-4DB7-91CC-A49A5AF558FC}" srcOrd="3" destOrd="0" presId="urn:microsoft.com/office/officeart/2005/8/layout/hProcess4"/>
    <dgm:cxn modelId="{455A6C95-7D8A-43AE-A362-64B8AAD62A6D}" type="presParOf" srcId="{8B19B228-9CDF-432D-88AF-F9F1F1856A84}" destId="{603B79B4-4053-4F58-BB8B-113A5A7CAB29}" srcOrd="4" destOrd="0" presId="urn:microsoft.com/office/officeart/2005/8/layout/hProcess4"/>
    <dgm:cxn modelId="{BD4EC1E9-13D9-43B7-B03C-FC656A3DA96D}" type="presParOf" srcId="{38370F5B-6DD2-45D9-B4CB-E32A0D3E1798}" destId="{6B0F1C85-9FD2-4532-BD89-2C47C9CE172C}" srcOrd="3" destOrd="0" presId="urn:microsoft.com/office/officeart/2005/8/layout/hProcess4"/>
    <dgm:cxn modelId="{179F5F29-688B-461C-BA5E-161E55057E53}" type="presParOf" srcId="{38370F5B-6DD2-45D9-B4CB-E32A0D3E1798}" destId="{3A690606-C5C7-4F9A-9A88-167B1A41AEB8}" srcOrd="4" destOrd="0" presId="urn:microsoft.com/office/officeart/2005/8/layout/hProcess4"/>
    <dgm:cxn modelId="{FEED7342-945D-496E-8141-BCF47A27F8B6}" type="presParOf" srcId="{3A690606-C5C7-4F9A-9A88-167B1A41AEB8}" destId="{D76E9114-AC51-4479-9BF1-5A4A9F5A51D8}" srcOrd="0" destOrd="0" presId="urn:microsoft.com/office/officeart/2005/8/layout/hProcess4"/>
    <dgm:cxn modelId="{22365076-2D4D-4E20-B0E5-4E209FD96BE4}" type="presParOf" srcId="{3A690606-C5C7-4F9A-9A88-167B1A41AEB8}" destId="{7714DC46-D116-475D-9EC1-E3199DA4C364}" srcOrd="1" destOrd="0" presId="urn:microsoft.com/office/officeart/2005/8/layout/hProcess4"/>
    <dgm:cxn modelId="{CE6CCDE6-14B5-442D-BBE4-36090901B6B9}" type="presParOf" srcId="{3A690606-C5C7-4F9A-9A88-167B1A41AEB8}" destId="{26860E7A-DCC0-48B9-8720-1B4B9380C971}" srcOrd="2" destOrd="0" presId="urn:microsoft.com/office/officeart/2005/8/layout/hProcess4"/>
    <dgm:cxn modelId="{30AAB49C-2A5E-4D49-B7BC-BC34BF535C9A}" type="presParOf" srcId="{3A690606-C5C7-4F9A-9A88-167B1A41AEB8}" destId="{761451A4-8B39-4812-A64F-CE373917B97F}" srcOrd="3" destOrd="0" presId="urn:microsoft.com/office/officeart/2005/8/layout/hProcess4"/>
    <dgm:cxn modelId="{C11246E1-3B19-40DA-B4C9-C816B9282FEA}" type="presParOf" srcId="{3A690606-C5C7-4F9A-9A88-167B1A41AEB8}" destId="{4201940F-4830-45E3-8856-55CA0E13F213}" srcOrd="4" destOrd="0" presId="urn:microsoft.com/office/officeart/2005/8/layout/hProcess4"/>
    <dgm:cxn modelId="{A191A643-713B-4459-B8C2-F7286970FF13}" type="presParOf" srcId="{38370F5B-6DD2-45D9-B4CB-E32A0D3E1798}" destId="{BD4120CA-183B-4970-9881-4009A726B23A}" srcOrd="5" destOrd="0" presId="urn:microsoft.com/office/officeart/2005/8/layout/hProcess4"/>
    <dgm:cxn modelId="{B195E9F3-C030-4561-ACBB-72F458889C16}" type="presParOf" srcId="{38370F5B-6DD2-45D9-B4CB-E32A0D3E1798}" destId="{76A38D0F-3CFD-4BBC-973A-7DD79E935E69}" srcOrd="6" destOrd="0" presId="urn:microsoft.com/office/officeart/2005/8/layout/hProcess4"/>
    <dgm:cxn modelId="{878F8604-1918-48FF-972E-8601BE0A7673}" type="presParOf" srcId="{76A38D0F-3CFD-4BBC-973A-7DD79E935E69}" destId="{7B3AC952-E5F2-4819-BF7E-398B707A808E}" srcOrd="0" destOrd="0" presId="urn:microsoft.com/office/officeart/2005/8/layout/hProcess4"/>
    <dgm:cxn modelId="{5E4A1D74-C218-42EA-9E7E-F13A685E824F}" type="presParOf" srcId="{76A38D0F-3CFD-4BBC-973A-7DD79E935E69}" destId="{D14FB800-1436-4D68-8385-98100D1CBCD4}" srcOrd="1" destOrd="0" presId="urn:microsoft.com/office/officeart/2005/8/layout/hProcess4"/>
    <dgm:cxn modelId="{9B5D43E2-53CE-4074-BD3F-EC38C3FC4266}" type="presParOf" srcId="{76A38D0F-3CFD-4BBC-973A-7DD79E935E69}" destId="{E07BCE2D-8FFE-4C93-941E-CC2B3574A47A}" srcOrd="2" destOrd="0" presId="urn:microsoft.com/office/officeart/2005/8/layout/hProcess4"/>
    <dgm:cxn modelId="{FB4E8265-FF0C-476E-8CA9-4F6D034DAB5B}" type="presParOf" srcId="{76A38D0F-3CFD-4BBC-973A-7DD79E935E69}" destId="{CF14AE26-1333-42D3-BA39-DCECBFF1FFCE}" srcOrd="3" destOrd="0" presId="urn:microsoft.com/office/officeart/2005/8/layout/hProcess4"/>
    <dgm:cxn modelId="{BF8260E0-049D-46C4-A5A0-9F6F73FA7A63}" type="presParOf" srcId="{76A38D0F-3CFD-4BBC-973A-7DD79E935E69}" destId="{509ADAB3-B14D-4C60-B191-07DB234A752E}"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0E492C-443F-4A48-8F76-D39F1EC43C6A}">
      <dsp:nvSpPr>
        <dsp:cNvPr id="0" name=""/>
        <dsp:cNvSpPr/>
      </dsp:nvSpPr>
      <dsp:spPr>
        <a:xfrm>
          <a:off x="-6126981" y="-937410"/>
          <a:ext cx="7293488" cy="7293488"/>
        </a:xfrm>
        <a:prstGeom prst="blockArc">
          <a:avLst>
            <a:gd name="adj1" fmla="val 18900000"/>
            <a:gd name="adj2" fmla="val 2700000"/>
            <a:gd name="adj3" fmla="val 296"/>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2B16E0-7D4F-4183-AEF0-8A6CE570C4C4}">
      <dsp:nvSpPr>
        <dsp:cNvPr id="0" name=""/>
        <dsp:cNvSpPr/>
      </dsp:nvSpPr>
      <dsp:spPr>
        <a:xfrm>
          <a:off x="509717" y="338558"/>
          <a:ext cx="7541700" cy="6775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a:latin typeface="Times New Roman" panose="02020603050405020304" pitchFamily="18" charset="0"/>
              <a:cs typeface="Times New Roman" panose="02020603050405020304" pitchFamily="18" charset="0"/>
            </a:rPr>
            <a:t>M</a:t>
          </a:r>
          <a:r>
            <a:rPr lang="vi-VN" sz="2300" kern="1200">
              <a:latin typeface="Times New Roman" panose="02020603050405020304" pitchFamily="18" charset="0"/>
              <a:cs typeface="Times New Roman" panose="02020603050405020304" pitchFamily="18" charset="0"/>
            </a:rPr>
            <a:t>ột hệ thống mạng máy tính trên phạm vi toàn cầu</a:t>
          </a:r>
          <a:endParaRPr lang="en-US" sz="2300" kern="1200">
            <a:latin typeface="Times New Roman" panose="02020603050405020304" pitchFamily="18" charset="0"/>
            <a:cs typeface="Times New Roman" panose="02020603050405020304" pitchFamily="18" charset="0"/>
          </a:endParaRPr>
        </a:p>
      </dsp:txBody>
      <dsp:txXfrm>
        <a:off x="509717" y="338558"/>
        <a:ext cx="7541700" cy="677550"/>
      </dsp:txXfrm>
    </dsp:sp>
    <dsp:sp modelId="{4DD9596D-5D34-4CF7-99B2-1F4C370A52BC}">
      <dsp:nvSpPr>
        <dsp:cNvPr id="0" name=""/>
        <dsp:cNvSpPr/>
      </dsp:nvSpPr>
      <dsp:spPr>
        <a:xfrm>
          <a:off x="86248" y="253864"/>
          <a:ext cx="846937" cy="846937"/>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13E2C5C-8BD6-494D-B27E-C61201E86AE0}">
      <dsp:nvSpPr>
        <dsp:cNvPr id="0" name=""/>
        <dsp:cNvSpPr/>
      </dsp:nvSpPr>
      <dsp:spPr>
        <a:xfrm>
          <a:off x="995230" y="1354558"/>
          <a:ext cx="7056187" cy="6775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a:latin typeface="Times New Roman" panose="02020603050405020304" pitchFamily="18" charset="0"/>
              <a:cs typeface="Times New Roman" panose="02020603050405020304" pitchFamily="18" charset="0"/>
            </a:rPr>
            <a:t>Giao thức TCP / IP</a:t>
          </a:r>
        </a:p>
      </dsp:txBody>
      <dsp:txXfrm>
        <a:off x="995230" y="1354558"/>
        <a:ext cx="7056187" cy="677550"/>
      </dsp:txXfrm>
    </dsp:sp>
    <dsp:sp modelId="{F48B6132-DEDE-402F-940B-93F8E53CFEF8}">
      <dsp:nvSpPr>
        <dsp:cNvPr id="0" name=""/>
        <dsp:cNvSpPr/>
      </dsp:nvSpPr>
      <dsp:spPr>
        <a:xfrm>
          <a:off x="571761" y="1269864"/>
          <a:ext cx="846937" cy="846937"/>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DC3240-7053-4154-8E81-75643A053D97}">
      <dsp:nvSpPr>
        <dsp:cNvPr id="0" name=""/>
        <dsp:cNvSpPr/>
      </dsp:nvSpPr>
      <dsp:spPr>
        <a:xfrm>
          <a:off x="1144243" y="2370558"/>
          <a:ext cx="6907174" cy="6775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a:latin typeface="Times New Roman" panose="02020603050405020304" pitchFamily="18" charset="0"/>
              <a:cs typeface="Times New Roman" panose="02020603050405020304" pitchFamily="18" charset="0"/>
            </a:rPr>
            <a:t>Một địa chỉ IP duy nhất</a:t>
          </a:r>
        </a:p>
      </dsp:txBody>
      <dsp:txXfrm>
        <a:off x="1144243" y="2370558"/>
        <a:ext cx="6907174" cy="677550"/>
      </dsp:txXfrm>
    </dsp:sp>
    <dsp:sp modelId="{5CAB872A-2082-49D6-898B-F271041E6625}">
      <dsp:nvSpPr>
        <dsp:cNvPr id="0" name=""/>
        <dsp:cNvSpPr/>
      </dsp:nvSpPr>
      <dsp:spPr>
        <a:xfrm>
          <a:off x="720774" y="2285864"/>
          <a:ext cx="846937" cy="846937"/>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4BC013E-D334-44E9-AA59-4CB73624C249}">
      <dsp:nvSpPr>
        <dsp:cNvPr id="0" name=""/>
        <dsp:cNvSpPr/>
      </dsp:nvSpPr>
      <dsp:spPr>
        <a:xfrm>
          <a:off x="995230" y="3386558"/>
          <a:ext cx="7056187" cy="6775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a:latin typeface="Times New Roman" panose="02020603050405020304" pitchFamily="18" charset="0"/>
              <a:cs typeface="Times New Roman" panose="02020603050405020304" pitchFamily="18" charset="0"/>
            </a:rPr>
            <a:t>Địa chỉ IP là một bộ số duy nhất </a:t>
          </a:r>
        </a:p>
      </dsp:txBody>
      <dsp:txXfrm>
        <a:off x="995230" y="3386558"/>
        <a:ext cx="7056187" cy="677550"/>
      </dsp:txXfrm>
    </dsp:sp>
    <dsp:sp modelId="{DF01FDD9-3B35-4A46-B775-28B3B7489DCB}">
      <dsp:nvSpPr>
        <dsp:cNvPr id="0" name=""/>
        <dsp:cNvSpPr/>
      </dsp:nvSpPr>
      <dsp:spPr>
        <a:xfrm>
          <a:off x="571761" y="3301864"/>
          <a:ext cx="846937" cy="846937"/>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DA088ED-5878-4C78-9D89-0909AB05C0F8}">
      <dsp:nvSpPr>
        <dsp:cNvPr id="0" name=""/>
        <dsp:cNvSpPr/>
      </dsp:nvSpPr>
      <dsp:spPr>
        <a:xfrm>
          <a:off x="509717" y="4402558"/>
          <a:ext cx="7541700" cy="6775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7805" tIns="58420" rIns="58420" bIns="58420" numCol="1" spcCol="1270" anchor="ctr" anchorCtr="0">
          <a:noAutofit/>
        </a:bodyPr>
        <a:lstStyle/>
        <a:p>
          <a:pPr marL="0" lvl="0" indent="0" algn="l" defTabSz="1022350">
            <a:lnSpc>
              <a:spcPct val="90000"/>
            </a:lnSpc>
            <a:spcBef>
              <a:spcPct val="0"/>
            </a:spcBef>
            <a:spcAft>
              <a:spcPct val="35000"/>
            </a:spcAft>
            <a:buNone/>
          </a:pPr>
          <a:r>
            <a:rPr lang="en-US" sz="2300" kern="1200">
              <a:latin typeface="Times New Roman" panose="02020603050405020304" pitchFamily="18" charset="0"/>
              <a:cs typeface="Times New Roman" panose="02020603050405020304" pitchFamily="18" charset="0"/>
            </a:rPr>
            <a:t>N</a:t>
          </a:r>
          <a:r>
            <a:rPr lang="vi-VN" sz="2300" kern="1200">
              <a:latin typeface="Times New Roman" panose="02020603050405020304" pitchFamily="18" charset="0"/>
              <a:cs typeface="Times New Roman" panose="02020603050405020304" pitchFamily="18" charset="0"/>
            </a:rPr>
            <a:t>gười dùng trên toàn thế giới đều có thể truy cập Internet</a:t>
          </a:r>
          <a:endParaRPr lang="en-US" sz="2300" kern="1200">
            <a:latin typeface="Times New Roman" panose="02020603050405020304" pitchFamily="18" charset="0"/>
            <a:cs typeface="Times New Roman" panose="02020603050405020304" pitchFamily="18" charset="0"/>
          </a:endParaRPr>
        </a:p>
      </dsp:txBody>
      <dsp:txXfrm>
        <a:off x="509717" y="4402558"/>
        <a:ext cx="7541700" cy="677550"/>
      </dsp:txXfrm>
    </dsp:sp>
    <dsp:sp modelId="{445E83F5-0B69-413B-9039-F43BFBA1393A}">
      <dsp:nvSpPr>
        <dsp:cNvPr id="0" name=""/>
        <dsp:cNvSpPr/>
      </dsp:nvSpPr>
      <dsp:spPr>
        <a:xfrm>
          <a:off x="86248" y="4317864"/>
          <a:ext cx="846937" cy="846937"/>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AFDB7A-CDED-4708-8EAA-735D8F14BE1D}">
      <dsp:nvSpPr>
        <dsp:cNvPr id="0" name=""/>
        <dsp:cNvSpPr/>
      </dsp:nvSpPr>
      <dsp:spPr>
        <a:xfrm>
          <a:off x="4683759" y="0"/>
          <a:ext cx="7025639" cy="1381654"/>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en-US" sz="2400" kern="1200">
              <a:latin typeface="Times New Roman" panose="02020603050405020304" pitchFamily="18" charset="0"/>
              <a:cs typeface="Times New Roman" panose="02020603050405020304" pitchFamily="18" charset="0"/>
            </a:rPr>
            <a:t>Là một hình thức đào tạo từ xa.</a:t>
          </a:r>
        </a:p>
        <a:p>
          <a:pPr marL="228600" lvl="1" indent="-228600" algn="l" defTabSz="1066800">
            <a:lnSpc>
              <a:spcPct val="90000"/>
            </a:lnSpc>
            <a:spcBef>
              <a:spcPct val="0"/>
            </a:spcBef>
            <a:spcAft>
              <a:spcPct val="15000"/>
            </a:spcAft>
            <a:buChar char="•"/>
          </a:pPr>
          <a:r>
            <a:rPr lang="en-US" sz="2400" kern="1200">
              <a:latin typeface="Times New Roman" panose="02020603050405020304" pitchFamily="18" charset="0"/>
              <a:cs typeface="Times New Roman" panose="02020603050405020304" pitchFamily="18" charset="0"/>
            </a:rPr>
            <a:t>Thông tin giáo dục được cung cấp thông qua internet.</a:t>
          </a:r>
        </a:p>
      </dsp:txBody>
      <dsp:txXfrm>
        <a:off x="4683759" y="172707"/>
        <a:ext cx="6507519" cy="1036240"/>
      </dsp:txXfrm>
    </dsp:sp>
    <dsp:sp modelId="{B4DD4976-9AA0-4031-9D5B-8200C685C7A7}">
      <dsp:nvSpPr>
        <dsp:cNvPr id="0" name=""/>
        <dsp:cNvSpPr/>
      </dsp:nvSpPr>
      <dsp:spPr>
        <a:xfrm>
          <a:off x="0" y="0"/>
          <a:ext cx="4683759" cy="138165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en-US" sz="4200" kern="1200">
              <a:latin typeface="Times New Roman" panose="02020603050405020304" pitchFamily="18" charset="0"/>
              <a:cs typeface="Times New Roman" panose="02020603050405020304" pitchFamily="18" charset="0"/>
            </a:rPr>
            <a:t>Đào tạo trực tuyến</a:t>
          </a:r>
        </a:p>
      </dsp:txBody>
      <dsp:txXfrm>
        <a:off x="67447" y="67447"/>
        <a:ext cx="4548865" cy="1246760"/>
      </dsp:txXfrm>
    </dsp:sp>
    <dsp:sp modelId="{EDFCE8C2-F878-4404-91B1-5DDF4B34FD77}">
      <dsp:nvSpPr>
        <dsp:cNvPr id="0" name=""/>
        <dsp:cNvSpPr/>
      </dsp:nvSpPr>
      <dsp:spPr>
        <a:xfrm>
          <a:off x="4683759" y="1519819"/>
          <a:ext cx="7025639" cy="1381654"/>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en-US" sz="2400" kern="1200">
              <a:latin typeface="Times New Roman" panose="02020603050405020304" pitchFamily="18" charset="0"/>
              <a:cs typeface="Times New Roman" panose="02020603050405020304" pitchFamily="18" charset="0"/>
            </a:rPr>
            <a:t>L</a:t>
          </a:r>
          <a:r>
            <a:rPr lang="vi-VN" sz="2400" kern="1200">
              <a:latin typeface="Times New Roman" panose="02020603050405020304" pitchFamily="18" charset="0"/>
              <a:cs typeface="Times New Roman" panose="02020603050405020304" pitchFamily="18" charset="0"/>
            </a:rPr>
            <a:t>à hội thảo được thực hiện qua internet</a:t>
          </a:r>
          <a:r>
            <a:rPr lang="en-US" sz="2400" kern="1200">
              <a:latin typeface="Times New Roman" panose="02020603050405020304" pitchFamily="18" charset="0"/>
              <a:cs typeface="Times New Roman" panose="02020603050405020304" pitchFamily="18" charset="0"/>
            </a:rPr>
            <a:t>.</a:t>
          </a:r>
        </a:p>
        <a:p>
          <a:pPr marL="228600" lvl="1" indent="-228600" algn="l" defTabSz="1066800">
            <a:lnSpc>
              <a:spcPct val="90000"/>
            </a:lnSpc>
            <a:spcBef>
              <a:spcPct val="0"/>
            </a:spcBef>
            <a:spcAft>
              <a:spcPct val="15000"/>
            </a:spcAft>
            <a:buChar char="•"/>
          </a:pPr>
          <a:r>
            <a:rPr lang="en-US" sz="2400" kern="1200">
              <a:latin typeface="Times New Roman" panose="02020603050405020304" pitchFamily="18" charset="0"/>
              <a:cs typeface="Times New Roman" panose="02020603050405020304" pitchFamily="18" charset="0"/>
            </a:rPr>
            <a:t>Đặt câu hỏi thông qua bảng Hỏi &amp; Đáp trên màn hình.</a:t>
          </a:r>
        </a:p>
      </dsp:txBody>
      <dsp:txXfrm>
        <a:off x="4683759" y="1692526"/>
        <a:ext cx="6507519" cy="1036240"/>
      </dsp:txXfrm>
    </dsp:sp>
    <dsp:sp modelId="{21E086AE-0DA4-49B4-9B4B-A1E820633261}">
      <dsp:nvSpPr>
        <dsp:cNvPr id="0" name=""/>
        <dsp:cNvSpPr/>
      </dsp:nvSpPr>
      <dsp:spPr>
        <a:xfrm>
          <a:off x="0" y="1519819"/>
          <a:ext cx="4683759" cy="138165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en-US" sz="4200" kern="1200">
              <a:latin typeface="Times New Roman" panose="02020603050405020304" pitchFamily="18" charset="0"/>
              <a:cs typeface="Times New Roman" panose="02020603050405020304" pitchFamily="18" charset="0"/>
            </a:rPr>
            <a:t>Hội thảo trực tuyến</a:t>
          </a:r>
        </a:p>
      </dsp:txBody>
      <dsp:txXfrm>
        <a:off x="67447" y="1587266"/>
        <a:ext cx="4548865" cy="1246760"/>
      </dsp:txXfrm>
    </dsp:sp>
    <dsp:sp modelId="{F2FB7ABA-65BB-44E5-92B2-BFA02C1C7E65}">
      <dsp:nvSpPr>
        <dsp:cNvPr id="0" name=""/>
        <dsp:cNvSpPr/>
      </dsp:nvSpPr>
      <dsp:spPr>
        <a:xfrm>
          <a:off x="4683759" y="3039638"/>
          <a:ext cx="7025639" cy="1381654"/>
        </a:xfrm>
        <a:prstGeom prst="rightArrow">
          <a:avLst>
            <a:gd name="adj1" fmla="val 75000"/>
            <a:gd name="adj2" fmla="val 5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en-US" sz="2400" kern="1200">
              <a:latin typeface="Times New Roman" panose="02020603050405020304" pitchFamily="18" charset="0"/>
              <a:cs typeface="Times New Roman" panose="02020603050405020304" pitchFamily="18" charset="0"/>
            </a:rPr>
            <a:t>Là một hội thảo dựa trên web.</a:t>
          </a:r>
        </a:p>
        <a:p>
          <a:pPr marL="228600" lvl="1" indent="-228600" algn="l" defTabSz="1066800">
            <a:lnSpc>
              <a:spcPct val="90000"/>
            </a:lnSpc>
            <a:spcBef>
              <a:spcPct val="0"/>
            </a:spcBef>
            <a:spcAft>
              <a:spcPct val="15000"/>
            </a:spcAft>
            <a:buChar char="•"/>
          </a:pPr>
          <a:r>
            <a:rPr lang="en-US" sz="2400" kern="1200">
              <a:latin typeface="Times New Roman" panose="02020603050405020304" pitchFamily="18" charset="0"/>
              <a:cs typeface="Times New Roman" panose="02020603050405020304" pitchFamily="18" charset="0"/>
            </a:rPr>
            <a:t>B</a:t>
          </a:r>
          <a:r>
            <a:rPr lang="vi-VN" sz="2400" kern="1200">
              <a:latin typeface="Times New Roman" panose="02020603050405020304" pitchFamily="18" charset="0"/>
              <a:cs typeface="Times New Roman" panose="02020603050405020304" pitchFamily="18" charset="0"/>
            </a:rPr>
            <a:t>ài thuyết trình được phân phối qua web bằng phần mềm hội nghị</a:t>
          </a:r>
          <a:endParaRPr lang="en-US" sz="2400" kern="1200">
            <a:latin typeface="Times New Roman" panose="02020603050405020304" pitchFamily="18" charset="0"/>
            <a:cs typeface="Times New Roman" panose="02020603050405020304" pitchFamily="18" charset="0"/>
          </a:endParaRPr>
        </a:p>
      </dsp:txBody>
      <dsp:txXfrm>
        <a:off x="4683759" y="3212345"/>
        <a:ext cx="6507519" cy="1036240"/>
      </dsp:txXfrm>
    </dsp:sp>
    <dsp:sp modelId="{7D693565-E630-40CF-ABE0-5A78BA41BCC8}">
      <dsp:nvSpPr>
        <dsp:cNvPr id="0" name=""/>
        <dsp:cNvSpPr/>
      </dsp:nvSpPr>
      <dsp:spPr>
        <a:xfrm>
          <a:off x="0" y="3039638"/>
          <a:ext cx="4683759" cy="138165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en-US" sz="4200" kern="1200">
              <a:latin typeface="Times New Roman" panose="02020603050405020304" pitchFamily="18" charset="0"/>
              <a:cs typeface="Times New Roman" panose="02020603050405020304" pitchFamily="18" charset="0"/>
            </a:rPr>
            <a:t>Hội thảo trên web</a:t>
          </a:r>
        </a:p>
      </dsp:txBody>
      <dsp:txXfrm>
        <a:off x="67447" y="3107085"/>
        <a:ext cx="4548865" cy="124676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283875-3F36-4D66-810B-B50AF7EB20D1}">
      <dsp:nvSpPr>
        <dsp:cNvPr id="0" name=""/>
        <dsp:cNvSpPr/>
      </dsp:nvSpPr>
      <dsp:spPr>
        <a:xfrm>
          <a:off x="1144" y="337608"/>
          <a:ext cx="2232235" cy="2232235"/>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2847" tIns="35560" rIns="122847" bIns="35560" numCol="1" spcCol="1270" anchor="ctr" anchorCtr="0">
          <a:noAutofit/>
        </a:bodyPr>
        <a:lstStyle/>
        <a:p>
          <a:pPr marL="0" lvl="0" indent="0" algn="ctr" defTabSz="1244600">
            <a:lnSpc>
              <a:spcPct val="90000"/>
            </a:lnSpc>
            <a:spcBef>
              <a:spcPct val="0"/>
            </a:spcBef>
            <a:spcAft>
              <a:spcPct val="35000"/>
            </a:spcAft>
            <a:buNone/>
          </a:pPr>
          <a:r>
            <a:rPr lang="en-US" sz="2800" kern="1200">
              <a:latin typeface="Times New Roman" panose="02020603050405020304" pitchFamily="18" charset="0"/>
              <a:cs typeface="Times New Roman" panose="02020603050405020304" pitchFamily="18" charset="0"/>
            </a:rPr>
            <a:t>Tiếp thị trực tuyến</a:t>
          </a:r>
        </a:p>
      </dsp:txBody>
      <dsp:txXfrm>
        <a:off x="328047" y="664511"/>
        <a:ext cx="1578429" cy="1578429"/>
      </dsp:txXfrm>
    </dsp:sp>
    <dsp:sp modelId="{38313B87-3F68-4263-97D4-EAECFE40CCD5}">
      <dsp:nvSpPr>
        <dsp:cNvPr id="0" name=""/>
        <dsp:cNvSpPr/>
      </dsp:nvSpPr>
      <dsp:spPr>
        <a:xfrm>
          <a:off x="1786933" y="337608"/>
          <a:ext cx="2232235" cy="2232235"/>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2847" tIns="35560" rIns="122847" bIns="35560" numCol="1" spcCol="1270" anchor="ctr" anchorCtr="0">
          <a:noAutofit/>
        </a:bodyPr>
        <a:lstStyle/>
        <a:p>
          <a:pPr marL="0" lvl="0" indent="0" algn="ctr" defTabSz="1244600">
            <a:lnSpc>
              <a:spcPct val="90000"/>
            </a:lnSpc>
            <a:spcBef>
              <a:spcPct val="0"/>
            </a:spcBef>
            <a:spcAft>
              <a:spcPct val="35000"/>
            </a:spcAft>
            <a:buNone/>
          </a:pPr>
          <a:r>
            <a:rPr lang="en-US" sz="2800" kern="1200">
              <a:latin typeface="Times New Roman" panose="02020603050405020304" pitchFamily="18" charset="0"/>
              <a:cs typeface="Times New Roman" panose="02020603050405020304" pitchFamily="18" charset="0"/>
            </a:rPr>
            <a:t>Việc làm trực tuyến</a:t>
          </a:r>
        </a:p>
      </dsp:txBody>
      <dsp:txXfrm>
        <a:off x="2113836" y="664511"/>
        <a:ext cx="1578429" cy="1578429"/>
      </dsp:txXfrm>
    </dsp:sp>
    <dsp:sp modelId="{3296086F-E1A4-432A-B44E-710C1FFAF671}">
      <dsp:nvSpPr>
        <dsp:cNvPr id="0" name=""/>
        <dsp:cNvSpPr/>
      </dsp:nvSpPr>
      <dsp:spPr>
        <a:xfrm>
          <a:off x="3572722" y="337608"/>
          <a:ext cx="2232235" cy="2232235"/>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2847" tIns="35560" rIns="122847" bIns="35560" numCol="1" spcCol="1270" anchor="ctr" anchorCtr="0">
          <a:noAutofit/>
        </a:bodyPr>
        <a:lstStyle/>
        <a:p>
          <a:pPr marL="0" lvl="0" indent="0" algn="ctr" defTabSz="1244600">
            <a:lnSpc>
              <a:spcPct val="90000"/>
            </a:lnSpc>
            <a:spcBef>
              <a:spcPct val="0"/>
            </a:spcBef>
            <a:spcAft>
              <a:spcPct val="35000"/>
            </a:spcAft>
            <a:buNone/>
          </a:pPr>
          <a:r>
            <a:rPr lang="en-US" sz="2800" kern="1200">
              <a:latin typeface="Times New Roman" panose="02020603050405020304" pitchFamily="18" charset="0"/>
              <a:cs typeface="Times New Roman" panose="02020603050405020304" pitchFamily="18" charset="0"/>
            </a:rPr>
            <a:t>Tin tức trực tuyến</a:t>
          </a:r>
        </a:p>
      </dsp:txBody>
      <dsp:txXfrm>
        <a:off x="3899625" y="664511"/>
        <a:ext cx="1578429" cy="1578429"/>
      </dsp:txXfrm>
    </dsp:sp>
    <dsp:sp modelId="{9A7BF4CF-4935-4E57-9639-8E821446607C}">
      <dsp:nvSpPr>
        <dsp:cNvPr id="0" name=""/>
        <dsp:cNvSpPr/>
      </dsp:nvSpPr>
      <dsp:spPr>
        <a:xfrm>
          <a:off x="5358510" y="337608"/>
          <a:ext cx="2232235" cy="2232235"/>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2847" tIns="35560" rIns="122847" bIns="35560" numCol="1" spcCol="1270" anchor="ctr" anchorCtr="0">
          <a:noAutofit/>
        </a:bodyPr>
        <a:lstStyle/>
        <a:p>
          <a:pPr marL="0" lvl="0" indent="0" algn="ctr" defTabSz="1244600">
            <a:lnSpc>
              <a:spcPct val="90000"/>
            </a:lnSpc>
            <a:spcBef>
              <a:spcPct val="0"/>
            </a:spcBef>
            <a:spcAft>
              <a:spcPct val="35000"/>
            </a:spcAft>
            <a:buNone/>
          </a:pPr>
          <a:r>
            <a:rPr lang="en-US" sz="2800" kern="1200">
              <a:latin typeface="Times New Roman" panose="02020603050405020304" pitchFamily="18" charset="0"/>
              <a:cs typeface="Times New Roman" panose="02020603050405020304" pitchFamily="18" charset="0"/>
            </a:rPr>
            <a:t>Trò chuyện</a:t>
          </a:r>
        </a:p>
      </dsp:txBody>
      <dsp:txXfrm>
        <a:off x="5685413" y="664511"/>
        <a:ext cx="1578429" cy="1578429"/>
      </dsp:txXfrm>
    </dsp:sp>
    <dsp:sp modelId="{6B9F89ED-B822-4770-A8F6-162647F17D26}">
      <dsp:nvSpPr>
        <dsp:cNvPr id="0" name=""/>
        <dsp:cNvSpPr/>
      </dsp:nvSpPr>
      <dsp:spPr>
        <a:xfrm>
          <a:off x="7144299" y="337608"/>
          <a:ext cx="2232235" cy="2232235"/>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22847" tIns="35560" rIns="122847" bIns="35560" numCol="1" spcCol="1270" anchor="ctr" anchorCtr="0">
          <a:noAutofit/>
        </a:bodyPr>
        <a:lstStyle/>
        <a:p>
          <a:pPr marL="0" lvl="0" indent="0" algn="ctr" defTabSz="1244600">
            <a:lnSpc>
              <a:spcPct val="90000"/>
            </a:lnSpc>
            <a:spcBef>
              <a:spcPct val="0"/>
            </a:spcBef>
            <a:spcAft>
              <a:spcPct val="35000"/>
            </a:spcAft>
            <a:buNone/>
          </a:pPr>
          <a:r>
            <a:rPr lang="en-US" sz="2800" kern="1200">
              <a:latin typeface="Times New Roman" panose="02020603050405020304" pitchFamily="18" charset="0"/>
              <a:cs typeface="Times New Roman" panose="02020603050405020304" pitchFamily="18" charset="0"/>
            </a:rPr>
            <a:t>Chia sẻ hình ảnh, âm thanh và video</a:t>
          </a:r>
        </a:p>
      </dsp:txBody>
      <dsp:txXfrm>
        <a:off x="7471202" y="664511"/>
        <a:ext cx="1578429" cy="157842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3907F7-936F-4A51-A1AC-809EFBA78A4F}">
      <dsp:nvSpPr>
        <dsp:cNvPr id="0" name=""/>
        <dsp:cNvSpPr/>
      </dsp:nvSpPr>
      <dsp:spPr>
        <a:xfrm>
          <a:off x="725841" y="0"/>
          <a:ext cx="6676316" cy="972405"/>
        </a:xfrm>
        <a:prstGeom prst="rightArrow">
          <a:avLst>
            <a:gd name="adj1" fmla="val 50000"/>
            <a:gd name="adj2" fmla="val 5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254000" bIns="154369" numCol="1" spcCol="1270" anchor="ctr" anchorCtr="0">
          <a:noAutofit/>
        </a:bodyPr>
        <a:lstStyle/>
        <a:p>
          <a:pPr marL="0" lvl="0" indent="0" algn="l" defTabSz="1244600">
            <a:lnSpc>
              <a:spcPct val="90000"/>
            </a:lnSpc>
            <a:spcBef>
              <a:spcPct val="0"/>
            </a:spcBef>
            <a:spcAft>
              <a:spcPct val="35000"/>
            </a:spcAft>
            <a:buNone/>
          </a:pPr>
          <a:r>
            <a:rPr lang="en-US" sz="2800" kern="1200">
              <a:latin typeface="Times New Roman" panose="02020603050405020304" pitchFamily="18" charset="0"/>
              <a:cs typeface="Times New Roman" panose="02020603050405020304" pitchFamily="18" charset="0"/>
            </a:rPr>
            <a:t>IPSec</a:t>
          </a:r>
        </a:p>
      </dsp:txBody>
      <dsp:txXfrm>
        <a:off x="725841" y="243101"/>
        <a:ext cx="6433215" cy="486203"/>
      </dsp:txXfrm>
    </dsp:sp>
    <dsp:sp modelId="{F717F083-EB75-4510-A138-A25F40AA6469}">
      <dsp:nvSpPr>
        <dsp:cNvPr id="0" name=""/>
        <dsp:cNvSpPr/>
      </dsp:nvSpPr>
      <dsp:spPr>
        <a:xfrm>
          <a:off x="725841" y="752274"/>
          <a:ext cx="3084458" cy="2170460"/>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latin typeface="Times New Roman" panose="02020603050405020304" pitchFamily="18" charset="0"/>
              <a:cs typeface="Times New Roman" panose="02020603050405020304" pitchFamily="18" charset="0"/>
            </a:rPr>
            <a:t>Bảo mật ở cấp độ mạng.</a:t>
          </a:r>
        </a:p>
        <a:p>
          <a:pPr marL="0" lvl="0" indent="0" algn="l" defTabSz="1244600">
            <a:lnSpc>
              <a:spcPct val="90000"/>
            </a:lnSpc>
            <a:spcBef>
              <a:spcPct val="0"/>
            </a:spcBef>
            <a:spcAft>
              <a:spcPct val="35000"/>
            </a:spcAft>
            <a:buNone/>
          </a:pPr>
          <a:r>
            <a:rPr lang="en-US" sz="2800" kern="1200">
              <a:latin typeface="Times New Roman" panose="02020603050405020304" pitchFamily="18" charset="0"/>
              <a:cs typeface="Times New Roman" panose="02020603050405020304" pitchFamily="18" charset="0"/>
            </a:rPr>
            <a:t>C</a:t>
          </a:r>
          <a:r>
            <a:rPr lang="vi-VN" sz="2800" kern="1200">
              <a:latin typeface="Times New Roman" panose="02020603050405020304" pitchFamily="18" charset="0"/>
              <a:cs typeface="Times New Roman" panose="02020603050405020304" pitchFamily="18" charset="0"/>
            </a:rPr>
            <a:t>ác gói tin được xác thực và bí mật cho lớp IP</a:t>
          </a:r>
          <a:r>
            <a:rPr lang="en-US" sz="2800" kern="1200">
              <a:latin typeface="Times New Roman" panose="02020603050405020304" pitchFamily="18" charset="0"/>
              <a:cs typeface="Times New Roman" panose="02020603050405020304" pitchFamily="18" charset="0"/>
            </a:rPr>
            <a:t>.</a:t>
          </a:r>
        </a:p>
      </dsp:txBody>
      <dsp:txXfrm>
        <a:off x="725841" y="752274"/>
        <a:ext cx="3084458" cy="2170460"/>
      </dsp:txXfrm>
    </dsp:sp>
    <dsp:sp modelId="{71B071C9-6298-4777-9864-779A3816695E}">
      <dsp:nvSpPr>
        <dsp:cNvPr id="0" name=""/>
        <dsp:cNvSpPr/>
      </dsp:nvSpPr>
      <dsp:spPr>
        <a:xfrm>
          <a:off x="3810299" y="324026"/>
          <a:ext cx="3591858" cy="972405"/>
        </a:xfrm>
        <a:prstGeom prst="rightArrow">
          <a:avLst>
            <a:gd name="adj1" fmla="val 50000"/>
            <a:gd name="adj2" fmla="val 5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254000" bIns="154369" numCol="1" spcCol="1270" anchor="ctr" anchorCtr="0">
          <a:noAutofit/>
        </a:bodyPr>
        <a:lstStyle/>
        <a:p>
          <a:pPr marL="0" lvl="0" indent="0" algn="l" defTabSz="1244600">
            <a:lnSpc>
              <a:spcPct val="90000"/>
            </a:lnSpc>
            <a:spcBef>
              <a:spcPct val="0"/>
            </a:spcBef>
            <a:spcAft>
              <a:spcPct val="35000"/>
            </a:spcAft>
            <a:buNone/>
          </a:pPr>
          <a:r>
            <a:rPr lang="en-US" sz="2800" kern="1200">
              <a:latin typeface="Times New Roman" panose="02020603050405020304" pitchFamily="18" charset="0"/>
              <a:cs typeface="Times New Roman" panose="02020603050405020304" pitchFamily="18" charset="0"/>
            </a:rPr>
            <a:t>SSL</a:t>
          </a:r>
        </a:p>
      </dsp:txBody>
      <dsp:txXfrm>
        <a:off x="3810299" y="567127"/>
        <a:ext cx="3348757" cy="486203"/>
      </dsp:txXfrm>
    </dsp:sp>
    <dsp:sp modelId="{9737881A-711F-41EB-BC67-6F901F4E7847}">
      <dsp:nvSpPr>
        <dsp:cNvPr id="0" name=""/>
        <dsp:cNvSpPr/>
      </dsp:nvSpPr>
      <dsp:spPr>
        <a:xfrm>
          <a:off x="3810299" y="1076301"/>
          <a:ext cx="3084458" cy="2170460"/>
        </a:xfrm>
        <a:prstGeom prst="rect">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latin typeface="Times New Roman" panose="02020603050405020304" pitchFamily="18" charset="0"/>
              <a:cs typeface="Times New Roman" panose="02020603050405020304" pitchFamily="18" charset="0"/>
            </a:rPr>
            <a:t>Bảo mật ở lớp truyền tải.</a:t>
          </a:r>
        </a:p>
        <a:p>
          <a:pPr marL="0" lvl="0" indent="0" algn="l" defTabSz="1244600">
            <a:lnSpc>
              <a:spcPct val="90000"/>
            </a:lnSpc>
            <a:spcBef>
              <a:spcPct val="0"/>
            </a:spcBef>
            <a:spcAft>
              <a:spcPct val="35000"/>
            </a:spcAft>
            <a:buNone/>
          </a:pPr>
          <a:r>
            <a:rPr lang="en-US" sz="2800" kern="1200">
              <a:latin typeface="Times New Roman" panose="02020603050405020304" pitchFamily="18" charset="0"/>
              <a:cs typeface="Times New Roman" panose="02020603050405020304" pitchFamily="18" charset="0"/>
            </a:rPr>
            <a:t>R</a:t>
          </a:r>
          <a:r>
            <a:rPr lang="vi-VN" sz="2800" kern="1200">
              <a:latin typeface="Times New Roman" panose="02020603050405020304" pitchFamily="18" charset="0"/>
              <a:cs typeface="Times New Roman" panose="02020603050405020304" pitchFamily="18" charset="0"/>
            </a:rPr>
            <a:t>iêng tư, toàn vẹn, xác thực</a:t>
          </a:r>
          <a:r>
            <a:rPr lang="en-US" sz="2800" kern="1200">
              <a:latin typeface="Times New Roman" panose="02020603050405020304" pitchFamily="18" charset="0"/>
              <a:cs typeface="Times New Roman" panose="02020603050405020304" pitchFamily="18" charset="0"/>
            </a:rPr>
            <a:t>.</a:t>
          </a:r>
        </a:p>
      </dsp:txBody>
      <dsp:txXfrm>
        <a:off x="3810299" y="1076301"/>
        <a:ext cx="3084458" cy="217046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820751-CABB-4ADF-82D5-167FD90BFFD7}">
      <dsp:nvSpPr>
        <dsp:cNvPr id="0" name=""/>
        <dsp:cNvSpPr/>
      </dsp:nvSpPr>
      <dsp:spPr>
        <a:xfrm>
          <a:off x="879157" y="0"/>
          <a:ext cx="9963785" cy="488315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E72298-7137-4D77-AF5A-15463BCDD775}">
      <dsp:nvSpPr>
        <dsp:cNvPr id="0" name=""/>
        <dsp:cNvSpPr/>
      </dsp:nvSpPr>
      <dsp:spPr>
        <a:xfrm>
          <a:off x="9369" y="1464944"/>
          <a:ext cx="1395434" cy="19532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Máy tính</a:t>
          </a:r>
        </a:p>
      </dsp:txBody>
      <dsp:txXfrm>
        <a:off x="77488" y="1533063"/>
        <a:ext cx="1259196" cy="1817022"/>
      </dsp:txXfrm>
    </dsp:sp>
    <dsp:sp modelId="{9A455BC1-AFBE-483D-8282-F3C56D571E4F}">
      <dsp:nvSpPr>
        <dsp:cNvPr id="0" name=""/>
        <dsp:cNvSpPr/>
      </dsp:nvSpPr>
      <dsp:spPr>
        <a:xfrm>
          <a:off x="1481930" y="1464944"/>
          <a:ext cx="1395434" cy="19532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Trình soạn thảo văn bản</a:t>
          </a:r>
        </a:p>
      </dsp:txBody>
      <dsp:txXfrm>
        <a:off x="1550049" y="1533063"/>
        <a:ext cx="1259196" cy="1817022"/>
      </dsp:txXfrm>
    </dsp:sp>
    <dsp:sp modelId="{B7275E85-ECD4-4195-916E-4CC506384AF6}">
      <dsp:nvSpPr>
        <dsp:cNvPr id="0" name=""/>
        <dsp:cNvSpPr/>
      </dsp:nvSpPr>
      <dsp:spPr>
        <a:xfrm>
          <a:off x="2954491" y="1464944"/>
          <a:ext cx="1395434" cy="19532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Trình duyệt web</a:t>
          </a:r>
        </a:p>
      </dsp:txBody>
      <dsp:txXfrm>
        <a:off x="3022610" y="1533063"/>
        <a:ext cx="1259196" cy="1817022"/>
      </dsp:txXfrm>
    </dsp:sp>
    <dsp:sp modelId="{DA6FD177-0CF5-4BFA-9685-6706C6D43E94}">
      <dsp:nvSpPr>
        <dsp:cNvPr id="0" name=""/>
        <dsp:cNvSpPr/>
      </dsp:nvSpPr>
      <dsp:spPr>
        <a:xfrm>
          <a:off x="4427052" y="1464944"/>
          <a:ext cx="1395434" cy="19532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Trình chỉnh sửa đồ họa</a:t>
          </a:r>
        </a:p>
      </dsp:txBody>
      <dsp:txXfrm>
        <a:off x="4495171" y="1533063"/>
        <a:ext cx="1259196" cy="1817022"/>
      </dsp:txXfrm>
    </dsp:sp>
    <dsp:sp modelId="{867F9307-E96E-41A3-85BC-3873EC07FA7B}">
      <dsp:nvSpPr>
        <dsp:cNvPr id="0" name=""/>
        <dsp:cNvSpPr/>
      </dsp:nvSpPr>
      <dsp:spPr>
        <a:xfrm>
          <a:off x="5899613" y="1464944"/>
          <a:ext cx="1395434" cy="19532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Hệ thống kiểm soát phiên bản</a:t>
          </a:r>
        </a:p>
      </dsp:txBody>
      <dsp:txXfrm>
        <a:off x="5967732" y="1533063"/>
        <a:ext cx="1259196" cy="1817022"/>
      </dsp:txXfrm>
    </dsp:sp>
    <dsp:sp modelId="{33ACF6D3-01D1-49B0-BB24-DFA2C9051907}">
      <dsp:nvSpPr>
        <dsp:cNvPr id="0" name=""/>
        <dsp:cNvSpPr/>
      </dsp:nvSpPr>
      <dsp:spPr>
        <a:xfrm>
          <a:off x="7372174" y="1464944"/>
          <a:ext cx="1395434" cy="19532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Chương trình FTP</a:t>
          </a:r>
        </a:p>
      </dsp:txBody>
      <dsp:txXfrm>
        <a:off x="7440293" y="1533063"/>
        <a:ext cx="1259196" cy="1817022"/>
      </dsp:txXfrm>
    </dsp:sp>
    <dsp:sp modelId="{BA4D343E-76F4-414A-AC67-4E298247FC3C}">
      <dsp:nvSpPr>
        <dsp:cNvPr id="0" name=""/>
        <dsp:cNvSpPr/>
      </dsp:nvSpPr>
      <dsp:spPr>
        <a:xfrm>
          <a:off x="8844735" y="1464944"/>
          <a:ext cx="1395434" cy="19532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Hệ thống tự động hóa</a:t>
          </a:r>
        </a:p>
      </dsp:txBody>
      <dsp:txXfrm>
        <a:off x="8912854" y="1533063"/>
        <a:ext cx="1259196" cy="1817022"/>
      </dsp:txXfrm>
    </dsp:sp>
    <dsp:sp modelId="{DA2A5C9D-3A5E-4DED-93A1-9848321E7EFE}">
      <dsp:nvSpPr>
        <dsp:cNvPr id="0" name=""/>
        <dsp:cNvSpPr/>
      </dsp:nvSpPr>
      <dsp:spPr>
        <a:xfrm>
          <a:off x="10317295" y="1464944"/>
          <a:ext cx="1395434" cy="195326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Thư viện, frameworks, …</a:t>
          </a:r>
        </a:p>
      </dsp:txBody>
      <dsp:txXfrm>
        <a:off x="10385414" y="1533063"/>
        <a:ext cx="1259196" cy="181702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66DF9F-95ED-4A05-BD3E-AA7E363F52FC}">
      <dsp:nvSpPr>
        <dsp:cNvPr id="0" name=""/>
        <dsp:cNvSpPr/>
      </dsp:nvSpPr>
      <dsp:spPr>
        <a:xfrm>
          <a:off x="1464147" y="0"/>
          <a:ext cx="4521482" cy="4521482"/>
        </a:xfrm>
        <a:prstGeom prst="triangl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822CB4-2878-4EF0-A3A5-A11658FF275D}">
      <dsp:nvSpPr>
        <dsp:cNvPr id="0" name=""/>
        <dsp:cNvSpPr/>
      </dsp:nvSpPr>
      <dsp:spPr>
        <a:xfrm>
          <a:off x="3724888" y="454576"/>
          <a:ext cx="2938963" cy="1070319"/>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vi-VN" sz="2400" kern="1200">
              <a:latin typeface="+mj-lt"/>
            </a:rPr>
            <a:t>API được tích hợp trong trình duyệt web</a:t>
          </a:r>
          <a:endParaRPr lang="en-US" sz="2400" kern="1200">
            <a:latin typeface="+mj-lt"/>
          </a:endParaRPr>
        </a:p>
      </dsp:txBody>
      <dsp:txXfrm>
        <a:off x="3777137" y="506825"/>
        <a:ext cx="2834465" cy="965821"/>
      </dsp:txXfrm>
    </dsp:sp>
    <dsp:sp modelId="{139F0DCA-E689-4825-A7B8-137537AC4E74}">
      <dsp:nvSpPr>
        <dsp:cNvPr id="0" name=""/>
        <dsp:cNvSpPr/>
      </dsp:nvSpPr>
      <dsp:spPr>
        <a:xfrm>
          <a:off x="3724888" y="1658686"/>
          <a:ext cx="2938963" cy="1070319"/>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API của bên thứ ba</a:t>
          </a:r>
        </a:p>
      </dsp:txBody>
      <dsp:txXfrm>
        <a:off x="3777137" y="1710935"/>
        <a:ext cx="2834465" cy="965821"/>
      </dsp:txXfrm>
    </dsp:sp>
    <dsp:sp modelId="{B061862E-C25D-4739-ABE9-08CAC63876A1}">
      <dsp:nvSpPr>
        <dsp:cNvPr id="0" name=""/>
        <dsp:cNvSpPr/>
      </dsp:nvSpPr>
      <dsp:spPr>
        <a:xfrm>
          <a:off x="3724888" y="2862795"/>
          <a:ext cx="2938963" cy="1070319"/>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latin typeface="+mj-lt"/>
              <a:cs typeface="Times New Roman" panose="02020603050405020304" pitchFamily="18" charset="0"/>
            </a:rPr>
            <a:t>F</a:t>
          </a:r>
          <a:r>
            <a:rPr lang="vi-VN" sz="2400" kern="1200">
              <a:latin typeface="+mj-lt"/>
              <a:cs typeface="Times New Roman" panose="02020603050405020304" pitchFamily="18" charset="0"/>
            </a:rPr>
            <a:t>rameworks và thư viện của bên thứ ba </a:t>
          </a:r>
          <a:endParaRPr lang="en-US" sz="2400" kern="1200">
            <a:latin typeface="+mj-lt"/>
            <a:cs typeface="Times New Roman" panose="02020603050405020304" pitchFamily="18" charset="0"/>
          </a:endParaRPr>
        </a:p>
      </dsp:txBody>
      <dsp:txXfrm>
        <a:off x="3777137" y="2915044"/>
        <a:ext cx="2834465" cy="965821"/>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CA106C-A9A5-4ACE-A4FE-0FEA9ECB2AAA}">
      <dsp:nvSpPr>
        <dsp:cNvPr id="0" name=""/>
        <dsp:cNvSpPr/>
      </dsp:nvSpPr>
      <dsp:spPr>
        <a:xfrm>
          <a:off x="878204" y="0"/>
          <a:ext cx="9952989" cy="351028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B45752-B7E6-45A0-9F1D-933143B59E45}">
      <dsp:nvSpPr>
        <dsp:cNvPr id="0" name=""/>
        <dsp:cNvSpPr/>
      </dsp:nvSpPr>
      <dsp:spPr>
        <a:xfrm>
          <a:off x="3144" y="1053084"/>
          <a:ext cx="3760196" cy="140411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vi-VN" sz="3300" kern="1200">
              <a:latin typeface="+mj-lt"/>
            </a:rPr>
            <a:t>Dịch vụ lưu trữ và tên miền</a:t>
          </a:r>
          <a:endParaRPr lang="en-US" sz="3300" kern="1200">
            <a:latin typeface="+mj-lt"/>
          </a:endParaRPr>
        </a:p>
      </dsp:txBody>
      <dsp:txXfrm>
        <a:off x="71687" y="1121627"/>
        <a:ext cx="3623110" cy="1267026"/>
      </dsp:txXfrm>
    </dsp:sp>
    <dsp:sp modelId="{7AA1444D-5CAA-46A5-9DB9-B8B799A42900}">
      <dsp:nvSpPr>
        <dsp:cNvPr id="0" name=""/>
        <dsp:cNvSpPr/>
      </dsp:nvSpPr>
      <dsp:spPr>
        <a:xfrm>
          <a:off x="3974601" y="1053084"/>
          <a:ext cx="3760196" cy="140411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latin typeface="Times New Roman" panose="02020603050405020304" pitchFamily="18" charset="0"/>
              <a:cs typeface="Times New Roman" panose="02020603050405020304" pitchFamily="18" charset="0"/>
            </a:rPr>
            <a:t>GitHub hoặc Google App Engine</a:t>
          </a:r>
        </a:p>
      </dsp:txBody>
      <dsp:txXfrm>
        <a:off x="4043144" y="1121627"/>
        <a:ext cx="3623110" cy="1267026"/>
      </dsp:txXfrm>
    </dsp:sp>
    <dsp:sp modelId="{B831DBB3-54E8-4894-BBEE-C37A15C3986D}">
      <dsp:nvSpPr>
        <dsp:cNvPr id="0" name=""/>
        <dsp:cNvSpPr/>
      </dsp:nvSpPr>
      <dsp:spPr>
        <a:xfrm>
          <a:off x="7946058" y="1053084"/>
          <a:ext cx="3760196" cy="1404112"/>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a:latin typeface="Times New Roman" panose="02020603050405020304" pitchFamily="18" charset="0"/>
              <a:cs typeface="Times New Roman" panose="02020603050405020304" pitchFamily="18" charset="0"/>
            </a:rPr>
            <a:t>IDE dựa trên web (CodePen)</a:t>
          </a:r>
        </a:p>
      </dsp:txBody>
      <dsp:txXfrm>
        <a:off x="8014601" y="1121627"/>
        <a:ext cx="3623110" cy="126702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F9E01D-9502-4FD5-9C4D-447F187604F1}">
      <dsp:nvSpPr>
        <dsp:cNvPr id="0" name=""/>
        <dsp:cNvSpPr/>
      </dsp:nvSpPr>
      <dsp:spPr>
        <a:xfrm>
          <a:off x="2042475" y="1262210"/>
          <a:ext cx="3628814" cy="235872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en-US" sz="6000" kern="1200">
              <a:latin typeface="Times New Roman" panose="02020603050405020304" pitchFamily="18" charset="0"/>
              <a:cs typeface="Times New Roman" panose="02020603050405020304" pitchFamily="18" charset="0"/>
            </a:rPr>
            <a:t>Internet</a:t>
          </a:r>
        </a:p>
      </dsp:txBody>
      <dsp:txXfrm>
        <a:off x="2157619" y="1377354"/>
        <a:ext cx="3398526" cy="2128441"/>
      </dsp:txXfrm>
    </dsp:sp>
    <dsp:sp modelId="{E092C339-AB7F-4472-A39B-488791A53B67}">
      <dsp:nvSpPr>
        <dsp:cNvPr id="0" name=""/>
        <dsp:cNvSpPr/>
      </dsp:nvSpPr>
      <dsp:spPr>
        <a:xfrm>
          <a:off x="3856882" y="437407"/>
          <a:ext cx="4008334" cy="4008334"/>
        </a:xfrm>
        <a:custGeom>
          <a:avLst/>
          <a:gdLst/>
          <a:ahLst/>
          <a:cxnLst/>
          <a:rect l="0" t="0" r="0" b="0"/>
          <a:pathLst>
            <a:path>
              <a:moveTo>
                <a:pt x="403021" y="798754"/>
              </a:moveTo>
              <a:arcTo wR="2004167" hR="2004167" stAng="13018442" swAng="6363116"/>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BF11F13-06BD-4C23-B72C-E101F71FF6E4}">
      <dsp:nvSpPr>
        <dsp:cNvPr id="0" name=""/>
        <dsp:cNvSpPr/>
      </dsp:nvSpPr>
      <dsp:spPr>
        <a:xfrm>
          <a:off x="6050810" y="1262210"/>
          <a:ext cx="3628814" cy="235872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en-US" sz="6000" kern="1200">
              <a:latin typeface="Times New Roman" panose="02020603050405020304" pitchFamily="18" charset="0"/>
              <a:cs typeface="Times New Roman" panose="02020603050405020304" pitchFamily="18" charset="0"/>
            </a:rPr>
            <a:t>Công nghệ web</a:t>
          </a:r>
        </a:p>
      </dsp:txBody>
      <dsp:txXfrm>
        <a:off x="6165954" y="1377354"/>
        <a:ext cx="3398526" cy="2128441"/>
      </dsp:txXfrm>
    </dsp:sp>
    <dsp:sp modelId="{8A99D180-6155-488E-8A51-C60CAA9342A3}">
      <dsp:nvSpPr>
        <dsp:cNvPr id="0" name=""/>
        <dsp:cNvSpPr/>
      </dsp:nvSpPr>
      <dsp:spPr>
        <a:xfrm>
          <a:off x="3856882" y="437407"/>
          <a:ext cx="4008334" cy="4008334"/>
        </a:xfrm>
        <a:custGeom>
          <a:avLst/>
          <a:gdLst/>
          <a:ahLst/>
          <a:cxnLst/>
          <a:rect l="0" t="0" r="0" b="0"/>
          <a:pathLst>
            <a:path>
              <a:moveTo>
                <a:pt x="3605312" y="3209579"/>
              </a:moveTo>
              <a:arcTo wR="2004167" hR="2004167" stAng="2218442" swAng="6363116"/>
            </a:path>
          </a:pathLst>
        </a:cu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6D451-EB43-4E4F-883D-64920D867FAA}">
      <dsp:nvSpPr>
        <dsp:cNvPr id="0" name=""/>
        <dsp:cNvSpPr/>
      </dsp:nvSpPr>
      <dsp:spPr>
        <a:xfrm>
          <a:off x="283937" y="1381760"/>
          <a:ext cx="3219175" cy="265514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a:latin typeface="Times New Roman" panose="02020603050405020304" pitchFamily="18" charset="0"/>
              <a:cs typeface="Times New Roman" panose="02020603050405020304" pitchFamily="18" charset="0"/>
            </a:rPr>
            <a:t>1969, Bộ Quốc phòng Hoa Kỳ.</a:t>
          </a:r>
        </a:p>
        <a:p>
          <a:pPr marL="228600" lvl="1" indent="-228600" algn="l" defTabSz="1111250">
            <a:lnSpc>
              <a:spcPct val="90000"/>
            </a:lnSpc>
            <a:spcBef>
              <a:spcPct val="0"/>
            </a:spcBef>
            <a:spcAft>
              <a:spcPct val="15000"/>
            </a:spcAft>
            <a:buChar char="•"/>
          </a:pPr>
          <a:r>
            <a:rPr lang="en-US" sz="2500" kern="1200">
              <a:latin typeface="Times New Roman" panose="02020603050405020304" pitchFamily="18" charset="0"/>
              <a:cs typeface="Times New Roman" panose="02020603050405020304" pitchFamily="18" charset="0"/>
            </a:rPr>
            <a:t>L</a:t>
          </a:r>
          <a:r>
            <a:rPr lang="vi-VN" sz="2500" kern="1200">
              <a:latin typeface="Times New Roman" panose="02020603050405020304" pitchFamily="18" charset="0"/>
              <a:cs typeface="Times New Roman" panose="02020603050405020304" pitchFamily="18" charset="0"/>
            </a:rPr>
            <a:t>iên lạc giữa các cơ quan chính phủ</a:t>
          </a:r>
          <a:r>
            <a:rPr lang="en-US" sz="2500" kern="1200">
              <a:latin typeface="Times New Roman" panose="02020603050405020304" pitchFamily="18" charset="0"/>
              <a:cs typeface="Times New Roman" panose="02020603050405020304" pitchFamily="18" charset="0"/>
            </a:rPr>
            <a:t>.</a:t>
          </a:r>
        </a:p>
      </dsp:txBody>
      <dsp:txXfrm>
        <a:off x="345039" y="1442862"/>
        <a:ext cx="3096971" cy="1963982"/>
      </dsp:txXfrm>
    </dsp:sp>
    <dsp:sp modelId="{242E0920-374C-4D33-A517-2FF0E3F69CC8}">
      <dsp:nvSpPr>
        <dsp:cNvPr id="0" name=""/>
        <dsp:cNvSpPr/>
      </dsp:nvSpPr>
      <dsp:spPr>
        <a:xfrm>
          <a:off x="2131405" y="2151959"/>
          <a:ext cx="3346543" cy="3346543"/>
        </a:xfrm>
        <a:prstGeom prst="leftCircularArrow">
          <a:avLst>
            <a:gd name="adj1" fmla="val 2550"/>
            <a:gd name="adj2" fmla="val 309429"/>
            <a:gd name="adj3" fmla="val 2084940"/>
            <a:gd name="adj4" fmla="val 9024489"/>
            <a:gd name="adj5" fmla="val 297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CF1017A-343A-4798-B04F-23BA746A5133}">
      <dsp:nvSpPr>
        <dsp:cNvPr id="0" name=""/>
        <dsp:cNvSpPr/>
      </dsp:nvSpPr>
      <dsp:spPr>
        <a:xfrm>
          <a:off x="999310" y="3467946"/>
          <a:ext cx="2861489" cy="113792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725" tIns="57150" rIns="85725" bIns="57150" numCol="1" spcCol="1270" anchor="ctr" anchorCtr="0">
          <a:noAutofit/>
        </a:bodyPr>
        <a:lstStyle/>
        <a:p>
          <a:pPr marL="0" lvl="0" indent="0" algn="ctr" defTabSz="2000250">
            <a:lnSpc>
              <a:spcPct val="90000"/>
            </a:lnSpc>
            <a:spcBef>
              <a:spcPct val="0"/>
            </a:spcBef>
            <a:spcAft>
              <a:spcPct val="35000"/>
            </a:spcAft>
            <a:buNone/>
          </a:pPr>
          <a:r>
            <a:rPr lang="en-US" sz="4500" kern="1200">
              <a:latin typeface="Times New Roman" panose="02020603050405020304" pitchFamily="18" charset="0"/>
              <a:cs typeface="Times New Roman" panose="02020603050405020304" pitchFamily="18" charset="0"/>
            </a:rPr>
            <a:t>ARPANET </a:t>
          </a:r>
        </a:p>
      </dsp:txBody>
      <dsp:txXfrm>
        <a:off x="1032639" y="3501275"/>
        <a:ext cx="2794831" cy="1071262"/>
      </dsp:txXfrm>
    </dsp:sp>
    <dsp:sp modelId="{4E318F42-A4A7-4722-94B4-5B5F54B817DF}">
      <dsp:nvSpPr>
        <dsp:cNvPr id="0" name=""/>
        <dsp:cNvSpPr/>
      </dsp:nvSpPr>
      <dsp:spPr>
        <a:xfrm>
          <a:off x="4267200" y="1381760"/>
          <a:ext cx="3219175" cy="265514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marL="228600" lvl="1" indent="-228600" algn="l" defTabSz="1111250">
            <a:lnSpc>
              <a:spcPct val="90000"/>
            </a:lnSpc>
            <a:spcBef>
              <a:spcPct val="0"/>
            </a:spcBef>
            <a:spcAft>
              <a:spcPct val="15000"/>
            </a:spcAft>
            <a:buChar char="•"/>
          </a:pPr>
          <a:r>
            <a:rPr lang="en-US" sz="2500" kern="1200">
              <a:latin typeface="Times New Roman" panose="02020603050405020304" pitchFamily="18" charset="0"/>
              <a:cs typeface="Times New Roman" panose="02020603050405020304" pitchFamily="18" charset="0"/>
            </a:rPr>
            <a:t>1972, ARPANET lan rộng trên toàn cầu.</a:t>
          </a:r>
        </a:p>
        <a:p>
          <a:pPr marL="228600" lvl="1" indent="-228600" algn="l" defTabSz="1111250">
            <a:lnSpc>
              <a:spcPct val="90000"/>
            </a:lnSpc>
            <a:spcBef>
              <a:spcPct val="0"/>
            </a:spcBef>
            <a:spcAft>
              <a:spcPct val="15000"/>
            </a:spcAft>
            <a:buChar char="•"/>
          </a:pPr>
          <a:r>
            <a:rPr lang="en-US" sz="2500" kern="1200">
              <a:latin typeface="Times New Roman" panose="02020603050405020304" pitchFamily="18" charset="0"/>
              <a:cs typeface="Times New Roman" panose="02020603050405020304" pitchFamily="18" charset="0"/>
            </a:rPr>
            <a:t>TCP / IP, DNS, WWW, trình duyệt, Ngôn ngữ Script, …</a:t>
          </a:r>
        </a:p>
      </dsp:txBody>
      <dsp:txXfrm>
        <a:off x="4328302" y="2011822"/>
        <a:ext cx="3096971" cy="1963982"/>
      </dsp:txXfrm>
    </dsp:sp>
    <dsp:sp modelId="{415C8E4C-4EE1-4278-B56C-9E6AA29AEAA6}">
      <dsp:nvSpPr>
        <dsp:cNvPr id="0" name=""/>
        <dsp:cNvSpPr/>
      </dsp:nvSpPr>
      <dsp:spPr>
        <a:xfrm>
          <a:off x="4982572" y="812800"/>
          <a:ext cx="2861489" cy="113792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725" tIns="57150" rIns="85725" bIns="57150" numCol="1" spcCol="1270" anchor="ctr" anchorCtr="0">
          <a:noAutofit/>
        </a:bodyPr>
        <a:lstStyle/>
        <a:p>
          <a:pPr marL="0" lvl="0" indent="0" algn="ctr" defTabSz="2000250">
            <a:lnSpc>
              <a:spcPct val="90000"/>
            </a:lnSpc>
            <a:spcBef>
              <a:spcPct val="0"/>
            </a:spcBef>
            <a:spcAft>
              <a:spcPct val="35000"/>
            </a:spcAft>
            <a:buNone/>
          </a:pPr>
          <a:r>
            <a:rPr lang="en-US" sz="4500" kern="1200">
              <a:latin typeface="Times New Roman" panose="02020603050405020304" pitchFamily="18" charset="0"/>
              <a:cs typeface="Times New Roman" panose="02020603050405020304" pitchFamily="18" charset="0"/>
            </a:rPr>
            <a:t>Internet</a:t>
          </a:r>
        </a:p>
      </dsp:txBody>
      <dsp:txXfrm>
        <a:off x="5015901" y="846129"/>
        <a:ext cx="2794831" cy="10712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0E492C-443F-4A48-8F76-D39F1EC43C6A}">
      <dsp:nvSpPr>
        <dsp:cNvPr id="0" name=""/>
        <dsp:cNvSpPr/>
      </dsp:nvSpPr>
      <dsp:spPr>
        <a:xfrm>
          <a:off x="-6125176" y="-937410"/>
          <a:ext cx="7293488" cy="7293488"/>
        </a:xfrm>
        <a:prstGeom prst="blockArc">
          <a:avLst>
            <a:gd name="adj1" fmla="val 18900000"/>
            <a:gd name="adj2" fmla="val 2700000"/>
            <a:gd name="adj3" fmla="val 296"/>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5F038B-8501-432B-9B86-92737F5A0BCC}">
      <dsp:nvSpPr>
        <dsp:cNvPr id="0" name=""/>
        <dsp:cNvSpPr/>
      </dsp:nvSpPr>
      <dsp:spPr>
        <a:xfrm>
          <a:off x="752110" y="541866"/>
          <a:ext cx="7301111" cy="108373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83820" rIns="83820" bIns="83820" numCol="1" spcCol="1270" anchor="ctr" anchorCtr="0">
          <a:noAutofit/>
        </a:bodyPr>
        <a:lstStyle/>
        <a:p>
          <a:pPr marL="0" lvl="0" indent="0" algn="l" defTabSz="1466850">
            <a:lnSpc>
              <a:spcPct val="90000"/>
            </a:lnSpc>
            <a:spcBef>
              <a:spcPct val="0"/>
            </a:spcBef>
            <a:spcAft>
              <a:spcPct val="35000"/>
            </a:spcAft>
            <a:buNone/>
          </a:pPr>
          <a:r>
            <a:rPr lang="en-US" sz="3300" kern="1200">
              <a:latin typeface="Times New Roman" panose="02020603050405020304" pitchFamily="18" charset="0"/>
              <a:cs typeface="Times New Roman" panose="02020603050405020304" pitchFamily="18" charset="0"/>
            </a:rPr>
            <a:t>N</a:t>
          </a:r>
          <a:r>
            <a:rPr lang="vi-VN" sz="3300" kern="1200">
              <a:latin typeface="Times New Roman" panose="02020603050405020304" pitchFamily="18" charset="0"/>
              <a:cs typeface="Times New Roman" panose="02020603050405020304" pitchFamily="18" charset="0"/>
            </a:rPr>
            <a:t>hiều PC được nối mạng để kết nối với nhau</a:t>
          </a:r>
          <a:r>
            <a:rPr lang="en-US" sz="3300" kern="1200">
              <a:latin typeface="Times New Roman" panose="02020603050405020304" pitchFamily="18" charset="0"/>
              <a:cs typeface="Times New Roman" panose="02020603050405020304" pitchFamily="18" charset="0"/>
            </a:rPr>
            <a:t>.</a:t>
          </a:r>
        </a:p>
      </dsp:txBody>
      <dsp:txXfrm>
        <a:off x="752110" y="541866"/>
        <a:ext cx="7301111" cy="1083733"/>
      </dsp:txXfrm>
    </dsp:sp>
    <dsp:sp modelId="{0ABF575F-0545-4B19-935B-1E8A12AD6874}">
      <dsp:nvSpPr>
        <dsp:cNvPr id="0" name=""/>
        <dsp:cNvSpPr/>
      </dsp:nvSpPr>
      <dsp:spPr>
        <a:xfrm>
          <a:off x="74777" y="406400"/>
          <a:ext cx="1354666" cy="1354666"/>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8935631-1D39-4B36-8733-C6DD5883391B}">
      <dsp:nvSpPr>
        <dsp:cNvPr id="0" name=""/>
        <dsp:cNvSpPr/>
      </dsp:nvSpPr>
      <dsp:spPr>
        <a:xfrm>
          <a:off x="1146048" y="2167466"/>
          <a:ext cx="6907174" cy="108373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83820" rIns="83820" bIns="83820" numCol="1" spcCol="1270" anchor="ctr" anchorCtr="0">
          <a:noAutofit/>
        </a:bodyPr>
        <a:lstStyle/>
        <a:p>
          <a:pPr marL="0" lvl="0" indent="0" algn="l" defTabSz="1466850">
            <a:lnSpc>
              <a:spcPct val="90000"/>
            </a:lnSpc>
            <a:spcBef>
              <a:spcPct val="0"/>
            </a:spcBef>
            <a:spcAft>
              <a:spcPct val="35000"/>
            </a:spcAft>
            <a:buNone/>
          </a:pPr>
          <a:r>
            <a:rPr lang="en-US" sz="3300" kern="1200">
              <a:latin typeface="Times New Roman" panose="02020603050405020304" pitchFamily="18" charset="0"/>
              <a:cs typeface="Times New Roman" panose="02020603050405020304" pitchFamily="18" charset="0"/>
            </a:rPr>
            <a:t>Các thành viên có thể truy cập vào các máy tính trong mạng nội bộ.</a:t>
          </a:r>
        </a:p>
      </dsp:txBody>
      <dsp:txXfrm>
        <a:off x="1146048" y="2167466"/>
        <a:ext cx="6907174" cy="1083733"/>
      </dsp:txXfrm>
    </dsp:sp>
    <dsp:sp modelId="{0757A0AE-B2E4-4366-8505-7581EE82D1BC}">
      <dsp:nvSpPr>
        <dsp:cNvPr id="0" name=""/>
        <dsp:cNvSpPr/>
      </dsp:nvSpPr>
      <dsp:spPr>
        <a:xfrm>
          <a:off x="468714" y="2032000"/>
          <a:ext cx="1354666" cy="1354666"/>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52DCB3-7FCD-4CE9-ABAF-D7EA1E86C9C5}">
      <dsp:nvSpPr>
        <dsp:cNvPr id="0" name=""/>
        <dsp:cNvSpPr/>
      </dsp:nvSpPr>
      <dsp:spPr>
        <a:xfrm>
          <a:off x="752110" y="3793066"/>
          <a:ext cx="7301111" cy="1083733"/>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83820" rIns="83820" bIns="83820" numCol="1" spcCol="1270" anchor="ctr" anchorCtr="0">
          <a:noAutofit/>
        </a:bodyPr>
        <a:lstStyle/>
        <a:p>
          <a:pPr marL="0" lvl="0" indent="0" algn="l" defTabSz="1466850">
            <a:lnSpc>
              <a:spcPct val="90000"/>
            </a:lnSpc>
            <a:spcBef>
              <a:spcPct val="0"/>
            </a:spcBef>
            <a:spcAft>
              <a:spcPct val="35000"/>
            </a:spcAft>
            <a:buNone/>
          </a:pPr>
          <a:r>
            <a:rPr lang="en-US" sz="3300" kern="1200">
              <a:latin typeface="Times New Roman" panose="02020603050405020304" pitchFamily="18" charset="0"/>
              <a:cs typeface="Times New Roman" panose="02020603050405020304" pitchFamily="18" charset="0"/>
            </a:rPr>
            <a:t>Đ</a:t>
          </a:r>
          <a:r>
            <a:rPr lang="vi-VN" sz="3300" kern="1200">
              <a:latin typeface="Times New Roman" panose="02020603050405020304" pitchFamily="18" charset="0"/>
              <a:cs typeface="Times New Roman" panose="02020603050405020304" pitchFamily="18" charset="0"/>
            </a:rPr>
            <a:t>ược xác định bởi một Địa chỉ IP</a:t>
          </a:r>
          <a:r>
            <a:rPr lang="en-US" sz="3300" kern="1200">
              <a:latin typeface="Times New Roman" panose="02020603050405020304" pitchFamily="18" charset="0"/>
              <a:cs typeface="Times New Roman" panose="02020603050405020304" pitchFamily="18" charset="0"/>
            </a:rPr>
            <a:t> </a:t>
          </a:r>
          <a:r>
            <a:rPr lang="vi-VN" sz="3300" kern="1200">
              <a:latin typeface="Times New Roman" panose="02020603050405020304" pitchFamily="18" charset="0"/>
              <a:cs typeface="Times New Roman" panose="02020603050405020304" pitchFamily="18" charset="0"/>
            </a:rPr>
            <a:t>duy nhất trong Intranet.</a:t>
          </a:r>
          <a:endParaRPr lang="en-US" sz="3300" kern="1200">
            <a:latin typeface="Times New Roman" panose="02020603050405020304" pitchFamily="18" charset="0"/>
            <a:cs typeface="Times New Roman" panose="02020603050405020304" pitchFamily="18" charset="0"/>
          </a:endParaRPr>
        </a:p>
      </dsp:txBody>
      <dsp:txXfrm>
        <a:off x="752110" y="3793066"/>
        <a:ext cx="7301111" cy="1083733"/>
      </dsp:txXfrm>
    </dsp:sp>
    <dsp:sp modelId="{AB1680D5-4DB3-4F0A-91D1-B9C66BBB8934}">
      <dsp:nvSpPr>
        <dsp:cNvPr id="0" name=""/>
        <dsp:cNvSpPr/>
      </dsp:nvSpPr>
      <dsp:spPr>
        <a:xfrm>
          <a:off x="74777" y="3657600"/>
          <a:ext cx="1354666" cy="1354666"/>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7C8ECC-A8A3-41C0-8ADA-9B62AB862B56}">
      <dsp:nvSpPr>
        <dsp:cNvPr id="0" name=""/>
        <dsp:cNvSpPr/>
      </dsp:nvSpPr>
      <dsp:spPr>
        <a:xfrm>
          <a:off x="283937" y="1381760"/>
          <a:ext cx="3219175" cy="265514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725" tIns="85725" rIns="85725" bIns="85725" numCol="1" spcCol="1270" anchor="t" anchorCtr="0">
          <a:noAutofit/>
        </a:bodyPr>
        <a:lstStyle/>
        <a:p>
          <a:pPr marL="285750" lvl="1" indent="-285750" algn="l" defTabSz="2000250">
            <a:lnSpc>
              <a:spcPct val="90000"/>
            </a:lnSpc>
            <a:spcBef>
              <a:spcPct val="0"/>
            </a:spcBef>
            <a:spcAft>
              <a:spcPct val="15000"/>
            </a:spcAft>
            <a:buChar char="•"/>
          </a:pPr>
          <a:r>
            <a:rPr lang="en-US" sz="4500" kern="1200">
              <a:latin typeface="Times New Roman" panose="02020603050405020304" pitchFamily="18" charset="0"/>
              <a:cs typeface="Times New Roman" panose="02020603050405020304" pitchFamily="18" charset="0"/>
            </a:rPr>
            <a:t>Mô hình giả định </a:t>
          </a:r>
        </a:p>
      </dsp:txBody>
      <dsp:txXfrm>
        <a:off x="345039" y="1442862"/>
        <a:ext cx="3096971" cy="1963982"/>
      </dsp:txXfrm>
    </dsp:sp>
    <dsp:sp modelId="{CCBD7518-80FD-48AF-9C82-FB4A882C825C}">
      <dsp:nvSpPr>
        <dsp:cNvPr id="0" name=""/>
        <dsp:cNvSpPr/>
      </dsp:nvSpPr>
      <dsp:spPr>
        <a:xfrm>
          <a:off x="2131405" y="2151959"/>
          <a:ext cx="3346543" cy="3346543"/>
        </a:xfrm>
        <a:prstGeom prst="leftCircularArrow">
          <a:avLst>
            <a:gd name="adj1" fmla="val 2550"/>
            <a:gd name="adj2" fmla="val 309429"/>
            <a:gd name="adj3" fmla="val 2084940"/>
            <a:gd name="adj4" fmla="val 9024489"/>
            <a:gd name="adj5" fmla="val 297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34813CC-EC1D-43A1-915B-62EAD5A659D3}">
      <dsp:nvSpPr>
        <dsp:cNvPr id="0" name=""/>
        <dsp:cNvSpPr/>
      </dsp:nvSpPr>
      <dsp:spPr>
        <a:xfrm>
          <a:off x="999310" y="3467946"/>
          <a:ext cx="2861489" cy="113792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485" tIns="46990" rIns="70485" bIns="46990" numCol="1" spcCol="1270" anchor="ctr" anchorCtr="0">
          <a:noAutofit/>
        </a:bodyPr>
        <a:lstStyle/>
        <a:p>
          <a:pPr marL="0" lvl="0" indent="0" algn="ctr" defTabSz="1644650">
            <a:lnSpc>
              <a:spcPct val="90000"/>
            </a:lnSpc>
            <a:spcBef>
              <a:spcPct val="0"/>
            </a:spcBef>
            <a:spcAft>
              <a:spcPct val="35000"/>
            </a:spcAft>
            <a:buNone/>
          </a:pPr>
          <a:r>
            <a:rPr lang="en-US" sz="3700" kern="1200">
              <a:latin typeface="Times New Roman" panose="02020603050405020304" pitchFamily="18" charset="0"/>
              <a:cs typeface="Times New Roman" panose="02020603050405020304" pitchFamily="18" charset="0"/>
            </a:rPr>
            <a:t>Mô hình OSI </a:t>
          </a:r>
        </a:p>
      </dsp:txBody>
      <dsp:txXfrm>
        <a:off x="1032639" y="3501275"/>
        <a:ext cx="2794831" cy="1071262"/>
      </dsp:txXfrm>
    </dsp:sp>
    <dsp:sp modelId="{E65F60BA-AED8-4D2B-97E8-3DB6F165A15F}">
      <dsp:nvSpPr>
        <dsp:cNvPr id="0" name=""/>
        <dsp:cNvSpPr/>
      </dsp:nvSpPr>
      <dsp:spPr>
        <a:xfrm>
          <a:off x="4267200" y="1381760"/>
          <a:ext cx="3219175" cy="265514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725" tIns="85725" rIns="85725" bIns="85725" numCol="1" spcCol="1270" anchor="t" anchorCtr="0">
          <a:noAutofit/>
        </a:bodyPr>
        <a:lstStyle/>
        <a:p>
          <a:pPr marL="285750" lvl="1" indent="-285750" algn="l" defTabSz="2000250">
            <a:lnSpc>
              <a:spcPct val="90000"/>
            </a:lnSpc>
            <a:spcBef>
              <a:spcPct val="0"/>
            </a:spcBef>
            <a:spcAft>
              <a:spcPct val="15000"/>
            </a:spcAft>
            <a:buChar char="•"/>
          </a:pPr>
          <a:r>
            <a:rPr lang="en-US" sz="4500" kern="1200">
              <a:latin typeface="Times New Roman" panose="02020603050405020304" pitchFamily="18" charset="0"/>
              <a:cs typeface="Times New Roman" panose="02020603050405020304" pitchFamily="18" charset="0"/>
            </a:rPr>
            <a:t>Mô hình hoàn toàn thực tế</a:t>
          </a:r>
        </a:p>
      </dsp:txBody>
      <dsp:txXfrm>
        <a:off x="4328302" y="2011822"/>
        <a:ext cx="3096971" cy="1963982"/>
      </dsp:txXfrm>
    </dsp:sp>
    <dsp:sp modelId="{88838B5B-07A8-43B6-86D9-EB504F00712C}">
      <dsp:nvSpPr>
        <dsp:cNvPr id="0" name=""/>
        <dsp:cNvSpPr/>
      </dsp:nvSpPr>
      <dsp:spPr>
        <a:xfrm>
          <a:off x="4982572" y="812800"/>
          <a:ext cx="2861489" cy="113792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0485" tIns="46990" rIns="70485" bIns="46990" numCol="1" spcCol="1270" anchor="ctr" anchorCtr="0">
          <a:noAutofit/>
        </a:bodyPr>
        <a:lstStyle/>
        <a:p>
          <a:pPr marL="0" lvl="0" indent="0" algn="ctr" defTabSz="1644650">
            <a:lnSpc>
              <a:spcPct val="90000"/>
            </a:lnSpc>
            <a:spcBef>
              <a:spcPct val="0"/>
            </a:spcBef>
            <a:spcAft>
              <a:spcPct val="35000"/>
            </a:spcAft>
            <a:buNone/>
          </a:pPr>
          <a:r>
            <a:rPr lang="en-US" sz="3700" kern="1200">
              <a:latin typeface="Times New Roman" panose="02020603050405020304" pitchFamily="18" charset="0"/>
              <a:cs typeface="Times New Roman" panose="02020603050405020304" pitchFamily="18" charset="0"/>
            </a:rPr>
            <a:t>Mô hình TCP / IP</a:t>
          </a:r>
        </a:p>
      </dsp:txBody>
      <dsp:txXfrm>
        <a:off x="5015901" y="846129"/>
        <a:ext cx="2794831" cy="10712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88008D-58D1-4196-B833-E43D55B09460}">
      <dsp:nvSpPr>
        <dsp:cNvPr id="0" name=""/>
        <dsp:cNvSpPr/>
      </dsp:nvSpPr>
      <dsp:spPr>
        <a:xfrm>
          <a:off x="-5212822" y="-798434"/>
          <a:ext cx="6207533" cy="6207533"/>
        </a:xfrm>
        <a:prstGeom prst="blockArc">
          <a:avLst>
            <a:gd name="adj1" fmla="val 18900000"/>
            <a:gd name="adj2" fmla="val 2700000"/>
            <a:gd name="adj3" fmla="val 348"/>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E86172-1EA9-4D57-8713-0828D7A47863}">
      <dsp:nvSpPr>
        <dsp:cNvPr id="0" name=""/>
        <dsp:cNvSpPr/>
      </dsp:nvSpPr>
      <dsp:spPr>
        <a:xfrm>
          <a:off x="520811" y="354467"/>
          <a:ext cx="11137467" cy="70930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3011" tIns="55880" rIns="55880" bIns="55880" numCol="1" spcCol="1270" anchor="ctr" anchorCtr="0">
          <a:noAutofit/>
        </a:bodyPr>
        <a:lstStyle/>
        <a:p>
          <a:pPr marL="0" lvl="0" indent="0" algn="l" defTabSz="977900">
            <a:lnSpc>
              <a:spcPct val="90000"/>
            </a:lnSpc>
            <a:spcBef>
              <a:spcPct val="0"/>
            </a:spcBef>
            <a:spcAft>
              <a:spcPct val="35000"/>
            </a:spcAft>
            <a:buNone/>
          </a:pPr>
          <a:r>
            <a:rPr lang="vi-VN" sz="2200" kern="1200">
              <a:latin typeface="+mj-lt"/>
            </a:rPr>
            <a:t>Địa chỉ IP là địa chỉ duy nhất được gán cho mỗi máy chủ lưu trữ trên Internet.</a:t>
          </a:r>
          <a:endParaRPr lang="en-US" sz="2200" kern="1200">
            <a:latin typeface="+mj-lt"/>
          </a:endParaRPr>
        </a:p>
      </dsp:txBody>
      <dsp:txXfrm>
        <a:off x="520811" y="354467"/>
        <a:ext cx="11137467" cy="709304"/>
      </dsp:txXfrm>
    </dsp:sp>
    <dsp:sp modelId="{881CB930-9064-45CA-9B63-9344600CD97C}">
      <dsp:nvSpPr>
        <dsp:cNvPr id="0" name=""/>
        <dsp:cNvSpPr/>
      </dsp:nvSpPr>
      <dsp:spPr>
        <a:xfrm>
          <a:off x="77496" y="265804"/>
          <a:ext cx="886630" cy="886630"/>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14FD17-3AC3-4182-A45F-1B58852A2DB7}">
      <dsp:nvSpPr>
        <dsp:cNvPr id="0" name=""/>
        <dsp:cNvSpPr/>
      </dsp:nvSpPr>
      <dsp:spPr>
        <a:xfrm>
          <a:off x="927472" y="1418609"/>
          <a:ext cx="10730807" cy="70930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3011" tIns="55880" rIns="55880" bIns="55880" numCol="1" spcCol="1270" anchor="ctr" anchorCtr="0">
          <a:noAutofit/>
        </a:bodyPr>
        <a:lstStyle/>
        <a:p>
          <a:pPr marL="0" lvl="0" indent="0" algn="l" defTabSz="977900">
            <a:lnSpc>
              <a:spcPct val="90000"/>
            </a:lnSpc>
            <a:spcBef>
              <a:spcPct val="0"/>
            </a:spcBef>
            <a:spcAft>
              <a:spcPct val="35000"/>
            </a:spcAft>
            <a:buNone/>
          </a:pPr>
          <a:r>
            <a:rPr lang="vi-VN" sz="2200" kern="1200">
              <a:latin typeface="+mj-lt"/>
            </a:rPr>
            <a:t>Địa chỉ IP dài 32 bit (4 byte).</a:t>
          </a:r>
        </a:p>
      </dsp:txBody>
      <dsp:txXfrm>
        <a:off x="927472" y="1418609"/>
        <a:ext cx="10730807" cy="709304"/>
      </dsp:txXfrm>
    </dsp:sp>
    <dsp:sp modelId="{179B9B8F-C2CC-42C8-AAE0-848E39823EEE}">
      <dsp:nvSpPr>
        <dsp:cNvPr id="0" name=""/>
        <dsp:cNvSpPr/>
      </dsp:nvSpPr>
      <dsp:spPr>
        <a:xfrm>
          <a:off x="484156" y="1329946"/>
          <a:ext cx="886630" cy="886630"/>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B3EDF2-AC4C-47A9-8324-23F38694A0C3}">
      <dsp:nvSpPr>
        <dsp:cNvPr id="0" name=""/>
        <dsp:cNvSpPr/>
      </dsp:nvSpPr>
      <dsp:spPr>
        <a:xfrm>
          <a:off x="927472" y="2482750"/>
          <a:ext cx="10730807" cy="70930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3011" tIns="55880" rIns="55880" bIns="55880" numCol="1" spcCol="1270" anchor="ctr" anchorCtr="0">
          <a:noAutofit/>
        </a:bodyPr>
        <a:lstStyle/>
        <a:p>
          <a:pPr marL="0" lvl="0" indent="0" algn="l" defTabSz="977900">
            <a:lnSpc>
              <a:spcPct val="90000"/>
            </a:lnSpc>
            <a:spcBef>
              <a:spcPct val="0"/>
            </a:spcBef>
            <a:spcAft>
              <a:spcPct val="35000"/>
            </a:spcAft>
            <a:buNone/>
          </a:pPr>
          <a:r>
            <a:rPr lang="vi-VN" sz="2200" kern="1200">
              <a:latin typeface="+mj-lt"/>
            </a:rPr>
            <a:t>Địa chỉ IP bao gồm hai thành phần: thành phần mạng và thành phần máy chủ.</a:t>
          </a:r>
        </a:p>
      </dsp:txBody>
      <dsp:txXfrm>
        <a:off x="927472" y="2482750"/>
        <a:ext cx="10730807" cy="709304"/>
      </dsp:txXfrm>
    </dsp:sp>
    <dsp:sp modelId="{03EC8324-FDFB-48FD-99B5-CD7CFFFB7D54}">
      <dsp:nvSpPr>
        <dsp:cNvPr id="0" name=""/>
        <dsp:cNvSpPr/>
      </dsp:nvSpPr>
      <dsp:spPr>
        <a:xfrm>
          <a:off x="484156" y="2394087"/>
          <a:ext cx="886630" cy="886630"/>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25E50A0-6CF9-4732-88DB-DA6E538AC14B}">
      <dsp:nvSpPr>
        <dsp:cNvPr id="0" name=""/>
        <dsp:cNvSpPr/>
      </dsp:nvSpPr>
      <dsp:spPr>
        <a:xfrm>
          <a:off x="520811" y="3546892"/>
          <a:ext cx="11137467" cy="70930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63011" tIns="55880" rIns="55880" bIns="55880" numCol="1" spcCol="1270" anchor="ctr" anchorCtr="0">
          <a:noAutofit/>
        </a:bodyPr>
        <a:lstStyle/>
        <a:p>
          <a:pPr marL="0" lvl="0" indent="0" algn="l" defTabSz="977900">
            <a:lnSpc>
              <a:spcPct val="90000"/>
            </a:lnSpc>
            <a:spcBef>
              <a:spcPct val="0"/>
            </a:spcBef>
            <a:spcAft>
              <a:spcPct val="35000"/>
            </a:spcAft>
            <a:buNone/>
          </a:pPr>
          <a:r>
            <a:rPr lang="vi-VN" sz="2200" kern="1200">
              <a:latin typeface="+mj-lt"/>
            </a:rPr>
            <a:t>Mỗi 4 byte được biểu diễn bằng một số từ 0 đến 255, phân tách bằng dấu chấm. Ví dụ 137.170.4.124</a:t>
          </a:r>
        </a:p>
      </dsp:txBody>
      <dsp:txXfrm>
        <a:off x="520811" y="3546892"/>
        <a:ext cx="11137467" cy="709304"/>
      </dsp:txXfrm>
    </dsp:sp>
    <dsp:sp modelId="{00F1DAD1-C624-41E3-9BBA-4F4E9F07733D}">
      <dsp:nvSpPr>
        <dsp:cNvPr id="0" name=""/>
        <dsp:cNvSpPr/>
      </dsp:nvSpPr>
      <dsp:spPr>
        <a:xfrm>
          <a:off x="77496" y="3458229"/>
          <a:ext cx="886630" cy="886630"/>
        </a:xfrm>
        <a:prstGeom prst="ellipse">
          <a:avLst/>
        </a:prstGeom>
        <a:solidFill>
          <a:schemeClr val="l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63B043-B01F-4A44-B3FB-4402DBF38840}">
      <dsp:nvSpPr>
        <dsp:cNvPr id="0" name=""/>
        <dsp:cNvSpPr/>
      </dsp:nvSpPr>
      <dsp:spPr>
        <a:xfrm>
          <a:off x="835659" y="0"/>
          <a:ext cx="4775200" cy="4775200"/>
        </a:xfrm>
        <a:prstGeom prst="triangl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2C328E-BF78-4021-B356-757AA63D10E3}">
      <dsp:nvSpPr>
        <dsp:cNvPr id="0" name=""/>
        <dsp:cNvSpPr/>
      </dsp:nvSpPr>
      <dsp:spPr>
        <a:xfrm>
          <a:off x="3223259" y="480084"/>
          <a:ext cx="3103880" cy="565189"/>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Kết nối quay số</a:t>
          </a:r>
        </a:p>
      </dsp:txBody>
      <dsp:txXfrm>
        <a:off x="3250849" y="507674"/>
        <a:ext cx="3048700" cy="510009"/>
      </dsp:txXfrm>
    </dsp:sp>
    <dsp:sp modelId="{82F1392F-A88E-4F9C-A700-112E5ACA6989}">
      <dsp:nvSpPr>
        <dsp:cNvPr id="0" name=""/>
        <dsp:cNvSpPr/>
      </dsp:nvSpPr>
      <dsp:spPr>
        <a:xfrm>
          <a:off x="3223259" y="1115923"/>
          <a:ext cx="3103880" cy="565189"/>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Symbol" panose="05050102010706020507" pitchFamily="18" charset="2"/>
            <a:buNone/>
          </a:pPr>
          <a:r>
            <a:rPr lang="en-US" sz="1700" kern="1200">
              <a:latin typeface="Times New Roman" panose="02020603050405020304" pitchFamily="18" charset="0"/>
              <a:cs typeface="Times New Roman" panose="02020603050405020304" pitchFamily="18" charset="0"/>
            </a:rPr>
            <a:t>ISDN</a:t>
          </a:r>
        </a:p>
      </dsp:txBody>
      <dsp:txXfrm>
        <a:off x="3250849" y="1143513"/>
        <a:ext cx="3048700" cy="510009"/>
      </dsp:txXfrm>
    </dsp:sp>
    <dsp:sp modelId="{9C1681F2-C687-47CB-8436-EE9A4B71B7A5}">
      <dsp:nvSpPr>
        <dsp:cNvPr id="0" name=""/>
        <dsp:cNvSpPr/>
      </dsp:nvSpPr>
      <dsp:spPr>
        <a:xfrm>
          <a:off x="3223259" y="1751761"/>
          <a:ext cx="3103880" cy="565189"/>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Symbol" panose="05050102010706020507" pitchFamily="18" charset="2"/>
            <a:buNone/>
          </a:pPr>
          <a:r>
            <a:rPr lang="en-US" sz="1700" kern="1200">
              <a:latin typeface="Times New Roman" panose="02020603050405020304" pitchFamily="18" charset="0"/>
              <a:cs typeface="Times New Roman" panose="02020603050405020304" pitchFamily="18" charset="0"/>
            </a:rPr>
            <a:t>DSL</a:t>
          </a:r>
        </a:p>
      </dsp:txBody>
      <dsp:txXfrm>
        <a:off x="3250849" y="1779351"/>
        <a:ext cx="3048700" cy="510009"/>
      </dsp:txXfrm>
    </dsp:sp>
    <dsp:sp modelId="{A7D98433-5EE3-4187-98BB-7C5C0D2C9DCB}">
      <dsp:nvSpPr>
        <dsp:cNvPr id="0" name=""/>
        <dsp:cNvSpPr/>
      </dsp:nvSpPr>
      <dsp:spPr>
        <a:xfrm>
          <a:off x="3223259" y="2387600"/>
          <a:ext cx="3103880" cy="565189"/>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Symbol" panose="05050102010706020507" pitchFamily="18" charset="2"/>
            <a:buNone/>
          </a:pPr>
          <a:r>
            <a:rPr lang="en-US" sz="1700" kern="1200">
              <a:latin typeface="Times New Roman" panose="02020603050405020304" pitchFamily="18" charset="0"/>
              <a:cs typeface="Times New Roman" panose="02020603050405020304" pitchFamily="18" charset="0"/>
            </a:rPr>
            <a:t>Kết nối Internet truyền hình cáp</a:t>
          </a:r>
        </a:p>
      </dsp:txBody>
      <dsp:txXfrm>
        <a:off x="3250849" y="2415190"/>
        <a:ext cx="3048700" cy="510009"/>
      </dsp:txXfrm>
    </dsp:sp>
    <dsp:sp modelId="{55BCB6B3-7F8B-45A6-A59E-408009FA3D8D}">
      <dsp:nvSpPr>
        <dsp:cNvPr id="0" name=""/>
        <dsp:cNvSpPr/>
      </dsp:nvSpPr>
      <dsp:spPr>
        <a:xfrm>
          <a:off x="3223259" y="3023438"/>
          <a:ext cx="3103880" cy="565189"/>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Symbol" panose="05050102010706020507" pitchFamily="18" charset="2"/>
            <a:buNone/>
          </a:pPr>
          <a:r>
            <a:rPr lang="en-US" sz="1700" kern="1200">
              <a:latin typeface="Times New Roman" panose="02020603050405020304" pitchFamily="18" charset="0"/>
              <a:cs typeface="Times New Roman" panose="02020603050405020304" pitchFamily="18" charset="0"/>
            </a:rPr>
            <a:t>Kết nối Internet qua vệ tinh</a:t>
          </a:r>
        </a:p>
      </dsp:txBody>
      <dsp:txXfrm>
        <a:off x="3250849" y="3051028"/>
        <a:ext cx="3048700" cy="510009"/>
      </dsp:txXfrm>
    </dsp:sp>
    <dsp:sp modelId="{4F39081A-6E7D-40E0-A548-F669C1550B0B}">
      <dsp:nvSpPr>
        <dsp:cNvPr id="0" name=""/>
        <dsp:cNvSpPr/>
      </dsp:nvSpPr>
      <dsp:spPr>
        <a:xfrm>
          <a:off x="3223259" y="3659276"/>
          <a:ext cx="3103880" cy="565189"/>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Font typeface="Symbol" panose="05050102010706020507" pitchFamily="18" charset="2"/>
            <a:buNone/>
          </a:pPr>
          <a:r>
            <a:rPr lang="en-US" sz="1700" kern="1200">
              <a:latin typeface="Times New Roman" panose="02020603050405020304" pitchFamily="18" charset="0"/>
              <a:cs typeface="Times New Roman" panose="02020603050405020304" pitchFamily="18" charset="0"/>
            </a:rPr>
            <a:t>Kết nối Internet không dây</a:t>
          </a:r>
        </a:p>
      </dsp:txBody>
      <dsp:txXfrm>
        <a:off x="3250849" y="3686866"/>
        <a:ext cx="3048700" cy="51000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667133-0B79-4997-BC14-CF29650F62B7}">
      <dsp:nvSpPr>
        <dsp:cNvPr id="0" name=""/>
        <dsp:cNvSpPr/>
      </dsp:nvSpPr>
      <dsp:spPr>
        <a:xfrm>
          <a:off x="1194117" y="0"/>
          <a:ext cx="4991100" cy="4991100"/>
        </a:xfrm>
        <a:prstGeom prst="triangl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02D3AA-9CC3-4AA6-A40D-64E7A7BB4F92}">
      <dsp:nvSpPr>
        <dsp:cNvPr id="0" name=""/>
        <dsp:cNvSpPr/>
      </dsp:nvSpPr>
      <dsp:spPr>
        <a:xfrm>
          <a:off x="3689667" y="499597"/>
          <a:ext cx="3244215" cy="709672"/>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Font typeface="Symbol" panose="05050102010706020507" pitchFamily="18" charset="2"/>
            <a:buNone/>
          </a:pPr>
          <a:r>
            <a:rPr lang="en-US" sz="1800" kern="1200">
              <a:latin typeface="Times New Roman" panose="02020603050405020304" pitchFamily="18" charset="0"/>
              <a:cs typeface="Times New Roman" panose="02020603050405020304" pitchFamily="18" charset="0"/>
            </a:rPr>
            <a:t>TCP tương ứng với Lớp truyền tải của Mô hình OSI.</a:t>
          </a:r>
        </a:p>
      </dsp:txBody>
      <dsp:txXfrm>
        <a:off x="3724310" y="534240"/>
        <a:ext cx="3174929" cy="640386"/>
      </dsp:txXfrm>
    </dsp:sp>
    <dsp:sp modelId="{A012D32A-9E74-45E6-AC29-C5BDBB803F9B}">
      <dsp:nvSpPr>
        <dsp:cNvPr id="0" name=""/>
        <dsp:cNvSpPr/>
      </dsp:nvSpPr>
      <dsp:spPr>
        <a:xfrm>
          <a:off x="3689667" y="1297978"/>
          <a:ext cx="3244215" cy="709672"/>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TCP là một giao thức định hướng kết nối và đáng tin cậy.</a:t>
          </a:r>
        </a:p>
      </dsp:txBody>
      <dsp:txXfrm>
        <a:off x="3724310" y="1332621"/>
        <a:ext cx="3174929" cy="640386"/>
      </dsp:txXfrm>
    </dsp:sp>
    <dsp:sp modelId="{497508B4-D247-4090-A7D3-204535C01A40}">
      <dsp:nvSpPr>
        <dsp:cNvPr id="0" name=""/>
        <dsp:cNvSpPr/>
      </dsp:nvSpPr>
      <dsp:spPr>
        <a:xfrm>
          <a:off x="3689667" y="2096359"/>
          <a:ext cx="3244215" cy="709672"/>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TCP cung cấp phân phối gói end-to-end.</a:t>
          </a:r>
        </a:p>
      </dsp:txBody>
      <dsp:txXfrm>
        <a:off x="3724310" y="2131002"/>
        <a:ext cx="3174929" cy="640386"/>
      </dsp:txXfrm>
    </dsp:sp>
    <dsp:sp modelId="{741F1AA1-C3FC-46C6-8551-30ABFE2D8A03}">
      <dsp:nvSpPr>
        <dsp:cNvPr id="0" name=""/>
        <dsp:cNvSpPr/>
      </dsp:nvSpPr>
      <dsp:spPr>
        <a:xfrm>
          <a:off x="3689667" y="2894740"/>
          <a:ext cx="3244215" cy="709672"/>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Sắp xếp thứ tự các byte với số báo nhận chuyển tiếp.</a:t>
          </a:r>
        </a:p>
      </dsp:txBody>
      <dsp:txXfrm>
        <a:off x="3724310" y="2929383"/>
        <a:ext cx="3174929" cy="640386"/>
      </dsp:txXfrm>
    </dsp:sp>
    <dsp:sp modelId="{B1C0794D-1C80-4C3E-8055-0801219213E6}">
      <dsp:nvSpPr>
        <dsp:cNvPr id="0" name=""/>
        <dsp:cNvSpPr/>
      </dsp:nvSpPr>
      <dsp:spPr>
        <a:xfrm>
          <a:off x="3689667" y="3693121"/>
          <a:ext cx="3244215" cy="709672"/>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latin typeface="Times New Roman" panose="02020603050405020304" pitchFamily="18" charset="0"/>
              <a:cs typeface="Times New Roman" panose="02020603050405020304" pitchFamily="18" charset="0"/>
            </a:rPr>
            <a:t>Truyền lại các byte không được thừa nhận.</a:t>
          </a:r>
        </a:p>
      </dsp:txBody>
      <dsp:txXfrm>
        <a:off x="3724310" y="3727764"/>
        <a:ext cx="3174929" cy="64038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955803-E683-4FD8-9CB7-4385AA81D1BE}">
      <dsp:nvSpPr>
        <dsp:cNvPr id="0" name=""/>
        <dsp:cNvSpPr/>
      </dsp:nvSpPr>
      <dsp:spPr>
        <a:xfrm>
          <a:off x="2946" y="1232610"/>
          <a:ext cx="2104012" cy="1336048"/>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C53EDBEF-2A52-4673-ABBC-4DE258FC735B}">
      <dsp:nvSpPr>
        <dsp:cNvPr id="0" name=""/>
        <dsp:cNvSpPr/>
      </dsp:nvSpPr>
      <dsp:spPr>
        <a:xfrm>
          <a:off x="236726" y="1454701"/>
          <a:ext cx="2104012" cy="1336048"/>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latin typeface="Times New Roman" panose="02020603050405020304" pitchFamily="18" charset="0"/>
              <a:cs typeface="Times New Roman" panose="02020603050405020304" pitchFamily="18" charset="0"/>
            </a:rPr>
            <a:t>Mailing List</a:t>
          </a:r>
        </a:p>
      </dsp:txBody>
      <dsp:txXfrm>
        <a:off x="275858" y="1493833"/>
        <a:ext cx="2025748" cy="1257784"/>
      </dsp:txXfrm>
    </dsp:sp>
    <dsp:sp modelId="{85555242-4422-4354-9FA6-30BA6AE23C57}">
      <dsp:nvSpPr>
        <dsp:cNvPr id="0" name=""/>
        <dsp:cNvSpPr/>
      </dsp:nvSpPr>
      <dsp:spPr>
        <a:xfrm>
          <a:off x="2574518" y="1232610"/>
          <a:ext cx="2104012" cy="1336048"/>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3F3A4A2F-8833-4BA1-9D8B-61D9BEDF0B71}">
      <dsp:nvSpPr>
        <dsp:cNvPr id="0" name=""/>
        <dsp:cNvSpPr/>
      </dsp:nvSpPr>
      <dsp:spPr>
        <a:xfrm>
          <a:off x="2808297" y="1454701"/>
          <a:ext cx="2104012" cy="1336048"/>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latin typeface="Times New Roman" panose="02020603050405020304" pitchFamily="18" charset="0"/>
              <a:cs typeface="Times New Roman" panose="02020603050405020304" pitchFamily="18" charset="0"/>
            </a:rPr>
            <a:t>Usenet Newsgroup</a:t>
          </a:r>
        </a:p>
      </dsp:txBody>
      <dsp:txXfrm>
        <a:off x="2847429" y="1493833"/>
        <a:ext cx="2025748" cy="1257784"/>
      </dsp:txXfrm>
    </dsp:sp>
    <dsp:sp modelId="{3D3A62E2-65D6-4838-8512-1730E67A0DBB}">
      <dsp:nvSpPr>
        <dsp:cNvPr id="0" name=""/>
        <dsp:cNvSpPr/>
      </dsp:nvSpPr>
      <dsp:spPr>
        <a:xfrm>
          <a:off x="5146089" y="1232610"/>
          <a:ext cx="2104012" cy="1336048"/>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FB5D4955-F468-43BD-BB84-8A18CD4DE145}">
      <dsp:nvSpPr>
        <dsp:cNvPr id="0" name=""/>
        <dsp:cNvSpPr/>
      </dsp:nvSpPr>
      <dsp:spPr>
        <a:xfrm>
          <a:off x="5379868" y="1454701"/>
          <a:ext cx="2104012" cy="1336048"/>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latin typeface="Times New Roman" panose="02020603050405020304" pitchFamily="18" charset="0"/>
              <a:cs typeface="Times New Roman" panose="02020603050405020304" pitchFamily="18" charset="0"/>
            </a:rPr>
            <a:t>Online Education</a:t>
          </a:r>
        </a:p>
      </dsp:txBody>
      <dsp:txXfrm>
        <a:off x="5419000" y="1493833"/>
        <a:ext cx="2025748" cy="1257784"/>
      </dsp:txXfrm>
    </dsp:sp>
    <dsp:sp modelId="{05EF2E17-3363-4AA2-888B-A2E5A1D7ECD0}">
      <dsp:nvSpPr>
        <dsp:cNvPr id="0" name=""/>
        <dsp:cNvSpPr/>
      </dsp:nvSpPr>
      <dsp:spPr>
        <a:xfrm>
          <a:off x="7717661" y="1232610"/>
          <a:ext cx="2104012" cy="1336048"/>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sp>
    <dsp:sp modelId="{BB972CB2-E809-4C53-8550-FF4BBB6FE8A0}">
      <dsp:nvSpPr>
        <dsp:cNvPr id="0" name=""/>
        <dsp:cNvSpPr/>
      </dsp:nvSpPr>
      <dsp:spPr>
        <a:xfrm>
          <a:off x="7951440" y="1454701"/>
          <a:ext cx="2104012" cy="1336048"/>
        </a:xfrm>
        <a:prstGeom prst="roundRect">
          <a:avLst>
            <a:gd name="adj" fmla="val 10000"/>
          </a:avLst>
        </a:prstGeom>
        <a:solidFill>
          <a:schemeClr val="lt1">
            <a:alpha val="90000"/>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latin typeface="Times New Roman" panose="02020603050405020304" pitchFamily="18" charset="0"/>
              <a:cs typeface="Times New Roman" panose="02020603050405020304" pitchFamily="18" charset="0"/>
            </a:rPr>
            <a:t>Social Networking</a:t>
          </a:r>
        </a:p>
      </dsp:txBody>
      <dsp:txXfrm>
        <a:off x="7990572" y="1493833"/>
        <a:ext cx="2025748" cy="125778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431624-43C1-4CC3-9DD5-BF5F23570A8E}">
      <dsp:nvSpPr>
        <dsp:cNvPr id="0" name=""/>
        <dsp:cNvSpPr/>
      </dsp:nvSpPr>
      <dsp:spPr>
        <a:xfrm>
          <a:off x="4802" y="1181660"/>
          <a:ext cx="2275468" cy="187678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435" tIns="51435" rIns="51435" bIns="51435" numCol="1" spcCol="1270" anchor="t" anchorCtr="0">
          <a:noAutofit/>
        </a:bodyPr>
        <a:lstStyle/>
        <a:p>
          <a:pPr marL="228600" lvl="1" indent="-228600" algn="l" defTabSz="1200150">
            <a:lnSpc>
              <a:spcPct val="90000"/>
            </a:lnSpc>
            <a:spcBef>
              <a:spcPct val="0"/>
            </a:spcBef>
            <a:spcAft>
              <a:spcPct val="15000"/>
            </a:spcAft>
            <a:buChar char="•"/>
          </a:pPr>
          <a:r>
            <a:rPr lang="en-US" sz="2700" kern="1200">
              <a:latin typeface="Times New Roman" panose="02020603050405020304" pitchFamily="18" charset="0"/>
              <a:cs typeface="Times New Roman" panose="02020603050405020304" pitchFamily="18" charset="0"/>
            </a:rPr>
            <a:t>N</a:t>
          </a:r>
          <a:r>
            <a:rPr lang="vi-VN" sz="2700" kern="1200">
              <a:latin typeface="Times New Roman" panose="02020603050405020304" pitchFamily="18" charset="0"/>
              <a:cs typeface="Times New Roman" panose="02020603050405020304" pitchFamily="18" charset="0"/>
            </a:rPr>
            <a:t>hóm người đã trả lời một đề nghị</a:t>
          </a:r>
          <a:endParaRPr lang="en-US" sz="2700" kern="1200">
            <a:latin typeface="Times New Roman" panose="02020603050405020304" pitchFamily="18" charset="0"/>
            <a:cs typeface="Times New Roman" panose="02020603050405020304" pitchFamily="18" charset="0"/>
          </a:endParaRPr>
        </a:p>
      </dsp:txBody>
      <dsp:txXfrm>
        <a:off x="47992" y="1224850"/>
        <a:ext cx="2189088" cy="1388237"/>
      </dsp:txXfrm>
    </dsp:sp>
    <dsp:sp modelId="{41B0A539-13F6-406D-BD92-14C4F11FA305}">
      <dsp:nvSpPr>
        <dsp:cNvPr id="0" name=""/>
        <dsp:cNvSpPr/>
      </dsp:nvSpPr>
      <dsp:spPr>
        <a:xfrm>
          <a:off x="1237596" y="1463585"/>
          <a:ext cx="2753272" cy="2753272"/>
        </a:xfrm>
        <a:prstGeom prst="leftCircularArrow">
          <a:avLst>
            <a:gd name="adj1" fmla="val 4034"/>
            <a:gd name="adj2" fmla="val 506970"/>
            <a:gd name="adj3" fmla="val 2282481"/>
            <a:gd name="adj4" fmla="val 9024489"/>
            <a:gd name="adj5" fmla="val 470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13B7955-8E48-4FFD-9251-8F5B64EF67D6}">
      <dsp:nvSpPr>
        <dsp:cNvPr id="0" name=""/>
        <dsp:cNvSpPr/>
      </dsp:nvSpPr>
      <dsp:spPr>
        <a:xfrm>
          <a:off x="510462" y="2656277"/>
          <a:ext cx="2022638" cy="80433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a:latin typeface="Times New Roman" panose="02020603050405020304" pitchFamily="18" charset="0"/>
              <a:cs typeface="Times New Roman" panose="02020603050405020304" pitchFamily="18" charset="0"/>
            </a:rPr>
            <a:t>Danh sách phản hồi</a:t>
          </a:r>
        </a:p>
      </dsp:txBody>
      <dsp:txXfrm>
        <a:off x="534020" y="2679835"/>
        <a:ext cx="1975522" cy="757220"/>
      </dsp:txXfrm>
    </dsp:sp>
    <dsp:sp modelId="{F29C47B2-46BD-4A59-BE39-7A05A5D0E6CE}">
      <dsp:nvSpPr>
        <dsp:cNvPr id="0" name=""/>
        <dsp:cNvSpPr/>
      </dsp:nvSpPr>
      <dsp:spPr>
        <a:xfrm>
          <a:off x="3061967" y="1181660"/>
          <a:ext cx="2275468" cy="187678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435" tIns="51435" rIns="51435" bIns="51435" numCol="1" spcCol="1270" anchor="t" anchorCtr="0">
          <a:noAutofit/>
        </a:bodyPr>
        <a:lstStyle/>
        <a:p>
          <a:pPr marL="228600" lvl="1" indent="-228600" algn="l" defTabSz="1200150">
            <a:lnSpc>
              <a:spcPct val="90000"/>
            </a:lnSpc>
            <a:spcBef>
              <a:spcPct val="0"/>
            </a:spcBef>
            <a:spcAft>
              <a:spcPct val="15000"/>
            </a:spcAft>
            <a:buChar char="•"/>
          </a:pPr>
          <a:r>
            <a:rPr lang="en-US" sz="2700" kern="1200">
              <a:latin typeface="Times New Roman" panose="02020603050405020304" pitchFamily="18" charset="0"/>
              <a:cs typeface="Times New Roman" panose="02020603050405020304" pitchFamily="18" charset="0"/>
            </a:rPr>
            <a:t>Thu thập thông tin </a:t>
          </a:r>
        </a:p>
      </dsp:txBody>
      <dsp:txXfrm>
        <a:off x="3105157" y="1627019"/>
        <a:ext cx="2189088" cy="1388237"/>
      </dsp:txXfrm>
    </dsp:sp>
    <dsp:sp modelId="{6B0F1C85-9FD2-4532-BD89-2C47C9CE172C}">
      <dsp:nvSpPr>
        <dsp:cNvPr id="0" name=""/>
        <dsp:cNvSpPr/>
      </dsp:nvSpPr>
      <dsp:spPr>
        <a:xfrm>
          <a:off x="4275799" y="-50338"/>
          <a:ext cx="3044026" cy="3044026"/>
        </a:xfrm>
        <a:prstGeom prst="circularArrow">
          <a:avLst>
            <a:gd name="adj1" fmla="val 3649"/>
            <a:gd name="adj2" fmla="val 454308"/>
            <a:gd name="adj3" fmla="val 19370181"/>
            <a:gd name="adj4" fmla="val 12575511"/>
            <a:gd name="adj5" fmla="val 425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BACC989-0753-4DB7-91CC-A49A5AF558FC}">
      <dsp:nvSpPr>
        <dsp:cNvPr id="0" name=""/>
        <dsp:cNvSpPr/>
      </dsp:nvSpPr>
      <dsp:spPr>
        <a:xfrm>
          <a:off x="3567627" y="779492"/>
          <a:ext cx="2022638" cy="80433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a:latin typeface="Times New Roman" panose="02020603050405020304" pitchFamily="18" charset="0"/>
              <a:cs typeface="Times New Roman" panose="02020603050405020304" pitchFamily="18" charset="0"/>
            </a:rPr>
            <a:t>Danh sách tổng hợp</a:t>
          </a:r>
        </a:p>
      </dsp:txBody>
      <dsp:txXfrm>
        <a:off x="3591185" y="803050"/>
        <a:ext cx="1975522" cy="757220"/>
      </dsp:txXfrm>
    </dsp:sp>
    <dsp:sp modelId="{7714DC46-D116-475D-9EC1-E3199DA4C364}">
      <dsp:nvSpPr>
        <dsp:cNvPr id="0" name=""/>
        <dsp:cNvSpPr/>
      </dsp:nvSpPr>
      <dsp:spPr>
        <a:xfrm>
          <a:off x="6119132" y="1181660"/>
          <a:ext cx="2275468" cy="187678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435" tIns="51435" rIns="51435" bIns="51435" numCol="1" spcCol="1270" anchor="t" anchorCtr="0">
          <a:noAutofit/>
        </a:bodyPr>
        <a:lstStyle/>
        <a:p>
          <a:pPr marL="228600" lvl="1" indent="-228600" algn="l" defTabSz="1200150">
            <a:lnSpc>
              <a:spcPct val="90000"/>
            </a:lnSpc>
            <a:spcBef>
              <a:spcPct val="0"/>
            </a:spcBef>
            <a:spcAft>
              <a:spcPct val="15000"/>
            </a:spcAft>
            <a:buChar char="•"/>
          </a:pPr>
          <a:r>
            <a:rPr lang="en-US" sz="2700" kern="1200">
              <a:latin typeface="Times New Roman" panose="02020603050405020304" pitchFamily="18" charset="0"/>
              <a:cs typeface="Times New Roman" panose="02020603050405020304" pitchFamily="18" charset="0"/>
            </a:rPr>
            <a:t>Gửi thông tin cho khách hàng</a:t>
          </a:r>
        </a:p>
      </dsp:txBody>
      <dsp:txXfrm>
        <a:off x="6162322" y="1224850"/>
        <a:ext cx="2189088" cy="1388237"/>
      </dsp:txXfrm>
    </dsp:sp>
    <dsp:sp modelId="{BD4120CA-183B-4970-9881-4009A726B23A}">
      <dsp:nvSpPr>
        <dsp:cNvPr id="0" name=""/>
        <dsp:cNvSpPr/>
      </dsp:nvSpPr>
      <dsp:spPr>
        <a:xfrm>
          <a:off x="7351927" y="1463585"/>
          <a:ext cx="2753272" cy="2753272"/>
        </a:xfrm>
        <a:prstGeom prst="leftCircularArrow">
          <a:avLst>
            <a:gd name="adj1" fmla="val 4034"/>
            <a:gd name="adj2" fmla="val 506970"/>
            <a:gd name="adj3" fmla="val 2282481"/>
            <a:gd name="adj4" fmla="val 9024489"/>
            <a:gd name="adj5" fmla="val 470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61451A4-8B39-4812-A64F-CE373917B97F}">
      <dsp:nvSpPr>
        <dsp:cNvPr id="0" name=""/>
        <dsp:cNvSpPr/>
      </dsp:nvSpPr>
      <dsp:spPr>
        <a:xfrm>
          <a:off x="6624792" y="2656277"/>
          <a:ext cx="2022638" cy="80433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a:latin typeface="Times New Roman" panose="02020603050405020304" pitchFamily="18" charset="0"/>
              <a:cs typeface="Times New Roman" panose="02020603050405020304" pitchFamily="18" charset="0"/>
            </a:rPr>
            <a:t>Thông báo</a:t>
          </a:r>
        </a:p>
      </dsp:txBody>
      <dsp:txXfrm>
        <a:off x="6648350" y="2679835"/>
        <a:ext cx="1975522" cy="757220"/>
      </dsp:txXfrm>
    </dsp:sp>
    <dsp:sp modelId="{D14FB800-1436-4D68-8385-98100D1CBCD4}">
      <dsp:nvSpPr>
        <dsp:cNvPr id="0" name=""/>
        <dsp:cNvSpPr/>
      </dsp:nvSpPr>
      <dsp:spPr>
        <a:xfrm>
          <a:off x="9176298" y="1181660"/>
          <a:ext cx="2275468" cy="187678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435" tIns="51435" rIns="51435" bIns="51435" numCol="1" spcCol="1270" anchor="t" anchorCtr="0">
          <a:noAutofit/>
        </a:bodyPr>
        <a:lstStyle/>
        <a:p>
          <a:pPr marL="228600" lvl="1" indent="-228600" algn="l" defTabSz="1200150">
            <a:lnSpc>
              <a:spcPct val="90000"/>
            </a:lnSpc>
            <a:spcBef>
              <a:spcPct val="0"/>
            </a:spcBef>
            <a:spcAft>
              <a:spcPct val="15000"/>
            </a:spcAft>
            <a:buChar char="•"/>
          </a:pPr>
          <a:r>
            <a:rPr lang="en-US" sz="2700" kern="1200">
              <a:latin typeface="Times New Roman" panose="02020603050405020304" pitchFamily="18" charset="0"/>
              <a:cs typeface="Times New Roman" panose="02020603050405020304" pitchFamily="18" charset="0"/>
            </a:rPr>
            <a:t>Chia sẻ quan điểm </a:t>
          </a:r>
        </a:p>
      </dsp:txBody>
      <dsp:txXfrm>
        <a:off x="9219488" y="1627019"/>
        <a:ext cx="2189088" cy="1388237"/>
      </dsp:txXfrm>
    </dsp:sp>
    <dsp:sp modelId="{CF14AE26-1333-42D3-BA39-DCECBFF1FFCE}">
      <dsp:nvSpPr>
        <dsp:cNvPr id="0" name=""/>
        <dsp:cNvSpPr/>
      </dsp:nvSpPr>
      <dsp:spPr>
        <a:xfrm>
          <a:off x="9681957" y="779492"/>
          <a:ext cx="2022638" cy="80433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a:latin typeface="Times New Roman" panose="02020603050405020304" pitchFamily="18" charset="0"/>
              <a:cs typeface="Times New Roman" panose="02020603050405020304" pitchFamily="18" charset="0"/>
            </a:rPr>
            <a:t>Danh sách thảo luận</a:t>
          </a:r>
        </a:p>
      </dsp:txBody>
      <dsp:txXfrm>
        <a:off x="9705515" y="803050"/>
        <a:ext cx="1975522" cy="75722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6.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7.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8.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B211AB-B43C-487B-A31D-AC44D6E56073}" type="datetimeFigureOut">
              <a:rPr lang="en-US" smtClean="0"/>
              <a:t>12/08/2021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CE69B5-6E69-430B-B8CC-9B58C411B310}" type="slidenum">
              <a:rPr lang="en-US" smtClean="0"/>
              <a:t>‹#›</a:t>
            </a:fld>
            <a:endParaRPr lang="en-US"/>
          </a:p>
        </p:txBody>
      </p:sp>
    </p:spTree>
    <p:extLst>
      <p:ext uri="{BB962C8B-B14F-4D97-AF65-F5344CB8AC3E}">
        <p14:creationId xmlns:p14="http://schemas.microsoft.com/office/powerpoint/2010/main" val="580805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CE69B5-6E69-430B-B8CC-9B58C411B310}" type="slidenum">
              <a:rPr lang="en-US" smtClean="0"/>
              <a:t>1</a:t>
            </a:fld>
            <a:endParaRPr lang="en-US"/>
          </a:p>
        </p:txBody>
      </p:sp>
    </p:spTree>
    <p:extLst>
      <p:ext uri="{BB962C8B-B14F-4D97-AF65-F5344CB8AC3E}">
        <p14:creationId xmlns:p14="http://schemas.microsoft.com/office/powerpoint/2010/main" val="672574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BCE69B5-6E69-430B-B8CC-9B58C411B310}" type="slidenum">
              <a:rPr lang="en-US" smtClean="0"/>
              <a:t>2</a:t>
            </a:fld>
            <a:endParaRPr lang="en-US"/>
          </a:p>
        </p:txBody>
      </p:sp>
    </p:spTree>
    <p:extLst>
      <p:ext uri="{BB962C8B-B14F-4D97-AF65-F5344CB8AC3E}">
        <p14:creationId xmlns:p14="http://schemas.microsoft.com/office/powerpoint/2010/main" val="1178440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4BCE69B5-6E69-430B-B8CC-9B58C411B310}" type="slidenum">
              <a:rPr lang="en-US" smtClean="0"/>
              <a:t>3</a:t>
            </a:fld>
            <a:endParaRPr lang="en-US"/>
          </a:p>
        </p:txBody>
      </p:sp>
    </p:spTree>
    <p:extLst>
      <p:ext uri="{BB962C8B-B14F-4D97-AF65-F5344CB8AC3E}">
        <p14:creationId xmlns:p14="http://schemas.microsoft.com/office/powerpoint/2010/main" val="4283493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BCE69B5-6E69-430B-B8CC-9B58C411B310}" type="slidenum">
              <a:rPr lang="en-US" smtClean="0"/>
              <a:t>8</a:t>
            </a:fld>
            <a:endParaRPr lang="en-US"/>
          </a:p>
        </p:txBody>
      </p:sp>
    </p:spTree>
    <p:extLst>
      <p:ext uri="{BB962C8B-B14F-4D97-AF65-F5344CB8AC3E}">
        <p14:creationId xmlns:p14="http://schemas.microsoft.com/office/powerpoint/2010/main" val="441494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BCE69B5-6E69-430B-B8CC-9B58C411B310}" type="slidenum">
              <a:rPr lang="en-US" smtClean="0"/>
              <a:t>19</a:t>
            </a:fld>
            <a:endParaRPr lang="en-US"/>
          </a:p>
        </p:txBody>
      </p:sp>
    </p:spTree>
    <p:extLst>
      <p:ext uri="{BB962C8B-B14F-4D97-AF65-F5344CB8AC3E}">
        <p14:creationId xmlns:p14="http://schemas.microsoft.com/office/powerpoint/2010/main" val="7369163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1270001"/>
            <a:ext cx="10058400" cy="3055112"/>
          </a:xfrm>
        </p:spPr>
        <p:txBody>
          <a:bodyPr anchor="ctr">
            <a:normAutofit/>
          </a:bodyPr>
          <a:lstStyle>
            <a:lvl1pPr algn="ctr">
              <a:lnSpc>
                <a:spcPct val="85000"/>
              </a:lnSpc>
              <a:defRPr sz="68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chor="b">
            <a:normAutofit/>
          </a:bodyPr>
          <a:lstStyle>
            <a:lvl1pPr marL="0" indent="0" algn="ctr">
              <a:buNone/>
              <a:defRPr sz="2500" cap="all" spc="200" baseline="0">
                <a:solidFill>
                  <a:schemeClr val="tx2"/>
                </a:solidFill>
                <a:latin typeface="Times New Roman" panose="02020603050405020304" pitchFamily="18" charset="0"/>
                <a:cs typeface="Times New Roman" panose="02020603050405020304" pitchFamily="18"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b="1"/>
            </a:lvl1pPr>
          </a:lstStyle>
          <a:p>
            <a:fld id="{FC8029FF-4828-424F-A1D8-6A0EA71459F2}" type="datetime1">
              <a:rPr lang="en-US" smtClean="0"/>
              <a:t>12/08/2021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b="1"/>
            </a:lvl1pPr>
          </a:lstStyle>
          <a:p>
            <a:fld id="{5771DB1C-B372-4CFA-B223-ECAC3FCFC319}"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2" descr="C:\Users\Administrator\Desktop\thesis-slide\uit-log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98980" y="-63500"/>
            <a:ext cx="1333500" cy="133350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userDrawn="1"/>
        </p:nvCxnSpPr>
        <p:spPr>
          <a:xfrm>
            <a:off x="1142732" y="12171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userDrawn="1"/>
        </p:nvSpPr>
        <p:spPr>
          <a:xfrm>
            <a:off x="3419070" y="237065"/>
            <a:ext cx="7315200" cy="769441"/>
          </a:xfrm>
          <a:prstGeom prst="rect">
            <a:avLst/>
          </a:prstGeom>
          <a:noFill/>
        </p:spPr>
        <p:txBody>
          <a:bodyPr wrap="square" rtlCol="0">
            <a:spAutoFit/>
          </a:bodyPr>
          <a:lstStyle/>
          <a:p>
            <a:r>
              <a:rPr lang="en-US" sz="2200" b="1">
                <a:solidFill>
                  <a:schemeClr val="accent1">
                    <a:lumMod val="75000"/>
                  </a:schemeClr>
                </a:solidFill>
                <a:latin typeface="Times New Roman" panose="02020603050405020304" pitchFamily="18" charset="0"/>
                <a:cs typeface="Times New Roman" panose="02020603050405020304" pitchFamily="18" charset="0"/>
              </a:rPr>
              <a:t>ĐẠI HỌC QUỐC GIA THÀNH</a:t>
            </a:r>
            <a:r>
              <a:rPr lang="en-US" sz="2200" b="1" baseline="0">
                <a:solidFill>
                  <a:schemeClr val="accent1">
                    <a:lumMod val="75000"/>
                  </a:schemeClr>
                </a:solidFill>
                <a:latin typeface="Times New Roman" panose="02020603050405020304" pitchFamily="18" charset="0"/>
                <a:cs typeface="Times New Roman" panose="02020603050405020304" pitchFamily="18" charset="0"/>
              </a:rPr>
              <a:t> PHỐ</a:t>
            </a:r>
            <a:r>
              <a:rPr lang="en-US" sz="2200" b="1">
                <a:solidFill>
                  <a:schemeClr val="accent1">
                    <a:lumMod val="75000"/>
                  </a:schemeClr>
                </a:solidFill>
                <a:latin typeface="Times New Roman" panose="02020603050405020304" pitchFamily="18" charset="0"/>
                <a:cs typeface="Times New Roman" panose="02020603050405020304" pitchFamily="18" charset="0"/>
              </a:rPr>
              <a:t> HỒ CHÍ MINH</a:t>
            </a:r>
          </a:p>
          <a:p>
            <a:r>
              <a:rPr lang="en-US" sz="2200" b="1">
                <a:solidFill>
                  <a:schemeClr val="accent1">
                    <a:lumMod val="75000"/>
                  </a:schemeClr>
                </a:solidFill>
                <a:latin typeface="Times New Roman" panose="02020603050405020304" pitchFamily="18" charset="0"/>
                <a:cs typeface="Times New Roman" panose="02020603050405020304" pitchFamily="18" charset="0"/>
              </a:rPr>
              <a:t>TRƯỜNG ĐẠI HỌC CÔNG NGHỆ THÔNG TIN</a:t>
            </a:r>
          </a:p>
        </p:txBody>
      </p:sp>
    </p:spTree>
    <p:extLst>
      <p:ext uri="{BB962C8B-B14F-4D97-AF65-F5344CB8AC3E}">
        <p14:creationId xmlns:p14="http://schemas.microsoft.com/office/powerpoint/2010/main" val="1912654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0139B5-ADDA-426C-A5C8-406AE3527C49}" type="datetime1">
              <a:rPr lang="en-US" smtClean="0"/>
              <a:t>12/08/2021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3044630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28D3AF-DC0A-48C2-8206-DF5164A0E099}" type="datetime1">
              <a:rPr lang="en-US" smtClean="0"/>
              <a:t>12/08/2021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3745033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D9554C-B155-4E9B-82FD-C0DDBB233D3A}" type="datetime1">
              <a:rPr lang="en-US" smtClean="0"/>
              <a:t>12/08/2021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3592693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1097280" y="758953"/>
            <a:ext cx="10058400" cy="1255378"/>
          </a:xfrm>
        </p:spPr>
        <p:txBody>
          <a:bodyPr anchor="b" anchorCtr="0">
            <a:noAutofit/>
          </a:bodyPr>
          <a:lstStyle>
            <a:lvl1pPr>
              <a:lnSpc>
                <a:spcPct val="85000"/>
              </a:lnSpc>
              <a:defRPr sz="7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1097280" y="2166726"/>
            <a:ext cx="10058400" cy="3429402"/>
          </a:xfrm>
        </p:spPr>
        <p:txBody>
          <a:bodyPr lIns="91440" rIns="91440" anchor="t" anchorCtr="0">
            <a:normAutofit/>
          </a:bodyPr>
          <a:lstStyle>
            <a:lvl1pPr marL="0" indent="0">
              <a:buNone/>
              <a:defRPr sz="6800" cap="none" spc="200" baseline="0">
                <a:solidFill>
                  <a:schemeClr val="tx2"/>
                </a:solidFill>
                <a:latin typeface="Times New Roman" panose="02020603050405020304" pitchFamily="18" charset="0"/>
                <a:cs typeface="Times New Roman" panose="020206030504050203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091AA5-75A4-4CA7-B9C8-242B2899409D}" type="datetime1">
              <a:rPr lang="en-US" smtClean="0"/>
              <a:t>12/08/2021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1DB1C-B372-4CFA-B223-ECAC3FCFC319}" type="slidenum">
              <a:rPr lang="en-US" smtClean="0"/>
              <a:t>‹#›</a:t>
            </a:fld>
            <a:endParaRPr lang="en-US"/>
          </a:p>
        </p:txBody>
      </p:sp>
      <p:cxnSp>
        <p:nvCxnSpPr>
          <p:cNvPr id="9" name="Straight Connector 8"/>
          <p:cNvCxnSpPr/>
          <p:nvPr/>
        </p:nvCxnSpPr>
        <p:spPr>
          <a:xfrm>
            <a:off x="1207658" y="2090528"/>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180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4"/>
            <a:ext cx="10058400" cy="96844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346199"/>
            <a:ext cx="4937760" cy="45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346200"/>
            <a:ext cx="4937760" cy="45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9978BA-96F8-4EA2-8266-86BB2F3B27FE}" type="datetime1">
              <a:rPr lang="en-US" smtClean="0"/>
              <a:t>12/08/2021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2178257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D6CF77-178E-4DC2-BF37-45D9C41F0C9F}" type="datetime1">
              <a:rPr lang="en-US" smtClean="0"/>
              <a:t>12/08/2021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3826086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CA687A-E5A4-48EF-A7CC-CAABC50235F3}" type="datetime1">
              <a:rPr lang="en-US" smtClean="0"/>
              <a:t>12/08/2021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1540959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014B191-B7DF-4AB4-A16C-8B0EB2515670}" type="datetime1">
              <a:rPr lang="en-US" smtClean="0"/>
              <a:t>12/08/2021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3330419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E4B6070-3D3B-4F6C-8CEC-4C9E28F3DB80}" type="datetime1">
              <a:rPr lang="en-US" smtClean="0"/>
              <a:t>12/08/2021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771DB1C-B372-4CFA-B223-ECAC3FCFC319}" type="slidenum">
              <a:rPr lang="en-US" smtClean="0"/>
              <a:t>‹#›</a:t>
            </a:fld>
            <a:endParaRPr lang="en-US"/>
          </a:p>
        </p:txBody>
      </p:sp>
    </p:spTree>
    <p:extLst>
      <p:ext uri="{BB962C8B-B14F-4D97-AF65-F5344CB8AC3E}">
        <p14:creationId xmlns:p14="http://schemas.microsoft.com/office/powerpoint/2010/main" val="1655397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914F1F-33F3-4C24-BC7A-D0662AB03A48}" type="datetime1">
              <a:rPr lang="en-US" smtClean="0"/>
              <a:t>12/08/2021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71DB1C-B372-4CFA-B223-ECAC3FCFC319}" type="slidenum">
              <a:rPr lang="en-US" smtClean="0"/>
              <a:t>‹#›</a:t>
            </a:fld>
            <a:endParaRPr lang="en-US"/>
          </a:p>
        </p:txBody>
      </p:sp>
    </p:spTree>
    <p:extLst>
      <p:ext uri="{BB962C8B-B14F-4D97-AF65-F5344CB8AC3E}">
        <p14:creationId xmlns:p14="http://schemas.microsoft.com/office/powerpoint/2010/main" val="1866565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82254" y="286603"/>
            <a:ext cx="10768445" cy="88179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28600" y="1276131"/>
            <a:ext cx="11722100" cy="4883369"/>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1800" b="1">
                <a:solidFill>
                  <a:srgbClr val="FFFFFF"/>
                </a:solidFill>
                <a:latin typeface="Times New Roman" panose="02020603050405020304" pitchFamily="18" charset="0"/>
                <a:cs typeface="Times New Roman" panose="02020603050405020304" pitchFamily="18" charset="0"/>
              </a:defRPr>
            </a:lvl1pPr>
          </a:lstStyle>
          <a:p>
            <a:fld id="{0A59F165-FA03-4802-ABF8-40A8C898DBBC}" type="datetime1">
              <a:rPr lang="en-US" smtClean="0"/>
              <a:pPr/>
              <a:t>12/08/2021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800" b="1">
                <a:solidFill>
                  <a:srgbClr val="FFFFFF"/>
                </a:solidFill>
                <a:latin typeface="Times New Roman" panose="02020603050405020304" pitchFamily="18" charset="0"/>
                <a:cs typeface="Times New Roman" panose="02020603050405020304" pitchFamily="18" charset="0"/>
              </a:defRPr>
            </a:lvl1pPr>
          </a:lstStyle>
          <a:p>
            <a:fld id="{5771DB1C-B372-4CFA-B223-ECAC3FCFC319}" type="slidenum">
              <a:rPr lang="en-US" smtClean="0"/>
              <a:pPr/>
              <a:t>‹#›</a:t>
            </a:fld>
            <a:endParaRPr lang="en-US"/>
          </a:p>
        </p:txBody>
      </p:sp>
      <p:cxnSp>
        <p:nvCxnSpPr>
          <p:cNvPr id="10" name="Straight Connector 9"/>
          <p:cNvCxnSpPr/>
          <p:nvPr/>
        </p:nvCxnSpPr>
        <p:spPr>
          <a:xfrm>
            <a:off x="228600" y="1217145"/>
            <a:ext cx="1172210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2" descr="C:\Users\Administrator\Desktop\thesis-slide\uit-logo.png">
            <a:extLst>
              <a:ext uri="{FF2B5EF4-FFF2-40B4-BE49-F238E27FC236}">
                <a16:creationId xmlns:a16="http://schemas.microsoft.com/office/drawing/2014/main" id="{431D5121-9F02-4F10-B39E-0BA49CB06030}"/>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228600" y="213071"/>
            <a:ext cx="898909" cy="898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466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5000"/>
        </a:lnSpc>
        <a:spcBef>
          <a:spcPct val="0"/>
        </a:spcBef>
        <a:buNone/>
        <a:defRPr sz="55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p:titleStyle>
    <p:bodyStyle>
      <a:lvl1pPr marL="91440" indent="-91440" algn="just"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384048" indent="-182880" algn="just" defTabSz="914400" rtl="0" eaLnBrk="1" latinLnBrk="0" hangingPunct="1">
        <a:lnSpc>
          <a:spcPct val="90000"/>
        </a:lnSpc>
        <a:spcBef>
          <a:spcPts val="200"/>
        </a:spcBef>
        <a:spcAft>
          <a:spcPts val="400"/>
        </a:spcAft>
        <a:buClr>
          <a:schemeClr val="accent1"/>
        </a:buClr>
        <a:buFont typeface="Calibri" pitchFamily="34" charset="0"/>
        <a:buChar char="◦"/>
        <a:defRPr sz="25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566928" indent="-182880" algn="just" defTabSz="914400" rtl="0" eaLnBrk="1" latinLnBrk="0" hangingPunct="1">
        <a:lnSpc>
          <a:spcPct val="90000"/>
        </a:lnSpc>
        <a:spcBef>
          <a:spcPts val="200"/>
        </a:spcBef>
        <a:spcAft>
          <a:spcPts val="400"/>
        </a:spcAft>
        <a:buClr>
          <a:schemeClr val="accent1"/>
        </a:buClr>
        <a:buFont typeface="Calibri" pitchFamily="34" charset="0"/>
        <a:buChar char="◦"/>
        <a:defRPr sz="25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749808" indent="-182880" algn="just" defTabSz="914400" rtl="0" eaLnBrk="1" latinLnBrk="0" hangingPunct="1">
        <a:lnSpc>
          <a:spcPct val="90000"/>
        </a:lnSpc>
        <a:spcBef>
          <a:spcPts val="200"/>
        </a:spcBef>
        <a:spcAft>
          <a:spcPts val="400"/>
        </a:spcAft>
        <a:buClr>
          <a:schemeClr val="accent1"/>
        </a:buClr>
        <a:buFont typeface="Calibri" pitchFamily="34" charset="0"/>
        <a:buChar char="◦"/>
        <a:defRPr sz="25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688" indent="-182880" algn="just" defTabSz="914400" rtl="0" eaLnBrk="1" latinLnBrk="0" hangingPunct="1">
        <a:lnSpc>
          <a:spcPct val="90000"/>
        </a:lnSpc>
        <a:spcBef>
          <a:spcPts val="200"/>
        </a:spcBef>
        <a:spcAft>
          <a:spcPts val="400"/>
        </a:spcAft>
        <a:buClr>
          <a:schemeClr val="accent1"/>
        </a:buClr>
        <a:buFont typeface="Calibri" pitchFamily="34" charset="0"/>
        <a:buChar char="◦"/>
        <a:defRPr sz="25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turnonvpn.or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a:t>INTERNET</a:t>
            </a:r>
            <a:br>
              <a:rPr lang="en-US" sz="5400"/>
            </a:br>
            <a:r>
              <a:rPr lang="en-US" sz="5400"/>
              <a:t>&amp;</a:t>
            </a:r>
            <a:br>
              <a:rPr lang="en-US" sz="5400"/>
            </a:br>
            <a:r>
              <a:rPr lang="en-US" sz="5400"/>
              <a:t>CÔNG NGHỆ WEB</a:t>
            </a:r>
          </a:p>
        </p:txBody>
      </p:sp>
      <p:sp>
        <p:nvSpPr>
          <p:cNvPr id="3" name="Subtitle 2"/>
          <p:cNvSpPr>
            <a:spLocks noGrp="1"/>
          </p:cNvSpPr>
          <p:nvPr>
            <p:ph type="subTitle" idx="1"/>
          </p:nvPr>
        </p:nvSpPr>
        <p:spPr/>
        <p:txBody>
          <a:bodyPr/>
          <a:lstStyle/>
          <a:p>
            <a:r>
              <a:rPr lang="en-US" cap="none"/>
              <a:t>Biên soạn: ThS. Võ Tấn Khoa</a:t>
            </a:r>
          </a:p>
        </p:txBody>
      </p:sp>
    </p:spTree>
    <p:extLst>
      <p:ext uri="{BB962C8B-B14F-4D97-AF65-F5344CB8AC3E}">
        <p14:creationId xmlns:p14="http://schemas.microsoft.com/office/powerpoint/2010/main" val="345904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7C7B6F-14F0-4D23-8661-4492F0B9611A}"/>
              </a:ext>
            </a:extLst>
          </p:cNvPr>
          <p:cNvSpPr>
            <a:spLocks noGrp="1"/>
          </p:cNvSpPr>
          <p:nvPr>
            <p:ph type="title"/>
          </p:nvPr>
        </p:nvSpPr>
        <p:spPr>
          <a:xfrm>
            <a:off x="6411685" y="634946"/>
            <a:ext cx="5127171" cy="1450757"/>
          </a:xfrm>
        </p:spPr>
        <p:txBody>
          <a:bodyPr>
            <a:normAutofit/>
          </a:bodyPr>
          <a:lstStyle/>
          <a:p>
            <a:r>
              <a:rPr lang="vi-VN" sz="5100"/>
              <a:t>2.1.</a:t>
            </a:r>
            <a:r>
              <a:rPr lang="en-US" sz="5100"/>
              <a:t> </a:t>
            </a:r>
            <a:r>
              <a:rPr lang="vi-VN" sz="5100"/>
              <a:t>Kiến thức cơ bản về Internet</a:t>
            </a:r>
            <a:endParaRPr lang="en-US" sz="5100"/>
          </a:p>
        </p:txBody>
      </p:sp>
      <p:pic>
        <p:nvPicPr>
          <p:cNvPr id="5" name="Picture 4" descr="Diagram&#10;&#10;Description automatically generated">
            <a:extLst>
              <a:ext uri="{FF2B5EF4-FFF2-40B4-BE49-F238E27FC236}">
                <a16:creationId xmlns:a16="http://schemas.microsoft.com/office/drawing/2014/main" id="{47EB206B-DBA4-4567-B9C4-DB6727CF4DE3}"/>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43192" y="1674379"/>
            <a:ext cx="5451627" cy="3189201"/>
          </a:xfrm>
          <a:prstGeom prst="rect">
            <a:avLst/>
          </a:prstGeom>
          <a:noFill/>
        </p:spPr>
      </p:pic>
      <p:cxnSp>
        <p:nvCxnSpPr>
          <p:cNvPr id="12" name="Straight Connector 11">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433C20F-387B-4E6B-A1E7-BA94E558B002}"/>
              </a:ext>
            </a:extLst>
          </p:cNvPr>
          <p:cNvSpPr>
            <a:spLocks noGrp="1"/>
          </p:cNvSpPr>
          <p:nvPr>
            <p:ph idx="1"/>
          </p:nvPr>
        </p:nvSpPr>
        <p:spPr>
          <a:xfrm>
            <a:off x="6411684" y="2198914"/>
            <a:ext cx="5127172" cy="3670180"/>
          </a:xfrm>
        </p:spPr>
        <p:txBody>
          <a:bodyPr>
            <a:normAutofit/>
          </a:bodyPr>
          <a:lstStyle/>
          <a:p>
            <a:r>
              <a:rPr lang="en-US" sz="2600" b="1"/>
              <a:t>Tổng quan về Extranet</a:t>
            </a:r>
          </a:p>
          <a:p>
            <a:pPr>
              <a:buFont typeface="Wingdings" panose="05000000000000000000" pitchFamily="2" charset="2"/>
              <a:buChar char="Ø"/>
            </a:pPr>
            <a:r>
              <a:rPr lang="vi-VN" sz="2600"/>
              <a:t>Extranet là một phần của mạng nội bộ của tổ chức. Nó là một mạng truyền thông dựa trên các giao thức internet (TCP/IP).</a:t>
            </a:r>
            <a:endParaRPr lang="en-US" sz="2600"/>
          </a:p>
          <a:p>
            <a:pPr>
              <a:buFont typeface="Wingdings" panose="05000000000000000000" pitchFamily="2" charset="2"/>
              <a:buChar char="Ø"/>
            </a:pPr>
            <a:r>
              <a:rPr lang="vi-VN" sz="2600"/>
              <a:t>Nó cung cấp quyền truy cập có kiểm soát vào mạng nội bộ của công ty cho các đối tác thương mại, khách hàng và các doanh nghiệp khác.</a:t>
            </a:r>
            <a:endParaRPr lang="en-US" sz="2600"/>
          </a:p>
        </p:txBody>
      </p:sp>
      <p:sp>
        <p:nvSpPr>
          <p:cNvPr id="14" name="Rectangle 1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F3AB695B-2DB4-43B7-BCB9-7D73F6039ACC}"/>
              </a:ext>
            </a:extLst>
          </p:cNvPr>
          <p:cNvSpPr>
            <a:spLocks noGrp="1"/>
          </p:cNvSpPr>
          <p:nvPr>
            <p:ph type="sldNum" sz="quarter" idx="12"/>
          </p:nvPr>
        </p:nvSpPr>
        <p:spPr>
          <a:xfrm>
            <a:off x="9900458" y="6459785"/>
            <a:ext cx="1312025" cy="365125"/>
          </a:xfrm>
        </p:spPr>
        <p:txBody>
          <a:bodyPr>
            <a:normAutofit/>
          </a:bodyPr>
          <a:lstStyle/>
          <a:p>
            <a:pPr>
              <a:lnSpc>
                <a:spcPct val="90000"/>
              </a:lnSpc>
              <a:spcAft>
                <a:spcPts val="600"/>
              </a:spcAft>
            </a:pPr>
            <a:fld id="{5771DB1C-B372-4CFA-B223-ECAC3FCFC319}" type="slidenum">
              <a:rPr lang="en-US" smtClean="0"/>
              <a:pPr>
                <a:lnSpc>
                  <a:spcPct val="90000"/>
                </a:lnSpc>
                <a:spcAft>
                  <a:spcPts val="600"/>
                </a:spcAft>
              </a:pPr>
              <a:t>10</a:t>
            </a:fld>
            <a:endParaRPr lang="en-US"/>
          </a:p>
        </p:txBody>
      </p:sp>
    </p:spTree>
    <p:extLst>
      <p:ext uri="{BB962C8B-B14F-4D97-AF65-F5344CB8AC3E}">
        <p14:creationId xmlns:p14="http://schemas.microsoft.com/office/powerpoint/2010/main" val="1731428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C7B6F-14F0-4D23-8661-4492F0B9611A}"/>
              </a:ext>
            </a:extLst>
          </p:cNvPr>
          <p:cNvSpPr>
            <a:spLocks noGrp="1"/>
          </p:cNvSpPr>
          <p:nvPr>
            <p:ph type="title"/>
          </p:nvPr>
        </p:nvSpPr>
        <p:spPr/>
        <p:txBody>
          <a:bodyPr>
            <a:normAutofit/>
          </a:bodyPr>
          <a:lstStyle/>
          <a:p>
            <a:r>
              <a:rPr lang="vi-VN"/>
              <a:t>2.1.</a:t>
            </a:r>
            <a:r>
              <a:rPr lang="en-US"/>
              <a:t> </a:t>
            </a:r>
            <a:r>
              <a:rPr lang="vi-VN"/>
              <a:t>Kiến thức cơ bản về Internet</a:t>
            </a:r>
            <a:endParaRPr lang="en-US"/>
          </a:p>
        </p:txBody>
      </p:sp>
      <p:graphicFrame>
        <p:nvGraphicFramePr>
          <p:cNvPr id="5" name="Content Placeholder 4">
            <a:extLst>
              <a:ext uri="{FF2B5EF4-FFF2-40B4-BE49-F238E27FC236}">
                <a16:creationId xmlns:a16="http://schemas.microsoft.com/office/drawing/2014/main" id="{06F298E9-2493-4907-87F1-01278402EE0F}"/>
              </a:ext>
            </a:extLst>
          </p:cNvPr>
          <p:cNvGraphicFramePr>
            <a:graphicFrameLocks noGrp="1"/>
          </p:cNvGraphicFramePr>
          <p:nvPr>
            <p:ph idx="1"/>
            <p:extLst>
              <p:ext uri="{D42A27DB-BD31-4B8C-83A1-F6EECF244321}">
                <p14:modId xmlns:p14="http://schemas.microsoft.com/office/powerpoint/2010/main" val="3614775391"/>
              </p:ext>
            </p:extLst>
          </p:nvPr>
        </p:nvGraphicFramePr>
        <p:xfrm>
          <a:off x="234950" y="1424462"/>
          <a:ext cx="11722100" cy="4630420"/>
        </p:xfrm>
        <a:graphic>
          <a:graphicData uri="http://schemas.openxmlformats.org/drawingml/2006/table">
            <a:tbl>
              <a:tblPr firstRow="1" firstCol="1" bandRow="1">
                <a:tableStyleId>{3B4B98B0-60AC-42C2-AFA5-B58CD77FA1E5}</a:tableStyleId>
              </a:tblPr>
              <a:tblGrid>
                <a:gridCol w="4297322">
                  <a:extLst>
                    <a:ext uri="{9D8B030D-6E8A-4147-A177-3AD203B41FA5}">
                      <a16:colId xmlns:a16="http://schemas.microsoft.com/office/drawing/2014/main" val="3351542670"/>
                    </a:ext>
                  </a:extLst>
                </a:gridCol>
                <a:gridCol w="7424778">
                  <a:extLst>
                    <a:ext uri="{9D8B030D-6E8A-4147-A177-3AD203B41FA5}">
                      <a16:colId xmlns:a16="http://schemas.microsoft.com/office/drawing/2014/main" val="1072149"/>
                    </a:ext>
                  </a:extLst>
                </a:gridCol>
              </a:tblGrid>
              <a:tr h="0">
                <a:tc>
                  <a:txBody>
                    <a:bodyPr/>
                    <a:lstStyle/>
                    <a:p>
                      <a:pPr marL="0" marR="0" algn="ctr">
                        <a:lnSpc>
                          <a:spcPct val="150000"/>
                        </a:lnSpc>
                        <a:spcBef>
                          <a:spcPts val="300"/>
                        </a:spcBef>
                        <a:spcAft>
                          <a:spcPts val="300"/>
                        </a:spcAft>
                      </a:pPr>
                      <a:r>
                        <a:rPr lang="en-US" sz="1800" cap="all" spc="60">
                          <a:effectLst/>
                          <a:latin typeface="Times New Roman" panose="02020603050405020304" pitchFamily="18" charset="0"/>
                          <a:cs typeface="Times New Roman" panose="02020603050405020304" pitchFamily="18" charset="0"/>
                        </a:rPr>
                        <a:t>INTRANET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76200" marT="76200" marB="76200" anchor="ctr"/>
                </a:tc>
                <a:tc>
                  <a:txBody>
                    <a:bodyPr/>
                    <a:lstStyle/>
                    <a:p>
                      <a:pPr marL="0" marR="0" algn="ctr">
                        <a:lnSpc>
                          <a:spcPct val="150000"/>
                        </a:lnSpc>
                        <a:spcBef>
                          <a:spcPts val="300"/>
                        </a:spcBef>
                        <a:spcAft>
                          <a:spcPts val="300"/>
                        </a:spcAft>
                      </a:pPr>
                      <a:r>
                        <a:rPr lang="en-US" sz="1800" cap="all" spc="60">
                          <a:effectLst/>
                          <a:latin typeface="Times New Roman" panose="02020603050405020304" pitchFamily="18" charset="0"/>
                          <a:cs typeface="Times New Roman" panose="02020603050405020304" pitchFamily="18" charset="0"/>
                        </a:rPr>
                        <a:t>EXTRANET</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0" marT="76200" marB="76200" anchor="ctr"/>
                </a:tc>
                <a:extLst>
                  <a:ext uri="{0D108BD9-81ED-4DB2-BD59-A6C34878D82A}">
                    <a16:rowId xmlns:a16="http://schemas.microsoft.com/office/drawing/2014/main" val="1887705454"/>
                  </a:ext>
                </a:extLst>
              </a:tr>
              <a:tr h="0">
                <a:tc>
                  <a:txBody>
                    <a:bodyPr/>
                    <a:lstStyle/>
                    <a:p>
                      <a:pPr marL="342900" marR="0" lvl="0" indent="-342900" algn="l">
                        <a:lnSpc>
                          <a:spcPct val="150000"/>
                        </a:lnSpc>
                        <a:spcBef>
                          <a:spcPts val="300"/>
                        </a:spcBef>
                        <a:spcAft>
                          <a:spcPts val="300"/>
                        </a:spcAft>
                        <a:buFont typeface="Wingdings" panose="05000000000000000000" pitchFamily="2" charset="2"/>
                        <a:buChar char="Ø"/>
                      </a:pPr>
                      <a:r>
                        <a:rPr lang="en-US" sz="1800" b="0">
                          <a:effectLst/>
                          <a:latin typeface="Times New Roman" panose="02020603050405020304" pitchFamily="18" charset="0"/>
                          <a:cs typeface="Times New Roman" panose="02020603050405020304" pitchFamily="18" charset="0"/>
                        </a:rPr>
                        <a:t>Đây là một mạng riêng, không thể truy cập từ bên ngoài.</a:t>
                      </a:r>
                      <a:endParaRPr lang="en-US" sz="1800" b="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76200" marT="76200" marB="76200" anchor="ctr"/>
                </a:tc>
                <a:tc>
                  <a:txBody>
                    <a:bodyPr/>
                    <a:lstStyle/>
                    <a:p>
                      <a:pPr marL="342900" marR="0" lvl="0" indent="-342900" algn="l">
                        <a:lnSpc>
                          <a:spcPct val="150000"/>
                        </a:lnSpc>
                        <a:spcBef>
                          <a:spcPts val="300"/>
                        </a:spcBef>
                        <a:spcAft>
                          <a:spcPts val="300"/>
                        </a:spcAft>
                        <a:buFont typeface="Wingdings" panose="05000000000000000000" pitchFamily="2" charset="2"/>
                        <a:buChar char="Ø"/>
                      </a:pPr>
                      <a:r>
                        <a:rPr lang="en-US" sz="1800">
                          <a:effectLst/>
                          <a:latin typeface="Times New Roman" panose="02020603050405020304" pitchFamily="18" charset="0"/>
                          <a:cs typeface="Times New Roman" panose="02020603050405020304" pitchFamily="18" charset="0"/>
                        </a:rPr>
                        <a:t>Nó có thể không được gọi là mạng riêng, vì nó có thể được đánh giá bên ngoài. Nó cung cấp quyền truy cập hạn chế cho người dùng bên ngoài được ủy quyền như nhà cung cấp, đối tác, v.v.</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0" marT="76200" marB="76200" anchor="ctr"/>
                </a:tc>
                <a:extLst>
                  <a:ext uri="{0D108BD9-81ED-4DB2-BD59-A6C34878D82A}">
                    <a16:rowId xmlns:a16="http://schemas.microsoft.com/office/drawing/2014/main" val="2854871105"/>
                  </a:ext>
                </a:extLst>
              </a:tr>
              <a:tr h="0">
                <a:tc>
                  <a:txBody>
                    <a:bodyPr/>
                    <a:lstStyle/>
                    <a:p>
                      <a:pPr marL="342900" marR="0" lvl="0" indent="-342900" algn="l">
                        <a:lnSpc>
                          <a:spcPct val="150000"/>
                        </a:lnSpc>
                        <a:spcBef>
                          <a:spcPts val="300"/>
                        </a:spcBef>
                        <a:spcAft>
                          <a:spcPts val="300"/>
                        </a:spcAft>
                        <a:buFont typeface="Wingdings" panose="05000000000000000000" pitchFamily="2" charset="2"/>
                        <a:buChar char="Ø"/>
                      </a:pPr>
                      <a:r>
                        <a:rPr lang="en-US" sz="1800" b="0">
                          <a:effectLst/>
                          <a:latin typeface="Times New Roman" panose="02020603050405020304" pitchFamily="18" charset="0"/>
                          <a:cs typeface="Times New Roman" panose="02020603050405020304" pitchFamily="18" charset="0"/>
                        </a:rPr>
                        <a:t>Nó kết nối các nhân viên của công ty.</a:t>
                      </a:r>
                      <a:endParaRPr lang="en-US" sz="1800" b="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76200" marT="76200" marB="76200" anchor="ctr"/>
                </a:tc>
                <a:tc>
                  <a:txBody>
                    <a:bodyPr/>
                    <a:lstStyle/>
                    <a:p>
                      <a:pPr marL="342900" marR="0" lvl="0" indent="-342900" algn="l">
                        <a:lnSpc>
                          <a:spcPct val="150000"/>
                        </a:lnSpc>
                        <a:spcBef>
                          <a:spcPts val="300"/>
                        </a:spcBef>
                        <a:spcAft>
                          <a:spcPts val="300"/>
                        </a:spcAft>
                        <a:buFont typeface="Wingdings" panose="05000000000000000000" pitchFamily="2" charset="2"/>
                        <a:buChar char="Ø"/>
                      </a:pPr>
                      <a:r>
                        <a:rPr lang="en-US" sz="1800">
                          <a:effectLst/>
                          <a:latin typeface="Times New Roman" panose="02020603050405020304" pitchFamily="18" charset="0"/>
                          <a:cs typeface="Times New Roman" panose="02020603050405020304" pitchFamily="18" charset="0"/>
                        </a:rPr>
                        <a:t>Nó kết nối nhân viên của công ty với các đối tác.</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0" marT="76200" marB="76200" anchor="ctr"/>
                </a:tc>
                <a:extLst>
                  <a:ext uri="{0D108BD9-81ED-4DB2-BD59-A6C34878D82A}">
                    <a16:rowId xmlns:a16="http://schemas.microsoft.com/office/drawing/2014/main" val="2385199545"/>
                  </a:ext>
                </a:extLst>
              </a:tr>
              <a:tr h="0">
                <a:tc>
                  <a:txBody>
                    <a:bodyPr/>
                    <a:lstStyle/>
                    <a:p>
                      <a:pPr marL="342900" marR="0" lvl="0" indent="-342900" algn="l">
                        <a:lnSpc>
                          <a:spcPct val="150000"/>
                        </a:lnSpc>
                        <a:spcBef>
                          <a:spcPts val="300"/>
                        </a:spcBef>
                        <a:spcAft>
                          <a:spcPts val="300"/>
                        </a:spcAft>
                        <a:buFont typeface="Wingdings" panose="05000000000000000000" pitchFamily="2" charset="2"/>
                        <a:buChar char="Ø"/>
                      </a:pPr>
                      <a:r>
                        <a:rPr lang="en-US" sz="1800" b="0">
                          <a:effectLst/>
                          <a:latin typeface="Times New Roman" panose="02020603050405020304" pitchFamily="18" charset="0"/>
                          <a:cs typeface="Times New Roman" panose="02020603050405020304" pitchFamily="18" charset="0"/>
                        </a:rPr>
                        <a:t>Nó là một mạng độc lập, không phải là một phần hoặc phần mở rộng của bất kỳ mạng nào khác.</a:t>
                      </a:r>
                      <a:endParaRPr lang="en-US" sz="1800" b="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76200" marT="76200" marB="76200" anchor="ctr"/>
                </a:tc>
                <a:tc>
                  <a:txBody>
                    <a:bodyPr/>
                    <a:lstStyle/>
                    <a:p>
                      <a:pPr marL="342900" marR="0" lvl="0" indent="-342900" algn="l">
                        <a:lnSpc>
                          <a:spcPct val="150000"/>
                        </a:lnSpc>
                        <a:spcBef>
                          <a:spcPts val="300"/>
                        </a:spcBef>
                        <a:spcAft>
                          <a:spcPts val="300"/>
                        </a:spcAft>
                        <a:buFont typeface="Wingdings" panose="05000000000000000000" pitchFamily="2" charset="2"/>
                        <a:buChar char="Ø"/>
                      </a:pPr>
                      <a:r>
                        <a:rPr lang="en-US" sz="1800">
                          <a:effectLst/>
                          <a:latin typeface="Times New Roman" panose="02020603050405020304" pitchFamily="18" charset="0"/>
                          <a:cs typeface="Times New Roman" panose="02020603050405020304" pitchFamily="18" charset="0"/>
                        </a:rPr>
                        <a:t>Nó là một phần bổ sung của Intranet của công ty.</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0" marT="76200" marB="76200" anchor="ctr"/>
                </a:tc>
                <a:extLst>
                  <a:ext uri="{0D108BD9-81ED-4DB2-BD59-A6C34878D82A}">
                    <a16:rowId xmlns:a16="http://schemas.microsoft.com/office/drawing/2014/main" val="1409893188"/>
                  </a:ext>
                </a:extLst>
              </a:tr>
              <a:tr h="0">
                <a:tc>
                  <a:txBody>
                    <a:bodyPr/>
                    <a:lstStyle/>
                    <a:p>
                      <a:pPr marL="342900" marR="0" lvl="0" indent="-342900" algn="l">
                        <a:lnSpc>
                          <a:spcPct val="150000"/>
                        </a:lnSpc>
                        <a:spcBef>
                          <a:spcPts val="300"/>
                        </a:spcBef>
                        <a:spcAft>
                          <a:spcPts val="300"/>
                        </a:spcAft>
                        <a:buFont typeface="Wingdings" panose="05000000000000000000" pitchFamily="2" charset="2"/>
                        <a:buChar char="Ø"/>
                      </a:pPr>
                      <a:r>
                        <a:rPr lang="en-US" sz="1800" b="0">
                          <a:effectLst/>
                          <a:latin typeface="Times New Roman" panose="02020603050405020304" pitchFamily="18" charset="0"/>
                          <a:cs typeface="Times New Roman" panose="02020603050405020304" pitchFamily="18" charset="0"/>
                        </a:rPr>
                        <a:t>Giao tiếp chỉ diễn ra trong tổ chức sở hữu mạng.</a:t>
                      </a:r>
                      <a:endParaRPr lang="en-US" sz="1800" b="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76200" marT="76200" marB="76200" anchor="ctr"/>
                </a:tc>
                <a:tc>
                  <a:txBody>
                    <a:bodyPr/>
                    <a:lstStyle/>
                    <a:p>
                      <a:pPr marL="342900" marR="0" lvl="0" indent="-342900" algn="l">
                        <a:lnSpc>
                          <a:spcPct val="150000"/>
                        </a:lnSpc>
                        <a:spcBef>
                          <a:spcPts val="300"/>
                        </a:spcBef>
                        <a:spcAft>
                          <a:spcPts val="300"/>
                        </a:spcAft>
                        <a:buFont typeface="Wingdings" panose="05000000000000000000" pitchFamily="2" charset="2"/>
                        <a:buChar char="Ø"/>
                      </a:pPr>
                      <a:r>
                        <a:rPr lang="en-US" sz="1800">
                          <a:effectLst/>
                          <a:latin typeface="Times New Roman" panose="02020603050405020304" pitchFamily="18" charset="0"/>
                          <a:cs typeface="Times New Roman" panose="02020603050405020304" pitchFamily="18" charset="0"/>
                        </a:rPr>
                        <a:t>Người dùng bên ngoài như nhà cung cấp, khách hàng và đối tác được phép trở thành một phần của mạng nội bộ để nhận thông tin, cập nhật về tổ chức.</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0" marT="76200" marB="76200" anchor="ctr"/>
                </a:tc>
                <a:extLst>
                  <a:ext uri="{0D108BD9-81ED-4DB2-BD59-A6C34878D82A}">
                    <a16:rowId xmlns:a16="http://schemas.microsoft.com/office/drawing/2014/main" val="2152589380"/>
                  </a:ext>
                </a:extLst>
              </a:tr>
            </a:tbl>
          </a:graphicData>
        </a:graphic>
      </p:graphicFrame>
      <p:sp>
        <p:nvSpPr>
          <p:cNvPr id="4" name="Slide Number Placeholder 3">
            <a:extLst>
              <a:ext uri="{FF2B5EF4-FFF2-40B4-BE49-F238E27FC236}">
                <a16:creationId xmlns:a16="http://schemas.microsoft.com/office/drawing/2014/main" id="{F3AB695B-2DB4-43B7-BCB9-7D73F6039ACC}"/>
              </a:ext>
            </a:extLst>
          </p:cNvPr>
          <p:cNvSpPr>
            <a:spLocks noGrp="1"/>
          </p:cNvSpPr>
          <p:nvPr>
            <p:ph type="sldNum" sz="quarter" idx="12"/>
          </p:nvPr>
        </p:nvSpPr>
        <p:spPr/>
        <p:txBody>
          <a:bodyPr/>
          <a:lstStyle/>
          <a:p>
            <a:fld id="{5771DB1C-B372-4CFA-B223-ECAC3FCFC319}" type="slidenum">
              <a:rPr lang="en-US" smtClean="0"/>
              <a:t>11</a:t>
            </a:fld>
            <a:endParaRPr lang="en-US"/>
          </a:p>
        </p:txBody>
      </p:sp>
    </p:spTree>
    <p:extLst>
      <p:ext uri="{BB962C8B-B14F-4D97-AF65-F5344CB8AC3E}">
        <p14:creationId xmlns:p14="http://schemas.microsoft.com/office/powerpoint/2010/main" val="3274110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C7B6F-14F0-4D23-8661-4492F0B9611A}"/>
              </a:ext>
            </a:extLst>
          </p:cNvPr>
          <p:cNvSpPr>
            <a:spLocks noGrp="1"/>
          </p:cNvSpPr>
          <p:nvPr>
            <p:ph type="title"/>
          </p:nvPr>
        </p:nvSpPr>
        <p:spPr/>
        <p:txBody>
          <a:bodyPr>
            <a:normAutofit/>
          </a:bodyPr>
          <a:lstStyle/>
          <a:p>
            <a:r>
              <a:rPr lang="vi-VN"/>
              <a:t>2.1.</a:t>
            </a:r>
            <a:r>
              <a:rPr lang="en-US"/>
              <a:t> </a:t>
            </a:r>
            <a:r>
              <a:rPr lang="vi-VN"/>
              <a:t>Kiến thức cơ bản về Internet</a:t>
            </a:r>
            <a:endParaRPr lang="en-US"/>
          </a:p>
        </p:txBody>
      </p:sp>
      <p:sp>
        <p:nvSpPr>
          <p:cNvPr id="3" name="Content Placeholder 2">
            <a:extLst>
              <a:ext uri="{FF2B5EF4-FFF2-40B4-BE49-F238E27FC236}">
                <a16:creationId xmlns:a16="http://schemas.microsoft.com/office/drawing/2014/main" id="{D433C20F-387B-4E6B-A1E7-BA94E558B002}"/>
              </a:ext>
            </a:extLst>
          </p:cNvPr>
          <p:cNvSpPr>
            <a:spLocks noGrp="1"/>
          </p:cNvSpPr>
          <p:nvPr>
            <p:ph idx="1"/>
          </p:nvPr>
        </p:nvSpPr>
        <p:spPr>
          <a:xfrm>
            <a:off x="441960" y="1704865"/>
            <a:ext cx="3134360" cy="3448269"/>
          </a:xfrm>
        </p:spPr>
        <p:txBody>
          <a:bodyPr/>
          <a:lstStyle/>
          <a:p>
            <a:pPr algn="l"/>
            <a:r>
              <a:rPr lang="en-US" b="1">
                <a:solidFill>
                  <a:schemeClr val="accent1">
                    <a:lumMod val="75000"/>
                  </a:schemeClr>
                </a:solidFill>
              </a:rPr>
              <a:t>Mô hình tham chiếu</a:t>
            </a:r>
          </a:p>
          <a:p>
            <a:pPr algn="l">
              <a:buFont typeface="Wingdings" panose="05000000000000000000" pitchFamily="2" charset="2"/>
              <a:buChar char="Ø"/>
            </a:pPr>
            <a:r>
              <a:rPr lang="vi-VN"/>
              <a:t>Mô hình tham chiếu cung cấp một phương tiện tiêu chuẩn hóa được chấp nhận trên toàn thế giới.</a:t>
            </a:r>
            <a:endParaRPr lang="en-US"/>
          </a:p>
        </p:txBody>
      </p:sp>
      <p:sp>
        <p:nvSpPr>
          <p:cNvPr id="4" name="Slide Number Placeholder 3">
            <a:extLst>
              <a:ext uri="{FF2B5EF4-FFF2-40B4-BE49-F238E27FC236}">
                <a16:creationId xmlns:a16="http://schemas.microsoft.com/office/drawing/2014/main" id="{F3AB695B-2DB4-43B7-BCB9-7D73F6039ACC}"/>
              </a:ext>
            </a:extLst>
          </p:cNvPr>
          <p:cNvSpPr>
            <a:spLocks noGrp="1"/>
          </p:cNvSpPr>
          <p:nvPr>
            <p:ph type="sldNum" sz="quarter" idx="12"/>
          </p:nvPr>
        </p:nvSpPr>
        <p:spPr/>
        <p:txBody>
          <a:bodyPr/>
          <a:lstStyle/>
          <a:p>
            <a:fld id="{5771DB1C-B372-4CFA-B223-ECAC3FCFC319}" type="slidenum">
              <a:rPr lang="en-US" smtClean="0"/>
              <a:t>12</a:t>
            </a:fld>
            <a:endParaRPr lang="en-US"/>
          </a:p>
        </p:txBody>
      </p:sp>
      <p:graphicFrame>
        <p:nvGraphicFramePr>
          <p:cNvPr id="5" name="Diagram 4">
            <a:extLst>
              <a:ext uri="{FF2B5EF4-FFF2-40B4-BE49-F238E27FC236}">
                <a16:creationId xmlns:a16="http://schemas.microsoft.com/office/drawing/2014/main" id="{1EF76BA2-EFDB-4A17-BB90-87A6CFC6781C}"/>
              </a:ext>
            </a:extLst>
          </p:cNvPr>
          <p:cNvGraphicFramePr/>
          <p:nvPr>
            <p:extLst>
              <p:ext uri="{D42A27DB-BD31-4B8C-83A1-F6EECF244321}">
                <p14:modId xmlns:p14="http://schemas.microsoft.com/office/powerpoint/2010/main" val="354326782"/>
              </p:ext>
            </p:extLst>
          </p:nvPr>
        </p:nvGraphicFramePr>
        <p:xfrm>
          <a:off x="3835400" y="74083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9598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7C7B6F-14F0-4D23-8661-4492F0B9611A}"/>
              </a:ext>
            </a:extLst>
          </p:cNvPr>
          <p:cNvSpPr>
            <a:spLocks noGrp="1"/>
          </p:cNvSpPr>
          <p:nvPr>
            <p:ph type="title"/>
          </p:nvPr>
        </p:nvSpPr>
        <p:spPr>
          <a:xfrm>
            <a:off x="6411685" y="634946"/>
            <a:ext cx="5127171" cy="1450757"/>
          </a:xfrm>
        </p:spPr>
        <p:txBody>
          <a:bodyPr>
            <a:normAutofit/>
          </a:bodyPr>
          <a:lstStyle/>
          <a:p>
            <a:r>
              <a:rPr lang="vi-VN" sz="5100"/>
              <a:t>2.1.</a:t>
            </a:r>
            <a:r>
              <a:rPr lang="en-US" sz="5100"/>
              <a:t> </a:t>
            </a:r>
            <a:r>
              <a:rPr lang="vi-VN" sz="5100"/>
              <a:t>Kiến thức cơ bản về Internet</a:t>
            </a:r>
            <a:endParaRPr lang="en-US" sz="5100"/>
          </a:p>
        </p:txBody>
      </p:sp>
      <p:pic>
        <p:nvPicPr>
          <p:cNvPr id="5" name="Picture 4" descr="OSI Model - Tutorial And Example">
            <a:extLst>
              <a:ext uri="{FF2B5EF4-FFF2-40B4-BE49-F238E27FC236}">
                <a16:creationId xmlns:a16="http://schemas.microsoft.com/office/drawing/2014/main" id="{7AF79DE2-B9EB-4FA2-89AB-3CEB318A0E8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43192" y="815747"/>
            <a:ext cx="5451627" cy="4906464"/>
          </a:xfrm>
          <a:prstGeom prst="rect">
            <a:avLst/>
          </a:prstGeom>
          <a:noFill/>
        </p:spPr>
      </p:pic>
      <p:cxnSp>
        <p:nvCxnSpPr>
          <p:cNvPr id="12" name="Straight Connector 11">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433C20F-387B-4E6B-A1E7-BA94E558B002}"/>
              </a:ext>
            </a:extLst>
          </p:cNvPr>
          <p:cNvSpPr>
            <a:spLocks noGrp="1"/>
          </p:cNvSpPr>
          <p:nvPr>
            <p:ph idx="1"/>
          </p:nvPr>
        </p:nvSpPr>
        <p:spPr>
          <a:xfrm>
            <a:off x="6411684" y="2198914"/>
            <a:ext cx="5127172" cy="3670180"/>
          </a:xfrm>
        </p:spPr>
        <p:txBody>
          <a:bodyPr>
            <a:normAutofit/>
          </a:bodyPr>
          <a:lstStyle/>
          <a:p>
            <a:pPr>
              <a:buFont typeface="Wingdings" panose="05000000000000000000" pitchFamily="2" charset="2"/>
              <a:buChar char="Ø"/>
            </a:pPr>
            <a:r>
              <a:rPr lang="vi-VN" b="1"/>
              <a:t>Mô hình OSI </a:t>
            </a:r>
            <a:r>
              <a:rPr lang="vi-VN"/>
              <a:t>bao gồm bảy lớp như thể hiện trong sơ đồ sau. Mỗi lớp có một chức năng cụ thể, tuy nhiên mỗi lớp cung cấp các dịch vụ cho lớp trên.</a:t>
            </a:r>
            <a:endParaRPr lang="en-US"/>
          </a:p>
        </p:txBody>
      </p:sp>
      <p:sp>
        <p:nvSpPr>
          <p:cNvPr id="14" name="Rectangle 1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F3AB695B-2DB4-43B7-BCB9-7D73F6039ACC}"/>
              </a:ext>
            </a:extLst>
          </p:cNvPr>
          <p:cNvSpPr>
            <a:spLocks noGrp="1"/>
          </p:cNvSpPr>
          <p:nvPr>
            <p:ph type="sldNum" sz="quarter" idx="12"/>
          </p:nvPr>
        </p:nvSpPr>
        <p:spPr>
          <a:xfrm>
            <a:off x="9900458" y="6459785"/>
            <a:ext cx="1312025" cy="365125"/>
          </a:xfrm>
        </p:spPr>
        <p:txBody>
          <a:bodyPr>
            <a:normAutofit/>
          </a:bodyPr>
          <a:lstStyle/>
          <a:p>
            <a:pPr>
              <a:lnSpc>
                <a:spcPct val="90000"/>
              </a:lnSpc>
              <a:spcAft>
                <a:spcPts val="600"/>
              </a:spcAft>
            </a:pPr>
            <a:fld id="{5771DB1C-B372-4CFA-B223-ECAC3FCFC319}" type="slidenum">
              <a:rPr lang="en-US" smtClean="0"/>
              <a:pPr>
                <a:lnSpc>
                  <a:spcPct val="90000"/>
                </a:lnSpc>
                <a:spcAft>
                  <a:spcPts val="600"/>
                </a:spcAft>
              </a:pPr>
              <a:t>13</a:t>
            </a:fld>
            <a:endParaRPr lang="en-US"/>
          </a:p>
        </p:txBody>
      </p:sp>
    </p:spTree>
    <p:extLst>
      <p:ext uri="{BB962C8B-B14F-4D97-AF65-F5344CB8AC3E}">
        <p14:creationId xmlns:p14="http://schemas.microsoft.com/office/powerpoint/2010/main" val="3497076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7C7B6F-14F0-4D23-8661-4492F0B9611A}"/>
              </a:ext>
            </a:extLst>
          </p:cNvPr>
          <p:cNvSpPr>
            <a:spLocks noGrp="1"/>
          </p:cNvSpPr>
          <p:nvPr>
            <p:ph type="title"/>
          </p:nvPr>
        </p:nvSpPr>
        <p:spPr>
          <a:xfrm>
            <a:off x="4974771" y="634946"/>
            <a:ext cx="6574972" cy="1450757"/>
          </a:xfrm>
        </p:spPr>
        <p:txBody>
          <a:bodyPr>
            <a:normAutofit/>
          </a:bodyPr>
          <a:lstStyle/>
          <a:p>
            <a:r>
              <a:rPr lang="vi-VN" sz="5100"/>
              <a:t>2.1.</a:t>
            </a:r>
            <a:r>
              <a:rPr lang="en-US" sz="5100"/>
              <a:t> </a:t>
            </a:r>
            <a:r>
              <a:rPr lang="vi-VN" sz="5100"/>
              <a:t>Kiến thức cơ bản về Internet</a:t>
            </a:r>
            <a:endParaRPr lang="en-US" sz="5100"/>
          </a:p>
        </p:txBody>
      </p:sp>
      <p:pic>
        <p:nvPicPr>
          <p:cNvPr id="5" name="Picture 4" descr="internet_technologies_tutorial">
            <a:extLst>
              <a:ext uri="{FF2B5EF4-FFF2-40B4-BE49-F238E27FC236}">
                <a16:creationId xmlns:a16="http://schemas.microsoft.com/office/drawing/2014/main" id="{5C1461E9-897C-494D-80CA-A0738B3FBF0A}"/>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33999" y="826907"/>
            <a:ext cx="4001315" cy="4940754"/>
          </a:xfrm>
          <a:prstGeom prst="rect">
            <a:avLst/>
          </a:prstGeom>
          <a:noFill/>
        </p:spPr>
      </p:pic>
      <p:cxnSp>
        <p:nvCxnSpPr>
          <p:cNvPr id="12" name="Straight Connector 11">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433C20F-387B-4E6B-A1E7-BA94E558B002}"/>
              </a:ext>
            </a:extLst>
          </p:cNvPr>
          <p:cNvSpPr>
            <a:spLocks noGrp="1"/>
          </p:cNvSpPr>
          <p:nvPr>
            <p:ph idx="1"/>
          </p:nvPr>
        </p:nvSpPr>
        <p:spPr>
          <a:xfrm>
            <a:off x="4974769" y="2198914"/>
            <a:ext cx="6574973" cy="3670180"/>
          </a:xfrm>
        </p:spPr>
        <p:txBody>
          <a:bodyPr>
            <a:normAutofit/>
          </a:bodyPr>
          <a:lstStyle/>
          <a:p>
            <a:pPr>
              <a:buFont typeface="Wingdings" panose="05000000000000000000" pitchFamily="2" charset="2"/>
              <a:buChar char="Ø"/>
            </a:pPr>
            <a:r>
              <a:rPr lang="vi-VN"/>
              <a:t>Mô hình TCP / IP là mô hình thực tế và được sử dụng trên Internet.</a:t>
            </a:r>
            <a:endParaRPr lang="en-US"/>
          </a:p>
          <a:p>
            <a:pPr>
              <a:buFont typeface="Wingdings" panose="05000000000000000000" pitchFamily="2" charset="2"/>
              <a:buChar char="Ø"/>
            </a:pPr>
            <a:r>
              <a:rPr lang="en-US"/>
              <a:t>Mô hình TCP / IP kết hợp hai lớp (</a:t>
            </a:r>
            <a:r>
              <a:rPr lang="en-US" i="1"/>
              <a:t>lớp liên kết Vật lý và Dữ liệu</a:t>
            </a:r>
            <a:r>
              <a:rPr lang="en-US"/>
              <a:t>) thành một lớp, tức là lớp Host-to-Network.</a:t>
            </a:r>
          </a:p>
        </p:txBody>
      </p:sp>
      <p:sp>
        <p:nvSpPr>
          <p:cNvPr id="14" name="Rectangle 13">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F3AB695B-2DB4-43B7-BCB9-7D73F6039ACC}"/>
              </a:ext>
            </a:extLst>
          </p:cNvPr>
          <p:cNvSpPr>
            <a:spLocks noGrp="1"/>
          </p:cNvSpPr>
          <p:nvPr>
            <p:ph type="sldNum" sz="quarter" idx="12"/>
          </p:nvPr>
        </p:nvSpPr>
        <p:spPr>
          <a:xfrm>
            <a:off x="9900458" y="6459785"/>
            <a:ext cx="1312025" cy="365125"/>
          </a:xfrm>
        </p:spPr>
        <p:txBody>
          <a:bodyPr>
            <a:normAutofit/>
          </a:bodyPr>
          <a:lstStyle/>
          <a:p>
            <a:pPr>
              <a:lnSpc>
                <a:spcPct val="90000"/>
              </a:lnSpc>
              <a:spcAft>
                <a:spcPts val="600"/>
              </a:spcAft>
            </a:pPr>
            <a:fld id="{5771DB1C-B372-4CFA-B223-ECAC3FCFC319}" type="slidenum">
              <a:rPr lang="en-US" smtClean="0"/>
              <a:pPr>
                <a:lnSpc>
                  <a:spcPct val="90000"/>
                </a:lnSpc>
                <a:spcAft>
                  <a:spcPts val="600"/>
                </a:spcAft>
              </a:pPr>
              <a:t>14</a:t>
            </a:fld>
            <a:endParaRPr lang="en-US"/>
          </a:p>
        </p:txBody>
      </p:sp>
    </p:spTree>
    <p:extLst>
      <p:ext uri="{BB962C8B-B14F-4D97-AF65-F5344CB8AC3E}">
        <p14:creationId xmlns:p14="http://schemas.microsoft.com/office/powerpoint/2010/main" val="538509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7C7B6F-14F0-4D23-8661-4492F0B9611A}"/>
              </a:ext>
            </a:extLst>
          </p:cNvPr>
          <p:cNvSpPr>
            <a:spLocks noGrp="1"/>
          </p:cNvSpPr>
          <p:nvPr>
            <p:ph type="title"/>
          </p:nvPr>
        </p:nvSpPr>
        <p:spPr>
          <a:xfrm>
            <a:off x="6411685" y="634946"/>
            <a:ext cx="5127171" cy="1450757"/>
          </a:xfrm>
        </p:spPr>
        <p:txBody>
          <a:bodyPr>
            <a:normAutofit/>
          </a:bodyPr>
          <a:lstStyle/>
          <a:p>
            <a:r>
              <a:rPr lang="vi-VN" sz="5100"/>
              <a:t>2.1.</a:t>
            </a:r>
            <a:r>
              <a:rPr lang="en-US" sz="5100"/>
              <a:t> </a:t>
            </a:r>
            <a:r>
              <a:rPr lang="vi-VN" sz="5100"/>
              <a:t>Kiến thức cơ bản về Internet</a:t>
            </a:r>
            <a:endParaRPr lang="en-US" sz="5100"/>
          </a:p>
        </p:txBody>
      </p:sp>
      <p:pic>
        <p:nvPicPr>
          <p:cNvPr id="2050" name="Picture 2" descr="IP là gì? Cách xác định địa chỉ IP trên máy tính - TOTOLINK Việt Nam">
            <a:extLst>
              <a:ext uri="{FF2B5EF4-FFF2-40B4-BE49-F238E27FC236}">
                <a16:creationId xmlns:a16="http://schemas.microsoft.com/office/drawing/2014/main" id="{82288DDE-FBE3-44E0-82B2-F83ECB8C2D4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192" y="1735709"/>
            <a:ext cx="5451627" cy="3066540"/>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433C20F-387B-4E6B-A1E7-BA94E558B002}"/>
              </a:ext>
            </a:extLst>
          </p:cNvPr>
          <p:cNvSpPr>
            <a:spLocks noGrp="1"/>
          </p:cNvSpPr>
          <p:nvPr>
            <p:ph idx="1"/>
          </p:nvPr>
        </p:nvSpPr>
        <p:spPr>
          <a:xfrm>
            <a:off x="6411684" y="2198914"/>
            <a:ext cx="5127172" cy="3670180"/>
          </a:xfrm>
        </p:spPr>
        <p:txBody>
          <a:bodyPr>
            <a:normAutofit/>
          </a:bodyPr>
          <a:lstStyle/>
          <a:p>
            <a:r>
              <a:rPr lang="en-US" sz="2600" b="1"/>
              <a:t>Hệ thống tên miền Internet</a:t>
            </a:r>
          </a:p>
          <a:p>
            <a:pPr>
              <a:buFont typeface="Wingdings" panose="05000000000000000000" pitchFamily="2" charset="2"/>
              <a:buChar char="Ø"/>
            </a:pPr>
            <a:r>
              <a:rPr lang="vi-VN" sz="2600"/>
              <a:t>Hệ thống tên miền giúp phân giải tên máy chủ thành một địa chỉ. Nó sử dụng lược đồ đặt tên phân cấp và cơ sở dữ liệu phân tán của địa chỉ IP và các tên liên quan.</a:t>
            </a:r>
          </a:p>
          <a:p>
            <a:pPr>
              <a:buFont typeface="Wingdings" panose="05000000000000000000" pitchFamily="2" charset="2"/>
              <a:buChar char="Ø"/>
            </a:pPr>
            <a:r>
              <a:rPr lang="vi-VN" sz="2600"/>
              <a:t>Địa chỉ IP là một địa chỉ logic duy nhất được gán cho một máy qua mạng.</a:t>
            </a:r>
            <a:endParaRPr lang="en-US" sz="2600"/>
          </a:p>
        </p:txBody>
      </p:sp>
      <p:sp>
        <p:nvSpPr>
          <p:cNvPr id="75" name="Rectangle 74">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F3AB695B-2DB4-43B7-BCB9-7D73F6039ACC}"/>
              </a:ext>
            </a:extLst>
          </p:cNvPr>
          <p:cNvSpPr>
            <a:spLocks noGrp="1"/>
          </p:cNvSpPr>
          <p:nvPr>
            <p:ph type="sldNum" sz="quarter" idx="12"/>
          </p:nvPr>
        </p:nvSpPr>
        <p:spPr>
          <a:xfrm>
            <a:off x="9900458" y="6459785"/>
            <a:ext cx="1312025" cy="365125"/>
          </a:xfrm>
        </p:spPr>
        <p:txBody>
          <a:bodyPr>
            <a:normAutofit/>
          </a:bodyPr>
          <a:lstStyle/>
          <a:p>
            <a:pPr>
              <a:lnSpc>
                <a:spcPct val="90000"/>
              </a:lnSpc>
              <a:spcAft>
                <a:spcPts val="600"/>
              </a:spcAft>
            </a:pPr>
            <a:fld id="{5771DB1C-B372-4CFA-B223-ECAC3FCFC319}" type="slidenum">
              <a:rPr lang="en-US" smtClean="0"/>
              <a:pPr>
                <a:lnSpc>
                  <a:spcPct val="90000"/>
                </a:lnSpc>
                <a:spcAft>
                  <a:spcPts val="600"/>
                </a:spcAft>
              </a:pPr>
              <a:t>15</a:t>
            </a:fld>
            <a:endParaRPr lang="en-US"/>
          </a:p>
        </p:txBody>
      </p:sp>
    </p:spTree>
    <p:extLst>
      <p:ext uri="{BB962C8B-B14F-4D97-AF65-F5344CB8AC3E}">
        <p14:creationId xmlns:p14="http://schemas.microsoft.com/office/powerpoint/2010/main" val="3612430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C7B6F-14F0-4D23-8661-4492F0B9611A}"/>
              </a:ext>
            </a:extLst>
          </p:cNvPr>
          <p:cNvSpPr>
            <a:spLocks noGrp="1"/>
          </p:cNvSpPr>
          <p:nvPr>
            <p:ph type="title"/>
          </p:nvPr>
        </p:nvSpPr>
        <p:spPr/>
        <p:txBody>
          <a:bodyPr>
            <a:normAutofit/>
          </a:bodyPr>
          <a:lstStyle/>
          <a:p>
            <a:r>
              <a:rPr lang="vi-VN"/>
              <a:t>2.1.</a:t>
            </a:r>
            <a:r>
              <a:rPr lang="en-US"/>
              <a:t> </a:t>
            </a:r>
            <a:r>
              <a:rPr lang="vi-VN"/>
              <a:t>Kiến thức cơ bản về Internet</a:t>
            </a:r>
            <a:endParaRPr lang="en-US"/>
          </a:p>
        </p:txBody>
      </p:sp>
      <p:sp>
        <p:nvSpPr>
          <p:cNvPr id="3" name="Content Placeholder 2">
            <a:extLst>
              <a:ext uri="{FF2B5EF4-FFF2-40B4-BE49-F238E27FC236}">
                <a16:creationId xmlns:a16="http://schemas.microsoft.com/office/drawing/2014/main" id="{D433C20F-387B-4E6B-A1E7-BA94E558B002}"/>
              </a:ext>
            </a:extLst>
          </p:cNvPr>
          <p:cNvSpPr>
            <a:spLocks noGrp="1"/>
          </p:cNvSpPr>
          <p:nvPr>
            <p:ph idx="1"/>
          </p:nvPr>
        </p:nvSpPr>
        <p:spPr/>
        <p:txBody>
          <a:bodyPr>
            <a:normAutofit/>
          </a:bodyPr>
          <a:lstStyle/>
          <a:p>
            <a:r>
              <a:rPr lang="vi-VN" b="1">
                <a:solidFill>
                  <a:schemeClr val="accent1">
                    <a:lumMod val="75000"/>
                  </a:schemeClr>
                </a:solidFill>
              </a:rPr>
              <a:t>Địa chỉ IP thể hiện các thuộc tính sau:</a:t>
            </a:r>
          </a:p>
          <a:p>
            <a:pPr marL="0" indent="0">
              <a:buNone/>
            </a:pPr>
            <a:endParaRPr lang="en-US"/>
          </a:p>
        </p:txBody>
      </p:sp>
      <p:sp>
        <p:nvSpPr>
          <p:cNvPr id="4" name="Slide Number Placeholder 3">
            <a:extLst>
              <a:ext uri="{FF2B5EF4-FFF2-40B4-BE49-F238E27FC236}">
                <a16:creationId xmlns:a16="http://schemas.microsoft.com/office/drawing/2014/main" id="{F3AB695B-2DB4-43B7-BCB9-7D73F6039ACC}"/>
              </a:ext>
            </a:extLst>
          </p:cNvPr>
          <p:cNvSpPr>
            <a:spLocks noGrp="1"/>
          </p:cNvSpPr>
          <p:nvPr>
            <p:ph type="sldNum" sz="quarter" idx="12"/>
          </p:nvPr>
        </p:nvSpPr>
        <p:spPr/>
        <p:txBody>
          <a:bodyPr/>
          <a:lstStyle/>
          <a:p>
            <a:fld id="{5771DB1C-B372-4CFA-B223-ECAC3FCFC319}" type="slidenum">
              <a:rPr lang="en-US" smtClean="0"/>
              <a:t>16</a:t>
            </a:fld>
            <a:endParaRPr lang="en-US"/>
          </a:p>
        </p:txBody>
      </p:sp>
      <p:graphicFrame>
        <p:nvGraphicFramePr>
          <p:cNvPr id="5" name="Diagram 4">
            <a:extLst>
              <a:ext uri="{FF2B5EF4-FFF2-40B4-BE49-F238E27FC236}">
                <a16:creationId xmlns:a16="http://schemas.microsoft.com/office/drawing/2014/main" id="{837F577F-7D28-4D36-8AB2-79EFAEB1B5B1}"/>
              </a:ext>
            </a:extLst>
          </p:cNvPr>
          <p:cNvGraphicFramePr/>
          <p:nvPr>
            <p:extLst>
              <p:ext uri="{D42A27DB-BD31-4B8C-83A1-F6EECF244321}">
                <p14:modId xmlns:p14="http://schemas.microsoft.com/office/powerpoint/2010/main" val="1457361022"/>
              </p:ext>
            </p:extLst>
          </p:nvPr>
        </p:nvGraphicFramePr>
        <p:xfrm>
          <a:off x="241300" y="1698977"/>
          <a:ext cx="11722100" cy="46106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4644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C7B6F-14F0-4D23-8661-4492F0B9611A}"/>
              </a:ext>
            </a:extLst>
          </p:cNvPr>
          <p:cNvSpPr>
            <a:spLocks noGrp="1"/>
          </p:cNvSpPr>
          <p:nvPr>
            <p:ph type="title"/>
          </p:nvPr>
        </p:nvSpPr>
        <p:spPr/>
        <p:txBody>
          <a:bodyPr>
            <a:normAutofit/>
          </a:bodyPr>
          <a:lstStyle/>
          <a:p>
            <a:r>
              <a:rPr lang="vi-VN"/>
              <a:t>2.1.</a:t>
            </a:r>
            <a:r>
              <a:rPr lang="en-US"/>
              <a:t> </a:t>
            </a:r>
            <a:r>
              <a:rPr lang="vi-VN"/>
              <a:t>Kiến thức cơ bản về Internet</a:t>
            </a:r>
            <a:endParaRPr lang="en-US"/>
          </a:p>
        </p:txBody>
      </p:sp>
      <p:sp>
        <p:nvSpPr>
          <p:cNvPr id="3" name="Content Placeholder 2">
            <a:extLst>
              <a:ext uri="{FF2B5EF4-FFF2-40B4-BE49-F238E27FC236}">
                <a16:creationId xmlns:a16="http://schemas.microsoft.com/office/drawing/2014/main" id="{D433C20F-387B-4E6B-A1E7-BA94E558B002}"/>
              </a:ext>
            </a:extLst>
          </p:cNvPr>
          <p:cNvSpPr>
            <a:spLocks noGrp="1"/>
          </p:cNvSpPr>
          <p:nvPr>
            <p:ph idx="1"/>
          </p:nvPr>
        </p:nvSpPr>
        <p:spPr/>
        <p:txBody>
          <a:bodyPr/>
          <a:lstStyle/>
          <a:p>
            <a:r>
              <a:rPr lang="en-US" b="1">
                <a:solidFill>
                  <a:schemeClr val="accent1">
                    <a:lumMod val="75000"/>
                  </a:schemeClr>
                </a:solidFill>
              </a:rPr>
              <a:t>Dịch vụ Internet</a:t>
            </a:r>
          </a:p>
          <a:p>
            <a:pPr>
              <a:buFont typeface="Wingdings" panose="05000000000000000000" pitchFamily="2" charset="2"/>
              <a:buChar char="Ø"/>
            </a:pPr>
            <a:r>
              <a:rPr lang="vi-VN"/>
              <a:t>Dịch vụ Internet cho phép chúng ta truy cập một lượng lớn thông tin như văn bản, đồ họa, âm thanh và phần mềm qua internet.</a:t>
            </a:r>
            <a:endParaRPr lang="en-US"/>
          </a:p>
        </p:txBody>
      </p:sp>
      <p:sp>
        <p:nvSpPr>
          <p:cNvPr id="4" name="Slide Number Placeholder 3">
            <a:extLst>
              <a:ext uri="{FF2B5EF4-FFF2-40B4-BE49-F238E27FC236}">
                <a16:creationId xmlns:a16="http://schemas.microsoft.com/office/drawing/2014/main" id="{F3AB695B-2DB4-43B7-BCB9-7D73F6039ACC}"/>
              </a:ext>
            </a:extLst>
          </p:cNvPr>
          <p:cNvSpPr>
            <a:spLocks noGrp="1"/>
          </p:cNvSpPr>
          <p:nvPr>
            <p:ph type="sldNum" sz="quarter" idx="12"/>
          </p:nvPr>
        </p:nvSpPr>
        <p:spPr/>
        <p:txBody>
          <a:bodyPr/>
          <a:lstStyle/>
          <a:p>
            <a:fld id="{5771DB1C-B372-4CFA-B223-ECAC3FCFC319}" type="slidenum">
              <a:rPr lang="en-US" smtClean="0"/>
              <a:t>17</a:t>
            </a:fld>
            <a:endParaRPr lang="en-US"/>
          </a:p>
        </p:txBody>
      </p:sp>
      <p:pic>
        <p:nvPicPr>
          <p:cNvPr id="5" name="Picture 4" descr="internet_technologies_tutorial">
            <a:extLst>
              <a:ext uri="{FF2B5EF4-FFF2-40B4-BE49-F238E27FC236}">
                <a16:creationId xmlns:a16="http://schemas.microsoft.com/office/drawing/2014/main" id="{1B3E340C-0E95-4F3E-9446-3F1B17E2647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930037" y="2897821"/>
            <a:ext cx="8331925" cy="3034651"/>
          </a:xfrm>
          <a:prstGeom prst="rect">
            <a:avLst/>
          </a:prstGeom>
          <a:noFill/>
          <a:ln>
            <a:noFill/>
          </a:ln>
        </p:spPr>
      </p:pic>
    </p:spTree>
    <p:extLst>
      <p:ext uri="{BB962C8B-B14F-4D97-AF65-F5344CB8AC3E}">
        <p14:creationId xmlns:p14="http://schemas.microsoft.com/office/powerpoint/2010/main" val="39975758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C7B6F-14F0-4D23-8661-4492F0B9611A}"/>
              </a:ext>
            </a:extLst>
          </p:cNvPr>
          <p:cNvSpPr>
            <a:spLocks noGrp="1"/>
          </p:cNvSpPr>
          <p:nvPr>
            <p:ph type="title"/>
          </p:nvPr>
        </p:nvSpPr>
        <p:spPr/>
        <p:txBody>
          <a:bodyPr>
            <a:normAutofit/>
          </a:bodyPr>
          <a:lstStyle/>
          <a:p>
            <a:r>
              <a:rPr lang="vi-VN"/>
              <a:t>2.1.</a:t>
            </a:r>
            <a:r>
              <a:rPr lang="en-US"/>
              <a:t> </a:t>
            </a:r>
            <a:r>
              <a:rPr lang="vi-VN"/>
              <a:t>Kiến thức cơ bản về Internet</a:t>
            </a:r>
            <a:endParaRPr lang="en-US"/>
          </a:p>
        </p:txBody>
      </p:sp>
      <p:sp>
        <p:nvSpPr>
          <p:cNvPr id="3" name="Content Placeholder 2">
            <a:extLst>
              <a:ext uri="{FF2B5EF4-FFF2-40B4-BE49-F238E27FC236}">
                <a16:creationId xmlns:a16="http://schemas.microsoft.com/office/drawing/2014/main" id="{D433C20F-387B-4E6B-A1E7-BA94E558B002}"/>
              </a:ext>
            </a:extLst>
          </p:cNvPr>
          <p:cNvSpPr>
            <a:spLocks noGrp="1"/>
          </p:cNvSpPr>
          <p:nvPr>
            <p:ph idx="1"/>
          </p:nvPr>
        </p:nvSpPr>
        <p:spPr/>
        <p:txBody>
          <a:bodyPr/>
          <a:lstStyle/>
          <a:p>
            <a:pPr marL="0" indent="0">
              <a:buNone/>
            </a:pPr>
            <a:r>
              <a:rPr lang="en-US" b="1">
                <a:solidFill>
                  <a:schemeClr val="accent1">
                    <a:lumMod val="75000"/>
                  </a:schemeClr>
                </a:solidFill>
              </a:rPr>
              <a:t>Kết nối mạng Internet</a:t>
            </a:r>
          </a:p>
          <a:p>
            <a:pPr>
              <a:buFont typeface="Wingdings" panose="05000000000000000000" pitchFamily="2" charset="2"/>
              <a:buChar char="Ø"/>
            </a:pPr>
            <a:r>
              <a:rPr lang="en-US" b="1"/>
              <a:t>Nhà cung cấp dịch vụ Internet (ISP) </a:t>
            </a:r>
            <a:r>
              <a:rPr lang="en-US"/>
              <a:t>là một công ty cung cấp quyền truy cập vào internet.</a:t>
            </a:r>
          </a:p>
          <a:p>
            <a:pPr>
              <a:buFont typeface="Wingdings" panose="05000000000000000000" pitchFamily="2" charset="2"/>
              <a:buChar char="Ø"/>
            </a:pPr>
            <a:r>
              <a:rPr lang="en-US"/>
              <a:t>Họ cung cấp các dịch vụ khác nhau:</a:t>
            </a:r>
          </a:p>
          <a:p>
            <a:pPr lvl="1">
              <a:buFont typeface="Wingdings" panose="05000000000000000000" pitchFamily="2" charset="2"/>
              <a:buChar char="§"/>
            </a:pPr>
            <a:r>
              <a:rPr lang="en-US" sz="2800"/>
              <a:t>Truy cập Internet</a:t>
            </a:r>
          </a:p>
          <a:p>
            <a:pPr lvl="1">
              <a:buFont typeface="Wingdings" panose="05000000000000000000" pitchFamily="2" charset="2"/>
              <a:buChar char="§"/>
            </a:pPr>
            <a:r>
              <a:rPr lang="en-US" sz="2800"/>
              <a:t>Đăng ký tên miền</a:t>
            </a:r>
          </a:p>
          <a:p>
            <a:pPr lvl="1">
              <a:buFont typeface="Wingdings" panose="05000000000000000000" pitchFamily="2" charset="2"/>
              <a:buChar char="§"/>
            </a:pPr>
            <a:r>
              <a:rPr lang="en-US" sz="2800"/>
              <a:t>Truy cập quay số</a:t>
            </a:r>
          </a:p>
          <a:p>
            <a:pPr lvl="1">
              <a:buFont typeface="Wingdings" panose="05000000000000000000" pitchFamily="2" charset="2"/>
              <a:buChar char="§"/>
            </a:pPr>
            <a:r>
              <a:rPr lang="en-US" sz="2800"/>
              <a:t>Quyền truy cập kênh thuê riêng</a:t>
            </a:r>
          </a:p>
        </p:txBody>
      </p:sp>
      <p:sp>
        <p:nvSpPr>
          <p:cNvPr id="4" name="Slide Number Placeholder 3">
            <a:extLst>
              <a:ext uri="{FF2B5EF4-FFF2-40B4-BE49-F238E27FC236}">
                <a16:creationId xmlns:a16="http://schemas.microsoft.com/office/drawing/2014/main" id="{F3AB695B-2DB4-43B7-BCB9-7D73F6039ACC}"/>
              </a:ext>
            </a:extLst>
          </p:cNvPr>
          <p:cNvSpPr>
            <a:spLocks noGrp="1"/>
          </p:cNvSpPr>
          <p:nvPr>
            <p:ph type="sldNum" sz="quarter" idx="12"/>
          </p:nvPr>
        </p:nvSpPr>
        <p:spPr/>
        <p:txBody>
          <a:bodyPr/>
          <a:lstStyle/>
          <a:p>
            <a:fld id="{5771DB1C-B372-4CFA-B223-ECAC3FCFC319}" type="slidenum">
              <a:rPr lang="en-US" smtClean="0"/>
              <a:t>18</a:t>
            </a:fld>
            <a:endParaRPr lang="en-US"/>
          </a:p>
        </p:txBody>
      </p:sp>
    </p:spTree>
    <p:extLst>
      <p:ext uri="{BB962C8B-B14F-4D97-AF65-F5344CB8AC3E}">
        <p14:creationId xmlns:p14="http://schemas.microsoft.com/office/powerpoint/2010/main" val="51612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7C7B6F-14F0-4D23-8661-4492F0B9611A}"/>
              </a:ext>
            </a:extLst>
          </p:cNvPr>
          <p:cNvSpPr>
            <a:spLocks noGrp="1"/>
          </p:cNvSpPr>
          <p:nvPr>
            <p:ph type="title"/>
          </p:nvPr>
        </p:nvSpPr>
        <p:spPr>
          <a:xfrm>
            <a:off x="7859485" y="634946"/>
            <a:ext cx="3690257" cy="1450757"/>
          </a:xfrm>
        </p:spPr>
        <p:txBody>
          <a:bodyPr>
            <a:normAutofit/>
          </a:bodyPr>
          <a:lstStyle/>
          <a:p>
            <a:r>
              <a:rPr lang="vi-VN" sz="3900"/>
              <a:t>2.1.</a:t>
            </a:r>
            <a:r>
              <a:rPr lang="en-US" sz="3900"/>
              <a:t> </a:t>
            </a:r>
            <a:r>
              <a:rPr lang="vi-VN" sz="3900"/>
              <a:t>Kiến thức cơ bản về Internet</a:t>
            </a:r>
            <a:endParaRPr lang="en-US" sz="3900"/>
          </a:p>
        </p:txBody>
      </p:sp>
      <p:pic>
        <p:nvPicPr>
          <p:cNvPr id="5" name="Picture 4" descr="internet_technologies_tutorial">
            <a:extLst>
              <a:ext uri="{FF2B5EF4-FFF2-40B4-BE49-F238E27FC236}">
                <a16:creationId xmlns:a16="http://schemas.microsoft.com/office/drawing/2014/main" id="{7D162F06-A9B6-4C66-9E72-0A0EEC24368B}"/>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633999" y="1733942"/>
            <a:ext cx="6909801" cy="3126684"/>
          </a:xfrm>
          <a:prstGeom prst="rect">
            <a:avLst/>
          </a:prstGeom>
          <a:noFill/>
        </p:spPr>
      </p:pic>
      <p:cxnSp>
        <p:nvCxnSpPr>
          <p:cNvPr id="12" name="Straight Connector 11">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433C20F-387B-4E6B-A1E7-BA94E558B002}"/>
              </a:ext>
            </a:extLst>
          </p:cNvPr>
          <p:cNvSpPr>
            <a:spLocks noGrp="1"/>
          </p:cNvSpPr>
          <p:nvPr>
            <p:ph idx="1"/>
          </p:nvPr>
        </p:nvSpPr>
        <p:spPr>
          <a:xfrm>
            <a:off x="7859485" y="2198914"/>
            <a:ext cx="3690257" cy="3670180"/>
          </a:xfrm>
        </p:spPr>
        <p:txBody>
          <a:bodyPr>
            <a:normAutofit/>
          </a:bodyPr>
          <a:lstStyle/>
          <a:p>
            <a:pPr marL="0" indent="0">
              <a:buNone/>
            </a:pPr>
            <a:r>
              <a:rPr lang="en-US" b="1"/>
              <a:t>Kết nối mạng Internet</a:t>
            </a:r>
          </a:p>
          <a:p>
            <a:pPr>
              <a:buFont typeface="Wingdings" panose="05000000000000000000" pitchFamily="2" charset="2"/>
              <a:buChar char="Ø"/>
            </a:pPr>
            <a:r>
              <a:rPr lang="vi-VN"/>
              <a:t>ISP có thể được phân thành sáu loại như thể hiện trong sơ đồ sau:</a:t>
            </a:r>
            <a:endParaRPr lang="en-US"/>
          </a:p>
        </p:txBody>
      </p:sp>
      <p:sp>
        <p:nvSpPr>
          <p:cNvPr id="14" name="Rectangle 13">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F3AB695B-2DB4-43B7-BCB9-7D73F6039ACC}"/>
              </a:ext>
            </a:extLst>
          </p:cNvPr>
          <p:cNvSpPr>
            <a:spLocks noGrp="1"/>
          </p:cNvSpPr>
          <p:nvPr>
            <p:ph type="sldNum" sz="quarter" idx="12"/>
          </p:nvPr>
        </p:nvSpPr>
        <p:spPr>
          <a:xfrm>
            <a:off x="9900458" y="6459785"/>
            <a:ext cx="1312025" cy="365125"/>
          </a:xfrm>
        </p:spPr>
        <p:txBody>
          <a:bodyPr>
            <a:normAutofit/>
          </a:bodyPr>
          <a:lstStyle/>
          <a:p>
            <a:pPr>
              <a:lnSpc>
                <a:spcPct val="90000"/>
              </a:lnSpc>
              <a:spcAft>
                <a:spcPts val="600"/>
              </a:spcAft>
            </a:pPr>
            <a:fld id="{5771DB1C-B372-4CFA-B223-ECAC3FCFC319}" type="slidenum">
              <a:rPr lang="en-US" smtClean="0"/>
              <a:pPr>
                <a:lnSpc>
                  <a:spcPct val="90000"/>
                </a:lnSpc>
                <a:spcAft>
                  <a:spcPts val="600"/>
                </a:spcAft>
              </a:pPr>
              <a:t>19</a:t>
            </a:fld>
            <a:endParaRPr lang="en-US"/>
          </a:p>
        </p:txBody>
      </p:sp>
    </p:spTree>
    <p:extLst>
      <p:ext uri="{BB962C8B-B14F-4D97-AF65-F5344CB8AC3E}">
        <p14:creationId xmlns:p14="http://schemas.microsoft.com/office/powerpoint/2010/main" val="3309819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a:t>CHƯƠNG 1: TỔNG QUAN</a:t>
            </a:r>
          </a:p>
        </p:txBody>
      </p:sp>
      <p:sp>
        <p:nvSpPr>
          <p:cNvPr id="3" name="Subtitle 2"/>
          <p:cNvSpPr>
            <a:spLocks noGrp="1"/>
          </p:cNvSpPr>
          <p:nvPr>
            <p:ph type="subTitle" idx="1"/>
          </p:nvPr>
        </p:nvSpPr>
        <p:spPr/>
        <p:txBody>
          <a:bodyPr/>
          <a:lstStyle/>
          <a:p>
            <a:r>
              <a:rPr lang="en-US" cap="none"/>
              <a:t>Biên soạn: ThS. Võ Tấn Khoa</a:t>
            </a:r>
          </a:p>
        </p:txBody>
      </p:sp>
    </p:spTree>
    <p:extLst>
      <p:ext uri="{BB962C8B-B14F-4D97-AF65-F5344CB8AC3E}">
        <p14:creationId xmlns:p14="http://schemas.microsoft.com/office/powerpoint/2010/main" val="299011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C7B6F-14F0-4D23-8661-4492F0B9611A}"/>
              </a:ext>
            </a:extLst>
          </p:cNvPr>
          <p:cNvSpPr>
            <a:spLocks noGrp="1"/>
          </p:cNvSpPr>
          <p:nvPr>
            <p:ph type="title"/>
          </p:nvPr>
        </p:nvSpPr>
        <p:spPr/>
        <p:txBody>
          <a:bodyPr>
            <a:normAutofit/>
          </a:bodyPr>
          <a:lstStyle/>
          <a:p>
            <a:r>
              <a:rPr lang="vi-VN"/>
              <a:t>2.1.</a:t>
            </a:r>
            <a:r>
              <a:rPr lang="en-US"/>
              <a:t> </a:t>
            </a:r>
            <a:r>
              <a:rPr lang="vi-VN"/>
              <a:t>Kiến thức cơ bản về Internet</a:t>
            </a:r>
            <a:endParaRPr lang="en-US"/>
          </a:p>
        </p:txBody>
      </p:sp>
      <p:sp>
        <p:nvSpPr>
          <p:cNvPr id="3" name="Content Placeholder 2">
            <a:extLst>
              <a:ext uri="{FF2B5EF4-FFF2-40B4-BE49-F238E27FC236}">
                <a16:creationId xmlns:a16="http://schemas.microsoft.com/office/drawing/2014/main" id="{D433C20F-387B-4E6B-A1E7-BA94E558B002}"/>
              </a:ext>
            </a:extLst>
          </p:cNvPr>
          <p:cNvSpPr>
            <a:spLocks noGrp="1"/>
          </p:cNvSpPr>
          <p:nvPr>
            <p:ph idx="1"/>
          </p:nvPr>
        </p:nvSpPr>
        <p:spPr>
          <a:xfrm>
            <a:off x="1182254" y="2436385"/>
            <a:ext cx="4048760" cy="1985229"/>
          </a:xfrm>
        </p:spPr>
        <p:txBody>
          <a:bodyPr/>
          <a:lstStyle/>
          <a:p>
            <a:pPr algn="l"/>
            <a:r>
              <a:rPr lang="en-US" b="1">
                <a:solidFill>
                  <a:schemeClr val="accent1">
                    <a:lumMod val="75000"/>
                  </a:schemeClr>
                </a:solidFill>
              </a:rPr>
              <a:t>Kết nối mạng Internet</a:t>
            </a:r>
          </a:p>
          <a:p>
            <a:pPr algn="l">
              <a:buFont typeface="Wingdings" panose="05000000000000000000" pitchFamily="2" charset="2"/>
              <a:buChar char="Ø"/>
            </a:pPr>
            <a:r>
              <a:rPr lang="en-US"/>
              <a:t>Có một số cách để kết nối với internet. Sau đây là các loại kết nối khả dụng.</a:t>
            </a:r>
          </a:p>
        </p:txBody>
      </p:sp>
      <p:sp>
        <p:nvSpPr>
          <p:cNvPr id="4" name="Slide Number Placeholder 3">
            <a:extLst>
              <a:ext uri="{FF2B5EF4-FFF2-40B4-BE49-F238E27FC236}">
                <a16:creationId xmlns:a16="http://schemas.microsoft.com/office/drawing/2014/main" id="{F3AB695B-2DB4-43B7-BCB9-7D73F6039ACC}"/>
              </a:ext>
            </a:extLst>
          </p:cNvPr>
          <p:cNvSpPr>
            <a:spLocks noGrp="1"/>
          </p:cNvSpPr>
          <p:nvPr>
            <p:ph type="sldNum" sz="quarter" idx="12"/>
          </p:nvPr>
        </p:nvSpPr>
        <p:spPr/>
        <p:txBody>
          <a:bodyPr/>
          <a:lstStyle/>
          <a:p>
            <a:fld id="{5771DB1C-B372-4CFA-B223-ECAC3FCFC319}" type="slidenum">
              <a:rPr lang="en-US" smtClean="0"/>
              <a:t>20</a:t>
            </a:fld>
            <a:endParaRPr lang="en-US"/>
          </a:p>
        </p:txBody>
      </p:sp>
      <p:graphicFrame>
        <p:nvGraphicFramePr>
          <p:cNvPr id="5" name="Diagram 4">
            <a:extLst>
              <a:ext uri="{FF2B5EF4-FFF2-40B4-BE49-F238E27FC236}">
                <a16:creationId xmlns:a16="http://schemas.microsoft.com/office/drawing/2014/main" id="{0DDABFD0-E4E6-4358-8C60-838985C57D5A}"/>
              </a:ext>
            </a:extLst>
          </p:cNvPr>
          <p:cNvGraphicFramePr/>
          <p:nvPr>
            <p:extLst>
              <p:ext uri="{D42A27DB-BD31-4B8C-83A1-F6EECF244321}">
                <p14:modId xmlns:p14="http://schemas.microsoft.com/office/powerpoint/2010/main" val="2548833887"/>
              </p:ext>
            </p:extLst>
          </p:nvPr>
        </p:nvGraphicFramePr>
        <p:xfrm>
          <a:off x="4348480" y="1384300"/>
          <a:ext cx="7162800" cy="477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2699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C7B6F-14F0-4D23-8661-4492F0B9611A}"/>
              </a:ext>
            </a:extLst>
          </p:cNvPr>
          <p:cNvSpPr>
            <a:spLocks noGrp="1"/>
          </p:cNvSpPr>
          <p:nvPr>
            <p:ph type="title"/>
          </p:nvPr>
        </p:nvSpPr>
        <p:spPr/>
        <p:txBody>
          <a:bodyPr>
            <a:normAutofit/>
          </a:bodyPr>
          <a:lstStyle/>
          <a:p>
            <a:r>
              <a:rPr lang="vi-VN"/>
              <a:t>2.1.</a:t>
            </a:r>
            <a:r>
              <a:rPr lang="en-US"/>
              <a:t> </a:t>
            </a:r>
            <a:r>
              <a:rPr lang="vi-VN"/>
              <a:t>Kiến thức cơ bản về Internet</a:t>
            </a:r>
            <a:endParaRPr lang="en-US"/>
          </a:p>
        </p:txBody>
      </p:sp>
      <p:sp>
        <p:nvSpPr>
          <p:cNvPr id="3" name="Content Placeholder 2">
            <a:extLst>
              <a:ext uri="{FF2B5EF4-FFF2-40B4-BE49-F238E27FC236}">
                <a16:creationId xmlns:a16="http://schemas.microsoft.com/office/drawing/2014/main" id="{D433C20F-387B-4E6B-A1E7-BA94E558B002}"/>
              </a:ext>
            </a:extLst>
          </p:cNvPr>
          <p:cNvSpPr>
            <a:spLocks noGrp="1"/>
          </p:cNvSpPr>
          <p:nvPr>
            <p:ph idx="1"/>
          </p:nvPr>
        </p:nvSpPr>
        <p:spPr>
          <a:xfrm>
            <a:off x="553720" y="1948705"/>
            <a:ext cx="4953000" cy="2960589"/>
          </a:xfrm>
        </p:spPr>
        <p:txBody>
          <a:bodyPr/>
          <a:lstStyle/>
          <a:p>
            <a:pPr algn="l"/>
            <a:r>
              <a:rPr lang="en-US" b="1">
                <a:solidFill>
                  <a:schemeClr val="accent1">
                    <a:lumMod val="75000"/>
                  </a:schemeClr>
                </a:solidFill>
              </a:rPr>
              <a:t>Giao thức Internet</a:t>
            </a:r>
          </a:p>
          <a:p>
            <a:pPr algn="l">
              <a:buFont typeface="Wingdings" panose="05000000000000000000" pitchFamily="2" charset="2"/>
              <a:buChar char="Ø"/>
            </a:pPr>
            <a:r>
              <a:rPr lang="en-US" b="1"/>
              <a:t>Transmission Control Protocol (TCP)</a:t>
            </a:r>
          </a:p>
          <a:p>
            <a:pPr lvl="1" algn="l">
              <a:buFont typeface="Wingdings" panose="05000000000000000000" pitchFamily="2" charset="2"/>
              <a:buChar char="§"/>
            </a:pPr>
            <a:r>
              <a:rPr lang="vi-VN"/>
              <a:t>TCP là một giao thức định hướng kết nối và cung cấp phân phối gói từ đầu đến cuối. Nó hoạt động như một xương sống kết nối</a:t>
            </a:r>
            <a:r>
              <a:rPr lang="en-US"/>
              <a:t>.</a:t>
            </a:r>
          </a:p>
        </p:txBody>
      </p:sp>
      <p:sp>
        <p:nvSpPr>
          <p:cNvPr id="4" name="Slide Number Placeholder 3">
            <a:extLst>
              <a:ext uri="{FF2B5EF4-FFF2-40B4-BE49-F238E27FC236}">
                <a16:creationId xmlns:a16="http://schemas.microsoft.com/office/drawing/2014/main" id="{F3AB695B-2DB4-43B7-BCB9-7D73F6039ACC}"/>
              </a:ext>
            </a:extLst>
          </p:cNvPr>
          <p:cNvSpPr>
            <a:spLocks noGrp="1"/>
          </p:cNvSpPr>
          <p:nvPr>
            <p:ph type="sldNum" sz="quarter" idx="12"/>
          </p:nvPr>
        </p:nvSpPr>
        <p:spPr/>
        <p:txBody>
          <a:bodyPr/>
          <a:lstStyle/>
          <a:p>
            <a:fld id="{5771DB1C-B372-4CFA-B223-ECAC3FCFC319}" type="slidenum">
              <a:rPr lang="en-US" smtClean="0"/>
              <a:t>21</a:t>
            </a:fld>
            <a:endParaRPr lang="en-US"/>
          </a:p>
        </p:txBody>
      </p:sp>
      <p:graphicFrame>
        <p:nvGraphicFramePr>
          <p:cNvPr id="5" name="Diagram 4">
            <a:extLst>
              <a:ext uri="{FF2B5EF4-FFF2-40B4-BE49-F238E27FC236}">
                <a16:creationId xmlns:a16="http://schemas.microsoft.com/office/drawing/2014/main" id="{74953BA2-CEE8-432A-92A9-0070CD481B26}"/>
              </a:ext>
            </a:extLst>
          </p:cNvPr>
          <p:cNvGraphicFramePr/>
          <p:nvPr>
            <p:extLst>
              <p:ext uri="{D42A27DB-BD31-4B8C-83A1-F6EECF244321}">
                <p14:modId xmlns:p14="http://schemas.microsoft.com/office/powerpoint/2010/main" val="3821038621"/>
              </p:ext>
            </p:extLst>
          </p:nvPr>
        </p:nvGraphicFramePr>
        <p:xfrm>
          <a:off x="4257040" y="1276131"/>
          <a:ext cx="8128000" cy="4991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21165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7C7B6F-14F0-4D23-8661-4492F0B9611A}"/>
              </a:ext>
            </a:extLst>
          </p:cNvPr>
          <p:cNvSpPr>
            <a:spLocks noGrp="1"/>
          </p:cNvSpPr>
          <p:nvPr>
            <p:ph type="title"/>
          </p:nvPr>
        </p:nvSpPr>
        <p:spPr>
          <a:xfrm>
            <a:off x="7859485" y="634946"/>
            <a:ext cx="3690257" cy="1450757"/>
          </a:xfrm>
        </p:spPr>
        <p:txBody>
          <a:bodyPr>
            <a:normAutofit/>
          </a:bodyPr>
          <a:lstStyle/>
          <a:p>
            <a:r>
              <a:rPr lang="vi-VN" sz="3900"/>
              <a:t>2.1.</a:t>
            </a:r>
            <a:r>
              <a:rPr lang="en-US" sz="3900"/>
              <a:t> </a:t>
            </a:r>
            <a:r>
              <a:rPr lang="vi-VN" sz="3900"/>
              <a:t>Kiến thức cơ bản về Internet</a:t>
            </a:r>
            <a:endParaRPr lang="en-US" sz="3900"/>
          </a:p>
        </p:txBody>
      </p:sp>
      <p:pic>
        <p:nvPicPr>
          <p:cNvPr id="5" name="Picture 4" descr="internet_technologies_tutorial">
            <a:extLst>
              <a:ext uri="{FF2B5EF4-FFF2-40B4-BE49-F238E27FC236}">
                <a16:creationId xmlns:a16="http://schemas.microsoft.com/office/drawing/2014/main" id="{E9BA4BD3-B5C0-4644-A8F0-3D6055736E38}"/>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33999" y="1103422"/>
            <a:ext cx="6909801" cy="4387723"/>
          </a:xfrm>
          <a:prstGeom prst="rect">
            <a:avLst/>
          </a:prstGeom>
          <a:noFill/>
        </p:spPr>
      </p:pic>
      <p:cxnSp>
        <p:nvCxnSpPr>
          <p:cNvPr id="12" name="Straight Connector 11">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433C20F-387B-4E6B-A1E7-BA94E558B002}"/>
              </a:ext>
            </a:extLst>
          </p:cNvPr>
          <p:cNvSpPr>
            <a:spLocks noGrp="1"/>
          </p:cNvSpPr>
          <p:nvPr>
            <p:ph idx="1"/>
          </p:nvPr>
        </p:nvSpPr>
        <p:spPr>
          <a:xfrm>
            <a:off x="7859485" y="2198914"/>
            <a:ext cx="3690257" cy="3670180"/>
          </a:xfrm>
        </p:spPr>
        <p:txBody>
          <a:bodyPr>
            <a:normAutofit lnSpcReduction="10000"/>
          </a:bodyPr>
          <a:lstStyle/>
          <a:p>
            <a:r>
              <a:rPr lang="vi-VN" sz="2400" b="1"/>
              <a:t>Internet Protocol (IP)</a:t>
            </a:r>
          </a:p>
          <a:p>
            <a:pPr>
              <a:buFont typeface="Wingdings" panose="05000000000000000000" pitchFamily="2" charset="2"/>
              <a:buChar char="Ø"/>
            </a:pPr>
            <a:r>
              <a:rPr lang="vi-VN" sz="2400"/>
              <a:t>Giao thức Internet (IP) là giao thức không kết nối và không đáng tin cậy. Nó không đảm bảo truyền dữ liệu thành công.</a:t>
            </a:r>
            <a:endParaRPr lang="en-US" sz="2400"/>
          </a:p>
          <a:p>
            <a:pPr>
              <a:buFont typeface="Wingdings" panose="05000000000000000000" pitchFamily="2" charset="2"/>
              <a:buChar char="Ø"/>
            </a:pPr>
            <a:r>
              <a:rPr lang="vi-VN" sz="2400"/>
              <a:t>Để làm cho nó đáng tin cậy, nó phải được ghép nối với giao thức đáng tin cậy như TCP ở lớp truyền tải.</a:t>
            </a:r>
          </a:p>
          <a:p>
            <a:pPr marL="0" indent="0">
              <a:buNone/>
            </a:pPr>
            <a:endParaRPr lang="en-US" sz="2400"/>
          </a:p>
        </p:txBody>
      </p:sp>
      <p:sp>
        <p:nvSpPr>
          <p:cNvPr id="14" name="Rectangle 13">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F3AB695B-2DB4-43B7-BCB9-7D73F6039ACC}"/>
              </a:ext>
            </a:extLst>
          </p:cNvPr>
          <p:cNvSpPr>
            <a:spLocks noGrp="1"/>
          </p:cNvSpPr>
          <p:nvPr>
            <p:ph type="sldNum" sz="quarter" idx="12"/>
          </p:nvPr>
        </p:nvSpPr>
        <p:spPr>
          <a:xfrm>
            <a:off x="9900458" y="6459785"/>
            <a:ext cx="1312025" cy="365125"/>
          </a:xfrm>
        </p:spPr>
        <p:txBody>
          <a:bodyPr>
            <a:normAutofit/>
          </a:bodyPr>
          <a:lstStyle/>
          <a:p>
            <a:pPr>
              <a:lnSpc>
                <a:spcPct val="90000"/>
              </a:lnSpc>
              <a:spcAft>
                <a:spcPts val="600"/>
              </a:spcAft>
            </a:pPr>
            <a:fld id="{5771DB1C-B372-4CFA-B223-ECAC3FCFC319}" type="slidenum">
              <a:rPr lang="en-US" smtClean="0"/>
              <a:pPr>
                <a:lnSpc>
                  <a:spcPct val="90000"/>
                </a:lnSpc>
                <a:spcAft>
                  <a:spcPts val="600"/>
                </a:spcAft>
              </a:pPr>
              <a:t>22</a:t>
            </a:fld>
            <a:endParaRPr lang="en-US"/>
          </a:p>
        </p:txBody>
      </p:sp>
    </p:spTree>
    <p:extLst>
      <p:ext uri="{BB962C8B-B14F-4D97-AF65-F5344CB8AC3E}">
        <p14:creationId xmlns:p14="http://schemas.microsoft.com/office/powerpoint/2010/main" val="3374575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5 Cool Online Collaborative Communities | Redbooth">
            <a:extLst>
              <a:ext uri="{FF2B5EF4-FFF2-40B4-BE49-F238E27FC236}">
                <a16:creationId xmlns:a16="http://schemas.microsoft.com/office/drawing/2014/main" id="{8875A0E5-FC06-4873-9B64-F4808FD6EAD8}"/>
              </a:ext>
            </a:extLst>
          </p:cNvPr>
          <p:cNvPicPr>
            <a:picLocks noChangeAspect="1" noChangeArrowheads="1"/>
          </p:cNvPicPr>
          <p:nvPr/>
        </p:nvPicPr>
        <p:blipFill rotWithShape="1">
          <a:blip r:embed="rId2">
            <a:duotone>
              <a:schemeClr val="bg2">
                <a:shade val="45000"/>
                <a:satMod val="135000"/>
              </a:schemeClr>
              <a:prstClr val="white"/>
            </a:duotone>
            <a:alphaModFix amt="35000"/>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cxnSp>
        <p:nvCxnSpPr>
          <p:cNvPr id="71" name="Straight Connector 70">
            <a:extLst>
              <a:ext uri="{FF2B5EF4-FFF2-40B4-BE49-F238E27FC236}">
                <a16:creationId xmlns:a16="http://schemas.microsoft.com/office/drawing/2014/main" id="{E9F7CBA9-9D9B-479F-AAB5-BF785971CD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EA73D82-7D28-4BD2-ADD1-B8471C60926F}"/>
              </a:ext>
            </a:extLst>
          </p:cNvPr>
          <p:cNvSpPr>
            <a:spLocks noGrp="1"/>
          </p:cNvSpPr>
          <p:nvPr>
            <p:ph type="title"/>
          </p:nvPr>
        </p:nvSpPr>
        <p:spPr>
          <a:xfrm>
            <a:off x="1097280" y="286603"/>
            <a:ext cx="10058400" cy="1450757"/>
          </a:xfrm>
        </p:spPr>
        <p:txBody>
          <a:bodyPr>
            <a:normAutofit/>
          </a:bodyPr>
          <a:lstStyle/>
          <a:p>
            <a:r>
              <a:rPr lang="en-US"/>
              <a:t>2.2. Cộng tác trên Internet</a:t>
            </a:r>
          </a:p>
        </p:txBody>
      </p:sp>
      <p:sp>
        <p:nvSpPr>
          <p:cNvPr id="73" name="Rectangle 72">
            <a:extLst>
              <a:ext uri="{FF2B5EF4-FFF2-40B4-BE49-F238E27FC236}">
                <a16:creationId xmlns:a16="http://schemas.microsoft.com/office/drawing/2014/main" id="{154480E5-678B-478F-9170-46502C5FB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 name="Rectangle 74">
            <a:extLst>
              <a:ext uri="{FF2B5EF4-FFF2-40B4-BE49-F238E27FC236}">
                <a16:creationId xmlns:a16="http://schemas.microsoft.com/office/drawing/2014/main" id="{B598D875-841B-47A7-B4C8-237DBCE2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454B9345-553A-4FE0-8BFD-B53D8CEB4427}"/>
              </a:ext>
            </a:extLst>
          </p:cNvPr>
          <p:cNvSpPr>
            <a:spLocks noGrp="1"/>
          </p:cNvSpPr>
          <p:nvPr>
            <p:ph type="sldNum" sz="quarter" idx="12"/>
          </p:nvPr>
        </p:nvSpPr>
        <p:spPr>
          <a:xfrm>
            <a:off x="9900458" y="6459785"/>
            <a:ext cx="1312025" cy="365125"/>
          </a:xfrm>
        </p:spPr>
        <p:txBody>
          <a:bodyPr>
            <a:normAutofit/>
          </a:bodyPr>
          <a:lstStyle/>
          <a:p>
            <a:pPr>
              <a:lnSpc>
                <a:spcPct val="90000"/>
              </a:lnSpc>
              <a:spcAft>
                <a:spcPts val="600"/>
              </a:spcAft>
            </a:pPr>
            <a:fld id="{5771DB1C-B372-4CFA-B223-ECAC3FCFC319}" type="slidenum">
              <a:rPr lang="en-US" smtClean="0"/>
              <a:pPr>
                <a:lnSpc>
                  <a:spcPct val="90000"/>
                </a:lnSpc>
                <a:spcAft>
                  <a:spcPts val="600"/>
                </a:spcAft>
              </a:pPr>
              <a:t>23</a:t>
            </a:fld>
            <a:endParaRPr lang="en-US"/>
          </a:p>
        </p:txBody>
      </p:sp>
      <p:graphicFrame>
        <p:nvGraphicFramePr>
          <p:cNvPr id="8" name="Content Placeholder 7">
            <a:extLst>
              <a:ext uri="{FF2B5EF4-FFF2-40B4-BE49-F238E27FC236}">
                <a16:creationId xmlns:a16="http://schemas.microsoft.com/office/drawing/2014/main" id="{F734B70D-FCEB-4B34-AFA5-42C0A662DA42}"/>
              </a:ext>
            </a:extLst>
          </p:cNvPr>
          <p:cNvGraphicFramePr>
            <a:graphicFrameLocks noGrp="1"/>
          </p:cNvGraphicFramePr>
          <p:nvPr>
            <p:ph idx="1"/>
            <p:extLst>
              <p:ext uri="{D42A27DB-BD31-4B8C-83A1-F6EECF244321}">
                <p14:modId xmlns:p14="http://schemas.microsoft.com/office/powerpoint/2010/main" val="2592980260"/>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11795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A73D82-7D28-4BD2-ADD1-B8471C60926F}"/>
              </a:ext>
            </a:extLst>
          </p:cNvPr>
          <p:cNvSpPr>
            <a:spLocks noGrp="1"/>
          </p:cNvSpPr>
          <p:nvPr>
            <p:ph type="title"/>
          </p:nvPr>
        </p:nvSpPr>
        <p:spPr>
          <a:xfrm>
            <a:off x="7859485" y="634946"/>
            <a:ext cx="3690257" cy="1450757"/>
          </a:xfrm>
        </p:spPr>
        <p:txBody>
          <a:bodyPr>
            <a:normAutofit/>
          </a:bodyPr>
          <a:lstStyle/>
          <a:p>
            <a:r>
              <a:rPr lang="en-US" sz="5100"/>
              <a:t>2.2. Cộng tác trên Internet</a:t>
            </a:r>
          </a:p>
        </p:txBody>
      </p:sp>
      <p:pic>
        <p:nvPicPr>
          <p:cNvPr id="2050" name="Picture 2" descr="Constructing a Mailing List for Email Marketing | Martech Zone">
            <a:extLst>
              <a:ext uri="{FF2B5EF4-FFF2-40B4-BE49-F238E27FC236}">
                <a16:creationId xmlns:a16="http://schemas.microsoft.com/office/drawing/2014/main" id="{C07F6728-A400-44BF-9783-C087226DD42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1423852"/>
            <a:ext cx="6909801" cy="3746863"/>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9C09DCA-29F5-47EC-B9B0-DE9B5001876A}"/>
              </a:ext>
            </a:extLst>
          </p:cNvPr>
          <p:cNvSpPr>
            <a:spLocks noGrp="1"/>
          </p:cNvSpPr>
          <p:nvPr>
            <p:ph idx="1"/>
          </p:nvPr>
        </p:nvSpPr>
        <p:spPr>
          <a:xfrm>
            <a:off x="7859485" y="2198914"/>
            <a:ext cx="3690257" cy="3670180"/>
          </a:xfrm>
        </p:spPr>
        <p:txBody>
          <a:bodyPr>
            <a:normAutofit/>
          </a:bodyPr>
          <a:lstStyle/>
          <a:p>
            <a:r>
              <a:rPr lang="en-US" sz="2400" b="1"/>
              <a:t>Mailing List</a:t>
            </a:r>
          </a:p>
          <a:p>
            <a:pPr>
              <a:buFont typeface="Wingdings" panose="05000000000000000000" pitchFamily="2" charset="2"/>
              <a:buChar char="Ø"/>
            </a:pPr>
            <a:r>
              <a:rPr lang="vi-VN" sz="2400"/>
              <a:t>Để gửi cùng một email cho một nhóm người, một danh sách điện tử được tạo ra được gọi là Mailing List.</a:t>
            </a:r>
            <a:endParaRPr lang="en-US" sz="2400"/>
          </a:p>
          <a:p>
            <a:pPr>
              <a:buFont typeface="Wingdings" panose="05000000000000000000" pitchFamily="2" charset="2"/>
              <a:buChar char="Ø"/>
            </a:pPr>
            <a:r>
              <a:rPr lang="vi-VN" sz="2400"/>
              <a:t>Đây là danh sách mà máy chủ nhận, phân phối các bài đăng và tự động quản lý các đăng ký.</a:t>
            </a:r>
            <a:endParaRPr lang="en-US" sz="2400"/>
          </a:p>
        </p:txBody>
      </p:sp>
      <p:sp>
        <p:nvSpPr>
          <p:cNvPr id="75" name="Rectangle 74">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454B9345-553A-4FE0-8BFD-B53D8CEB4427}"/>
              </a:ext>
            </a:extLst>
          </p:cNvPr>
          <p:cNvSpPr>
            <a:spLocks noGrp="1"/>
          </p:cNvSpPr>
          <p:nvPr>
            <p:ph type="sldNum" sz="quarter" idx="12"/>
          </p:nvPr>
        </p:nvSpPr>
        <p:spPr>
          <a:xfrm>
            <a:off x="9900458" y="6459785"/>
            <a:ext cx="1312025" cy="365125"/>
          </a:xfrm>
        </p:spPr>
        <p:txBody>
          <a:bodyPr>
            <a:normAutofit/>
          </a:bodyPr>
          <a:lstStyle/>
          <a:p>
            <a:pPr>
              <a:lnSpc>
                <a:spcPct val="90000"/>
              </a:lnSpc>
              <a:spcAft>
                <a:spcPts val="600"/>
              </a:spcAft>
            </a:pPr>
            <a:fld id="{5771DB1C-B372-4CFA-B223-ECAC3FCFC319}" type="slidenum">
              <a:rPr lang="en-US" smtClean="0"/>
              <a:pPr>
                <a:lnSpc>
                  <a:spcPct val="90000"/>
                </a:lnSpc>
                <a:spcAft>
                  <a:spcPts val="600"/>
                </a:spcAft>
              </a:pPr>
              <a:t>24</a:t>
            </a:fld>
            <a:endParaRPr lang="en-US"/>
          </a:p>
        </p:txBody>
      </p:sp>
    </p:spTree>
    <p:extLst>
      <p:ext uri="{BB962C8B-B14F-4D97-AF65-F5344CB8AC3E}">
        <p14:creationId xmlns:p14="http://schemas.microsoft.com/office/powerpoint/2010/main" val="64573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73D82-7D28-4BD2-ADD1-B8471C60926F}"/>
              </a:ext>
            </a:extLst>
          </p:cNvPr>
          <p:cNvSpPr>
            <a:spLocks noGrp="1"/>
          </p:cNvSpPr>
          <p:nvPr>
            <p:ph type="title"/>
          </p:nvPr>
        </p:nvSpPr>
        <p:spPr/>
        <p:txBody>
          <a:bodyPr>
            <a:normAutofit/>
          </a:bodyPr>
          <a:lstStyle/>
          <a:p>
            <a:r>
              <a:rPr lang="en-US"/>
              <a:t>2.2. Cộng tác trên Internet</a:t>
            </a:r>
          </a:p>
        </p:txBody>
      </p:sp>
      <p:sp>
        <p:nvSpPr>
          <p:cNvPr id="3" name="Content Placeholder 2">
            <a:extLst>
              <a:ext uri="{FF2B5EF4-FFF2-40B4-BE49-F238E27FC236}">
                <a16:creationId xmlns:a16="http://schemas.microsoft.com/office/drawing/2014/main" id="{99C09DCA-29F5-47EC-B9B0-DE9B5001876A}"/>
              </a:ext>
            </a:extLst>
          </p:cNvPr>
          <p:cNvSpPr>
            <a:spLocks noGrp="1"/>
          </p:cNvSpPr>
          <p:nvPr>
            <p:ph idx="1"/>
          </p:nvPr>
        </p:nvSpPr>
        <p:spPr/>
        <p:txBody>
          <a:bodyPr/>
          <a:lstStyle/>
          <a:p>
            <a:r>
              <a:rPr lang="en-US" b="1">
                <a:solidFill>
                  <a:schemeClr val="accent1">
                    <a:lumMod val="75000"/>
                  </a:schemeClr>
                </a:solidFill>
              </a:rPr>
              <a:t>Các loại Mailing List</a:t>
            </a:r>
          </a:p>
        </p:txBody>
      </p:sp>
      <p:sp>
        <p:nvSpPr>
          <p:cNvPr id="4" name="Slide Number Placeholder 3">
            <a:extLst>
              <a:ext uri="{FF2B5EF4-FFF2-40B4-BE49-F238E27FC236}">
                <a16:creationId xmlns:a16="http://schemas.microsoft.com/office/drawing/2014/main" id="{454B9345-553A-4FE0-8BFD-B53D8CEB4427}"/>
              </a:ext>
            </a:extLst>
          </p:cNvPr>
          <p:cNvSpPr>
            <a:spLocks noGrp="1"/>
          </p:cNvSpPr>
          <p:nvPr>
            <p:ph type="sldNum" sz="quarter" idx="12"/>
          </p:nvPr>
        </p:nvSpPr>
        <p:spPr/>
        <p:txBody>
          <a:bodyPr/>
          <a:lstStyle/>
          <a:p>
            <a:fld id="{5771DB1C-B372-4CFA-B223-ECAC3FCFC319}" type="slidenum">
              <a:rPr lang="en-US" smtClean="0"/>
              <a:t>25</a:t>
            </a:fld>
            <a:endParaRPr lang="en-US"/>
          </a:p>
        </p:txBody>
      </p:sp>
      <p:graphicFrame>
        <p:nvGraphicFramePr>
          <p:cNvPr id="5" name="Diagram 4">
            <a:extLst>
              <a:ext uri="{FF2B5EF4-FFF2-40B4-BE49-F238E27FC236}">
                <a16:creationId xmlns:a16="http://schemas.microsoft.com/office/drawing/2014/main" id="{7A89A6BA-4D7B-456C-A28D-85B042989C79}"/>
              </a:ext>
            </a:extLst>
          </p:cNvPr>
          <p:cNvGraphicFramePr/>
          <p:nvPr>
            <p:extLst>
              <p:ext uri="{D42A27DB-BD31-4B8C-83A1-F6EECF244321}">
                <p14:modId xmlns:p14="http://schemas.microsoft.com/office/powerpoint/2010/main" val="611620036"/>
              </p:ext>
            </p:extLst>
          </p:nvPr>
        </p:nvGraphicFramePr>
        <p:xfrm>
          <a:off x="241300" y="1736513"/>
          <a:ext cx="11709399" cy="42401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6453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A73D82-7D28-4BD2-ADD1-B8471C60926F}"/>
              </a:ext>
            </a:extLst>
          </p:cNvPr>
          <p:cNvSpPr>
            <a:spLocks noGrp="1"/>
          </p:cNvSpPr>
          <p:nvPr>
            <p:ph type="title"/>
          </p:nvPr>
        </p:nvSpPr>
        <p:spPr>
          <a:xfrm>
            <a:off x="6411685" y="634946"/>
            <a:ext cx="5127171" cy="1450757"/>
          </a:xfrm>
        </p:spPr>
        <p:txBody>
          <a:bodyPr>
            <a:normAutofit/>
          </a:bodyPr>
          <a:lstStyle/>
          <a:p>
            <a:r>
              <a:rPr lang="en-US" sz="5100"/>
              <a:t>2.2. Cộng tác trên Internet</a:t>
            </a:r>
          </a:p>
        </p:txBody>
      </p:sp>
      <p:pic>
        <p:nvPicPr>
          <p:cNvPr id="6" name="Picture 5" descr="internet_technologies_tutorial">
            <a:extLst>
              <a:ext uri="{FF2B5EF4-FFF2-40B4-BE49-F238E27FC236}">
                <a16:creationId xmlns:a16="http://schemas.microsoft.com/office/drawing/2014/main" id="{96DB105F-8F2E-4A79-99CF-A0336A313BE7}"/>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43192" y="2042363"/>
            <a:ext cx="5451627" cy="2453232"/>
          </a:xfrm>
          <a:prstGeom prst="rect">
            <a:avLst/>
          </a:prstGeom>
          <a:noFill/>
        </p:spPr>
      </p:pic>
      <p:cxnSp>
        <p:nvCxnSpPr>
          <p:cNvPr id="20" name="Straight Connector 12">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9C09DCA-29F5-47EC-B9B0-DE9B5001876A}"/>
              </a:ext>
            </a:extLst>
          </p:cNvPr>
          <p:cNvSpPr>
            <a:spLocks noGrp="1"/>
          </p:cNvSpPr>
          <p:nvPr>
            <p:ph idx="1"/>
          </p:nvPr>
        </p:nvSpPr>
        <p:spPr>
          <a:xfrm>
            <a:off x="6411684" y="2198914"/>
            <a:ext cx="5127172" cy="3670180"/>
          </a:xfrm>
        </p:spPr>
        <p:txBody>
          <a:bodyPr>
            <a:normAutofit/>
          </a:bodyPr>
          <a:lstStyle/>
          <a:p>
            <a:r>
              <a:rPr lang="en-US" sz="2200" b="1"/>
              <a:t>Cách thức hoạt động của Mailing List</a:t>
            </a:r>
          </a:p>
          <a:p>
            <a:r>
              <a:rPr lang="en-US" sz="2200" u="sng"/>
              <a:t>Ví Dụ</a:t>
            </a:r>
            <a:r>
              <a:rPr lang="en-US" sz="2200"/>
              <a:t>:</a:t>
            </a:r>
          </a:p>
          <a:p>
            <a:pPr>
              <a:buFont typeface="Wingdings" panose="05000000000000000000" pitchFamily="2" charset="2"/>
              <a:buChar char="Ø"/>
            </a:pPr>
            <a:r>
              <a:rPr lang="en-US" sz="2200"/>
              <a:t>Trong công ty bạn có một danh sách email là user1@domain.com, user2@domain.com, user3@domain.com, …</a:t>
            </a:r>
          </a:p>
          <a:p>
            <a:pPr>
              <a:buFont typeface="Wingdings" panose="05000000000000000000" pitchFamily="2" charset="2"/>
              <a:buChar char="Ø"/>
            </a:pPr>
            <a:r>
              <a:rPr lang="en-US" sz="2200"/>
              <a:t>Bạn muốn một lần gởi mail đến một địa chỉ là everyone@domain.com có thể tới tất cả các địa chỉ mail trên. Vậy địa chỉ everyone@domain.com là một Mailing List.</a:t>
            </a:r>
          </a:p>
        </p:txBody>
      </p:sp>
      <p:sp>
        <p:nvSpPr>
          <p:cNvPr id="21" name="Rectangle 14">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16">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454B9345-553A-4FE0-8BFD-B53D8CEB4427}"/>
              </a:ext>
            </a:extLst>
          </p:cNvPr>
          <p:cNvSpPr>
            <a:spLocks noGrp="1"/>
          </p:cNvSpPr>
          <p:nvPr>
            <p:ph type="sldNum" sz="quarter" idx="12"/>
          </p:nvPr>
        </p:nvSpPr>
        <p:spPr>
          <a:xfrm>
            <a:off x="9900458" y="6459785"/>
            <a:ext cx="1312025" cy="365125"/>
          </a:xfrm>
        </p:spPr>
        <p:txBody>
          <a:bodyPr>
            <a:normAutofit/>
          </a:bodyPr>
          <a:lstStyle/>
          <a:p>
            <a:pPr>
              <a:lnSpc>
                <a:spcPct val="90000"/>
              </a:lnSpc>
              <a:spcAft>
                <a:spcPts val="600"/>
              </a:spcAft>
            </a:pPr>
            <a:fld id="{5771DB1C-B372-4CFA-B223-ECAC3FCFC319}" type="slidenum">
              <a:rPr lang="en-US" smtClean="0"/>
              <a:pPr>
                <a:lnSpc>
                  <a:spcPct val="90000"/>
                </a:lnSpc>
                <a:spcAft>
                  <a:spcPts val="600"/>
                </a:spcAft>
              </a:pPr>
              <a:t>26</a:t>
            </a:fld>
            <a:endParaRPr lang="en-US"/>
          </a:p>
        </p:txBody>
      </p:sp>
    </p:spTree>
    <p:extLst>
      <p:ext uri="{BB962C8B-B14F-4D97-AF65-F5344CB8AC3E}">
        <p14:creationId xmlns:p14="http://schemas.microsoft.com/office/powerpoint/2010/main" val="416290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A73D82-7D28-4BD2-ADD1-B8471C60926F}"/>
              </a:ext>
            </a:extLst>
          </p:cNvPr>
          <p:cNvSpPr>
            <a:spLocks noGrp="1"/>
          </p:cNvSpPr>
          <p:nvPr>
            <p:ph type="title"/>
          </p:nvPr>
        </p:nvSpPr>
        <p:spPr>
          <a:xfrm>
            <a:off x="7859485" y="634946"/>
            <a:ext cx="3690257" cy="1450757"/>
          </a:xfrm>
        </p:spPr>
        <p:txBody>
          <a:bodyPr>
            <a:normAutofit/>
          </a:bodyPr>
          <a:lstStyle/>
          <a:p>
            <a:r>
              <a:rPr lang="en-US" sz="5100"/>
              <a:t>2.2. Cộng tác trên Internet</a:t>
            </a:r>
          </a:p>
        </p:txBody>
      </p:sp>
      <p:pic>
        <p:nvPicPr>
          <p:cNvPr id="11" name="Picture 10" descr="internet_technologies_tutorial">
            <a:extLst>
              <a:ext uri="{FF2B5EF4-FFF2-40B4-BE49-F238E27FC236}">
                <a16:creationId xmlns:a16="http://schemas.microsoft.com/office/drawing/2014/main" id="{254F1CFB-8B05-445A-9827-53B3FCB8AE9F}"/>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33999" y="1605280"/>
            <a:ext cx="6909801" cy="3039415"/>
          </a:xfrm>
          <a:prstGeom prst="rect">
            <a:avLst/>
          </a:prstGeom>
          <a:noFill/>
        </p:spPr>
      </p:pic>
      <p:cxnSp>
        <p:nvCxnSpPr>
          <p:cNvPr id="18" name="Straight Connector 17">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9C09DCA-29F5-47EC-B9B0-DE9B5001876A}"/>
              </a:ext>
            </a:extLst>
          </p:cNvPr>
          <p:cNvSpPr>
            <a:spLocks noGrp="1"/>
          </p:cNvSpPr>
          <p:nvPr>
            <p:ph idx="1"/>
          </p:nvPr>
        </p:nvSpPr>
        <p:spPr>
          <a:xfrm>
            <a:off x="7859485" y="2198914"/>
            <a:ext cx="3690257" cy="3670180"/>
          </a:xfrm>
        </p:spPr>
        <p:txBody>
          <a:bodyPr>
            <a:normAutofit/>
          </a:bodyPr>
          <a:lstStyle/>
          <a:p>
            <a:r>
              <a:rPr lang="en-US" sz="2600" b="1"/>
              <a:t>Usenet Newsgroup</a:t>
            </a:r>
          </a:p>
          <a:p>
            <a:pPr>
              <a:buFont typeface="Wingdings" panose="05000000000000000000" pitchFamily="2" charset="2"/>
              <a:buChar char="Ø"/>
            </a:pPr>
            <a:r>
              <a:rPr lang="vi-VN" sz="2600"/>
              <a:t>Usenet là một loại nhóm thảo luận, nơi mọi người có thể chia sẻ quan điểm về chủ đề mà họ quan tâm.</a:t>
            </a:r>
            <a:endParaRPr lang="en-US" sz="2600"/>
          </a:p>
          <a:p>
            <a:pPr>
              <a:buFont typeface="Wingdings" panose="05000000000000000000" pitchFamily="2" charset="2"/>
              <a:buChar char="Ø"/>
            </a:pPr>
            <a:r>
              <a:rPr lang="vi-VN" sz="2600"/>
              <a:t>Bài báo được đăng lên một nhóm tin sẽ có sẵn cho tất cả độc giả của nhóm tin đó.</a:t>
            </a:r>
            <a:endParaRPr lang="en-US" sz="2600"/>
          </a:p>
        </p:txBody>
      </p:sp>
      <p:sp>
        <p:nvSpPr>
          <p:cNvPr id="20" name="Rectangle 19">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454B9345-553A-4FE0-8BFD-B53D8CEB4427}"/>
              </a:ext>
            </a:extLst>
          </p:cNvPr>
          <p:cNvSpPr>
            <a:spLocks noGrp="1"/>
          </p:cNvSpPr>
          <p:nvPr>
            <p:ph type="sldNum" sz="quarter" idx="12"/>
          </p:nvPr>
        </p:nvSpPr>
        <p:spPr>
          <a:xfrm>
            <a:off x="9900458" y="6459785"/>
            <a:ext cx="1312025" cy="365125"/>
          </a:xfrm>
        </p:spPr>
        <p:txBody>
          <a:bodyPr>
            <a:normAutofit/>
          </a:bodyPr>
          <a:lstStyle/>
          <a:p>
            <a:pPr>
              <a:lnSpc>
                <a:spcPct val="90000"/>
              </a:lnSpc>
              <a:spcAft>
                <a:spcPts val="600"/>
              </a:spcAft>
            </a:pPr>
            <a:fld id="{5771DB1C-B372-4CFA-B223-ECAC3FCFC319}" type="slidenum">
              <a:rPr lang="en-US" smtClean="0"/>
              <a:pPr>
                <a:lnSpc>
                  <a:spcPct val="90000"/>
                </a:lnSpc>
                <a:spcAft>
                  <a:spcPts val="600"/>
                </a:spcAft>
              </a:pPr>
              <a:t>27</a:t>
            </a:fld>
            <a:endParaRPr lang="en-US"/>
          </a:p>
        </p:txBody>
      </p:sp>
    </p:spTree>
    <p:extLst>
      <p:ext uri="{BB962C8B-B14F-4D97-AF65-F5344CB8AC3E}">
        <p14:creationId xmlns:p14="http://schemas.microsoft.com/office/powerpoint/2010/main" val="4211991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73D82-7D28-4BD2-ADD1-B8471C60926F}"/>
              </a:ext>
            </a:extLst>
          </p:cNvPr>
          <p:cNvSpPr>
            <a:spLocks noGrp="1"/>
          </p:cNvSpPr>
          <p:nvPr>
            <p:ph type="title"/>
          </p:nvPr>
        </p:nvSpPr>
        <p:spPr/>
        <p:txBody>
          <a:bodyPr>
            <a:normAutofit/>
          </a:bodyPr>
          <a:lstStyle/>
          <a:p>
            <a:r>
              <a:rPr lang="en-US"/>
              <a:t>2.2. Cộng tác trên Internet</a:t>
            </a:r>
          </a:p>
        </p:txBody>
      </p:sp>
      <p:graphicFrame>
        <p:nvGraphicFramePr>
          <p:cNvPr id="5" name="Content Placeholder 4">
            <a:extLst>
              <a:ext uri="{FF2B5EF4-FFF2-40B4-BE49-F238E27FC236}">
                <a16:creationId xmlns:a16="http://schemas.microsoft.com/office/drawing/2014/main" id="{A9377524-DC37-4B6D-9A4A-29D9ABF0F337}"/>
              </a:ext>
            </a:extLst>
          </p:cNvPr>
          <p:cNvGraphicFramePr>
            <a:graphicFrameLocks noGrp="1"/>
          </p:cNvGraphicFramePr>
          <p:nvPr>
            <p:ph idx="1"/>
            <p:extLst>
              <p:ext uri="{D42A27DB-BD31-4B8C-83A1-F6EECF244321}">
                <p14:modId xmlns:p14="http://schemas.microsoft.com/office/powerpoint/2010/main" val="683310705"/>
              </p:ext>
            </p:extLst>
          </p:nvPr>
        </p:nvGraphicFramePr>
        <p:xfrm>
          <a:off x="124460" y="1386830"/>
          <a:ext cx="11943080" cy="4693920"/>
        </p:xfrm>
        <a:graphic>
          <a:graphicData uri="http://schemas.openxmlformats.org/drawingml/2006/table">
            <a:tbl>
              <a:tblPr firstRow="1" firstCol="1" bandRow="1">
                <a:tableStyleId>{3B4B98B0-60AC-42C2-AFA5-B58CD77FA1E5}</a:tableStyleId>
              </a:tblPr>
              <a:tblGrid>
                <a:gridCol w="5970926">
                  <a:extLst>
                    <a:ext uri="{9D8B030D-6E8A-4147-A177-3AD203B41FA5}">
                      <a16:colId xmlns:a16="http://schemas.microsoft.com/office/drawing/2014/main" val="4041090062"/>
                    </a:ext>
                  </a:extLst>
                </a:gridCol>
                <a:gridCol w="5972154">
                  <a:extLst>
                    <a:ext uri="{9D8B030D-6E8A-4147-A177-3AD203B41FA5}">
                      <a16:colId xmlns:a16="http://schemas.microsoft.com/office/drawing/2014/main" val="1118918221"/>
                    </a:ext>
                  </a:extLst>
                </a:gridCol>
              </a:tblGrid>
              <a:tr h="0">
                <a:tc>
                  <a:txBody>
                    <a:bodyPr/>
                    <a:lstStyle/>
                    <a:p>
                      <a:pPr marL="0" marR="0" algn="ctr">
                        <a:lnSpc>
                          <a:spcPct val="100000"/>
                        </a:lnSpc>
                        <a:spcBef>
                          <a:spcPts val="600"/>
                        </a:spcBef>
                        <a:spcAft>
                          <a:spcPts val="600"/>
                        </a:spcAft>
                      </a:pPr>
                      <a:r>
                        <a:rPr lang="en-US" sz="2200" b="1">
                          <a:effectLst/>
                          <a:latin typeface="Times New Roman" panose="02020603050405020304" pitchFamily="18" charset="0"/>
                          <a:cs typeface="Times New Roman" panose="02020603050405020304" pitchFamily="18" charset="0"/>
                        </a:rPr>
                        <a:t>Mailing List</a:t>
                      </a:r>
                      <a:endParaRPr lang="en-US" sz="2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00000"/>
                        </a:lnSpc>
                        <a:spcBef>
                          <a:spcPts val="600"/>
                        </a:spcBef>
                        <a:spcAft>
                          <a:spcPts val="600"/>
                        </a:spcAft>
                      </a:pPr>
                      <a:r>
                        <a:rPr lang="en-US" sz="2200" b="1">
                          <a:effectLst/>
                          <a:latin typeface="Times New Roman" panose="02020603050405020304" pitchFamily="18" charset="0"/>
                          <a:cs typeface="Times New Roman" panose="02020603050405020304" pitchFamily="18" charset="0"/>
                        </a:rPr>
                        <a:t>Newsgroup</a:t>
                      </a:r>
                      <a:endParaRPr lang="en-US" sz="2200" b="1">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13339107"/>
                  </a:ext>
                </a:extLst>
              </a:tr>
              <a:tr h="0">
                <a:tc>
                  <a:txBody>
                    <a:bodyPr/>
                    <a:lstStyle/>
                    <a:p>
                      <a:pPr marL="0" marR="0" algn="just">
                        <a:lnSpc>
                          <a:spcPct val="100000"/>
                        </a:lnSpc>
                        <a:spcBef>
                          <a:spcPts val="600"/>
                        </a:spcBef>
                        <a:spcAft>
                          <a:spcPts val="600"/>
                        </a:spcAft>
                      </a:pPr>
                      <a:r>
                        <a:rPr lang="en-US" sz="2200" b="0">
                          <a:effectLst/>
                          <a:latin typeface="Times New Roman" panose="02020603050405020304" pitchFamily="18" charset="0"/>
                          <a:cs typeface="Times New Roman" panose="02020603050405020304" pitchFamily="18" charset="0"/>
                        </a:rPr>
                        <a:t>Tin nhắn được gửi đến hộp thư cá nhân của thành viên đã đăng ký trong nhóm.</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0000"/>
                        </a:lnSpc>
                        <a:spcBef>
                          <a:spcPts val="600"/>
                        </a:spcBef>
                        <a:spcAft>
                          <a:spcPts val="600"/>
                        </a:spcAft>
                      </a:pPr>
                      <a:r>
                        <a:rPr lang="en-US" sz="2200" b="0">
                          <a:effectLst/>
                          <a:latin typeface="Times New Roman" panose="02020603050405020304" pitchFamily="18" charset="0"/>
                          <a:cs typeface="Times New Roman" panose="02020603050405020304" pitchFamily="18" charset="0"/>
                        </a:rPr>
                        <a:t>Tin nhắn không được đăng vào hộp thư cá nhân nhưng có thể được xem bởi bất kỳ ai đã đăng ký nhóm tin đó.</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407273"/>
                  </a:ext>
                </a:extLst>
              </a:tr>
              <a:tr h="0">
                <a:tc>
                  <a:txBody>
                    <a:bodyPr/>
                    <a:lstStyle/>
                    <a:p>
                      <a:pPr marL="0" marR="0" algn="just">
                        <a:lnSpc>
                          <a:spcPct val="100000"/>
                        </a:lnSpc>
                        <a:spcBef>
                          <a:spcPts val="600"/>
                        </a:spcBef>
                        <a:spcAft>
                          <a:spcPts val="600"/>
                        </a:spcAft>
                      </a:pPr>
                      <a:r>
                        <a:rPr lang="en-US" sz="2200" b="0">
                          <a:effectLst/>
                          <a:latin typeface="Times New Roman" panose="02020603050405020304" pitchFamily="18" charset="0"/>
                          <a:cs typeface="Times New Roman" panose="02020603050405020304" pitchFamily="18" charset="0"/>
                        </a:rPr>
                        <a:t>Làm việc với danh sách gửi thư dễ dàng hơn so với nhóm tin. Nó rất dễ dàng để soạn và nhận email.</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0000"/>
                        </a:lnSpc>
                        <a:spcBef>
                          <a:spcPts val="600"/>
                        </a:spcBef>
                        <a:spcAft>
                          <a:spcPts val="600"/>
                        </a:spcAft>
                      </a:pPr>
                      <a:r>
                        <a:rPr lang="en-US" sz="2200" b="0">
                          <a:effectLst/>
                          <a:latin typeface="Times New Roman" panose="02020603050405020304" pitchFamily="18" charset="0"/>
                          <a:cs typeface="Times New Roman" panose="02020603050405020304" pitchFamily="18" charset="0"/>
                        </a:rPr>
                        <a:t>Làm việc với một nhóm tin cụ thể đòi hỏi phải có kiến thức thích hợp về nhóm tin đó.</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0265297"/>
                  </a:ext>
                </a:extLst>
              </a:tr>
              <a:tr h="0">
                <a:tc>
                  <a:txBody>
                    <a:bodyPr/>
                    <a:lstStyle/>
                    <a:p>
                      <a:pPr marL="0" marR="0" algn="just">
                        <a:lnSpc>
                          <a:spcPct val="100000"/>
                        </a:lnSpc>
                        <a:spcBef>
                          <a:spcPts val="600"/>
                        </a:spcBef>
                        <a:spcAft>
                          <a:spcPts val="600"/>
                        </a:spcAft>
                      </a:pPr>
                      <a:r>
                        <a:rPr lang="en-US" sz="2200" b="0">
                          <a:effectLst/>
                          <a:latin typeface="Times New Roman" panose="02020603050405020304" pitchFamily="18" charset="0"/>
                          <a:cs typeface="Times New Roman" panose="02020603050405020304" pitchFamily="18" charset="0"/>
                        </a:rPr>
                        <a:t>Để gửi hoặc nhận thư, bạn cần có một chương trình email.</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0000"/>
                        </a:lnSpc>
                        <a:spcBef>
                          <a:spcPts val="600"/>
                        </a:spcBef>
                        <a:spcAft>
                          <a:spcPts val="600"/>
                        </a:spcAft>
                      </a:pPr>
                      <a:r>
                        <a:rPr lang="en-US" sz="2200" b="0">
                          <a:effectLst/>
                          <a:latin typeface="Times New Roman" panose="02020603050405020304" pitchFamily="18" charset="0"/>
                          <a:cs typeface="Times New Roman" panose="02020603050405020304" pitchFamily="18" charset="0"/>
                        </a:rPr>
                        <a:t>Nó yêu cầu một trình đọc nhóm tin.</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9850006"/>
                  </a:ext>
                </a:extLst>
              </a:tr>
              <a:tr h="0">
                <a:tc>
                  <a:txBody>
                    <a:bodyPr/>
                    <a:lstStyle/>
                    <a:p>
                      <a:pPr marL="0" marR="0" algn="just">
                        <a:lnSpc>
                          <a:spcPct val="100000"/>
                        </a:lnSpc>
                        <a:spcBef>
                          <a:spcPts val="600"/>
                        </a:spcBef>
                        <a:spcAft>
                          <a:spcPts val="600"/>
                        </a:spcAft>
                      </a:pPr>
                      <a:r>
                        <a:rPr lang="en-US" sz="2200" b="0">
                          <a:effectLst/>
                          <a:latin typeface="Times New Roman" panose="02020603050405020304" pitchFamily="18" charset="0"/>
                          <a:cs typeface="Times New Roman" panose="02020603050405020304" pitchFamily="18" charset="0"/>
                        </a:rPr>
                        <a:t>Tin nhắn được gửi đến một số nhóm người nhất định.</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0000"/>
                        </a:lnSpc>
                        <a:spcBef>
                          <a:spcPts val="600"/>
                        </a:spcBef>
                        <a:spcAft>
                          <a:spcPts val="600"/>
                        </a:spcAft>
                      </a:pPr>
                      <a:r>
                        <a:rPr lang="en-US" sz="2200" b="0">
                          <a:effectLst/>
                          <a:latin typeface="Times New Roman" panose="02020603050405020304" pitchFamily="18" charset="0"/>
                          <a:cs typeface="Times New Roman" panose="02020603050405020304" pitchFamily="18" charset="0"/>
                        </a:rPr>
                        <a:t>Tin nhắn có sẵn cho công chúng.</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126137"/>
                  </a:ext>
                </a:extLst>
              </a:tr>
              <a:tr h="0">
                <a:tc>
                  <a:txBody>
                    <a:bodyPr/>
                    <a:lstStyle/>
                    <a:p>
                      <a:pPr marL="0" marR="0" algn="just">
                        <a:lnSpc>
                          <a:spcPct val="100000"/>
                        </a:lnSpc>
                        <a:spcBef>
                          <a:spcPts val="600"/>
                        </a:spcBef>
                        <a:spcAft>
                          <a:spcPts val="600"/>
                        </a:spcAft>
                      </a:pPr>
                      <a:r>
                        <a:rPr lang="en-US" sz="2200" b="0">
                          <a:effectLst/>
                          <a:latin typeface="Times New Roman" panose="02020603050405020304" pitchFamily="18" charset="0"/>
                          <a:cs typeface="Times New Roman" panose="02020603050405020304" pitchFamily="18" charset="0"/>
                        </a:rPr>
                        <a:t>Danh sách gửi thư không hỗ trợ thảo luận theo chuỗi.</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0000"/>
                        </a:lnSpc>
                        <a:spcBef>
                          <a:spcPts val="600"/>
                        </a:spcBef>
                        <a:spcAft>
                          <a:spcPts val="600"/>
                        </a:spcAft>
                      </a:pPr>
                      <a:r>
                        <a:rPr lang="en-US" sz="2200" b="0">
                          <a:effectLst/>
                          <a:latin typeface="Times New Roman" panose="02020603050405020304" pitchFamily="18" charset="0"/>
                          <a:cs typeface="Times New Roman" panose="02020603050405020304" pitchFamily="18" charset="0"/>
                        </a:rPr>
                        <a:t>Nhóm tin hỗ trợ thảo luận theo chuỗi.</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2992776"/>
                  </a:ext>
                </a:extLst>
              </a:tr>
              <a:tr h="0">
                <a:tc>
                  <a:txBody>
                    <a:bodyPr/>
                    <a:lstStyle/>
                    <a:p>
                      <a:pPr marL="0" marR="0" algn="just">
                        <a:lnSpc>
                          <a:spcPct val="100000"/>
                        </a:lnSpc>
                        <a:spcBef>
                          <a:spcPts val="600"/>
                        </a:spcBef>
                        <a:spcAft>
                          <a:spcPts val="600"/>
                        </a:spcAft>
                      </a:pPr>
                      <a:r>
                        <a:rPr lang="en-US" sz="2200" b="0">
                          <a:effectLst/>
                          <a:latin typeface="Times New Roman" panose="02020603050405020304" pitchFamily="18" charset="0"/>
                          <a:cs typeface="Times New Roman" panose="02020603050405020304" pitchFamily="18" charset="0"/>
                        </a:rPr>
                        <a:t>Không thể hủy các tin nhắn được gửi đến những người đăng ký được liệt kê.</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00000"/>
                        </a:lnSpc>
                        <a:spcBef>
                          <a:spcPts val="600"/>
                        </a:spcBef>
                        <a:spcAft>
                          <a:spcPts val="600"/>
                        </a:spcAft>
                      </a:pPr>
                      <a:r>
                        <a:rPr lang="en-US" sz="2200" b="0">
                          <a:effectLst/>
                          <a:latin typeface="Times New Roman" panose="02020603050405020304" pitchFamily="18" charset="0"/>
                          <a:cs typeface="Times New Roman" panose="02020603050405020304" pitchFamily="18" charset="0"/>
                        </a:rPr>
                        <a:t>Bài báo đã đăng trên một nhóm tin có thể bị hủy bỏ.</a:t>
                      </a:r>
                      <a:endParaRPr lang="en-US" sz="2200" b="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3325468"/>
                  </a:ext>
                </a:extLst>
              </a:tr>
            </a:tbl>
          </a:graphicData>
        </a:graphic>
      </p:graphicFrame>
      <p:sp>
        <p:nvSpPr>
          <p:cNvPr id="4" name="Slide Number Placeholder 3">
            <a:extLst>
              <a:ext uri="{FF2B5EF4-FFF2-40B4-BE49-F238E27FC236}">
                <a16:creationId xmlns:a16="http://schemas.microsoft.com/office/drawing/2014/main" id="{454B9345-553A-4FE0-8BFD-B53D8CEB4427}"/>
              </a:ext>
            </a:extLst>
          </p:cNvPr>
          <p:cNvSpPr>
            <a:spLocks noGrp="1"/>
          </p:cNvSpPr>
          <p:nvPr>
            <p:ph type="sldNum" sz="quarter" idx="12"/>
          </p:nvPr>
        </p:nvSpPr>
        <p:spPr/>
        <p:txBody>
          <a:bodyPr/>
          <a:lstStyle/>
          <a:p>
            <a:fld id="{5771DB1C-B372-4CFA-B223-ECAC3FCFC319}" type="slidenum">
              <a:rPr lang="en-US" smtClean="0"/>
              <a:t>28</a:t>
            </a:fld>
            <a:endParaRPr lang="en-US"/>
          </a:p>
        </p:txBody>
      </p:sp>
    </p:spTree>
    <p:extLst>
      <p:ext uri="{BB962C8B-B14F-4D97-AF65-F5344CB8AC3E}">
        <p14:creationId xmlns:p14="http://schemas.microsoft.com/office/powerpoint/2010/main" val="34751035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73D82-7D28-4BD2-ADD1-B8471C60926F}"/>
              </a:ext>
            </a:extLst>
          </p:cNvPr>
          <p:cNvSpPr>
            <a:spLocks noGrp="1"/>
          </p:cNvSpPr>
          <p:nvPr>
            <p:ph type="title"/>
          </p:nvPr>
        </p:nvSpPr>
        <p:spPr/>
        <p:txBody>
          <a:bodyPr>
            <a:normAutofit/>
          </a:bodyPr>
          <a:lstStyle/>
          <a:p>
            <a:r>
              <a:rPr lang="en-US"/>
              <a:t>2.2. Cộng tác trên Internet</a:t>
            </a:r>
          </a:p>
        </p:txBody>
      </p:sp>
      <p:sp>
        <p:nvSpPr>
          <p:cNvPr id="3" name="Content Placeholder 2">
            <a:extLst>
              <a:ext uri="{FF2B5EF4-FFF2-40B4-BE49-F238E27FC236}">
                <a16:creationId xmlns:a16="http://schemas.microsoft.com/office/drawing/2014/main" id="{99C09DCA-29F5-47EC-B9B0-DE9B5001876A}"/>
              </a:ext>
            </a:extLst>
          </p:cNvPr>
          <p:cNvSpPr>
            <a:spLocks noGrp="1"/>
          </p:cNvSpPr>
          <p:nvPr>
            <p:ph idx="1"/>
          </p:nvPr>
        </p:nvSpPr>
        <p:spPr/>
        <p:txBody>
          <a:bodyPr/>
          <a:lstStyle/>
          <a:p>
            <a:r>
              <a:rPr lang="en-US" b="1">
                <a:solidFill>
                  <a:schemeClr val="accent1">
                    <a:lumMod val="75000"/>
                  </a:schemeClr>
                </a:solidFill>
              </a:rPr>
              <a:t>Online Education</a:t>
            </a:r>
          </a:p>
          <a:p>
            <a:pPr>
              <a:buFont typeface="Wingdings" panose="05000000000000000000" pitchFamily="2" charset="2"/>
              <a:buChar char="Ø"/>
            </a:pPr>
            <a:endParaRPr lang="en-US"/>
          </a:p>
        </p:txBody>
      </p:sp>
      <p:sp>
        <p:nvSpPr>
          <p:cNvPr id="4" name="Slide Number Placeholder 3">
            <a:extLst>
              <a:ext uri="{FF2B5EF4-FFF2-40B4-BE49-F238E27FC236}">
                <a16:creationId xmlns:a16="http://schemas.microsoft.com/office/drawing/2014/main" id="{454B9345-553A-4FE0-8BFD-B53D8CEB4427}"/>
              </a:ext>
            </a:extLst>
          </p:cNvPr>
          <p:cNvSpPr>
            <a:spLocks noGrp="1"/>
          </p:cNvSpPr>
          <p:nvPr>
            <p:ph type="sldNum" sz="quarter" idx="12"/>
          </p:nvPr>
        </p:nvSpPr>
        <p:spPr/>
        <p:txBody>
          <a:bodyPr/>
          <a:lstStyle/>
          <a:p>
            <a:fld id="{5771DB1C-B372-4CFA-B223-ECAC3FCFC319}" type="slidenum">
              <a:rPr lang="en-US" smtClean="0"/>
              <a:t>29</a:t>
            </a:fld>
            <a:endParaRPr lang="en-US"/>
          </a:p>
        </p:txBody>
      </p:sp>
      <p:graphicFrame>
        <p:nvGraphicFramePr>
          <p:cNvPr id="5" name="Diagram 4">
            <a:extLst>
              <a:ext uri="{FF2B5EF4-FFF2-40B4-BE49-F238E27FC236}">
                <a16:creationId xmlns:a16="http://schemas.microsoft.com/office/drawing/2014/main" id="{17B10DBC-CEAD-45D8-9B2E-13BC1AF5D0A5}"/>
              </a:ext>
            </a:extLst>
          </p:cNvPr>
          <p:cNvGraphicFramePr/>
          <p:nvPr>
            <p:extLst>
              <p:ext uri="{D42A27DB-BD31-4B8C-83A1-F6EECF244321}">
                <p14:modId xmlns:p14="http://schemas.microsoft.com/office/powerpoint/2010/main" val="794907142"/>
              </p:ext>
            </p:extLst>
          </p:nvPr>
        </p:nvGraphicFramePr>
        <p:xfrm>
          <a:off x="241300" y="1845938"/>
          <a:ext cx="11709399" cy="44212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195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a:t>Nội dung</a:t>
            </a:r>
          </a:p>
        </p:txBody>
      </p:sp>
      <p:sp>
        <p:nvSpPr>
          <p:cNvPr id="3" name="Content Placeholder 2"/>
          <p:cNvSpPr>
            <a:spLocks noGrp="1"/>
          </p:cNvSpPr>
          <p:nvPr>
            <p:ph idx="1"/>
          </p:nvPr>
        </p:nvSpPr>
        <p:spPr/>
        <p:txBody>
          <a:bodyPr>
            <a:normAutofit/>
          </a:bodyPr>
          <a:lstStyle/>
          <a:p>
            <a:r>
              <a:rPr lang="en-US" sz="4000">
                <a:solidFill>
                  <a:schemeClr val="tx1"/>
                </a:solidFill>
              </a:rPr>
              <a:t>1.	Giới thiệu</a:t>
            </a:r>
          </a:p>
          <a:p>
            <a:r>
              <a:rPr lang="en-US" sz="4000">
                <a:solidFill>
                  <a:schemeClr val="tx1"/>
                </a:solidFill>
              </a:rPr>
              <a:t>2.	Internet</a:t>
            </a:r>
          </a:p>
          <a:p>
            <a:r>
              <a:rPr lang="en-US" sz="4000">
                <a:solidFill>
                  <a:schemeClr val="tx1"/>
                </a:solidFill>
              </a:rPr>
              <a:t>3.	Công nghệ Web</a:t>
            </a:r>
          </a:p>
          <a:p>
            <a:r>
              <a:rPr lang="en-US" sz="4000">
                <a:solidFill>
                  <a:schemeClr val="tx1"/>
                </a:solidFill>
              </a:rPr>
              <a:t>4.	Tổng kết</a:t>
            </a:r>
          </a:p>
        </p:txBody>
      </p:sp>
      <p:sp>
        <p:nvSpPr>
          <p:cNvPr id="5" name="Slide Number Placeholder 4"/>
          <p:cNvSpPr>
            <a:spLocks noGrp="1"/>
          </p:cNvSpPr>
          <p:nvPr>
            <p:ph type="sldNum" sz="quarter" idx="12"/>
          </p:nvPr>
        </p:nvSpPr>
        <p:spPr/>
        <p:txBody>
          <a:bodyPr/>
          <a:lstStyle/>
          <a:p>
            <a:fld id="{5771DB1C-B372-4CFA-B223-ECAC3FCFC319}" type="slidenum">
              <a:rPr lang="en-US" smtClean="0"/>
              <a:t>3</a:t>
            </a:fld>
            <a:endParaRPr lang="en-US"/>
          </a:p>
        </p:txBody>
      </p:sp>
    </p:spTree>
    <p:extLst>
      <p:ext uri="{BB962C8B-B14F-4D97-AF65-F5344CB8AC3E}">
        <p14:creationId xmlns:p14="http://schemas.microsoft.com/office/powerpoint/2010/main" val="2950854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73D82-7D28-4BD2-ADD1-B8471C60926F}"/>
              </a:ext>
            </a:extLst>
          </p:cNvPr>
          <p:cNvSpPr>
            <a:spLocks noGrp="1"/>
          </p:cNvSpPr>
          <p:nvPr>
            <p:ph type="title"/>
          </p:nvPr>
        </p:nvSpPr>
        <p:spPr/>
        <p:txBody>
          <a:bodyPr>
            <a:normAutofit/>
          </a:bodyPr>
          <a:lstStyle/>
          <a:p>
            <a:r>
              <a:rPr lang="en-US"/>
              <a:t>2.2. Cộng tác trên Internet</a:t>
            </a:r>
          </a:p>
        </p:txBody>
      </p:sp>
      <p:sp>
        <p:nvSpPr>
          <p:cNvPr id="3" name="Content Placeholder 2">
            <a:extLst>
              <a:ext uri="{FF2B5EF4-FFF2-40B4-BE49-F238E27FC236}">
                <a16:creationId xmlns:a16="http://schemas.microsoft.com/office/drawing/2014/main" id="{99C09DCA-29F5-47EC-B9B0-DE9B5001876A}"/>
              </a:ext>
            </a:extLst>
          </p:cNvPr>
          <p:cNvSpPr>
            <a:spLocks noGrp="1"/>
          </p:cNvSpPr>
          <p:nvPr>
            <p:ph idx="1"/>
          </p:nvPr>
        </p:nvSpPr>
        <p:spPr/>
        <p:txBody>
          <a:bodyPr/>
          <a:lstStyle/>
          <a:p>
            <a:r>
              <a:rPr lang="en-US" b="1">
                <a:solidFill>
                  <a:schemeClr val="accent1">
                    <a:lumMod val="75000"/>
                  </a:schemeClr>
                </a:solidFill>
              </a:rPr>
              <a:t>Social Networking</a:t>
            </a:r>
          </a:p>
          <a:p>
            <a:pPr>
              <a:buFont typeface="Wingdings" panose="05000000000000000000" pitchFamily="2" charset="2"/>
              <a:buChar char="Ø"/>
            </a:pPr>
            <a:r>
              <a:rPr lang="vi-VN"/>
              <a:t>Mạng xã hội đề cập đến việc nhóm các cá nhân và tổ chức lại với nhau thông qua một số phương tiện, để chia sẻ suy nghĩ, sở thích và hoạt động.</a:t>
            </a:r>
            <a:endParaRPr lang="en-US"/>
          </a:p>
          <a:p>
            <a:pPr>
              <a:buFont typeface="Wingdings" panose="05000000000000000000" pitchFamily="2" charset="2"/>
              <a:buChar char="Ø"/>
            </a:pPr>
            <a:r>
              <a:rPr lang="en-US"/>
              <a:t>Những lĩnh vực mà mạng xã hội đã trở nên phổ biến nhất:</a:t>
            </a:r>
          </a:p>
        </p:txBody>
      </p:sp>
      <p:sp>
        <p:nvSpPr>
          <p:cNvPr id="4" name="Slide Number Placeholder 3">
            <a:extLst>
              <a:ext uri="{FF2B5EF4-FFF2-40B4-BE49-F238E27FC236}">
                <a16:creationId xmlns:a16="http://schemas.microsoft.com/office/drawing/2014/main" id="{454B9345-553A-4FE0-8BFD-B53D8CEB4427}"/>
              </a:ext>
            </a:extLst>
          </p:cNvPr>
          <p:cNvSpPr>
            <a:spLocks noGrp="1"/>
          </p:cNvSpPr>
          <p:nvPr>
            <p:ph type="sldNum" sz="quarter" idx="12"/>
          </p:nvPr>
        </p:nvSpPr>
        <p:spPr/>
        <p:txBody>
          <a:bodyPr/>
          <a:lstStyle/>
          <a:p>
            <a:fld id="{5771DB1C-B372-4CFA-B223-ECAC3FCFC319}" type="slidenum">
              <a:rPr lang="en-US" smtClean="0"/>
              <a:t>30</a:t>
            </a:fld>
            <a:endParaRPr lang="en-US"/>
          </a:p>
        </p:txBody>
      </p:sp>
      <p:graphicFrame>
        <p:nvGraphicFramePr>
          <p:cNvPr id="5" name="Diagram 4">
            <a:extLst>
              <a:ext uri="{FF2B5EF4-FFF2-40B4-BE49-F238E27FC236}">
                <a16:creationId xmlns:a16="http://schemas.microsoft.com/office/drawing/2014/main" id="{CE6B5857-EE30-4557-AD89-A7EABD59CC35}"/>
              </a:ext>
            </a:extLst>
          </p:cNvPr>
          <p:cNvGraphicFramePr/>
          <p:nvPr>
            <p:extLst>
              <p:ext uri="{D42A27DB-BD31-4B8C-83A1-F6EECF244321}">
                <p14:modId xmlns:p14="http://schemas.microsoft.com/office/powerpoint/2010/main" val="1830221239"/>
              </p:ext>
            </p:extLst>
          </p:nvPr>
        </p:nvGraphicFramePr>
        <p:xfrm>
          <a:off x="1407160" y="3252047"/>
          <a:ext cx="9377680" cy="29074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21772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2AA2-45EC-40E4-B077-AA68A3B4BA3D}"/>
              </a:ext>
            </a:extLst>
          </p:cNvPr>
          <p:cNvSpPr>
            <a:spLocks noGrp="1"/>
          </p:cNvSpPr>
          <p:nvPr>
            <p:ph type="title"/>
          </p:nvPr>
        </p:nvSpPr>
        <p:spPr/>
        <p:txBody>
          <a:bodyPr>
            <a:noAutofit/>
          </a:bodyPr>
          <a:lstStyle/>
          <a:p>
            <a:r>
              <a:rPr lang="vi-VN" sz="4800"/>
              <a:t>2.3.</a:t>
            </a:r>
            <a:r>
              <a:rPr lang="en-US" sz="4800"/>
              <a:t> </a:t>
            </a:r>
            <a:r>
              <a:rPr lang="vi-VN" sz="4800"/>
              <a:t>Bảo mật và quyền riêng tư trên Internet</a:t>
            </a:r>
            <a:endParaRPr lang="en-US" sz="4800"/>
          </a:p>
        </p:txBody>
      </p:sp>
      <p:sp>
        <p:nvSpPr>
          <p:cNvPr id="3" name="Content Placeholder 2">
            <a:extLst>
              <a:ext uri="{FF2B5EF4-FFF2-40B4-BE49-F238E27FC236}">
                <a16:creationId xmlns:a16="http://schemas.microsoft.com/office/drawing/2014/main" id="{028B131A-FBE8-4E3B-B18C-4E2225BBE020}"/>
              </a:ext>
            </a:extLst>
          </p:cNvPr>
          <p:cNvSpPr>
            <a:spLocks noGrp="1"/>
          </p:cNvSpPr>
          <p:nvPr>
            <p:ph idx="1"/>
          </p:nvPr>
        </p:nvSpPr>
        <p:spPr/>
        <p:txBody>
          <a:bodyPr/>
          <a:lstStyle/>
          <a:p>
            <a:r>
              <a:rPr lang="en-US" b="1">
                <a:solidFill>
                  <a:schemeClr val="accent1">
                    <a:lumMod val="75000"/>
                  </a:schemeClr>
                </a:solidFill>
              </a:rPr>
              <a:t>Giới thiệu</a:t>
            </a:r>
          </a:p>
          <a:p>
            <a:pPr>
              <a:buFont typeface="Wingdings" panose="05000000000000000000" pitchFamily="2" charset="2"/>
              <a:buChar char="Ø"/>
            </a:pPr>
            <a:r>
              <a:rPr lang="vi-VN"/>
              <a:t>Bảo mật Internet đề cập đến việc đảm bảo thông tin liên lạc qua internet.</a:t>
            </a:r>
            <a:endParaRPr lang="en-US"/>
          </a:p>
          <a:p>
            <a:pPr>
              <a:buFont typeface="Wingdings" panose="05000000000000000000" pitchFamily="2" charset="2"/>
              <a:buChar char="Ø"/>
            </a:pPr>
            <a:r>
              <a:rPr lang="vi-VN"/>
              <a:t>Nó bao gồm các giao thức bảo mật cụ thể như:</a:t>
            </a:r>
            <a:endParaRPr lang="en-US"/>
          </a:p>
        </p:txBody>
      </p:sp>
      <p:sp>
        <p:nvSpPr>
          <p:cNvPr id="4" name="Slide Number Placeholder 3">
            <a:extLst>
              <a:ext uri="{FF2B5EF4-FFF2-40B4-BE49-F238E27FC236}">
                <a16:creationId xmlns:a16="http://schemas.microsoft.com/office/drawing/2014/main" id="{0CC6BBB3-5DFA-4BBD-8532-47BBBFE18DED}"/>
              </a:ext>
            </a:extLst>
          </p:cNvPr>
          <p:cNvSpPr>
            <a:spLocks noGrp="1"/>
          </p:cNvSpPr>
          <p:nvPr>
            <p:ph type="sldNum" sz="quarter" idx="12"/>
          </p:nvPr>
        </p:nvSpPr>
        <p:spPr/>
        <p:txBody>
          <a:bodyPr/>
          <a:lstStyle/>
          <a:p>
            <a:fld id="{5771DB1C-B372-4CFA-B223-ECAC3FCFC319}" type="slidenum">
              <a:rPr lang="en-US" smtClean="0"/>
              <a:t>31</a:t>
            </a:fld>
            <a:endParaRPr lang="en-US"/>
          </a:p>
        </p:txBody>
      </p:sp>
      <p:graphicFrame>
        <p:nvGraphicFramePr>
          <p:cNvPr id="5" name="Diagram 4">
            <a:extLst>
              <a:ext uri="{FF2B5EF4-FFF2-40B4-BE49-F238E27FC236}">
                <a16:creationId xmlns:a16="http://schemas.microsoft.com/office/drawing/2014/main" id="{0527D325-1D61-49B2-B400-5626B274939F}"/>
              </a:ext>
            </a:extLst>
          </p:cNvPr>
          <p:cNvGraphicFramePr/>
          <p:nvPr>
            <p:extLst>
              <p:ext uri="{D42A27DB-BD31-4B8C-83A1-F6EECF244321}">
                <p14:modId xmlns:p14="http://schemas.microsoft.com/office/powerpoint/2010/main" val="429608320"/>
              </p:ext>
            </p:extLst>
          </p:nvPr>
        </p:nvGraphicFramePr>
        <p:xfrm>
          <a:off x="2025650" y="2912739"/>
          <a:ext cx="8128000" cy="3246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2610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F22AA2-45EC-40E4-B077-AA68A3B4BA3D}"/>
              </a:ext>
            </a:extLst>
          </p:cNvPr>
          <p:cNvSpPr>
            <a:spLocks noGrp="1"/>
          </p:cNvSpPr>
          <p:nvPr>
            <p:ph type="title"/>
          </p:nvPr>
        </p:nvSpPr>
        <p:spPr>
          <a:xfrm>
            <a:off x="7859485" y="634946"/>
            <a:ext cx="3690257" cy="1450757"/>
          </a:xfrm>
        </p:spPr>
        <p:txBody>
          <a:bodyPr>
            <a:normAutofit/>
          </a:bodyPr>
          <a:lstStyle/>
          <a:p>
            <a:r>
              <a:rPr lang="vi-VN" sz="3400"/>
              <a:t>2.3.</a:t>
            </a:r>
            <a:r>
              <a:rPr lang="en-US" sz="3400"/>
              <a:t> </a:t>
            </a:r>
            <a:r>
              <a:rPr lang="vi-VN" sz="3400"/>
              <a:t>Bảo mật và quyền riêng tư trên Internet</a:t>
            </a:r>
            <a:endParaRPr lang="en-US" sz="3400"/>
          </a:p>
        </p:txBody>
      </p:sp>
      <p:pic>
        <p:nvPicPr>
          <p:cNvPr id="6" name="Picture 4" descr="Protecting Data through Encryption in a Public Blockchain | Platform 6">
            <a:extLst>
              <a:ext uri="{FF2B5EF4-FFF2-40B4-BE49-F238E27FC236}">
                <a16:creationId xmlns:a16="http://schemas.microsoft.com/office/drawing/2014/main" id="{86FC4D24-A102-4833-ABCE-2706D56FC1C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049" r="18941"/>
          <a:stretch/>
        </p:blipFill>
        <p:spPr bwMode="auto">
          <a:xfrm>
            <a:off x="633999" y="640081"/>
            <a:ext cx="6909801" cy="5314406"/>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28B131A-FBE8-4E3B-B18C-4E2225BBE020}"/>
              </a:ext>
            </a:extLst>
          </p:cNvPr>
          <p:cNvSpPr>
            <a:spLocks noGrp="1"/>
          </p:cNvSpPr>
          <p:nvPr>
            <p:ph idx="1"/>
          </p:nvPr>
        </p:nvSpPr>
        <p:spPr>
          <a:xfrm>
            <a:off x="7859485" y="2198913"/>
            <a:ext cx="3690257" cy="3755565"/>
          </a:xfrm>
        </p:spPr>
        <p:txBody>
          <a:bodyPr>
            <a:normAutofit/>
          </a:bodyPr>
          <a:lstStyle/>
          <a:p>
            <a:r>
              <a:rPr lang="en-US" sz="2400" b="1"/>
              <a:t>Mã hóa dữ liệu</a:t>
            </a:r>
          </a:p>
          <a:p>
            <a:pPr>
              <a:buFont typeface="Wingdings" panose="05000000000000000000" pitchFamily="2" charset="2"/>
              <a:buChar char="Ø"/>
            </a:pPr>
            <a:r>
              <a:rPr lang="vi-VN" sz="2400"/>
              <a:t>Mã hóa là một phương pháp bảo mật trong đó thông tin được mã hóa theo cách mà chỉ người dùng được ủy quyền mới có thể đọc được.</a:t>
            </a:r>
            <a:endParaRPr lang="en-US" sz="2400"/>
          </a:p>
          <a:p>
            <a:pPr>
              <a:buFont typeface="Wingdings" panose="05000000000000000000" pitchFamily="2" charset="2"/>
              <a:buChar char="Ø"/>
            </a:pPr>
            <a:r>
              <a:rPr lang="vi-VN" sz="2400"/>
              <a:t>Nó sử dụng thuật toán mã hóa để tạo ra bản mã mà chỉ có thể đọc được nếu được giải mã.</a:t>
            </a:r>
            <a:endParaRPr lang="en-US" sz="2400"/>
          </a:p>
        </p:txBody>
      </p:sp>
      <p:sp>
        <p:nvSpPr>
          <p:cNvPr id="20" name="Rectangle 14">
            <a:extLst>
              <a:ext uri="{FF2B5EF4-FFF2-40B4-BE49-F238E27FC236}">
                <a16:creationId xmlns:a16="http://schemas.microsoft.com/office/drawing/2014/main" id="{6329CBCE-21AE-419D-AC1F-8ACF510A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FF2DA012-1414-493D-888F-5D99D0BDA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0CC6BBB3-5DFA-4BBD-8532-47BBBFE18DED}"/>
              </a:ext>
            </a:extLst>
          </p:cNvPr>
          <p:cNvSpPr>
            <a:spLocks noGrp="1"/>
          </p:cNvSpPr>
          <p:nvPr>
            <p:ph type="sldNum" sz="quarter" idx="12"/>
          </p:nvPr>
        </p:nvSpPr>
        <p:spPr>
          <a:xfrm>
            <a:off x="9900458" y="6459785"/>
            <a:ext cx="1312025" cy="365125"/>
          </a:xfrm>
        </p:spPr>
        <p:txBody>
          <a:bodyPr>
            <a:normAutofit/>
          </a:bodyPr>
          <a:lstStyle/>
          <a:p>
            <a:pPr>
              <a:lnSpc>
                <a:spcPct val="90000"/>
              </a:lnSpc>
              <a:spcAft>
                <a:spcPts val="600"/>
              </a:spcAft>
            </a:pPr>
            <a:fld id="{5771DB1C-B372-4CFA-B223-ECAC3FCFC319}" type="slidenum">
              <a:rPr lang="en-US" smtClean="0"/>
              <a:pPr>
                <a:lnSpc>
                  <a:spcPct val="90000"/>
                </a:lnSpc>
                <a:spcAft>
                  <a:spcPts val="600"/>
                </a:spcAft>
              </a:pPr>
              <a:t>32</a:t>
            </a:fld>
            <a:endParaRPr lang="en-US"/>
          </a:p>
        </p:txBody>
      </p:sp>
    </p:spTree>
    <p:extLst>
      <p:ext uri="{BB962C8B-B14F-4D97-AF65-F5344CB8AC3E}">
        <p14:creationId xmlns:p14="http://schemas.microsoft.com/office/powerpoint/2010/main" val="23994930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2AA2-45EC-40E4-B077-AA68A3B4BA3D}"/>
              </a:ext>
            </a:extLst>
          </p:cNvPr>
          <p:cNvSpPr>
            <a:spLocks noGrp="1"/>
          </p:cNvSpPr>
          <p:nvPr>
            <p:ph type="title"/>
          </p:nvPr>
        </p:nvSpPr>
        <p:spPr/>
        <p:txBody>
          <a:bodyPr>
            <a:noAutofit/>
          </a:bodyPr>
          <a:lstStyle/>
          <a:p>
            <a:r>
              <a:rPr lang="vi-VN" sz="4800"/>
              <a:t>2.3.</a:t>
            </a:r>
            <a:r>
              <a:rPr lang="en-US" sz="4800"/>
              <a:t> </a:t>
            </a:r>
            <a:r>
              <a:rPr lang="vi-VN" sz="4800"/>
              <a:t>Bảo mật và quyền riêng tư trên Internet</a:t>
            </a:r>
            <a:endParaRPr lang="en-US" sz="4800"/>
          </a:p>
        </p:txBody>
      </p:sp>
      <p:sp>
        <p:nvSpPr>
          <p:cNvPr id="4" name="Slide Number Placeholder 3">
            <a:extLst>
              <a:ext uri="{FF2B5EF4-FFF2-40B4-BE49-F238E27FC236}">
                <a16:creationId xmlns:a16="http://schemas.microsoft.com/office/drawing/2014/main" id="{0CC6BBB3-5DFA-4BBD-8532-47BBBFE18DED}"/>
              </a:ext>
            </a:extLst>
          </p:cNvPr>
          <p:cNvSpPr>
            <a:spLocks noGrp="1"/>
          </p:cNvSpPr>
          <p:nvPr>
            <p:ph type="sldNum" sz="quarter" idx="12"/>
          </p:nvPr>
        </p:nvSpPr>
        <p:spPr/>
        <p:txBody>
          <a:bodyPr/>
          <a:lstStyle/>
          <a:p>
            <a:fld id="{5771DB1C-B372-4CFA-B223-ECAC3FCFC319}" type="slidenum">
              <a:rPr lang="en-US" smtClean="0"/>
              <a:t>33</a:t>
            </a:fld>
            <a:endParaRPr lang="en-US"/>
          </a:p>
        </p:txBody>
      </p:sp>
      <p:pic>
        <p:nvPicPr>
          <p:cNvPr id="12" name="Picture 11" descr="internet_technologies_tutorial">
            <a:extLst>
              <a:ext uri="{FF2B5EF4-FFF2-40B4-BE49-F238E27FC236}">
                <a16:creationId xmlns:a16="http://schemas.microsoft.com/office/drawing/2014/main" id="{9A494B78-B69A-4F5A-BC6D-8DD13C4C369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662820" y="1451608"/>
            <a:ext cx="8287879" cy="2164715"/>
          </a:xfrm>
          <a:prstGeom prst="rect">
            <a:avLst/>
          </a:prstGeom>
          <a:noFill/>
          <a:ln>
            <a:noFill/>
          </a:ln>
        </p:spPr>
      </p:pic>
      <p:pic>
        <p:nvPicPr>
          <p:cNvPr id="13" name="Picture 12" descr="internet_technologies_tutorial">
            <a:extLst>
              <a:ext uri="{FF2B5EF4-FFF2-40B4-BE49-F238E27FC236}">
                <a16:creationId xmlns:a16="http://schemas.microsoft.com/office/drawing/2014/main" id="{81992183-C8B4-4E4E-8287-260B50C5580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0840" y="3879020"/>
            <a:ext cx="8261252" cy="2318068"/>
          </a:xfrm>
          <a:prstGeom prst="rect">
            <a:avLst/>
          </a:prstGeom>
          <a:noFill/>
          <a:ln>
            <a:noFill/>
          </a:ln>
        </p:spPr>
      </p:pic>
      <p:sp>
        <p:nvSpPr>
          <p:cNvPr id="14" name="TextBox 13">
            <a:extLst>
              <a:ext uri="{FF2B5EF4-FFF2-40B4-BE49-F238E27FC236}">
                <a16:creationId xmlns:a16="http://schemas.microsoft.com/office/drawing/2014/main" id="{3C7845F9-0B85-4DA9-B804-1E0FAE5873C9}"/>
              </a:ext>
            </a:extLst>
          </p:cNvPr>
          <p:cNvSpPr txBox="1"/>
          <p:nvPr/>
        </p:nvSpPr>
        <p:spPr>
          <a:xfrm>
            <a:off x="370840" y="2144218"/>
            <a:ext cx="3140603" cy="461665"/>
          </a:xfrm>
          <a:prstGeom prst="rect">
            <a:avLst/>
          </a:prstGeom>
          <a:noFill/>
        </p:spPr>
        <p:txBody>
          <a:bodyPr wrap="none" rtlCol="0">
            <a:spAutoFit/>
          </a:bodyPr>
          <a:lstStyle/>
          <a:p>
            <a:r>
              <a:rPr lang="en-US" sz="2400" b="1">
                <a:solidFill>
                  <a:schemeClr val="accent1">
                    <a:lumMod val="75000"/>
                  </a:schemeClr>
                </a:solidFill>
                <a:latin typeface="Times New Roman" panose="02020603050405020304" pitchFamily="18" charset="0"/>
                <a:cs typeface="Times New Roman" panose="02020603050405020304" pitchFamily="18" charset="0"/>
              </a:rPr>
              <a:t>Mã hóa khóa đối xứng</a:t>
            </a:r>
          </a:p>
        </p:txBody>
      </p:sp>
      <p:sp>
        <p:nvSpPr>
          <p:cNvPr id="15" name="TextBox 14">
            <a:extLst>
              <a:ext uri="{FF2B5EF4-FFF2-40B4-BE49-F238E27FC236}">
                <a16:creationId xmlns:a16="http://schemas.microsoft.com/office/drawing/2014/main" id="{0EE372A5-321A-4587-A70F-9694874423E8}"/>
              </a:ext>
            </a:extLst>
          </p:cNvPr>
          <p:cNvSpPr txBox="1"/>
          <p:nvPr/>
        </p:nvSpPr>
        <p:spPr>
          <a:xfrm>
            <a:off x="8686664" y="4807221"/>
            <a:ext cx="3264035" cy="461665"/>
          </a:xfrm>
          <a:prstGeom prst="rect">
            <a:avLst/>
          </a:prstGeom>
          <a:noFill/>
        </p:spPr>
        <p:txBody>
          <a:bodyPr wrap="none" rtlCol="0">
            <a:spAutoFit/>
          </a:bodyPr>
          <a:lstStyle/>
          <a:p>
            <a:r>
              <a:rPr lang="en-US" sz="2400" b="1">
                <a:solidFill>
                  <a:schemeClr val="accent1">
                    <a:lumMod val="75000"/>
                  </a:schemeClr>
                </a:solidFill>
                <a:latin typeface="Times New Roman" panose="02020603050405020304" pitchFamily="18" charset="0"/>
                <a:cs typeface="Times New Roman" panose="02020603050405020304" pitchFamily="18" charset="0"/>
              </a:rPr>
              <a:t>Mã hóa khóa công khai</a:t>
            </a:r>
          </a:p>
        </p:txBody>
      </p:sp>
    </p:spTree>
    <p:extLst>
      <p:ext uri="{BB962C8B-B14F-4D97-AF65-F5344CB8AC3E}">
        <p14:creationId xmlns:p14="http://schemas.microsoft.com/office/powerpoint/2010/main" val="42121217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F22AA2-45EC-40E4-B077-AA68A3B4BA3D}"/>
              </a:ext>
            </a:extLst>
          </p:cNvPr>
          <p:cNvSpPr>
            <a:spLocks noGrp="1"/>
          </p:cNvSpPr>
          <p:nvPr>
            <p:ph type="title"/>
          </p:nvPr>
        </p:nvSpPr>
        <p:spPr>
          <a:xfrm>
            <a:off x="7859485" y="634946"/>
            <a:ext cx="3690257" cy="1450757"/>
          </a:xfrm>
        </p:spPr>
        <p:txBody>
          <a:bodyPr>
            <a:normAutofit/>
          </a:bodyPr>
          <a:lstStyle/>
          <a:p>
            <a:r>
              <a:rPr lang="vi-VN" sz="3400"/>
              <a:t>2.3.</a:t>
            </a:r>
            <a:r>
              <a:rPr lang="en-US" sz="3400"/>
              <a:t> </a:t>
            </a:r>
            <a:r>
              <a:rPr lang="vi-VN" sz="3400"/>
              <a:t>Bảo mật và quyền riêng tư trên Internet</a:t>
            </a:r>
            <a:endParaRPr lang="en-US" sz="3400"/>
          </a:p>
        </p:txBody>
      </p:sp>
      <p:pic>
        <p:nvPicPr>
          <p:cNvPr id="5" name="Picture 4" descr="internet_technologies_tutorial">
            <a:extLst>
              <a:ext uri="{FF2B5EF4-FFF2-40B4-BE49-F238E27FC236}">
                <a16:creationId xmlns:a16="http://schemas.microsoft.com/office/drawing/2014/main" id="{6FF5C521-2B5C-430F-BDED-CC300A8C9805}"/>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33999" y="1068873"/>
            <a:ext cx="6909801" cy="4456821"/>
          </a:xfrm>
          <a:prstGeom prst="rect">
            <a:avLst/>
          </a:prstGeom>
          <a:noFill/>
        </p:spPr>
      </p:pic>
      <p:cxnSp>
        <p:nvCxnSpPr>
          <p:cNvPr id="12" name="Straight Connector 11">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28B131A-FBE8-4E3B-B18C-4E2225BBE020}"/>
              </a:ext>
            </a:extLst>
          </p:cNvPr>
          <p:cNvSpPr>
            <a:spLocks noGrp="1"/>
          </p:cNvSpPr>
          <p:nvPr>
            <p:ph idx="1"/>
          </p:nvPr>
        </p:nvSpPr>
        <p:spPr>
          <a:xfrm>
            <a:off x="7859485" y="2198914"/>
            <a:ext cx="3690257" cy="3670180"/>
          </a:xfrm>
        </p:spPr>
        <p:txBody>
          <a:bodyPr>
            <a:normAutofit/>
          </a:bodyPr>
          <a:lstStyle/>
          <a:p>
            <a:r>
              <a:rPr lang="en-US" sz="2600" b="1"/>
              <a:t>Chữ ký số</a:t>
            </a:r>
          </a:p>
          <a:p>
            <a:pPr>
              <a:buFont typeface="Wingdings" panose="05000000000000000000" pitchFamily="2" charset="2"/>
              <a:buChar char="Ø"/>
            </a:pPr>
            <a:r>
              <a:rPr lang="en-US" sz="2600"/>
              <a:t>Chữ ký số cho phép chúng ta xác minh tác giả, ngày giờ của các chữ ký, xác thực nội dung tin nhắn.</a:t>
            </a:r>
          </a:p>
          <a:p>
            <a:pPr>
              <a:buFont typeface="Wingdings" panose="05000000000000000000" pitchFamily="2" charset="2"/>
              <a:buChar char="Ø"/>
            </a:pPr>
            <a:r>
              <a:rPr lang="en-US" sz="2600"/>
              <a:t>Nó cũng bao gồm chức năng xác thực cho các khả năng bổ sung.</a:t>
            </a:r>
          </a:p>
        </p:txBody>
      </p:sp>
      <p:sp>
        <p:nvSpPr>
          <p:cNvPr id="14" name="Rectangle 13">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0CC6BBB3-5DFA-4BBD-8532-47BBBFE18DED}"/>
              </a:ext>
            </a:extLst>
          </p:cNvPr>
          <p:cNvSpPr>
            <a:spLocks noGrp="1"/>
          </p:cNvSpPr>
          <p:nvPr>
            <p:ph type="sldNum" sz="quarter" idx="12"/>
          </p:nvPr>
        </p:nvSpPr>
        <p:spPr>
          <a:xfrm>
            <a:off x="9900458" y="6459785"/>
            <a:ext cx="1312025" cy="365125"/>
          </a:xfrm>
        </p:spPr>
        <p:txBody>
          <a:bodyPr>
            <a:normAutofit/>
          </a:bodyPr>
          <a:lstStyle/>
          <a:p>
            <a:pPr>
              <a:lnSpc>
                <a:spcPct val="90000"/>
              </a:lnSpc>
              <a:spcAft>
                <a:spcPts val="600"/>
              </a:spcAft>
            </a:pPr>
            <a:fld id="{5771DB1C-B372-4CFA-B223-ECAC3FCFC319}" type="slidenum">
              <a:rPr lang="en-US" smtClean="0"/>
              <a:pPr>
                <a:lnSpc>
                  <a:spcPct val="90000"/>
                </a:lnSpc>
                <a:spcAft>
                  <a:spcPts val="600"/>
                </a:spcAft>
              </a:pPr>
              <a:t>34</a:t>
            </a:fld>
            <a:endParaRPr lang="en-US"/>
          </a:p>
        </p:txBody>
      </p:sp>
    </p:spTree>
    <p:extLst>
      <p:ext uri="{BB962C8B-B14F-4D97-AF65-F5344CB8AC3E}">
        <p14:creationId xmlns:p14="http://schemas.microsoft.com/office/powerpoint/2010/main" val="18814778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F22AA2-45EC-40E4-B077-AA68A3B4BA3D}"/>
              </a:ext>
            </a:extLst>
          </p:cNvPr>
          <p:cNvSpPr>
            <a:spLocks noGrp="1"/>
          </p:cNvSpPr>
          <p:nvPr>
            <p:ph type="title"/>
          </p:nvPr>
        </p:nvSpPr>
        <p:spPr>
          <a:xfrm>
            <a:off x="7859485" y="634946"/>
            <a:ext cx="3690257" cy="1450757"/>
          </a:xfrm>
        </p:spPr>
        <p:txBody>
          <a:bodyPr>
            <a:normAutofit/>
          </a:bodyPr>
          <a:lstStyle/>
          <a:p>
            <a:r>
              <a:rPr lang="vi-VN" sz="3400"/>
              <a:t>2.3.</a:t>
            </a:r>
            <a:r>
              <a:rPr lang="en-US" sz="3400"/>
              <a:t> </a:t>
            </a:r>
            <a:r>
              <a:rPr lang="vi-VN" sz="3400"/>
              <a:t>Bảo mật và quyền riêng tư trên Internet</a:t>
            </a:r>
            <a:endParaRPr lang="en-US" sz="3400"/>
          </a:p>
        </p:txBody>
      </p:sp>
      <p:pic>
        <p:nvPicPr>
          <p:cNvPr id="5" name="Picture 4" descr="internet_technologies_tutorial">
            <a:extLst>
              <a:ext uri="{FF2B5EF4-FFF2-40B4-BE49-F238E27FC236}">
                <a16:creationId xmlns:a16="http://schemas.microsoft.com/office/drawing/2014/main" id="{CEC79475-F974-4854-964E-F15BC9CC1F42}"/>
              </a:ext>
            </a:extLst>
          </p:cNvPr>
          <p:cNvPicPr/>
          <p:nvPr/>
        </p:nvPicPr>
        <p:blipFill rotWithShape="1">
          <a:blip r:embed="rId2">
            <a:extLst>
              <a:ext uri="{28A0092B-C50C-407E-A947-70E740481C1C}">
                <a14:useLocalDpi xmlns:a14="http://schemas.microsoft.com/office/drawing/2010/main" val="0"/>
              </a:ext>
            </a:extLst>
          </a:blip>
          <a:srcRect r="1187" b="2"/>
          <a:stretch/>
        </p:blipFill>
        <p:spPr bwMode="auto">
          <a:xfrm>
            <a:off x="633999" y="640081"/>
            <a:ext cx="6909801" cy="5314406"/>
          </a:xfrm>
          <a:prstGeom prst="rect">
            <a:avLst/>
          </a:prstGeom>
          <a:noFill/>
        </p:spPr>
      </p:pic>
      <p:cxnSp>
        <p:nvCxnSpPr>
          <p:cNvPr id="12" name="Straight Connector 11">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28B131A-FBE8-4E3B-B18C-4E2225BBE020}"/>
              </a:ext>
            </a:extLst>
          </p:cNvPr>
          <p:cNvSpPr>
            <a:spLocks noGrp="1"/>
          </p:cNvSpPr>
          <p:nvPr>
            <p:ph idx="1"/>
          </p:nvPr>
        </p:nvSpPr>
        <p:spPr>
          <a:xfrm>
            <a:off x="7859485" y="2198913"/>
            <a:ext cx="3690257" cy="3755565"/>
          </a:xfrm>
        </p:spPr>
        <p:txBody>
          <a:bodyPr>
            <a:normAutofit lnSpcReduction="10000"/>
          </a:bodyPr>
          <a:lstStyle/>
          <a:p>
            <a:r>
              <a:rPr lang="vi-VN" sz="2600" b="1"/>
              <a:t>Bảo mật tường lửa</a:t>
            </a:r>
            <a:endParaRPr lang="en-US" sz="2600" b="1"/>
          </a:p>
          <a:p>
            <a:pPr>
              <a:buFont typeface="Wingdings" panose="05000000000000000000" pitchFamily="2" charset="2"/>
              <a:buChar char="Ø"/>
            </a:pPr>
            <a:r>
              <a:rPr lang="vi-VN" sz="2600"/>
              <a:t>Tường lửa là rào cản giữa Mạng cục bộ (LAN) và Internet.</a:t>
            </a:r>
            <a:endParaRPr lang="en-US" sz="2600"/>
          </a:p>
          <a:p>
            <a:pPr>
              <a:buFont typeface="Wingdings" panose="05000000000000000000" pitchFamily="2" charset="2"/>
              <a:buChar char="Ø"/>
            </a:pPr>
            <a:r>
              <a:rPr lang="vi-VN" sz="2600"/>
              <a:t>Nó cho phép giữ bí mật các tài nguyên riêng tư và giảm thiểu rủi ro bảo mật.</a:t>
            </a:r>
            <a:endParaRPr lang="en-US" sz="2600"/>
          </a:p>
          <a:p>
            <a:pPr>
              <a:buFont typeface="Wingdings" panose="05000000000000000000" pitchFamily="2" charset="2"/>
              <a:buChar char="Ø"/>
            </a:pPr>
            <a:r>
              <a:rPr lang="vi-VN" sz="2600"/>
              <a:t>Nó kiểm soát lưu lượng mạng, theo cả hai hướng.</a:t>
            </a:r>
            <a:endParaRPr lang="en-US" sz="2600"/>
          </a:p>
        </p:txBody>
      </p:sp>
      <p:sp>
        <p:nvSpPr>
          <p:cNvPr id="14" name="Rectangle 13">
            <a:extLst>
              <a:ext uri="{FF2B5EF4-FFF2-40B4-BE49-F238E27FC236}">
                <a16:creationId xmlns:a16="http://schemas.microsoft.com/office/drawing/2014/main" id="{6329CBCE-21AE-419D-AC1F-8ACF510A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FF2DA012-1414-493D-888F-5D99D0BDA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0CC6BBB3-5DFA-4BBD-8532-47BBBFE18DED}"/>
              </a:ext>
            </a:extLst>
          </p:cNvPr>
          <p:cNvSpPr>
            <a:spLocks noGrp="1"/>
          </p:cNvSpPr>
          <p:nvPr>
            <p:ph type="sldNum" sz="quarter" idx="12"/>
          </p:nvPr>
        </p:nvSpPr>
        <p:spPr>
          <a:xfrm>
            <a:off x="9900458" y="6459785"/>
            <a:ext cx="1312025" cy="365125"/>
          </a:xfrm>
        </p:spPr>
        <p:txBody>
          <a:bodyPr>
            <a:normAutofit/>
          </a:bodyPr>
          <a:lstStyle/>
          <a:p>
            <a:pPr>
              <a:lnSpc>
                <a:spcPct val="90000"/>
              </a:lnSpc>
              <a:spcAft>
                <a:spcPts val="600"/>
              </a:spcAft>
            </a:pPr>
            <a:fld id="{5771DB1C-B372-4CFA-B223-ECAC3FCFC319}" type="slidenum">
              <a:rPr lang="en-US" smtClean="0"/>
              <a:pPr>
                <a:lnSpc>
                  <a:spcPct val="90000"/>
                </a:lnSpc>
                <a:spcAft>
                  <a:spcPts val="600"/>
                </a:spcAft>
              </a:pPr>
              <a:t>35</a:t>
            </a:fld>
            <a:endParaRPr lang="en-US"/>
          </a:p>
        </p:txBody>
      </p:sp>
    </p:spTree>
    <p:extLst>
      <p:ext uri="{BB962C8B-B14F-4D97-AF65-F5344CB8AC3E}">
        <p14:creationId xmlns:p14="http://schemas.microsoft.com/office/powerpoint/2010/main" val="42360632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B8E8D-B90B-49EC-BDD9-0DD25065C7D9}"/>
              </a:ext>
            </a:extLst>
          </p:cNvPr>
          <p:cNvSpPr>
            <a:spLocks noGrp="1"/>
          </p:cNvSpPr>
          <p:nvPr>
            <p:ph type="title"/>
          </p:nvPr>
        </p:nvSpPr>
        <p:spPr/>
        <p:txBody>
          <a:bodyPr>
            <a:normAutofit/>
          </a:bodyPr>
          <a:lstStyle/>
          <a:p>
            <a:r>
              <a:rPr lang="en-US"/>
              <a:t>3. Công nghệ Web</a:t>
            </a:r>
          </a:p>
        </p:txBody>
      </p:sp>
      <p:sp>
        <p:nvSpPr>
          <p:cNvPr id="3" name="Content Placeholder 2">
            <a:extLst>
              <a:ext uri="{FF2B5EF4-FFF2-40B4-BE49-F238E27FC236}">
                <a16:creationId xmlns:a16="http://schemas.microsoft.com/office/drawing/2014/main" id="{BE014FA4-B036-401C-892C-CF9D90A1942D}"/>
              </a:ext>
            </a:extLst>
          </p:cNvPr>
          <p:cNvSpPr>
            <a:spLocks noGrp="1"/>
          </p:cNvSpPr>
          <p:nvPr>
            <p:ph idx="1"/>
          </p:nvPr>
        </p:nvSpPr>
        <p:spPr/>
        <p:txBody>
          <a:bodyPr>
            <a:normAutofit/>
          </a:bodyPr>
          <a:lstStyle/>
          <a:p>
            <a:r>
              <a:rPr lang="vi-VN" sz="3200"/>
              <a:t>3.1.	Cài đặt phần mềm cơ bản</a:t>
            </a:r>
            <a:endParaRPr lang="en-US" sz="3200"/>
          </a:p>
          <a:p>
            <a:r>
              <a:rPr lang="vi-VN" sz="3200"/>
              <a:t>3.2.	Khái niệm cơ bản về HTML</a:t>
            </a:r>
            <a:endParaRPr lang="en-US" sz="3200"/>
          </a:p>
          <a:p>
            <a:r>
              <a:rPr lang="vi-VN" sz="3200"/>
              <a:t>3.3.	Khái niệm cơ bản về CSS</a:t>
            </a:r>
            <a:endParaRPr lang="en-US" sz="3200"/>
          </a:p>
          <a:p>
            <a:r>
              <a:rPr lang="vi-VN" sz="3200"/>
              <a:t>3.4.	Khái niệm cơ bản về JavaScript</a:t>
            </a:r>
            <a:endParaRPr lang="en-US" sz="3200"/>
          </a:p>
          <a:p>
            <a:r>
              <a:rPr lang="en-US" sz="3200"/>
              <a:t>3.5.	Xuất bản Website</a:t>
            </a:r>
          </a:p>
          <a:p>
            <a:r>
              <a:rPr lang="en-US" sz="3200"/>
              <a:t>3.6.	Cách thức hoạt động của Web</a:t>
            </a:r>
          </a:p>
        </p:txBody>
      </p:sp>
      <p:sp>
        <p:nvSpPr>
          <p:cNvPr id="4" name="Slide Number Placeholder 3">
            <a:extLst>
              <a:ext uri="{FF2B5EF4-FFF2-40B4-BE49-F238E27FC236}">
                <a16:creationId xmlns:a16="http://schemas.microsoft.com/office/drawing/2014/main" id="{21570061-4E0A-4552-A214-F5B8A47F078E}"/>
              </a:ext>
            </a:extLst>
          </p:cNvPr>
          <p:cNvSpPr>
            <a:spLocks noGrp="1"/>
          </p:cNvSpPr>
          <p:nvPr>
            <p:ph type="sldNum" sz="quarter" idx="12"/>
          </p:nvPr>
        </p:nvSpPr>
        <p:spPr/>
        <p:txBody>
          <a:bodyPr/>
          <a:lstStyle/>
          <a:p>
            <a:fld id="{5771DB1C-B372-4CFA-B223-ECAC3FCFC319}" type="slidenum">
              <a:rPr lang="en-US" smtClean="0"/>
              <a:t>36</a:t>
            </a:fld>
            <a:endParaRPr lang="en-US"/>
          </a:p>
        </p:txBody>
      </p:sp>
    </p:spTree>
    <p:extLst>
      <p:ext uri="{BB962C8B-B14F-4D97-AF65-F5344CB8AC3E}">
        <p14:creationId xmlns:p14="http://schemas.microsoft.com/office/powerpoint/2010/main" val="3680022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67867-196B-47DE-B61A-A5184B343BC1}"/>
              </a:ext>
            </a:extLst>
          </p:cNvPr>
          <p:cNvSpPr>
            <a:spLocks noGrp="1"/>
          </p:cNvSpPr>
          <p:nvPr>
            <p:ph type="title"/>
          </p:nvPr>
        </p:nvSpPr>
        <p:spPr/>
        <p:txBody>
          <a:bodyPr>
            <a:normAutofit/>
          </a:bodyPr>
          <a:lstStyle/>
          <a:p>
            <a:r>
              <a:rPr lang="vi-VN"/>
              <a:t>3.1.</a:t>
            </a:r>
            <a:r>
              <a:rPr lang="en-US"/>
              <a:t> </a:t>
            </a:r>
            <a:r>
              <a:rPr lang="vi-VN"/>
              <a:t>Cài đặt phần mềm cơ bản</a:t>
            </a:r>
            <a:endParaRPr lang="en-US"/>
          </a:p>
        </p:txBody>
      </p:sp>
      <p:graphicFrame>
        <p:nvGraphicFramePr>
          <p:cNvPr id="5" name="Content Placeholder 4">
            <a:extLst>
              <a:ext uri="{FF2B5EF4-FFF2-40B4-BE49-F238E27FC236}">
                <a16:creationId xmlns:a16="http://schemas.microsoft.com/office/drawing/2014/main" id="{D8049894-F6A4-4080-B95E-582ACE3CC11C}"/>
              </a:ext>
            </a:extLst>
          </p:cNvPr>
          <p:cNvGraphicFramePr>
            <a:graphicFrameLocks noGrp="1"/>
          </p:cNvGraphicFramePr>
          <p:nvPr>
            <p:ph idx="1"/>
            <p:extLst>
              <p:ext uri="{D42A27DB-BD31-4B8C-83A1-F6EECF244321}">
                <p14:modId xmlns:p14="http://schemas.microsoft.com/office/powerpoint/2010/main" val="3340817187"/>
              </p:ext>
            </p:extLst>
          </p:nvPr>
        </p:nvGraphicFramePr>
        <p:xfrm>
          <a:off x="228600" y="1276350"/>
          <a:ext cx="11722100" cy="4883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27FDBB12-33FF-409F-BFCF-199D060E0090}"/>
              </a:ext>
            </a:extLst>
          </p:cNvPr>
          <p:cNvSpPr>
            <a:spLocks noGrp="1"/>
          </p:cNvSpPr>
          <p:nvPr>
            <p:ph type="sldNum" sz="quarter" idx="12"/>
          </p:nvPr>
        </p:nvSpPr>
        <p:spPr/>
        <p:txBody>
          <a:bodyPr/>
          <a:lstStyle/>
          <a:p>
            <a:fld id="{5771DB1C-B372-4CFA-B223-ECAC3FCFC319}" type="slidenum">
              <a:rPr lang="en-US" smtClean="0"/>
              <a:t>37</a:t>
            </a:fld>
            <a:endParaRPr lang="en-US"/>
          </a:p>
        </p:txBody>
      </p:sp>
    </p:spTree>
    <p:extLst>
      <p:ext uri="{BB962C8B-B14F-4D97-AF65-F5344CB8AC3E}">
        <p14:creationId xmlns:p14="http://schemas.microsoft.com/office/powerpoint/2010/main" val="24565210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DC23C4-DC30-468F-9AD7-5EC3446E0F54}"/>
              </a:ext>
            </a:extLst>
          </p:cNvPr>
          <p:cNvSpPr>
            <a:spLocks noGrp="1"/>
          </p:cNvSpPr>
          <p:nvPr>
            <p:ph type="title"/>
          </p:nvPr>
        </p:nvSpPr>
        <p:spPr>
          <a:xfrm>
            <a:off x="7859485" y="634946"/>
            <a:ext cx="3690257" cy="1450757"/>
          </a:xfrm>
        </p:spPr>
        <p:txBody>
          <a:bodyPr>
            <a:normAutofit/>
          </a:bodyPr>
          <a:lstStyle/>
          <a:p>
            <a:r>
              <a:rPr lang="vi-VN" sz="3900"/>
              <a:t>3.2.</a:t>
            </a:r>
            <a:r>
              <a:rPr lang="en-US" sz="3900"/>
              <a:t> </a:t>
            </a:r>
            <a:r>
              <a:rPr lang="vi-VN" sz="3900"/>
              <a:t>Khái niệm cơ bản về HTML</a:t>
            </a:r>
            <a:endParaRPr lang="en-US" sz="3900"/>
          </a:p>
        </p:txBody>
      </p:sp>
      <p:pic>
        <p:nvPicPr>
          <p:cNvPr id="2050" name="Picture 2" descr="Basic structure of an HTML document | Web design">
            <a:extLst>
              <a:ext uri="{FF2B5EF4-FFF2-40B4-BE49-F238E27FC236}">
                <a16:creationId xmlns:a16="http://schemas.microsoft.com/office/drawing/2014/main" id="{E778290D-B55A-4C5B-AD07-E834586881E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3999" y="1233724"/>
            <a:ext cx="6909801" cy="4127120"/>
          </a:xfrm>
          <a:prstGeom prst="rect">
            <a:avLst/>
          </a:prstGeom>
          <a:noFill/>
          <a:extLst>
            <a:ext uri="{909E8E84-426E-40DD-AFC4-6F175D3DCCD1}">
              <a14:hiddenFill xmlns:a14="http://schemas.microsoft.com/office/drawing/2010/main">
                <a:solidFill>
                  <a:srgbClr val="FFFFFF"/>
                </a:solidFill>
              </a14:hiddenFill>
            </a:ext>
          </a:extLst>
        </p:spPr>
      </p:pic>
      <p:cxnSp>
        <p:nvCxnSpPr>
          <p:cNvPr id="73" name="Straight Connector 72">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0BF1B67-32FA-49B1-815B-7627EC6DD918}"/>
              </a:ext>
            </a:extLst>
          </p:cNvPr>
          <p:cNvSpPr>
            <a:spLocks noGrp="1"/>
          </p:cNvSpPr>
          <p:nvPr>
            <p:ph idx="1"/>
          </p:nvPr>
        </p:nvSpPr>
        <p:spPr>
          <a:xfrm>
            <a:off x="7859485" y="2198914"/>
            <a:ext cx="3690257" cy="3670180"/>
          </a:xfrm>
        </p:spPr>
        <p:txBody>
          <a:bodyPr>
            <a:normAutofit/>
          </a:bodyPr>
          <a:lstStyle/>
          <a:p>
            <a:pPr>
              <a:buFont typeface="Wingdings" panose="05000000000000000000" pitchFamily="2" charset="2"/>
              <a:buChar char="Ø"/>
            </a:pPr>
            <a:r>
              <a:rPr lang="vi-VN" sz="2200" b="1"/>
              <a:t>HTML (Ngôn ngữ đánh dấu siêu văn bản) </a:t>
            </a:r>
            <a:r>
              <a:rPr lang="vi-VN" sz="2200"/>
              <a:t>là mã được sử dụng để cấu trúc một trang web và nội dung của nó.</a:t>
            </a:r>
          </a:p>
          <a:p>
            <a:pPr>
              <a:buFont typeface="Wingdings" panose="05000000000000000000" pitchFamily="2" charset="2"/>
              <a:buChar char="Ø"/>
            </a:pPr>
            <a:r>
              <a:rPr lang="vi-VN" sz="2200" u="sng"/>
              <a:t>Ví dụ</a:t>
            </a:r>
            <a:r>
              <a:rPr lang="vi-VN" sz="2200"/>
              <a:t>: Nội dung có thể được cấu trúc trong một tập hợp các đoạn văn, một danh sách các dấu đầu dòng hoặc sử dụng hình ảnh và bảng dữ liệu.</a:t>
            </a:r>
          </a:p>
          <a:p>
            <a:endParaRPr lang="en-US" sz="2200"/>
          </a:p>
        </p:txBody>
      </p:sp>
      <p:sp>
        <p:nvSpPr>
          <p:cNvPr id="75" name="Rectangle 74">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 name="Rectangle 76">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6EFE108E-BB23-4551-B66C-F123914958EF}"/>
              </a:ext>
            </a:extLst>
          </p:cNvPr>
          <p:cNvSpPr>
            <a:spLocks noGrp="1"/>
          </p:cNvSpPr>
          <p:nvPr>
            <p:ph type="sldNum" sz="quarter" idx="12"/>
          </p:nvPr>
        </p:nvSpPr>
        <p:spPr>
          <a:xfrm>
            <a:off x="9900458" y="6459785"/>
            <a:ext cx="1312025" cy="365125"/>
          </a:xfrm>
        </p:spPr>
        <p:txBody>
          <a:bodyPr>
            <a:normAutofit/>
          </a:bodyPr>
          <a:lstStyle/>
          <a:p>
            <a:pPr>
              <a:lnSpc>
                <a:spcPct val="90000"/>
              </a:lnSpc>
              <a:spcAft>
                <a:spcPts val="600"/>
              </a:spcAft>
            </a:pPr>
            <a:fld id="{5771DB1C-B372-4CFA-B223-ECAC3FCFC319}" type="slidenum">
              <a:rPr lang="en-US" smtClean="0"/>
              <a:pPr>
                <a:lnSpc>
                  <a:spcPct val="90000"/>
                </a:lnSpc>
                <a:spcAft>
                  <a:spcPts val="600"/>
                </a:spcAft>
              </a:pPr>
              <a:t>38</a:t>
            </a:fld>
            <a:endParaRPr lang="en-US"/>
          </a:p>
        </p:txBody>
      </p:sp>
    </p:spTree>
    <p:extLst>
      <p:ext uri="{BB962C8B-B14F-4D97-AF65-F5344CB8AC3E}">
        <p14:creationId xmlns:p14="http://schemas.microsoft.com/office/powerpoint/2010/main" val="25682169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C23C4-DC30-468F-9AD7-5EC3446E0F54}"/>
              </a:ext>
            </a:extLst>
          </p:cNvPr>
          <p:cNvSpPr>
            <a:spLocks noGrp="1"/>
          </p:cNvSpPr>
          <p:nvPr>
            <p:ph type="title"/>
          </p:nvPr>
        </p:nvSpPr>
        <p:spPr/>
        <p:txBody>
          <a:bodyPr>
            <a:normAutofit/>
          </a:bodyPr>
          <a:lstStyle/>
          <a:p>
            <a:r>
              <a:rPr lang="vi-VN"/>
              <a:t>3.2.</a:t>
            </a:r>
            <a:r>
              <a:rPr lang="en-US"/>
              <a:t> </a:t>
            </a:r>
            <a:r>
              <a:rPr lang="vi-VN"/>
              <a:t>Khái niệm cơ bản về HTML</a:t>
            </a:r>
            <a:endParaRPr lang="en-US"/>
          </a:p>
        </p:txBody>
      </p:sp>
      <p:sp>
        <p:nvSpPr>
          <p:cNvPr id="3" name="Content Placeholder 2">
            <a:extLst>
              <a:ext uri="{FF2B5EF4-FFF2-40B4-BE49-F238E27FC236}">
                <a16:creationId xmlns:a16="http://schemas.microsoft.com/office/drawing/2014/main" id="{30BF1B67-32FA-49B1-815B-7627EC6DD918}"/>
              </a:ext>
            </a:extLst>
          </p:cNvPr>
          <p:cNvSpPr>
            <a:spLocks noGrp="1"/>
          </p:cNvSpPr>
          <p:nvPr>
            <p:ph idx="1"/>
          </p:nvPr>
        </p:nvSpPr>
        <p:spPr/>
        <p:txBody>
          <a:bodyPr/>
          <a:lstStyle/>
          <a:p>
            <a:pPr>
              <a:buFont typeface="Wingdings" panose="05000000000000000000" pitchFamily="2" charset="2"/>
              <a:buChar char="Ø"/>
            </a:pPr>
            <a:r>
              <a:rPr lang="en-US"/>
              <a:t>HTML bao gồm một loạt các phần tử, mà bạn sử dụng để bao bọc hoặc bọc các phần khác nhau của nội dung để làm cho nó xuất hiện theo một cách nhất định hoặc hoạt động theo một cách nhất định.</a:t>
            </a:r>
          </a:p>
        </p:txBody>
      </p:sp>
      <p:sp>
        <p:nvSpPr>
          <p:cNvPr id="4" name="Slide Number Placeholder 3">
            <a:extLst>
              <a:ext uri="{FF2B5EF4-FFF2-40B4-BE49-F238E27FC236}">
                <a16:creationId xmlns:a16="http://schemas.microsoft.com/office/drawing/2014/main" id="{6EFE108E-BB23-4551-B66C-F123914958EF}"/>
              </a:ext>
            </a:extLst>
          </p:cNvPr>
          <p:cNvSpPr>
            <a:spLocks noGrp="1"/>
          </p:cNvSpPr>
          <p:nvPr>
            <p:ph type="sldNum" sz="quarter" idx="12"/>
          </p:nvPr>
        </p:nvSpPr>
        <p:spPr/>
        <p:txBody>
          <a:bodyPr/>
          <a:lstStyle/>
          <a:p>
            <a:fld id="{5771DB1C-B372-4CFA-B223-ECAC3FCFC319}" type="slidenum">
              <a:rPr lang="en-US" smtClean="0"/>
              <a:t>39</a:t>
            </a:fld>
            <a:endParaRPr lang="en-US"/>
          </a:p>
        </p:txBody>
      </p:sp>
      <p:pic>
        <p:nvPicPr>
          <p:cNvPr id="5" name="Picture 4">
            <a:extLst>
              <a:ext uri="{FF2B5EF4-FFF2-40B4-BE49-F238E27FC236}">
                <a16:creationId xmlns:a16="http://schemas.microsoft.com/office/drawing/2014/main" id="{13BE5170-8A39-40B2-A11F-D84DAD3978A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96114" y="2817114"/>
            <a:ext cx="4268946" cy="984968"/>
          </a:xfrm>
          <a:prstGeom prst="rect">
            <a:avLst/>
          </a:prstGeom>
          <a:noFill/>
          <a:ln>
            <a:noFill/>
          </a:ln>
        </p:spPr>
      </p:pic>
      <p:pic>
        <p:nvPicPr>
          <p:cNvPr id="6" name="Picture 5">
            <a:extLst>
              <a:ext uri="{FF2B5EF4-FFF2-40B4-BE49-F238E27FC236}">
                <a16:creationId xmlns:a16="http://schemas.microsoft.com/office/drawing/2014/main" id="{B30769B6-4EAA-413F-9713-4BE62DE8400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32574" y="2828947"/>
            <a:ext cx="4268947" cy="961302"/>
          </a:xfrm>
          <a:prstGeom prst="rect">
            <a:avLst/>
          </a:prstGeom>
          <a:noFill/>
          <a:ln>
            <a:noFill/>
          </a:ln>
        </p:spPr>
      </p:pic>
      <p:sp>
        <p:nvSpPr>
          <p:cNvPr id="8" name="Arrow: Curved Up 7">
            <a:extLst>
              <a:ext uri="{FF2B5EF4-FFF2-40B4-BE49-F238E27FC236}">
                <a16:creationId xmlns:a16="http://schemas.microsoft.com/office/drawing/2014/main" id="{5FA9DF4D-3091-4D10-8CB7-71F17B2A1770}"/>
              </a:ext>
            </a:extLst>
          </p:cNvPr>
          <p:cNvSpPr/>
          <p:nvPr/>
        </p:nvSpPr>
        <p:spPr>
          <a:xfrm>
            <a:off x="4606290" y="3920087"/>
            <a:ext cx="2966720" cy="1784493"/>
          </a:xfrm>
          <a:prstGeom prst="curved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0319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8CEBC7-2E7F-425C-848B-6127D8ADEBDB}"/>
              </a:ext>
            </a:extLst>
          </p:cNvPr>
          <p:cNvSpPr>
            <a:spLocks noGrp="1"/>
          </p:cNvSpPr>
          <p:nvPr>
            <p:ph type="title"/>
          </p:nvPr>
        </p:nvSpPr>
        <p:spPr>
          <a:xfrm>
            <a:off x="7859485" y="634946"/>
            <a:ext cx="3690257" cy="1450757"/>
          </a:xfrm>
        </p:spPr>
        <p:txBody>
          <a:bodyPr>
            <a:normAutofit/>
          </a:bodyPr>
          <a:lstStyle/>
          <a:p>
            <a:r>
              <a:rPr lang="en-US"/>
              <a:t>1. Giới thiệu</a:t>
            </a:r>
          </a:p>
        </p:txBody>
      </p:sp>
      <p:pic>
        <p:nvPicPr>
          <p:cNvPr id="5" name="Picture 4">
            <a:extLst>
              <a:ext uri="{FF2B5EF4-FFF2-40B4-BE49-F238E27FC236}">
                <a16:creationId xmlns:a16="http://schemas.microsoft.com/office/drawing/2014/main" id="{7DE08EB1-3878-44AB-B3E2-32647B8D49C1}"/>
              </a:ext>
            </a:extLst>
          </p:cNvPr>
          <p:cNvPicPr/>
          <p:nvPr/>
        </p:nvPicPr>
        <p:blipFill rotWithShape="1">
          <a:blip r:embed="rId2" cstate="print">
            <a:extLst>
              <a:ext uri="{28A0092B-C50C-407E-A947-70E740481C1C}">
                <a14:useLocalDpi xmlns:a14="http://schemas.microsoft.com/office/drawing/2010/main" val="0"/>
              </a:ext>
            </a:extLst>
          </a:blip>
          <a:srcRect r="26865" b="2"/>
          <a:stretch/>
        </p:blipFill>
        <p:spPr bwMode="auto">
          <a:xfrm>
            <a:off x="633999" y="640081"/>
            <a:ext cx="6909801" cy="5314406"/>
          </a:xfrm>
          <a:prstGeom prst="rect">
            <a:avLst/>
          </a:prstGeom>
          <a:noFill/>
        </p:spPr>
      </p:pic>
      <p:cxnSp>
        <p:nvCxnSpPr>
          <p:cNvPr id="12" name="Straight Connector 11">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A378935-F088-4425-8F2C-DFF8F029EF0C}"/>
              </a:ext>
            </a:extLst>
          </p:cNvPr>
          <p:cNvSpPr>
            <a:spLocks noGrp="1"/>
          </p:cNvSpPr>
          <p:nvPr>
            <p:ph idx="1"/>
          </p:nvPr>
        </p:nvSpPr>
        <p:spPr>
          <a:xfrm>
            <a:off x="7859485" y="2198913"/>
            <a:ext cx="3690257" cy="3755565"/>
          </a:xfrm>
        </p:spPr>
        <p:txBody>
          <a:bodyPr>
            <a:normAutofit/>
          </a:bodyPr>
          <a:lstStyle/>
          <a:p>
            <a:pPr algn="l">
              <a:buFont typeface="Wingdings" panose="05000000000000000000" pitchFamily="2" charset="2"/>
              <a:buChar char="Ø"/>
            </a:pPr>
            <a:r>
              <a:rPr lang="vi-VN" sz="2400"/>
              <a:t>Internet là mạng của các mạng.</a:t>
            </a:r>
            <a:endParaRPr lang="en-US" sz="2400"/>
          </a:p>
          <a:p>
            <a:pPr algn="l">
              <a:buFont typeface="Wingdings" panose="05000000000000000000" pitchFamily="2" charset="2"/>
              <a:buChar char="Ø"/>
            </a:pPr>
            <a:r>
              <a:rPr lang="en-US" sz="2400"/>
              <a:t>M</a:t>
            </a:r>
            <a:r>
              <a:rPr lang="vi-VN" sz="2400"/>
              <a:t>ỗi máy tính được nhận dạng bởi một địa chỉ duy nhất trên toàn cầu được gọi là địa chỉ IP.</a:t>
            </a:r>
            <a:endParaRPr lang="en-US" sz="2400"/>
          </a:p>
          <a:p>
            <a:pPr algn="l">
              <a:buFont typeface="Wingdings" panose="05000000000000000000" pitchFamily="2" charset="2"/>
              <a:buChar char="Ø"/>
            </a:pPr>
            <a:r>
              <a:rPr lang="vi-VN" sz="2400"/>
              <a:t>Một máy tính đặc biệt DNS (</a:t>
            </a:r>
            <a:r>
              <a:rPr lang="vi-VN" sz="2400" i="1"/>
              <a:t>Domain Name Server</a:t>
            </a:r>
            <a:r>
              <a:rPr lang="vi-VN" sz="2400"/>
              <a:t>) được sử dụng để đặt tên cho Địa chỉ IP</a:t>
            </a:r>
            <a:r>
              <a:rPr lang="en-US" sz="2400"/>
              <a:t>.</a:t>
            </a:r>
          </a:p>
        </p:txBody>
      </p:sp>
      <p:sp>
        <p:nvSpPr>
          <p:cNvPr id="14" name="Rectangle 13">
            <a:extLst>
              <a:ext uri="{FF2B5EF4-FFF2-40B4-BE49-F238E27FC236}">
                <a16:creationId xmlns:a16="http://schemas.microsoft.com/office/drawing/2014/main" id="{6329CBCE-21AE-419D-AC1F-8ACF510A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FF2DA012-1414-493D-888F-5D99D0BDA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97DA34E7-ED58-4B99-8C5E-0BD24DF4961C}"/>
              </a:ext>
            </a:extLst>
          </p:cNvPr>
          <p:cNvSpPr>
            <a:spLocks noGrp="1"/>
          </p:cNvSpPr>
          <p:nvPr>
            <p:ph type="sldNum" sz="quarter" idx="12"/>
          </p:nvPr>
        </p:nvSpPr>
        <p:spPr>
          <a:xfrm>
            <a:off x="9900458" y="6459785"/>
            <a:ext cx="1312025" cy="365125"/>
          </a:xfrm>
        </p:spPr>
        <p:txBody>
          <a:bodyPr>
            <a:normAutofit/>
          </a:bodyPr>
          <a:lstStyle/>
          <a:p>
            <a:pPr>
              <a:lnSpc>
                <a:spcPct val="90000"/>
              </a:lnSpc>
              <a:spcAft>
                <a:spcPts val="600"/>
              </a:spcAft>
            </a:pPr>
            <a:fld id="{5771DB1C-B372-4CFA-B223-ECAC3FCFC319}" type="slidenum">
              <a:rPr lang="en-US" smtClean="0"/>
              <a:pPr>
                <a:lnSpc>
                  <a:spcPct val="90000"/>
                </a:lnSpc>
                <a:spcAft>
                  <a:spcPts val="600"/>
                </a:spcAft>
              </a:pPr>
              <a:t>4</a:t>
            </a:fld>
            <a:endParaRPr lang="en-US"/>
          </a:p>
        </p:txBody>
      </p:sp>
    </p:spTree>
    <p:extLst>
      <p:ext uri="{BB962C8B-B14F-4D97-AF65-F5344CB8AC3E}">
        <p14:creationId xmlns:p14="http://schemas.microsoft.com/office/powerpoint/2010/main" val="22312492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C23C4-DC30-468F-9AD7-5EC3446E0F54}"/>
              </a:ext>
            </a:extLst>
          </p:cNvPr>
          <p:cNvSpPr>
            <a:spLocks noGrp="1"/>
          </p:cNvSpPr>
          <p:nvPr>
            <p:ph type="title"/>
          </p:nvPr>
        </p:nvSpPr>
        <p:spPr/>
        <p:txBody>
          <a:bodyPr>
            <a:normAutofit/>
          </a:bodyPr>
          <a:lstStyle/>
          <a:p>
            <a:r>
              <a:rPr lang="vi-VN"/>
              <a:t>3.2.</a:t>
            </a:r>
            <a:r>
              <a:rPr lang="en-US"/>
              <a:t> </a:t>
            </a:r>
            <a:r>
              <a:rPr lang="vi-VN"/>
              <a:t>Khái niệm cơ bản về HTML</a:t>
            </a:r>
            <a:endParaRPr lang="en-US"/>
          </a:p>
        </p:txBody>
      </p:sp>
      <p:sp>
        <p:nvSpPr>
          <p:cNvPr id="4" name="Slide Number Placeholder 3">
            <a:extLst>
              <a:ext uri="{FF2B5EF4-FFF2-40B4-BE49-F238E27FC236}">
                <a16:creationId xmlns:a16="http://schemas.microsoft.com/office/drawing/2014/main" id="{6EFE108E-BB23-4551-B66C-F123914958EF}"/>
              </a:ext>
            </a:extLst>
          </p:cNvPr>
          <p:cNvSpPr>
            <a:spLocks noGrp="1"/>
          </p:cNvSpPr>
          <p:nvPr>
            <p:ph type="sldNum" sz="quarter" idx="12"/>
          </p:nvPr>
        </p:nvSpPr>
        <p:spPr/>
        <p:txBody>
          <a:bodyPr/>
          <a:lstStyle/>
          <a:p>
            <a:fld id="{5771DB1C-B372-4CFA-B223-ECAC3FCFC319}" type="slidenum">
              <a:rPr lang="en-US" smtClean="0"/>
              <a:t>40</a:t>
            </a:fld>
            <a:endParaRPr lang="en-US"/>
          </a:p>
        </p:txBody>
      </p:sp>
      <p:pic>
        <p:nvPicPr>
          <p:cNvPr id="5" name="Content Placeholder 4">
            <a:extLst>
              <a:ext uri="{FF2B5EF4-FFF2-40B4-BE49-F238E27FC236}">
                <a16:creationId xmlns:a16="http://schemas.microsoft.com/office/drawing/2014/main" id="{739C1E3F-E1A3-4866-8AFD-FB6AC42F931B}"/>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664192" y="1454235"/>
            <a:ext cx="8863615" cy="2792645"/>
          </a:xfrm>
          <a:prstGeom prst="rect">
            <a:avLst/>
          </a:prstGeom>
          <a:noFill/>
          <a:ln>
            <a:noFill/>
          </a:ln>
        </p:spPr>
      </p:pic>
      <p:pic>
        <p:nvPicPr>
          <p:cNvPr id="6" name="Picture 5">
            <a:extLst>
              <a:ext uri="{FF2B5EF4-FFF2-40B4-BE49-F238E27FC236}">
                <a16:creationId xmlns:a16="http://schemas.microsoft.com/office/drawing/2014/main" id="{0DE4B337-E67D-4684-8CBC-AA17802CC9B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413648" y="4532715"/>
            <a:ext cx="9364702" cy="1209676"/>
          </a:xfrm>
          <a:prstGeom prst="rect">
            <a:avLst/>
          </a:prstGeom>
          <a:noFill/>
          <a:ln>
            <a:noFill/>
          </a:ln>
        </p:spPr>
      </p:pic>
    </p:spTree>
    <p:extLst>
      <p:ext uri="{BB962C8B-B14F-4D97-AF65-F5344CB8AC3E}">
        <p14:creationId xmlns:p14="http://schemas.microsoft.com/office/powerpoint/2010/main" val="9808342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63AAA-AC4C-4E2D-9C65-CCE19DA40FC0}"/>
              </a:ext>
            </a:extLst>
          </p:cNvPr>
          <p:cNvSpPr>
            <a:spLocks noGrp="1"/>
          </p:cNvSpPr>
          <p:nvPr>
            <p:ph type="title"/>
          </p:nvPr>
        </p:nvSpPr>
        <p:spPr/>
        <p:txBody>
          <a:bodyPr>
            <a:normAutofit/>
          </a:bodyPr>
          <a:lstStyle/>
          <a:p>
            <a:r>
              <a:rPr lang="vi-VN"/>
              <a:t>3.3.</a:t>
            </a:r>
            <a:r>
              <a:rPr lang="en-US"/>
              <a:t> </a:t>
            </a:r>
            <a:r>
              <a:rPr lang="vi-VN"/>
              <a:t>Khái niệm cơ bản về CSS</a:t>
            </a:r>
            <a:endParaRPr lang="en-US"/>
          </a:p>
        </p:txBody>
      </p:sp>
      <p:sp>
        <p:nvSpPr>
          <p:cNvPr id="3" name="Content Placeholder 2">
            <a:extLst>
              <a:ext uri="{FF2B5EF4-FFF2-40B4-BE49-F238E27FC236}">
                <a16:creationId xmlns:a16="http://schemas.microsoft.com/office/drawing/2014/main" id="{EEFE52E0-A516-478F-8134-676ADF828699}"/>
              </a:ext>
            </a:extLst>
          </p:cNvPr>
          <p:cNvSpPr>
            <a:spLocks noGrp="1"/>
          </p:cNvSpPr>
          <p:nvPr>
            <p:ph idx="1"/>
          </p:nvPr>
        </p:nvSpPr>
        <p:spPr/>
        <p:txBody>
          <a:bodyPr/>
          <a:lstStyle/>
          <a:p>
            <a:pPr>
              <a:buFont typeface="Wingdings" panose="05000000000000000000" pitchFamily="2" charset="2"/>
              <a:buChar char="Ø"/>
            </a:pPr>
            <a:r>
              <a:rPr lang="vi-VN" b="1"/>
              <a:t>CSS</a:t>
            </a:r>
            <a:r>
              <a:rPr lang="vi-VN"/>
              <a:t> (Cascading Style Sheets) là mã định kiểu nội dung web.</a:t>
            </a:r>
          </a:p>
          <a:p>
            <a:pPr>
              <a:buFont typeface="Wingdings" panose="05000000000000000000" pitchFamily="2" charset="2"/>
              <a:buChar char="Ø"/>
            </a:pPr>
            <a:r>
              <a:rPr lang="vi-VN"/>
              <a:t>Giống như HTML, CSS không phải là một ngôn ngữ lập trình. Nó cũng không phải là một ngôn ngữ đánh dấu. </a:t>
            </a:r>
            <a:r>
              <a:rPr lang="vi-VN" b="1"/>
              <a:t>CSS là một ngôn ngữ bảng định kiểu</a:t>
            </a:r>
            <a:r>
              <a:rPr lang="vi-VN"/>
              <a:t>. CSS là những gì bạn sử dụng để tạo kiểu có chọn lọc các phần tử HTML.</a:t>
            </a:r>
            <a:endParaRPr lang="en-US"/>
          </a:p>
          <a:p>
            <a:pPr>
              <a:buFont typeface="Wingdings" panose="05000000000000000000" pitchFamily="2" charset="2"/>
              <a:buChar char="Ø"/>
            </a:pPr>
            <a:r>
              <a:rPr lang="vi-VN" u="sng"/>
              <a:t>Ví dụ</a:t>
            </a:r>
            <a:r>
              <a:rPr lang="vi-VN"/>
              <a:t>: CSS này chọn đoạn văn bản, đặt màu thành màu đỏ</a:t>
            </a:r>
            <a:r>
              <a:rPr lang="en-US"/>
              <a:t>.</a:t>
            </a:r>
            <a:endParaRPr lang="vi-VN"/>
          </a:p>
          <a:p>
            <a:endParaRPr lang="en-US"/>
          </a:p>
        </p:txBody>
      </p:sp>
      <p:sp>
        <p:nvSpPr>
          <p:cNvPr id="4" name="Slide Number Placeholder 3">
            <a:extLst>
              <a:ext uri="{FF2B5EF4-FFF2-40B4-BE49-F238E27FC236}">
                <a16:creationId xmlns:a16="http://schemas.microsoft.com/office/drawing/2014/main" id="{1038A624-543C-47A8-A17C-7BBA0B6B4313}"/>
              </a:ext>
            </a:extLst>
          </p:cNvPr>
          <p:cNvSpPr>
            <a:spLocks noGrp="1"/>
          </p:cNvSpPr>
          <p:nvPr>
            <p:ph type="sldNum" sz="quarter" idx="12"/>
          </p:nvPr>
        </p:nvSpPr>
        <p:spPr/>
        <p:txBody>
          <a:bodyPr/>
          <a:lstStyle/>
          <a:p>
            <a:fld id="{5771DB1C-B372-4CFA-B223-ECAC3FCFC319}" type="slidenum">
              <a:rPr lang="en-US" smtClean="0"/>
              <a:t>41</a:t>
            </a:fld>
            <a:endParaRPr lang="en-US"/>
          </a:p>
        </p:txBody>
      </p:sp>
      <p:pic>
        <p:nvPicPr>
          <p:cNvPr id="5" name="Picture 4">
            <a:extLst>
              <a:ext uri="{FF2B5EF4-FFF2-40B4-BE49-F238E27FC236}">
                <a16:creationId xmlns:a16="http://schemas.microsoft.com/office/drawing/2014/main" id="{CA803D90-4D9C-47EB-A173-6841A444003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503261" y="3768615"/>
            <a:ext cx="3185478" cy="1954480"/>
          </a:xfrm>
          <a:prstGeom prst="rect">
            <a:avLst/>
          </a:prstGeom>
          <a:noFill/>
          <a:ln>
            <a:noFill/>
          </a:ln>
        </p:spPr>
      </p:pic>
    </p:spTree>
    <p:extLst>
      <p:ext uri="{BB962C8B-B14F-4D97-AF65-F5344CB8AC3E}">
        <p14:creationId xmlns:p14="http://schemas.microsoft.com/office/powerpoint/2010/main" val="3886123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B2B8762-61F0-4F1B-9364-D633EE9D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E97675C8-1328-460C-9EBF-6B446B67E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514EE78B-AF71-4195-A01B-F1165D923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7" name="Rectangle 16">
            <a:extLst>
              <a:ext uri="{FF2B5EF4-FFF2-40B4-BE49-F238E27FC236}">
                <a16:creationId xmlns:a16="http://schemas.microsoft.com/office/drawing/2014/main" id="{C6417104-D4C1-4710-9982-2154A7F484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C63AAA-AC4C-4E2D-9C65-CCE19DA40FC0}"/>
              </a:ext>
            </a:extLst>
          </p:cNvPr>
          <p:cNvSpPr>
            <a:spLocks noGrp="1"/>
          </p:cNvSpPr>
          <p:nvPr>
            <p:ph type="title"/>
          </p:nvPr>
        </p:nvSpPr>
        <p:spPr>
          <a:xfrm>
            <a:off x="633999" y="4550229"/>
            <a:ext cx="10909073" cy="1057655"/>
          </a:xfrm>
        </p:spPr>
        <p:txBody>
          <a:bodyPr vert="horz" lIns="91440" tIns="45720" rIns="91440" bIns="45720" rtlCol="0" anchor="b">
            <a:normAutofit/>
          </a:bodyPr>
          <a:lstStyle/>
          <a:p>
            <a:r>
              <a:rPr lang="en-US" sz="6000">
                <a:solidFill>
                  <a:schemeClr val="tx1">
                    <a:lumMod val="85000"/>
                    <a:lumOff val="15000"/>
                  </a:schemeClr>
                </a:solidFill>
              </a:rPr>
              <a:t>3.3. Khái niệm cơ bản về CSS</a:t>
            </a:r>
          </a:p>
        </p:txBody>
      </p:sp>
      <p:pic>
        <p:nvPicPr>
          <p:cNvPr id="6" name="Picture 5" descr="Text&#10;&#10;Description automatically generated">
            <a:extLst>
              <a:ext uri="{FF2B5EF4-FFF2-40B4-BE49-F238E27FC236}">
                <a16:creationId xmlns:a16="http://schemas.microsoft.com/office/drawing/2014/main" id="{6A7F04A7-65FC-4828-BD57-7147AEAC3F05}"/>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6594176" y="1222055"/>
            <a:ext cx="5131653" cy="2655975"/>
          </a:xfrm>
          <a:prstGeom prst="rect">
            <a:avLst/>
          </a:prstGeom>
          <a:noFill/>
        </p:spPr>
      </p:pic>
      <p:sp>
        <p:nvSpPr>
          <p:cNvPr id="19" name="Rectangle 18">
            <a:extLst>
              <a:ext uri="{FF2B5EF4-FFF2-40B4-BE49-F238E27FC236}">
                <a16:creationId xmlns:a16="http://schemas.microsoft.com/office/drawing/2014/main" id="{626F1402-2DEC-4071-84AF-350C7BF00D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3996"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ical user interface, application&#10;&#10;Description automatically generated">
            <a:extLst>
              <a:ext uri="{FF2B5EF4-FFF2-40B4-BE49-F238E27FC236}">
                <a16:creationId xmlns:a16="http://schemas.microsoft.com/office/drawing/2014/main" id="{D914B52B-E52D-4E3B-8CEE-D81AE66073D5}"/>
              </a:ext>
            </a:extLst>
          </p:cNvPr>
          <p:cNvPicPr/>
          <p:nvPr/>
        </p:nvPicPr>
        <p:blipFill>
          <a:blip r:embed="rId3" cstate="print">
            <a:extLst>
              <a:ext uri="{28A0092B-C50C-407E-A947-70E740481C1C}">
                <a14:useLocalDpi xmlns:a14="http://schemas.microsoft.com/office/drawing/2010/main" val="0"/>
              </a:ext>
            </a:extLst>
          </a:blip>
          <a:stretch>
            <a:fillRect/>
          </a:stretch>
        </p:blipFill>
        <p:spPr bwMode="auto">
          <a:xfrm>
            <a:off x="466171" y="1104158"/>
            <a:ext cx="5118182" cy="2891770"/>
          </a:xfrm>
          <a:prstGeom prst="rect">
            <a:avLst/>
          </a:prstGeom>
          <a:noFill/>
        </p:spPr>
      </p:pic>
      <p:cxnSp>
        <p:nvCxnSpPr>
          <p:cNvPr id="21" name="Straight Connector 20">
            <a:extLst>
              <a:ext uri="{FF2B5EF4-FFF2-40B4-BE49-F238E27FC236}">
                <a16:creationId xmlns:a16="http://schemas.microsoft.com/office/drawing/2014/main" id="{04733B62-1719-4677-A612-CA0AC0AD74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A52A394-10F4-4AA5-90E4-634D1E919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07BDDC51-8BB2-42BE-8EA8-39B3E9AC1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a:extLst>
              <a:ext uri="{FF2B5EF4-FFF2-40B4-BE49-F238E27FC236}">
                <a16:creationId xmlns:a16="http://schemas.microsoft.com/office/drawing/2014/main" id="{1038A624-543C-47A8-A17C-7BBA0B6B4313}"/>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457200">
              <a:spcAft>
                <a:spcPts val="600"/>
              </a:spcAft>
            </a:pPr>
            <a:fld id="{5771DB1C-B372-4CFA-B223-ECAC3FCFC319}" type="slidenum">
              <a:rPr lang="en-US" sz="1050" smtClean="0">
                <a:latin typeface="+mn-lt"/>
                <a:cs typeface="+mn-cs"/>
              </a:rPr>
              <a:pPr defTabSz="457200">
                <a:spcAft>
                  <a:spcPts val="600"/>
                </a:spcAft>
              </a:pPr>
              <a:t>42</a:t>
            </a:fld>
            <a:endParaRPr lang="en-US" sz="1050">
              <a:latin typeface="+mn-lt"/>
              <a:cs typeface="+mn-cs"/>
            </a:endParaRPr>
          </a:p>
        </p:txBody>
      </p:sp>
    </p:spTree>
    <p:extLst>
      <p:ext uri="{BB962C8B-B14F-4D97-AF65-F5344CB8AC3E}">
        <p14:creationId xmlns:p14="http://schemas.microsoft.com/office/powerpoint/2010/main" val="14707914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5EE77-8D6E-4B40-AB18-51B75BBAB4AF}"/>
              </a:ext>
            </a:extLst>
          </p:cNvPr>
          <p:cNvSpPr>
            <a:spLocks noGrp="1"/>
          </p:cNvSpPr>
          <p:nvPr>
            <p:ph type="title"/>
          </p:nvPr>
        </p:nvSpPr>
        <p:spPr/>
        <p:txBody>
          <a:bodyPr>
            <a:normAutofit/>
          </a:bodyPr>
          <a:lstStyle/>
          <a:p>
            <a:r>
              <a:rPr lang="vi-VN"/>
              <a:t>3.4.</a:t>
            </a:r>
            <a:r>
              <a:rPr lang="en-US"/>
              <a:t> </a:t>
            </a:r>
            <a:r>
              <a:rPr lang="vi-VN"/>
              <a:t>Khái niệm cơ bản về JavaScript</a:t>
            </a:r>
            <a:endParaRPr lang="en-US"/>
          </a:p>
        </p:txBody>
      </p:sp>
      <p:sp>
        <p:nvSpPr>
          <p:cNvPr id="3" name="Content Placeholder 2">
            <a:extLst>
              <a:ext uri="{FF2B5EF4-FFF2-40B4-BE49-F238E27FC236}">
                <a16:creationId xmlns:a16="http://schemas.microsoft.com/office/drawing/2014/main" id="{EA548CC5-BAD2-4D6B-B921-AAB1902FF8F7}"/>
              </a:ext>
            </a:extLst>
          </p:cNvPr>
          <p:cNvSpPr>
            <a:spLocks noGrp="1"/>
          </p:cNvSpPr>
          <p:nvPr>
            <p:ph idx="1"/>
          </p:nvPr>
        </p:nvSpPr>
        <p:spPr/>
        <p:txBody>
          <a:bodyPr/>
          <a:lstStyle/>
          <a:p>
            <a:pPr>
              <a:buFont typeface="Wingdings" panose="05000000000000000000" pitchFamily="2" charset="2"/>
              <a:buChar char="Ø"/>
            </a:pPr>
            <a:r>
              <a:rPr lang="vi-VN" b="1"/>
              <a:t>JavaScript</a:t>
            </a:r>
            <a:r>
              <a:rPr lang="vi-VN"/>
              <a:t> là một ngôn ngữ lập trình bổ sung tính tương tác cho trang web</a:t>
            </a:r>
            <a:r>
              <a:rPr lang="en-US"/>
              <a:t>.</a:t>
            </a:r>
          </a:p>
        </p:txBody>
      </p:sp>
      <p:sp>
        <p:nvSpPr>
          <p:cNvPr id="4" name="Slide Number Placeholder 3">
            <a:extLst>
              <a:ext uri="{FF2B5EF4-FFF2-40B4-BE49-F238E27FC236}">
                <a16:creationId xmlns:a16="http://schemas.microsoft.com/office/drawing/2014/main" id="{B0049420-8D87-40F7-BF5D-77C409D50575}"/>
              </a:ext>
            </a:extLst>
          </p:cNvPr>
          <p:cNvSpPr>
            <a:spLocks noGrp="1"/>
          </p:cNvSpPr>
          <p:nvPr>
            <p:ph type="sldNum" sz="quarter" idx="12"/>
          </p:nvPr>
        </p:nvSpPr>
        <p:spPr/>
        <p:txBody>
          <a:bodyPr/>
          <a:lstStyle/>
          <a:p>
            <a:fld id="{5771DB1C-B372-4CFA-B223-ECAC3FCFC319}" type="slidenum">
              <a:rPr lang="en-US" smtClean="0"/>
              <a:t>43</a:t>
            </a:fld>
            <a:endParaRPr lang="en-US"/>
          </a:p>
        </p:txBody>
      </p:sp>
      <p:pic>
        <p:nvPicPr>
          <p:cNvPr id="3074" name="Picture 2" descr="JavaScript là gì? Giới thiệu cơ bản về JS cho người mới bắt đầu - Blog Công  Nghệ">
            <a:extLst>
              <a:ext uri="{FF2B5EF4-FFF2-40B4-BE49-F238E27FC236}">
                <a16:creationId xmlns:a16="http://schemas.microsoft.com/office/drawing/2014/main" id="{CEA5E368-AC9D-4C5F-AA66-D88BED0915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00" y="1899920"/>
            <a:ext cx="1056640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6428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5EE77-8D6E-4B40-AB18-51B75BBAB4AF}"/>
              </a:ext>
            </a:extLst>
          </p:cNvPr>
          <p:cNvSpPr>
            <a:spLocks noGrp="1"/>
          </p:cNvSpPr>
          <p:nvPr>
            <p:ph type="title"/>
          </p:nvPr>
        </p:nvSpPr>
        <p:spPr/>
        <p:txBody>
          <a:bodyPr>
            <a:normAutofit/>
          </a:bodyPr>
          <a:lstStyle/>
          <a:p>
            <a:r>
              <a:rPr lang="vi-VN"/>
              <a:t>3.4.</a:t>
            </a:r>
            <a:r>
              <a:rPr lang="en-US"/>
              <a:t> </a:t>
            </a:r>
            <a:r>
              <a:rPr lang="vi-VN"/>
              <a:t>Khái niệm cơ bản về JavaScript</a:t>
            </a:r>
            <a:endParaRPr lang="en-US"/>
          </a:p>
        </p:txBody>
      </p:sp>
      <p:sp>
        <p:nvSpPr>
          <p:cNvPr id="3" name="Content Placeholder 2">
            <a:extLst>
              <a:ext uri="{FF2B5EF4-FFF2-40B4-BE49-F238E27FC236}">
                <a16:creationId xmlns:a16="http://schemas.microsoft.com/office/drawing/2014/main" id="{EA548CC5-BAD2-4D6B-B921-AAB1902FF8F7}"/>
              </a:ext>
            </a:extLst>
          </p:cNvPr>
          <p:cNvSpPr>
            <a:spLocks noGrp="1"/>
          </p:cNvSpPr>
          <p:nvPr>
            <p:ph idx="1"/>
          </p:nvPr>
        </p:nvSpPr>
        <p:spPr/>
        <p:txBody>
          <a:bodyPr/>
          <a:lstStyle/>
          <a:p>
            <a:pPr>
              <a:buFont typeface="Wingdings" panose="05000000000000000000" pitchFamily="2" charset="2"/>
              <a:buChar char="Ø"/>
            </a:pPr>
            <a:r>
              <a:rPr lang="vi-VN"/>
              <a:t>Bản thân JavaScript tương đối nhỏ gọn nhưng rất linh hoạt.</a:t>
            </a:r>
            <a:endParaRPr lang="en-US"/>
          </a:p>
        </p:txBody>
      </p:sp>
      <p:sp>
        <p:nvSpPr>
          <p:cNvPr id="4" name="Slide Number Placeholder 3">
            <a:extLst>
              <a:ext uri="{FF2B5EF4-FFF2-40B4-BE49-F238E27FC236}">
                <a16:creationId xmlns:a16="http://schemas.microsoft.com/office/drawing/2014/main" id="{B0049420-8D87-40F7-BF5D-77C409D50575}"/>
              </a:ext>
            </a:extLst>
          </p:cNvPr>
          <p:cNvSpPr>
            <a:spLocks noGrp="1"/>
          </p:cNvSpPr>
          <p:nvPr>
            <p:ph type="sldNum" sz="quarter" idx="12"/>
          </p:nvPr>
        </p:nvSpPr>
        <p:spPr/>
        <p:txBody>
          <a:bodyPr/>
          <a:lstStyle/>
          <a:p>
            <a:fld id="{5771DB1C-B372-4CFA-B223-ECAC3FCFC319}" type="slidenum">
              <a:rPr lang="en-US" smtClean="0"/>
              <a:t>44</a:t>
            </a:fld>
            <a:endParaRPr lang="en-US"/>
          </a:p>
        </p:txBody>
      </p:sp>
      <p:graphicFrame>
        <p:nvGraphicFramePr>
          <p:cNvPr id="5" name="Diagram 4">
            <a:extLst>
              <a:ext uri="{FF2B5EF4-FFF2-40B4-BE49-F238E27FC236}">
                <a16:creationId xmlns:a16="http://schemas.microsoft.com/office/drawing/2014/main" id="{E1247A74-E268-4CBF-AEEE-252C78117E81}"/>
              </a:ext>
            </a:extLst>
          </p:cNvPr>
          <p:cNvGraphicFramePr/>
          <p:nvPr>
            <p:extLst>
              <p:ext uri="{D42A27DB-BD31-4B8C-83A1-F6EECF244321}">
                <p14:modId xmlns:p14="http://schemas.microsoft.com/office/powerpoint/2010/main" val="878302479"/>
              </p:ext>
            </p:extLst>
          </p:nvPr>
        </p:nvGraphicFramePr>
        <p:xfrm>
          <a:off x="2032000" y="1788160"/>
          <a:ext cx="8128000" cy="4521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61096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6E24E-8D12-4AAD-972C-360199A21915}"/>
              </a:ext>
            </a:extLst>
          </p:cNvPr>
          <p:cNvSpPr>
            <a:spLocks noGrp="1"/>
          </p:cNvSpPr>
          <p:nvPr>
            <p:ph type="title"/>
          </p:nvPr>
        </p:nvSpPr>
        <p:spPr/>
        <p:txBody>
          <a:bodyPr>
            <a:normAutofit/>
          </a:bodyPr>
          <a:lstStyle/>
          <a:p>
            <a:r>
              <a:rPr lang="en-US"/>
              <a:t>3.5. Xuất bản Website</a:t>
            </a:r>
          </a:p>
        </p:txBody>
      </p:sp>
      <p:sp>
        <p:nvSpPr>
          <p:cNvPr id="3" name="Content Placeholder 2">
            <a:extLst>
              <a:ext uri="{FF2B5EF4-FFF2-40B4-BE49-F238E27FC236}">
                <a16:creationId xmlns:a16="http://schemas.microsoft.com/office/drawing/2014/main" id="{05F56993-6654-484D-8316-72D808E18324}"/>
              </a:ext>
            </a:extLst>
          </p:cNvPr>
          <p:cNvSpPr>
            <a:spLocks noGrp="1"/>
          </p:cNvSpPr>
          <p:nvPr>
            <p:ph idx="1"/>
          </p:nvPr>
        </p:nvSpPr>
        <p:spPr/>
        <p:txBody>
          <a:bodyPr/>
          <a:lstStyle/>
          <a:p>
            <a:pPr>
              <a:buFont typeface="Wingdings" panose="05000000000000000000" pitchFamily="2" charset="2"/>
              <a:buChar char="Ø"/>
            </a:pPr>
            <a:r>
              <a:rPr lang="vi-VN"/>
              <a:t>Sau khi bạn viết xong mã và sắp xếp các tệp tạo nên trang web của mình, bạn cần đưa tất cả lên mạng để mọi người có thể tìm thấy.</a:t>
            </a:r>
            <a:endParaRPr lang="en-US"/>
          </a:p>
          <a:p>
            <a:pPr>
              <a:buFont typeface="Wingdings" panose="05000000000000000000" pitchFamily="2" charset="2"/>
              <a:buChar char="Ø"/>
            </a:pPr>
            <a:r>
              <a:rPr lang="en-US"/>
              <a:t>B</a:t>
            </a:r>
            <a:r>
              <a:rPr lang="vi-VN"/>
              <a:t>a cách tiếp cận phù hợp với người mới bắt đầu</a:t>
            </a:r>
            <a:r>
              <a:rPr lang="en-US"/>
              <a:t>:</a:t>
            </a:r>
          </a:p>
        </p:txBody>
      </p:sp>
      <p:sp>
        <p:nvSpPr>
          <p:cNvPr id="4" name="Slide Number Placeholder 3">
            <a:extLst>
              <a:ext uri="{FF2B5EF4-FFF2-40B4-BE49-F238E27FC236}">
                <a16:creationId xmlns:a16="http://schemas.microsoft.com/office/drawing/2014/main" id="{781C3452-56EA-43EC-A65B-8ED903AA2CFB}"/>
              </a:ext>
            </a:extLst>
          </p:cNvPr>
          <p:cNvSpPr>
            <a:spLocks noGrp="1"/>
          </p:cNvSpPr>
          <p:nvPr>
            <p:ph type="sldNum" sz="quarter" idx="12"/>
          </p:nvPr>
        </p:nvSpPr>
        <p:spPr/>
        <p:txBody>
          <a:bodyPr/>
          <a:lstStyle/>
          <a:p>
            <a:fld id="{5771DB1C-B372-4CFA-B223-ECAC3FCFC319}" type="slidenum">
              <a:rPr lang="en-US" smtClean="0"/>
              <a:t>45</a:t>
            </a:fld>
            <a:endParaRPr lang="en-US"/>
          </a:p>
        </p:txBody>
      </p:sp>
      <p:graphicFrame>
        <p:nvGraphicFramePr>
          <p:cNvPr id="5" name="Diagram 4">
            <a:extLst>
              <a:ext uri="{FF2B5EF4-FFF2-40B4-BE49-F238E27FC236}">
                <a16:creationId xmlns:a16="http://schemas.microsoft.com/office/drawing/2014/main" id="{C1DBEE78-4B73-4F75-94D9-A86A12F0BF8C}"/>
              </a:ext>
            </a:extLst>
          </p:cNvPr>
          <p:cNvGraphicFramePr/>
          <p:nvPr>
            <p:extLst>
              <p:ext uri="{D42A27DB-BD31-4B8C-83A1-F6EECF244321}">
                <p14:modId xmlns:p14="http://schemas.microsoft.com/office/powerpoint/2010/main" val="1472698104"/>
              </p:ext>
            </p:extLst>
          </p:nvPr>
        </p:nvGraphicFramePr>
        <p:xfrm>
          <a:off x="241300" y="2651760"/>
          <a:ext cx="11709399" cy="3510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749633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35E36-EA57-42A2-863F-6B0A4D95B24D}"/>
              </a:ext>
            </a:extLst>
          </p:cNvPr>
          <p:cNvSpPr>
            <a:spLocks noGrp="1"/>
          </p:cNvSpPr>
          <p:nvPr>
            <p:ph type="title"/>
          </p:nvPr>
        </p:nvSpPr>
        <p:spPr/>
        <p:txBody>
          <a:bodyPr>
            <a:normAutofit/>
          </a:bodyPr>
          <a:lstStyle/>
          <a:p>
            <a:r>
              <a:rPr lang="en-US"/>
              <a:t>3.6. Cách thức hoạt động của Web</a:t>
            </a:r>
          </a:p>
        </p:txBody>
      </p:sp>
      <p:sp>
        <p:nvSpPr>
          <p:cNvPr id="3" name="Content Placeholder 2">
            <a:extLst>
              <a:ext uri="{FF2B5EF4-FFF2-40B4-BE49-F238E27FC236}">
                <a16:creationId xmlns:a16="http://schemas.microsoft.com/office/drawing/2014/main" id="{B9151009-B2FC-412F-A5B2-61AC812399B8}"/>
              </a:ext>
            </a:extLst>
          </p:cNvPr>
          <p:cNvSpPr>
            <a:spLocks noGrp="1"/>
          </p:cNvSpPr>
          <p:nvPr>
            <p:ph idx="1"/>
          </p:nvPr>
        </p:nvSpPr>
        <p:spPr/>
        <p:txBody>
          <a:bodyPr/>
          <a:lstStyle/>
          <a:p>
            <a:r>
              <a:rPr lang="vi-VN" b="1">
                <a:solidFill>
                  <a:schemeClr val="accent1">
                    <a:lumMod val="75000"/>
                  </a:schemeClr>
                </a:solidFill>
              </a:rPr>
              <a:t>Clients và servers</a:t>
            </a:r>
          </a:p>
          <a:p>
            <a:pPr>
              <a:buFont typeface="Wingdings" panose="05000000000000000000" pitchFamily="2" charset="2"/>
              <a:buChar char="Ø"/>
            </a:pPr>
            <a:r>
              <a:rPr lang="vi-VN"/>
              <a:t>Máy tính kết nối với web được gọi là Clients và Servers.</a:t>
            </a:r>
            <a:endParaRPr lang="en-US"/>
          </a:p>
          <a:p>
            <a:pPr>
              <a:buFont typeface="Wingdings" panose="05000000000000000000" pitchFamily="2" charset="2"/>
              <a:buChar char="Ø"/>
            </a:pPr>
            <a:r>
              <a:rPr lang="vi-VN"/>
              <a:t>Một sơ đồ đơn giản về cách chúng tương tác có thể trông như thế này:</a:t>
            </a:r>
          </a:p>
          <a:p>
            <a:pPr marL="0" indent="0">
              <a:buNone/>
            </a:pPr>
            <a:endParaRPr lang="en-US"/>
          </a:p>
        </p:txBody>
      </p:sp>
      <p:sp>
        <p:nvSpPr>
          <p:cNvPr id="4" name="Slide Number Placeholder 3">
            <a:extLst>
              <a:ext uri="{FF2B5EF4-FFF2-40B4-BE49-F238E27FC236}">
                <a16:creationId xmlns:a16="http://schemas.microsoft.com/office/drawing/2014/main" id="{859C4113-8918-4067-B9F0-8C52E2C7B6A9}"/>
              </a:ext>
            </a:extLst>
          </p:cNvPr>
          <p:cNvSpPr>
            <a:spLocks noGrp="1"/>
          </p:cNvSpPr>
          <p:nvPr>
            <p:ph type="sldNum" sz="quarter" idx="12"/>
          </p:nvPr>
        </p:nvSpPr>
        <p:spPr/>
        <p:txBody>
          <a:bodyPr/>
          <a:lstStyle/>
          <a:p>
            <a:fld id="{5771DB1C-B372-4CFA-B223-ECAC3FCFC319}" type="slidenum">
              <a:rPr lang="en-US" smtClean="0"/>
              <a:t>46</a:t>
            </a:fld>
            <a:endParaRPr lang="en-US"/>
          </a:p>
        </p:txBody>
      </p:sp>
      <p:pic>
        <p:nvPicPr>
          <p:cNvPr id="5" name="Picture 4" descr="Two circles representing client and server. An arrow labelled request is going from client to server, and an arrow labelled responses is going from server to client">
            <a:extLst>
              <a:ext uri="{FF2B5EF4-FFF2-40B4-BE49-F238E27FC236}">
                <a16:creationId xmlns:a16="http://schemas.microsoft.com/office/drawing/2014/main" id="{68BAE8EA-3D0B-43F9-BCDA-46F38188D64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6696" y="3110547"/>
            <a:ext cx="8885908" cy="2761933"/>
          </a:xfrm>
          <a:prstGeom prst="rect">
            <a:avLst/>
          </a:prstGeom>
          <a:noFill/>
          <a:ln>
            <a:noFill/>
          </a:ln>
        </p:spPr>
      </p:pic>
    </p:spTree>
    <p:extLst>
      <p:ext uri="{BB962C8B-B14F-4D97-AF65-F5344CB8AC3E}">
        <p14:creationId xmlns:p14="http://schemas.microsoft.com/office/powerpoint/2010/main" val="356091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7B7DC-3A7E-4DC8-A134-8C5F4C065D78}"/>
              </a:ext>
            </a:extLst>
          </p:cNvPr>
          <p:cNvSpPr>
            <a:spLocks noGrp="1"/>
          </p:cNvSpPr>
          <p:nvPr>
            <p:ph type="title"/>
          </p:nvPr>
        </p:nvSpPr>
        <p:spPr/>
        <p:txBody>
          <a:bodyPr>
            <a:normAutofit/>
          </a:bodyPr>
          <a:lstStyle/>
          <a:p>
            <a:r>
              <a:rPr lang="en-US"/>
              <a:t>4. Tổng kết</a:t>
            </a:r>
          </a:p>
        </p:txBody>
      </p:sp>
      <p:graphicFrame>
        <p:nvGraphicFramePr>
          <p:cNvPr id="5" name="Content Placeholder 4">
            <a:extLst>
              <a:ext uri="{FF2B5EF4-FFF2-40B4-BE49-F238E27FC236}">
                <a16:creationId xmlns:a16="http://schemas.microsoft.com/office/drawing/2014/main" id="{14C4F397-3F76-488F-A361-73BBCE89651F}"/>
              </a:ext>
            </a:extLst>
          </p:cNvPr>
          <p:cNvGraphicFramePr>
            <a:graphicFrameLocks noGrp="1"/>
          </p:cNvGraphicFramePr>
          <p:nvPr>
            <p:ph idx="1"/>
            <p:extLst>
              <p:ext uri="{D42A27DB-BD31-4B8C-83A1-F6EECF244321}">
                <p14:modId xmlns:p14="http://schemas.microsoft.com/office/powerpoint/2010/main" val="3419209814"/>
              </p:ext>
            </p:extLst>
          </p:nvPr>
        </p:nvGraphicFramePr>
        <p:xfrm>
          <a:off x="228600" y="1276350"/>
          <a:ext cx="11722100" cy="4883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76CB3E65-2DA4-4A22-8947-FA00FF857D9B}"/>
              </a:ext>
            </a:extLst>
          </p:cNvPr>
          <p:cNvSpPr>
            <a:spLocks noGrp="1"/>
          </p:cNvSpPr>
          <p:nvPr>
            <p:ph type="sldNum" sz="quarter" idx="12"/>
          </p:nvPr>
        </p:nvSpPr>
        <p:spPr/>
        <p:txBody>
          <a:bodyPr/>
          <a:lstStyle/>
          <a:p>
            <a:fld id="{5771DB1C-B372-4CFA-B223-ECAC3FCFC319}" type="slidenum">
              <a:rPr lang="en-US" smtClean="0"/>
              <a:t>47</a:t>
            </a:fld>
            <a:endParaRPr lang="en-US"/>
          </a:p>
        </p:txBody>
      </p:sp>
    </p:spTree>
    <p:extLst>
      <p:ext uri="{BB962C8B-B14F-4D97-AF65-F5344CB8AC3E}">
        <p14:creationId xmlns:p14="http://schemas.microsoft.com/office/powerpoint/2010/main" val="3793146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1097280" y="1985962"/>
            <a:ext cx="10058400" cy="2339149"/>
          </a:xfrm>
          <a:prstGeom prst="rect">
            <a:avLst/>
          </a:prstGeom>
        </p:spPr>
        <p:txBody>
          <a:bodyPr anchor="ctr"/>
          <a:lstStyle>
            <a:lvl1pPr algn="just" defTabSz="914400" rtl="0" eaLnBrk="1" latinLnBrk="0" hangingPunct="1">
              <a:lnSpc>
                <a:spcPct val="85000"/>
              </a:lnSpc>
              <a:spcBef>
                <a:spcPct val="0"/>
              </a:spcBef>
              <a:buNone/>
              <a:defRPr sz="55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a:lstStyle>
          <a:p>
            <a:pPr algn="ctr"/>
            <a:r>
              <a:rPr lang="en-US" sz="8000">
                <a:solidFill>
                  <a:schemeClr val="accent1"/>
                </a:solidFill>
              </a:rPr>
              <a:t>Question &amp; Answer</a:t>
            </a:r>
          </a:p>
        </p:txBody>
      </p:sp>
      <p:cxnSp>
        <p:nvCxnSpPr>
          <p:cNvPr id="10" name="Straight Connector 9"/>
          <p:cNvCxnSpPr/>
          <p:nvPr/>
        </p:nvCxnSpPr>
        <p:spPr>
          <a:xfrm>
            <a:off x="1097280" y="4325111"/>
            <a:ext cx="10058400"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5387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CEBC7-2E7F-425C-848B-6127D8ADEBDB}"/>
              </a:ext>
            </a:extLst>
          </p:cNvPr>
          <p:cNvSpPr>
            <a:spLocks noGrp="1"/>
          </p:cNvSpPr>
          <p:nvPr>
            <p:ph type="title"/>
          </p:nvPr>
        </p:nvSpPr>
        <p:spPr/>
        <p:txBody>
          <a:bodyPr>
            <a:normAutofit/>
          </a:bodyPr>
          <a:lstStyle/>
          <a:p>
            <a:r>
              <a:rPr lang="en-US"/>
              <a:t>1. Giới thiệu</a:t>
            </a:r>
          </a:p>
        </p:txBody>
      </p:sp>
      <p:sp>
        <p:nvSpPr>
          <p:cNvPr id="3" name="Content Placeholder 2">
            <a:extLst>
              <a:ext uri="{FF2B5EF4-FFF2-40B4-BE49-F238E27FC236}">
                <a16:creationId xmlns:a16="http://schemas.microsoft.com/office/drawing/2014/main" id="{DA378935-F088-4425-8F2C-DFF8F029EF0C}"/>
              </a:ext>
            </a:extLst>
          </p:cNvPr>
          <p:cNvSpPr>
            <a:spLocks noGrp="1"/>
          </p:cNvSpPr>
          <p:nvPr>
            <p:ph idx="1"/>
          </p:nvPr>
        </p:nvSpPr>
        <p:spPr/>
        <p:txBody>
          <a:bodyPr/>
          <a:lstStyle/>
          <a:p>
            <a:r>
              <a:rPr lang="vi-VN" u="sng"/>
              <a:t>Ví dụ</a:t>
            </a:r>
            <a:r>
              <a:rPr lang="vi-VN"/>
              <a:t>: Máy chủ DNS sẽ phân giải tên </a:t>
            </a:r>
            <a:r>
              <a:rPr lang="vi-VN">
                <a:hlinkClick r:id="rId2"/>
              </a:rPr>
              <a:t>https://www.turnonvpn.org/</a:t>
            </a:r>
            <a:r>
              <a:rPr lang="en-US"/>
              <a:t> </a:t>
            </a:r>
            <a:r>
              <a:rPr lang="vi-VN"/>
              <a:t>thành một địa chỉ IP cụ thể để xác định máy tính duy nhất mà trang web này được lưu trữ trên đó.</a:t>
            </a:r>
            <a:endParaRPr lang="en-US"/>
          </a:p>
        </p:txBody>
      </p:sp>
      <p:sp>
        <p:nvSpPr>
          <p:cNvPr id="4" name="Slide Number Placeholder 3">
            <a:extLst>
              <a:ext uri="{FF2B5EF4-FFF2-40B4-BE49-F238E27FC236}">
                <a16:creationId xmlns:a16="http://schemas.microsoft.com/office/drawing/2014/main" id="{97DA34E7-ED58-4B99-8C5E-0BD24DF4961C}"/>
              </a:ext>
            </a:extLst>
          </p:cNvPr>
          <p:cNvSpPr>
            <a:spLocks noGrp="1"/>
          </p:cNvSpPr>
          <p:nvPr>
            <p:ph type="sldNum" sz="quarter" idx="12"/>
          </p:nvPr>
        </p:nvSpPr>
        <p:spPr/>
        <p:txBody>
          <a:bodyPr/>
          <a:lstStyle/>
          <a:p>
            <a:fld id="{5771DB1C-B372-4CFA-B223-ECAC3FCFC319}" type="slidenum">
              <a:rPr lang="en-US" smtClean="0"/>
              <a:t>5</a:t>
            </a:fld>
            <a:endParaRPr lang="en-US"/>
          </a:p>
        </p:txBody>
      </p:sp>
      <p:pic>
        <p:nvPicPr>
          <p:cNvPr id="5" name="Picture 4">
            <a:extLst>
              <a:ext uri="{FF2B5EF4-FFF2-40B4-BE49-F238E27FC236}">
                <a16:creationId xmlns:a16="http://schemas.microsoft.com/office/drawing/2014/main" id="{82FB7DC6-5F5B-4B8D-A84A-9CC80FE7ADC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992085" y="2329180"/>
            <a:ext cx="8207829" cy="3830320"/>
          </a:xfrm>
          <a:prstGeom prst="rect">
            <a:avLst/>
          </a:prstGeom>
          <a:noFill/>
        </p:spPr>
      </p:pic>
    </p:spTree>
    <p:extLst>
      <p:ext uri="{BB962C8B-B14F-4D97-AF65-F5344CB8AC3E}">
        <p14:creationId xmlns:p14="http://schemas.microsoft.com/office/powerpoint/2010/main" val="2475704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9825A-C019-4871-922E-7AED554AB125}"/>
              </a:ext>
            </a:extLst>
          </p:cNvPr>
          <p:cNvSpPr>
            <a:spLocks noGrp="1"/>
          </p:cNvSpPr>
          <p:nvPr>
            <p:ph type="title"/>
          </p:nvPr>
        </p:nvSpPr>
        <p:spPr/>
        <p:txBody>
          <a:bodyPr>
            <a:normAutofit/>
          </a:bodyPr>
          <a:lstStyle/>
          <a:p>
            <a:r>
              <a:rPr lang="en-US"/>
              <a:t>2. Internet</a:t>
            </a:r>
          </a:p>
        </p:txBody>
      </p:sp>
      <p:sp>
        <p:nvSpPr>
          <p:cNvPr id="3" name="Content Placeholder 2">
            <a:extLst>
              <a:ext uri="{FF2B5EF4-FFF2-40B4-BE49-F238E27FC236}">
                <a16:creationId xmlns:a16="http://schemas.microsoft.com/office/drawing/2014/main" id="{DBA7BB6F-638A-4FE7-964B-AD8806EA0007}"/>
              </a:ext>
            </a:extLst>
          </p:cNvPr>
          <p:cNvSpPr>
            <a:spLocks noGrp="1"/>
          </p:cNvSpPr>
          <p:nvPr>
            <p:ph idx="1"/>
          </p:nvPr>
        </p:nvSpPr>
        <p:spPr/>
        <p:txBody>
          <a:bodyPr>
            <a:normAutofit/>
          </a:bodyPr>
          <a:lstStyle/>
          <a:p>
            <a:r>
              <a:rPr lang="vi-VN" sz="3200"/>
              <a:t>2.1.</a:t>
            </a:r>
            <a:r>
              <a:rPr lang="en-US" sz="3200"/>
              <a:t>	</a:t>
            </a:r>
            <a:r>
              <a:rPr lang="vi-VN" sz="3200"/>
              <a:t>Kiến thức cơ bản về Internet</a:t>
            </a:r>
            <a:endParaRPr lang="en-US" sz="3200"/>
          </a:p>
          <a:p>
            <a:r>
              <a:rPr lang="en-US" sz="3200"/>
              <a:t>2.2.	Cộng tác trên Internet</a:t>
            </a:r>
          </a:p>
          <a:p>
            <a:r>
              <a:rPr lang="vi-VN" sz="3200"/>
              <a:t>2.3.	Bảo mật và quyền riêng tư trên Internet</a:t>
            </a:r>
            <a:endParaRPr lang="en-US" sz="3200"/>
          </a:p>
        </p:txBody>
      </p:sp>
      <p:sp>
        <p:nvSpPr>
          <p:cNvPr id="4" name="Slide Number Placeholder 3">
            <a:extLst>
              <a:ext uri="{FF2B5EF4-FFF2-40B4-BE49-F238E27FC236}">
                <a16:creationId xmlns:a16="http://schemas.microsoft.com/office/drawing/2014/main" id="{55011395-ECCF-42D0-936F-B1E794416529}"/>
              </a:ext>
            </a:extLst>
          </p:cNvPr>
          <p:cNvSpPr>
            <a:spLocks noGrp="1"/>
          </p:cNvSpPr>
          <p:nvPr>
            <p:ph type="sldNum" sz="quarter" idx="12"/>
          </p:nvPr>
        </p:nvSpPr>
        <p:spPr/>
        <p:txBody>
          <a:bodyPr/>
          <a:lstStyle/>
          <a:p>
            <a:fld id="{5771DB1C-B372-4CFA-B223-ECAC3FCFC319}" type="slidenum">
              <a:rPr lang="en-US" smtClean="0"/>
              <a:t>6</a:t>
            </a:fld>
            <a:endParaRPr lang="en-US"/>
          </a:p>
        </p:txBody>
      </p:sp>
    </p:spTree>
    <p:extLst>
      <p:ext uri="{BB962C8B-B14F-4D97-AF65-F5344CB8AC3E}">
        <p14:creationId xmlns:p14="http://schemas.microsoft.com/office/powerpoint/2010/main" val="2066532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C7B6F-14F0-4D23-8661-4492F0B9611A}"/>
              </a:ext>
            </a:extLst>
          </p:cNvPr>
          <p:cNvSpPr>
            <a:spLocks noGrp="1"/>
          </p:cNvSpPr>
          <p:nvPr>
            <p:ph type="title"/>
          </p:nvPr>
        </p:nvSpPr>
        <p:spPr/>
        <p:txBody>
          <a:bodyPr>
            <a:normAutofit/>
          </a:bodyPr>
          <a:lstStyle/>
          <a:p>
            <a:r>
              <a:rPr lang="vi-VN"/>
              <a:t>2.1.</a:t>
            </a:r>
            <a:r>
              <a:rPr lang="en-US"/>
              <a:t> </a:t>
            </a:r>
            <a:r>
              <a:rPr lang="vi-VN"/>
              <a:t>Kiến thức cơ bản về Internet</a:t>
            </a:r>
            <a:endParaRPr lang="en-US"/>
          </a:p>
        </p:txBody>
      </p:sp>
      <p:sp>
        <p:nvSpPr>
          <p:cNvPr id="3" name="Content Placeholder 2">
            <a:extLst>
              <a:ext uri="{FF2B5EF4-FFF2-40B4-BE49-F238E27FC236}">
                <a16:creationId xmlns:a16="http://schemas.microsoft.com/office/drawing/2014/main" id="{D433C20F-387B-4E6B-A1E7-BA94E558B002}"/>
              </a:ext>
            </a:extLst>
          </p:cNvPr>
          <p:cNvSpPr>
            <a:spLocks noGrp="1"/>
          </p:cNvSpPr>
          <p:nvPr>
            <p:ph idx="1"/>
          </p:nvPr>
        </p:nvSpPr>
        <p:spPr>
          <a:xfrm>
            <a:off x="495299" y="1949712"/>
            <a:ext cx="3060701" cy="2958575"/>
          </a:xfrm>
        </p:spPr>
        <p:txBody>
          <a:bodyPr>
            <a:normAutofit/>
          </a:bodyPr>
          <a:lstStyle/>
          <a:p>
            <a:pPr algn="l"/>
            <a:r>
              <a:rPr lang="vi-VN" b="1">
                <a:solidFill>
                  <a:schemeClr val="accent1">
                    <a:lumMod val="75000"/>
                  </a:schemeClr>
                </a:solidFill>
              </a:rPr>
              <a:t>Tổng quan về Internet</a:t>
            </a:r>
          </a:p>
          <a:p>
            <a:pPr algn="l">
              <a:buFont typeface="Wingdings" panose="05000000000000000000" pitchFamily="2" charset="2"/>
              <a:buChar char="Ø"/>
            </a:pPr>
            <a:r>
              <a:rPr lang="vi-VN"/>
              <a:t>Internet được định nghĩa là một Siêu xa lộ thông tin, được dùng để truy cập thông tin qua web.</a:t>
            </a:r>
          </a:p>
        </p:txBody>
      </p:sp>
      <p:sp>
        <p:nvSpPr>
          <p:cNvPr id="4" name="Slide Number Placeholder 3">
            <a:extLst>
              <a:ext uri="{FF2B5EF4-FFF2-40B4-BE49-F238E27FC236}">
                <a16:creationId xmlns:a16="http://schemas.microsoft.com/office/drawing/2014/main" id="{F3AB695B-2DB4-43B7-BCB9-7D73F6039ACC}"/>
              </a:ext>
            </a:extLst>
          </p:cNvPr>
          <p:cNvSpPr>
            <a:spLocks noGrp="1"/>
          </p:cNvSpPr>
          <p:nvPr>
            <p:ph type="sldNum" sz="quarter" idx="12"/>
          </p:nvPr>
        </p:nvSpPr>
        <p:spPr/>
        <p:txBody>
          <a:bodyPr/>
          <a:lstStyle/>
          <a:p>
            <a:fld id="{5771DB1C-B372-4CFA-B223-ECAC3FCFC319}" type="slidenum">
              <a:rPr lang="en-US" smtClean="0"/>
              <a:t>7</a:t>
            </a:fld>
            <a:endParaRPr lang="en-US"/>
          </a:p>
        </p:txBody>
      </p:sp>
      <p:graphicFrame>
        <p:nvGraphicFramePr>
          <p:cNvPr id="5" name="Diagram 4">
            <a:extLst>
              <a:ext uri="{FF2B5EF4-FFF2-40B4-BE49-F238E27FC236}">
                <a16:creationId xmlns:a16="http://schemas.microsoft.com/office/drawing/2014/main" id="{2ACE81F9-7295-4E30-96B3-5238AEC8639C}"/>
              </a:ext>
            </a:extLst>
          </p:cNvPr>
          <p:cNvGraphicFramePr/>
          <p:nvPr>
            <p:extLst>
              <p:ext uri="{D42A27DB-BD31-4B8C-83A1-F6EECF244321}">
                <p14:modId xmlns:p14="http://schemas.microsoft.com/office/powerpoint/2010/main" val="1631576992"/>
              </p:ext>
            </p:extLst>
          </p:nvPr>
        </p:nvGraphicFramePr>
        <p:xfrm>
          <a:off x="3556000" y="1104759"/>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2183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C7B6F-14F0-4D23-8661-4492F0B9611A}"/>
              </a:ext>
            </a:extLst>
          </p:cNvPr>
          <p:cNvSpPr>
            <a:spLocks noGrp="1"/>
          </p:cNvSpPr>
          <p:nvPr>
            <p:ph type="title"/>
          </p:nvPr>
        </p:nvSpPr>
        <p:spPr/>
        <p:txBody>
          <a:bodyPr>
            <a:normAutofit/>
          </a:bodyPr>
          <a:lstStyle/>
          <a:p>
            <a:r>
              <a:rPr lang="vi-VN"/>
              <a:t>2.1.</a:t>
            </a:r>
            <a:r>
              <a:rPr lang="en-US"/>
              <a:t> </a:t>
            </a:r>
            <a:r>
              <a:rPr lang="vi-VN"/>
              <a:t>Kiến thức cơ bản về Internet</a:t>
            </a:r>
            <a:endParaRPr lang="en-US"/>
          </a:p>
        </p:txBody>
      </p:sp>
      <p:sp>
        <p:nvSpPr>
          <p:cNvPr id="3" name="Content Placeholder 2">
            <a:extLst>
              <a:ext uri="{FF2B5EF4-FFF2-40B4-BE49-F238E27FC236}">
                <a16:creationId xmlns:a16="http://schemas.microsoft.com/office/drawing/2014/main" id="{D433C20F-387B-4E6B-A1E7-BA94E558B002}"/>
              </a:ext>
            </a:extLst>
          </p:cNvPr>
          <p:cNvSpPr>
            <a:spLocks noGrp="1"/>
          </p:cNvSpPr>
          <p:nvPr>
            <p:ph idx="1"/>
          </p:nvPr>
        </p:nvSpPr>
        <p:spPr/>
        <p:txBody>
          <a:bodyPr/>
          <a:lstStyle/>
          <a:p>
            <a:r>
              <a:rPr lang="vi-VN" b="1">
                <a:solidFill>
                  <a:schemeClr val="accent1">
                    <a:lumMod val="75000"/>
                  </a:schemeClr>
                </a:solidFill>
              </a:rPr>
              <a:t>Tổng quan về Internet</a:t>
            </a:r>
          </a:p>
          <a:p>
            <a:endParaRPr lang="en-US"/>
          </a:p>
        </p:txBody>
      </p:sp>
      <p:sp>
        <p:nvSpPr>
          <p:cNvPr id="4" name="Slide Number Placeholder 3">
            <a:extLst>
              <a:ext uri="{FF2B5EF4-FFF2-40B4-BE49-F238E27FC236}">
                <a16:creationId xmlns:a16="http://schemas.microsoft.com/office/drawing/2014/main" id="{F3AB695B-2DB4-43B7-BCB9-7D73F6039ACC}"/>
              </a:ext>
            </a:extLst>
          </p:cNvPr>
          <p:cNvSpPr>
            <a:spLocks noGrp="1"/>
          </p:cNvSpPr>
          <p:nvPr>
            <p:ph type="sldNum" sz="quarter" idx="12"/>
          </p:nvPr>
        </p:nvSpPr>
        <p:spPr/>
        <p:txBody>
          <a:bodyPr/>
          <a:lstStyle/>
          <a:p>
            <a:fld id="{5771DB1C-B372-4CFA-B223-ECAC3FCFC319}" type="slidenum">
              <a:rPr lang="en-US" smtClean="0"/>
              <a:t>8</a:t>
            </a:fld>
            <a:endParaRPr lang="en-US"/>
          </a:p>
        </p:txBody>
      </p:sp>
      <p:graphicFrame>
        <p:nvGraphicFramePr>
          <p:cNvPr id="5" name="Diagram 4">
            <a:extLst>
              <a:ext uri="{FF2B5EF4-FFF2-40B4-BE49-F238E27FC236}">
                <a16:creationId xmlns:a16="http://schemas.microsoft.com/office/drawing/2014/main" id="{B1109781-1ACB-4485-BC83-DC415D556128}"/>
              </a:ext>
            </a:extLst>
          </p:cNvPr>
          <p:cNvGraphicFramePr/>
          <p:nvPr>
            <p:extLst>
              <p:ext uri="{D42A27DB-BD31-4B8C-83A1-F6EECF244321}">
                <p14:modId xmlns:p14="http://schemas.microsoft.com/office/powerpoint/2010/main" val="3397007382"/>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331201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C7B6F-14F0-4D23-8661-4492F0B9611A}"/>
              </a:ext>
            </a:extLst>
          </p:cNvPr>
          <p:cNvSpPr>
            <a:spLocks noGrp="1"/>
          </p:cNvSpPr>
          <p:nvPr>
            <p:ph type="title"/>
          </p:nvPr>
        </p:nvSpPr>
        <p:spPr/>
        <p:txBody>
          <a:bodyPr>
            <a:normAutofit/>
          </a:bodyPr>
          <a:lstStyle/>
          <a:p>
            <a:r>
              <a:rPr lang="vi-VN"/>
              <a:t>2.1.</a:t>
            </a:r>
            <a:r>
              <a:rPr lang="en-US"/>
              <a:t> </a:t>
            </a:r>
            <a:r>
              <a:rPr lang="vi-VN"/>
              <a:t>Kiến thức cơ bản về Internet</a:t>
            </a:r>
            <a:endParaRPr lang="en-US"/>
          </a:p>
        </p:txBody>
      </p:sp>
      <p:sp>
        <p:nvSpPr>
          <p:cNvPr id="3" name="Content Placeholder 2">
            <a:extLst>
              <a:ext uri="{FF2B5EF4-FFF2-40B4-BE49-F238E27FC236}">
                <a16:creationId xmlns:a16="http://schemas.microsoft.com/office/drawing/2014/main" id="{D433C20F-387B-4E6B-A1E7-BA94E558B002}"/>
              </a:ext>
            </a:extLst>
          </p:cNvPr>
          <p:cNvSpPr>
            <a:spLocks noGrp="1"/>
          </p:cNvSpPr>
          <p:nvPr>
            <p:ph idx="1"/>
          </p:nvPr>
        </p:nvSpPr>
        <p:spPr>
          <a:xfrm>
            <a:off x="421640" y="2085622"/>
            <a:ext cx="3134360" cy="3456940"/>
          </a:xfrm>
        </p:spPr>
        <p:txBody>
          <a:bodyPr/>
          <a:lstStyle/>
          <a:p>
            <a:pPr algn="l"/>
            <a:r>
              <a:rPr lang="en-US" b="1">
                <a:solidFill>
                  <a:schemeClr val="accent1">
                    <a:lumMod val="75000"/>
                  </a:schemeClr>
                </a:solidFill>
              </a:rPr>
              <a:t>Tổng quan về Intranet</a:t>
            </a:r>
          </a:p>
          <a:p>
            <a:pPr algn="l">
              <a:buFont typeface="Wingdings" panose="05000000000000000000" pitchFamily="2" charset="2"/>
              <a:buChar char="Ø"/>
            </a:pPr>
            <a:r>
              <a:rPr lang="vi-VN"/>
              <a:t>Intranet được định nghĩa là mạng riêng của các máy tính trong một tổ chức với máy chủ và tường lửa riêng.</a:t>
            </a:r>
            <a:endParaRPr lang="en-US"/>
          </a:p>
        </p:txBody>
      </p:sp>
      <p:sp>
        <p:nvSpPr>
          <p:cNvPr id="4" name="Slide Number Placeholder 3">
            <a:extLst>
              <a:ext uri="{FF2B5EF4-FFF2-40B4-BE49-F238E27FC236}">
                <a16:creationId xmlns:a16="http://schemas.microsoft.com/office/drawing/2014/main" id="{F3AB695B-2DB4-43B7-BCB9-7D73F6039ACC}"/>
              </a:ext>
            </a:extLst>
          </p:cNvPr>
          <p:cNvSpPr>
            <a:spLocks noGrp="1"/>
          </p:cNvSpPr>
          <p:nvPr>
            <p:ph type="sldNum" sz="quarter" idx="12"/>
          </p:nvPr>
        </p:nvSpPr>
        <p:spPr/>
        <p:txBody>
          <a:bodyPr/>
          <a:lstStyle/>
          <a:p>
            <a:fld id="{5771DB1C-B372-4CFA-B223-ECAC3FCFC319}" type="slidenum">
              <a:rPr lang="en-US" smtClean="0"/>
              <a:t>9</a:t>
            </a:fld>
            <a:endParaRPr lang="en-US"/>
          </a:p>
        </p:txBody>
      </p:sp>
      <p:graphicFrame>
        <p:nvGraphicFramePr>
          <p:cNvPr id="5" name="Diagram 4">
            <a:extLst>
              <a:ext uri="{FF2B5EF4-FFF2-40B4-BE49-F238E27FC236}">
                <a16:creationId xmlns:a16="http://schemas.microsoft.com/office/drawing/2014/main" id="{BA18E843-2769-4B51-9988-A92F0C0F06D5}"/>
              </a:ext>
            </a:extLst>
          </p:cNvPr>
          <p:cNvGraphicFramePr/>
          <p:nvPr>
            <p:extLst>
              <p:ext uri="{D42A27DB-BD31-4B8C-83A1-F6EECF244321}">
                <p14:modId xmlns:p14="http://schemas.microsoft.com/office/powerpoint/2010/main" val="10560188"/>
              </p:ext>
            </p:extLst>
          </p:nvPr>
        </p:nvGraphicFramePr>
        <p:xfrm>
          <a:off x="3556000" y="1104759"/>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1589441"/>
      </p:ext>
    </p:extLst>
  </p:cSld>
  <p:clrMapOvr>
    <a:masterClrMapping/>
  </p:clrMapOvr>
</p:sld>
</file>

<file path=ppt/theme/theme1.xml><?xml version="1.0" encoding="utf-8"?>
<a:theme xmlns:a="http://schemas.openxmlformats.org/drawingml/2006/main" name="Retrospect">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1589</TotalTime>
  <Words>2766</Words>
  <Application>Microsoft Office PowerPoint</Application>
  <PresentationFormat>Widescreen</PresentationFormat>
  <Paragraphs>301</Paragraphs>
  <Slides>48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Calibri</vt:lpstr>
      <vt:lpstr>Symbol</vt:lpstr>
      <vt:lpstr>Times New Roman</vt:lpstr>
      <vt:lpstr>Wingdings</vt:lpstr>
      <vt:lpstr>Retrospect</vt:lpstr>
      <vt:lpstr>INTERNET &amp; CÔNG NGHỆ WEB</vt:lpstr>
      <vt:lpstr>CHƯƠNG 1: TỔNG QUAN</vt:lpstr>
      <vt:lpstr>Nội dung</vt:lpstr>
      <vt:lpstr>1. Giới thiệu</vt:lpstr>
      <vt:lpstr>1. Giới thiệu</vt:lpstr>
      <vt:lpstr>2. Internet</vt:lpstr>
      <vt:lpstr>2.1. Kiến thức cơ bản về Internet</vt:lpstr>
      <vt:lpstr>2.1. Kiến thức cơ bản về Internet</vt:lpstr>
      <vt:lpstr>2.1. Kiến thức cơ bản về Internet</vt:lpstr>
      <vt:lpstr>2.1. Kiến thức cơ bản về Internet</vt:lpstr>
      <vt:lpstr>2.1. Kiến thức cơ bản về Internet</vt:lpstr>
      <vt:lpstr>2.1. Kiến thức cơ bản về Internet</vt:lpstr>
      <vt:lpstr>2.1. Kiến thức cơ bản về Internet</vt:lpstr>
      <vt:lpstr>2.1. Kiến thức cơ bản về Internet</vt:lpstr>
      <vt:lpstr>2.1. Kiến thức cơ bản về Internet</vt:lpstr>
      <vt:lpstr>2.1. Kiến thức cơ bản về Internet</vt:lpstr>
      <vt:lpstr>2.1. Kiến thức cơ bản về Internet</vt:lpstr>
      <vt:lpstr>2.1. Kiến thức cơ bản về Internet</vt:lpstr>
      <vt:lpstr>2.1. Kiến thức cơ bản về Internet</vt:lpstr>
      <vt:lpstr>2.1. Kiến thức cơ bản về Internet</vt:lpstr>
      <vt:lpstr>2.1. Kiến thức cơ bản về Internet</vt:lpstr>
      <vt:lpstr>2.1. Kiến thức cơ bản về Internet</vt:lpstr>
      <vt:lpstr>2.2. Cộng tác trên Internet</vt:lpstr>
      <vt:lpstr>2.2. Cộng tác trên Internet</vt:lpstr>
      <vt:lpstr>2.2. Cộng tác trên Internet</vt:lpstr>
      <vt:lpstr>2.2. Cộng tác trên Internet</vt:lpstr>
      <vt:lpstr>2.2. Cộng tác trên Internet</vt:lpstr>
      <vt:lpstr>2.2. Cộng tác trên Internet</vt:lpstr>
      <vt:lpstr>2.2. Cộng tác trên Internet</vt:lpstr>
      <vt:lpstr>2.2. Cộng tác trên Internet</vt:lpstr>
      <vt:lpstr>2.3. Bảo mật và quyền riêng tư trên Internet</vt:lpstr>
      <vt:lpstr>2.3. Bảo mật và quyền riêng tư trên Internet</vt:lpstr>
      <vt:lpstr>2.3. Bảo mật và quyền riêng tư trên Internet</vt:lpstr>
      <vt:lpstr>2.3. Bảo mật và quyền riêng tư trên Internet</vt:lpstr>
      <vt:lpstr>2.3. Bảo mật và quyền riêng tư trên Internet</vt:lpstr>
      <vt:lpstr>3. Công nghệ Web</vt:lpstr>
      <vt:lpstr>3.1. Cài đặt phần mềm cơ bản</vt:lpstr>
      <vt:lpstr>3.2. Khái niệm cơ bản về HTML</vt:lpstr>
      <vt:lpstr>3.2. Khái niệm cơ bản về HTML</vt:lpstr>
      <vt:lpstr>3.2. Khái niệm cơ bản về HTML</vt:lpstr>
      <vt:lpstr>3.3. Khái niệm cơ bản về CSS</vt:lpstr>
      <vt:lpstr>3.3. Khái niệm cơ bản về CSS</vt:lpstr>
      <vt:lpstr>3.4. Khái niệm cơ bản về JavaScript</vt:lpstr>
      <vt:lpstr>3.4. Khái niệm cơ bản về JavaScript</vt:lpstr>
      <vt:lpstr>3.5. Xuất bản Website</vt:lpstr>
      <vt:lpstr>3.6. Cách thức hoạt động của Web</vt:lpstr>
      <vt:lpstr>4. Tổng kết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Anh Thu Nguyen Thi</dc:creator>
  <cp:lastModifiedBy>Anh Thu Nguyen Thi</cp:lastModifiedBy>
  <cp:revision>260</cp:revision>
  <dcterms:created xsi:type="dcterms:W3CDTF">2015-11-12T01:57:32Z</dcterms:created>
  <dcterms:modified xsi:type="dcterms:W3CDTF">2021-08-12T16:38:37Z</dcterms:modified>
</cp:coreProperties>
</file>