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9"/>
  </p:notesMasterIdLst>
  <p:sldIdLst>
    <p:sldId id="256" r:id="rId2"/>
    <p:sldId id="269" r:id="rId3"/>
    <p:sldId id="257" r:id="rId4"/>
    <p:sldId id="268" r:id="rId5"/>
    <p:sldId id="275" r:id="rId6"/>
    <p:sldId id="279" r:id="rId7"/>
    <p:sldId id="280" r:id="rId8"/>
    <p:sldId id="276" r:id="rId9"/>
    <p:sldId id="281" r:id="rId10"/>
    <p:sldId id="282" r:id="rId11"/>
    <p:sldId id="283" r:id="rId12"/>
    <p:sldId id="277" r:id="rId13"/>
    <p:sldId id="285" r:id="rId14"/>
    <p:sldId id="284" r:id="rId15"/>
    <p:sldId id="287" r:id="rId16"/>
    <p:sldId id="286" r:id="rId17"/>
    <p:sldId id="278" r:id="rId18"/>
    <p:sldId id="288" r:id="rId19"/>
    <p:sldId id="289" r:id="rId20"/>
    <p:sldId id="270" r:id="rId21"/>
    <p:sldId id="290" r:id="rId22"/>
    <p:sldId id="291" r:id="rId23"/>
    <p:sldId id="292" r:id="rId24"/>
    <p:sldId id="271" r:id="rId25"/>
    <p:sldId id="293" r:id="rId26"/>
    <p:sldId id="294" r:id="rId27"/>
    <p:sldId id="295" r:id="rId28"/>
    <p:sldId id="272" r:id="rId29"/>
    <p:sldId id="296" r:id="rId30"/>
    <p:sldId id="297" r:id="rId31"/>
    <p:sldId id="298" r:id="rId32"/>
    <p:sldId id="273" r:id="rId33"/>
    <p:sldId id="299" r:id="rId34"/>
    <p:sldId id="300" r:id="rId35"/>
    <p:sldId id="301" r:id="rId36"/>
    <p:sldId id="274" r:id="rId37"/>
    <p:sldId id="26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709" autoAdjust="0"/>
  </p:normalViewPr>
  <p:slideViewPr>
    <p:cSldViewPr snapToGrid="0">
      <p:cViewPr varScale="1">
        <p:scale>
          <a:sx n="75" d="100"/>
          <a:sy n="75" d="100"/>
        </p:scale>
        <p:origin x="87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47CA05-AE35-439E-9503-842FE8E02172}" type="doc">
      <dgm:prSet loTypeId="urn:microsoft.com/office/officeart/2005/8/layout/cycle8" loCatId="cycle" qsTypeId="urn:microsoft.com/office/officeart/2005/8/quickstyle/simple5" qsCatId="simple" csTypeId="urn:microsoft.com/office/officeart/2005/8/colors/accent1_2" csCatId="accent1" phldr="1"/>
      <dgm:spPr/>
    </dgm:pt>
    <dgm:pt modelId="{84D35E23-CC08-4B8A-BB86-0AB8F47F641E}">
      <dgm:prSet phldrT="[Text]"/>
      <dgm:spPr/>
      <dgm:t>
        <a:bodyPr/>
        <a:lstStyle/>
        <a:p>
          <a:r>
            <a:rPr lang="en-US"/>
            <a:t>HTML</a:t>
          </a:r>
        </a:p>
      </dgm:t>
    </dgm:pt>
    <dgm:pt modelId="{E3D36054-91C8-40F0-B4B7-7729841B54EF}" type="parTrans" cxnId="{60D6A474-5FF8-4D6D-B2CD-22A57E2F7697}">
      <dgm:prSet/>
      <dgm:spPr/>
      <dgm:t>
        <a:bodyPr/>
        <a:lstStyle/>
        <a:p>
          <a:endParaRPr lang="en-US"/>
        </a:p>
      </dgm:t>
    </dgm:pt>
    <dgm:pt modelId="{CAA8A776-6473-4012-934D-00F4B2A1D64A}" type="sibTrans" cxnId="{60D6A474-5FF8-4D6D-B2CD-22A57E2F7697}">
      <dgm:prSet/>
      <dgm:spPr/>
      <dgm:t>
        <a:bodyPr/>
        <a:lstStyle/>
        <a:p>
          <a:endParaRPr lang="en-US"/>
        </a:p>
      </dgm:t>
    </dgm:pt>
    <dgm:pt modelId="{634AE92D-C30E-44C1-8D04-AAB00EAC45FD}">
      <dgm:prSet phldrT="[Text]"/>
      <dgm:spPr/>
      <dgm:t>
        <a:bodyPr/>
        <a:lstStyle/>
        <a:p>
          <a:r>
            <a:rPr lang="en-US"/>
            <a:t>CSS</a:t>
          </a:r>
        </a:p>
      </dgm:t>
    </dgm:pt>
    <dgm:pt modelId="{911EE458-CED7-4A9F-B3A6-57657F38E0FC}" type="parTrans" cxnId="{EDAAEFF8-1993-4312-BC51-4B34E0DDD0A2}">
      <dgm:prSet/>
      <dgm:spPr/>
      <dgm:t>
        <a:bodyPr/>
        <a:lstStyle/>
        <a:p>
          <a:endParaRPr lang="en-US"/>
        </a:p>
      </dgm:t>
    </dgm:pt>
    <dgm:pt modelId="{65748E25-F99C-4CE6-AEB9-2E474D459475}" type="sibTrans" cxnId="{EDAAEFF8-1993-4312-BC51-4B34E0DDD0A2}">
      <dgm:prSet/>
      <dgm:spPr/>
      <dgm:t>
        <a:bodyPr/>
        <a:lstStyle/>
        <a:p>
          <a:endParaRPr lang="en-US"/>
        </a:p>
      </dgm:t>
    </dgm:pt>
    <dgm:pt modelId="{89E66A4E-7978-4839-8F7B-FFDF8DBC3DB9}">
      <dgm:prSet phldrT="[Text]"/>
      <dgm:spPr/>
      <dgm:t>
        <a:bodyPr/>
        <a:lstStyle/>
        <a:p>
          <a:r>
            <a:rPr lang="en-US"/>
            <a:t>JavaScript</a:t>
          </a:r>
        </a:p>
      </dgm:t>
    </dgm:pt>
    <dgm:pt modelId="{AB7E2438-7777-4DCC-A6F7-CF83025870B6}" type="parTrans" cxnId="{94ACD3F9-44D8-4D97-BDA2-4A64D6B5095C}">
      <dgm:prSet/>
      <dgm:spPr/>
      <dgm:t>
        <a:bodyPr/>
        <a:lstStyle/>
        <a:p>
          <a:endParaRPr lang="en-US"/>
        </a:p>
      </dgm:t>
    </dgm:pt>
    <dgm:pt modelId="{9881C27F-64FC-459D-8988-7FB706870BBA}" type="sibTrans" cxnId="{94ACD3F9-44D8-4D97-BDA2-4A64D6B5095C}">
      <dgm:prSet/>
      <dgm:spPr/>
      <dgm:t>
        <a:bodyPr/>
        <a:lstStyle/>
        <a:p>
          <a:endParaRPr lang="en-US"/>
        </a:p>
      </dgm:t>
    </dgm:pt>
    <dgm:pt modelId="{BE28E5FE-E55C-4CF2-AD46-3E5CB3A547BC}" type="pres">
      <dgm:prSet presAssocID="{B547CA05-AE35-439E-9503-842FE8E02172}" presName="compositeShape" presStyleCnt="0">
        <dgm:presLayoutVars>
          <dgm:chMax val="7"/>
          <dgm:dir/>
          <dgm:resizeHandles val="exact"/>
        </dgm:presLayoutVars>
      </dgm:prSet>
      <dgm:spPr/>
    </dgm:pt>
    <dgm:pt modelId="{C9CAF367-93CF-4CFE-AF33-7A1F81B4A971}" type="pres">
      <dgm:prSet presAssocID="{B547CA05-AE35-439E-9503-842FE8E02172}" presName="wedge1" presStyleLbl="node1" presStyleIdx="0" presStyleCnt="3"/>
      <dgm:spPr/>
    </dgm:pt>
    <dgm:pt modelId="{2A9359DD-8B3C-46F7-B860-D2FD550F5ED1}" type="pres">
      <dgm:prSet presAssocID="{B547CA05-AE35-439E-9503-842FE8E02172}" presName="dummy1a" presStyleCnt="0"/>
      <dgm:spPr/>
    </dgm:pt>
    <dgm:pt modelId="{EE6F7EFC-26E4-4910-ADCD-461B5FF080C9}" type="pres">
      <dgm:prSet presAssocID="{B547CA05-AE35-439E-9503-842FE8E02172}" presName="dummy1b" presStyleCnt="0"/>
      <dgm:spPr/>
    </dgm:pt>
    <dgm:pt modelId="{4470F3B5-1AB7-49C5-B42D-721E7689D102}" type="pres">
      <dgm:prSet presAssocID="{B547CA05-AE35-439E-9503-842FE8E02172}" presName="wedge1Tx" presStyleLbl="node1" presStyleIdx="0" presStyleCnt="3">
        <dgm:presLayoutVars>
          <dgm:chMax val="0"/>
          <dgm:chPref val="0"/>
          <dgm:bulletEnabled val="1"/>
        </dgm:presLayoutVars>
      </dgm:prSet>
      <dgm:spPr/>
    </dgm:pt>
    <dgm:pt modelId="{F71F4D79-9DDA-4AC2-81E7-ABCD9EBF3977}" type="pres">
      <dgm:prSet presAssocID="{B547CA05-AE35-439E-9503-842FE8E02172}" presName="wedge2" presStyleLbl="node1" presStyleIdx="1" presStyleCnt="3"/>
      <dgm:spPr/>
    </dgm:pt>
    <dgm:pt modelId="{B58B2F64-0C75-4955-868A-118A213A9371}" type="pres">
      <dgm:prSet presAssocID="{B547CA05-AE35-439E-9503-842FE8E02172}" presName="dummy2a" presStyleCnt="0"/>
      <dgm:spPr/>
    </dgm:pt>
    <dgm:pt modelId="{5E679F4E-285D-4EDB-9AED-6A6BEEFA740F}" type="pres">
      <dgm:prSet presAssocID="{B547CA05-AE35-439E-9503-842FE8E02172}" presName="dummy2b" presStyleCnt="0"/>
      <dgm:spPr/>
    </dgm:pt>
    <dgm:pt modelId="{2EE587F2-A6B3-4B6A-A6FD-D929DF17E138}" type="pres">
      <dgm:prSet presAssocID="{B547CA05-AE35-439E-9503-842FE8E02172}" presName="wedge2Tx" presStyleLbl="node1" presStyleIdx="1" presStyleCnt="3">
        <dgm:presLayoutVars>
          <dgm:chMax val="0"/>
          <dgm:chPref val="0"/>
          <dgm:bulletEnabled val="1"/>
        </dgm:presLayoutVars>
      </dgm:prSet>
      <dgm:spPr/>
    </dgm:pt>
    <dgm:pt modelId="{2D95ADF6-63BB-4B75-B8CE-E83FF2A52BF9}" type="pres">
      <dgm:prSet presAssocID="{B547CA05-AE35-439E-9503-842FE8E02172}" presName="wedge3" presStyleLbl="node1" presStyleIdx="2" presStyleCnt="3"/>
      <dgm:spPr/>
    </dgm:pt>
    <dgm:pt modelId="{A578F5EE-9B73-42CC-8E0B-CF9AABF9F8BC}" type="pres">
      <dgm:prSet presAssocID="{B547CA05-AE35-439E-9503-842FE8E02172}" presName="dummy3a" presStyleCnt="0"/>
      <dgm:spPr/>
    </dgm:pt>
    <dgm:pt modelId="{006FA835-45A5-4D38-BA7D-BB762B1C1593}" type="pres">
      <dgm:prSet presAssocID="{B547CA05-AE35-439E-9503-842FE8E02172}" presName="dummy3b" presStyleCnt="0"/>
      <dgm:spPr/>
    </dgm:pt>
    <dgm:pt modelId="{4B22CDFA-890A-43B8-AD03-8C8E93856B11}" type="pres">
      <dgm:prSet presAssocID="{B547CA05-AE35-439E-9503-842FE8E02172}" presName="wedge3Tx" presStyleLbl="node1" presStyleIdx="2" presStyleCnt="3">
        <dgm:presLayoutVars>
          <dgm:chMax val="0"/>
          <dgm:chPref val="0"/>
          <dgm:bulletEnabled val="1"/>
        </dgm:presLayoutVars>
      </dgm:prSet>
      <dgm:spPr/>
    </dgm:pt>
    <dgm:pt modelId="{7B51C098-E256-4169-B23B-9CA02EAA8829}" type="pres">
      <dgm:prSet presAssocID="{CAA8A776-6473-4012-934D-00F4B2A1D64A}" presName="arrowWedge1" presStyleLbl="fgSibTrans2D1" presStyleIdx="0" presStyleCnt="3"/>
      <dgm:spPr/>
    </dgm:pt>
    <dgm:pt modelId="{F9D2B367-6BB2-485B-ADE4-DC2C18890072}" type="pres">
      <dgm:prSet presAssocID="{65748E25-F99C-4CE6-AEB9-2E474D459475}" presName="arrowWedge2" presStyleLbl="fgSibTrans2D1" presStyleIdx="1" presStyleCnt="3"/>
      <dgm:spPr/>
    </dgm:pt>
    <dgm:pt modelId="{CE19A289-897B-4A82-B9BB-986A8157A55B}" type="pres">
      <dgm:prSet presAssocID="{9881C27F-64FC-459D-8988-7FB706870BBA}" presName="arrowWedge3" presStyleLbl="fgSibTrans2D1" presStyleIdx="2" presStyleCnt="3"/>
      <dgm:spPr/>
    </dgm:pt>
  </dgm:ptLst>
  <dgm:cxnLst>
    <dgm:cxn modelId="{00814605-5F6E-4B2D-A83A-92BB0F8ADC94}" type="presOf" srcId="{89E66A4E-7978-4839-8F7B-FFDF8DBC3DB9}" destId="{4B22CDFA-890A-43B8-AD03-8C8E93856B11}" srcOrd="1" destOrd="0" presId="urn:microsoft.com/office/officeart/2005/8/layout/cycle8"/>
    <dgm:cxn modelId="{D39CD565-B9AE-45A3-8833-006783D47B3D}" type="presOf" srcId="{634AE92D-C30E-44C1-8D04-AAB00EAC45FD}" destId="{2EE587F2-A6B3-4B6A-A6FD-D929DF17E138}" srcOrd="1" destOrd="0" presId="urn:microsoft.com/office/officeart/2005/8/layout/cycle8"/>
    <dgm:cxn modelId="{A9EF4551-B475-4BD2-BCB4-FAB3225D2666}" type="presOf" srcId="{84D35E23-CC08-4B8A-BB86-0AB8F47F641E}" destId="{4470F3B5-1AB7-49C5-B42D-721E7689D102}" srcOrd="1" destOrd="0" presId="urn:microsoft.com/office/officeart/2005/8/layout/cycle8"/>
    <dgm:cxn modelId="{60D6A474-5FF8-4D6D-B2CD-22A57E2F7697}" srcId="{B547CA05-AE35-439E-9503-842FE8E02172}" destId="{84D35E23-CC08-4B8A-BB86-0AB8F47F641E}" srcOrd="0" destOrd="0" parTransId="{E3D36054-91C8-40F0-B4B7-7729841B54EF}" sibTransId="{CAA8A776-6473-4012-934D-00F4B2A1D64A}"/>
    <dgm:cxn modelId="{E86DD456-F125-48C8-AC12-34D59A89073D}" type="presOf" srcId="{634AE92D-C30E-44C1-8D04-AAB00EAC45FD}" destId="{F71F4D79-9DDA-4AC2-81E7-ABCD9EBF3977}" srcOrd="0" destOrd="0" presId="urn:microsoft.com/office/officeart/2005/8/layout/cycle8"/>
    <dgm:cxn modelId="{47A03894-593F-4E5A-9DD7-9676871551EA}" type="presOf" srcId="{84D35E23-CC08-4B8A-BB86-0AB8F47F641E}" destId="{C9CAF367-93CF-4CFE-AF33-7A1F81B4A971}" srcOrd="0" destOrd="0" presId="urn:microsoft.com/office/officeart/2005/8/layout/cycle8"/>
    <dgm:cxn modelId="{33D3CAB4-2669-4FC2-BFD9-BA7627EDC24A}" type="presOf" srcId="{89E66A4E-7978-4839-8F7B-FFDF8DBC3DB9}" destId="{2D95ADF6-63BB-4B75-B8CE-E83FF2A52BF9}" srcOrd="0" destOrd="0" presId="urn:microsoft.com/office/officeart/2005/8/layout/cycle8"/>
    <dgm:cxn modelId="{DCB50AE8-F4B0-4B2D-9F04-F2546A85B412}" type="presOf" srcId="{B547CA05-AE35-439E-9503-842FE8E02172}" destId="{BE28E5FE-E55C-4CF2-AD46-3E5CB3A547BC}" srcOrd="0" destOrd="0" presId="urn:microsoft.com/office/officeart/2005/8/layout/cycle8"/>
    <dgm:cxn modelId="{EDAAEFF8-1993-4312-BC51-4B34E0DDD0A2}" srcId="{B547CA05-AE35-439E-9503-842FE8E02172}" destId="{634AE92D-C30E-44C1-8D04-AAB00EAC45FD}" srcOrd="1" destOrd="0" parTransId="{911EE458-CED7-4A9F-B3A6-57657F38E0FC}" sibTransId="{65748E25-F99C-4CE6-AEB9-2E474D459475}"/>
    <dgm:cxn modelId="{94ACD3F9-44D8-4D97-BDA2-4A64D6B5095C}" srcId="{B547CA05-AE35-439E-9503-842FE8E02172}" destId="{89E66A4E-7978-4839-8F7B-FFDF8DBC3DB9}" srcOrd="2" destOrd="0" parTransId="{AB7E2438-7777-4DCC-A6F7-CF83025870B6}" sibTransId="{9881C27F-64FC-459D-8988-7FB706870BBA}"/>
    <dgm:cxn modelId="{7C9E9A66-72CE-4EB2-9E7C-EABACEB0C0C0}" type="presParOf" srcId="{BE28E5FE-E55C-4CF2-AD46-3E5CB3A547BC}" destId="{C9CAF367-93CF-4CFE-AF33-7A1F81B4A971}" srcOrd="0" destOrd="0" presId="urn:microsoft.com/office/officeart/2005/8/layout/cycle8"/>
    <dgm:cxn modelId="{8236D8CB-F489-46E7-B46D-0A9475086545}" type="presParOf" srcId="{BE28E5FE-E55C-4CF2-AD46-3E5CB3A547BC}" destId="{2A9359DD-8B3C-46F7-B860-D2FD550F5ED1}" srcOrd="1" destOrd="0" presId="urn:microsoft.com/office/officeart/2005/8/layout/cycle8"/>
    <dgm:cxn modelId="{62BA3AFB-D268-47DF-8CB4-C4A260667133}" type="presParOf" srcId="{BE28E5FE-E55C-4CF2-AD46-3E5CB3A547BC}" destId="{EE6F7EFC-26E4-4910-ADCD-461B5FF080C9}" srcOrd="2" destOrd="0" presId="urn:microsoft.com/office/officeart/2005/8/layout/cycle8"/>
    <dgm:cxn modelId="{17A213AE-5D53-43CA-9ABA-6D22E194D810}" type="presParOf" srcId="{BE28E5FE-E55C-4CF2-AD46-3E5CB3A547BC}" destId="{4470F3B5-1AB7-49C5-B42D-721E7689D102}" srcOrd="3" destOrd="0" presId="urn:microsoft.com/office/officeart/2005/8/layout/cycle8"/>
    <dgm:cxn modelId="{4CB51C68-D933-46B4-858C-61C21D9FB270}" type="presParOf" srcId="{BE28E5FE-E55C-4CF2-AD46-3E5CB3A547BC}" destId="{F71F4D79-9DDA-4AC2-81E7-ABCD9EBF3977}" srcOrd="4" destOrd="0" presId="urn:microsoft.com/office/officeart/2005/8/layout/cycle8"/>
    <dgm:cxn modelId="{EE263CFC-6F53-42D7-9D38-9943EF45D1F2}" type="presParOf" srcId="{BE28E5FE-E55C-4CF2-AD46-3E5CB3A547BC}" destId="{B58B2F64-0C75-4955-868A-118A213A9371}" srcOrd="5" destOrd="0" presId="urn:microsoft.com/office/officeart/2005/8/layout/cycle8"/>
    <dgm:cxn modelId="{9601F441-0F98-4950-AA80-E943A80E1E3A}" type="presParOf" srcId="{BE28E5FE-E55C-4CF2-AD46-3E5CB3A547BC}" destId="{5E679F4E-285D-4EDB-9AED-6A6BEEFA740F}" srcOrd="6" destOrd="0" presId="urn:microsoft.com/office/officeart/2005/8/layout/cycle8"/>
    <dgm:cxn modelId="{C9CA78F0-0072-4FC1-818D-786E01969415}" type="presParOf" srcId="{BE28E5FE-E55C-4CF2-AD46-3E5CB3A547BC}" destId="{2EE587F2-A6B3-4B6A-A6FD-D929DF17E138}" srcOrd="7" destOrd="0" presId="urn:microsoft.com/office/officeart/2005/8/layout/cycle8"/>
    <dgm:cxn modelId="{20D80CA8-EEB8-4566-AAFA-8D231136A5C3}" type="presParOf" srcId="{BE28E5FE-E55C-4CF2-AD46-3E5CB3A547BC}" destId="{2D95ADF6-63BB-4B75-B8CE-E83FF2A52BF9}" srcOrd="8" destOrd="0" presId="urn:microsoft.com/office/officeart/2005/8/layout/cycle8"/>
    <dgm:cxn modelId="{40F8F1B8-C37C-4F1D-B6EE-39AAE2B416D9}" type="presParOf" srcId="{BE28E5FE-E55C-4CF2-AD46-3E5CB3A547BC}" destId="{A578F5EE-9B73-42CC-8E0B-CF9AABF9F8BC}" srcOrd="9" destOrd="0" presId="urn:microsoft.com/office/officeart/2005/8/layout/cycle8"/>
    <dgm:cxn modelId="{D6D7F9E2-E39E-4E54-93C6-D053DA5FC790}" type="presParOf" srcId="{BE28E5FE-E55C-4CF2-AD46-3E5CB3A547BC}" destId="{006FA835-45A5-4D38-BA7D-BB762B1C1593}" srcOrd="10" destOrd="0" presId="urn:microsoft.com/office/officeart/2005/8/layout/cycle8"/>
    <dgm:cxn modelId="{DAA9A78D-9899-44EA-B860-86D2AED2161A}" type="presParOf" srcId="{BE28E5FE-E55C-4CF2-AD46-3E5CB3A547BC}" destId="{4B22CDFA-890A-43B8-AD03-8C8E93856B11}" srcOrd="11" destOrd="0" presId="urn:microsoft.com/office/officeart/2005/8/layout/cycle8"/>
    <dgm:cxn modelId="{A377AFDF-6124-4F5E-A83E-48F390C258F1}" type="presParOf" srcId="{BE28E5FE-E55C-4CF2-AD46-3E5CB3A547BC}" destId="{7B51C098-E256-4169-B23B-9CA02EAA8829}" srcOrd="12" destOrd="0" presId="urn:microsoft.com/office/officeart/2005/8/layout/cycle8"/>
    <dgm:cxn modelId="{D408F154-3256-4D4C-8205-93868D22AF72}" type="presParOf" srcId="{BE28E5FE-E55C-4CF2-AD46-3E5CB3A547BC}" destId="{F9D2B367-6BB2-485B-ADE4-DC2C18890072}" srcOrd="13" destOrd="0" presId="urn:microsoft.com/office/officeart/2005/8/layout/cycle8"/>
    <dgm:cxn modelId="{F51FEE78-3BE7-4483-9072-46B07E51B57C}" type="presParOf" srcId="{BE28E5FE-E55C-4CF2-AD46-3E5CB3A547BC}" destId="{CE19A289-897B-4A82-B9BB-986A8157A55B}"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133D80D-E56D-4971-A362-5B0F91B018DC}"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7FE804F6-8293-4A24-8B53-EB3652796D33}">
      <dgm:prSet phldrT="[Text]">
        <dgm:style>
          <a:lnRef idx="2">
            <a:schemeClr val="accent1"/>
          </a:lnRef>
          <a:fillRef idx="1">
            <a:schemeClr val="lt1"/>
          </a:fillRef>
          <a:effectRef idx="0">
            <a:schemeClr val="accent1"/>
          </a:effectRef>
          <a:fontRef idx="minor">
            <a:schemeClr val="dk1"/>
          </a:fontRef>
        </dgm:style>
      </dgm:prSet>
      <dgm:spPr/>
      <dgm:t>
        <a:bodyPr/>
        <a:lstStyle/>
        <a:p>
          <a:r>
            <a:rPr lang="vi-VN">
              <a:latin typeface="+mj-lt"/>
            </a:rPr>
            <a:t>Là opinionated Framework hiệu quả tập trung vào Quy ước vượt cấu hình (Convention over Configuration).</a:t>
          </a:r>
          <a:endParaRPr lang="en-US">
            <a:latin typeface="+mj-lt"/>
          </a:endParaRPr>
        </a:p>
      </dgm:t>
    </dgm:pt>
    <dgm:pt modelId="{79B8AAA1-4B8D-42AC-B8E8-6BE50BC8060A}" type="parTrans" cxnId="{3C7FC847-01FA-4EA2-BCA5-CFB088B50F74}">
      <dgm:prSet/>
      <dgm:spPr/>
      <dgm:t>
        <a:bodyPr/>
        <a:lstStyle/>
        <a:p>
          <a:endParaRPr lang="en-US">
            <a:latin typeface="+mj-lt"/>
          </a:endParaRPr>
        </a:p>
      </dgm:t>
    </dgm:pt>
    <dgm:pt modelId="{93275BF9-0C4A-445A-AB43-ECDE71AF097F}" type="sibTrans" cxnId="{3C7FC847-01FA-4EA2-BCA5-CFB088B50F74}">
      <dgm:prSet/>
      <dgm:spPr/>
      <dgm:t>
        <a:bodyPr/>
        <a:lstStyle/>
        <a:p>
          <a:endParaRPr lang="en-US">
            <a:latin typeface="+mj-lt"/>
          </a:endParaRPr>
        </a:p>
      </dgm:t>
    </dgm:pt>
    <dgm:pt modelId="{7CE877F8-332A-4C2F-832F-5A2686A7F6CB}">
      <dgm:prSet>
        <dgm:style>
          <a:lnRef idx="2">
            <a:schemeClr val="accent1"/>
          </a:lnRef>
          <a:fillRef idx="1">
            <a:schemeClr val="lt1"/>
          </a:fillRef>
          <a:effectRef idx="0">
            <a:schemeClr val="accent1"/>
          </a:effectRef>
          <a:fontRef idx="minor">
            <a:schemeClr val="dk1"/>
          </a:fontRef>
        </dgm:style>
      </dgm:prSet>
      <dgm:spPr/>
      <dgm:t>
        <a:bodyPr/>
        <a:lstStyle/>
        <a:p>
          <a:r>
            <a:rPr lang="vi-VN">
              <a:latin typeface="+mj-lt"/>
            </a:rPr>
            <a:t>Thay vì được hỗ trợ bởi một tập đoàn công nghệ, Ember được hỗ trợ bởi một số công ty, tập đoàn lớn như LinkedIn, Yahoo. Kết quả là, nó không bị điều khiển bởi nhu cầu riêng lẻ của một công ty.</a:t>
          </a:r>
          <a:endParaRPr lang="en-US">
            <a:latin typeface="+mj-lt"/>
          </a:endParaRPr>
        </a:p>
      </dgm:t>
    </dgm:pt>
    <dgm:pt modelId="{27741C0D-A4C4-4D48-AF61-3E0188006259}" type="parTrans" cxnId="{96366F00-3F4B-40C0-95F9-ACC31A260298}">
      <dgm:prSet/>
      <dgm:spPr/>
      <dgm:t>
        <a:bodyPr/>
        <a:lstStyle/>
        <a:p>
          <a:endParaRPr lang="en-US">
            <a:latin typeface="+mj-lt"/>
          </a:endParaRPr>
        </a:p>
      </dgm:t>
    </dgm:pt>
    <dgm:pt modelId="{B2C63389-7BC3-44A8-91BD-5F6176FD03E2}" type="sibTrans" cxnId="{96366F00-3F4B-40C0-95F9-ACC31A260298}">
      <dgm:prSet/>
      <dgm:spPr/>
      <dgm:t>
        <a:bodyPr/>
        <a:lstStyle/>
        <a:p>
          <a:endParaRPr lang="en-US">
            <a:latin typeface="+mj-lt"/>
          </a:endParaRPr>
        </a:p>
      </dgm:t>
    </dgm:pt>
    <dgm:pt modelId="{692F68D2-DF3A-4CAB-8AED-518F94FFD641}">
      <dgm:prSet>
        <dgm:style>
          <a:lnRef idx="2">
            <a:schemeClr val="accent1"/>
          </a:lnRef>
          <a:fillRef idx="1">
            <a:schemeClr val="lt1"/>
          </a:fillRef>
          <a:effectRef idx="0">
            <a:schemeClr val="accent1"/>
          </a:effectRef>
          <a:fontRef idx="minor">
            <a:schemeClr val="dk1"/>
          </a:fontRef>
        </dgm:style>
      </dgm:prSet>
      <dgm:spPr/>
      <dgm:t>
        <a:bodyPr/>
        <a:lstStyle/>
        <a:p>
          <a:r>
            <a:rPr lang="vi-VN">
              <a:latin typeface="+mj-lt"/>
            </a:rPr>
            <a:t>Thư viện dữ liệu của Ember là cách tốt nhất để truy cập dữ liệu từ nhiều nguồn cùng một lúc, thiết lập các mối quan hệ không đồng bộ.</a:t>
          </a:r>
          <a:endParaRPr lang="en-US">
            <a:latin typeface="+mj-lt"/>
          </a:endParaRPr>
        </a:p>
      </dgm:t>
    </dgm:pt>
    <dgm:pt modelId="{792A9C6B-01BF-4AB1-8CA4-D2CE3D69D08C}" type="parTrans" cxnId="{D40CE214-C4B0-494C-B64E-852B825328AA}">
      <dgm:prSet/>
      <dgm:spPr/>
      <dgm:t>
        <a:bodyPr/>
        <a:lstStyle/>
        <a:p>
          <a:endParaRPr lang="en-US">
            <a:latin typeface="+mj-lt"/>
          </a:endParaRPr>
        </a:p>
      </dgm:t>
    </dgm:pt>
    <dgm:pt modelId="{42FA31DB-EFE5-4AA7-AD19-28D5814B091D}" type="sibTrans" cxnId="{D40CE214-C4B0-494C-B64E-852B825328AA}">
      <dgm:prSet/>
      <dgm:spPr/>
      <dgm:t>
        <a:bodyPr/>
        <a:lstStyle/>
        <a:p>
          <a:endParaRPr lang="en-US">
            <a:latin typeface="+mj-lt"/>
          </a:endParaRPr>
        </a:p>
      </dgm:t>
    </dgm:pt>
    <dgm:pt modelId="{DED4BE2F-5C06-4DE0-83E0-6CE34F2C8008}">
      <dgm:prSet>
        <dgm:style>
          <a:lnRef idx="2">
            <a:schemeClr val="accent1"/>
          </a:lnRef>
          <a:fillRef idx="1">
            <a:schemeClr val="lt1"/>
          </a:fillRef>
          <a:effectRef idx="0">
            <a:schemeClr val="accent1"/>
          </a:effectRef>
          <a:fontRef idx="minor">
            <a:schemeClr val="dk1"/>
          </a:fontRef>
        </dgm:style>
      </dgm:prSet>
      <dgm:spPr/>
      <dgm:t>
        <a:bodyPr/>
        <a:lstStyle/>
        <a:p>
          <a:r>
            <a:rPr lang="en-US">
              <a:latin typeface="Times New Roman" panose="02020603050405020304" pitchFamily="18" charset="0"/>
              <a:cs typeface="Times New Roman" panose="02020603050405020304" pitchFamily="18" charset="0"/>
            </a:rPr>
            <a:t>Ember CLI có CLI (Command Line Interface) tốt nhất trong số tất cả các JavaScript framework , giúp thiết lập và tạo ra tất cả các codes cần thiết với cấu trúc phù hợp, bao gồm tất cả các điều phụ thuộc.</a:t>
          </a:r>
        </a:p>
      </dgm:t>
    </dgm:pt>
    <dgm:pt modelId="{1638865A-E3D2-4AD1-89D1-0C7D948FCE54}" type="parTrans" cxnId="{D939C983-4E37-4BB1-9E4B-AD4DF9694158}">
      <dgm:prSet/>
      <dgm:spPr/>
      <dgm:t>
        <a:bodyPr/>
        <a:lstStyle/>
        <a:p>
          <a:endParaRPr lang="en-US">
            <a:latin typeface="+mj-lt"/>
          </a:endParaRPr>
        </a:p>
      </dgm:t>
    </dgm:pt>
    <dgm:pt modelId="{BD150980-CE76-4DA8-BAB2-9C08500FC57B}" type="sibTrans" cxnId="{D939C983-4E37-4BB1-9E4B-AD4DF9694158}">
      <dgm:prSet/>
      <dgm:spPr/>
      <dgm:t>
        <a:bodyPr/>
        <a:lstStyle/>
        <a:p>
          <a:endParaRPr lang="en-US">
            <a:latin typeface="+mj-lt"/>
          </a:endParaRPr>
        </a:p>
      </dgm:t>
    </dgm:pt>
    <dgm:pt modelId="{2A26F005-431B-4D4D-9D02-2FEE95C175BD}" type="pres">
      <dgm:prSet presAssocID="{A133D80D-E56D-4971-A362-5B0F91B018DC}" presName="outerComposite" presStyleCnt="0">
        <dgm:presLayoutVars>
          <dgm:chMax val="5"/>
          <dgm:dir/>
          <dgm:resizeHandles val="exact"/>
        </dgm:presLayoutVars>
      </dgm:prSet>
      <dgm:spPr/>
    </dgm:pt>
    <dgm:pt modelId="{E7230439-2418-4E9C-AF34-6197DB89A4A3}" type="pres">
      <dgm:prSet presAssocID="{A133D80D-E56D-4971-A362-5B0F91B018DC}" presName="dummyMaxCanvas" presStyleCnt="0">
        <dgm:presLayoutVars/>
      </dgm:prSet>
      <dgm:spPr/>
    </dgm:pt>
    <dgm:pt modelId="{8FB98A96-5136-44B9-8149-20F79956F42A}" type="pres">
      <dgm:prSet presAssocID="{A133D80D-E56D-4971-A362-5B0F91B018DC}" presName="FourNodes_1" presStyleLbl="node1" presStyleIdx="0" presStyleCnt="4">
        <dgm:presLayoutVars>
          <dgm:bulletEnabled val="1"/>
        </dgm:presLayoutVars>
      </dgm:prSet>
      <dgm:spPr/>
    </dgm:pt>
    <dgm:pt modelId="{E0D33505-D7EC-4421-82D2-0BBD666D7264}" type="pres">
      <dgm:prSet presAssocID="{A133D80D-E56D-4971-A362-5B0F91B018DC}" presName="FourNodes_2" presStyleLbl="node1" presStyleIdx="1" presStyleCnt="4">
        <dgm:presLayoutVars>
          <dgm:bulletEnabled val="1"/>
        </dgm:presLayoutVars>
      </dgm:prSet>
      <dgm:spPr/>
    </dgm:pt>
    <dgm:pt modelId="{15C148B7-A6D5-4CA7-848D-A85522CB078A}" type="pres">
      <dgm:prSet presAssocID="{A133D80D-E56D-4971-A362-5B0F91B018DC}" presName="FourNodes_3" presStyleLbl="node1" presStyleIdx="2" presStyleCnt="4">
        <dgm:presLayoutVars>
          <dgm:bulletEnabled val="1"/>
        </dgm:presLayoutVars>
      </dgm:prSet>
      <dgm:spPr/>
    </dgm:pt>
    <dgm:pt modelId="{D23ADD10-32CC-4D69-A324-19C4E2EF9CBA}" type="pres">
      <dgm:prSet presAssocID="{A133D80D-E56D-4971-A362-5B0F91B018DC}" presName="FourNodes_4" presStyleLbl="node1" presStyleIdx="3" presStyleCnt="4">
        <dgm:presLayoutVars>
          <dgm:bulletEnabled val="1"/>
        </dgm:presLayoutVars>
      </dgm:prSet>
      <dgm:spPr/>
    </dgm:pt>
    <dgm:pt modelId="{9346B476-0520-4B05-AF96-08FD9F44F6C0}" type="pres">
      <dgm:prSet presAssocID="{A133D80D-E56D-4971-A362-5B0F91B018DC}" presName="FourConn_1-2" presStyleLbl="fgAccFollowNode1" presStyleIdx="0" presStyleCnt="3">
        <dgm:presLayoutVars>
          <dgm:bulletEnabled val="1"/>
        </dgm:presLayoutVars>
      </dgm:prSet>
      <dgm:spPr/>
    </dgm:pt>
    <dgm:pt modelId="{E2AA90AF-EA29-4067-96D1-040D624768E1}" type="pres">
      <dgm:prSet presAssocID="{A133D80D-E56D-4971-A362-5B0F91B018DC}" presName="FourConn_2-3" presStyleLbl="fgAccFollowNode1" presStyleIdx="1" presStyleCnt="3">
        <dgm:presLayoutVars>
          <dgm:bulletEnabled val="1"/>
        </dgm:presLayoutVars>
      </dgm:prSet>
      <dgm:spPr/>
    </dgm:pt>
    <dgm:pt modelId="{17FEEDFC-5389-445F-A8A3-19FE739F2F33}" type="pres">
      <dgm:prSet presAssocID="{A133D80D-E56D-4971-A362-5B0F91B018DC}" presName="FourConn_3-4" presStyleLbl="fgAccFollowNode1" presStyleIdx="2" presStyleCnt="3">
        <dgm:presLayoutVars>
          <dgm:bulletEnabled val="1"/>
        </dgm:presLayoutVars>
      </dgm:prSet>
      <dgm:spPr/>
    </dgm:pt>
    <dgm:pt modelId="{D43D6298-B587-4588-ACE5-DC048A20C66C}" type="pres">
      <dgm:prSet presAssocID="{A133D80D-E56D-4971-A362-5B0F91B018DC}" presName="FourNodes_1_text" presStyleLbl="node1" presStyleIdx="3" presStyleCnt="4">
        <dgm:presLayoutVars>
          <dgm:bulletEnabled val="1"/>
        </dgm:presLayoutVars>
      </dgm:prSet>
      <dgm:spPr/>
    </dgm:pt>
    <dgm:pt modelId="{A93EEA2B-DCBF-4136-8948-6497EB40855D}" type="pres">
      <dgm:prSet presAssocID="{A133D80D-E56D-4971-A362-5B0F91B018DC}" presName="FourNodes_2_text" presStyleLbl="node1" presStyleIdx="3" presStyleCnt="4">
        <dgm:presLayoutVars>
          <dgm:bulletEnabled val="1"/>
        </dgm:presLayoutVars>
      </dgm:prSet>
      <dgm:spPr/>
    </dgm:pt>
    <dgm:pt modelId="{12B62D61-5C18-4FA4-B99F-9D48CB787740}" type="pres">
      <dgm:prSet presAssocID="{A133D80D-E56D-4971-A362-5B0F91B018DC}" presName="FourNodes_3_text" presStyleLbl="node1" presStyleIdx="3" presStyleCnt="4">
        <dgm:presLayoutVars>
          <dgm:bulletEnabled val="1"/>
        </dgm:presLayoutVars>
      </dgm:prSet>
      <dgm:spPr/>
    </dgm:pt>
    <dgm:pt modelId="{506FC9BE-F2B0-40DA-835B-53DE47C07CC1}" type="pres">
      <dgm:prSet presAssocID="{A133D80D-E56D-4971-A362-5B0F91B018DC}" presName="FourNodes_4_text" presStyleLbl="node1" presStyleIdx="3" presStyleCnt="4">
        <dgm:presLayoutVars>
          <dgm:bulletEnabled val="1"/>
        </dgm:presLayoutVars>
      </dgm:prSet>
      <dgm:spPr/>
    </dgm:pt>
  </dgm:ptLst>
  <dgm:cxnLst>
    <dgm:cxn modelId="{96366F00-3F4B-40C0-95F9-ACC31A260298}" srcId="{A133D80D-E56D-4971-A362-5B0F91B018DC}" destId="{7CE877F8-332A-4C2F-832F-5A2686A7F6CB}" srcOrd="1" destOrd="0" parTransId="{27741C0D-A4C4-4D48-AF61-3E0188006259}" sibTransId="{B2C63389-7BC3-44A8-91BD-5F6176FD03E2}"/>
    <dgm:cxn modelId="{2F768305-F116-41F1-93DD-AF8F8EAC12D4}" type="presOf" srcId="{692F68D2-DF3A-4CAB-8AED-518F94FFD641}" destId="{12B62D61-5C18-4FA4-B99F-9D48CB787740}" srcOrd="1" destOrd="0" presId="urn:microsoft.com/office/officeart/2005/8/layout/vProcess5"/>
    <dgm:cxn modelId="{9CB58314-5BAA-44F0-AC1B-BA707CA9F6A9}" type="presOf" srcId="{42FA31DB-EFE5-4AA7-AD19-28D5814B091D}" destId="{17FEEDFC-5389-445F-A8A3-19FE739F2F33}" srcOrd="0" destOrd="0" presId="urn:microsoft.com/office/officeart/2005/8/layout/vProcess5"/>
    <dgm:cxn modelId="{D40CE214-C4B0-494C-B64E-852B825328AA}" srcId="{A133D80D-E56D-4971-A362-5B0F91B018DC}" destId="{692F68D2-DF3A-4CAB-8AED-518F94FFD641}" srcOrd="2" destOrd="0" parTransId="{792A9C6B-01BF-4AB1-8CA4-D2CE3D69D08C}" sibTransId="{42FA31DB-EFE5-4AA7-AD19-28D5814B091D}"/>
    <dgm:cxn modelId="{5985F560-F9C7-40EB-AB36-3EB8D0F21539}" type="presOf" srcId="{DED4BE2F-5C06-4DE0-83E0-6CE34F2C8008}" destId="{506FC9BE-F2B0-40DA-835B-53DE47C07CC1}" srcOrd="1" destOrd="0" presId="urn:microsoft.com/office/officeart/2005/8/layout/vProcess5"/>
    <dgm:cxn modelId="{BF332D65-1BA2-461D-8B9B-281B992D444F}" type="presOf" srcId="{7FE804F6-8293-4A24-8B53-EB3652796D33}" destId="{8FB98A96-5136-44B9-8149-20F79956F42A}" srcOrd="0" destOrd="0" presId="urn:microsoft.com/office/officeart/2005/8/layout/vProcess5"/>
    <dgm:cxn modelId="{3C7FC847-01FA-4EA2-BCA5-CFB088B50F74}" srcId="{A133D80D-E56D-4971-A362-5B0F91B018DC}" destId="{7FE804F6-8293-4A24-8B53-EB3652796D33}" srcOrd="0" destOrd="0" parTransId="{79B8AAA1-4B8D-42AC-B8E8-6BE50BC8060A}" sibTransId="{93275BF9-0C4A-445A-AB43-ECDE71AF097F}"/>
    <dgm:cxn modelId="{CAFD846F-FBA5-47C4-9AEA-219F0B57DAC6}" type="presOf" srcId="{7FE804F6-8293-4A24-8B53-EB3652796D33}" destId="{D43D6298-B587-4588-ACE5-DC048A20C66C}" srcOrd="1" destOrd="0" presId="urn:microsoft.com/office/officeart/2005/8/layout/vProcess5"/>
    <dgm:cxn modelId="{D939C983-4E37-4BB1-9E4B-AD4DF9694158}" srcId="{A133D80D-E56D-4971-A362-5B0F91B018DC}" destId="{DED4BE2F-5C06-4DE0-83E0-6CE34F2C8008}" srcOrd="3" destOrd="0" parTransId="{1638865A-E3D2-4AD1-89D1-0C7D948FCE54}" sibTransId="{BD150980-CE76-4DA8-BAB2-9C08500FC57B}"/>
    <dgm:cxn modelId="{77E31F90-98E0-426B-A593-537A351CD334}" type="presOf" srcId="{93275BF9-0C4A-445A-AB43-ECDE71AF097F}" destId="{9346B476-0520-4B05-AF96-08FD9F44F6C0}" srcOrd="0" destOrd="0" presId="urn:microsoft.com/office/officeart/2005/8/layout/vProcess5"/>
    <dgm:cxn modelId="{B67FEA94-60ED-49C5-BB1B-33EF6367E86E}" type="presOf" srcId="{B2C63389-7BC3-44A8-91BD-5F6176FD03E2}" destId="{E2AA90AF-EA29-4067-96D1-040D624768E1}" srcOrd="0" destOrd="0" presId="urn:microsoft.com/office/officeart/2005/8/layout/vProcess5"/>
    <dgm:cxn modelId="{A739CFA5-F43E-4440-8002-ABF55F6976F9}" type="presOf" srcId="{7CE877F8-332A-4C2F-832F-5A2686A7F6CB}" destId="{E0D33505-D7EC-4421-82D2-0BBD666D7264}" srcOrd="0" destOrd="0" presId="urn:microsoft.com/office/officeart/2005/8/layout/vProcess5"/>
    <dgm:cxn modelId="{2220ACAA-D53A-4BE8-90C4-1BE6397DAFFD}" type="presOf" srcId="{A133D80D-E56D-4971-A362-5B0F91B018DC}" destId="{2A26F005-431B-4D4D-9D02-2FEE95C175BD}" srcOrd="0" destOrd="0" presId="urn:microsoft.com/office/officeart/2005/8/layout/vProcess5"/>
    <dgm:cxn modelId="{C5F756B4-972A-43FE-A223-5CDA05BE4DE8}" type="presOf" srcId="{692F68D2-DF3A-4CAB-8AED-518F94FFD641}" destId="{15C148B7-A6D5-4CA7-848D-A85522CB078A}" srcOrd="0" destOrd="0" presId="urn:microsoft.com/office/officeart/2005/8/layout/vProcess5"/>
    <dgm:cxn modelId="{F7A97BE4-7FCC-4E60-A0EE-15B149F025B4}" type="presOf" srcId="{DED4BE2F-5C06-4DE0-83E0-6CE34F2C8008}" destId="{D23ADD10-32CC-4D69-A324-19C4E2EF9CBA}" srcOrd="0" destOrd="0" presId="urn:microsoft.com/office/officeart/2005/8/layout/vProcess5"/>
    <dgm:cxn modelId="{9B154BEB-2D28-4663-8997-E4B481EA4137}" type="presOf" srcId="{7CE877F8-332A-4C2F-832F-5A2686A7F6CB}" destId="{A93EEA2B-DCBF-4136-8948-6497EB40855D}" srcOrd="1" destOrd="0" presId="urn:microsoft.com/office/officeart/2005/8/layout/vProcess5"/>
    <dgm:cxn modelId="{96F8B56A-A5DA-49EA-83FC-DE85106ACD00}" type="presParOf" srcId="{2A26F005-431B-4D4D-9D02-2FEE95C175BD}" destId="{E7230439-2418-4E9C-AF34-6197DB89A4A3}" srcOrd="0" destOrd="0" presId="urn:microsoft.com/office/officeart/2005/8/layout/vProcess5"/>
    <dgm:cxn modelId="{FFF0B457-B040-45A9-A75C-042A15B23DE2}" type="presParOf" srcId="{2A26F005-431B-4D4D-9D02-2FEE95C175BD}" destId="{8FB98A96-5136-44B9-8149-20F79956F42A}" srcOrd="1" destOrd="0" presId="urn:microsoft.com/office/officeart/2005/8/layout/vProcess5"/>
    <dgm:cxn modelId="{536641D6-1C8E-40DD-9244-47C595E48ABA}" type="presParOf" srcId="{2A26F005-431B-4D4D-9D02-2FEE95C175BD}" destId="{E0D33505-D7EC-4421-82D2-0BBD666D7264}" srcOrd="2" destOrd="0" presId="urn:microsoft.com/office/officeart/2005/8/layout/vProcess5"/>
    <dgm:cxn modelId="{9D461E74-95BF-4449-B2AE-02D68167796E}" type="presParOf" srcId="{2A26F005-431B-4D4D-9D02-2FEE95C175BD}" destId="{15C148B7-A6D5-4CA7-848D-A85522CB078A}" srcOrd="3" destOrd="0" presId="urn:microsoft.com/office/officeart/2005/8/layout/vProcess5"/>
    <dgm:cxn modelId="{96387095-5E83-47A4-A83B-BB504B2A0A9D}" type="presParOf" srcId="{2A26F005-431B-4D4D-9D02-2FEE95C175BD}" destId="{D23ADD10-32CC-4D69-A324-19C4E2EF9CBA}" srcOrd="4" destOrd="0" presId="urn:microsoft.com/office/officeart/2005/8/layout/vProcess5"/>
    <dgm:cxn modelId="{6F46A760-FBDD-480C-ADBE-D5AF403A576E}" type="presParOf" srcId="{2A26F005-431B-4D4D-9D02-2FEE95C175BD}" destId="{9346B476-0520-4B05-AF96-08FD9F44F6C0}" srcOrd="5" destOrd="0" presId="urn:microsoft.com/office/officeart/2005/8/layout/vProcess5"/>
    <dgm:cxn modelId="{01C54F4F-4377-4DA5-A9F6-21D7BC3566FB}" type="presParOf" srcId="{2A26F005-431B-4D4D-9D02-2FEE95C175BD}" destId="{E2AA90AF-EA29-4067-96D1-040D624768E1}" srcOrd="6" destOrd="0" presId="urn:microsoft.com/office/officeart/2005/8/layout/vProcess5"/>
    <dgm:cxn modelId="{FA1CF489-4938-4B0F-BFD0-6244C01FF02E}" type="presParOf" srcId="{2A26F005-431B-4D4D-9D02-2FEE95C175BD}" destId="{17FEEDFC-5389-445F-A8A3-19FE739F2F33}" srcOrd="7" destOrd="0" presId="urn:microsoft.com/office/officeart/2005/8/layout/vProcess5"/>
    <dgm:cxn modelId="{AEB4A02E-1F28-4326-A857-966BC70D1EB0}" type="presParOf" srcId="{2A26F005-431B-4D4D-9D02-2FEE95C175BD}" destId="{D43D6298-B587-4588-ACE5-DC048A20C66C}" srcOrd="8" destOrd="0" presId="urn:microsoft.com/office/officeart/2005/8/layout/vProcess5"/>
    <dgm:cxn modelId="{2E9C7FFA-FAA1-47F8-9E37-3C9AC9308C78}" type="presParOf" srcId="{2A26F005-431B-4D4D-9D02-2FEE95C175BD}" destId="{A93EEA2B-DCBF-4136-8948-6497EB40855D}" srcOrd="9" destOrd="0" presId="urn:microsoft.com/office/officeart/2005/8/layout/vProcess5"/>
    <dgm:cxn modelId="{CE21B039-FB2F-42DE-8507-EC2D9AADD98B}" type="presParOf" srcId="{2A26F005-431B-4D4D-9D02-2FEE95C175BD}" destId="{12B62D61-5C18-4FA4-B99F-9D48CB787740}" srcOrd="10" destOrd="0" presId="urn:microsoft.com/office/officeart/2005/8/layout/vProcess5"/>
    <dgm:cxn modelId="{0A02F130-5B14-44EF-85DF-365FA73619AC}" type="presParOf" srcId="{2A26F005-431B-4D4D-9D02-2FEE95C175BD}" destId="{506FC9BE-F2B0-40DA-835B-53DE47C07CC1}"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168A01D-F79C-4C5F-841A-EED86FC7B3CE}"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C79F79A4-3E92-4A0C-934A-CD2AE73AA799}">
      <dgm:prSet phldrT="[Text]">
        <dgm:style>
          <a:lnRef idx="2">
            <a:schemeClr val="accent1"/>
          </a:lnRef>
          <a:fillRef idx="1">
            <a:schemeClr val="lt1"/>
          </a:fillRef>
          <a:effectRef idx="0">
            <a:schemeClr val="accent1"/>
          </a:effectRef>
          <a:fontRef idx="minor">
            <a:schemeClr val="dk1"/>
          </a:fontRef>
        </dgm:style>
      </dgm:prSet>
      <dgm:spPr/>
      <dgm:t>
        <a:bodyPr/>
        <a:lstStyle/>
        <a:p>
          <a:r>
            <a:rPr lang="en-US">
              <a:latin typeface="Times New Roman" panose="02020603050405020304" pitchFamily="18" charset="0"/>
              <a:cs typeface="Times New Roman" panose="02020603050405020304" pitchFamily="18" charset="0"/>
            </a:rPr>
            <a:t>Angular.js là một end-to-end framework với sự hỗ trợ đặc biệt để phát triển ứng dụng doanh nghiệp. Angular CLI có công cụ Command-Line tốt nhất trong JavaScript.</a:t>
          </a:r>
        </a:p>
      </dgm:t>
    </dgm:pt>
    <dgm:pt modelId="{9F0CD8F2-F66E-484F-8E7F-50688BD9C66B}" type="parTrans" cxnId="{943EC7EA-8D1B-4F27-BD25-90D875C860A5}">
      <dgm:prSet/>
      <dgm:spPr/>
      <dgm:t>
        <a:bodyPr/>
        <a:lstStyle/>
        <a:p>
          <a:endParaRPr lang="en-US">
            <a:latin typeface="Times New Roman" panose="02020603050405020304" pitchFamily="18" charset="0"/>
            <a:cs typeface="Times New Roman" panose="02020603050405020304" pitchFamily="18" charset="0"/>
          </a:endParaRPr>
        </a:p>
      </dgm:t>
    </dgm:pt>
    <dgm:pt modelId="{82B0AA89-8177-477E-8A5F-3A3580C68DFC}" type="sibTrans" cxnId="{943EC7EA-8D1B-4F27-BD25-90D875C860A5}">
      <dgm:prSet/>
      <dgm:spPr/>
      <dgm:t>
        <a:bodyPr/>
        <a:lstStyle/>
        <a:p>
          <a:endParaRPr lang="en-US">
            <a:latin typeface="Times New Roman" panose="02020603050405020304" pitchFamily="18" charset="0"/>
            <a:cs typeface="Times New Roman" panose="02020603050405020304" pitchFamily="18" charset="0"/>
          </a:endParaRPr>
        </a:p>
      </dgm:t>
    </dgm:pt>
    <dgm:pt modelId="{BCBAFD80-9EF7-4D35-9C94-541B085240C9}">
      <dgm:prSet>
        <dgm:style>
          <a:lnRef idx="2">
            <a:schemeClr val="accent1"/>
          </a:lnRef>
          <a:fillRef idx="1">
            <a:schemeClr val="lt1"/>
          </a:fillRef>
          <a:effectRef idx="0">
            <a:schemeClr val="accent1"/>
          </a:effectRef>
          <a:fontRef idx="minor">
            <a:schemeClr val="dk1"/>
          </a:fontRef>
        </dgm:style>
      </dgm:prSet>
      <dgm:spPr/>
      <dgm:t>
        <a:bodyPr/>
        <a:lstStyle/>
        <a:p>
          <a:r>
            <a:rPr lang="en-US">
              <a:latin typeface="Times New Roman" panose="02020603050405020304" pitchFamily="18" charset="0"/>
              <a:cs typeface="Times New Roman" panose="02020603050405020304" pitchFamily="18" charset="0"/>
            </a:rPr>
            <a:t>Với TypeScript và việc tách các template từ styling và logic kinh doanh, nó đặc biệt phù hợp cho các Enterprise-grade code-base lớn.</a:t>
          </a:r>
        </a:p>
      </dgm:t>
    </dgm:pt>
    <dgm:pt modelId="{4B91668A-C2A2-40D5-BFB8-CA2946DC1AA0}" type="parTrans" cxnId="{51C40D32-BC12-414E-BD37-A6A20A2B9A6C}">
      <dgm:prSet/>
      <dgm:spPr/>
      <dgm:t>
        <a:bodyPr/>
        <a:lstStyle/>
        <a:p>
          <a:endParaRPr lang="en-US">
            <a:latin typeface="Times New Roman" panose="02020603050405020304" pitchFamily="18" charset="0"/>
            <a:cs typeface="Times New Roman" panose="02020603050405020304" pitchFamily="18" charset="0"/>
          </a:endParaRPr>
        </a:p>
      </dgm:t>
    </dgm:pt>
    <dgm:pt modelId="{E6A1C337-EA56-400D-9478-E2EEE03ABA06}" type="sibTrans" cxnId="{51C40D32-BC12-414E-BD37-A6A20A2B9A6C}">
      <dgm:prSet/>
      <dgm:spPr/>
      <dgm:t>
        <a:bodyPr/>
        <a:lstStyle/>
        <a:p>
          <a:endParaRPr lang="en-US">
            <a:latin typeface="Times New Roman" panose="02020603050405020304" pitchFamily="18" charset="0"/>
            <a:cs typeface="Times New Roman" panose="02020603050405020304" pitchFamily="18" charset="0"/>
          </a:endParaRPr>
        </a:p>
      </dgm:t>
    </dgm:pt>
    <dgm:pt modelId="{35823D80-9020-450D-AB28-661C218DDB7F}">
      <dgm:prSet>
        <dgm:style>
          <a:lnRef idx="2">
            <a:schemeClr val="accent1"/>
          </a:lnRef>
          <a:fillRef idx="1">
            <a:schemeClr val="lt1"/>
          </a:fillRef>
          <a:effectRef idx="0">
            <a:schemeClr val="accent1"/>
          </a:effectRef>
          <a:fontRef idx="minor">
            <a:schemeClr val="dk1"/>
          </a:fontRef>
        </dgm:style>
      </dgm:prSet>
      <dgm:spPr/>
      <dgm:t>
        <a:bodyPr/>
        <a:lstStyle/>
        <a:p>
          <a:r>
            <a:rPr lang="vi-VN">
              <a:latin typeface="Times New Roman" panose="02020603050405020304" pitchFamily="18" charset="0"/>
              <a:cs typeface="Times New Roman" panose="02020603050405020304" pitchFamily="18" charset="0"/>
            </a:rPr>
            <a:t>Angular vốn là Front-end framework bảo mật với các tính năng tích hợp như cải tiến DOM.</a:t>
          </a:r>
          <a:endParaRPr lang="en-US">
            <a:latin typeface="Times New Roman" panose="02020603050405020304" pitchFamily="18" charset="0"/>
            <a:cs typeface="Times New Roman" panose="02020603050405020304" pitchFamily="18" charset="0"/>
          </a:endParaRPr>
        </a:p>
      </dgm:t>
    </dgm:pt>
    <dgm:pt modelId="{37D0A019-D80C-498A-A3CD-82D72B348AB8}" type="parTrans" cxnId="{842D5490-BEFA-4CC2-86FD-D985E9251B3F}">
      <dgm:prSet/>
      <dgm:spPr/>
      <dgm:t>
        <a:bodyPr/>
        <a:lstStyle/>
        <a:p>
          <a:endParaRPr lang="en-US">
            <a:latin typeface="Times New Roman" panose="02020603050405020304" pitchFamily="18" charset="0"/>
            <a:cs typeface="Times New Roman" panose="02020603050405020304" pitchFamily="18" charset="0"/>
          </a:endParaRPr>
        </a:p>
      </dgm:t>
    </dgm:pt>
    <dgm:pt modelId="{10B6FF02-C94B-4FD3-AFFB-AAA123E3F116}" type="sibTrans" cxnId="{842D5490-BEFA-4CC2-86FD-D985E9251B3F}">
      <dgm:prSet/>
      <dgm:spPr/>
      <dgm:t>
        <a:bodyPr/>
        <a:lstStyle/>
        <a:p>
          <a:endParaRPr lang="en-US">
            <a:latin typeface="Times New Roman" panose="02020603050405020304" pitchFamily="18" charset="0"/>
            <a:cs typeface="Times New Roman" panose="02020603050405020304" pitchFamily="18" charset="0"/>
          </a:endParaRPr>
        </a:p>
      </dgm:t>
    </dgm:pt>
    <dgm:pt modelId="{560D14FB-98F2-4489-A7E2-447F8FEE829A}">
      <dgm:prSet>
        <dgm:style>
          <a:lnRef idx="2">
            <a:schemeClr val="accent1"/>
          </a:lnRef>
          <a:fillRef idx="1">
            <a:schemeClr val="lt1"/>
          </a:fillRef>
          <a:effectRef idx="0">
            <a:schemeClr val="accent1"/>
          </a:effectRef>
          <a:fontRef idx="minor">
            <a:schemeClr val="dk1"/>
          </a:fontRef>
        </dgm:style>
      </dgm:prSet>
      <dgm:spPr/>
      <dgm:t>
        <a:bodyPr/>
        <a:lstStyle/>
        <a:p>
          <a:r>
            <a:rPr lang="vi-VN">
              <a:latin typeface="Times New Roman" panose="02020603050405020304" pitchFamily="18" charset="0"/>
              <a:cs typeface="Times New Roman" panose="02020603050405020304" pitchFamily="18" charset="0"/>
            </a:rPr>
            <a:t>Trong phiên bản Angular 9, Engine Ivy rendering</a:t>
          </a:r>
          <a:r>
            <a:rPr lang="en-US">
              <a:latin typeface="Times New Roman" panose="02020603050405020304" pitchFamily="18" charset="0"/>
              <a:cs typeface="Times New Roman" panose="02020603050405020304" pitchFamily="18" charset="0"/>
            </a:rPr>
            <a:t> được phát hành</a:t>
          </a:r>
          <a:r>
            <a:rPr lang="vi-VN">
              <a:latin typeface="Times New Roman" panose="02020603050405020304" pitchFamily="18" charset="0"/>
              <a:cs typeface="Times New Roman" panose="02020603050405020304" pitchFamily="18" charset="0"/>
            </a:rPr>
            <a:t> để cải thiện thời gian khởi động, thời gian đáp ứng và để giảm kích thước gói.</a:t>
          </a:r>
          <a:endParaRPr lang="en-US">
            <a:latin typeface="Times New Roman" panose="02020603050405020304" pitchFamily="18" charset="0"/>
            <a:cs typeface="Times New Roman" panose="02020603050405020304" pitchFamily="18" charset="0"/>
          </a:endParaRPr>
        </a:p>
      </dgm:t>
    </dgm:pt>
    <dgm:pt modelId="{7EBDF558-8716-4257-9E24-85B031B94020}" type="parTrans" cxnId="{BAC52242-7AD8-41A2-AB9C-BAE4EF494EFC}">
      <dgm:prSet/>
      <dgm:spPr/>
      <dgm:t>
        <a:bodyPr/>
        <a:lstStyle/>
        <a:p>
          <a:endParaRPr lang="en-US">
            <a:latin typeface="Times New Roman" panose="02020603050405020304" pitchFamily="18" charset="0"/>
            <a:cs typeface="Times New Roman" panose="02020603050405020304" pitchFamily="18" charset="0"/>
          </a:endParaRPr>
        </a:p>
      </dgm:t>
    </dgm:pt>
    <dgm:pt modelId="{E5D23079-81B3-4D73-B53D-48190726C219}" type="sibTrans" cxnId="{BAC52242-7AD8-41A2-AB9C-BAE4EF494EFC}">
      <dgm:prSet/>
      <dgm:spPr/>
      <dgm:t>
        <a:bodyPr/>
        <a:lstStyle/>
        <a:p>
          <a:endParaRPr lang="en-US">
            <a:latin typeface="Times New Roman" panose="02020603050405020304" pitchFamily="18" charset="0"/>
            <a:cs typeface="Times New Roman" panose="02020603050405020304" pitchFamily="18" charset="0"/>
          </a:endParaRPr>
        </a:p>
      </dgm:t>
    </dgm:pt>
    <dgm:pt modelId="{A4FA5631-5B2F-4B21-8A65-B006846E1D3D}" type="pres">
      <dgm:prSet presAssocID="{3168A01D-F79C-4C5F-841A-EED86FC7B3CE}" presName="outerComposite" presStyleCnt="0">
        <dgm:presLayoutVars>
          <dgm:chMax val="5"/>
          <dgm:dir/>
          <dgm:resizeHandles val="exact"/>
        </dgm:presLayoutVars>
      </dgm:prSet>
      <dgm:spPr/>
    </dgm:pt>
    <dgm:pt modelId="{B3C6EDF0-1315-4E8A-B89E-9D01EE001DFF}" type="pres">
      <dgm:prSet presAssocID="{3168A01D-F79C-4C5F-841A-EED86FC7B3CE}" presName="dummyMaxCanvas" presStyleCnt="0">
        <dgm:presLayoutVars/>
      </dgm:prSet>
      <dgm:spPr/>
    </dgm:pt>
    <dgm:pt modelId="{09BA01B5-E196-4714-B293-ED0008C57905}" type="pres">
      <dgm:prSet presAssocID="{3168A01D-F79C-4C5F-841A-EED86FC7B3CE}" presName="FourNodes_1" presStyleLbl="node1" presStyleIdx="0" presStyleCnt="4">
        <dgm:presLayoutVars>
          <dgm:bulletEnabled val="1"/>
        </dgm:presLayoutVars>
      </dgm:prSet>
      <dgm:spPr/>
    </dgm:pt>
    <dgm:pt modelId="{2AE3688F-1F71-45A3-A6BB-1D3DFAC06C28}" type="pres">
      <dgm:prSet presAssocID="{3168A01D-F79C-4C5F-841A-EED86FC7B3CE}" presName="FourNodes_2" presStyleLbl="node1" presStyleIdx="1" presStyleCnt="4">
        <dgm:presLayoutVars>
          <dgm:bulletEnabled val="1"/>
        </dgm:presLayoutVars>
      </dgm:prSet>
      <dgm:spPr/>
    </dgm:pt>
    <dgm:pt modelId="{E0B7CB37-DC21-4EF9-9DE5-6A6BE3BBA37B}" type="pres">
      <dgm:prSet presAssocID="{3168A01D-F79C-4C5F-841A-EED86FC7B3CE}" presName="FourNodes_3" presStyleLbl="node1" presStyleIdx="2" presStyleCnt="4">
        <dgm:presLayoutVars>
          <dgm:bulletEnabled val="1"/>
        </dgm:presLayoutVars>
      </dgm:prSet>
      <dgm:spPr/>
    </dgm:pt>
    <dgm:pt modelId="{B79FEF83-015F-4A5C-AA1A-EE5DE63080E4}" type="pres">
      <dgm:prSet presAssocID="{3168A01D-F79C-4C5F-841A-EED86FC7B3CE}" presName="FourNodes_4" presStyleLbl="node1" presStyleIdx="3" presStyleCnt="4">
        <dgm:presLayoutVars>
          <dgm:bulletEnabled val="1"/>
        </dgm:presLayoutVars>
      </dgm:prSet>
      <dgm:spPr/>
    </dgm:pt>
    <dgm:pt modelId="{C6543994-4B1A-4B98-B7B9-4946BECF02CD}" type="pres">
      <dgm:prSet presAssocID="{3168A01D-F79C-4C5F-841A-EED86FC7B3CE}" presName="FourConn_1-2" presStyleLbl="fgAccFollowNode1" presStyleIdx="0" presStyleCnt="3">
        <dgm:presLayoutVars>
          <dgm:bulletEnabled val="1"/>
        </dgm:presLayoutVars>
      </dgm:prSet>
      <dgm:spPr/>
    </dgm:pt>
    <dgm:pt modelId="{0B306924-A72F-489E-A6BB-F1AF264E0144}" type="pres">
      <dgm:prSet presAssocID="{3168A01D-F79C-4C5F-841A-EED86FC7B3CE}" presName="FourConn_2-3" presStyleLbl="fgAccFollowNode1" presStyleIdx="1" presStyleCnt="3">
        <dgm:presLayoutVars>
          <dgm:bulletEnabled val="1"/>
        </dgm:presLayoutVars>
      </dgm:prSet>
      <dgm:spPr/>
    </dgm:pt>
    <dgm:pt modelId="{A544B8B7-785C-4388-8F1F-1B7A6552C84B}" type="pres">
      <dgm:prSet presAssocID="{3168A01D-F79C-4C5F-841A-EED86FC7B3CE}" presName="FourConn_3-4" presStyleLbl="fgAccFollowNode1" presStyleIdx="2" presStyleCnt="3">
        <dgm:presLayoutVars>
          <dgm:bulletEnabled val="1"/>
        </dgm:presLayoutVars>
      </dgm:prSet>
      <dgm:spPr/>
    </dgm:pt>
    <dgm:pt modelId="{48076AF7-8865-4A70-A30F-B6A865DDDD84}" type="pres">
      <dgm:prSet presAssocID="{3168A01D-F79C-4C5F-841A-EED86FC7B3CE}" presName="FourNodes_1_text" presStyleLbl="node1" presStyleIdx="3" presStyleCnt="4">
        <dgm:presLayoutVars>
          <dgm:bulletEnabled val="1"/>
        </dgm:presLayoutVars>
      </dgm:prSet>
      <dgm:spPr/>
    </dgm:pt>
    <dgm:pt modelId="{6EA2A307-6EF9-4F8C-8A7E-61A54DCDA8F4}" type="pres">
      <dgm:prSet presAssocID="{3168A01D-F79C-4C5F-841A-EED86FC7B3CE}" presName="FourNodes_2_text" presStyleLbl="node1" presStyleIdx="3" presStyleCnt="4">
        <dgm:presLayoutVars>
          <dgm:bulletEnabled val="1"/>
        </dgm:presLayoutVars>
      </dgm:prSet>
      <dgm:spPr/>
    </dgm:pt>
    <dgm:pt modelId="{21F04A39-BF3A-47A6-9DDD-8E53BEC8FE09}" type="pres">
      <dgm:prSet presAssocID="{3168A01D-F79C-4C5F-841A-EED86FC7B3CE}" presName="FourNodes_3_text" presStyleLbl="node1" presStyleIdx="3" presStyleCnt="4">
        <dgm:presLayoutVars>
          <dgm:bulletEnabled val="1"/>
        </dgm:presLayoutVars>
      </dgm:prSet>
      <dgm:spPr/>
    </dgm:pt>
    <dgm:pt modelId="{2CC75A42-4F80-4B87-8E29-67DD260A7878}" type="pres">
      <dgm:prSet presAssocID="{3168A01D-F79C-4C5F-841A-EED86FC7B3CE}" presName="FourNodes_4_text" presStyleLbl="node1" presStyleIdx="3" presStyleCnt="4">
        <dgm:presLayoutVars>
          <dgm:bulletEnabled val="1"/>
        </dgm:presLayoutVars>
      </dgm:prSet>
      <dgm:spPr/>
    </dgm:pt>
  </dgm:ptLst>
  <dgm:cxnLst>
    <dgm:cxn modelId="{6AE6CF1C-F09C-4629-B39D-FB509E582668}" type="presOf" srcId="{C79F79A4-3E92-4A0C-934A-CD2AE73AA799}" destId="{09BA01B5-E196-4714-B293-ED0008C57905}" srcOrd="0" destOrd="0" presId="urn:microsoft.com/office/officeart/2005/8/layout/vProcess5"/>
    <dgm:cxn modelId="{601A282C-6037-497E-A301-C6F7B0065813}" type="presOf" srcId="{BCBAFD80-9EF7-4D35-9C94-541B085240C9}" destId="{6EA2A307-6EF9-4F8C-8A7E-61A54DCDA8F4}" srcOrd="1" destOrd="0" presId="urn:microsoft.com/office/officeart/2005/8/layout/vProcess5"/>
    <dgm:cxn modelId="{51C40D32-BC12-414E-BD37-A6A20A2B9A6C}" srcId="{3168A01D-F79C-4C5F-841A-EED86FC7B3CE}" destId="{BCBAFD80-9EF7-4D35-9C94-541B085240C9}" srcOrd="1" destOrd="0" parTransId="{4B91668A-C2A2-40D5-BFB8-CA2946DC1AA0}" sibTransId="{E6A1C337-EA56-400D-9478-E2EEE03ABA06}"/>
    <dgm:cxn modelId="{BFC8C641-D773-406D-B69C-DE221B130A37}" type="presOf" srcId="{BCBAFD80-9EF7-4D35-9C94-541B085240C9}" destId="{2AE3688F-1F71-45A3-A6BB-1D3DFAC06C28}" srcOrd="0" destOrd="0" presId="urn:microsoft.com/office/officeart/2005/8/layout/vProcess5"/>
    <dgm:cxn modelId="{BAC52242-7AD8-41A2-AB9C-BAE4EF494EFC}" srcId="{3168A01D-F79C-4C5F-841A-EED86FC7B3CE}" destId="{560D14FB-98F2-4489-A7E2-447F8FEE829A}" srcOrd="3" destOrd="0" parTransId="{7EBDF558-8716-4257-9E24-85B031B94020}" sibTransId="{E5D23079-81B3-4D73-B53D-48190726C219}"/>
    <dgm:cxn modelId="{4B2DFD43-8686-4065-BF47-A53114ECFEDE}" type="presOf" srcId="{C79F79A4-3E92-4A0C-934A-CD2AE73AA799}" destId="{48076AF7-8865-4A70-A30F-B6A865DDDD84}" srcOrd="1" destOrd="0" presId="urn:microsoft.com/office/officeart/2005/8/layout/vProcess5"/>
    <dgm:cxn modelId="{EE5C3770-34AB-4475-8688-B8A3226CA536}" type="presOf" srcId="{35823D80-9020-450D-AB28-661C218DDB7F}" destId="{21F04A39-BF3A-47A6-9DDD-8E53BEC8FE09}" srcOrd="1" destOrd="0" presId="urn:microsoft.com/office/officeart/2005/8/layout/vProcess5"/>
    <dgm:cxn modelId="{1333F382-42CA-48B4-946F-0F9E160B3706}" type="presOf" srcId="{560D14FB-98F2-4489-A7E2-447F8FEE829A}" destId="{2CC75A42-4F80-4B87-8E29-67DD260A7878}" srcOrd="1" destOrd="0" presId="urn:microsoft.com/office/officeart/2005/8/layout/vProcess5"/>
    <dgm:cxn modelId="{AC1E7987-53A2-45AD-9137-A91819A412A2}" type="presOf" srcId="{35823D80-9020-450D-AB28-661C218DDB7F}" destId="{E0B7CB37-DC21-4EF9-9DE5-6A6BE3BBA37B}" srcOrd="0" destOrd="0" presId="urn:microsoft.com/office/officeart/2005/8/layout/vProcess5"/>
    <dgm:cxn modelId="{842D5490-BEFA-4CC2-86FD-D985E9251B3F}" srcId="{3168A01D-F79C-4C5F-841A-EED86FC7B3CE}" destId="{35823D80-9020-450D-AB28-661C218DDB7F}" srcOrd="2" destOrd="0" parTransId="{37D0A019-D80C-498A-A3CD-82D72B348AB8}" sibTransId="{10B6FF02-C94B-4FD3-AFFB-AAA123E3F116}"/>
    <dgm:cxn modelId="{46389CAB-E1A6-45CD-A607-7F53A21517E9}" type="presOf" srcId="{10B6FF02-C94B-4FD3-AFFB-AAA123E3F116}" destId="{A544B8B7-785C-4388-8F1F-1B7A6552C84B}" srcOrd="0" destOrd="0" presId="urn:microsoft.com/office/officeart/2005/8/layout/vProcess5"/>
    <dgm:cxn modelId="{F0F34EB2-D6CE-426B-860E-BFDA7B5AA1D9}" type="presOf" srcId="{E6A1C337-EA56-400D-9478-E2EEE03ABA06}" destId="{0B306924-A72F-489E-A6BB-F1AF264E0144}" srcOrd="0" destOrd="0" presId="urn:microsoft.com/office/officeart/2005/8/layout/vProcess5"/>
    <dgm:cxn modelId="{A42DE7E8-DF4C-4EE9-B1FD-D12F064C8306}" type="presOf" srcId="{82B0AA89-8177-477E-8A5F-3A3580C68DFC}" destId="{C6543994-4B1A-4B98-B7B9-4946BECF02CD}" srcOrd="0" destOrd="0" presId="urn:microsoft.com/office/officeart/2005/8/layout/vProcess5"/>
    <dgm:cxn modelId="{943EC7EA-8D1B-4F27-BD25-90D875C860A5}" srcId="{3168A01D-F79C-4C5F-841A-EED86FC7B3CE}" destId="{C79F79A4-3E92-4A0C-934A-CD2AE73AA799}" srcOrd="0" destOrd="0" parTransId="{9F0CD8F2-F66E-484F-8E7F-50688BD9C66B}" sibTransId="{82B0AA89-8177-477E-8A5F-3A3580C68DFC}"/>
    <dgm:cxn modelId="{227975FD-6BA2-4F45-9598-91B3B1C82B01}" type="presOf" srcId="{560D14FB-98F2-4489-A7E2-447F8FEE829A}" destId="{B79FEF83-015F-4A5C-AA1A-EE5DE63080E4}" srcOrd="0" destOrd="0" presId="urn:microsoft.com/office/officeart/2005/8/layout/vProcess5"/>
    <dgm:cxn modelId="{34E766FF-6760-4266-8177-0AC3C350376B}" type="presOf" srcId="{3168A01D-F79C-4C5F-841A-EED86FC7B3CE}" destId="{A4FA5631-5B2F-4B21-8A65-B006846E1D3D}" srcOrd="0" destOrd="0" presId="urn:microsoft.com/office/officeart/2005/8/layout/vProcess5"/>
    <dgm:cxn modelId="{6D750BA9-16A1-4543-971F-61CB5D9074A4}" type="presParOf" srcId="{A4FA5631-5B2F-4B21-8A65-B006846E1D3D}" destId="{B3C6EDF0-1315-4E8A-B89E-9D01EE001DFF}" srcOrd="0" destOrd="0" presId="urn:microsoft.com/office/officeart/2005/8/layout/vProcess5"/>
    <dgm:cxn modelId="{4A95F903-A21C-42BB-8241-6469982D1865}" type="presParOf" srcId="{A4FA5631-5B2F-4B21-8A65-B006846E1D3D}" destId="{09BA01B5-E196-4714-B293-ED0008C57905}" srcOrd="1" destOrd="0" presId="urn:microsoft.com/office/officeart/2005/8/layout/vProcess5"/>
    <dgm:cxn modelId="{D63C3232-5E3E-464C-8EBC-50808DB3C147}" type="presParOf" srcId="{A4FA5631-5B2F-4B21-8A65-B006846E1D3D}" destId="{2AE3688F-1F71-45A3-A6BB-1D3DFAC06C28}" srcOrd="2" destOrd="0" presId="urn:microsoft.com/office/officeart/2005/8/layout/vProcess5"/>
    <dgm:cxn modelId="{74C0C1C9-3C2B-4143-A95A-E6EB1785EDB2}" type="presParOf" srcId="{A4FA5631-5B2F-4B21-8A65-B006846E1D3D}" destId="{E0B7CB37-DC21-4EF9-9DE5-6A6BE3BBA37B}" srcOrd="3" destOrd="0" presId="urn:microsoft.com/office/officeart/2005/8/layout/vProcess5"/>
    <dgm:cxn modelId="{EA2ED80F-75DD-47EE-A051-233637E84871}" type="presParOf" srcId="{A4FA5631-5B2F-4B21-8A65-B006846E1D3D}" destId="{B79FEF83-015F-4A5C-AA1A-EE5DE63080E4}" srcOrd="4" destOrd="0" presId="urn:microsoft.com/office/officeart/2005/8/layout/vProcess5"/>
    <dgm:cxn modelId="{752E0F8B-4234-429A-AF1C-F455110C0096}" type="presParOf" srcId="{A4FA5631-5B2F-4B21-8A65-B006846E1D3D}" destId="{C6543994-4B1A-4B98-B7B9-4946BECF02CD}" srcOrd="5" destOrd="0" presId="urn:microsoft.com/office/officeart/2005/8/layout/vProcess5"/>
    <dgm:cxn modelId="{2123106F-ABC9-470E-9C09-C9035E9A478F}" type="presParOf" srcId="{A4FA5631-5B2F-4B21-8A65-B006846E1D3D}" destId="{0B306924-A72F-489E-A6BB-F1AF264E0144}" srcOrd="6" destOrd="0" presId="urn:microsoft.com/office/officeart/2005/8/layout/vProcess5"/>
    <dgm:cxn modelId="{8C04042A-2035-4432-B52F-DB94E877F130}" type="presParOf" srcId="{A4FA5631-5B2F-4B21-8A65-B006846E1D3D}" destId="{A544B8B7-785C-4388-8F1F-1B7A6552C84B}" srcOrd="7" destOrd="0" presId="urn:microsoft.com/office/officeart/2005/8/layout/vProcess5"/>
    <dgm:cxn modelId="{7161FBC8-9D10-496E-A278-26F7E6766756}" type="presParOf" srcId="{A4FA5631-5B2F-4B21-8A65-B006846E1D3D}" destId="{48076AF7-8865-4A70-A30F-B6A865DDDD84}" srcOrd="8" destOrd="0" presId="urn:microsoft.com/office/officeart/2005/8/layout/vProcess5"/>
    <dgm:cxn modelId="{2BC2D98E-19AD-472F-84D7-A73A19933366}" type="presParOf" srcId="{A4FA5631-5B2F-4B21-8A65-B006846E1D3D}" destId="{6EA2A307-6EF9-4F8C-8A7E-61A54DCDA8F4}" srcOrd="9" destOrd="0" presId="urn:microsoft.com/office/officeart/2005/8/layout/vProcess5"/>
    <dgm:cxn modelId="{3B435BB8-26ED-4FDB-8E45-BFD38CC640FF}" type="presParOf" srcId="{A4FA5631-5B2F-4B21-8A65-B006846E1D3D}" destId="{21F04A39-BF3A-47A6-9DDD-8E53BEC8FE09}" srcOrd="10" destOrd="0" presId="urn:microsoft.com/office/officeart/2005/8/layout/vProcess5"/>
    <dgm:cxn modelId="{5D226D20-1BB2-4F81-9851-9D49AAE614D2}" type="presParOf" srcId="{A4FA5631-5B2F-4B21-8A65-B006846E1D3D}" destId="{2CC75A42-4F80-4B87-8E29-67DD260A7878}"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77EE208-B22E-4B8A-ABDE-EA38CC5F1640}"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D09A6BF8-0CA3-4865-ADAC-116625C3D2C1}">
      <dgm:prSet phldrT="[Text]">
        <dgm:style>
          <a:lnRef idx="2">
            <a:schemeClr val="accent1"/>
          </a:lnRef>
          <a:fillRef idx="1">
            <a:schemeClr val="lt1"/>
          </a:fillRef>
          <a:effectRef idx="0">
            <a:schemeClr val="accent1"/>
          </a:effectRef>
          <a:fontRef idx="minor">
            <a:schemeClr val="dk1"/>
          </a:fontRef>
        </dgm:style>
      </dgm:prSet>
      <dgm:spPr/>
      <dgm:t>
        <a:bodyPr/>
        <a:lstStyle/>
        <a:p>
          <a:r>
            <a:rPr lang="en-US">
              <a:latin typeface="Times New Roman" panose="02020603050405020304" pitchFamily="18" charset="0"/>
              <a:cs typeface="Times New Roman" panose="02020603050405020304" pitchFamily="18" charset="0"/>
            </a:rPr>
            <a:t>Vue.js hỗ trợ progressive app development, hay nói cách khác </a:t>
          </a:r>
          <a:r>
            <a:rPr lang="en-US" b="1">
              <a:solidFill>
                <a:schemeClr val="accent1">
                  <a:lumMod val="75000"/>
                </a:schemeClr>
              </a:solidFill>
              <a:latin typeface="Times New Roman" panose="02020603050405020304" pitchFamily="18" charset="0"/>
              <a:cs typeface="Times New Roman" panose="02020603050405020304" pitchFamily="18" charset="0"/>
            </a:rPr>
            <a:t>Vue.js là một progressive framework</a:t>
          </a:r>
          <a:r>
            <a:rPr lang="en-US">
              <a:latin typeface="Times New Roman" panose="02020603050405020304" pitchFamily="18" charset="0"/>
              <a:cs typeface="Times New Roman" panose="02020603050405020304" pitchFamily="18" charset="0"/>
            </a:rPr>
            <a:t>. Nếu bạn có code nền tảng (code-base) JavaScript, thì bạn có thể sử dụng Vue.js để hiện đại hóa code-base của mình.</a:t>
          </a:r>
        </a:p>
      </dgm:t>
    </dgm:pt>
    <dgm:pt modelId="{C0DB5409-E930-4C26-8849-4298FACA3CC3}" type="parTrans" cxnId="{22E5A0AF-0789-4506-B3DB-17868429DC82}">
      <dgm:prSet/>
      <dgm:spPr/>
      <dgm:t>
        <a:bodyPr/>
        <a:lstStyle/>
        <a:p>
          <a:endParaRPr lang="en-US"/>
        </a:p>
      </dgm:t>
    </dgm:pt>
    <dgm:pt modelId="{6E7F715A-13A7-48B3-B33F-1EFFA9AA654B}" type="sibTrans" cxnId="{22E5A0AF-0789-4506-B3DB-17868429DC82}">
      <dgm:prSet/>
      <dgm:spPr/>
      <dgm:t>
        <a:bodyPr/>
        <a:lstStyle/>
        <a:p>
          <a:endParaRPr lang="en-US"/>
        </a:p>
      </dgm:t>
    </dgm:pt>
    <dgm:pt modelId="{C8994EC1-6F1E-41C4-B9CC-2B16F9E267D0}">
      <dgm:prSet>
        <dgm:style>
          <a:lnRef idx="2">
            <a:schemeClr val="accent1"/>
          </a:lnRef>
          <a:fillRef idx="1">
            <a:schemeClr val="lt1"/>
          </a:fillRef>
          <a:effectRef idx="0">
            <a:schemeClr val="accent1"/>
          </a:effectRef>
          <a:fontRef idx="minor">
            <a:schemeClr val="dk1"/>
          </a:fontRef>
        </dgm:style>
      </dgm:prSet>
      <dgm:spPr/>
      <dgm:t>
        <a:bodyPr/>
        <a:lstStyle/>
        <a:p>
          <a:r>
            <a:rPr lang="en-US">
              <a:latin typeface="Times New Roman" panose="02020603050405020304" pitchFamily="18" charset="0"/>
              <a:cs typeface="Times New Roman" panose="02020603050405020304" pitchFamily="18" charset="0"/>
            </a:rPr>
            <a:t>Vue.js vừa hoạt động với vai trò là một end-to-end framework, vừa là một View Layer với tính năng quản lý trạng thái (state management).</a:t>
          </a:r>
        </a:p>
      </dgm:t>
    </dgm:pt>
    <dgm:pt modelId="{B53F3D9B-1C57-452A-9EB8-FB4ABE1383B8}" type="parTrans" cxnId="{93B69E63-172D-49BD-9C9F-40215BB7A876}">
      <dgm:prSet/>
      <dgm:spPr/>
      <dgm:t>
        <a:bodyPr/>
        <a:lstStyle/>
        <a:p>
          <a:endParaRPr lang="en-US"/>
        </a:p>
      </dgm:t>
    </dgm:pt>
    <dgm:pt modelId="{F4634D97-24BD-4A00-9710-0523509A03CB}" type="sibTrans" cxnId="{93B69E63-172D-49BD-9C9F-40215BB7A876}">
      <dgm:prSet/>
      <dgm:spPr/>
      <dgm:t>
        <a:bodyPr/>
        <a:lstStyle/>
        <a:p>
          <a:endParaRPr lang="en-US"/>
        </a:p>
      </dgm:t>
    </dgm:pt>
    <dgm:pt modelId="{24E46146-4256-4BF2-94BE-7C892B61EC5C}">
      <dgm:prSet>
        <dgm:style>
          <a:lnRef idx="2">
            <a:schemeClr val="accent1"/>
          </a:lnRef>
          <a:fillRef idx="1">
            <a:schemeClr val="lt1"/>
          </a:fillRef>
          <a:effectRef idx="0">
            <a:schemeClr val="accent1"/>
          </a:effectRef>
          <a:fontRef idx="minor">
            <a:schemeClr val="dk1"/>
          </a:fontRef>
        </dgm:style>
      </dgm:prSet>
      <dgm:spPr/>
      <dgm:t>
        <a:bodyPr/>
        <a:lstStyle/>
        <a:p>
          <a:r>
            <a:rPr lang="vi-VN">
              <a:latin typeface="Times New Roman" panose="02020603050405020304" pitchFamily="18" charset="0"/>
              <a:cs typeface="Times New Roman" panose="02020603050405020304" pitchFamily="18" charset="0"/>
            </a:rPr>
            <a:t>Vue.js hỗ trợ two way data binding (tương tự Angular) và Virtual DOM (Document Object Model), Event Sourcing (tương tự React).</a:t>
          </a:r>
          <a:endParaRPr lang="en-US">
            <a:latin typeface="Times New Roman" panose="02020603050405020304" pitchFamily="18" charset="0"/>
            <a:cs typeface="Times New Roman" panose="02020603050405020304" pitchFamily="18" charset="0"/>
          </a:endParaRPr>
        </a:p>
      </dgm:t>
    </dgm:pt>
    <dgm:pt modelId="{FA7E4FAB-F0AD-4294-8590-CFF231DDC9B7}" type="parTrans" cxnId="{7360A741-A8AC-4C49-8251-0F386D6E9D71}">
      <dgm:prSet/>
      <dgm:spPr/>
      <dgm:t>
        <a:bodyPr/>
        <a:lstStyle/>
        <a:p>
          <a:endParaRPr lang="en-US"/>
        </a:p>
      </dgm:t>
    </dgm:pt>
    <dgm:pt modelId="{2B8ADE0A-1D45-4DE8-9044-DCD9A62DB342}" type="sibTrans" cxnId="{7360A741-A8AC-4C49-8251-0F386D6E9D71}">
      <dgm:prSet/>
      <dgm:spPr/>
      <dgm:t>
        <a:bodyPr/>
        <a:lstStyle/>
        <a:p>
          <a:endParaRPr lang="en-US"/>
        </a:p>
      </dgm:t>
    </dgm:pt>
    <dgm:pt modelId="{B9B0E124-6B6A-452A-BB83-D986CC3AB318}">
      <dgm:prSet>
        <dgm:style>
          <a:lnRef idx="2">
            <a:schemeClr val="accent1"/>
          </a:lnRef>
          <a:fillRef idx="1">
            <a:schemeClr val="lt1"/>
          </a:fillRef>
          <a:effectRef idx="0">
            <a:schemeClr val="accent1"/>
          </a:effectRef>
          <a:fontRef idx="minor">
            <a:schemeClr val="dk1"/>
          </a:fontRef>
        </dgm:style>
      </dgm:prSet>
      <dgm:spPr/>
      <dgm:t>
        <a:bodyPr/>
        <a:lstStyle/>
        <a:p>
          <a:r>
            <a:rPr lang="en-US">
              <a:latin typeface="Times New Roman" panose="02020603050405020304" pitchFamily="18" charset="0"/>
              <a:cs typeface="Times New Roman" panose="02020603050405020304" pitchFamily="18" charset="0"/>
            </a:rPr>
            <a:t>Vue.js có hỗ trợ song song cho cả JavaScript và TypeScript.</a:t>
          </a:r>
        </a:p>
      </dgm:t>
    </dgm:pt>
    <dgm:pt modelId="{5221437C-8E6E-48CE-9279-C6710B81A548}" type="parTrans" cxnId="{4326A962-6EAC-4A78-A5AA-EE916F9C2ED6}">
      <dgm:prSet/>
      <dgm:spPr/>
      <dgm:t>
        <a:bodyPr/>
        <a:lstStyle/>
        <a:p>
          <a:endParaRPr lang="en-US"/>
        </a:p>
      </dgm:t>
    </dgm:pt>
    <dgm:pt modelId="{1C8DF4A0-2EE0-48B6-884F-1C91A8874146}" type="sibTrans" cxnId="{4326A962-6EAC-4A78-A5AA-EE916F9C2ED6}">
      <dgm:prSet/>
      <dgm:spPr/>
      <dgm:t>
        <a:bodyPr/>
        <a:lstStyle/>
        <a:p>
          <a:endParaRPr lang="en-US"/>
        </a:p>
      </dgm:t>
    </dgm:pt>
    <dgm:pt modelId="{B89D5702-91A2-46C7-BA03-30A15DF1F4C8}" type="pres">
      <dgm:prSet presAssocID="{077EE208-B22E-4B8A-ABDE-EA38CC5F1640}" presName="outerComposite" presStyleCnt="0">
        <dgm:presLayoutVars>
          <dgm:chMax val="5"/>
          <dgm:dir/>
          <dgm:resizeHandles val="exact"/>
        </dgm:presLayoutVars>
      </dgm:prSet>
      <dgm:spPr/>
    </dgm:pt>
    <dgm:pt modelId="{B3D42376-58CE-4083-9A89-F6BD7DAA68CD}" type="pres">
      <dgm:prSet presAssocID="{077EE208-B22E-4B8A-ABDE-EA38CC5F1640}" presName="dummyMaxCanvas" presStyleCnt="0">
        <dgm:presLayoutVars/>
      </dgm:prSet>
      <dgm:spPr/>
    </dgm:pt>
    <dgm:pt modelId="{5860E978-753C-4F0C-A516-E3C4BF05BF6B}" type="pres">
      <dgm:prSet presAssocID="{077EE208-B22E-4B8A-ABDE-EA38CC5F1640}" presName="FourNodes_1" presStyleLbl="node1" presStyleIdx="0" presStyleCnt="4">
        <dgm:presLayoutVars>
          <dgm:bulletEnabled val="1"/>
        </dgm:presLayoutVars>
      </dgm:prSet>
      <dgm:spPr/>
    </dgm:pt>
    <dgm:pt modelId="{056851B5-E90B-494C-B33F-8E6EFAC21DFD}" type="pres">
      <dgm:prSet presAssocID="{077EE208-B22E-4B8A-ABDE-EA38CC5F1640}" presName="FourNodes_2" presStyleLbl="node1" presStyleIdx="1" presStyleCnt="4">
        <dgm:presLayoutVars>
          <dgm:bulletEnabled val="1"/>
        </dgm:presLayoutVars>
      </dgm:prSet>
      <dgm:spPr/>
    </dgm:pt>
    <dgm:pt modelId="{5EB5C94D-A19A-4C57-AF2C-4CE992ACEC54}" type="pres">
      <dgm:prSet presAssocID="{077EE208-B22E-4B8A-ABDE-EA38CC5F1640}" presName="FourNodes_3" presStyleLbl="node1" presStyleIdx="2" presStyleCnt="4">
        <dgm:presLayoutVars>
          <dgm:bulletEnabled val="1"/>
        </dgm:presLayoutVars>
      </dgm:prSet>
      <dgm:spPr/>
    </dgm:pt>
    <dgm:pt modelId="{7A732B97-E0F9-427B-8BD2-7CF60DF53475}" type="pres">
      <dgm:prSet presAssocID="{077EE208-B22E-4B8A-ABDE-EA38CC5F1640}" presName="FourNodes_4" presStyleLbl="node1" presStyleIdx="3" presStyleCnt="4">
        <dgm:presLayoutVars>
          <dgm:bulletEnabled val="1"/>
        </dgm:presLayoutVars>
      </dgm:prSet>
      <dgm:spPr/>
    </dgm:pt>
    <dgm:pt modelId="{E005D713-8ACA-403B-8F4C-A300F4FFA50B}" type="pres">
      <dgm:prSet presAssocID="{077EE208-B22E-4B8A-ABDE-EA38CC5F1640}" presName="FourConn_1-2" presStyleLbl="fgAccFollowNode1" presStyleIdx="0" presStyleCnt="3">
        <dgm:presLayoutVars>
          <dgm:bulletEnabled val="1"/>
        </dgm:presLayoutVars>
      </dgm:prSet>
      <dgm:spPr/>
    </dgm:pt>
    <dgm:pt modelId="{8A02CF03-0136-4971-ABFE-E3B05A54AA5D}" type="pres">
      <dgm:prSet presAssocID="{077EE208-B22E-4B8A-ABDE-EA38CC5F1640}" presName="FourConn_2-3" presStyleLbl="fgAccFollowNode1" presStyleIdx="1" presStyleCnt="3">
        <dgm:presLayoutVars>
          <dgm:bulletEnabled val="1"/>
        </dgm:presLayoutVars>
      </dgm:prSet>
      <dgm:spPr/>
    </dgm:pt>
    <dgm:pt modelId="{1745E960-8248-403B-BF75-F23AFACECFE5}" type="pres">
      <dgm:prSet presAssocID="{077EE208-B22E-4B8A-ABDE-EA38CC5F1640}" presName="FourConn_3-4" presStyleLbl="fgAccFollowNode1" presStyleIdx="2" presStyleCnt="3">
        <dgm:presLayoutVars>
          <dgm:bulletEnabled val="1"/>
        </dgm:presLayoutVars>
      </dgm:prSet>
      <dgm:spPr/>
    </dgm:pt>
    <dgm:pt modelId="{3EB336E3-6511-46C6-AA3B-E9ADBB37DCD3}" type="pres">
      <dgm:prSet presAssocID="{077EE208-B22E-4B8A-ABDE-EA38CC5F1640}" presName="FourNodes_1_text" presStyleLbl="node1" presStyleIdx="3" presStyleCnt="4">
        <dgm:presLayoutVars>
          <dgm:bulletEnabled val="1"/>
        </dgm:presLayoutVars>
      </dgm:prSet>
      <dgm:spPr/>
    </dgm:pt>
    <dgm:pt modelId="{0D1AA489-3B83-41C8-8638-5F89DAA4D151}" type="pres">
      <dgm:prSet presAssocID="{077EE208-B22E-4B8A-ABDE-EA38CC5F1640}" presName="FourNodes_2_text" presStyleLbl="node1" presStyleIdx="3" presStyleCnt="4">
        <dgm:presLayoutVars>
          <dgm:bulletEnabled val="1"/>
        </dgm:presLayoutVars>
      </dgm:prSet>
      <dgm:spPr/>
    </dgm:pt>
    <dgm:pt modelId="{EF4DFE63-11F7-4D1F-B747-49EDFD2A7BDE}" type="pres">
      <dgm:prSet presAssocID="{077EE208-B22E-4B8A-ABDE-EA38CC5F1640}" presName="FourNodes_3_text" presStyleLbl="node1" presStyleIdx="3" presStyleCnt="4">
        <dgm:presLayoutVars>
          <dgm:bulletEnabled val="1"/>
        </dgm:presLayoutVars>
      </dgm:prSet>
      <dgm:spPr/>
    </dgm:pt>
    <dgm:pt modelId="{F9B929B4-D508-475C-B3CD-578B0C6D8D0F}" type="pres">
      <dgm:prSet presAssocID="{077EE208-B22E-4B8A-ABDE-EA38CC5F1640}" presName="FourNodes_4_text" presStyleLbl="node1" presStyleIdx="3" presStyleCnt="4">
        <dgm:presLayoutVars>
          <dgm:bulletEnabled val="1"/>
        </dgm:presLayoutVars>
      </dgm:prSet>
      <dgm:spPr/>
    </dgm:pt>
  </dgm:ptLst>
  <dgm:cxnLst>
    <dgm:cxn modelId="{D619F826-CDB4-4169-9689-6A4A4A87F679}" type="presOf" srcId="{B9B0E124-6B6A-452A-BB83-D986CC3AB318}" destId="{F9B929B4-D508-475C-B3CD-578B0C6D8D0F}" srcOrd="1" destOrd="0" presId="urn:microsoft.com/office/officeart/2005/8/layout/vProcess5"/>
    <dgm:cxn modelId="{5FE91440-F6E4-4659-A786-1A2EF14C72E4}" type="presOf" srcId="{24E46146-4256-4BF2-94BE-7C892B61EC5C}" destId="{EF4DFE63-11F7-4D1F-B747-49EDFD2A7BDE}" srcOrd="1" destOrd="0" presId="urn:microsoft.com/office/officeart/2005/8/layout/vProcess5"/>
    <dgm:cxn modelId="{5408D65B-4E33-456F-A5FA-52A5AAC049BA}" type="presOf" srcId="{D09A6BF8-0CA3-4865-ADAC-116625C3D2C1}" destId="{3EB336E3-6511-46C6-AA3B-E9ADBB37DCD3}" srcOrd="1" destOrd="0" presId="urn:microsoft.com/office/officeart/2005/8/layout/vProcess5"/>
    <dgm:cxn modelId="{7360A741-A8AC-4C49-8251-0F386D6E9D71}" srcId="{077EE208-B22E-4B8A-ABDE-EA38CC5F1640}" destId="{24E46146-4256-4BF2-94BE-7C892B61EC5C}" srcOrd="2" destOrd="0" parTransId="{FA7E4FAB-F0AD-4294-8590-CFF231DDC9B7}" sibTransId="{2B8ADE0A-1D45-4DE8-9044-DCD9A62DB342}"/>
    <dgm:cxn modelId="{4326A962-6EAC-4A78-A5AA-EE916F9C2ED6}" srcId="{077EE208-B22E-4B8A-ABDE-EA38CC5F1640}" destId="{B9B0E124-6B6A-452A-BB83-D986CC3AB318}" srcOrd="3" destOrd="0" parTransId="{5221437C-8E6E-48CE-9279-C6710B81A548}" sibTransId="{1C8DF4A0-2EE0-48B6-884F-1C91A8874146}"/>
    <dgm:cxn modelId="{93B69E63-172D-49BD-9C9F-40215BB7A876}" srcId="{077EE208-B22E-4B8A-ABDE-EA38CC5F1640}" destId="{C8994EC1-6F1E-41C4-B9CC-2B16F9E267D0}" srcOrd="1" destOrd="0" parTransId="{B53F3D9B-1C57-452A-9EB8-FB4ABE1383B8}" sibTransId="{F4634D97-24BD-4A00-9710-0523509A03CB}"/>
    <dgm:cxn modelId="{30EFDF7B-D68B-4FC1-8CC0-3D51F61FC15E}" type="presOf" srcId="{24E46146-4256-4BF2-94BE-7C892B61EC5C}" destId="{5EB5C94D-A19A-4C57-AF2C-4CE992ACEC54}" srcOrd="0" destOrd="0" presId="urn:microsoft.com/office/officeart/2005/8/layout/vProcess5"/>
    <dgm:cxn modelId="{2FAB167C-24F6-423D-9114-F854DDD117B9}" type="presOf" srcId="{F4634D97-24BD-4A00-9710-0523509A03CB}" destId="{8A02CF03-0136-4971-ABFE-E3B05A54AA5D}" srcOrd="0" destOrd="0" presId="urn:microsoft.com/office/officeart/2005/8/layout/vProcess5"/>
    <dgm:cxn modelId="{D0305D8A-AA27-4C99-8CC9-A6BADC7E8719}" type="presOf" srcId="{D09A6BF8-0CA3-4865-ADAC-116625C3D2C1}" destId="{5860E978-753C-4F0C-A516-E3C4BF05BF6B}" srcOrd="0" destOrd="0" presId="urn:microsoft.com/office/officeart/2005/8/layout/vProcess5"/>
    <dgm:cxn modelId="{5C9A3A9C-4A57-4A0C-B693-E133B796BEF5}" type="presOf" srcId="{C8994EC1-6F1E-41C4-B9CC-2B16F9E267D0}" destId="{056851B5-E90B-494C-B33F-8E6EFAC21DFD}" srcOrd="0" destOrd="0" presId="urn:microsoft.com/office/officeart/2005/8/layout/vProcess5"/>
    <dgm:cxn modelId="{90A4689C-E6CF-4944-87AC-64B6A87C25EA}" type="presOf" srcId="{6E7F715A-13A7-48B3-B33F-1EFFA9AA654B}" destId="{E005D713-8ACA-403B-8F4C-A300F4FFA50B}" srcOrd="0" destOrd="0" presId="urn:microsoft.com/office/officeart/2005/8/layout/vProcess5"/>
    <dgm:cxn modelId="{BFE545A1-C0FF-469D-A78A-BD90250C7C44}" type="presOf" srcId="{077EE208-B22E-4B8A-ABDE-EA38CC5F1640}" destId="{B89D5702-91A2-46C7-BA03-30A15DF1F4C8}" srcOrd="0" destOrd="0" presId="urn:microsoft.com/office/officeart/2005/8/layout/vProcess5"/>
    <dgm:cxn modelId="{768F20A6-7BE2-4E20-900B-ED756CA9C53D}" type="presOf" srcId="{B9B0E124-6B6A-452A-BB83-D986CC3AB318}" destId="{7A732B97-E0F9-427B-8BD2-7CF60DF53475}" srcOrd="0" destOrd="0" presId="urn:microsoft.com/office/officeart/2005/8/layout/vProcess5"/>
    <dgm:cxn modelId="{22E5A0AF-0789-4506-B3DB-17868429DC82}" srcId="{077EE208-B22E-4B8A-ABDE-EA38CC5F1640}" destId="{D09A6BF8-0CA3-4865-ADAC-116625C3D2C1}" srcOrd="0" destOrd="0" parTransId="{C0DB5409-E930-4C26-8849-4298FACA3CC3}" sibTransId="{6E7F715A-13A7-48B3-B33F-1EFFA9AA654B}"/>
    <dgm:cxn modelId="{9BFF18C1-8C25-4580-A5A3-8CE9CCEE9721}" type="presOf" srcId="{2B8ADE0A-1D45-4DE8-9044-DCD9A62DB342}" destId="{1745E960-8248-403B-BF75-F23AFACECFE5}" srcOrd="0" destOrd="0" presId="urn:microsoft.com/office/officeart/2005/8/layout/vProcess5"/>
    <dgm:cxn modelId="{DABC01FB-AF05-465E-8D33-19614D9285F4}" type="presOf" srcId="{C8994EC1-6F1E-41C4-B9CC-2B16F9E267D0}" destId="{0D1AA489-3B83-41C8-8638-5F89DAA4D151}" srcOrd="1" destOrd="0" presId="urn:microsoft.com/office/officeart/2005/8/layout/vProcess5"/>
    <dgm:cxn modelId="{A62DA29A-866A-4EAE-9D48-AA3273879174}" type="presParOf" srcId="{B89D5702-91A2-46C7-BA03-30A15DF1F4C8}" destId="{B3D42376-58CE-4083-9A89-F6BD7DAA68CD}" srcOrd="0" destOrd="0" presId="urn:microsoft.com/office/officeart/2005/8/layout/vProcess5"/>
    <dgm:cxn modelId="{4183BDE1-5D6D-46AB-80F0-240D53629FC4}" type="presParOf" srcId="{B89D5702-91A2-46C7-BA03-30A15DF1F4C8}" destId="{5860E978-753C-4F0C-A516-E3C4BF05BF6B}" srcOrd="1" destOrd="0" presId="urn:microsoft.com/office/officeart/2005/8/layout/vProcess5"/>
    <dgm:cxn modelId="{D4BA5E4C-6595-4B56-8905-B9E35E3D1CE2}" type="presParOf" srcId="{B89D5702-91A2-46C7-BA03-30A15DF1F4C8}" destId="{056851B5-E90B-494C-B33F-8E6EFAC21DFD}" srcOrd="2" destOrd="0" presId="urn:microsoft.com/office/officeart/2005/8/layout/vProcess5"/>
    <dgm:cxn modelId="{C8488B2C-2AB5-48BB-A4DA-F788E084539C}" type="presParOf" srcId="{B89D5702-91A2-46C7-BA03-30A15DF1F4C8}" destId="{5EB5C94D-A19A-4C57-AF2C-4CE992ACEC54}" srcOrd="3" destOrd="0" presId="urn:microsoft.com/office/officeart/2005/8/layout/vProcess5"/>
    <dgm:cxn modelId="{01928223-BD01-4F58-8611-219E4CB58AB4}" type="presParOf" srcId="{B89D5702-91A2-46C7-BA03-30A15DF1F4C8}" destId="{7A732B97-E0F9-427B-8BD2-7CF60DF53475}" srcOrd="4" destOrd="0" presId="urn:microsoft.com/office/officeart/2005/8/layout/vProcess5"/>
    <dgm:cxn modelId="{D7D82FA7-454E-472F-A891-E0F7C26F1406}" type="presParOf" srcId="{B89D5702-91A2-46C7-BA03-30A15DF1F4C8}" destId="{E005D713-8ACA-403B-8F4C-A300F4FFA50B}" srcOrd="5" destOrd="0" presId="urn:microsoft.com/office/officeart/2005/8/layout/vProcess5"/>
    <dgm:cxn modelId="{1C445F46-9391-4DDE-B207-0914AA08B10F}" type="presParOf" srcId="{B89D5702-91A2-46C7-BA03-30A15DF1F4C8}" destId="{8A02CF03-0136-4971-ABFE-E3B05A54AA5D}" srcOrd="6" destOrd="0" presId="urn:microsoft.com/office/officeart/2005/8/layout/vProcess5"/>
    <dgm:cxn modelId="{988B32F0-20A3-45F3-B33B-75F9231E3999}" type="presParOf" srcId="{B89D5702-91A2-46C7-BA03-30A15DF1F4C8}" destId="{1745E960-8248-403B-BF75-F23AFACECFE5}" srcOrd="7" destOrd="0" presId="urn:microsoft.com/office/officeart/2005/8/layout/vProcess5"/>
    <dgm:cxn modelId="{3AA69B5F-175F-4BB3-ADA6-584BA322A8B4}" type="presParOf" srcId="{B89D5702-91A2-46C7-BA03-30A15DF1F4C8}" destId="{3EB336E3-6511-46C6-AA3B-E9ADBB37DCD3}" srcOrd="8" destOrd="0" presId="urn:microsoft.com/office/officeart/2005/8/layout/vProcess5"/>
    <dgm:cxn modelId="{6A840ACF-2BFA-443E-BFA7-D2FDA6FC30FE}" type="presParOf" srcId="{B89D5702-91A2-46C7-BA03-30A15DF1F4C8}" destId="{0D1AA489-3B83-41C8-8638-5F89DAA4D151}" srcOrd="9" destOrd="0" presId="urn:microsoft.com/office/officeart/2005/8/layout/vProcess5"/>
    <dgm:cxn modelId="{B6750E38-C7E3-49C0-8D1B-71FDF2FE4980}" type="presParOf" srcId="{B89D5702-91A2-46C7-BA03-30A15DF1F4C8}" destId="{EF4DFE63-11F7-4D1F-B747-49EDFD2A7BDE}" srcOrd="10" destOrd="0" presId="urn:microsoft.com/office/officeart/2005/8/layout/vProcess5"/>
    <dgm:cxn modelId="{971DBA50-EDF1-42B5-AB81-80A95161BAEC}" type="presParOf" srcId="{B89D5702-91A2-46C7-BA03-30A15DF1F4C8}" destId="{F9B929B4-D508-475C-B3CD-578B0C6D8D0F}"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7C7172C-E76E-4B6A-851B-CA8FF8EAA13D}"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AB118EA6-6815-44DA-9EF1-5EA93C1FE38F}">
      <dgm:prSet phldrT="[Text]">
        <dgm:style>
          <a:lnRef idx="2">
            <a:schemeClr val="accent1"/>
          </a:lnRef>
          <a:fillRef idx="1">
            <a:schemeClr val="lt1"/>
          </a:fillRef>
          <a:effectRef idx="0">
            <a:schemeClr val="accent1"/>
          </a:effectRef>
          <a:fontRef idx="minor">
            <a:schemeClr val="dk1"/>
          </a:fontRef>
        </dgm:style>
      </dgm:prSet>
      <dgm:spPr/>
      <dgm:t>
        <a:bodyPr/>
        <a:lstStyle/>
        <a:p>
          <a:r>
            <a:rPr lang="vi-VN">
              <a:latin typeface="+mj-lt"/>
            </a:rPr>
            <a:t>React là một trong những unopinionated frameworks, tức không bắt buộc chúng ta tuân theo quy cách nào. React-Core là một thư viện dựa trên các component cho lớp View.</a:t>
          </a:r>
          <a:endParaRPr lang="en-US">
            <a:latin typeface="+mj-lt"/>
          </a:endParaRPr>
        </a:p>
      </dgm:t>
    </dgm:pt>
    <dgm:pt modelId="{9EB0F686-CD4B-4079-8C34-CC9654A49EBE}" type="parTrans" cxnId="{E8D23ECF-65D6-49A2-828C-B6875F3B87B4}">
      <dgm:prSet/>
      <dgm:spPr/>
      <dgm:t>
        <a:bodyPr/>
        <a:lstStyle/>
        <a:p>
          <a:endParaRPr lang="en-US"/>
        </a:p>
      </dgm:t>
    </dgm:pt>
    <dgm:pt modelId="{82EB9FCB-03EF-492E-A9AF-83C543124A7E}" type="sibTrans" cxnId="{E8D23ECF-65D6-49A2-828C-B6875F3B87B4}">
      <dgm:prSet/>
      <dgm:spPr/>
      <dgm:t>
        <a:bodyPr/>
        <a:lstStyle/>
        <a:p>
          <a:endParaRPr lang="en-US"/>
        </a:p>
      </dgm:t>
    </dgm:pt>
    <dgm:pt modelId="{4269C4F9-5477-4CFC-9183-B7EC79176A8D}">
      <dgm:prSet>
        <dgm:style>
          <a:lnRef idx="2">
            <a:schemeClr val="accent1"/>
          </a:lnRef>
          <a:fillRef idx="1">
            <a:schemeClr val="lt1"/>
          </a:fillRef>
          <a:effectRef idx="0">
            <a:schemeClr val="accent1"/>
          </a:effectRef>
          <a:fontRef idx="minor">
            <a:schemeClr val="dk1"/>
          </a:fontRef>
        </dgm:style>
      </dgm:prSet>
      <dgm:spPr/>
      <dgm:t>
        <a:bodyPr/>
        <a:lstStyle/>
        <a:p>
          <a:r>
            <a:rPr lang="vi-VN">
              <a:latin typeface="+mj-lt"/>
            </a:rPr>
            <a:t>Kỹ sư phần mềm có thể sử dụng react để phát triển web (React), ứng dụng di động (React Native), Ứng dụng desktop (Electron) và phát triển Back-end (sử dụng cùng với Node.js).</a:t>
          </a:r>
          <a:endParaRPr lang="en-US">
            <a:latin typeface="+mj-lt"/>
          </a:endParaRPr>
        </a:p>
      </dgm:t>
    </dgm:pt>
    <dgm:pt modelId="{047BAC94-71FF-422D-A42A-68F56740B9B2}" type="parTrans" cxnId="{43526558-D0CB-419C-942F-5B902E71699D}">
      <dgm:prSet/>
      <dgm:spPr/>
      <dgm:t>
        <a:bodyPr/>
        <a:lstStyle/>
        <a:p>
          <a:endParaRPr lang="en-US"/>
        </a:p>
      </dgm:t>
    </dgm:pt>
    <dgm:pt modelId="{31E94E4B-62A4-4711-A5D5-B725FF840E64}" type="sibTrans" cxnId="{43526558-D0CB-419C-942F-5B902E71699D}">
      <dgm:prSet/>
      <dgm:spPr/>
      <dgm:t>
        <a:bodyPr/>
        <a:lstStyle/>
        <a:p>
          <a:endParaRPr lang="en-US"/>
        </a:p>
      </dgm:t>
    </dgm:pt>
    <dgm:pt modelId="{59280A83-A378-4DDD-8450-8F79ABE124AC}">
      <dgm:prSet>
        <dgm:style>
          <a:lnRef idx="2">
            <a:schemeClr val="accent1"/>
          </a:lnRef>
          <a:fillRef idx="1">
            <a:schemeClr val="lt1"/>
          </a:fillRef>
          <a:effectRef idx="0">
            <a:schemeClr val="accent1"/>
          </a:effectRef>
          <a:fontRef idx="minor">
            <a:schemeClr val="dk1"/>
          </a:fontRef>
        </dgm:style>
      </dgm:prSet>
      <dgm:spPr/>
      <dgm:t>
        <a:bodyPr/>
        <a:lstStyle/>
        <a:p>
          <a:r>
            <a:rPr lang="en-US">
              <a:latin typeface="Times New Roman" panose="02020603050405020304" pitchFamily="18" charset="0"/>
              <a:cs typeface="Times New Roman" panose="02020603050405020304" pitchFamily="18" charset="0"/>
            </a:rPr>
            <a:t>React cung cấp những gì tốt nhất trong mảng Server-Side rendering (SSR) đi kèm với việc hỗ trợ SEO rất tốt.</a:t>
          </a:r>
        </a:p>
      </dgm:t>
    </dgm:pt>
    <dgm:pt modelId="{9E1B1808-1D04-48CD-B0AD-2F0EC51C5455}" type="parTrans" cxnId="{7F2FE02A-C3E9-4DA6-8079-5E22975543EA}">
      <dgm:prSet/>
      <dgm:spPr/>
      <dgm:t>
        <a:bodyPr/>
        <a:lstStyle/>
        <a:p>
          <a:endParaRPr lang="en-US"/>
        </a:p>
      </dgm:t>
    </dgm:pt>
    <dgm:pt modelId="{E32B7CA9-4F4E-47A3-8439-A89C8889C5FD}" type="sibTrans" cxnId="{7F2FE02A-C3E9-4DA6-8079-5E22975543EA}">
      <dgm:prSet/>
      <dgm:spPr/>
      <dgm:t>
        <a:bodyPr/>
        <a:lstStyle/>
        <a:p>
          <a:endParaRPr lang="en-US"/>
        </a:p>
      </dgm:t>
    </dgm:pt>
    <dgm:pt modelId="{D2234350-9511-4B42-8D04-EEB4100EE39C}">
      <dgm:prSet>
        <dgm:style>
          <a:lnRef idx="2">
            <a:schemeClr val="accent1"/>
          </a:lnRef>
          <a:fillRef idx="1">
            <a:schemeClr val="lt1"/>
          </a:fillRef>
          <a:effectRef idx="0">
            <a:schemeClr val="accent1"/>
          </a:effectRef>
          <a:fontRef idx="minor">
            <a:schemeClr val="dk1"/>
          </a:fontRef>
        </dgm:style>
      </dgm:prSet>
      <dgm:spPr/>
      <dgm:t>
        <a:bodyPr/>
        <a:lstStyle/>
        <a:p>
          <a:r>
            <a:rPr lang="vi-VN">
              <a:latin typeface="+mj-lt"/>
            </a:rPr>
            <a:t>Facebook dẫn dắt sự phát triển React. Các tính năng của React được thử nghiệm bởi hàng tỉ người dùng Facebook.</a:t>
          </a:r>
          <a:endParaRPr lang="en-US">
            <a:latin typeface="+mj-lt"/>
          </a:endParaRPr>
        </a:p>
      </dgm:t>
    </dgm:pt>
    <dgm:pt modelId="{5B621996-C9D4-4AA3-A6C6-EB3D1FF3067C}" type="sibTrans" cxnId="{6751BF03-D19E-4EB0-901A-6B4C8836BD8D}">
      <dgm:prSet/>
      <dgm:spPr/>
      <dgm:t>
        <a:bodyPr/>
        <a:lstStyle/>
        <a:p>
          <a:endParaRPr lang="en-US"/>
        </a:p>
      </dgm:t>
    </dgm:pt>
    <dgm:pt modelId="{390ADE2A-ED2E-4077-AE62-55E782857D16}" type="parTrans" cxnId="{6751BF03-D19E-4EB0-901A-6B4C8836BD8D}">
      <dgm:prSet/>
      <dgm:spPr/>
      <dgm:t>
        <a:bodyPr/>
        <a:lstStyle/>
        <a:p>
          <a:endParaRPr lang="en-US"/>
        </a:p>
      </dgm:t>
    </dgm:pt>
    <dgm:pt modelId="{72B8D5F1-A332-4559-BF78-EFFECD1DDD20}" type="pres">
      <dgm:prSet presAssocID="{37C7172C-E76E-4B6A-851B-CA8FF8EAA13D}" presName="outerComposite" presStyleCnt="0">
        <dgm:presLayoutVars>
          <dgm:chMax val="5"/>
          <dgm:dir/>
          <dgm:resizeHandles val="exact"/>
        </dgm:presLayoutVars>
      </dgm:prSet>
      <dgm:spPr/>
    </dgm:pt>
    <dgm:pt modelId="{68DB5DEB-4DC2-455F-96EE-04F63E0A9D5C}" type="pres">
      <dgm:prSet presAssocID="{37C7172C-E76E-4B6A-851B-CA8FF8EAA13D}" presName="dummyMaxCanvas" presStyleCnt="0">
        <dgm:presLayoutVars/>
      </dgm:prSet>
      <dgm:spPr/>
    </dgm:pt>
    <dgm:pt modelId="{BA51CE15-83AA-49A3-9496-4294BD85A461}" type="pres">
      <dgm:prSet presAssocID="{37C7172C-E76E-4B6A-851B-CA8FF8EAA13D}" presName="FourNodes_1" presStyleLbl="node1" presStyleIdx="0" presStyleCnt="4">
        <dgm:presLayoutVars>
          <dgm:bulletEnabled val="1"/>
        </dgm:presLayoutVars>
      </dgm:prSet>
      <dgm:spPr/>
    </dgm:pt>
    <dgm:pt modelId="{E653AA7F-5CE1-44A2-97DB-E117346B989E}" type="pres">
      <dgm:prSet presAssocID="{37C7172C-E76E-4B6A-851B-CA8FF8EAA13D}" presName="FourNodes_2" presStyleLbl="node1" presStyleIdx="1" presStyleCnt="4">
        <dgm:presLayoutVars>
          <dgm:bulletEnabled val="1"/>
        </dgm:presLayoutVars>
      </dgm:prSet>
      <dgm:spPr/>
    </dgm:pt>
    <dgm:pt modelId="{0FE2DBD9-A3F8-44CA-B7EE-BC77D559BAD6}" type="pres">
      <dgm:prSet presAssocID="{37C7172C-E76E-4B6A-851B-CA8FF8EAA13D}" presName="FourNodes_3" presStyleLbl="node1" presStyleIdx="2" presStyleCnt="4">
        <dgm:presLayoutVars>
          <dgm:bulletEnabled val="1"/>
        </dgm:presLayoutVars>
      </dgm:prSet>
      <dgm:spPr/>
    </dgm:pt>
    <dgm:pt modelId="{128F1183-7B2B-4BDE-9557-3EEBEC98289D}" type="pres">
      <dgm:prSet presAssocID="{37C7172C-E76E-4B6A-851B-CA8FF8EAA13D}" presName="FourNodes_4" presStyleLbl="node1" presStyleIdx="3" presStyleCnt="4">
        <dgm:presLayoutVars>
          <dgm:bulletEnabled val="1"/>
        </dgm:presLayoutVars>
      </dgm:prSet>
      <dgm:spPr/>
    </dgm:pt>
    <dgm:pt modelId="{4761C30D-954A-4B73-BA5A-FEB072826E0B}" type="pres">
      <dgm:prSet presAssocID="{37C7172C-E76E-4B6A-851B-CA8FF8EAA13D}" presName="FourConn_1-2" presStyleLbl="fgAccFollowNode1" presStyleIdx="0" presStyleCnt="3">
        <dgm:presLayoutVars>
          <dgm:bulletEnabled val="1"/>
        </dgm:presLayoutVars>
      </dgm:prSet>
      <dgm:spPr/>
    </dgm:pt>
    <dgm:pt modelId="{5634500F-3E3D-4801-BE10-A506081C12F6}" type="pres">
      <dgm:prSet presAssocID="{37C7172C-E76E-4B6A-851B-CA8FF8EAA13D}" presName="FourConn_2-3" presStyleLbl="fgAccFollowNode1" presStyleIdx="1" presStyleCnt="3">
        <dgm:presLayoutVars>
          <dgm:bulletEnabled val="1"/>
        </dgm:presLayoutVars>
      </dgm:prSet>
      <dgm:spPr/>
    </dgm:pt>
    <dgm:pt modelId="{6348F487-DD7A-4E86-BD51-73D25006A60C}" type="pres">
      <dgm:prSet presAssocID="{37C7172C-E76E-4B6A-851B-CA8FF8EAA13D}" presName="FourConn_3-4" presStyleLbl="fgAccFollowNode1" presStyleIdx="2" presStyleCnt="3">
        <dgm:presLayoutVars>
          <dgm:bulletEnabled val="1"/>
        </dgm:presLayoutVars>
      </dgm:prSet>
      <dgm:spPr/>
    </dgm:pt>
    <dgm:pt modelId="{663B29E3-98F5-4422-A5DF-0F0A00840AF9}" type="pres">
      <dgm:prSet presAssocID="{37C7172C-E76E-4B6A-851B-CA8FF8EAA13D}" presName="FourNodes_1_text" presStyleLbl="node1" presStyleIdx="3" presStyleCnt="4">
        <dgm:presLayoutVars>
          <dgm:bulletEnabled val="1"/>
        </dgm:presLayoutVars>
      </dgm:prSet>
      <dgm:spPr/>
    </dgm:pt>
    <dgm:pt modelId="{70FBA9C0-68A5-4065-81D3-D95EBA076288}" type="pres">
      <dgm:prSet presAssocID="{37C7172C-E76E-4B6A-851B-CA8FF8EAA13D}" presName="FourNodes_2_text" presStyleLbl="node1" presStyleIdx="3" presStyleCnt="4">
        <dgm:presLayoutVars>
          <dgm:bulletEnabled val="1"/>
        </dgm:presLayoutVars>
      </dgm:prSet>
      <dgm:spPr/>
    </dgm:pt>
    <dgm:pt modelId="{B8013B21-89CD-449A-AF6B-28715B7A3238}" type="pres">
      <dgm:prSet presAssocID="{37C7172C-E76E-4B6A-851B-CA8FF8EAA13D}" presName="FourNodes_3_text" presStyleLbl="node1" presStyleIdx="3" presStyleCnt="4">
        <dgm:presLayoutVars>
          <dgm:bulletEnabled val="1"/>
        </dgm:presLayoutVars>
      </dgm:prSet>
      <dgm:spPr/>
    </dgm:pt>
    <dgm:pt modelId="{73FB6F0C-73A9-4213-8E63-13E365D3B02D}" type="pres">
      <dgm:prSet presAssocID="{37C7172C-E76E-4B6A-851B-CA8FF8EAA13D}" presName="FourNodes_4_text" presStyleLbl="node1" presStyleIdx="3" presStyleCnt="4">
        <dgm:presLayoutVars>
          <dgm:bulletEnabled val="1"/>
        </dgm:presLayoutVars>
      </dgm:prSet>
      <dgm:spPr/>
    </dgm:pt>
  </dgm:ptLst>
  <dgm:cxnLst>
    <dgm:cxn modelId="{6751BF03-D19E-4EB0-901A-6B4C8836BD8D}" srcId="{37C7172C-E76E-4B6A-851B-CA8FF8EAA13D}" destId="{D2234350-9511-4B42-8D04-EEB4100EE39C}" srcOrd="3" destOrd="0" parTransId="{390ADE2A-ED2E-4077-AE62-55E782857D16}" sibTransId="{5B621996-C9D4-4AA3-A6C6-EB3D1FF3067C}"/>
    <dgm:cxn modelId="{1F712721-E241-415F-991D-6C5BD4E03FE9}" type="presOf" srcId="{AB118EA6-6815-44DA-9EF1-5EA93C1FE38F}" destId="{663B29E3-98F5-4422-A5DF-0F0A00840AF9}" srcOrd="1" destOrd="0" presId="urn:microsoft.com/office/officeart/2005/8/layout/vProcess5"/>
    <dgm:cxn modelId="{7F2FE02A-C3E9-4DA6-8079-5E22975543EA}" srcId="{37C7172C-E76E-4B6A-851B-CA8FF8EAA13D}" destId="{59280A83-A378-4DDD-8450-8F79ABE124AC}" srcOrd="2" destOrd="0" parTransId="{9E1B1808-1D04-48CD-B0AD-2F0EC51C5455}" sibTransId="{E32B7CA9-4F4E-47A3-8439-A89C8889C5FD}"/>
    <dgm:cxn modelId="{67C44F40-BCDF-4EBB-AB58-CF7D36F340F3}" type="presOf" srcId="{4269C4F9-5477-4CFC-9183-B7EC79176A8D}" destId="{E653AA7F-5CE1-44A2-97DB-E117346B989E}" srcOrd="0" destOrd="0" presId="urn:microsoft.com/office/officeart/2005/8/layout/vProcess5"/>
    <dgm:cxn modelId="{DD425543-6AA9-43E9-B542-D20333708C71}" type="presOf" srcId="{D2234350-9511-4B42-8D04-EEB4100EE39C}" destId="{73FB6F0C-73A9-4213-8E63-13E365D3B02D}" srcOrd="1" destOrd="0" presId="urn:microsoft.com/office/officeart/2005/8/layout/vProcess5"/>
    <dgm:cxn modelId="{0230656F-400B-4AFB-80BF-8267A7043C2F}" type="presOf" srcId="{59280A83-A378-4DDD-8450-8F79ABE124AC}" destId="{0FE2DBD9-A3F8-44CA-B7EE-BC77D559BAD6}" srcOrd="0" destOrd="0" presId="urn:microsoft.com/office/officeart/2005/8/layout/vProcess5"/>
    <dgm:cxn modelId="{43526558-D0CB-419C-942F-5B902E71699D}" srcId="{37C7172C-E76E-4B6A-851B-CA8FF8EAA13D}" destId="{4269C4F9-5477-4CFC-9183-B7EC79176A8D}" srcOrd="1" destOrd="0" parTransId="{047BAC94-71FF-422D-A42A-68F56740B9B2}" sibTransId="{31E94E4B-62A4-4711-A5D5-B725FF840E64}"/>
    <dgm:cxn modelId="{C51D5E7A-982A-466A-A048-CC77600007DD}" type="presOf" srcId="{59280A83-A378-4DDD-8450-8F79ABE124AC}" destId="{B8013B21-89CD-449A-AF6B-28715B7A3238}" srcOrd="1" destOrd="0" presId="urn:microsoft.com/office/officeart/2005/8/layout/vProcess5"/>
    <dgm:cxn modelId="{0FD2848F-B4E4-45D3-B399-3CC75B19C736}" type="presOf" srcId="{37C7172C-E76E-4B6A-851B-CA8FF8EAA13D}" destId="{72B8D5F1-A332-4559-BF78-EFFECD1DDD20}" srcOrd="0" destOrd="0" presId="urn:microsoft.com/office/officeart/2005/8/layout/vProcess5"/>
    <dgm:cxn modelId="{57FE3D92-CB67-4747-8078-3F194A6B4326}" type="presOf" srcId="{AB118EA6-6815-44DA-9EF1-5EA93C1FE38F}" destId="{BA51CE15-83AA-49A3-9496-4294BD85A461}" srcOrd="0" destOrd="0" presId="urn:microsoft.com/office/officeart/2005/8/layout/vProcess5"/>
    <dgm:cxn modelId="{D0C416B8-C0DD-4CB4-B859-F479A8123591}" type="presOf" srcId="{4269C4F9-5477-4CFC-9183-B7EC79176A8D}" destId="{70FBA9C0-68A5-4065-81D3-D95EBA076288}" srcOrd="1" destOrd="0" presId="urn:microsoft.com/office/officeart/2005/8/layout/vProcess5"/>
    <dgm:cxn modelId="{141E29BE-A432-4F65-84B8-9081FDDA442E}" type="presOf" srcId="{D2234350-9511-4B42-8D04-EEB4100EE39C}" destId="{128F1183-7B2B-4BDE-9557-3EEBEC98289D}" srcOrd="0" destOrd="0" presId="urn:microsoft.com/office/officeart/2005/8/layout/vProcess5"/>
    <dgm:cxn modelId="{E8D23ECF-65D6-49A2-828C-B6875F3B87B4}" srcId="{37C7172C-E76E-4B6A-851B-CA8FF8EAA13D}" destId="{AB118EA6-6815-44DA-9EF1-5EA93C1FE38F}" srcOrd="0" destOrd="0" parTransId="{9EB0F686-CD4B-4079-8C34-CC9654A49EBE}" sibTransId="{82EB9FCB-03EF-492E-A9AF-83C543124A7E}"/>
    <dgm:cxn modelId="{5E2F49DB-2BE0-4F57-B1C8-E51DFED5445D}" type="presOf" srcId="{82EB9FCB-03EF-492E-A9AF-83C543124A7E}" destId="{4761C30D-954A-4B73-BA5A-FEB072826E0B}" srcOrd="0" destOrd="0" presId="urn:microsoft.com/office/officeart/2005/8/layout/vProcess5"/>
    <dgm:cxn modelId="{3CAF4AEA-8863-4090-9870-970A2CDAEF66}" type="presOf" srcId="{31E94E4B-62A4-4711-A5D5-B725FF840E64}" destId="{5634500F-3E3D-4801-BE10-A506081C12F6}" srcOrd="0" destOrd="0" presId="urn:microsoft.com/office/officeart/2005/8/layout/vProcess5"/>
    <dgm:cxn modelId="{C9D5E9FC-E641-44DC-B61D-7F7705275E3D}" type="presOf" srcId="{E32B7CA9-4F4E-47A3-8439-A89C8889C5FD}" destId="{6348F487-DD7A-4E86-BD51-73D25006A60C}" srcOrd="0" destOrd="0" presId="urn:microsoft.com/office/officeart/2005/8/layout/vProcess5"/>
    <dgm:cxn modelId="{BC24EAAA-846C-49A1-953D-3D6AD6DE5E4E}" type="presParOf" srcId="{72B8D5F1-A332-4559-BF78-EFFECD1DDD20}" destId="{68DB5DEB-4DC2-455F-96EE-04F63E0A9D5C}" srcOrd="0" destOrd="0" presId="urn:microsoft.com/office/officeart/2005/8/layout/vProcess5"/>
    <dgm:cxn modelId="{60DC99CA-AA1E-4CDD-8210-F925047690D8}" type="presParOf" srcId="{72B8D5F1-A332-4559-BF78-EFFECD1DDD20}" destId="{BA51CE15-83AA-49A3-9496-4294BD85A461}" srcOrd="1" destOrd="0" presId="urn:microsoft.com/office/officeart/2005/8/layout/vProcess5"/>
    <dgm:cxn modelId="{E2AD9A73-B191-43DC-B4DB-7C4B77191471}" type="presParOf" srcId="{72B8D5F1-A332-4559-BF78-EFFECD1DDD20}" destId="{E653AA7F-5CE1-44A2-97DB-E117346B989E}" srcOrd="2" destOrd="0" presId="urn:microsoft.com/office/officeart/2005/8/layout/vProcess5"/>
    <dgm:cxn modelId="{76BA3D7E-33A8-4A55-9506-7F8DB4F7D8D9}" type="presParOf" srcId="{72B8D5F1-A332-4559-BF78-EFFECD1DDD20}" destId="{0FE2DBD9-A3F8-44CA-B7EE-BC77D559BAD6}" srcOrd="3" destOrd="0" presId="urn:microsoft.com/office/officeart/2005/8/layout/vProcess5"/>
    <dgm:cxn modelId="{3605D7D8-B2E6-49C1-81EE-F4B2BB277C12}" type="presParOf" srcId="{72B8D5F1-A332-4559-BF78-EFFECD1DDD20}" destId="{128F1183-7B2B-4BDE-9557-3EEBEC98289D}" srcOrd="4" destOrd="0" presId="urn:microsoft.com/office/officeart/2005/8/layout/vProcess5"/>
    <dgm:cxn modelId="{C4AC42CB-BC20-40DC-B99B-253F1808749B}" type="presParOf" srcId="{72B8D5F1-A332-4559-BF78-EFFECD1DDD20}" destId="{4761C30D-954A-4B73-BA5A-FEB072826E0B}" srcOrd="5" destOrd="0" presId="urn:microsoft.com/office/officeart/2005/8/layout/vProcess5"/>
    <dgm:cxn modelId="{1F975E60-CD54-40CA-95F5-7507239CC123}" type="presParOf" srcId="{72B8D5F1-A332-4559-BF78-EFFECD1DDD20}" destId="{5634500F-3E3D-4801-BE10-A506081C12F6}" srcOrd="6" destOrd="0" presId="urn:microsoft.com/office/officeart/2005/8/layout/vProcess5"/>
    <dgm:cxn modelId="{57BC0048-A3A1-4BF3-824D-7CB85D4B81B9}" type="presParOf" srcId="{72B8D5F1-A332-4559-BF78-EFFECD1DDD20}" destId="{6348F487-DD7A-4E86-BD51-73D25006A60C}" srcOrd="7" destOrd="0" presId="urn:microsoft.com/office/officeart/2005/8/layout/vProcess5"/>
    <dgm:cxn modelId="{A097CA45-E4B2-407E-97E4-F9FA7DC202FC}" type="presParOf" srcId="{72B8D5F1-A332-4559-BF78-EFFECD1DDD20}" destId="{663B29E3-98F5-4422-A5DF-0F0A00840AF9}" srcOrd="8" destOrd="0" presId="urn:microsoft.com/office/officeart/2005/8/layout/vProcess5"/>
    <dgm:cxn modelId="{813717CE-D3DF-4D83-BCD0-181ECCE3AFD6}" type="presParOf" srcId="{72B8D5F1-A332-4559-BF78-EFFECD1DDD20}" destId="{70FBA9C0-68A5-4065-81D3-D95EBA076288}" srcOrd="9" destOrd="0" presId="urn:microsoft.com/office/officeart/2005/8/layout/vProcess5"/>
    <dgm:cxn modelId="{190920C5-1C35-448D-8584-C071E9372C76}" type="presParOf" srcId="{72B8D5F1-A332-4559-BF78-EFFECD1DDD20}" destId="{B8013B21-89CD-449A-AF6B-28715B7A3238}" srcOrd="10" destOrd="0" presId="urn:microsoft.com/office/officeart/2005/8/layout/vProcess5"/>
    <dgm:cxn modelId="{300E1E62-D715-4C56-A019-616441C5F719}" type="presParOf" srcId="{72B8D5F1-A332-4559-BF78-EFFECD1DDD20}" destId="{73FB6F0C-73A9-4213-8E63-13E365D3B02D}"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F2458C-1766-4790-9A2B-6A404E169A99}" type="doc">
      <dgm:prSet loTypeId="urn:microsoft.com/office/officeart/2005/8/layout/hProcess11" loCatId="process" qsTypeId="urn:microsoft.com/office/officeart/2005/8/quickstyle/simple5" qsCatId="simple" csTypeId="urn:microsoft.com/office/officeart/2005/8/colors/accent1_2" csCatId="accent1" phldr="1"/>
      <dgm:spPr/>
    </dgm:pt>
    <dgm:pt modelId="{C37C945E-0444-4675-86E8-D146034D253A}">
      <dgm:prSet phldrT="[Text]"/>
      <dgm:spPr/>
      <dgm:t>
        <a:bodyPr/>
        <a:lstStyle/>
        <a:p>
          <a:r>
            <a:rPr lang="vi-VN">
              <a:latin typeface="+mj-lt"/>
            </a:rPr>
            <a:t>Các nhà phát triển làm việc với JavaScript đã viết các công cụ để giải quyết các vấn đề họ gặp phải và đóng gói chúng thành các gói có thể tái sử dụng được gọi là thư viện.</a:t>
          </a:r>
          <a:endParaRPr lang="en-US">
            <a:latin typeface="+mj-lt"/>
          </a:endParaRPr>
        </a:p>
      </dgm:t>
    </dgm:pt>
    <dgm:pt modelId="{27DA25CF-BD3B-4891-B03C-098324A10E14}" type="parTrans" cxnId="{B3B5C104-DE13-43B3-879D-1D2C8B84C016}">
      <dgm:prSet/>
      <dgm:spPr/>
      <dgm:t>
        <a:bodyPr/>
        <a:lstStyle/>
        <a:p>
          <a:endParaRPr lang="en-US">
            <a:latin typeface="+mj-lt"/>
          </a:endParaRPr>
        </a:p>
      </dgm:t>
    </dgm:pt>
    <dgm:pt modelId="{18CEC7D6-52AD-4BDD-8789-79E4B35BC878}" type="sibTrans" cxnId="{B3B5C104-DE13-43B3-879D-1D2C8B84C016}">
      <dgm:prSet/>
      <dgm:spPr/>
      <dgm:t>
        <a:bodyPr/>
        <a:lstStyle/>
        <a:p>
          <a:endParaRPr lang="en-US">
            <a:latin typeface="+mj-lt"/>
          </a:endParaRPr>
        </a:p>
      </dgm:t>
    </dgm:pt>
    <dgm:pt modelId="{F81BE7D6-7F7B-43EC-95B0-E773F94BB592}">
      <dgm:prSet/>
      <dgm:spPr/>
      <dgm:t>
        <a:bodyPr/>
        <a:lstStyle/>
        <a:p>
          <a:r>
            <a:rPr lang="vi-VN">
              <a:latin typeface="+mj-lt"/>
            </a:rPr>
            <a:t>Giờ đây, JavaScript là một phần thiết yếu của web, được sử dụng trên 95% tất cả các trang web</a:t>
          </a:r>
          <a:r>
            <a:rPr lang="en-US">
              <a:latin typeface="+mj-lt"/>
            </a:rPr>
            <a:t>.</a:t>
          </a:r>
        </a:p>
      </dgm:t>
    </dgm:pt>
    <dgm:pt modelId="{65645948-611C-4DBC-912A-39AC448A999C}" type="parTrans" cxnId="{6B0FE495-85E2-415A-B9A6-FC27F0CD4779}">
      <dgm:prSet/>
      <dgm:spPr/>
      <dgm:t>
        <a:bodyPr/>
        <a:lstStyle/>
        <a:p>
          <a:endParaRPr lang="en-US">
            <a:latin typeface="+mj-lt"/>
          </a:endParaRPr>
        </a:p>
      </dgm:t>
    </dgm:pt>
    <dgm:pt modelId="{6ECA5BEE-AAB2-458A-9901-3CDE0AC1D901}" type="sibTrans" cxnId="{6B0FE495-85E2-415A-B9A6-FC27F0CD4779}">
      <dgm:prSet/>
      <dgm:spPr/>
      <dgm:t>
        <a:bodyPr/>
        <a:lstStyle/>
        <a:p>
          <a:endParaRPr lang="en-US">
            <a:latin typeface="+mj-lt"/>
          </a:endParaRPr>
        </a:p>
      </dgm:t>
    </dgm:pt>
    <dgm:pt modelId="{E0A360DC-758D-443A-92D5-ED4A48E15748}">
      <dgm:prSet phldrT="[Text]"/>
      <dgm:spPr/>
      <dgm:t>
        <a:bodyPr/>
        <a:lstStyle/>
        <a:p>
          <a:r>
            <a:rPr lang="vi-VN">
              <a:latin typeface="+mj-lt"/>
            </a:rPr>
            <a:t>Hệ sinh thái thư viện dùng chung này đã giúp định hình sự phát triển của web.</a:t>
          </a:r>
          <a:endParaRPr lang="en-US">
            <a:latin typeface="+mj-lt"/>
          </a:endParaRPr>
        </a:p>
      </dgm:t>
    </dgm:pt>
    <dgm:pt modelId="{5FD63E79-9867-44A9-A04C-BDD67E00D87E}" type="parTrans" cxnId="{0D22D2CF-D2DD-4C24-8F2C-9E5213F0B9F9}">
      <dgm:prSet/>
      <dgm:spPr/>
      <dgm:t>
        <a:bodyPr/>
        <a:lstStyle/>
        <a:p>
          <a:endParaRPr lang="en-US">
            <a:latin typeface="+mj-lt"/>
          </a:endParaRPr>
        </a:p>
      </dgm:t>
    </dgm:pt>
    <dgm:pt modelId="{64EB8E0D-1049-4442-BD60-720856722331}" type="sibTrans" cxnId="{0D22D2CF-D2DD-4C24-8F2C-9E5213F0B9F9}">
      <dgm:prSet/>
      <dgm:spPr/>
      <dgm:t>
        <a:bodyPr/>
        <a:lstStyle/>
        <a:p>
          <a:endParaRPr lang="en-US">
            <a:latin typeface="+mj-lt"/>
          </a:endParaRPr>
        </a:p>
      </dgm:t>
    </dgm:pt>
    <dgm:pt modelId="{0FA65BCE-9EC2-4ABC-A537-7C54D12FE698}" type="pres">
      <dgm:prSet presAssocID="{63F2458C-1766-4790-9A2B-6A404E169A99}" presName="Name0" presStyleCnt="0">
        <dgm:presLayoutVars>
          <dgm:dir/>
          <dgm:resizeHandles val="exact"/>
        </dgm:presLayoutVars>
      </dgm:prSet>
      <dgm:spPr/>
    </dgm:pt>
    <dgm:pt modelId="{368DE67A-47E7-4CCE-A96C-595A02D024E8}" type="pres">
      <dgm:prSet presAssocID="{63F2458C-1766-4790-9A2B-6A404E169A99}" presName="arrow" presStyleLbl="bgShp" presStyleIdx="0" presStyleCnt="1"/>
      <dgm:spPr/>
    </dgm:pt>
    <dgm:pt modelId="{F1D28514-D8AC-4846-AC95-09B3AAEB0E4B}" type="pres">
      <dgm:prSet presAssocID="{63F2458C-1766-4790-9A2B-6A404E169A99}" presName="points" presStyleCnt="0"/>
      <dgm:spPr/>
    </dgm:pt>
    <dgm:pt modelId="{EF0B3606-0D9C-4689-BD14-11E835244631}" type="pres">
      <dgm:prSet presAssocID="{C37C945E-0444-4675-86E8-D146034D253A}" presName="compositeA" presStyleCnt="0"/>
      <dgm:spPr/>
    </dgm:pt>
    <dgm:pt modelId="{7C49DC98-16CF-4D47-87ED-5E807F52141C}" type="pres">
      <dgm:prSet presAssocID="{C37C945E-0444-4675-86E8-D146034D253A}" presName="textA" presStyleLbl="revTx" presStyleIdx="0" presStyleCnt="3">
        <dgm:presLayoutVars>
          <dgm:bulletEnabled val="1"/>
        </dgm:presLayoutVars>
      </dgm:prSet>
      <dgm:spPr/>
    </dgm:pt>
    <dgm:pt modelId="{A0E398BE-9495-48EC-A5EF-A7EA714C9249}" type="pres">
      <dgm:prSet presAssocID="{C37C945E-0444-4675-86E8-D146034D253A}" presName="circleA" presStyleLbl="node1" presStyleIdx="0" presStyleCnt="3"/>
      <dgm:spPr/>
    </dgm:pt>
    <dgm:pt modelId="{E8D51E19-767B-437C-9AE5-2A9943173D7C}" type="pres">
      <dgm:prSet presAssocID="{C37C945E-0444-4675-86E8-D146034D253A}" presName="spaceA" presStyleCnt="0"/>
      <dgm:spPr/>
    </dgm:pt>
    <dgm:pt modelId="{1F0D99C3-5754-4603-97CC-1BB80130B040}" type="pres">
      <dgm:prSet presAssocID="{18CEC7D6-52AD-4BDD-8789-79E4B35BC878}" presName="space" presStyleCnt="0"/>
      <dgm:spPr/>
    </dgm:pt>
    <dgm:pt modelId="{5B264C7B-3A52-4CD5-9990-B63B1328668B}" type="pres">
      <dgm:prSet presAssocID="{E0A360DC-758D-443A-92D5-ED4A48E15748}" presName="compositeB" presStyleCnt="0"/>
      <dgm:spPr/>
    </dgm:pt>
    <dgm:pt modelId="{EA702668-FB56-4EEC-BB1B-93A32492E058}" type="pres">
      <dgm:prSet presAssocID="{E0A360DC-758D-443A-92D5-ED4A48E15748}" presName="textB" presStyleLbl="revTx" presStyleIdx="1" presStyleCnt="3">
        <dgm:presLayoutVars>
          <dgm:bulletEnabled val="1"/>
        </dgm:presLayoutVars>
      </dgm:prSet>
      <dgm:spPr/>
    </dgm:pt>
    <dgm:pt modelId="{104B0A96-410A-44DE-A26F-E0612DBFD52C}" type="pres">
      <dgm:prSet presAssocID="{E0A360DC-758D-443A-92D5-ED4A48E15748}" presName="circleB" presStyleLbl="node1" presStyleIdx="1" presStyleCnt="3"/>
      <dgm:spPr/>
    </dgm:pt>
    <dgm:pt modelId="{AD3B8440-7E11-4FE4-AF83-3E255B0CAFDD}" type="pres">
      <dgm:prSet presAssocID="{E0A360DC-758D-443A-92D5-ED4A48E15748}" presName="spaceB" presStyleCnt="0"/>
      <dgm:spPr/>
    </dgm:pt>
    <dgm:pt modelId="{8B680C7A-A5EF-4485-9C04-BE73BBCA3391}" type="pres">
      <dgm:prSet presAssocID="{64EB8E0D-1049-4442-BD60-720856722331}" presName="space" presStyleCnt="0"/>
      <dgm:spPr/>
    </dgm:pt>
    <dgm:pt modelId="{6CF9BF4A-5718-477F-824E-915A699A0569}" type="pres">
      <dgm:prSet presAssocID="{F81BE7D6-7F7B-43EC-95B0-E773F94BB592}" presName="compositeA" presStyleCnt="0"/>
      <dgm:spPr/>
    </dgm:pt>
    <dgm:pt modelId="{060EC9D2-2120-4C57-8534-8CDBABFB2D50}" type="pres">
      <dgm:prSet presAssocID="{F81BE7D6-7F7B-43EC-95B0-E773F94BB592}" presName="textA" presStyleLbl="revTx" presStyleIdx="2" presStyleCnt="3">
        <dgm:presLayoutVars>
          <dgm:bulletEnabled val="1"/>
        </dgm:presLayoutVars>
      </dgm:prSet>
      <dgm:spPr/>
    </dgm:pt>
    <dgm:pt modelId="{851F50BC-14B0-4FBE-80F1-8F0CAB93784D}" type="pres">
      <dgm:prSet presAssocID="{F81BE7D6-7F7B-43EC-95B0-E773F94BB592}" presName="circleA" presStyleLbl="node1" presStyleIdx="2" presStyleCnt="3"/>
      <dgm:spPr/>
    </dgm:pt>
    <dgm:pt modelId="{FFD071A9-C767-4FFD-909E-F0C66E0ED3CB}" type="pres">
      <dgm:prSet presAssocID="{F81BE7D6-7F7B-43EC-95B0-E773F94BB592}" presName="spaceA" presStyleCnt="0"/>
      <dgm:spPr/>
    </dgm:pt>
  </dgm:ptLst>
  <dgm:cxnLst>
    <dgm:cxn modelId="{B3B5C104-DE13-43B3-879D-1D2C8B84C016}" srcId="{63F2458C-1766-4790-9A2B-6A404E169A99}" destId="{C37C945E-0444-4675-86E8-D146034D253A}" srcOrd="0" destOrd="0" parTransId="{27DA25CF-BD3B-4891-B03C-098324A10E14}" sibTransId="{18CEC7D6-52AD-4BDD-8789-79E4B35BC878}"/>
    <dgm:cxn modelId="{F3F6E10E-561B-47EB-B2CF-879AE1EA8F09}" type="presOf" srcId="{C37C945E-0444-4675-86E8-D146034D253A}" destId="{7C49DC98-16CF-4D47-87ED-5E807F52141C}" srcOrd="0" destOrd="0" presId="urn:microsoft.com/office/officeart/2005/8/layout/hProcess11"/>
    <dgm:cxn modelId="{BB8F311D-06DE-466B-B489-839563D0D4EE}" type="presOf" srcId="{F81BE7D6-7F7B-43EC-95B0-E773F94BB592}" destId="{060EC9D2-2120-4C57-8534-8CDBABFB2D50}" srcOrd="0" destOrd="0" presId="urn:microsoft.com/office/officeart/2005/8/layout/hProcess11"/>
    <dgm:cxn modelId="{632C2495-6215-4413-A002-05C130D5D09D}" type="presOf" srcId="{E0A360DC-758D-443A-92D5-ED4A48E15748}" destId="{EA702668-FB56-4EEC-BB1B-93A32492E058}" srcOrd="0" destOrd="0" presId="urn:microsoft.com/office/officeart/2005/8/layout/hProcess11"/>
    <dgm:cxn modelId="{6B0FE495-85E2-415A-B9A6-FC27F0CD4779}" srcId="{63F2458C-1766-4790-9A2B-6A404E169A99}" destId="{F81BE7D6-7F7B-43EC-95B0-E773F94BB592}" srcOrd="2" destOrd="0" parTransId="{65645948-611C-4DBC-912A-39AC448A999C}" sibTransId="{6ECA5BEE-AAB2-458A-9901-3CDE0AC1D901}"/>
    <dgm:cxn modelId="{0D22D2CF-D2DD-4C24-8F2C-9E5213F0B9F9}" srcId="{63F2458C-1766-4790-9A2B-6A404E169A99}" destId="{E0A360DC-758D-443A-92D5-ED4A48E15748}" srcOrd="1" destOrd="0" parTransId="{5FD63E79-9867-44A9-A04C-BDD67E00D87E}" sibTransId="{64EB8E0D-1049-4442-BD60-720856722331}"/>
    <dgm:cxn modelId="{D29CCDD3-E188-4DE5-BF07-37FF0FEB03E2}" type="presOf" srcId="{63F2458C-1766-4790-9A2B-6A404E169A99}" destId="{0FA65BCE-9EC2-4ABC-A537-7C54D12FE698}" srcOrd="0" destOrd="0" presId="urn:microsoft.com/office/officeart/2005/8/layout/hProcess11"/>
    <dgm:cxn modelId="{4E1C9E70-EBE8-4C76-8C1D-4CD8472E8367}" type="presParOf" srcId="{0FA65BCE-9EC2-4ABC-A537-7C54D12FE698}" destId="{368DE67A-47E7-4CCE-A96C-595A02D024E8}" srcOrd="0" destOrd="0" presId="urn:microsoft.com/office/officeart/2005/8/layout/hProcess11"/>
    <dgm:cxn modelId="{FD781B86-31B3-43E7-A1D6-342454EACCE4}" type="presParOf" srcId="{0FA65BCE-9EC2-4ABC-A537-7C54D12FE698}" destId="{F1D28514-D8AC-4846-AC95-09B3AAEB0E4B}" srcOrd="1" destOrd="0" presId="urn:microsoft.com/office/officeart/2005/8/layout/hProcess11"/>
    <dgm:cxn modelId="{51B31A33-B28B-488A-AA28-E4EBF73DE37D}" type="presParOf" srcId="{F1D28514-D8AC-4846-AC95-09B3AAEB0E4B}" destId="{EF0B3606-0D9C-4689-BD14-11E835244631}" srcOrd="0" destOrd="0" presId="urn:microsoft.com/office/officeart/2005/8/layout/hProcess11"/>
    <dgm:cxn modelId="{C2E34CCE-038B-4414-96C1-B8C6D32C3F3A}" type="presParOf" srcId="{EF0B3606-0D9C-4689-BD14-11E835244631}" destId="{7C49DC98-16CF-4D47-87ED-5E807F52141C}" srcOrd="0" destOrd="0" presId="urn:microsoft.com/office/officeart/2005/8/layout/hProcess11"/>
    <dgm:cxn modelId="{D756E205-F9A7-4B15-82C9-152F111E2E1A}" type="presParOf" srcId="{EF0B3606-0D9C-4689-BD14-11E835244631}" destId="{A0E398BE-9495-48EC-A5EF-A7EA714C9249}" srcOrd="1" destOrd="0" presId="urn:microsoft.com/office/officeart/2005/8/layout/hProcess11"/>
    <dgm:cxn modelId="{FF1F1EDF-C4CF-46FA-9231-AD36D788DC6C}" type="presParOf" srcId="{EF0B3606-0D9C-4689-BD14-11E835244631}" destId="{E8D51E19-767B-437C-9AE5-2A9943173D7C}" srcOrd="2" destOrd="0" presId="urn:microsoft.com/office/officeart/2005/8/layout/hProcess11"/>
    <dgm:cxn modelId="{9619E086-0F9E-4BD8-871A-F90A99CFEFCF}" type="presParOf" srcId="{F1D28514-D8AC-4846-AC95-09B3AAEB0E4B}" destId="{1F0D99C3-5754-4603-97CC-1BB80130B040}" srcOrd="1" destOrd="0" presId="urn:microsoft.com/office/officeart/2005/8/layout/hProcess11"/>
    <dgm:cxn modelId="{19667F3D-7D91-425A-9A81-564D6EF3DA67}" type="presParOf" srcId="{F1D28514-D8AC-4846-AC95-09B3AAEB0E4B}" destId="{5B264C7B-3A52-4CD5-9990-B63B1328668B}" srcOrd="2" destOrd="0" presId="urn:microsoft.com/office/officeart/2005/8/layout/hProcess11"/>
    <dgm:cxn modelId="{290A6C77-B64C-4FD7-9009-84549A4759C9}" type="presParOf" srcId="{5B264C7B-3A52-4CD5-9990-B63B1328668B}" destId="{EA702668-FB56-4EEC-BB1B-93A32492E058}" srcOrd="0" destOrd="0" presId="urn:microsoft.com/office/officeart/2005/8/layout/hProcess11"/>
    <dgm:cxn modelId="{1E91F2C5-0794-440B-BBD9-DE6835F10FBA}" type="presParOf" srcId="{5B264C7B-3A52-4CD5-9990-B63B1328668B}" destId="{104B0A96-410A-44DE-A26F-E0612DBFD52C}" srcOrd="1" destOrd="0" presId="urn:microsoft.com/office/officeart/2005/8/layout/hProcess11"/>
    <dgm:cxn modelId="{7707BDF0-84A7-4B25-9222-7458888D96C4}" type="presParOf" srcId="{5B264C7B-3A52-4CD5-9990-B63B1328668B}" destId="{AD3B8440-7E11-4FE4-AF83-3E255B0CAFDD}" srcOrd="2" destOrd="0" presId="urn:microsoft.com/office/officeart/2005/8/layout/hProcess11"/>
    <dgm:cxn modelId="{071D32E5-5393-403F-9713-88CF718D670E}" type="presParOf" srcId="{F1D28514-D8AC-4846-AC95-09B3AAEB0E4B}" destId="{8B680C7A-A5EF-4485-9C04-BE73BBCA3391}" srcOrd="3" destOrd="0" presId="urn:microsoft.com/office/officeart/2005/8/layout/hProcess11"/>
    <dgm:cxn modelId="{D10540A6-DB23-4974-BC61-B6A50A11D851}" type="presParOf" srcId="{F1D28514-D8AC-4846-AC95-09B3AAEB0E4B}" destId="{6CF9BF4A-5718-477F-824E-915A699A0569}" srcOrd="4" destOrd="0" presId="urn:microsoft.com/office/officeart/2005/8/layout/hProcess11"/>
    <dgm:cxn modelId="{7D77409D-C588-4F37-B8FC-E5360857C8FB}" type="presParOf" srcId="{6CF9BF4A-5718-477F-824E-915A699A0569}" destId="{060EC9D2-2120-4C57-8534-8CDBABFB2D50}" srcOrd="0" destOrd="0" presId="urn:microsoft.com/office/officeart/2005/8/layout/hProcess11"/>
    <dgm:cxn modelId="{1B0789E2-EBC6-4A0C-A43F-CD6CC2B6A8BD}" type="presParOf" srcId="{6CF9BF4A-5718-477F-824E-915A699A0569}" destId="{851F50BC-14B0-4FBE-80F1-8F0CAB93784D}" srcOrd="1" destOrd="0" presId="urn:microsoft.com/office/officeart/2005/8/layout/hProcess11"/>
    <dgm:cxn modelId="{0FF6AAFA-82F4-4B3D-8AD5-E309E8DABA31}" type="presParOf" srcId="{6CF9BF4A-5718-477F-824E-915A699A0569}" destId="{FFD071A9-C767-4FFD-909E-F0C66E0ED3CB}"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8EB352-41FE-41C5-86BE-C18631DB1B6C}"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92C9165E-4F2F-4D94-9983-27B4728FBE22}">
      <dgm:prSet phldrT="[Text]">
        <dgm:style>
          <a:lnRef idx="2">
            <a:schemeClr val="accent1"/>
          </a:lnRef>
          <a:fillRef idx="1">
            <a:schemeClr val="lt1"/>
          </a:fillRef>
          <a:effectRef idx="0">
            <a:schemeClr val="accent1"/>
          </a:effectRef>
          <a:fontRef idx="minor">
            <a:schemeClr val="dk1"/>
          </a:fontRef>
        </dgm:style>
      </dgm:prSet>
      <dgm:spPr/>
      <dgm:t>
        <a:bodyPr/>
        <a:lstStyle/>
        <a:p>
          <a:r>
            <a:rPr lang="vi-VN">
              <a:latin typeface="+mj-lt"/>
            </a:rPr>
            <a:t>Hầu hết các Framework phổ biến đều là mã nguồn mở (hoặc có sẵn để sử dụng miễn phí) do đó người dùng có quyền sử dụng, nghiên cứu, cải tiến và phân phối theo một số nguyên tắc được quy định.</a:t>
          </a:r>
          <a:endParaRPr lang="en-US">
            <a:latin typeface="+mj-lt"/>
          </a:endParaRPr>
        </a:p>
      </dgm:t>
    </dgm:pt>
    <dgm:pt modelId="{875B7AB0-C5BA-48A0-B088-6D95077D31A9}" type="parTrans" cxnId="{98FD2800-D6CC-4900-98FA-3D2E0529EDF6}">
      <dgm:prSet/>
      <dgm:spPr/>
      <dgm:t>
        <a:bodyPr/>
        <a:lstStyle/>
        <a:p>
          <a:endParaRPr lang="en-US">
            <a:latin typeface="+mj-lt"/>
          </a:endParaRPr>
        </a:p>
      </dgm:t>
    </dgm:pt>
    <dgm:pt modelId="{497D514E-42DA-49CD-8A78-E6A0DF0D22D9}" type="sibTrans" cxnId="{98FD2800-D6CC-4900-98FA-3D2E0529EDF6}">
      <dgm:prSet/>
      <dgm:spPr/>
      <dgm:t>
        <a:bodyPr/>
        <a:lstStyle/>
        <a:p>
          <a:endParaRPr lang="en-US">
            <a:latin typeface="+mj-lt"/>
          </a:endParaRPr>
        </a:p>
      </dgm:t>
    </dgm:pt>
    <dgm:pt modelId="{1CFF00B5-FDDF-40CC-81F4-2E33B39A7958}">
      <dgm:prSet>
        <dgm:style>
          <a:lnRef idx="2">
            <a:schemeClr val="accent1"/>
          </a:lnRef>
          <a:fillRef idx="1">
            <a:schemeClr val="lt1"/>
          </a:fillRef>
          <a:effectRef idx="0">
            <a:schemeClr val="accent1"/>
          </a:effectRef>
          <a:fontRef idx="minor">
            <a:schemeClr val="dk1"/>
          </a:fontRef>
        </dgm:style>
      </dgm:prSet>
      <dgm:spPr/>
      <dgm:t>
        <a:bodyPr/>
        <a:lstStyle/>
        <a:p>
          <a:r>
            <a:rPr lang="vi-VN">
              <a:latin typeface="+mj-lt"/>
            </a:rPr>
            <a:t>Sử dụng Framework dễ dàng với nguồn thông tin phong phú và khả năng hỗ trợ nhanh chóng. Tuy nhiên, tốc độ hỗ trợ còn phụ thuộc vào nhiều yếu tố, chẳng hạn các hỗ trợ có trả phí hầu như sẽ nhanh hơn và ngắn gọn hơn; mức độ phổ biến của Framework cũng là một yếu tố tác động đến tốc độ này.</a:t>
          </a:r>
          <a:endParaRPr lang="en-US">
            <a:latin typeface="+mj-lt"/>
          </a:endParaRPr>
        </a:p>
      </dgm:t>
    </dgm:pt>
    <dgm:pt modelId="{70B6FF4B-4B98-429C-A99D-F3538F689BD2}" type="parTrans" cxnId="{14174DAB-4839-4453-9B19-5A7E3220E808}">
      <dgm:prSet/>
      <dgm:spPr/>
      <dgm:t>
        <a:bodyPr/>
        <a:lstStyle/>
        <a:p>
          <a:endParaRPr lang="en-US">
            <a:latin typeface="+mj-lt"/>
          </a:endParaRPr>
        </a:p>
      </dgm:t>
    </dgm:pt>
    <dgm:pt modelId="{6F01B315-1537-475A-8685-A5765A3148D2}" type="sibTrans" cxnId="{14174DAB-4839-4453-9B19-5A7E3220E808}">
      <dgm:prSet/>
      <dgm:spPr/>
      <dgm:t>
        <a:bodyPr/>
        <a:lstStyle/>
        <a:p>
          <a:endParaRPr lang="en-US">
            <a:latin typeface="+mj-lt"/>
          </a:endParaRPr>
        </a:p>
      </dgm:t>
    </dgm:pt>
    <dgm:pt modelId="{3890DF5E-8DF5-4C85-85FD-D5D3B2BB9976}" type="pres">
      <dgm:prSet presAssocID="{6C8EB352-41FE-41C5-86BE-C18631DB1B6C}" presName="outerComposite" presStyleCnt="0">
        <dgm:presLayoutVars>
          <dgm:chMax val="5"/>
          <dgm:dir/>
          <dgm:resizeHandles val="exact"/>
        </dgm:presLayoutVars>
      </dgm:prSet>
      <dgm:spPr/>
    </dgm:pt>
    <dgm:pt modelId="{53F6B84B-46EB-4E58-9870-ED04B243072B}" type="pres">
      <dgm:prSet presAssocID="{6C8EB352-41FE-41C5-86BE-C18631DB1B6C}" presName="dummyMaxCanvas" presStyleCnt="0">
        <dgm:presLayoutVars/>
      </dgm:prSet>
      <dgm:spPr/>
    </dgm:pt>
    <dgm:pt modelId="{82727E1B-A6E6-447F-9120-EEEAB5F03C5C}" type="pres">
      <dgm:prSet presAssocID="{6C8EB352-41FE-41C5-86BE-C18631DB1B6C}" presName="TwoNodes_1" presStyleLbl="node1" presStyleIdx="0" presStyleCnt="2">
        <dgm:presLayoutVars>
          <dgm:bulletEnabled val="1"/>
        </dgm:presLayoutVars>
      </dgm:prSet>
      <dgm:spPr/>
    </dgm:pt>
    <dgm:pt modelId="{EBF40F17-8154-4B72-B186-F713FA6D7AA7}" type="pres">
      <dgm:prSet presAssocID="{6C8EB352-41FE-41C5-86BE-C18631DB1B6C}" presName="TwoNodes_2" presStyleLbl="node1" presStyleIdx="1" presStyleCnt="2">
        <dgm:presLayoutVars>
          <dgm:bulletEnabled val="1"/>
        </dgm:presLayoutVars>
      </dgm:prSet>
      <dgm:spPr/>
    </dgm:pt>
    <dgm:pt modelId="{942EBBA4-A896-4E6F-A559-76CE7B7F4575}" type="pres">
      <dgm:prSet presAssocID="{6C8EB352-41FE-41C5-86BE-C18631DB1B6C}" presName="TwoConn_1-2" presStyleLbl="fgAccFollowNode1" presStyleIdx="0" presStyleCnt="1">
        <dgm:presLayoutVars>
          <dgm:bulletEnabled val="1"/>
        </dgm:presLayoutVars>
      </dgm:prSet>
      <dgm:spPr/>
    </dgm:pt>
    <dgm:pt modelId="{02487B5C-E837-48B4-BB5E-9B2FBACDE3C4}" type="pres">
      <dgm:prSet presAssocID="{6C8EB352-41FE-41C5-86BE-C18631DB1B6C}" presName="TwoNodes_1_text" presStyleLbl="node1" presStyleIdx="1" presStyleCnt="2">
        <dgm:presLayoutVars>
          <dgm:bulletEnabled val="1"/>
        </dgm:presLayoutVars>
      </dgm:prSet>
      <dgm:spPr/>
    </dgm:pt>
    <dgm:pt modelId="{5C934357-ABC9-45E6-85ED-78894466F532}" type="pres">
      <dgm:prSet presAssocID="{6C8EB352-41FE-41C5-86BE-C18631DB1B6C}" presName="TwoNodes_2_text" presStyleLbl="node1" presStyleIdx="1" presStyleCnt="2">
        <dgm:presLayoutVars>
          <dgm:bulletEnabled val="1"/>
        </dgm:presLayoutVars>
      </dgm:prSet>
      <dgm:spPr/>
    </dgm:pt>
  </dgm:ptLst>
  <dgm:cxnLst>
    <dgm:cxn modelId="{98FD2800-D6CC-4900-98FA-3D2E0529EDF6}" srcId="{6C8EB352-41FE-41C5-86BE-C18631DB1B6C}" destId="{92C9165E-4F2F-4D94-9983-27B4728FBE22}" srcOrd="0" destOrd="0" parTransId="{875B7AB0-C5BA-48A0-B088-6D95077D31A9}" sibTransId="{497D514E-42DA-49CD-8A78-E6A0DF0D22D9}"/>
    <dgm:cxn modelId="{43AFCF30-60BA-48EB-A9AF-DC6857C38D04}" type="presOf" srcId="{6C8EB352-41FE-41C5-86BE-C18631DB1B6C}" destId="{3890DF5E-8DF5-4C85-85FD-D5D3B2BB9976}" srcOrd="0" destOrd="0" presId="urn:microsoft.com/office/officeart/2005/8/layout/vProcess5"/>
    <dgm:cxn modelId="{D4362B34-262C-476E-8092-E6B8CF08259F}" type="presOf" srcId="{1CFF00B5-FDDF-40CC-81F4-2E33B39A7958}" destId="{EBF40F17-8154-4B72-B186-F713FA6D7AA7}" srcOrd="0" destOrd="0" presId="urn:microsoft.com/office/officeart/2005/8/layout/vProcess5"/>
    <dgm:cxn modelId="{679F656C-FA65-4BE7-B7FD-AF4B2063308A}" type="presOf" srcId="{92C9165E-4F2F-4D94-9983-27B4728FBE22}" destId="{02487B5C-E837-48B4-BB5E-9B2FBACDE3C4}" srcOrd="1" destOrd="0" presId="urn:microsoft.com/office/officeart/2005/8/layout/vProcess5"/>
    <dgm:cxn modelId="{57D65A51-1A40-40C0-9BEA-79BA91A2F4A7}" type="presOf" srcId="{1CFF00B5-FDDF-40CC-81F4-2E33B39A7958}" destId="{5C934357-ABC9-45E6-85ED-78894466F532}" srcOrd="1" destOrd="0" presId="urn:microsoft.com/office/officeart/2005/8/layout/vProcess5"/>
    <dgm:cxn modelId="{C781437D-3402-4605-B0B5-9ABC6B416D1D}" type="presOf" srcId="{92C9165E-4F2F-4D94-9983-27B4728FBE22}" destId="{82727E1B-A6E6-447F-9120-EEEAB5F03C5C}" srcOrd="0" destOrd="0" presId="urn:microsoft.com/office/officeart/2005/8/layout/vProcess5"/>
    <dgm:cxn modelId="{14174DAB-4839-4453-9B19-5A7E3220E808}" srcId="{6C8EB352-41FE-41C5-86BE-C18631DB1B6C}" destId="{1CFF00B5-FDDF-40CC-81F4-2E33B39A7958}" srcOrd="1" destOrd="0" parTransId="{70B6FF4B-4B98-429C-A99D-F3538F689BD2}" sibTransId="{6F01B315-1537-475A-8685-A5765A3148D2}"/>
    <dgm:cxn modelId="{14AD19B1-B44F-4B6A-9F0D-A9F7A1025C28}" type="presOf" srcId="{497D514E-42DA-49CD-8A78-E6A0DF0D22D9}" destId="{942EBBA4-A896-4E6F-A559-76CE7B7F4575}" srcOrd="0" destOrd="0" presId="urn:microsoft.com/office/officeart/2005/8/layout/vProcess5"/>
    <dgm:cxn modelId="{FFE6AFFC-4651-482F-92FB-4EED5095D14D}" type="presParOf" srcId="{3890DF5E-8DF5-4C85-85FD-D5D3B2BB9976}" destId="{53F6B84B-46EB-4E58-9870-ED04B243072B}" srcOrd="0" destOrd="0" presId="urn:microsoft.com/office/officeart/2005/8/layout/vProcess5"/>
    <dgm:cxn modelId="{A1F86AD9-FD40-4140-97C6-519A0CBE8A38}" type="presParOf" srcId="{3890DF5E-8DF5-4C85-85FD-D5D3B2BB9976}" destId="{82727E1B-A6E6-447F-9120-EEEAB5F03C5C}" srcOrd="1" destOrd="0" presId="urn:microsoft.com/office/officeart/2005/8/layout/vProcess5"/>
    <dgm:cxn modelId="{127BCD81-EAB3-408B-BCC6-AD874CE8B3CF}" type="presParOf" srcId="{3890DF5E-8DF5-4C85-85FD-D5D3B2BB9976}" destId="{EBF40F17-8154-4B72-B186-F713FA6D7AA7}" srcOrd="2" destOrd="0" presId="urn:microsoft.com/office/officeart/2005/8/layout/vProcess5"/>
    <dgm:cxn modelId="{0B514131-E33F-4845-8607-8BC45EAAD4B0}" type="presParOf" srcId="{3890DF5E-8DF5-4C85-85FD-D5D3B2BB9976}" destId="{942EBBA4-A896-4E6F-A559-76CE7B7F4575}" srcOrd="3" destOrd="0" presId="urn:microsoft.com/office/officeart/2005/8/layout/vProcess5"/>
    <dgm:cxn modelId="{977FB023-E9ED-43AB-AC64-134BE836FFD3}" type="presParOf" srcId="{3890DF5E-8DF5-4C85-85FD-D5D3B2BB9976}" destId="{02487B5C-E837-48B4-BB5E-9B2FBACDE3C4}" srcOrd="4" destOrd="0" presId="urn:microsoft.com/office/officeart/2005/8/layout/vProcess5"/>
    <dgm:cxn modelId="{85F4E578-4DF7-4901-B7E5-624000A727CB}" type="presParOf" srcId="{3890DF5E-8DF5-4C85-85FD-D5D3B2BB9976}" destId="{5C934357-ABC9-45E6-85ED-78894466F532}"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D11CED-1329-4625-8A9C-28ABC24B1C0E}"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7EF7313D-EF76-41B2-A7E0-8A7DB0AEB7C5}">
      <dgm:prSet phldrT="[Text]">
        <dgm:style>
          <a:lnRef idx="2">
            <a:schemeClr val="accent1"/>
          </a:lnRef>
          <a:fillRef idx="1">
            <a:schemeClr val="lt1"/>
          </a:fillRef>
          <a:effectRef idx="0">
            <a:schemeClr val="accent1"/>
          </a:effectRef>
          <a:fontRef idx="minor">
            <a:schemeClr val="dk1"/>
          </a:fontRef>
        </dgm:style>
      </dgm:prSet>
      <dgm:spPr/>
      <dgm:t>
        <a:bodyPr/>
        <a:lstStyle/>
        <a:p>
          <a:r>
            <a:rPr lang="en-US">
              <a:latin typeface="Times New Roman" panose="02020603050405020304" pitchFamily="18" charset="0"/>
              <a:cs typeface="Times New Roman" panose="02020603050405020304" pitchFamily="18" charset="0"/>
            </a:rPr>
            <a:t>Framework giúp lập trình viên hạn chế việc viết nhiều code lặp đi lặp lại trong nhiều ứng dụng khác nhau, từ đó tăng hiệu suất công việc.</a:t>
          </a:r>
        </a:p>
      </dgm:t>
    </dgm:pt>
    <dgm:pt modelId="{C74ED42B-093F-4DF0-AB58-8D6AEFF4C076}" type="parTrans" cxnId="{9719A76E-706F-4C30-8BA1-D590A410EA60}">
      <dgm:prSet/>
      <dgm:spPr/>
      <dgm:t>
        <a:bodyPr/>
        <a:lstStyle/>
        <a:p>
          <a:endParaRPr lang="en-US">
            <a:latin typeface="Times New Roman" panose="02020603050405020304" pitchFamily="18" charset="0"/>
            <a:cs typeface="Times New Roman" panose="02020603050405020304" pitchFamily="18" charset="0"/>
          </a:endParaRPr>
        </a:p>
      </dgm:t>
    </dgm:pt>
    <dgm:pt modelId="{95384057-FADB-47B0-BB9E-93AF423FCDF8}" type="sibTrans" cxnId="{9719A76E-706F-4C30-8BA1-D590A410EA60}">
      <dgm:prSet/>
      <dgm:spPr/>
      <dgm:t>
        <a:bodyPr/>
        <a:lstStyle/>
        <a:p>
          <a:endParaRPr lang="en-US">
            <a:latin typeface="Times New Roman" panose="02020603050405020304" pitchFamily="18" charset="0"/>
            <a:cs typeface="Times New Roman" panose="02020603050405020304" pitchFamily="18" charset="0"/>
          </a:endParaRPr>
        </a:p>
      </dgm:t>
    </dgm:pt>
    <dgm:pt modelId="{B20E8CC3-A420-42E1-BDBF-D402A11D4844}">
      <dgm:prSet>
        <dgm:style>
          <a:lnRef idx="2">
            <a:schemeClr val="accent1"/>
          </a:lnRef>
          <a:fillRef idx="1">
            <a:schemeClr val="lt1"/>
          </a:fillRef>
          <a:effectRef idx="0">
            <a:schemeClr val="accent1"/>
          </a:effectRef>
          <a:fontRef idx="minor">
            <a:schemeClr val="dk1"/>
          </a:fontRef>
        </dgm:style>
      </dgm:prSet>
      <dgm:spPr/>
      <dgm:t>
        <a:bodyPr/>
        <a:lstStyle/>
        <a:p>
          <a:r>
            <a:rPr lang="vi-VN">
              <a:latin typeface="Times New Roman" panose="02020603050405020304" pitchFamily="18" charset="0"/>
              <a:cs typeface="Times New Roman" panose="02020603050405020304" pitchFamily="18" charset="0"/>
            </a:rPr>
            <a:t>Framework thường được phát triển và thử nghiệm bởi nhiều developer khác nhau vì vậy nó có thể đạt được nhiều mức độ bảo mật mạnh mẽ. Nhiều rủi ro bảo mật được giải quyết nhanh chóng và được kiểm tra thường xuyên khi Framework được xây dựng.</a:t>
          </a:r>
          <a:endParaRPr lang="en-US">
            <a:latin typeface="Times New Roman" panose="02020603050405020304" pitchFamily="18" charset="0"/>
            <a:cs typeface="Times New Roman" panose="02020603050405020304" pitchFamily="18" charset="0"/>
          </a:endParaRPr>
        </a:p>
      </dgm:t>
    </dgm:pt>
    <dgm:pt modelId="{1C937DF3-0776-423D-BBA7-A7AAA59D9FF5}" type="parTrans" cxnId="{B53C7FE5-3886-44A6-AA81-5DA775C8C5F4}">
      <dgm:prSet/>
      <dgm:spPr/>
      <dgm:t>
        <a:bodyPr/>
        <a:lstStyle/>
        <a:p>
          <a:endParaRPr lang="en-US">
            <a:latin typeface="Times New Roman" panose="02020603050405020304" pitchFamily="18" charset="0"/>
            <a:cs typeface="Times New Roman" panose="02020603050405020304" pitchFamily="18" charset="0"/>
          </a:endParaRPr>
        </a:p>
      </dgm:t>
    </dgm:pt>
    <dgm:pt modelId="{6AED91EB-A926-4C9E-924D-553F007A61EE}" type="sibTrans" cxnId="{B53C7FE5-3886-44A6-AA81-5DA775C8C5F4}">
      <dgm:prSet/>
      <dgm:spPr/>
      <dgm:t>
        <a:bodyPr/>
        <a:lstStyle/>
        <a:p>
          <a:endParaRPr lang="en-US">
            <a:latin typeface="Times New Roman" panose="02020603050405020304" pitchFamily="18" charset="0"/>
            <a:cs typeface="Times New Roman" panose="02020603050405020304" pitchFamily="18" charset="0"/>
          </a:endParaRPr>
        </a:p>
      </dgm:t>
    </dgm:pt>
    <dgm:pt modelId="{640AA47A-9972-4862-B027-43459AB10458}">
      <dgm:prSet>
        <dgm:style>
          <a:lnRef idx="2">
            <a:schemeClr val="accent1"/>
          </a:lnRef>
          <a:fillRef idx="1">
            <a:schemeClr val="lt1"/>
          </a:fillRef>
          <a:effectRef idx="0">
            <a:schemeClr val="accent1"/>
          </a:effectRef>
          <a:fontRef idx="minor">
            <a:schemeClr val="dk1"/>
          </a:fontRef>
        </dgm:style>
      </dgm:prSet>
      <dgm:spPr/>
      <dgm:t>
        <a:bodyPr/>
        <a:lstStyle/>
        <a:p>
          <a:r>
            <a:rPr lang="vi-VN" b="1">
              <a:latin typeface="Times New Roman" panose="02020603050405020304" pitchFamily="18" charset="0"/>
              <a:cs typeface="Times New Roman" panose="02020603050405020304" pitchFamily="18" charset="0"/>
            </a:rPr>
            <a:t>Tích hợp</a:t>
          </a:r>
          <a:r>
            <a:rPr lang="vi-VN">
              <a:latin typeface="Times New Roman" panose="02020603050405020304" pitchFamily="18" charset="0"/>
              <a:cs typeface="Times New Roman" panose="02020603050405020304" pitchFamily="18" charset="0"/>
            </a:rPr>
            <a:t>: Framework giúp liên kết các công cụ và cơ sở dữ liệu lại với nhau trong quá trình phát triển ứng dụng.</a:t>
          </a:r>
          <a:endParaRPr lang="en-US">
            <a:latin typeface="Times New Roman" panose="02020603050405020304" pitchFamily="18" charset="0"/>
            <a:cs typeface="Times New Roman" panose="02020603050405020304" pitchFamily="18" charset="0"/>
          </a:endParaRPr>
        </a:p>
      </dgm:t>
    </dgm:pt>
    <dgm:pt modelId="{908D634C-C57B-460E-BD69-9906093D3B6B}" type="parTrans" cxnId="{8C3D1AF6-401A-4CAB-851B-7DC27D1854DD}">
      <dgm:prSet/>
      <dgm:spPr/>
      <dgm:t>
        <a:bodyPr/>
        <a:lstStyle/>
        <a:p>
          <a:endParaRPr lang="en-US">
            <a:latin typeface="Times New Roman" panose="02020603050405020304" pitchFamily="18" charset="0"/>
            <a:cs typeface="Times New Roman" panose="02020603050405020304" pitchFamily="18" charset="0"/>
          </a:endParaRPr>
        </a:p>
      </dgm:t>
    </dgm:pt>
    <dgm:pt modelId="{AD26E22B-E5E2-4E9D-A6BF-C0269C42FDC1}" type="sibTrans" cxnId="{8C3D1AF6-401A-4CAB-851B-7DC27D1854DD}">
      <dgm:prSet/>
      <dgm:spPr/>
      <dgm:t>
        <a:bodyPr/>
        <a:lstStyle/>
        <a:p>
          <a:endParaRPr lang="en-US">
            <a:latin typeface="Times New Roman" panose="02020603050405020304" pitchFamily="18" charset="0"/>
            <a:cs typeface="Times New Roman" panose="02020603050405020304" pitchFamily="18" charset="0"/>
          </a:endParaRPr>
        </a:p>
      </dgm:t>
    </dgm:pt>
    <dgm:pt modelId="{EA2C35DB-CC53-4926-BE98-A63B1773D6F6}" type="pres">
      <dgm:prSet presAssocID="{C1D11CED-1329-4625-8A9C-28ABC24B1C0E}" presName="outerComposite" presStyleCnt="0">
        <dgm:presLayoutVars>
          <dgm:chMax val="5"/>
          <dgm:dir/>
          <dgm:resizeHandles val="exact"/>
        </dgm:presLayoutVars>
      </dgm:prSet>
      <dgm:spPr/>
    </dgm:pt>
    <dgm:pt modelId="{51C2FACA-6B5D-4E80-9D63-BACAFB7072EA}" type="pres">
      <dgm:prSet presAssocID="{C1D11CED-1329-4625-8A9C-28ABC24B1C0E}" presName="dummyMaxCanvas" presStyleCnt="0">
        <dgm:presLayoutVars/>
      </dgm:prSet>
      <dgm:spPr/>
    </dgm:pt>
    <dgm:pt modelId="{184C4ABC-E456-4D7A-B0F0-E2390470F860}" type="pres">
      <dgm:prSet presAssocID="{C1D11CED-1329-4625-8A9C-28ABC24B1C0E}" presName="ThreeNodes_1" presStyleLbl="node1" presStyleIdx="0" presStyleCnt="3">
        <dgm:presLayoutVars>
          <dgm:bulletEnabled val="1"/>
        </dgm:presLayoutVars>
      </dgm:prSet>
      <dgm:spPr/>
    </dgm:pt>
    <dgm:pt modelId="{FBE0E44E-DF88-4C8F-91A9-CC49A3E5E3D4}" type="pres">
      <dgm:prSet presAssocID="{C1D11CED-1329-4625-8A9C-28ABC24B1C0E}" presName="ThreeNodes_2" presStyleLbl="node1" presStyleIdx="1" presStyleCnt="3">
        <dgm:presLayoutVars>
          <dgm:bulletEnabled val="1"/>
        </dgm:presLayoutVars>
      </dgm:prSet>
      <dgm:spPr/>
    </dgm:pt>
    <dgm:pt modelId="{BAEBEE36-7515-44DB-9E39-B832AF6B9C58}" type="pres">
      <dgm:prSet presAssocID="{C1D11CED-1329-4625-8A9C-28ABC24B1C0E}" presName="ThreeNodes_3" presStyleLbl="node1" presStyleIdx="2" presStyleCnt="3">
        <dgm:presLayoutVars>
          <dgm:bulletEnabled val="1"/>
        </dgm:presLayoutVars>
      </dgm:prSet>
      <dgm:spPr/>
    </dgm:pt>
    <dgm:pt modelId="{D9C9CCB7-3F6C-432B-837A-6989BD6CD5B8}" type="pres">
      <dgm:prSet presAssocID="{C1D11CED-1329-4625-8A9C-28ABC24B1C0E}" presName="ThreeConn_1-2" presStyleLbl="fgAccFollowNode1" presStyleIdx="0" presStyleCnt="2">
        <dgm:presLayoutVars>
          <dgm:bulletEnabled val="1"/>
        </dgm:presLayoutVars>
      </dgm:prSet>
      <dgm:spPr/>
    </dgm:pt>
    <dgm:pt modelId="{CCB2AE53-3F74-4E75-B2E3-C34F0DA263A0}" type="pres">
      <dgm:prSet presAssocID="{C1D11CED-1329-4625-8A9C-28ABC24B1C0E}" presName="ThreeConn_2-3" presStyleLbl="fgAccFollowNode1" presStyleIdx="1" presStyleCnt="2">
        <dgm:presLayoutVars>
          <dgm:bulletEnabled val="1"/>
        </dgm:presLayoutVars>
      </dgm:prSet>
      <dgm:spPr/>
    </dgm:pt>
    <dgm:pt modelId="{6BA6621B-9797-4144-8640-A796D04486DC}" type="pres">
      <dgm:prSet presAssocID="{C1D11CED-1329-4625-8A9C-28ABC24B1C0E}" presName="ThreeNodes_1_text" presStyleLbl="node1" presStyleIdx="2" presStyleCnt="3">
        <dgm:presLayoutVars>
          <dgm:bulletEnabled val="1"/>
        </dgm:presLayoutVars>
      </dgm:prSet>
      <dgm:spPr/>
    </dgm:pt>
    <dgm:pt modelId="{071E2598-42DE-432B-9BC5-643C2D286AAC}" type="pres">
      <dgm:prSet presAssocID="{C1D11CED-1329-4625-8A9C-28ABC24B1C0E}" presName="ThreeNodes_2_text" presStyleLbl="node1" presStyleIdx="2" presStyleCnt="3">
        <dgm:presLayoutVars>
          <dgm:bulletEnabled val="1"/>
        </dgm:presLayoutVars>
      </dgm:prSet>
      <dgm:spPr/>
    </dgm:pt>
    <dgm:pt modelId="{28507285-6702-4BEC-AADD-7D8CE8AF54D1}" type="pres">
      <dgm:prSet presAssocID="{C1D11CED-1329-4625-8A9C-28ABC24B1C0E}" presName="ThreeNodes_3_text" presStyleLbl="node1" presStyleIdx="2" presStyleCnt="3">
        <dgm:presLayoutVars>
          <dgm:bulletEnabled val="1"/>
        </dgm:presLayoutVars>
      </dgm:prSet>
      <dgm:spPr/>
    </dgm:pt>
  </dgm:ptLst>
  <dgm:cxnLst>
    <dgm:cxn modelId="{664CE519-32CF-4250-BF64-F81C382AC6E6}" type="presOf" srcId="{640AA47A-9972-4862-B027-43459AB10458}" destId="{BAEBEE36-7515-44DB-9E39-B832AF6B9C58}" srcOrd="0" destOrd="0" presId="urn:microsoft.com/office/officeart/2005/8/layout/vProcess5"/>
    <dgm:cxn modelId="{56CFCC1B-5C7C-4094-93B6-5C246776020C}" type="presOf" srcId="{640AA47A-9972-4862-B027-43459AB10458}" destId="{28507285-6702-4BEC-AADD-7D8CE8AF54D1}" srcOrd="1" destOrd="0" presId="urn:microsoft.com/office/officeart/2005/8/layout/vProcess5"/>
    <dgm:cxn modelId="{19319022-30BF-4161-B245-B87B1AA764C6}" type="presOf" srcId="{7EF7313D-EF76-41B2-A7E0-8A7DB0AEB7C5}" destId="{184C4ABC-E456-4D7A-B0F0-E2390470F860}" srcOrd="0" destOrd="0" presId="urn:microsoft.com/office/officeart/2005/8/layout/vProcess5"/>
    <dgm:cxn modelId="{3308DC3D-B458-480C-A822-B551365C3816}" type="presOf" srcId="{B20E8CC3-A420-42E1-BDBF-D402A11D4844}" destId="{071E2598-42DE-432B-9BC5-643C2D286AAC}" srcOrd="1" destOrd="0" presId="urn:microsoft.com/office/officeart/2005/8/layout/vProcess5"/>
    <dgm:cxn modelId="{AC5AB061-E84F-4618-8846-791AFE253590}" type="presOf" srcId="{B20E8CC3-A420-42E1-BDBF-D402A11D4844}" destId="{FBE0E44E-DF88-4C8F-91A9-CC49A3E5E3D4}" srcOrd="0" destOrd="0" presId="urn:microsoft.com/office/officeart/2005/8/layout/vProcess5"/>
    <dgm:cxn modelId="{9719A76E-706F-4C30-8BA1-D590A410EA60}" srcId="{C1D11CED-1329-4625-8A9C-28ABC24B1C0E}" destId="{7EF7313D-EF76-41B2-A7E0-8A7DB0AEB7C5}" srcOrd="0" destOrd="0" parTransId="{C74ED42B-093F-4DF0-AB58-8D6AEFF4C076}" sibTransId="{95384057-FADB-47B0-BB9E-93AF423FCDF8}"/>
    <dgm:cxn modelId="{4962C7C9-3152-4825-8A77-C34C6173D447}" type="presOf" srcId="{C1D11CED-1329-4625-8A9C-28ABC24B1C0E}" destId="{EA2C35DB-CC53-4926-BE98-A63B1773D6F6}" srcOrd="0" destOrd="0" presId="urn:microsoft.com/office/officeart/2005/8/layout/vProcess5"/>
    <dgm:cxn modelId="{1C4051CE-99F2-4B0F-8BEA-07299DBA4873}" type="presOf" srcId="{7EF7313D-EF76-41B2-A7E0-8A7DB0AEB7C5}" destId="{6BA6621B-9797-4144-8640-A796D04486DC}" srcOrd="1" destOrd="0" presId="urn:microsoft.com/office/officeart/2005/8/layout/vProcess5"/>
    <dgm:cxn modelId="{DCF3BECE-69ED-471B-9552-365ED28FC661}" type="presOf" srcId="{6AED91EB-A926-4C9E-924D-553F007A61EE}" destId="{CCB2AE53-3F74-4E75-B2E3-C34F0DA263A0}" srcOrd="0" destOrd="0" presId="urn:microsoft.com/office/officeart/2005/8/layout/vProcess5"/>
    <dgm:cxn modelId="{B53C7FE5-3886-44A6-AA81-5DA775C8C5F4}" srcId="{C1D11CED-1329-4625-8A9C-28ABC24B1C0E}" destId="{B20E8CC3-A420-42E1-BDBF-D402A11D4844}" srcOrd="1" destOrd="0" parTransId="{1C937DF3-0776-423D-BBA7-A7AAA59D9FF5}" sibTransId="{6AED91EB-A926-4C9E-924D-553F007A61EE}"/>
    <dgm:cxn modelId="{8C3D1AF6-401A-4CAB-851B-7DC27D1854DD}" srcId="{C1D11CED-1329-4625-8A9C-28ABC24B1C0E}" destId="{640AA47A-9972-4862-B027-43459AB10458}" srcOrd="2" destOrd="0" parTransId="{908D634C-C57B-460E-BD69-9906093D3B6B}" sibTransId="{AD26E22B-E5E2-4E9D-A6BF-C0269C42FDC1}"/>
    <dgm:cxn modelId="{24583CFC-EFC4-4271-A12E-0578795A0C6C}" type="presOf" srcId="{95384057-FADB-47B0-BB9E-93AF423FCDF8}" destId="{D9C9CCB7-3F6C-432B-837A-6989BD6CD5B8}" srcOrd="0" destOrd="0" presId="urn:microsoft.com/office/officeart/2005/8/layout/vProcess5"/>
    <dgm:cxn modelId="{838E8354-A7CF-4E83-AD2B-873BF7DF0F4C}" type="presParOf" srcId="{EA2C35DB-CC53-4926-BE98-A63B1773D6F6}" destId="{51C2FACA-6B5D-4E80-9D63-BACAFB7072EA}" srcOrd="0" destOrd="0" presId="urn:microsoft.com/office/officeart/2005/8/layout/vProcess5"/>
    <dgm:cxn modelId="{A99981AC-FBDA-4E02-978D-B511FE368691}" type="presParOf" srcId="{EA2C35DB-CC53-4926-BE98-A63B1773D6F6}" destId="{184C4ABC-E456-4D7A-B0F0-E2390470F860}" srcOrd="1" destOrd="0" presId="urn:microsoft.com/office/officeart/2005/8/layout/vProcess5"/>
    <dgm:cxn modelId="{BB8B7575-C1F5-4B36-8BC7-974BF2E67197}" type="presParOf" srcId="{EA2C35DB-CC53-4926-BE98-A63B1773D6F6}" destId="{FBE0E44E-DF88-4C8F-91A9-CC49A3E5E3D4}" srcOrd="2" destOrd="0" presId="urn:microsoft.com/office/officeart/2005/8/layout/vProcess5"/>
    <dgm:cxn modelId="{22560573-FBDE-4AAE-B1DA-CC3DA036C7F6}" type="presParOf" srcId="{EA2C35DB-CC53-4926-BE98-A63B1773D6F6}" destId="{BAEBEE36-7515-44DB-9E39-B832AF6B9C58}" srcOrd="3" destOrd="0" presId="urn:microsoft.com/office/officeart/2005/8/layout/vProcess5"/>
    <dgm:cxn modelId="{D1DCEB8D-D5D6-412F-B806-48478D85AC0E}" type="presParOf" srcId="{EA2C35DB-CC53-4926-BE98-A63B1773D6F6}" destId="{D9C9CCB7-3F6C-432B-837A-6989BD6CD5B8}" srcOrd="4" destOrd="0" presId="urn:microsoft.com/office/officeart/2005/8/layout/vProcess5"/>
    <dgm:cxn modelId="{62AE5899-A9A6-4FAB-891D-B360E53B8653}" type="presParOf" srcId="{EA2C35DB-CC53-4926-BE98-A63B1773D6F6}" destId="{CCB2AE53-3F74-4E75-B2E3-C34F0DA263A0}" srcOrd="5" destOrd="0" presId="urn:microsoft.com/office/officeart/2005/8/layout/vProcess5"/>
    <dgm:cxn modelId="{A97F16E4-E2CE-4D49-848D-68CF1A3D4DEA}" type="presParOf" srcId="{EA2C35DB-CC53-4926-BE98-A63B1773D6F6}" destId="{6BA6621B-9797-4144-8640-A796D04486DC}" srcOrd="6" destOrd="0" presId="urn:microsoft.com/office/officeart/2005/8/layout/vProcess5"/>
    <dgm:cxn modelId="{84121C24-8A14-4DF7-9D97-42842DDF599B}" type="presParOf" srcId="{EA2C35DB-CC53-4926-BE98-A63B1773D6F6}" destId="{071E2598-42DE-432B-9BC5-643C2D286AAC}" srcOrd="7" destOrd="0" presId="urn:microsoft.com/office/officeart/2005/8/layout/vProcess5"/>
    <dgm:cxn modelId="{9B475651-C193-4728-81DA-FBE49E3A3DEB}" type="presParOf" srcId="{EA2C35DB-CC53-4926-BE98-A63B1773D6F6}" destId="{28507285-6702-4BEC-AADD-7D8CE8AF54D1}"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8FE34E3-EA29-4ED4-956B-16E85CB98F44}" type="doc">
      <dgm:prSet loTypeId="urn:microsoft.com/office/officeart/2005/8/layout/vProcess5" loCatId="process" qsTypeId="urn:microsoft.com/office/officeart/2005/8/quickstyle/simple4" qsCatId="simple" csTypeId="urn:microsoft.com/office/officeart/2005/8/colors/accent1_2" csCatId="accent1" phldr="1"/>
      <dgm:spPr/>
    </dgm:pt>
    <dgm:pt modelId="{A1413061-6BDD-45F7-90F7-08FF5936049C}">
      <dgm:prSet phldrT="[Text]">
        <dgm:style>
          <a:lnRef idx="2">
            <a:schemeClr val="accent1"/>
          </a:lnRef>
          <a:fillRef idx="1">
            <a:schemeClr val="lt1"/>
          </a:fillRef>
          <a:effectRef idx="0">
            <a:schemeClr val="accent1"/>
          </a:effectRef>
          <a:fontRef idx="minor">
            <a:schemeClr val="dk1"/>
          </a:fontRef>
        </dgm:style>
      </dgm:prSet>
      <dgm:spPr/>
      <dgm:t>
        <a:bodyPr/>
        <a:lstStyle/>
        <a:p>
          <a:r>
            <a:rPr lang="vi-VN">
              <a:latin typeface="+mj-lt"/>
            </a:rPr>
            <a:t>Tiết kiệm thời gian và công sức khi xây dựng website từ đầu bởi vì cấu trúc mã cơ bản hầu hết đã được phát triển và tích hợp sẵn.</a:t>
          </a:r>
          <a:endParaRPr lang="en-US">
            <a:latin typeface="+mj-lt"/>
          </a:endParaRPr>
        </a:p>
      </dgm:t>
    </dgm:pt>
    <dgm:pt modelId="{25530EF5-D380-4120-A603-42B97A0A4ABC}" type="parTrans" cxnId="{36F42333-674E-4F80-B677-300ABA28035A}">
      <dgm:prSet/>
      <dgm:spPr/>
      <dgm:t>
        <a:bodyPr/>
        <a:lstStyle/>
        <a:p>
          <a:endParaRPr lang="en-US">
            <a:latin typeface="+mj-lt"/>
          </a:endParaRPr>
        </a:p>
      </dgm:t>
    </dgm:pt>
    <dgm:pt modelId="{A8FD35A6-12EE-4FE4-A99D-9CBD81B6A9DF}" type="sibTrans" cxnId="{36F42333-674E-4F80-B677-300ABA28035A}">
      <dgm:prSet/>
      <dgm:spPr/>
      <dgm:t>
        <a:bodyPr/>
        <a:lstStyle/>
        <a:p>
          <a:endParaRPr lang="en-US">
            <a:latin typeface="+mj-lt"/>
          </a:endParaRPr>
        </a:p>
      </dgm:t>
    </dgm:pt>
    <dgm:pt modelId="{7ECCC530-DB68-4475-A6E8-726D64B0F22E}">
      <dgm:prSet>
        <dgm:style>
          <a:lnRef idx="2">
            <a:schemeClr val="accent1"/>
          </a:lnRef>
          <a:fillRef idx="1">
            <a:schemeClr val="lt1"/>
          </a:fillRef>
          <a:effectRef idx="0">
            <a:schemeClr val="accent1"/>
          </a:effectRef>
          <a:fontRef idx="minor">
            <a:schemeClr val="dk1"/>
          </a:fontRef>
        </dgm:style>
      </dgm:prSet>
      <dgm:spPr/>
      <dgm:t>
        <a:bodyPr/>
        <a:lstStyle/>
        <a:p>
          <a:r>
            <a:rPr lang="vi-VN">
              <a:latin typeface="+mj-lt"/>
            </a:rPr>
            <a:t>Dễ dàng chỉnh sửa, cải tiến và phát triển từ các tính năng sẵn có để nhanh chóng đưa vào sử dụng khi xây dựng website.</a:t>
          </a:r>
          <a:endParaRPr lang="en-US">
            <a:latin typeface="+mj-lt"/>
          </a:endParaRPr>
        </a:p>
      </dgm:t>
    </dgm:pt>
    <dgm:pt modelId="{213E6D0F-D4FE-4393-9C7D-B8A6C23B9E49}" type="parTrans" cxnId="{80AB9FF6-2F50-490E-8818-9969B3BECF49}">
      <dgm:prSet/>
      <dgm:spPr/>
      <dgm:t>
        <a:bodyPr/>
        <a:lstStyle/>
        <a:p>
          <a:endParaRPr lang="en-US">
            <a:latin typeface="+mj-lt"/>
          </a:endParaRPr>
        </a:p>
      </dgm:t>
    </dgm:pt>
    <dgm:pt modelId="{7D763324-1519-4638-A40F-6C8886F67EC0}" type="sibTrans" cxnId="{80AB9FF6-2F50-490E-8818-9969B3BECF49}">
      <dgm:prSet/>
      <dgm:spPr/>
      <dgm:t>
        <a:bodyPr/>
        <a:lstStyle/>
        <a:p>
          <a:endParaRPr lang="en-US">
            <a:latin typeface="+mj-lt"/>
          </a:endParaRPr>
        </a:p>
      </dgm:t>
    </dgm:pt>
    <dgm:pt modelId="{C60F7319-C340-4F5F-ADBC-E16915D47FFE}">
      <dgm:prSet>
        <dgm:style>
          <a:lnRef idx="2">
            <a:schemeClr val="accent1"/>
          </a:lnRef>
          <a:fillRef idx="1">
            <a:schemeClr val="lt1"/>
          </a:fillRef>
          <a:effectRef idx="0">
            <a:schemeClr val="accent1"/>
          </a:effectRef>
          <a:fontRef idx="minor">
            <a:schemeClr val="dk1"/>
          </a:fontRef>
        </dgm:style>
      </dgm:prSet>
      <dgm:spPr/>
      <dgm:t>
        <a:bodyPr/>
        <a:lstStyle/>
        <a:p>
          <a:r>
            <a:rPr lang="vi-VN">
              <a:latin typeface="+mj-lt"/>
            </a:rPr>
            <a:t>Chất lượng được đảm bảo, khả năng bảo mật cao.</a:t>
          </a:r>
          <a:endParaRPr lang="en-US">
            <a:latin typeface="+mj-lt"/>
          </a:endParaRPr>
        </a:p>
      </dgm:t>
    </dgm:pt>
    <dgm:pt modelId="{D8101846-8D50-40A9-BDB3-EE0FD19DEFFC}" type="parTrans" cxnId="{A8B8064B-7BC4-4267-8D42-4FA3C183403E}">
      <dgm:prSet/>
      <dgm:spPr/>
      <dgm:t>
        <a:bodyPr/>
        <a:lstStyle/>
        <a:p>
          <a:endParaRPr lang="en-US">
            <a:latin typeface="+mj-lt"/>
          </a:endParaRPr>
        </a:p>
      </dgm:t>
    </dgm:pt>
    <dgm:pt modelId="{B3625EBB-F37A-456B-B0C9-07DFA3ACC669}" type="sibTrans" cxnId="{A8B8064B-7BC4-4267-8D42-4FA3C183403E}">
      <dgm:prSet/>
      <dgm:spPr/>
      <dgm:t>
        <a:bodyPr/>
        <a:lstStyle/>
        <a:p>
          <a:endParaRPr lang="en-US">
            <a:latin typeface="+mj-lt"/>
          </a:endParaRPr>
        </a:p>
      </dgm:t>
    </dgm:pt>
    <dgm:pt modelId="{636D603B-67DA-4ED2-B50B-481AA7C6323C}">
      <dgm:prSet>
        <dgm:style>
          <a:lnRef idx="2">
            <a:schemeClr val="accent1"/>
          </a:lnRef>
          <a:fillRef idx="1">
            <a:schemeClr val="lt1"/>
          </a:fillRef>
          <a:effectRef idx="0">
            <a:schemeClr val="accent1"/>
          </a:effectRef>
          <a:fontRef idx="minor">
            <a:schemeClr val="dk1"/>
          </a:fontRef>
        </dgm:style>
      </dgm:prSet>
      <dgm:spPr/>
      <dgm:t>
        <a:bodyPr/>
        <a:lstStyle/>
        <a:p>
          <a:r>
            <a:rPr lang="vi-VN">
              <a:latin typeface="+mj-lt"/>
            </a:rPr>
            <a:t>Code an toàn hơn.</a:t>
          </a:r>
          <a:endParaRPr lang="en-US">
            <a:latin typeface="+mj-lt"/>
          </a:endParaRPr>
        </a:p>
      </dgm:t>
    </dgm:pt>
    <dgm:pt modelId="{89698328-19FC-403C-AFDE-7BBA6F86C495}" type="parTrans" cxnId="{67888480-124B-4236-82A8-22963008D415}">
      <dgm:prSet/>
      <dgm:spPr/>
      <dgm:t>
        <a:bodyPr/>
        <a:lstStyle/>
        <a:p>
          <a:endParaRPr lang="en-US">
            <a:latin typeface="+mj-lt"/>
          </a:endParaRPr>
        </a:p>
      </dgm:t>
    </dgm:pt>
    <dgm:pt modelId="{B06653C4-06D0-403C-873A-935BA8B7C9F9}" type="sibTrans" cxnId="{67888480-124B-4236-82A8-22963008D415}">
      <dgm:prSet/>
      <dgm:spPr/>
      <dgm:t>
        <a:bodyPr/>
        <a:lstStyle/>
        <a:p>
          <a:endParaRPr lang="en-US">
            <a:latin typeface="+mj-lt"/>
          </a:endParaRPr>
        </a:p>
      </dgm:t>
    </dgm:pt>
    <dgm:pt modelId="{6EA17C89-EC2E-490B-8692-D8A1C7C57EFC}">
      <dgm:prSet>
        <dgm:style>
          <a:lnRef idx="2">
            <a:schemeClr val="accent1"/>
          </a:lnRef>
          <a:fillRef idx="1">
            <a:schemeClr val="lt1"/>
          </a:fillRef>
          <a:effectRef idx="0">
            <a:schemeClr val="accent1"/>
          </a:effectRef>
          <a:fontRef idx="minor">
            <a:schemeClr val="dk1"/>
          </a:fontRef>
        </dgm:style>
      </dgm:prSet>
      <dgm:spPr/>
      <dgm:t>
        <a:bodyPr/>
        <a:lstStyle/>
        <a:p>
          <a:r>
            <a:rPr lang="en-US">
              <a:latin typeface="Times New Roman" panose="02020603050405020304" pitchFamily="18" charset="0"/>
              <a:cs typeface="Times New Roman" panose="02020603050405020304" pitchFamily="18" charset="0"/>
            </a:rPr>
            <a:t>Hạn chế code trùng lặp và code thừa.</a:t>
          </a:r>
        </a:p>
      </dgm:t>
    </dgm:pt>
    <dgm:pt modelId="{FDC58C92-BF2E-40D9-8E55-DA0355A467B0}" type="parTrans" cxnId="{7EF652AA-69A3-414C-83E0-2F5D7502A798}">
      <dgm:prSet/>
      <dgm:spPr/>
      <dgm:t>
        <a:bodyPr/>
        <a:lstStyle/>
        <a:p>
          <a:endParaRPr lang="en-US">
            <a:latin typeface="+mj-lt"/>
          </a:endParaRPr>
        </a:p>
      </dgm:t>
    </dgm:pt>
    <dgm:pt modelId="{E74FD804-504D-4D01-8B37-A6CCA46879F2}" type="sibTrans" cxnId="{7EF652AA-69A3-414C-83E0-2F5D7502A798}">
      <dgm:prSet/>
      <dgm:spPr/>
      <dgm:t>
        <a:bodyPr/>
        <a:lstStyle/>
        <a:p>
          <a:endParaRPr lang="en-US">
            <a:latin typeface="+mj-lt"/>
          </a:endParaRPr>
        </a:p>
      </dgm:t>
    </dgm:pt>
    <dgm:pt modelId="{FCACC2B3-63A1-46B5-8CE1-EDC2D3010FB4}" type="pres">
      <dgm:prSet presAssocID="{E8FE34E3-EA29-4ED4-956B-16E85CB98F44}" presName="outerComposite" presStyleCnt="0">
        <dgm:presLayoutVars>
          <dgm:chMax val="5"/>
          <dgm:dir/>
          <dgm:resizeHandles val="exact"/>
        </dgm:presLayoutVars>
      </dgm:prSet>
      <dgm:spPr/>
    </dgm:pt>
    <dgm:pt modelId="{6C30AFDA-94C4-4AA2-9DFD-7D26CD362C0C}" type="pres">
      <dgm:prSet presAssocID="{E8FE34E3-EA29-4ED4-956B-16E85CB98F44}" presName="dummyMaxCanvas" presStyleCnt="0">
        <dgm:presLayoutVars/>
      </dgm:prSet>
      <dgm:spPr/>
    </dgm:pt>
    <dgm:pt modelId="{F876DC89-086C-45AF-B00A-7AE2BD3205EE}" type="pres">
      <dgm:prSet presAssocID="{E8FE34E3-EA29-4ED4-956B-16E85CB98F44}" presName="FiveNodes_1" presStyleLbl="node1" presStyleIdx="0" presStyleCnt="5">
        <dgm:presLayoutVars>
          <dgm:bulletEnabled val="1"/>
        </dgm:presLayoutVars>
      </dgm:prSet>
      <dgm:spPr/>
    </dgm:pt>
    <dgm:pt modelId="{B7D23331-5CC8-47FC-846F-6E1154386745}" type="pres">
      <dgm:prSet presAssocID="{E8FE34E3-EA29-4ED4-956B-16E85CB98F44}" presName="FiveNodes_2" presStyleLbl="node1" presStyleIdx="1" presStyleCnt="5">
        <dgm:presLayoutVars>
          <dgm:bulletEnabled val="1"/>
        </dgm:presLayoutVars>
      </dgm:prSet>
      <dgm:spPr/>
    </dgm:pt>
    <dgm:pt modelId="{0ACF3035-FE0C-4A07-A93E-CB4520951CD6}" type="pres">
      <dgm:prSet presAssocID="{E8FE34E3-EA29-4ED4-956B-16E85CB98F44}" presName="FiveNodes_3" presStyleLbl="node1" presStyleIdx="2" presStyleCnt="5">
        <dgm:presLayoutVars>
          <dgm:bulletEnabled val="1"/>
        </dgm:presLayoutVars>
      </dgm:prSet>
      <dgm:spPr/>
    </dgm:pt>
    <dgm:pt modelId="{730165AD-6B27-4406-8CAD-5CBB2A8EF3BC}" type="pres">
      <dgm:prSet presAssocID="{E8FE34E3-EA29-4ED4-956B-16E85CB98F44}" presName="FiveNodes_4" presStyleLbl="node1" presStyleIdx="3" presStyleCnt="5">
        <dgm:presLayoutVars>
          <dgm:bulletEnabled val="1"/>
        </dgm:presLayoutVars>
      </dgm:prSet>
      <dgm:spPr/>
    </dgm:pt>
    <dgm:pt modelId="{CFF1A914-29D7-4052-B5E7-23EF97EEFE13}" type="pres">
      <dgm:prSet presAssocID="{E8FE34E3-EA29-4ED4-956B-16E85CB98F44}" presName="FiveNodes_5" presStyleLbl="node1" presStyleIdx="4" presStyleCnt="5">
        <dgm:presLayoutVars>
          <dgm:bulletEnabled val="1"/>
        </dgm:presLayoutVars>
      </dgm:prSet>
      <dgm:spPr/>
    </dgm:pt>
    <dgm:pt modelId="{04379088-9396-48FA-B074-20D022598396}" type="pres">
      <dgm:prSet presAssocID="{E8FE34E3-EA29-4ED4-956B-16E85CB98F44}" presName="FiveConn_1-2" presStyleLbl="fgAccFollowNode1" presStyleIdx="0" presStyleCnt="4">
        <dgm:presLayoutVars>
          <dgm:bulletEnabled val="1"/>
        </dgm:presLayoutVars>
      </dgm:prSet>
      <dgm:spPr/>
    </dgm:pt>
    <dgm:pt modelId="{5DBF6566-49C4-4672-B7AB-63728CFD908D}" type="pres">
      <dgm:prSet presAssocID="{E8FE34E3-EA29-4ED4-956B-16E85CB98F44}" presName="FiveConn_2-3" presStyleLbl="fgAccFollowNode1" presStyleIdx="1" presStyleCnt="4">
        <dgm:presLayoutVars>
          <dgm:bulletEnabled val="1"/>
        </dgm:presLayoutVars>
      </dgm:prSet>
      <dgm:spPr/>
    </dgm:pt>
    <dgm:pt modelId="{19D93758-EDD1-4D04-8FF2-7509737D073C}" type="pres">
      <dgm:prSet presAssocID="{E8FE34E3-EA29-4ED4-956B-16E85CB98F44}" presName="FiveConn_3-4" presStyleLbl="fgAccFollowNode1" presStyleIdx="2" presStyleCnt="4">
        <dgm:presLayoutVars>
          <dgm:bulletEnabled val="1"/>
        </dgm:presLayoutVars>
      </dgm:prSet>
      <dgm:spPr/>
    </dgm:pt>
    <dgm:pt modelId="{6444F0E8-85D7-4040-96EF-E126002932C1}" type="pres">
      <dgm:prSet presAssocID="{E8FE34E3-EA29-4ED4-956B-16E85CB98F44}" presName="FiveConn_4-5" presStyleLbl="fgAccFollowNode1" presStyleIdx="3" presStyleCnt="4">
        <dgm:presLayoutVars>
          <dgm:bulletEnabled val="1"/>
        </dgm:presLayoutVars>
      </dgm:prSet>
      <dgm:spPr/>
    </dgm:pt>
    <dgm:pt modelId="{B99B6A7F-A357-4725-9687-0CBE66AE77E7}" type="pres">
      <dgm:prSet presAssocID="{E8FE34E3-EA29-4ED4-956B-16E85CB98F44}" presName="FiveNodes_1_text" presStyleLbl="node1" presStyleIdx="4" presStyleCnt="5">
        <dgm:presLayoutVars>
          <dgm:bulletEnabled val="1"/>
        </dgm:presLayoutVars>
      </dgm:prSet>
      <dgm:spPr/>
    </dgm:pt>
    <dgm:pt modelId="{EF3AE7F3-492F-4F9C-9997-65CF04AAE5BC}" type="pres">
      <dgm:prSet presAssocID="{E8FE34E3-EA29-4ED4-956B-16E85CB98F44}" presName="FiveNodes_2_text" presStyleLbl="node1" presStyleIdx="4" presStyleCnt="5">
        <dgm:presLayoutVars>
          <dgm:bulletEnabled val="1"/>
        </dgm:presLayoutVars>
      </dgm:prSet>
      <dgm:spPr/>
    </dgm:pt>
    <dgm:pt modelId="{7C0D50AE-7A06-4018-8CF1-5812F1BA4F21}" type="pres">
      <dgm:prSet presAssocID="{E8FE34E3-EA29-4ED4-956B-16E85CB98F44}" presName="FiveNodes_3_text" presStyleLbl="node1" presStyleIdx="4" presStyleCnt="5">
        <dgm:presLayoutVars>
          <dgm:bulletEnabled val="1"/>
        </dgm:presLayoutVars>
      </dgm:prSet>
      <dgm:spPr/>
    </dgm:pt>
    <dgm:pt modelId="{7EA6BAEE-4CFB-423C-8ADB-D70DC57E79BF}" type="pres">
      <dgm:prSet presAssocID="{E8FE34E3-EA29-4ED4-956B-16E85CB98F44}" presName="FiveNodes_4_text" presStyleLbl="node1" presStyleIdx="4" presStyleCnt="5">
        <dgm:presLayoutVars>
          <dgm:bulletEnabled val="1"/>
        </dgm:presLayoutVars>
      </dgm:prSet>
      <dgm:spPr/>
    </dgm:pt>
    <dgm:pt modelId="{EA88F030-1642-4C92-A9D3-1FE254A43AF9}" type="pres">
      <dgm:prSet presAssocID="{E8FE34E3-EA29-4ED4-956B-16E85CB98F44}" presName="FiveNodes_5_text" presStyleLbl="node1" presStyleIdx="4" presStyleCnt="5">
        <dgm:presLayoutVars>
          <dgm:bulletEnabled val="1"/>
        </dgm:presLayoutVars>
      </dgm:prSet>
      <dgm:spPr/>
    </dgm:pt>
  </dgm:ptLst>
  <dgm:cxnLst>
    <dgm:cxn modelId="{9B4C8A01-2DA2-44B6-85B5-8BB5476DF4BC}" type="presOf" srcId="{7D763324-1519-4638-A40F-6C8886F67EC0}" destId="{5DBF6566-49C4-4672-B7AB-63728CFD908D}" srcOrd="0" destOrd="0" presId="urn:microsoft.com/office/officeart/2005/8/layout/vProcess5"/>
    <dgm:cxn modelId="{2CBA7E0C-9206-4507-A929-1EFCD006769F}" type="presOf" srcId="{E8FE34E3-EA29-4ED4-956B-16E85CB98F44}" destId="{FCACC2B3-63A1-46B5-8CE1-EDC2D3010FB4}" srcOrd="0" destOrd="0" presId="urn:microsoft.com/office/officeart/2005/8/layout/vProcess5"/>
    <dgm:cxn modelId="{A99F8020-5A73-4936-8E7D-AEC541D3EC13}" type="presOf" srcId="{6EA17C89-EC2E-490B-8692-D8A1C7C57EFC}" destId="{EA88F030-1642-4C92-A9D3-1FE254A43AF9}" srcOrd="1" destOrd="0" presId="urn:microsoft.com/office/officeart/2005/8/layout/vProcess5"/>
    <dgm:cxn modelId="{36F42333-674E-4F80-B677-300ABA28035A}" srcId="{E8FE34E3-EA29-4ED4-956B-16E85CB98F44}" destId="{A1413061-6BDD-45F7-90F7-08FF5936049C}" srcOrd="0" destOrd="0" parTransId="{25530EF5-D380-4120-A603-42B97A0A4ABC}" sibTransId="{A8FD35A6-12EE-4FE4-A99D-9CBD81B6A9DF}"/>
    <dgm:cxn modelId="{7B890935-1C0A-42AC-B5C5-724FF0CD845D}" type="presOf" srcId="{6EA17C89-EC2E-490B-8692-D8A1C7C57EFC}" destId="{CFF1A914-29D7-4052-B5E7-23EF97EEFE13}" srcOrd="0" destOrd="0" presId="urn:microsoft.com/office/officeart/2005/8/layout/vProcess5"/>
    <dgm:cxn modelId="{2979595F-28FB-4218-8F80-BD4E8471E028}" type="presOf" srcId="{A1413061-6BDD-45F7-90F7-08FF5936049C}" destId="{B99B6A7F-A357-4725-9687-0CBE66AE77E7}" srcOrd="1" destOrd="0" presId="urn:microsoft.com/office/officeart/2005/8/layout/vProcess5"/>
    <dgm:cxn modelId="{33C49362-E9AA-416D-956E-B6B3BBD323F1}" type="presOf" srcId="{A8FD35A6-12EE-4FE4-A99D-9CBD81B6A9DF}" destId="{04379088-9396-48FA-B074-20D022598396}" srcOrd="0" destOrd="0" presId="urn:microsoft.com/office/officeart/2005/8/layout/vProcess5"/>
    <dgm:cxn modelId="{3DFAEB46-C75B-4BBE-BD65-6F84D86320D9}" type="presOf" srcId="{636D603B-67DA-4ED2-B50B-481AA7C6323C}" destId="{7EA6BAEE-4CFB-423C-8ADB-D70DC57E79BF}" srcOrd="1" destOrd="0" presId="urn:microsoft.com/office/officeart/2005/8/layout/vProcess5"/>
    <dgm:cxn modelId="{1A1CAE4A-C55F-445F-9156-AC98DB84486A}" type="presOf" srcId="{7ECCC530-DB68-4475-A6E8-726D64B0F22E}" destId="{EF3AE7F3-492F-4F9C-9997-65CF04AAE5BC}" srcOrd="1" destOrd="0" presId="urn:microsoft.com/office/officeart/2005/8/layout/vProcess5"/>
    <dgm:cxn modelId="{A8B8064B-7BC4-4267-8D42-4FA3C183403E}" srcId="{E8FE34E3-EA29-4ED4-956B-16E85CB98F44}" destId="{C60F7319-C340-4F5F-ADBC-E16915D47FFE}" srcOrd="2" destOrd="0" parTransId="{D8101846-8D50-40A9-BDB3-EE0FD19DEFFC}" sibTransId="{B3625EBB-F37A-456B-B0C9-07DFA3ACC669}"/>
    <dgm:cxn modelId="{32BCCC70-E30D-4694-9CBB-8CD6B3EAAE2D}" type="presOf" srcId="{7ECCC530-DB68-4475-A6E8-726D64B0F22E}" destId="{B7D23331-5CC8-47FC-846F-6E1154386745}" srcOrd="0" destOrd="0" presId="urn:microsoft.com/office/officeart/2005/8/layout/vProcess5"/>
    <dgm:cxn modelId="{BCAF1753-B179-4524-9161-05D6BDC423E7}" type="presOf" srcId="{C60F7319-C340-4F5F-ADBC-E16915D47FFE}" destId="{7C0D50AE-7A06-4018-8CF1-5812F1BA4F21}" srcOrd="1" destOrd="0" presId="urn:microsoft.com/office/officeart/2005/8/layout/vProcess5"/>
    <dgm:cxn modelId="{6F1AD176-6C0F-41D7-AF09-8D65569C3B9E}" type="presOf" srcId="{636D603B-67DA-4ED2-B50B-481AA7C6323C}" destId="{730165AD-6B27-4406-8CAD-5CBB2A8EF3BC}" srcOrd="0" destOrd="0" presId="urn:microsoft.com/office/officeart/2005/8/layout/vProcess5"/>
    <dgm:cxn modelId="{67888480-124B-4236-82A8-22963008D415}" srcId="{E8FE34E3-EA29-4ED4-956B-16E85CB98F44}" destId="{636D603B-67DA-4ED2-B50B-481AA7C6323C}" srcOrd="3" destOrd="0" parTransId="{89698328-19FC-403C-AFDE-7BBA6F86C495}" sibTransId="{B06653C4-06D0-403C-873A-935BA8B7C9F9}"/>
    <dgm:cxn modelId="{62569293-51F7-4AD1-83DF-A3E10F2A7E86}" type="presOf" srcId="{B06653C4-06D0-403C-873A-935BA8B7C9F9}" destId="{6444F0E8-85D7-4040-96EF-E126002932C1}" srcOrd="0" destOrd="0" presId="urn:microsoft.com/office/officeart/2005/8/layout/vProcess5"/>
    <dgm:cxn modelId="{ED2F3097-402F-4DFF-9661-3338BBE10B44}" type="presOf" srcId="{B3625EBB-F37A-456B-B0C9-07DFA3ACC669}" destId="{19D93758-EDD1-4D04-8FF2-7509737D073C}" srcOrd="0" destOrd="0" presId="urn:microsoft.com/office/officeart/2005/8/layout/vProcess5"/>
    <dgm:cxn modelId="{7EF652AA-69A3-414C-83E0-2F5D7502A798}" srcId="{E8FE34E3-EA29-4ED4-956B-16E85CB98F44}" destId="{6EA17C89-EC2E-490B-8692-D8A1C7C57EFC}" srcOrd="4" destOrd="0" parTransId="{FDC58C92-BF2E-40D9-8E55-DA0355A467B0}" sibTransId="{E74FD804-504D-4D01-8B37-A6CCA46879F2}"/>
    <dgm:cxn modelId="{F36E4BE9-28E0-4AB6-B377-A5A583D0EC53}" type="presOf" srcId="{C60F7319-C340-4F5F-ADBC-E16915D47FFE}" destId="{0ACF3035-FE0C-4A07-A93E-CB4520951CD6}" srcOrd="0" destOrd="0" presId="urn:microsoft.com/office/officeart/2005/8/layout/vProcess5"/>
    <dgm:cxn modelId="{3A1487EF-F01C-4378-B578-875603E76A36}" type="presOf" srcId="{A1413061-6BDD-45F7-90F7-08FF5936049C}" destId="{F876DC89-086C-45AF-B00A-7AE2BD3205EE}" srcOrd="0" destOrd="0" presId="urn:microsoft.com/office/officeart/2005/8/layout/vProcess5"/>
    <dgm:cxn modelId="{80AB9FF6-2F50-490E-8818-9969B3BECF49}" srcId="{E8FE34E3-EA29-4ED4-956B-16E85CB98F44}" destId="{7ECCC530-DB68-4475-A6E8-726D64B0F22E}" srcOrd="1" destOrd="0" parTransId="{213E6D0F-D4FE-4393-9C7D-B8A6C23B9E49}" sibTransId="{7D763324-1519-4638-A40F-6C8886F67EC0}"/>
    <dgm:cxn modelId="{3F5AB3F8-4831-4651-8BF5-8738FB459B64}" type="presParOf" srcId="{FCACC2B3-63A1-46B5-8CE1-EDC2D3010FB4}" destId="{6C30AFDA-94C4-4AA2-9DFD-7D26CD362C0C}" srcOrd="0" destOrd="0" presId="urn:microsoft.com/office/officeart/2005/8/layout/vProcess5"/>
    <dgm:cxn modelId="{1443ABC6-8680-4A59-B182-E605F82850E1}" type="presParOf" srcId="{FCACC2B3-63A1-46B5-8CE1-EDC2D3010FB4}" destId="{F876DC89-086C-45AF-B00A-7AE2BD3205EE}" srcOrd="1" destOrd="0" presId="urn:microsoft.com/office/officeart/2005/8/layout/vProcess5"/>
    <dgm:cxn modelId="{5E361214-DF70-4419-8E9F-ECA49F198BD7}" type="presParOf" srcId="{FCACC2B3-63A1-46B5-8CE1-EDC2D3010FB4}" destId="{B7D23331-5CC8-47FC-846F-6E1154386745}" srcOrd="2" destOrd="0" presId="urn:microsoft.com/office/officeart/2005/8/layout/vProcess5"/>
    <dgm:cxn modelId="{0CB6F534-BC34-49EA-9CBB-F7806FB3A4E1}" type="presParOf" srcId="{FCACC2B3-63A1-46B5-8CE1-EDC2D3010FB4}" destId="{0ACF3035-FE0C-4A07-A93E-CB4520951CD6}" srcOrd="3" destOrd="0" presId="urn:microsoft.com/office/officeart/2005/8/layout/vProcess5"/>
    <dgm:cxn modelId="{D3F034ED-5BC2-46A7-9FB4-A690DD561D73}" type="presParOf" srcId="{FCACC2B3-63A1-46B5-8CE1-EDC2D3010FB4}" destId="{730165AD-6B27-4406-8CAD-5CBB2A8EF3BC}" srcOrd="4" destOrd="0" presId="urn:microsoft.com/office/officeart/2005/8/layout/vProcess5"/>
    <dgm:cxn modelId="{EC3E0412-5B94-4EB2-8B9D-DA04D2DD8100}" type="presParOf" srcId="{FCACC2B3-63A1-46B5-8CE1-EDC2D3010FB4}" destId="{CFF1A914-29D7-4052-B5E7-23EF97EEFE13}" srcOrd="5" destOrd="0" presId="urn:microsoft.com/office/officeart/2005/8/layout/vProcess5"/>
    <dgm:cxn modelId="{EF190E98-B95A-4250-A2E2-A096C88D5818}" type="presParOf" srcId="{FCACC2B3-63A1-46B5-8CE1-EDC2D3010FB4}" destId="{04379088-9396-48FA-B074-20D022598396}" srcOrd="6" destOrd="0" presId="urn:microsoft.com/office/officeart/2005/8/layout/vProcess5"/>
    <dgm:cxn modelId="{9941F8C7-0298-4A6B-B054-D6E3C106C167}" type="presParOf" srcId="{FCACC2B3-63A1-46B5-8CE1-EDC2D3010FB4}" destId="{5DBF6566-49C4-4672-B7AB-63728CFD908D}" srcOrd="7" destOrd="0" presId="urn:microsoft.com/office/officeart/2005/8/layout/vProcess5"/>
    <dgm:cxn modelId="{ACCA9DD2-752F-4693-A621-BFA40FD4096D}" type="presParOf" srcId="{FCACC2B3-63A1-46B5-8CE1-EDC2D3010FB4}" destId="{19D93758-EDD1-4D04-8FF2-7509737D073C}" srcOrd="8" destOrd="0" presId="urn:microsoft.com/office/officeart/2005/8/layout/vProcess5"/>
    <dgm:cxn modelId="{283D08C7-0188-4AA8-A881-1DD6ED7D2D43}" type="presParOf" srcId="{FCACC2B3-63A1-46B5-8CE1-EDC2D3010FB4}" destId="{6444F0E8-85D7-4040-96EF-E126002932C1}" srcOrd="9" destOrd="0" presId="urn:microsoft.com/office/officeart/2005/8/layout/vProcess5"/>
    <dgm:cxn modelId="{47E28310-1D23-4DD1-9DDC-66D8E6A5BC95}" type="presParOf" srcId="{FCACC2B3-63A1-46B5-8CE1-EDC2D3010FB4}" destId="{B99B6A7F-A357-4725-9687-0CBE66AE77E7}" srcOrd="10" destOrd="0" presId="urn:microsoft.com/office/officeart/2005/8/layout/vProcess5"/>
    <dgm:cxn modelId="{9F8578E7-A052-4458-BCDD-0EE1F7EAFE91}" type="presParOf" srcId="{FCACC2B3-63A1-46B5-8CE1-EDC2D3010FB4}" destId="{EF3AE7F3-492F-4F9C-9997-65CF04AAE5BC}" srcOrd="11" destOrd="0" presId="urn:microsoft.com/office/officeart/2005/8/layout/vProcess5"/>
    <dgm:cxn modelId="{47522BB4-7A36-43E8-B863-1440B78072D9}" type="presParOf" srcId="{FCACC2B3-63A1-46B5-8CE1-EDC2D3010FB4}" destId="{7C0D50AE-7A06-4018-8CF1-5812F1BA4F21}" srcOrd="12" destOrd="0" presId="urn:microsoft.com/office/officeart/2005/8/layout/vProcess5"/>
    <dgm:cxn modelId="{FE8669B9-39A7-453F-9171-2AA17D43951B}" type="presParOf" srcId="{FCACC2B3-63A1-46B5-8CE1-EDC2D3010FB4}" destId="{7EA6BAEE-4CFB-423C-8ADB-D70DC57E79BF}" srcOrd="13" destOrd="0" presId="urn:microsoft.com/office/officeart/2005/8/layout/vProcess5"/>
    <dgm:cxn modelId="{843751FF-215E-4CB3-8D39-9B7C681C26C1}" type="presParOf" srcId="{FCACC2B3-63A1-46B5-8CE1-EDC2D3010FB4}" destId="{EA88F030-1642-4C92-A9D3-1FE254A43AF9}"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89ADC11-477F-44B4-93CE-325F19F919CA}" type="doc">
      <dgm:prSet loTypeId="urn:microsoft.com/office/officeart/2005/8/layout/vProcess5" loCatId="process" qsTypeId="urn:microsoft.com/office/officeart/2005/8/quickstyle/simple1" qsCatId="simple" csTypeId="urn:microsoft.com/office/officeart/2005/8/colors/accent1_2" csCatId="accent1" phldr="1"/>
      <dgm:spPr/>
    </dgm:pt>
    <dgm:pt modelId="{A86BCE2D-B3CD-436A-BE35-884CE6D52D12}">
      <dgm:prSet phldrT="[Text]">
        <dgm:style>
          <a:lnRef idx="2">
            <a:schemeClr val="accent1"/>
          </a:lnRef>
          <a:fillRef idx="1">
            <a:schemeClr val="lt1"/>
          </a:fillRef>
          <a:effectRef idx="0">
            <a:schemeClr val="accent1"/>
          </a:effectRef>
          <a:fontRef idx="minor">
            <a:schemeClr val="dk1"/>
          </a:fontRef>
        </dgm:style>
      </dgm:prSet>
      <dgm:spPr/>
      <dgm:t>
        <a:bodyPr/>
        <a:lstStyle/>
        <a:p>
          <a:r>
            <a:rPr lang="vi-VN">
              <a:latin typeface="+mj-lt"/>
            </a:rPr>
            <a:t>Giúp code hoạt động nhất quán với ít lỗi hơn.</a:t>
          </a:r>
          <a:endParaRPr lang="en-US">
            <a:latin typeface="+mj-lt"/>
          </a:endParaRPr>
        </a:p>
      </dgm:t>
    </dgm:pt>
    <dgm:pt modelId="{B709C560-901C-44D0-9A7B-3E88AF4CBEFE}" type="parTrans" cxnId="{836FEC0D-50DF-439C-BBD7-567F02F27F92}">
      <dgm:prSet/>
      <dgm:spPr/>
      <dgm:t>
        <a:bodyPr/>
        <a:lstStyle/>
        <a:p>
          <a:endParaRPr lang="en-US">
            <a:latin typeface="+mj-lt"/>
          </a:endParaRPr>
        </a:p>
      </dgm:t>
    </dgm:pt>
    <dgm:pt modelId="{E5B57A59-3BF3-41BA-9AFF-4F3926DF95A2}" type="sibTrans" cxnId="{836FEC0D-50DF-439C-BBD7-567F02F27F92}">
      <dgm:prSet/>
      <dgm:spPr/>
      <dgm:t>
        <a:bodyPr/>
        <a:lstStyle/>
        <a:p>
          <a:endParaRPr lang="en-US">
            <a:latin typeface="+mj-lt"/>
          </a:endParaRPr>
        </a:p>
      </dgm:t>
    </dgm:pt>
    <dgm:pt modelId="{04A2B5DB-FC43-4940-A7A8-9A16F5446115}">
      <dgm:prSet>
        <dgm:style>
          <a:lnRef idx="2">
            <a:schemeClr val="accent1"/>
          </a:lnRef>
          <a:fillRef idx="1">
            <a:schemeClr val="lt1"/>
          </a:fillRef>
          <a:effectRef idx="0">
            <a:schemeClr val="accent1"/>
          </a:effectRef>
          <a:fontRef idx="minor">
            <a:schemeClr val="dk1"/>
          </a:fontRef>
        </dgm:style>
      </dgm:prSet>
      <dgm:spPr/>
      <dgm:t>
        <a:bodyPr/>
        <a:lstStyle/>
        <a:p>
          <a:r>
            <a:rPr lang="vi-VN">
              <a:latin typeface="+mj-lt"/>
            </a:rPr>
            <a:t>Giúp làm việc trên các công nghệ phức tạp trở nên dễ dàng hơn.</a:t>
          </a:r>
          <a:endParaRPr lang="en-US">
            <a:latin typeface="+mj-lt"/>
          </a:endParaRPr>
        </a:p>
      </dgm:t>
    </dgm:pt>
    <dgm:pt modelId="{A330A44E-CEEF-4750-9D79-8EA877F50A61}" type="parTrans" cxnId="{10454CE0-7062-4389-A4B2-7E6D177D7C63}">
      <dgm:prSet/>
      <dgm:spPr/>
      <dgm:t>
        <a:bodyPr/>
        <a:lstStyle/>
        <a:p>
          <a:endParaRPr lang="en-US">
            <a:latin typeface="+mj-lt"/>
          </a:endParaRPr>
        </a:p>
      </dgm:t>
    </dgm:pt>
    <dgm:pt modelId="{3BE0E955-876B-4331-AB76-0001DF832DBD}" type="sibTrans" cxnId="{10454CE0-7062-4389-A4B2-7E6D177D7C63}">
      <dgm:prSet/>
      <dgm:spPr/>
      <dgm:t>
        <a:bodyPr/>
        <a:lstStyle/>
        <a:p>
          <a:endParaRPr lang="en-US">
            <a:latin typeface="+mj-lt"/>
          </a:endParaRPr>
        </a:p>
      </dgm:t>
    </dgm:pt>
    <dgm:pt modelId="{C15DA8AC-04B6-4DC2-BEAB-C74FBDDC6386}">
      <dgm:prSet>
        <dgm:style>
          <a:lnRef idx="2">
            <a:schemeClr val="accent1"/>
          </a:lnRef>
          <a:fillRef idx="1">
            <a:schemeClr val="lt1"/>
          </a:fillRef>
          <a:effectRef idx="0">
            <a:schemeClr val="accent1"/>
          </a:effectRef>
          <a:fontRef idx="minor">
            <a:schemeClr val="dk1"/>
          </a:fontRef>
        </dgm:style>
      </dgm:prSet>
      <dgm:spPr/>
      <dgm:t>
        <a:bodyPr/>
        <a:lstStyle/>
        <a:p>
          <a:r>
            <a:rPr lang="vi-VN">
              <a:latin typeface="+mj-lt"/>
            </a:rPr>
            <a:t>Chức năng của Framework liên tục được cải tiến.</a:t>
          </a:r>
          <a:endParaRPr lang="en-US">
            <a:latin typeface="+mj-lt"/>
          </a:endParaRPr>
        </a:p>
      </dgm:t>
    </dgm:pt>
    <dgm:pt modelId="{4023357D-C62B-475D-B015-ABEFB85E9644}" type="parTrans" cxnId="{28E66250-8093-4E3A-9BA7-2F1A57109C96}">
      <dgm:prSet/>
      <dgm:spPr/>
      <dgm:t>
        <a:bodyPr/>
        <a:lstStyle/>
        <a:p>
          <a:endParaRPr lang="en-US">
            <a:latin typeface="+mj-lt"/>
          </a:endParaRPr>
        </a:p>
      </dgm:t>
    </dgm:pt>
    <dgm:pt modelId="{7767D92D-2CE9-49DD-926B-E4DED18CDC8C}" type="sibTrans" cxnId="{28E66250-8093-4E3A-9BA7-2F1A57109C96}">
      <dgm:prSet/>
      <dgm:spPr/>
      <dgm:t>
        <a:bodyPr/>
        <a:lstStyle/>
        <a:p>
          <a:endParaRPr lang="en-US">
            <a:latin typeface="+mj-lt"/>
          </a:endParaRPr>
        </a:p>
      </dgm:t>
    </dgm:pt>
    <dgm:pt modelId="{B60AF444-5E62-410E-8782-14DB27EB71D6}">
      <dgm:prSet>
        <dgm:style>
          <a:lnRef idx="2">
            <a:schemeClr val="accent1"/>
          </a:lnRef>
          <a:fillRef idx="1">
            <a:schemeClr val="lt1"/>
          </a:fillRef>
          <a:effectRef idx="0">
            <a:schemeClr val="accent1"/>
          </a:effectRef>
          <a:fontRef idx="minor">
            <a:schemeClr val="dk1"/>
          </a:fontRef>
        </dgm:style>
      </dgm:prSet>
      <dgm:spPr/>
      <dgm:t>
        <a:bodyPr/>
        <a:lstStyle/>
        <a:p>
          <a:r>
            <a:rPr lang="vi-VN">
              <a:latin typeface="+mj-lt"/>
            </a:rPr>
            <a:t>Một số phân đoạn code và chức năng được xây dựng và thử nghiệm trước. Điều này làm cho các website đáng tin cậy hơn.</a:t>
          </a:r>
          <a:endParaRPr lang="en-US">
            <a:latin typeface="+mj-lt"/>
          </a:endParaRPr>
        </a:p>
      </dgm:t>
    </dgm:pt>
    <dgm:pt modelId="{5E8A37BD-EC44-4B3E-9ECE-B11CE82F2277}" type="parTrans" cxnId="{36A28853-C1BB-4D0B-83FC-FF2AD22AF0B1}">
      <dgm:prSet/>
      <dgm:spPr/>
      <dgm:t>
        <a:bodyPr/>
        <a:lstStyle/>
        <a:p>
          <a:endParaRPr lang="en-US">
            <a:latin typeface="+mj-lt"/>
          </a:endParaRPr>
        </a:p>
      </dgm:t>
    </dgm:pt>
    <dgm:pt modelId="{191733C6-76F6-498B-B716-B6AC40612176}" type="sibTrans" cxnId="{36A28853-C1BB-4D0B-83FC-FF2AD22AF0B1}">
      <dgm:prSet/>
      <dgm:spPr/>
      <dgm:t>
        <a:bodyPr/>
        <a:lstStyle/>
        <a:p>
          <a:endParaRPr lang="en-US">
            <a:latin typeface="+mj-lt"/>
          </a:endParaRPr>
        </a:p>
      </dgm:t>
    </dgm:pt>
    <dgm:pt modelId="{E33304EE-BAF1-4C8C-A3AF-974C7F43C880}">
      <dgm:prSet>
        <dgm:style>
          <a:lnRef idx="2">
            <a:schemeClr val="accent1"/>
          </a:lnRef>
          <a:fillRef idx="1">
            <a:schemeClr val="lt1"/>
          </a:fillRef>
          <a:effectRef idx="0">
            <a:schemeClr val="accent1"/>
          </a:effectRef>
          <a:fontRef idx="minor">
            <a:schemeClr val="dk1"/>
          </a:fontRef>
        </dgm:style>
      </dgm:prSet>
      <dgm:spPr/>
      <dgm:t>
        <a:bodyPr/>
        <a:lstStyle/>
        <a:p>
          <a:r>
            <a:rPr lang="vi-VN">
              <a:latin typeface="+mj-lt"/>
            </a:rPr>
            <a:t>Kiểm tra và gỡ lỗi code dễ dàng hơn.</a:t>
          </a:r>
          <a:endParaRPr lang="en-US">
            <a:latin typeface="+mj-lt"/>
          </a:endParaRPr>
        </a:p>
      </dgm:t>
    </dgm:pt>
    <dgm:pt modelId="{F5E99CA8-D92E-4DDF-BE4D-29A01D53D456}" type="parTrans" cxnId="{3E066B3A-3DA5-4045-937C-F6CD71E75C83}">
      <dgm:prSet/>
      <dgm:spPr/>
      <dgm:t>
        <a:bodyPr/>
        <a:lstStyle/>
        <a:p>
          <a:endParaRPr lang="en-US">
            <a:latin typeface="+mj-lt"/>
          </a:endParaRPr>
        </a:p>
      </dgm:t>
    </dgm:pt>
    <dgm:pt modelId="{C59E6B6C-FBA2-4641-A7B2-0C7F768EC189}" type="sibTrans" cxnId="{3E066B3A-3DA5-4045-937C-F6CD71E75C83}">
      <dgm:prSet/>
      <dgm:spPr/>
      <dgm:t>
        <a:bodyPr/>
        <a:lstStyle/>
        <a:p>
          <a:endParaRPr lang="en-US">
            <a:latin typeface="+mj-lt"/>
          </a:endParaRPr>
        </a:p>
      </dgm:t>
    </dgm:pt>
    <dgm:pt modelId="{A488488B-3FE6-4733-8081-4CD713AE8733}" type="pres">
      <dgm:prSet presAssocID="{A89ADC11-477F-44B4-93CE-325F19F919CA}" presName="outerComposite" presStyleCnt="0">
        <dgm:presLayoutVars>
          <dgm:chMax val="5"/>
          <dgm:dir/>
          <dgm:resizeHandles val="exact"/>
        </dgm:presLayoutVars>
      </dgm:prSet>
      <dgm:spPr/>
    </dgm:pt>
    <dgm:pt modelId="{C2B74093-40B5-4C55-AEBA-DAA77F7D4974}" type="pres">
      <dgm:prSet presAssocID="{A89ADC11-477F-44B4-93CE-325F19F919CA}" presName="dummyMaxCanvas" presStyleCnt="0">
        <dgm:presLayoutVars/>
      </dgm:prSet>
      <dgm:spPr/>
    </dgm:pt>
    <dgm:pt modelId="{89A2E1F5-9A70-4B07-912C-7AF2EC1FA28D}" type="pres">
      <dgm:prSet presAssocID="{A89ADC11-477F-44B4-93CE-325F19F919CA}" presName="FiveNodes_1" presStyleLbl="node1" presStyleIdx="0" presStyleCnt="5">
        <dgm:presLayoutVars>
          <dgm:bulletEnabled val="1"/>
        </dgm:presLayoutVars>
      </dgm:prSet>
      <dgm:spPr/>
    </dgm:pt>
    <dgm:pt modelId="{E30F9512-9B59-4335-82F3-1D89F88CABC0}" type="pres">
      <dgm:prSet presAssocID="{A89ADC11-477F-44B4-93CE-325F19F919CA}" presName="FiveNodes_2" presStyleLbl="node1" presStyleIdx="1" presStyleCnt="5">
        <dgm:presLayoutVars>
          <dgm:bulletEnabled val="1"/>
        </dgm:presLayoutVars>
      </dgm:prSet>
      <dgm:spPr/>
    </dgm:pt>
    <dgm:pt modelId="{D64DA6D3-F66F-4F8C-A2C9-BBB17F739ABA}" type="pres">
      <dgm:prSet presAssocID="{A89ADC11-477F-44B4-93CE-325F19F919CA}" presName="FiveNodes_3" presStyleLbl="node1" presStyleIdx="2" presStyleCnt="5">
        <dgm:presLayoutVars>
          <dgm:bulletEnabled val="1"/>
        </dgm:presLayoutVars>
      </dgm:prSet>
      <dgm:spPr/>
    </dgm:pt>
    <dgm:pt modelId="{DDF3AB9C-A47D-4DB6-8786-228CD18D3BE5}" type="pres">
      <dgm:prSet presAssocID="{A89ADC11-477F-44B4-93CE-325F19F919CA}" presName="FiveNodes_4" presStyleLbl="node1" presStyleIdx="3" presStyleCnt="5">
        <dgm:presLayoutVars>
          <dgm:bulletEnabled val="1"/>
        </dgm:presLayoutVars>
      </dgm:prSet>
      <dgm:spPr/>
    </dgm:pt>
    <dgm:pt modelId="{8C768ED7-F9B3-4ADF-AE5B-E905D58826CD}" type="pres">
      <dgm:prSet presAssocID="{A89ADC11-477F-44B4-93CE-325F19F919CA}" presName="FiveNodes_5" presStyleLbl="node1" presStyleIdx="4" presStyleCnt="5">
        <dgm:presLayoutVars>
          <dgm:bulletEnabled val="1"/>
        </dgm:presLayoutVars>
      </dgm:prSet>
      <dgm:spPr/>
    </dgm:pt>
    <dgm:pt modelId="{7052BE02-526E-46D8-9EFB-F0B7C78C7924}" type="pres">
      <dgm:prSet presAssocID="{A89ADC11-477F-44B4-93CE-325F19F919CA}" presName="FiveConn_1-2" presStyleLbl="fgAccFollowNode1" presStyleIdx="0" presStyleCnt="4">
        <dgm:presLayoutVars>
          <dgm:bulletEnabled val="1"/>
        </dgm:presLayoutVars>
      </dgm:prSet>
      <dgm:spPr/>
    </dgm:pt>
    <dgm:pt modelId="{B6DD2E86-3F1E-45A5-AF3B-B8A03BFF72FF}" type="pres">
      <dgm:prSet presAssocID="{A89ADC11-477F-44B4-93CE-325F19F919CA}" presName="FiveConn_2-3" presStyleLbl="fgAccFollowNode1" presStyleIdx="1" presStyleCnt="4">
        <dgm:presLayoutVars>
          <dgm:bulletEnabled val="1"/>
        </dgm:presLayoutVars>
      </dgm:prSet>
      <dgm:spPr/>
    </dgm:pt>
    <dgm:pt modelId="{BB8E6FC2-E4D7-472D-A42A-1EFA98FD7109}" type="pres">
      <dgm:prSet presAssocID="{A89ADC11-477F-44B4-93CE-325F19F919CA}" presName="FiveConn_3-4" presStyleLbl="fgAccFollowNode1" presStyleIdx="2" presStyleCnt="4">
        <dgm:presLayoutVars>
          <dgm:bulletEnabled val="1"/>
        </dgm:presLayoutVars>
      </dgm:prSet>
      <dgm:spPr/>
    </dgm:pt>
    <dgm:pt modelId="{A6822DC3-8559-4806-AE8D-2FE01F50B4FE}" type="pres">
      <dgm:prSet presAssocID="{A89ADC11-477F-44B4-93CE-325F19F919CA}" presName="FiveConn_4-5" presStyleLbl="fgAccFollowNode1" presStyleIdx="3" presStyleCnt="4">
        <dgm:presLayoutVars>
          <dgm:bulletEnabled val="1"/>
        </dgm:presLayoutVars>
      </dgm:prSet>
      <dgm:spPr/>
    </dgm:pt>
    <dgm:pt modelId="{A4B92270-F7A8-4DCC-8CF2-D7FA941AC66D}" type="pres">
      <dgm:prSet presAssocID="{A89ADC11-477F-44B4-93CE-325F19F919CA}" presName="FiveNodes_1_text" presStyleLbl="node1" presStyleIdx="4" presStyleCnt="5">
        <dgm:presLayoutVars>
          <dgm:bulletEnabled val="1"/>
        </dgm:presLayoutVars>
      </dgm:prSet>
      <dgm:spPr/>
    </dgm:pt>
    <dgm:pt modelId="{79C68A63-EEB8-4502-86D3-5006D18FE87D}" type="pres">
      <dgm:prSet presAssocID="{A89ADC11-477F-44B4-93CE-325F19F919CA}" presName="FiveNodes_2_text" presStyleLbl="node1" presStyleIdx="4" presStyleCnt="5">
        <dgm:presLayoutVars>
          <dgm:bulletEnabled val="1"/>
        </dgm:presLayoutVars>
      </dgm:prSet>
      <dgm:spPr/>
    </dgm:pt>
    <dgm:pt modelId="{31AB8AE7-3180-456F-9325-9F6C4C0C023C}" type="pres">
      <dgm:prSet presAssocID="{A89ADC11-477F-44B4-93CE-325F19F919CA}" presName="FiveNodes_3_text" presStyleLbl="node1" presStyleIdx="4" presStyleCnt="5">
        <dgm:presLayoutVars>
          <dgm:bulletEnabled val="1"/>
        </dgm:presLayoutVars>
      </dgm:prSet>
      <dgm:spPr/>
    </dgm:pt>
    <dgm:pt modelId="{F10A7561-F15E-4272-85B2-0BF529678FC4}" type="pres">
      <dgm:prSet presAssocID="{A89ADC11-477F-44B4-93CE-325F19F919CA}" presName="FiveNodes_4_text" presStyleLbl="node1" presStyleIdx="4" presStyleCnt="5">
        <dgm:presLayoutVars>
          <dgm:bulletEnabled val="1"/>
        </dgm:presLayoutVars>
      </dgm:prSet>
      <dgm:spPr/>
    </dgm:pt>
    <dgm:pt modelId="{2E38F4AB-7CE1-4555-BD01-D3650E0206BC}" type="pres">
      <dgm:prSet presAssocID="{A89ADC11-477F-44B4-93CE-325F19F919CA}" presName="FiveNodes_5_text" presStyleLbl="node1" presStyleIdx="4" presStyleCnt="5">
        <dgm:presLayoutVars>
          <dgm:bulletEnabled val="1"/>
        </dgm:presLayoutVars>
      </dgm:prSet>
      <dgm:spPr/>
    </dgm:pt>
  </dgm:ptLst>
  <dgm:cxnLst>
    <dgm:cxn modelId="{04B72C0C-1400-45C5-BC0E-51A51B8566B2}" type="presOf" srcId="{E5B57A59-3BF3-41BA-9AFF-4F3926DF95A2}" destId="{7052BE02-526E-46D8-9EFB-F0B7C78C7924}" srcOrd="0" destOrd="0" presId="urn:microsoft.com/office/officeart/2005/8/layout/vProcess5"/>
    <dgm:cxn modelId="{836FEC0D-50DF-439C-BBD7-567F02F27F92}" srcId="{A89ADC11-477F-44B4-93CE-325F19F919CA}" destId="{A86BCE2D-B3CD-436A-BE35-884CE6D52D12}" srcOrd="0" destOrd="0" parTransId="{B709C560-901C-44D0-9A7B-3E88AF4CBEFE}" sibTransId="{E5B57A59-3BF3-41BA-9AFF-4F3926DF95A2}"/>
    <dgm:cxn modelId="{A5C5E21F-8FB2-4F8A-BDE8-FB60A19DA456}" type="presOf" srcId="{04A2B5DB-FC43-4940-A7A8-9A16F5446115}" destId="{E30F9512-9B59-4335-82F3-1D89F88CABC0}" srcOrd="0" destOrd="0" presId="urn:microsoft.com/office/officeart/2005/8/layout/vProcess5"/>
    <dgm:cxn modelId="{9ACD3223-CCF2-4E2C-9897-82955C47E327}" type="presOf" srcId="{B60AF444-5E62-410E-8782-14DB27EB71D6}" destId="{F10A7561-F15E-4272-85B2-0BF529678FC4}" srcOrd="1" destOrd="0" presId="urn:microsoft.com/office/officeart/2005/8/layout/vProcess5"/>
    <dgm:cxn modelId="{3E066B3A-3DA5-4045-937C-F6CD71E75C83}" srcId="{A89ADC11-477F-44B4-93CE-325F19F919CA}" destId="{E33304EE-BAF1-4C8C-A3AF-974C7F43C880}" srcOrd="4" destOrd="0" parTransId="{F5E99CA8-D92E-4DDF-BE4D-29A01D53D456}" sibTransId="{C59E6B6C-FBA2-4641-A7B2-0C7F768EC189}"/>
    <dgm:cxn modelId="{66D69D3B-B371-46F4-9CFB-B32309B51150}" type="presOf" srcId="{7767D92D-2CE9-49DD-926B-E4DED18CDC8C}" destId="{BB8E6FC2-E4D7-472D-A42A-1EFA98FD7109}" srcOrd="0" destOrd="0" presId="urn:microsoft.com/office/officeart/2005/8/layout/vProcess5"/>
    <dgm:cxn modelId="{3EA03A6B-AB46-4B84-8E35-9ED2148A8878}" type="presOf" srcId="{A86BCE2D-B3CD-436A-BE35-884CE6D52D12}" destId="{89A2E1F5-9A70-4B07-912C-7AF2EC1FA28D}" srcOrd="0" destOrd="0" presId="urn:microsoft.com/office/officeart/2005/8/layout/vProcess5"/>
    <dgm:cxn modelId="{3A1B0A50-7A1D-46EB-90CA-48222D06E32B}" type="presOf" srcId="{3BE0E955-876B-4331-AB76-0001DF832DBD}" destId="{B6DD2E86-3F1E-45A5-AF3B-B8A03BFF72FF}" srcOrd="0" destOrd="0" presId="urn:microsoft.com/office/officeart/2005/8/layout/vProcess5"/>
    <dgm:cxn modelId="{28E66250-8093-4E3A-9BA7-2F1A57109C96}" srcId="{A89ADC11-477F-44B4-93CE-325F19F919CA}" destId="{C15DA8AC-04B6-4DC2-BEAB-C74FBDDC6386}" srcOrd="2" destOrd="0" parTransId="{4023357D-C62B-475D-B015-ABEFB85E9644}" sibTransId="{7767D92D-2CE9-49DD-926B-E4DED18CDC8C}"/>
    <dgm:cxn modelId="{CF5D8452-7338-46CF-A4C2-B88F97FE810F}" type="presOf" srcId="{C15DA8AC-04B6-4DC2-BEAB-C74FBDDC6386}" destId="{31AB8AE7-3180-456F-9325-9F6C4C0C023C}" srcOrd="1" destOrd="0" presId="urn:microsoft.com/office/officeart/2005/8/layout/vProcess5"/>
    <dgm:cxn modelId="{36A28853-C1BB-4D0B-83FC-FF2AD22AF0B1}" srcId="{A89ADC11-477F-44B4-93CE-325F19F919CA}" destId="{B60AF444-5E62-410E-8782-14DB27EB71D6}" srcOrd="3" destOrd="0" parTransId="{5E8A37BD-EC44-4B3E-9ECE-B11CE82F2277}" sibTransId="{191733C6-76F6-498B-B716-B6AC40612176}"/>
    <dgm:cxn modelId="{D0EF1884-7900-4480-A904-8F7FA8D461BF}" type="presOf" srcId="{04A2B5DB-FC43-4940-A7A8-9A16F5446115}" destId="{79C68A63-EEB8-4502-86D3-5006D18FE87D}" srcOrd="1" destOrd="0" presId="urn:microsoft.com/office/officeart/2005/8/layout/vProcess5"/>
    <dgm:cxn modelId="{9FBF088F-982F-4ECA-997E-024ED8D6C27E}" type="presOf" srcId="{C15DA8AC-04B6-4DC2-BEAB-C74FBDDC6386}" destId="{D64DA6D3-F66F-4F8C-A2C9-BBB17F739ABA}" srcOrd="0" destOrd="0" presId="urn:microsoft.com/office/officeart/2005/8/layout/vProcess5"/>
    <dgm:cxn modelId="{22FC5CA4-AE0B-4AA2-B29F-39ADB1B2AB96}" type="presOf" srcId="{E33304EE-BAF1-4C8C-A3AF-974C7F43C880}" destId="{2E38F4AB-7CE1-4555-BD01-D3650E0206BC}" srcOrd="1" destOrd="0" presId="urn:microsoft.com/office/officeart/2005/8/layout/vProcess5"/>
    <dgm:cxn modelId="{B679E0B4-0117-4486-BC44-E373EAA867B3}" type="presOf" srcId="{A86BCE2D-B3CD-436A-BE35-884CE6D52D12}" destId="{A4B92270-F7A8-4DCC-8CF2-D7FA941AC66D}" srcOrd="1" destOrd="0" presId="urn:microsoft.com/office/officeart/2005/8/layout/vProcess5"/>
    <dgm:cxn modelId="{D164D3CA-2227-473D-9886-C9F9669D97A9}" type="presOf" srcId="{E33304EE-BAF1-4C8C-A3AF-974C7F43C880}" destId="{8C768ED7-F9B3-4ADF-AE5B-E905D58826CD}" srcOrd="0" destOrd="0" presId="urn:microsoft.com/office/officeart/2005/8/layout/vProcess5"/>
    <dgm:cxn modelId="{10454CE0-7062-4389-A4B2-7E6D177D7C63}" srcId="{A89ADC11-477F-44B4-93CE-325F19F919CA}" destId="{04A2B5DB-FC43-4940-A7A8-9A16F5446115}" srcOrd="1" destOrd="0" parTransId="{A330A44E-CEEF-4750-9D79-8EA877F50A61}" sibTransId="{3BE0E955-876B-4331-AB76-0001DF832DBD}"/>
    <dgm:cxn modelId="{D29429E9-8425-4FA2-A02B-C016F702EFC4}" type="presOf" srcId="{191733C6-76F6-498B-B716-B6AC40612176}" destId="{A6822DC3-8559-4806-AE8D-2FE01F50B4FE}" srcOrd="0" destOrd="0" presId="urn:microsoft.com/office/officeart/2005/8/layout/vProcess5"/>
    <dgm:cxn modelId="{BF83F9F7-15E3-4C66-9396-6902E970B0FC}" type="presOf" srcId="{A89ADC11-477F-44B4-93CE-325F19F919CA}" destId="{A488488B-3FE6-4733-8081-4CD713AE8733}" srcOrd="0" destOrd="0" presId="urn:microsoft.com/office/officeart/2005/8/layout/vProcess5"/>
    <dgm:cxn modelId="{E3D244F8-3D8D-41C8-B9D0-56115A7E1D96}" type="presOf" srcId="{B60AF444-5E62-410E-8782-14DB27EB71D6}" destId="{DDF3AB9C-A47D-4DB6-8786-228CD18D3BE5}" srcOrd="0" destOrd="0" presId="urn:microsoft.com/office/officeart/2005/8/layout/vProcess5"/>
    <dgm:cxn modelId="{9AE33457-80C2-426E-BD09-2FFDE5B6BE83}" type="presParOf" srcId="{A488488B-3FE6-4733-8081-4CD713AE8733}" destId="{C2B74093-40B5-4C55-AEBA-DAA77F7D4974}" srcOrd="0" destOrd="0" presId="urn:microsoft.com/office/officeart/2005/8/layout/vProcess5"/>
    <dgm:cxn modelId="{AD47701E-BE9F-490A-9D2E-52C5AB980798}" type="presParOf" srcId="{A488488B-3FE6-4733-8081-4CD713AE8733}" destId="{89A2E1F5-9A70-4B07-912C-7AF2EC1FA28D}" srcOrd="1" destOrd="0" presId="urn:microsoft.com/office/officeart/2005/8/layout/vProcess5"/>
    <dgm:cxn modelId="{6599DDA0-EB5C-4A35-AEA0-1A7B6F3E1AC4}" type="presParOf" srcId="{A488488B-3FE6-4733-8081-4CD713AE8733}" destId="{E30F9512-9B59-4335-82F3-1D89F88CABC0}" srcOrd="2" destOrd="0" presId="urn:microsoft.com/office/officeart/2005/8/layout/vProcess5"/>
    <dgm:cxn modelId="{E19D7342-81D5-44DA-91BA-121A12DED2E7}" type="presParOf" srcId="{A488488B-3FE6-4733-8081-4CD713AE8733}" destId="{D64DA6D3-F66F-4F8C-A2C9-BBB17F739ABA}" srcOrd="3" destOrd="0" presId="urn:microsoft.com/office/officeart/2005/8/layout/vProcess5"/>
    <dgm:cxn modelId="{382A6590-BB14-4AF8-8A89-94732F31A059}" type="presParOf" srcId="{A488488B-3FE6-4733-8081-4CD713AE8733}" destId="{DDF3AB9C-A47D-4DB6-8786-228CD18D3BE5}" srcOrd="4" destOrd="0" presId="urn:microsoft.com/office/officeart/2005/8/layout/vProcess5"/>
    <dgm:cxn modelId="{87066E30-6A0A-4773-BE84-C4B75982B584}" type="presParOf" srcId="{A488488B-3FE6-4733-8081-4CD713AE8733}" destId="{8C768ED7-F9B3-4ADF-AE5B-E905D58826CD}" srcOrd="5" destOrd="0" presId="urn:microsoft.com/office/officeart/2005/8/layout/vProcess5"/>
    <dgm:cxn modelId="{F4D1102C-14DF-4B15-A490-840C3CE67561}" type="presParOf" srcId="{A488488B-3FE6-4733-8081-4CD713AE8733}" destId="{7052BE02-526E-46D8-9EFB-F0B7C78C7924}" srcOrd="6" destOrd="0" presId="urn:microsoft.com/office/officeart/2005/8/layout/vProcess5"/>
    <dgm:cxn modelId="{9232B0A9-8C5E-4976-B634-03FC462DA360}" type="presParOf" srcId="{A488488B-3FE6-4733-8081-4CD713AE8733}" destId="{B6DD2E86-3F1E-45A5-AF3B-B8A03BFF72FF}" srcOrd="7" destOrd="0" presId="urn:microsoft.com/office/officeart/2005/8/layout/vProcess5"/>
    <dgm:cxn modelId="{B14EC89D-6C3C-4A35-8A5B-47E3C966A52B}" type="presParOf" srcId="{A488488B-3FE6-4733-8081-4CD713AE8733}" destId="{BB8E6FC2-E4D7-472D-A42A-1EFA98FD7109}" srcOrd="8" destOrd="0" presId="urn:microsoft.com/office/officeart/2005/8/layout/vProcess5"/>
    <dgm:cxn modelId="{C88906CA-7A5D-4C86-98A4-CE3C04C52408}" type="presParOf" srcId="{A488488B-3FE6-4733-8081-4CD713AE8733}" destId="{A6822DC3-8559-4806-AE8D-2FE01F50B4FE}" srcOrd="9" destOrd="0" presId="urn:microsoft.com/office/officeart/2005/8/layout/vProcess5"/>
    <dgm:cxn modelId="{4CE48C3D-EA94-4791-A1A5-29BF9078B54D}" type="presParOf" srcId="{A488488B-3FE6-4733-8081-4CD713AE8733}" destId="{A4B92270-F7A8-4DCC-8CF2-D7FA941AC66D}" srcOrd="10" destOrd="0" presId="urn:microsoft.com/office/officeart/2005/8/layout/vProcess5"/>
    <dgm:cxn modelId="{10606D0F-CA32-470E-B33F-22400088D16E}" type="presParOf" srcId="{A488488B-3FE6-4733-8081-4CD713AE8733}" destId="{79C68A63-EEB8-4502-86D3-5006D18FE87D}" srcOrd="11" destOrd="0" presId="urn:microsoft.com/office/officeart/2005/8/layout/vProcess5"/>
    <dgm:cxn modelId="{2D425CE0-6F96-4A1D-85A7-DB96166BDD07}" type="presParOf" srcId="{A488488B-3FE6-4733-8081-4CD713AE8733}" destId="{31AB8AE7-3180-456F-9325-9F6C4C0C023C}" srcOrd="12" destOrd="0" presId="urn:microsoft.com/office/officeart/2005/8/layout/vProcess5"/>
    <dgm:cxn modelId="{0A8E2A59-1A7A-42F8-81DC-AC55B664EA4E}" type="presParOf" srcId="{A488488B-3FE6-4733-8081-4CD713AE8733}" destId="{F10A7561-F15E-4272-85B2-0BF529678FC4}" srcOrd="13" destOrd="0" presId="urn:microsoft.com/office/officeart/2005/8/layout/vProcess5"/>
    <dgm:cxn modelId="{497D5275-E732-416C-A553-39016713D2B4}" type="presParOf" srcId="{A488488B-3FE6-4733-8081-4CD713AE8733}" destId="{2E38F4AB-7CE1-4555-BD01-D3650E0206BC}"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08FB5E5-98AE-4B65-AA78-39ACA7F6FCCC}"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48F57BF8-4121-4681-BC06-3237037629D5}">
      <dgm:prSet phldrT="[Text]">
        <dgm:style>
          <a:lnRef idx="2">
            <a:schemeClr val="accent1"/>
          </a:lnRef>
          <a:fillRef idx="1">
            <a:schemeClr val="lt1"/>
          </a:fillRef>
          <a:effectRef idx="0">
            <a:schemeClr val="accent1"/>
          </a:effectRef>
          <a:fontRef idx="minor">
            <a:schemeClr val="dk1"/>
          </a:fontRef>
        </dgm:style>
      </dgm:prSet>
      <dgm:spPr/>
      <dgm:t>
        <a:bodyPr/>
        <a:lstStyle/>
        <a:p>
          <a:r>
            <a:rPr lang="vi-VN">
              <a:latin typeface="+mj-lt"/>
            </a:rPr>
            <a:t>Bất kỳ lỗi hoặc vấn đề bảo mật nào liên quan đến framework đều có thể ảnh hưởng đến mọi website được xây dựng trên framework đó.</a:t>
          </a:r>
          <a:endParaRPr lang="en-US">
            <a:latin typeface="+mj-lt"/>
          </a:endParaRPr>
        </a:p>
      </dgm:t>
    </dgm:pt>
    <dgm:pt modelId="{C63EE26A-726D-466E-8773-15D43F0DA44C}" type="parTrans" cxnId="{6F4BF46D-2E49-4246-8B9A-91D27D2A8759}">
      <dgm:prSet/>
      <dgm:spPr/>
      <dgm:t>
        <a:bodyPr/>
        <a:lstStyle/>
        <a:p>
          <a:endParaRPr lang="en-US">
            <a:latin typeface="+mj-lt"/>
          </a:endParaRPr>
        </a:p>
      </dgm:t>
    </dgm:pt>
    <dgm:pt modelId="{1D3FC564-F77F-499A-B479-1F44C0121918}" type="sibTrans" cxnId="{6F4BF46D-2E49-4246-8B9A-91D27D2A8759}">
      <dgm:prSet/>
      <dgm:spPr/>
      <dgm:t>
        <a:bodyPr/>
        <a:lstStyle/>
        <a:p>
          <a:endParaRPr lang="en-US">
            <a:latin typeface="+mj-lt"/>
          </a:endParaRPr>
        </a:p>
      </dgm:t>
    </dgm:pt>
    <dgm:pt modelId="{6E98236C-F62F-43A1-8762-2AFA1C25A03F}">
      <dgm:prSet>
        <dgm:style>
          <a:lnRef idx="2">
            <a:schemeClr val="accent1"/>
          </a:lnRef>
          <a:fillRef idx="1">
            <a:schemeClr val="lt1"/>
          </a:fillRef>
          <a:effectRef idx="0">
            <a:schemeClr val="accent1"/>
          </a:effectRef>
          <a:fontRef idx="minor">
            <a:schemeClr val="dk1"/>
          </a:fontRef>
        </dgm:style>
      </dgm:prSet>
      <dgm:spPr/>
      <dgm:t>
        <a:bodyPr/>
        <a:lstStyle/>
        <a:p>
          <a:r>
            <a:rPr lang="en-US">
              <a:latin typeface="Times New Roman" panose="02020603050405020304" pitchFamily="18" charset="0"/>
              <a:cs typeface="Times New Roman" panose="02020603050405020304" pitchFamily="18" charset="0"/>
            </a:rPr>
            <a:t>Mỗi Framework đều có giới hạn quy tắc nhất định, do đó không thể sửa đổi cấu trúc cốt lõi của một Framework.</a:t>
          </a:r>
        </a:p>
      </dgm:t>
    </dgm:pt>
    <dgm:pt modelId="{AA514D1A-05AB-4860-8C90-D79494465B40}" type="parTrans" cxnId="{3E42E40C-93D2-4DAB-887C-49F13F84455F}">
      <dgm:prSet/>
      <dgm:spPr/>
      <dgm:t>
        <a:bodyPr/>
        <a:lstStyle/>
        <a:p>
          <a:endParaRPr lang="en-US">
            <a:latin typeface="+mj-lt"/>
          </a:endParaRPr>
        </a:p>
      </dgm:t>
    </dgm:pt>
    <dgm:pt modelId="{3CA5D87E-CD31-489C-B0E3-AAF2D08F4E2A}" type="sibTrans" cxnId="{3E42E40C-93D2-4DAB-887C-49F13F84455F}">
      <dgm:prSet/>
      <dgm:spPr/>
      <dgm:t>
        <a:bodyPr/>
        <a:lstStyle/>
        <a:p>
          <a:endParaRPr lang="en-US">
            <a:latin typeface="+mj-lt"/>
          </a:endParaRPr>
        </a:p>
      </dgm:t>
    </dgm:pt>
    <dgm:pt modelId="{EA4FE1DA-EF8D-4094-8980-0AC450A2A9C5}">
      <dgm:prSet>
        <dgm:style>
          <a:lnRef idx="2">
            <a:schemeClr val="accent1"/>
          </a:lnRef>
          <a:fillRef idx="1">
            <a:schemeClr val="lt1"/>
          </a:fillRef>
          <a:effectRef idx="0">
            <a:schemeClr val="accent1"/>
          </a:effectRef>
          <a:fontRef idx="minor">
            <a:schemeClr val="dk1"/>
          </a:fontRef>
        </dgm:style>
      </dgm:prSet>
      <dgm:spPr/>
      <dgm:t>
        <a:bodyPr/>
        <a:lstStyle/>
        <a:p>
          <a:r>
            <a:rPr lang="vi-VN">
              <a:latin typeface="+mj-lt"/>
            </a:rPr>
            <a:t>Tính sẵn có của Framework có thể bị một số cá nhân lợi dụng, sử dụng sai hướng để tìm ra các lỗ hổng và điểm yếu trong Framework.</a:t>
          </a:r>
          <a:endParaRPr lang="en-US">
            <a:latin typeface="+mj-lt"/>
          </a:endParaRPr>
        </a:p>
      </dgm:t>
    </dgm:pt>
    <dgm:pt modelId="{669ACF19-6844-480F-8973-E7ADBA1B51B7}" type="parTrans" cxnId="{E817BA38-BE08-4C59-A299-707D1A864F45}">
      <dgm:prSet/>
      <dgm:spPr/>
      <dgm:t>
        <a:bodyPr/>
        <a:lstStyle/>
        <a:p>
          <a:endParaRPr lang="en-US">
            <a:latin typeface="+mj-lt"/>
          </a:endParaRPr>
        </a:p>
      </dgm:t>
    </dgm:pt>
    <dgm:pt modelId="{AA95496C-CE48-40DE-BDF0-2150048D4D69}" type="sibTrans" cxnId="{E817BA38-BE08-4C59-A299-707D1A864F45}">
      <dgm:prSet/>
      <dgm:spPr/>
      <dgm:t>
        <a:bodyPr/>
        <a:lstStyle/>
        <a:p>
          <a:endParaRPr lang="en-US">
            <a:latin typeface="+mj-lt"/>
          </a:endParaRPr>
        </a:p>
      </dgm:t>
    </dgm:pt>
    <dgm:pt modelId="{2DF7F702-EA2A-4BF9-9404-827B51333DFF}">
      <dgm:prSet>
        <dgm:style>
          <a:lnRef idx="2">
            <a:schemeClr val="accent1"/>
          </a:lnRef>
          <a:fillRef idx="1">
            <a:schemeClr val="lt1"/>
          </a:fillRef>
          <a:effectRef idx="0">
            <a:schemeClr val="accent1"/>
          </a:effectRef>
          <a:fontRef idx="minor">
            <a:schemeClr val="dk1"/>
          </a:fontRef>
        </dgm:style>
      </dgm:prSet>
      <dgm:spPr/>
      <dgm:t>
        <a:bodyPr/>
        <a:lstStyle/>
        <a:p>
          <a:r>
            <a:rPr lang="en-US">
              <a:latin typeface="Times New Roman" panose="02020603050405020304" pitchFamily="18" charset="0"/>
              <a:cs typeface="Times New Roman" panose="02020603050405020304" pitchFamily="18" charset="0"/>
            </a:rPr>
            <a:t>Để làm chủ Framework, lập trình viên cần bỏ ra khá nhiều thời gian và công sức.</a:t>
          </a:r>
        </a:p>
      </dgm:t>
    </dgm:pt>
    <dgm:pt modelId="{A138FD6B-D40B-4941-8D66-6F48C6131080}" type="parTrans" cxnId="{11351D72-64EC-4A1C-A8C4-2D7413B10F9F}">
      <dgm:prSet/>
      <dgm:spPr/>
      <dgm:t>
        <a:bodyPr/>
        <a:lstStyle/>
        <a:p>
          <a:endParaRPr lang="en-US">
            <a:latin typeface="+mj-lt"/>
          </a:endParaRPr>
        </a:p>
      </dgm:t>
    </dgm:pt>
    <dgm:pt modelId="{3D6E2F56-628A-4517-BF8F-D2E184BFDE19}" type="sibTrans" cxnId="{11351D72-64EC-4A1C-A8C4-2D7413B10F9F}">
      <dgm:prSet/>
      <dgm:spPr/>
      <dgm:t>
        <a:bodyPr/>
        <a:lstStyle/>
        <a:p>
          <a:endParaRPr lang="en-US">
            <a:latin typeface="+mj-lt"/>
          </a:endParaRPr>
        </a:p>
      </dgm:t>
    </dgm:pt>
    <dgm:pt modelId="{A934EF9C-A1A4-4C18-961F-31326D10C0E5}">
      <dgm:prSet>
        <dgm:style>
          <a:lnRef idx="2">
            <a:schemeClr val="accent1"/>
          </a:lnRef>
          <a:fillRef idx="1">
            <a:schemeClr val="lt1"/>
          </a:fillRef>
          <a:effectRef idx="0">
            <a:schemeClr val="accent1"/>
          </a:effectRef>
          <a:fontRef idx="minor">
            <a:schemeClr val="dk1"/>
          </a:fontRef>
        </dgm:style>
      </dgm:prSet>
      <dgm:spPr/>
      <dgm:t>
        <a:bodyPr/>
        <a:lstStyle/>
        <a:p>
          <a:r>
            <a:rPr lang="vi-VN">
              <a:latin typeface="+mj-lt"/>
            </a:rPr>
            <a:t>Framework thường có kích thước lớn vì vậy nó không thích hợp với việc phát triển các website nhỏ.</a:t>
          </a:r>
          <a:endParaRPr lang="en-US">
            <a:latin typeface="+mj-lt"/>
          </a:endParaRPr>
        </a:p>
      </dgm:t>
    </dgm:pt>
    <dgm:pt modelId="{0CCA226A-A255-42C8-BBA9-21B711134651}" type="parTrans" cxnId="{082C723D-D7F1-45B4-B06D-E202EFCB3BFC}">
      <dgm:prSet/>
      <dgm:spPr/>
      <dgm:t>
        <a:bodyPr/>
        <a:lstStyle/>
        <a:p>
          <a:endParaRPr lang="en-US">
            <a:latin typeface="+mj-lt"/>
          </a:endParaRPr>
        </a:p>
      </dgm:t>
    </dgm:pt>
    <dgm:pt modelId="{B6D02C0E-4ADB-4357-B136-74D4AA006A26}" type="sibTrans" cxnId="{082C723D-D7F1-45B4-B06D-E202EFCB3BFC}">
      <dgm:prSet/>
      <dgm:spPr/>
      <dgm:t>
        <a:bodyPr/>
        <a:lstStyle/>
        <a:p>
          <a:endParaRPr lang="en-US">
            <a:latin typeface="+mj-lt"/>
          </a:endParaRPr>
        </a:p>
      </dgm:t>
    </dgm:pt>
    <dgm:pt modelId="{5036C449-74AC-4368-9820-2BDE31E4AB28}" type="pres">
      <dgm:prSet presAssocID="{E08FB5E5-98AE-4B65-AA78-39ACA7F6FCCC}" presName="outerComposite" presStyleCnt="0">
        <dgm:presLayoutVars>
          <dgm:chMax val="5"/>
          <dgm:dir/>
          <dgm:resizeHandles val="exact"/>
        </dgm:presLayoutVars>
      </dgm:prSet>
      <dgm:spPr/>
    </dgm:pt>
    <dgm:pt modelId="{E033E5E9-22B4-43F1-B34B-1700418976F5}" type="pres">
      <dgm:prSet presAssocID="{E08FB5E5-98AE-4B65-AA78-39ACA7F6FCCC}" presName="dummyMaxCanvas" presStyleCnt="0">
        <dgm:presLayoutVars/>
      </dgm:prSet>
      <dgm:spPr/>
    </dgm:pt>
    <dgm:pt modelId="{6FFCA1BB-F9DF-4FAD-B1D5-B6ACFFD0FF69}" type="pres">
      <dgm:prSet presAssocID="{E08FB5E5-98AE-4B65-AA78-39ACA7F6FCCC}" presName="FiveNodes_1" presStyleLbl="node1" presStyleIdx="0" presStyleCnt="5">
        <dgm:presLayoutVars>
          <dgm:bulletEnabled val="1"/>
        </dgm:presLayoutVars>
      </dgm:prSet>
      <dgm:spPr/>
    </dgm:pt>
    <dgm:pt modelId="{D1D3681F-230A-4ECA-B989-96CFCA36FC46}" type="pres">
      <dgm:prSet presAssocID="{E08FB5E5-98AE-4B65-AA78-39ACA7F6FCCC}" presName="FiveNodes_2" presStyleLbl="node1" presStyleIdx="1" presStyleCnt="5">
        <dgm:presLayoutVars>
          <dgm:bulletEnabled val="1"/>
        </dgm:presLayoutVars>
      </dgm:prSet>
      <dgm:spPr/>
    </dgm:pt>
    <dgm:pt modelId="{32FD47E0-492C-4081-B7C2-262E224CF305}" type="pres">
      <dgm:prSet presAssocID="{E08FB5E5-98AE-4B65-AA78-39ACA7F6FCCC}" presName="FiveNodes_3" presStyleLbl="node1" presStyleIdx="2" presStyleCnt="5">
        <dgm:presLayoutVars>
          <dgm:bulletEnabled val="1"/>
        </dgm:presLayoutVars>
      </dgm:prSet>
      <dgm:spPr/>
    </dgm:pt>
    <dgm:pt modelId="{C426C95B-1D81-4E4C-8DB0-2D96DF6472F5}" type="pres">
      <dgm:prSet presAssocID="{E08FB5E5-98AE-4B65-AA78-39ACA7F6FCCC}" presName="FiveNodes_4" presStyleLbl="node1" presStyleIdx="3" presStyleCnt="5">
        <dgm:presLayoutVars>
          <dgm:bulletEnabled val="1"/>
        </dgm:presLayoutVars>
      </dgm:prSet>
      <dgm:spPr/>
    </dgm:pt>
    <dgm:pt modelId="{009D5AC6-2642-4C3E-9C76-E9ACFB8E5FDA}" type="pres">
      <dgm:prSet presAssocID="{E08FB5E5-98AE-4B65-AA78-39ACA7F6FCCC}" presName="FiveNodes_5" presStyleLbl="node1" presStyleIdx="4" presStyleCnt="5">
        <dgm:presLayoutVars>
          <dgm:bulletEnabled val="1"/>
        </dgm:presLayoutVars>
      </dgm:prSet>
      <dgm:spPr/>
    </dgm:pt>
    <dgm:pt modelId="{B9962720-3D28-464E-A370-1AA5D64C4BC9}" type="pres">
      <dgm:prSet presAssocID="{E08FB5E5-98AE-4B65-AA78-39ACA7F6FCCC}" presName="FiveConn_1-2" presStyleLbl="fgAccFollowNode1" presStyleIdx="0" presStyleCnt="4">
        <dgm:presLayoutVars>
          <dgm:bulletEnabled val="1"/>
        </dgm:presLayoutVars>
      </dgm:prSet>
      <dgm:spPr/>
    </dgm:pt>
    <dgm:pt modelId="{775F0002-31F0-4133-A859-6C77520146AA}" type="pres">
      <dgm:prSet presAssocID="{E08FB5E5-98AE-4B65-AA78-39ACA7F6FCCC}" presName="FiveConn_2-3" presStyleLbl="fgAccFollowNode1" presStyleIdx="1" presStyleCnt="4">
        <dgm:presLayoutVars>
          <dgm:bulletEnabled val="1"/>
        </dgm:presLayoutVars>
      </dgm:prSet>
      <dgm:spPr/>
    </dgm:pt>
    <dgm:pt modelId="{17F4B086-0596-44E0-97FA-41466464B53A}" type="pres">
      <dgm:prSet presAssocID="{E08FB5E5-98AE-4B65-AA78-39ACA7F6FCCC}" presName="FiveConn_3-4" presStyleLbl="fgAccFollowNode1" presStyleIdx="2" presStyleCnt="4">
        <dgm:presLayoutVars>
          <dgm:bulletEnabled val="1"/>
        </dgm:presLayoutVars>
      </dgm:prSet>
      <dgm:spPr/>
    </dgm:pt>
    <dgm:pt modelId="{C98D2499-A19F-4577-BEDE-EB68659F80C5}" type="pres">
      <dgm:prSet presAssocID="{E08FB5E5-98AE-4B65-AA78-39ACA7F6FCCC}" presName="FiveConn_4-5" presStyleLbl="fgAccFollowNode1" presStyleIdx="3" presStyleCnt="4">
        <dgm:presLayoutVars>
          <dgm:bulletEnabled val="1"/>
        </dgm:presLayoutVars>
      </dgm:prSet>
      <dgm:spPr/>
    </dgm:pt>
    <dgm:pt modelId="{1A946ACE-60BE-4F31-884D-28B35053620E}" type="pres">
      <dgm:prSet presAssocID="{E08FB5E5-98AE-4B65-AA78-39ACA7F6FCCC}" presName="FiveNodes_1_text" presStyleLbl="node1" presStyleIdx="4" presStyleCnt="5">
        <dgm:presLayoutVars>
          <dgm:bulletEnabled val="1"/>
        </dgm:presLayoutVars>
      </dgm:prSet>
      <dgm:spPr/>
    </dgm:pt>
    <dgm:pt modelId="{D7E83F8E-9E41-4321-BFD6-F4C1CFCFEDD0}" type="pres">
      <dgm:prSet presAssocID="{E08FB5E5-98AE-4B65-AA78-39ACA7F6FCCC}" presName="FiveNodes_2_text" presStyleLbl="node1" presStyleIdx="4" presStyleCnt="5">
        <dgm:presLayoutVars>
          <dgm:bulletEnabled val="1"/>
        </dgm:presLayoutVars>
      </dgm:prSet>
      <dgm:spPr/>
    </dgm:pt>
    <dgm:pt modelId="{7F732A1E-011C-4961-B8D4-042D58E55EC1}" type="pres">
      <dgm:prSet presAssocID="{E08FB5E5-98AE-4B65-AA78-39ACA7F6FCCC}" presName="FiveNodes_3_text" presStyleLbl="node1" presStyleIdx="4" presStyleCnt="5">
        <dgm:presLayoutVars>
          <dgm:bulletEnabled val="1"/>
        </dgm:presLayoutVars>
      </dgm:prSet>
      <dgm:spPr/>
    </dgm:pt>
    <dgm:pt modelId="{6FD55894-99E7-4436-850E-55FD71C127A5}" type="pres">
      <dgm:prSet presAssocID="{E08FB5E5-98AE-4B65-AA78-39ACA7F6FCCC}" presName="FiveNodes_4_text" presStyleLbl="node1" presStyleIdx="4" presStyleCnt="5">
        <dgm:presLayoutVars>
          <dgm:bulletEnabled val="1"/>
        </dgm:presLayoutVars>
      </dgm:prSet>
      <dgm:spPr/>
    </dgm:pt>
    <dgm:pt modelId="{B327E92C-5E82-4F29-B238-A34CE4A838BD}" type="pres">
      <dgm:prSet presAssocID="{E08FB5E5-98AE-4B65-AA78-39ACA7F6FCCC}" presName="FiveNodes_5_text" presStyleLbl="node1" presStyleIdx="4" presStyleCnt="5">
        <dgm:presLayoutVars>
          <dgm:bulletEnabled val="1"/>
        </dgm:presLayoutVars>
      </dgm:prSet>
      <dgm:spPr/>
    </dgm:pt>
  </dgm:ptLst>
  <dgm:cxnLst>
    <dgm:cxn modelId="{3E42E40C-93D2-4DAB-887C-49F13F84455F}" srcId="{E08FB5E5-98AE-4B65-AA78-39ACA7F6FCCC}" destId="{6E98236C-F62F-43A1-8762-2AFA1C25A03F}" srcOrd="1" destOrd="0" parTransId="{AA514D1A-05AB-4860-8C90-D79494465B40}" sibTransId="{3CA5D87E-CD31-489C-B0E3-AAF2D08F4E2A}"/>
    <dgm:cxn modelId="{4DFA8910-52B8-42A3-971E-73A7D136C79C}" type="presOf" srcId="{48F57BF8-4121-4681-BC06-3237037629D5}" destId="{6FFCA1BB-F9DF-4FAD-B1D5-B6ACFFD0FF69}" srcOrd="0" destOrd="0" presId="urn:microsoft.com/office/officeart/2005/8/layout/vProcess5"/>
    <dgm:cxn modelId="{779C0916-561C-4DCA-B79D-52F2DC08B05E}" type="presOf" srcId="{EA4FE1DA-EF8D-4094-8980-0AC450A2A9C5}" destId="{32FD47E0-492C-4081-B7C2-262E224CF305}" srcOrd="0" destOrd="0" presId="urn:microsoft.com/office/officeart/2005/8/layout/vProcess5"/>
    <dgm:cxn modelId="{9B8D311E-0BDA-4778-9148-0C4F2E149AEE}" type="presOf" srcId="{3CA5D87E-CD31-489C-B0E3-AAF2D08F4E2A}" destId="{775F0002-31F0-4133-A859-6C77520146AA}" srcOrd="0" destOrd="0" presId="urn:microsoft.com/office/officeart/2005/8/layout/vProcess5"/>
    <dgm:cxn modelId="{99095525-88E5-418E-B090-AAD6BB4F9991}" type="presOf" srcId="{AA95496C-CE48-40DE-BDF0-2150048D4D69}" destId="{17F4B086-0596-44E0-97FA-41466464B53A}" srcOrd="0" destOrd="0" presId="urn:microsoft.com/office/officeart/2005/8/layout/vProcess5"/>
    <dgm:cxn modelId="{C067AD2C-6B21-40D5-BA09-1759DAA2F0A3}" type="presOf" srcId="{2DF7F702-EA2A-4BF9-9404-827B51333DFF}" destId="{C426C95B-1D81-4E4C-8DB0-2D96DF6472F5}" srcOrd="0" destOrd="0" presId="urn:microsoft.com/office/officeart/2005/8/layout/vProcess5"/>
    <dgm:cxn modelId="{EE3A5737-ECA7-466B-B7A1-70E9FCA1CB72}" type="presOf" srcId="{6E98236C-F62F-43A1-8762-2AFA1C25A03F}" destId="{D1D3681F-230A-4ECA-B989-96CFCA36FC46}" srcOrd="0" destOrd="0" presId="urn:microsoft.com/office/officeart/2005/8/layout/vProcess5"/>
    <dgm:cxn modelId="{E817BA38-BE08-4C59-A299-707D1A864F45}" srcId="{E08FB5E5-98AE-4B65-AA78-39ACA7F6FCCC}" destId="{EA4FE1DA-EF8D-4094-8980-0AC450A2A9C5}" srcOrd="2" destOrd="0" parTransId="{669ACF19-6844-480F-8973-E7ADBA1B51B7}" sibTransId="{AA95496C-CE48-40DE-BDF0-2150048D4D69}"/>
    <dgm:cxn modelId="{082C723D-D7F1-45B4-B06D-E202EFCB3BFC}" srcId="{E08FB5E5-98AE-4B65-AA78-39ACA7F6FCCC}" destId="{A934EF9C-A1A4-4C18-961F-31326D10C0E5}" srcOrd="4" destOrd="0" parTransId="{0CCA226A-A255-42C8-BBA9-21B711134651}" sibTransId="{B6D02C0E-4ADB-4357-B136-74D4AA006A26}"/>
    <dgm:cxn modelId="{97CFAF5C-FA00-44C6-8CE0-CC01772F7ABB}" type="presOf" srcId="{6E98236C-F62F-43A1-8762-2AFA1C25A03F}" destId="{D7E83F8E-9E41-4321-BFD6-F4C1CFCFEDD0}" srcOrd="1" destOrd="0" presId="urn:microsoft.com/office/officeart/2005/8/layout/vProcess5"/>
    <dgm:cxn modelId="{6F4BF46D-2E49-4246-8B9A-91D27D2A8759}" srcId="{E08FB5E5-98AE-4B65-AA78-39ACA7F6FCCC}" destId="{48F57BF8-4121-4681-BC06-3237037629D5}" srcOrd="0" destOrd="0" parTransId="{C63EE26A-726D-466E-8773-15D43F0DA44C}" sibTransId="{1D3FC564-F77F-499A-B479-1F44C0121918}"/>
    <dgm:cxn modelId="{7E2F6F70-2B6B-4486-8973-87FF4354B3C7}" type="presOf" srcId="{48F57BF8-4121-4681-BC06-3237037629D5}" destId="{1A946ACE-60BE-4F31-884D-28B35053620E}" srcOrd="1" destOrd="0" presId="urn:microsoft.com/office/officeart/2005/8/layout/vProcess5"/>
    <dgm:cxn modelId="{11351D72-64EC-4A1C-A8C4-2D7413B10F9F}" srcId="{E08FB5E5-98AE-4B65-AA78-39ACA7F6FCCC}" destId="{2DF7F702-EA2A-4BF9-9404-827B51333DFF}" srcOrd="3" destOrd="0" parTransId="{A138FD6B-D40B-4941-8D66-6F48C6131080}" sibTransId="{3D6E2F56-628A-4517-BF8F-D2E184BFDE19}"/>
    <dgm:cxn modelId="{BE0EEE77-D230-4142-85D0-DE1DA9E13AFE}" type="presOf" srcId="{1D3FC564-F77F-499A-B479-1F44C0121918}" destId="{B9962720-3D28-464E-A370-1AA5D64C4BC9}" srcOrd="0" destOrd="0" presId="urn:microsoft.com/office/officeart/2005/8/layout/vProcess5"/>
    <dgm:cxn modelId="{0A12477D-F24A-4BA6-9CEA-3CCB8E761B55}" type="presOf" srcId="{EA4FE1DA-EF8D-4094-8980-0AC450A2A9C5}" destId="{7F732A1E-011C-4961-B8D4-042D58E55EC1}" srcOrd="1" destOrd="0" presId="urn:microsoft.com/office/officeart/2005/8/layout/vProcess5"/>
    <dgm:cxn modelId="{D78C8F7F-7092-4818-8653-17CC247EE5D9}" type="presOf" srcId="{A934EF9C-A1A4-4C18-961F-31326D10C0E5}" destId="{009D5AC6-2642-4C3E-9C76-E9ACFB8E5FDA}" srcOrd="0" destOrd="0" presId="urn:microsoft.com/office/officeart/2005/8/layout/vProcess5"/>
    <dgm:cxn modelId="{C1040F8F-91BB-4664-B279-A97976DC221F}" type="presOf" srcId="{3D6E2F56-628A-4517-BF8F-D2E184BFDE19}" destId="{C98D2499-A19F-4577-BEDE-EB68659F80C5}" srcOrd="0" destOrd="0" presId="urn:microsoft.com/office/officeart/2005/8/layout/vProcess5"/>
    <dgm:cxn modelId="{76D6A998-49D4-4FFC-A914-5D421C49FB6F}" type="presOf" srcId="{A934EF9C-A1A4-4C18-961F-31326D10C0E5}" destId="{B327E92C-5E82-4F29-B238-A34CE4A838BD}" srcOrd="1" destOrd="0" presId="urn:microsoft.com/office/officeart/2005/8/layout/vProcess5"/>
    <dgm:cxn modelId="{2E87AFA6-DCBD-41E5-9E3F-74C852EC5360}" type="presOf" srcId="{E08FB5E5-98AE-4B65-AA78-39ACA7F6FCCC}" destId="{5036C449-74AC-4368-9820-2BDE31E4AB28}" srcOrd="0" destOrd="0" presId="urn:microsoft.com/office/officeart/2005/8/layout/vProcess5"/>
    <dgm:cxn modelId="{B2A40EFC-C046-4B15-8FDD-1C4255F29B68}" type="presOf" srcId="{2DF7F702-EA2A-4BF9-9404-827B51333DFF}" destId="{6FD55894-99E7-4436-850E-55FD71C127A5}" srcOrd="1" destOrd="0" presId="urn:microsoft.com/office/officeart/2005/8/layout/vProcess5"/>
    <dgm:cxn modelId="{A36150CB-1B84-4208-8A0A-88E2EF24AD9C}" type="presParOf" srcId="{5036C449-74AC-4368-9820-2BDE31E4AB28}" destId="{E033E5E9-22B4-43F1-B34B-1700418976F5}" srcOrd="0" destOrd="0" presId="urn:microsoft.com/office/officeart/2005/8/layout/vProcess5"/>
    <dgm:cxn modelId="{DD166D7A-0E0F-4344-BF44-F0E2ECE923D1}" type="presParOf" srcId="{5036C449-74AC-4368-9820-2BDE31E4AB28}" destId="{6FFCA1BB-F9DF-4FAD-B1D5-B6ACFFD0FF69}" srcOrd="1" destOrd="0" presId="urn:microsoft.com/office/officeart/2005/8/layout/vProcess5"/>
    <dgm:cxn modelId="{9D2052CC-B72B-47EB-92A4-8EE3ED101272}" type="presParOf" srcId="{5036C449-74AC-4368-9820-2BDE31E4AB28}" destId="{D1D3681F-230A-4ECA-B989-96CFCA36FC46}" srcOrd="2" destOrd="0" presId="urn:microsoft.com/office/officeart/2005/8/layout/vProcess5"/>
    <dgm:cxn modelId="{AC3B2414-9565-47B3-B6E9-BE41D9EB4893}" type="presParOf" srcId="{5036C449-74AC-4368-9820-2BDE31E4AB28}" destId="{32FD47E0-492C-4081-B7C2-262E224CF305}" srcOrd="3" destOrd="0" presId="urn:microsoft.com/office/officeart/2005/8/layout/vProcess5"/>
    <dgm:cxn modelId="{5690C7CF-F17E-4C52-8D81-252B1F60DCBE}" type="presParOf" srcId="{5036C449-74AC-4368-9820-2BDE31E4AB28}" destId="{C426C95B-1D81-4E4C-8DB0-2D96DF6472F5}" srcOrd="4" destOrd="0" presId="urn:microsoft.com/office/officeart/2005/8/layout/vProcess5"/>
    <dgm:cxn modelId="{ED80F088-AD90-4195-999F-F5B7EE9F90EB}" type="presParOf" srcId="{5036C449-74AC-4368-9820-2BDE31E4AB28}" destId="{009D5AC6-2642-4C3E-9C76-E9ACFB8E5FDA}" srcOrd="5" destOrd="0" presId="urn:microsoft.com/office/officeart/2005/8/layout/vProcess5"/>
    <dgm:cxn modelId="{59B260C6-0505-4C0B-A1F7-29243DB283B6}" type="presParOf" srcId="{5036C449-74AC-4368-9820-2BDE31E4AB28}" destId="{B9962720-3D28-464E-A370-1AA5D64C4BC9}" srcOrd="6" destOrd="0" presId="urn:microsoft.com/office/officeart/2005/8/layout/vProcess5"/>
    <dgm:cxn modelId="{FC0AAC77-30A0-40C7-B505-4D18960564A3}" type="presParOf" srcId="{5036C449-74AC-4368-9820-2BDE31E4AB28}" destId="{775F0002-31F0-4133-A859-6C77520146AA}" srcOrd="7" destOrd="0" presId="urn:microsoft.com/office/officeart/2005/8/layout/vProcess5"/>
    <dgm:cxn modelId="{2DA37C2C-FCB8-4CFA-AAA3-D57EF0A1CE01}" type="presParOf" srcId="{5036C449-74AC-4368-9820-2BDE31E4AB28}" destId="{17F4B086-0596-44E0-97FA-41466464B53A}" srcOrd="8" destOrd="0" presId="urn:microsoft.com/office/officeart/2005/8/layout/vProcess5"/>
    <dgm:cxn modelId="{0F6E5971-07A7-452D-B378-B34EF22B6A15}" type="presParOf" srcId="{5036C449-74AC-4368-9820-2BDE31E4AB28}" destId="{C98D2499-A19F-4577-BEDE-EB68659F80C5}" srcOrd="9" destOrd="0" presId="urn:microsoft.com/office/officeart/2005/8/layout/vProcess5"/>
    <dgm:cxn modelId="{EAEACEB1-32A8-49E1-A8E1-1FDB1E17F561}" type="presParOf" srcId="{5036C449-74AC-4368-9820-2BDE31E4AB28}" destId="{1A946ACE-60BE-4F31-884D-28B35053620E}" srcOrd="10" destOrd="0" presId="urn:microsoft.com/office/officeart/2005/8/layout/vProcess5"/>
    <dgm:cxn modelId="{CAD55A14-B636-477C-8B22-BC5CB2574E40}" type="presParOf" srcId="{5036C449-74AC-4368-9820-2BDE31E4AB28}" destId="{D7E83F8E-9E41-4321-BFD6-F4C1CFCFEDD0}" srcOrd="11" destOrd="0" presId="urn:microsoft.com/office/officeart/2005/8/layout/vProcess5"/>
    <dgm:cxn modelId="{4B5FE21D-EDBF-41D9-9080-B2A2729F81D9}" type="presParOf" srcId="{5036C449-74AC-4368-9820-2BDE31E4AB28}" destId="{7F732A1E-011C-4961-B8D4-042D58E55EC1}" srcOrd="12" destOrd="0" presId="urn:microsoft.com/office/officeart/2005/8/layout/vProcess5"/>
    <dgm:cxn modelId="{A87F72AF-BBEB-4BCF-81F8-E68C53EEE20E}" type="presParOf" srcId="{5036C449-74AC-4368-9820-2BDE31E4AB28}" destId="{6FD55894-99E7-4436-850E-55FD71C127A5}" srcOrd="13" destOrd="0" presId="urn:microsoft.com/office/officeart/2005/8/layout/vProcess5"/>
    <dgm:cxn modelId="{C6A4824A-B355-4319-B85E-E9012C373B34}" type="presParOf" srcId="{5036C449-74AC-4368-9820-2BDE31E4AB28}" destId="{B327E92C-5E82-4F29-B238-A34CE4A838BD}"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094D5DC-3E30-4289-9710-27B77B25A84E}" type="doc">
      <dgm:prSet loTypeId="urn:microsoft.com/office/officeart/2005/8/layout/hProcess11" loCatId="process" qsTypeId="urn:microsoft.com/office/officeart/2005/8/quickstyle/simple1" qsCatId="simple" csTypeId="urn:microsoft.com/office/officeart/2005/8/colors/accent1_2" csCatId="accent1" phldr="1"/>
      <dgm:spPr/>
    </dgm:pt>
    <dgm:pt modelId="{D2B53708-DD86-4C62-8011-C320CFDED334}">
      <dgm:prSet phldrT="[Text]"/>
      <dgm:spPr/>
      <dgm:t>
        <a:bodyPr/>
        <a:lstStyle/>
        <a:p>
          <a:r>
            <a:rPr lang="en-US">
              <a:latin typeface="Times New Roman" panose="02020603050405020304" pitchFamily="18" charset="0"/>
              <a:cs typeface="Times New Roman" panose="02020603050405020304" pitchFamily="18" charset="0"/>
            </a:rPr>
            <a:t>Framework hỗ trợ những trình duyệt nào?</a:t>
          </a:r>
        </a:p>
      </dgm:t>
    </dgm:pt>
    <dgm:pt modelId="{B441AD14-D6B3-4FC8-85C5-0541C4A0CE90}" type="parTrans" cxnId="{E96040A5-3E92-4296-884A-F15D63A85437}">
      <dgm:prSet/>
      <dgm:spPr/>
      <dgm:t>
        <a:bodyPr/>
        <a:lstStyle/>
        <a:p>
          <a:endParaRPr lang="en-US">
            <a:latin typeface="Times New Roman" panose="02020603050405020304" pitchFamily="18" charset="0"/>
            <a:cs typeface="Times New Roman" panose="02020603050405020304" pitchFamily="18" charset="0"/>
          </a:endParaRPr>
        </a:p>
      </dgm:t>
    </dgm:pt>
    <dgm:pt modelId="{72B76EF8-59AF-49CA-8CF7-AE9390B221B0}" type="sibTrans" cxnId="{E96040A5-3E92-4296-884A-F15D63A85437}">
      <dgm:prSet/>
      <dgm:spPr/>
      <dgm:t>
        <a:bodyPr/>
        <a:lstStyle/>
        <a:p>
          <a:endParaRPr lang="en-US">
            <a:latin typeface="Times New Roman" panose="02020603050405020304" pitchFamily="18" charset="0"/>
            <a:cs typeface="Times New Roman" panose="02020603050405020304" pitchFamily="18" charset="0"/>
          </a:endParaRPr>
        </a:p>
      </dgm:t>
    </dgm:pt>
    <dgm:pt modelId="{FCD9F1D6-1790-48F6-9CEF-B99E4FD6112B}">
      <dgm:prSet/>
      <dgm:spPr/>
      <dgm:t>
        <a:bodyPr/>
        <a:lstStyle/>
        <a:p>
          <a:r>
            <a:rPr lang="en-US">
              <a:latin typeface="Times New Roman" panose="02020603050405020304" pitchFamily="18" charset="0"/>
              <a:cs typeface="Times New Roman" panose="02020603050405020304" pitchFamily="18" charset="0"/>
            </a:rPr>
            <a:t>Framework sử dụng Domain-Specific Languages (DSLs) nào?</a:t>
          </a:r>
        </a:p>
      </dgm:t>
    </dgm:pt>
    <dgm:pt modelId="{5ACC9DBB-E419-48A7-BB49-D93683892EF2}" type="parTrans" cxnId="{01D5F2A9-DA2D-4F10-AF7B-497847AE21AA}">
      <dgm:prSet/>
      <dgm:spPr/>
      <dgm:t>
        <a:bodyPr/>
        <a:lstStyle/>
        <a:p>
          <a:endParaRPr lang="en-US">
            <a:latin typeface="Times New Roman" panose="02020603050405020304" pitchFamily="18" charset="0"/>
            <a:cs typeface="Times New Roman" panose="02020603050405020304" pitchFamily="18" charset="0"/>
          </a:endParaRPr>
        </a:p>
      </dgm:t>
    </dgm:pt>
    <dgm:pt modelId="{0BCF6028-4462-44D6-B65F-3B5F748A1CED}" type="sibTrans" cxnId="{01D5F2A9-DA2D-4F10-AF7B-497847AE21AA}">
      <dgm:prSet/>
      <dgm:spPr/>
      <dgm:t>
        <a:bodyPr/>
        <a:lstStyle/>
        <a:p>
          <a:endParaRPr lang="en-US">
            <a:latin typeface="Times New Roman" panose="02020603050405020304" pitchFamily="18" charset="0"/>
            <a:cs typeface="Times New Roman" panose="02020603050405020304" pitchFamily="18" charset="0"/>
          </a:endParaRPr>
        </a:p>
      </dgm:t>
    </dgm:pt>
    <dgm:pt modelId="{8E94F2B4-41FA-40EC-98FC-1AE327DBB48D}">
      <dgm:prSet/>
      <dgm:spPr/>
      <dgm:t>
        <a:bodyPr/>
        <a:lstStyle/>
        <a:p>
          <a:r>
            <a:rPr lang="vi-VN">
              <a:latin typeface="Times New Roman" panose="02020603050405020304" pitchFamily="18" charset="0"/>
              <a:cs typeface="Times New Roman" panose="02020603050405020304" pitchFamily="18" charset="0"/>
            </a:rPr>
            <a:t>Framework có sẵn một cộng đồng mạnh và các tài liệu hướng dẫn không?</a:t>
          </a:r>
          <a:endParaRPr lang="en-US">
            <a:latin typeface="Times New Roman" panose="02020603050405020304" pitchFamily="18" charset="0"/>
            <a:cs typeface="Times New Roman" panose="02020603050405020304" pitchFamily="18" charset="0"/>
          </a:endParaRPr>
        </a:p>
      </dgm:t>
    </dgm:pt>
    <dgm:pt modelId="{4C684804-5025-4799-8422-DAE49DD77CBE}" type="parTrans" cxnId="{B4764167-8EEE-4548-BD35-164953D37CEF}">
      <dgm:prSet/>
      <dgm:spPr/>
      <dgm:t>
        <a:bodyPr/>
        <a:lstStyle/>
        <a:p>
          <a:endParaRPr lang="en-US">
            <a:latin typeface="Times New Roman" panose="02020603050405020304" pitchFamily="18" charset="0"/>
            <a:cs typeface="Times New Roman" panose="02020603050405020304" pitchFamily="18" charset="0"/>
          </a:endParaRPr>
        </a:p>
      </dgm:t>
    </dgm:pt>
    <dgm:pt modelId="{BD02F794-15F6-432C-91F7-D5D059A8B768}" type="sibTrans" cxnId="{B4764167-8EEE-4548-BD35-164953D37CEF}">
      <dgm:prSet/>
      <dgm:spPr/>
      <dgm:t>
        <a:bodyPr/>
        <a:lstStyle/>
        <a:p>
          <a:endParaRPr lang="en-US">
            <a:latin typeface="Times New Roman" panose="02020603050405020304" pitchFamily="18" charset="0"/>
            <a:cs typeface="Times New Roman" panose="02020603050405020304" pitchFamily="18" charset="0"/>
          </a:endParaRPr>
        </a:p>
      </dgm:t>
    </dgm:pt>
    <dgm:pt modelId="{C4118FB6-CFFC-4E62-AFE3-CECC6AAE2EC6}" type="pres">
      <dgm:prSet presAssocID="{1094D5DC-3E30-4289-9710-27B77B25A84E}" presName="Name0" presStyleCnt="0">
        <dgm:presLayoutVars>
          <dgm:dir/>
          <dgm:resizeHandles val="exact"/>
        </dgm:presLayoutVars>
      </dgm:prSet>
      <dgm:spPr/>
    </dgm:pt>
    <dgm:pt modelId="{64DE9414-605A-43A5-89D0-6BA26EAC6D8F}" type="pres">
      <dgm:prSet presAssocID="{1094D5DC-3E30-4289-9710-27B77B25A84E}" presName="arrow" presStyleLbl="bgShp" presStyleIdx="0" presStyleCnt="1"/>
      <dgm:spPr/>
    </dgm:pt>
    <dgm:pt modelId="{ED9DF8B4-BFE5-4896-BF0D-A8AC1762AB02}" type="pres">
      <dgm:prSet presAssocID="{1094D5DC-3E30-4289-9710-27B77B25A84E}" presName="points" presStyleCnt="0"/>
      <dgm:spPr/>
    </dgm:pt>
    <dgm:pt modelId="{FBB0FC64-7CAF-4A2C-9345-61CE6432B6A1}" type="pres">
      <dgm:prSet presAssocID="{D2B53708-DD86-4C62-8011-C320CFDED334}" presName="compositeA" presStyleCnt="0"/>
      <dgm:spPr/>
    </dgm:pt>
    <dgm:pt modelId="{9073A553-455A-4178-91AF-7E4A0204EF8C}" type="pres">
      <dgm:prSet presAssocID="{D2B53708-DD86-4C62-8011-C320CFDED334}" presName="textA" presStyleLbl="revTx" presStyleIdx="0" presStyleCnt="3">
        <dgm:presLayoutVars>
          <dgm:bulletEnabled val="1"/>
        </dgm:presLayoutVars>
      </dgm:prSet>
      <dgm:spPr/>
    </dgm:pt>
    <dgm:pt modelId="{3BCF0889-93CB-4E66-99D7-49DFC5E7D7CC}" type="pres">
      <dgm:prSet presAssocID="{D2B53708-DD86-4C62-8011-C320CFDED334}" presName="circleA" presStyleLbl="node1" presStyleIdx="0" presStyleCnt="3"/>
      <dgm:spPr/>
    </dgm:pt>
    <dgm:pt modelId="{1DCBC7AB-9576-4C23-BCAD-36867C670814}" type="pres">
      <dgm:prSet presAssocID="{D2B53708-DD86-4C62-8011-C320CFDED334}" presName="spaceA" presStyleCnt="0"/>
      <dgm:spPr/>
    </dgm:pt>
    <dgm:pt modelId="{F432151C-6FE1-42A4-B726-943C73E5C006}" type="pres">
      <dgm:prSet presAssocID="{72B76EF8-59AF-49CA-8CF7-AE9390B221B0}" presName="space" presStyleCnt="0"/>
      <dgm:spPr/>
    </dgm:pt>
    <dgm:pt modelId="{6EED9610-305A-4CFF-8846-37CA56B4C788}" type="pres">
      <dgm:prSet presAssocID="{FCD9F1D6-1790-48F6-9CEF-B99E4FD6112B}" presName="compositeB" presStyleCnt="0"/>
      <dgm:spPr/>
    </dgm:pt>
    <dgm:pt modelId="{F622644A-FF12-4DAF-9A1C-4FEA9A0A815B}" type="pres">
      <dgm:prSet presAssocID="{FCD9F1D6-1790-48F6-9CEF-B99E4FD6112B}" presName="textB" presStyleLbl="revTx" presStyleIdx="1" presStyleCnt="3">
        <dgm:presLayoutVars>
          <dgm:bulletEnabled val="1"/>
        </dgm:presLayoutVars>
      </dgm:prSet>
      <dgm:spPr/>
    </dgm:pt>
    <dgm:pt modelId="{0C988D1C-1972-4FE9-87E0-0BB7502D2904}" type="pres">
      <dgm:prSet presAssocID="{FCD9F1D6-1790-48F6-9CEF-B99E4FD6112B}" presName="circleB" presStyleLbl="node1" presStyleIdx="1" presStyleCnt="3"/>
      <dgm:spPr/>
    </dgm:pt>
    <dgm:pt modelId="{3B805955-43CD-4B0A-87F1-883B388C86AE}" type="pres">
      <dgm:prSet presAssocID="{FCD9F1D6-1790-48F6-9CEF-B99E4FD6112B}" presName="spaceB" presStyleCnt="0"/>
      <dgm:spPr/>
    </dgm:pt>
    <dgm:pt modelId="{DF5BF97E-41FA-4EC2-BDC9-F9FBF8F85885}" type="pres">
      <dgm:prSet presAssocID="{0BCF6028-4462-44D6-B65F-3B5F748A1CED}" presName="space" presStyleCnt="0"/>
      <dgm:spPr/>
    </dgm:pt>
    <dgm:pt modelId="{65CCA431-0F2F-4103-BA90-583A93F0DDD1}" type="pres">
      <dgm:prSet presAssocID="{8E94F2B4-41FA-40EC-98FC-1AE327DBB48D}" presName="compositeA" presStyleCnt="0"/>
      <dgm:spPr/>
    </dgm:pt>
    <dgm:pt modelId="{0B61323C-6A30-499A-97CD-ACD186E470EB}" type="pres">
      <dgm:prSet presAssocID="{8E94F2B4-41FA-40EC-98FC-1AE327DBB48D}" presName="textA" presStyleLbl="revTx" presStyleIdx="2" presStyleCnt="3">
        <dgm:presLayoutVars>
          <dgm:bulletEnabled val="1"/>
        </dgm:presLayoutVars>
      </dgm:prSet>
      <dgm:spPr/>
    </dgm:pt>
    <dgm:pt modelId="{6F28B5A1-CE7C-4FE4-91E4-A6F6BF1BDA54}" type="pres">
      <dgm:prSet presAssocID="{8E94F2B4-41FA-40EC-98FC-1AE327DBB48D}" presName="circleA" presStyleLbl="node1" presStyleIdx="2" presStyleCnt="3"/>
      <dgm:spPr/>
    </dgm:pt>
    <dgm:pt modelId="{0DB47C7B-674C-4834-A8B1-AE88172F6C0D}" type="pres">
      <dgm:prSet presAssocID="{8E94F2B4-41FA-40EC-98FC-1AE327DBB48D}" presName="spaceA" presStyleCnt="0"/>
      <dgm:spPr/>
    </dgm:pt>
  </dgm:ptLst>
  <dgm:cxnLst>
    <dgm:cxn modelId="{2C1D1028-590B-4255-ADA8-CF8FC093486E}" type="presOf" srcId="{FCD9F1D6-1790-48F6-9CEF-B99E4FD6112B}" destId="{F622644A-FF12-4DAF-9A1C-4FEA9A0A815B}" srcOrd="0" destOrd="0" presId="urn:microsoft.com/office/officeart/2005/8/layout/hProcess11"/>
    <dgm:cxn modelId="{B4764167-8EEE-4548-BD35-164953D37CEF}" srcId="{1094D5DC-3E30-4289-9710-27B77B25A84E}" destId="{8E94F2B4-41FA-40EC-98FC-1AE327DBB48D}" srcOrd="2" destOrd="0" parTransId="{4C684804-5025-4799-8422-DAE49DD77CBE}" sibTransId="{BD02F794-15F6-432C-91F7-D5D059A8B768}"/>
    <dgm:cxn modelId="{E96040A5-3E92-4296-884A-F15D63A85437}" srcId="{1094D5DC-3E30-4289-9710-27B77B25A84E}" destId="{D2B53708-DD86-4C62-8011-C320CFDED334}" srcOrd="0" destOrd="0" parTransId="{B441AD14-D6B3-4FC8-85C5-0541C4A0CE90}" sibTransId="{72B76EF8-59AF-49CA-8CF7-AE9390B221B0}"/>
    <dgm:cxn modelId="{01D5F2A9-DA2D-4F10-AF7B-497847AE21AA}" srcId="{1094D5DC-3E30-4289-9710-27B77B25A84E}" destId="{FCD9F1D6-1790-48F6-9CEF-B99E4FD6112B}" srcOrd="1" destOrd="0" parTransId="{5ACC9DBB-E419-48A7-BB49-D93683892EF2}" sibTransId="{0BCF6028-4462-44D6-B65F-3B5F748A1CED}"/>
    <dgm:cxn modelId="{2AAA26BA-7E54-4D47-83C3-FA73AD14F923}" type="presOf" srcId="{D2B53708-DD86-4C62-8011-C320CFDED334}" destId="{9073A553-455A-4178-91AF-7E4A0204EF8C}" srcOrd="0" destOrd="0" presId="urn:microsoft.com/office/officeart/2005/8/layout/hProcess11"/>
    <dgm:cxn modelId="{E3B253BA-880B-491A-82E0-BB5AB77F8800}" type="presOf" srcId="{8E94F2B4-41FA-40EC-98FC-1AE327DBB48D}" destId="{0B61323C-6A30-499A-97CD-ACD186E470EB}" srcOrd="0" destOrd="0" presId="urn:microsoft.com/office/officeart/2005/8/layout/hProcess11"/>
    <dgm:cxn modelId="{935606F4-8408-45C6-BED2-08F5208BBBA8}" type="presOf" srcId="{1094D5DC-3E30-4289-9710-27B77B25A84E}" destId="{C4118FB6-CFFC-4E62-AFE3-CECC6AAE2EC6}" srcOrd="0" destOrd="0" presId="urn:microsoft.com/office/officeart/2005/8/layout/hProcess11"/>
    <dgm:cxn modelId="{20566EE6-56C2-47F8-9377-54F9893AEFBC}" type="presParOf" srcId="{C4118FB6-CFFC-4E62-AFE3-CECC6AAE2EC6}" destId="{64DE9414-605A-43A5-89D0-6BA26EAC6D8F}" srcOrd="0" destOrd="0" presId="urn:microsoft.com/office/officeart/2005/8/layout/hProcess11"/>
    <dgm:cxn modelId="{22383BEA-54B5-43E0-B8DE-F2544EC15A7C}" type="presParOf" srcId="{C4118FB6-CFFC-4E62-AFE3-CECC6AAE2EC6}" destId="{ED9DF8B4-BFE5-4896-BF0D-A8AC1762AB02}" srcOrd="1" destOrd="0" presId="urn:microsoft.com/office/officeart/2005/8/layout/hProcess11"/>
    <dgm:cxn modelId="{65087628-BE51-4C97-96EC-87326F5DD0AC}" type="presParOf" srcId="{ED9DF8B4-BFE5-4896-BF0D-A8AC1762AB02}" destId="{FBB0FC64-7CAF-4A2C-9345-61CE6432B6A1}" srcOrd="0" destOrd="0" presId="urn:microsoft.com/office/officeart/2005/8/layout/hProcess11"/>
    <dgm:cxn modelId="{1371A4D5-A0B2-424E-9AFC-F6CE07F39C23}" type="presParOf" srcId="{FBB0FC64-7CAF-4A2C-9345-61CE6432B6A1}" destId="{9073A553-455A-4178-91AF-7E4A0204EF8C}" srcOrd="0" destOrd="0" presId="urn:microsoft.com/office/officeart/2005/8/layout/hProcess11"/>
    <dgm:cxn modelId="{DE1619FB-CCB0-4726-999B-27F989338DE0}" type="presParOf" srcId="{FBB0FC64-7CAF-4A2C-9345-61CE6432B6A1}" destId="{3BCF0889-93CB-4E66-99D7-49DFC5E7D7CC}" srcOrd="1" destOrd="0" presId="urn:microsoft.com/office/officeart/2005/8/layout/hProcess11"/>
    <dgm:cxn modelId="{32CDFBE0-D637-4072-BCF9-E686F53B64D4}" type="presParOf" srcId="{FBB0FC64-7CAF-4A2C-9345-61CE6432B6A1}" destId="{1DCBC7AB-9576-4C23-BCAD-36867C670814}" srcOrd="2" destOrd="0" presId="urn:microsoft.com/office/officeart/2005/8/layout/hProcess11"/>
    <dgm:cxn modelId="{8C14818F-9474-411A-8855-C500A9CB6411}" type="presParOf" srcId="{ED9DF8B4-BFE5-4896-BF0D-A8AC1762AB02}" destId="{F432151C-6FE1-42A4-B726-943C73E5C006}" srcOrd="1" destOrd="0" presId="urn:microsoft.com/office/officeart/2005/8/layout/hProcess11"/>
    <dgm:cxn modelId="{A9EAE2D3-5385-4706-9BF3-71DEA2471824}" type="presParOf" srcId="{ED9DF8B4-BFE5-4896-BF0D-A8AC1762AB02}" destId="{6EED9610-305A-4CFF-8846-37CA56B4C788}" srcOrd="2" destOrd="0" presId="urn:microsoft.com/office/officeart/2005/8/layout/hProcess11"/>
    <dgm:cxn modelId="{D5CD7A40-6940-45BB-AF37-C3617FEEB165}" type="presParOf" srcId="{6EED9610-305A-4CFF-8846-37CA56B4C788}" destId="{F622644A-FF12-4DAF-9A1C-4FEA9A0A815B}" srcOrd="0" destOrd="0" presId="urn:microsoft.com/office/officeart/2005/8/layout/hProcess11"/>
    <dgm:cxn modelId="{4E8B5E1C-C92A-4201-9F42-F42ABB99E2D4}" type="presParOf" srcId="{6EED9610-305A-4CFF-8846-37CA56B4C788}" destId="{0C988D1C-1972-4FE9-87E0-0BB7502D2904}" srcOrd="1" destOrd="0" presId="urn:microsoft.com/office/officeart/2005/8/layout/hProcess11"/>
    <dgm:cxn modelId="{6BE0E65F-6825-407B-B1AC-39D493A6D76B}" type="presParOf" srcId="{6EED9610-305A-4CFF-8846-37CA56B4C788}" destId="{3B805955-43CD-4B0A-87F1-883B388C86AE}" srcOrd="2" destOrd="0" presId="urn:microsoft.com/office/officeart/2005/8/layout/hProcess11"/>
    <dgm:cxn modelId="{EA7BAE43-A137-4F25-800A-F319D2375B6C}" type="presParOf" srcId="{ED9DF8B4-BFE5-4896-BF0D-A8AC1762AB02}" destId="{DF5BF97E-41FA-4EC2-BDC9-F9FBF8F85885}" srcOrd="3" destOrd="0" presId="urn:microsoft.com/office/officeart/2005/8/layout/hProcess11"/>
    <dgm:cxn modelId="{8C1367B0-653A-4A81-9AC0-237073A14473}" type="presParOf" srcId="{ED9DF8B4-BFE5-4896-BF0D-A8AC1762AB02}" destId="{65CCA431-0F2F-4103-BA90-583A93F0DDD1}" srcOrd="4" destOrd="0" presId="urn:microsoft.com/office/officeart/2005/8/layout/hProcess11"/>
    <dgm:cxn modelId="{AE78722F-58B8-4273-8876-D9573FB98DE6}" type="presParOf" srcId="{65CCA431-0F2F-4103-BA90-583A93F0DDD1}" destId="{0B61323C-6A30-499A-97CD-ACD186E470EB}" srcOrd="0" destOrd="0" presId="urn:microsoft.com/office/officeart/2005/8/layout/hProcess11"/>
    <dgm:cxn modelId="{60D57393-267F-4B5A-B03D-B6BF4B78F6C3}" type="presParOf" srcId="{65CCA431-0F2F-4103-BA90-583A93F0DDD1}" destId="{6F28B5A1-CE7C-4FE4-91E4-A6F6BF1BDA54}" srcOrd="1" destOrd="0" presId="urn:microsoft.com/office/officeart/2005/8/layout/hProcess11"/>
    <dgm:cxn modelId="{8550B99D-92E2-48F7-8DFC-E84EBA3CA0A9}" type="presParOf" srcId="{65CCA431-0F2F-4103-BA90-583A93F0DDD1}" destId="{0DB47C7B-674C-4834-A8B1-AE88172F6C0D}"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09E9F3E-8DBF-494B-9DBF-42FB3E461B22}" type="doc">
      <dgm:prSet loTypeId="urn:microsoft.com/office/officeart/2005/8/layout/hProcess9" loCatId="process" qsTypeId="urn:microsoft.com/office/officeart/2005/8/quickstyle/simple5" qsCatId="simple" csTypeId="urn:microsoft.com/office/officeart/2005/8/colors/accent1_2" csCatId="accent1" phldr="1"/>
      <dgm:spPr/>
    </dgm:pt>
    <dgm:pt modelId="{B0A28D53-AE90-4FE8-87D3-458491D04260}">
      <dgm:prSet phldrT="[Text]"/>
      <dgm:spPr/>
      <dgm:t>
        <a:bodyPr/>
        <a:lstStyle/>
        <a:p>
          <a:r>
            <a:rPr lang="en-US">
              <a:latin typeface="Times New Roman" panose="02020603050405020304" pitchFamily="18" charset="0"/>
              <a:cs typeface="Times New Roman" panose="02020603050405020304" pitchFamily="18" charset="0"/>
            </a:rPr>
            <a:t>C</a:t>
          </a:r>
          <a:r>
            <a:rPr lang="vi-VN">
              <a:latin typeface="+mj-lt"/>
            </a:rPr>
            <a:t>ác Domain-Specific Languages (DSLs) là các ngôn ngữ lập trình có liên quan trong các lĩnh vực phát triển phần mềm cụ thể.</a:t>
          </a:r>
          <a:endParaRPr lang="en-US">
            <a:latin typeface="+mj-lt"/>
          </a:endParaRPr>
        </a:p>
      </dgm:t>
    </dgm:pt>
    <dgm:pt modelId="{77AB85D7-5DA1-422D-9202-7A58D21D7436}" type="parTrans" cxnId="{57AE70FE-17CF-421E-B19D-8140D4E3C67F}">
      <dgm:prSet/>
      <dgm:spPr/>
      <dgm:t>
        <a:bodyPr/>
        <a:lstStyle/>
        <a:p>
          <a:endParaRPr lang="en-US">
            <a:latin typeface="+mj-lt"/>
          </a:endParaRPr>
        </a:p>
      </dgm:t>
    </dgm:pt>
    <dgm:pt modelId="{76E7EFB9-9BD2-442E-A3B4-FDD6A2B542D0}" type="sibTrans" cxnId="{57AE70FE-17CF-421E-B19D-8140D4E3C67F}">
      <dgm:prSet/>
      <dgm:spPr/>
      <dgm:t>
        <a:bodyPr/>
        <a:lstStyle/>
        <a:p>
          <a:endParaRPr lang="en-US">
            <a:latin typeface="+mj-lt"/>
          </a:endParaRPr>
        </a:p>
      </dgm:t>
    </dgm:pt>
    <dgm:pt modelId="{8728672B-8DA9-4D8A-B76F-CECF2FCF17D2}">
      <dgm:prSet phldrT="[Text]"/>
      <dgm:spPr/>
      <dgm:t>
        <a:bodyPr/>
        <a:lstStyle/>
        <a:p>
          <a:r>
            <a:rPr lang="vi-VN">
              <a:latin typeface="+mj-lt"/>
            </a:rPr>
            <a:t>Trong ngữ cảnh của các framework, DSLs là các biến thể trên JavaScript hoặc HTML giúp phát triển với framework đó dễ dàng hơn.</a:t>
          </a:r>
          <a:endParaRPr lang="en-US">
            <a:latin typeface="+mj-lt"/>
          </a:endParaRPr>
        </a:p>
      </dgm:t>
    </dgm:pt>
    <dgm:pt modelId="{AECD2BD9-5EF5-42E7-8AEB-DD202EBEAF90}" type="parTrans" cxnId="{EB380662-0A64-4192-A518-A5C8232DFA3D}">
      <dgm:prSet/>
      <dgm:spPr/>
      <dgm:t>
        <a:bodyPr/>
        <a:lstStyle/>
        <a:p>
          <a:endParaRPr lang="en-US">
            <a:latin typeface="+mj-lt"/>
          </a:endParaRPr>
        </a:p>
      </dgm:t>
    </dgm:pt>
    <dgm:pt modelId="{D2ECB59F-ACCF-423D-BAA1-59B9F148A715}" type="sibTrans" cxnId="{EB380662-0A64-4192-A518-A5C8232DFA3D}">
      <dgm:prSet/>
      <dgm:spPr/>
      <dgm:t>
        <a:bodyPr/>
        <a:lstStyle/>
        <a:p>
          <a:endParaRPr lang="en-US">
            <a:latin typeface="+mj-lt"/>
          </a:endParaRPr>
        </a:p>
      </dgm:t>
    </dgm:pt>
    <dgm:pt modelId="{C09E6FA3-29B1-49B9-A310-865EA6E15815}">
      <dgm:prSet phldrT="[Text]"/>
      <dgm:spPr/>
      <dgm:t>
        <a:bodyPr/>
        <a:lstStyle/>
        <a:p>
          <a:r>
            <a:rPr lang="vi-VN">
              <a:latin typeface="+mj-lt"/>
            </a:rPr>
            <a:t>Điều quan trọng là không có framework nào yêu cầu nhà phát triển sử dụng một DSL cụ thể, nhưng hầu như chúng đều được thiết kế với một DSL cụ thể.</a:t>
          </a:r>
          <a:endParaRPr lang="en-US">
            <a:latin typeface="+mj-lt"/>
          </a:endParaRPr>
        </a:p>
      </dgm:t>
    </dgm:pt>
    <dgm:pt modelId="{04491979-4C0D-4716-8FCD-E2EE19B1F213}" type="parTrans" cxnId="{0F796ECE-E1B7-4626-B5E7-0C02A46F71B4}">
      <dgm:prSet/>
      <dgm:spPr/>
      <dgm:t>
        <a:bodyPr/>
        <a:lstStyle/>
        <a:p>
          <a:endParaRPr lang="en-US">
            <a:latin typeface="+mj-lt"/>
          </a:endParaRPr>
        </a:p>
      </dgm:t>
    </dgm:pt>
    <dgm:pt modelId="{CC260B5E-7459-415C-A323-FCE81707EC98}" type="sibTrans" cxnId="{0F796ECE-E1B7-4626-B5E7-0C02A46F71B4}">
      <dgm:prSet/>
      <dgm:spPr/>
      <dgm:t>
        <a:bodyPr/>
        <a:lstStyle/>
        <a:p>
          <a:endParaRPr lang="en-US">
            <a:latin typeface="+mj-lt"/>
          </a:endParaRPr>
        </a:p>
      </dgm:t>
    </dgm:pt>
    <dgm:pt modelId="{014FD958-EC9B-4848-899D-94AF6C8D88C9}" type="pres">
      <dgm:prSet presAssocID="{309E9F3E-8DBF-494B-9DBF-42FB3E461B22}" presName="CompostProcess" presStyleCnt="0">
        <dgm:presLayoutVars>
          <dgm:dir/>
          <dgm:resizeHandles val="exact"/>
        </dgm:presLayoutVars>
      </dgm:prSet>
      <dgm:spPr/>
    </dgm:pt>
    <dgm:pt modelId="{7C815F8A-569D-4828-925F-44A5E7F39B48}" type="pres">
      <dgm:prSet presAssocID="{309E9F3E-8DBF-494B-9DBF-42FB3E461B22}" presName="arrow" presStyleLbl="bgShp" presStyleIdx="0" presStyleCnt="1"/>
      <dgm:spPr/>
    </dgm:pt>
    <dgm:pt modelId="{C4E3775E-A08D-48AA-8ACC-8616E04D52BF}" type="pres">
      <dgm:prSet presAssocID="{309E9F3E-8DBF-494B-9DBF-42FB3E461B22}" presName="linearProcess" presStyleCnt="0"/>
      <dgm:spPr/>
    </dgm:pt>
    <dgm:pt modelId="{3B753F45-DA98-4CF1-9C6A-351FF6187AA7}" type="pres">
      <dgm:prSet presAssocID="{B0A28D53-AE90-4FE8-87D3-458491D04260}" presName="textNode" presStyleLbl="node1" presStyleIdx="0" presStyleCnt="3">
        <dgm:presLayoutVars>
          <dgm:bulletEnabled val="1"/>
        </dgm:presLayoutVars>
      </dgm:prSet>
      <dgm:spPr/>
    </dgm:pt>
    <dgm:pt modelId="{97690E6C-F310-408F-AC5C-5711C5B70F8F}" type="pres">
      <dgm:prSet presAssocID="{76E7EFB9-9BD2-442E-A3B4-FDD6A2B542D0}" presName="sibTrans" presStyleCnt="0"/>
      <dgm:spPr/>
    </dgm:pt>
    <dgm:pt modelId="{98812B8B-B10D-49B7-BA09-2B39D6395259}" type="pres">
      <dgm:prSet presAssocID="{8728672B-8DA9-4D8A-B76F-CECF2FCF17D2}" presName="textNode" presStyleLbl="node1" presStyleIdx="1" presStyleCnt="3">
        <dgm:presLayoutVars>
          <dgm:bulletEnabled val="1"/>
        </dgm:presLayoutVars>
      </dgm:prSet>
      <dgm:spPr/>
    </dgm:pt>
    <dgm:pt modelId="{7B902DD7-DB15-436A-AD6F-DEEEF83F881D}" type="pres">
      <dgm:prSet presAssocID="{D2ECB59F-ACCF-423D-BAA1-59B9F148A715}" presName="sibTrans" presStyleCnt="0"/>
      <dgm:spPr/>
    </dgm:pt>
    <dgm:pt modelId="{A3448DFF-5151-4FCD-AB05-48A9BC3B80C9}" type="pres">
      <dgm:prSet presAssocID="{C09E6FA3-29B1-49B9-A310-865EA6E15815}" presName="textNode" presStyleLbl="node1" presStyleIdx="2" presStyleCnt="3">
        <dgm:presLayoutVars>
          <dgm:bulletEnabled val="1"/>
        </dgm:presLayoutVars>
      </dgm:prSet>
      <dgm:spPr/>
    </dgm:pt>
  </dgm:ptLst>
  <dgm:cxnLst>
    <dgm:cxn modelId="{E1FD3960-062E-4337-AA0E-4FFCCD96A5D6}" type="presOf" srcId="{C09E6FA3-29B1-49B9-A310-865EA6E15815}" destId="{A3448DFF-5151-4FCD-AB05-48A9BC3B80C9}" srcOrd="0" destOrd="0" presId="urn:microsoft.com/office/officeart/2005/8/layout/hProcess9"/>
    <dgm:cxn modelId="{EB380662-0A64-4192-A518-A5C8232DFA3D}" srcId="{309E9F3E-8DBF-494B-9DBF-42FB3E461B22}" destId="{8728672B-8DA9-4D8A-B76F-CECF2FCF17D2}" srcOrd="1" destOrd="0" parTransId="{AECD2BD9-5EF5-42E7-8AEB-DD202EBEAF90}" sibTransId="{D2ECB59F-ACCF-423D-BAA1-59B9F148A715}"/>
    <dgm:cxn modelId="{124052BC-637B-41AE-9140-2D97165CC9BA}" type="presOf" srcId="{309E9F3E-8DBF-494B-9DBF-42FB3E461B22}" destId="{014FD958-EC9B-4848-899D-94AF6C8D88C9}" srcOrd="0" destOrd="0" presId="urn:microsoft.com/office/officeart/2005/8/layout/hProcess9"/>
    <dgm:cxn modelId="{0F796ECE-E1B7-4626-B5E7-0C02A46F71B4}" srcId="{309E9F3E-8DBF-494B-9DBF-42FB3E461B22}" destId="{C09E6FA3-29B1-49B9-A310-865EA6E15815}" srcOrd="2" destOrd="0" parTransId="{04491979-4C0D-4716-8FCD-E2EE19B1F213}" sibTransId="{CC260B5E-7459-415C-A323-FCE81707EC98}"/>
    <dgm:cxn modelId="{16E2D0D3-E1A6-45A0-BBFF-5E7829A2C5B9}" type="presOf" srcId="{B0A28D53-AE90-4FE8-87D3-458491D04260}" destId="{3B753F45-DA98-4CF1-9C6A-351FF6187AA7}" srcOrd="0" destOrd="0" presId="urn:microsoft.com/office/officeart/2005/8/layout/hProcess9"/>
    <dgm:cxn modelId="{86930AE8-7017-490A-B03D-411A49096599}" type="presOf" srcId="{8728672B-8DA9-4D8A-B76F-CECF2FCF17D2}" destId="{98812B8B-B10D-49B7-BA09-2B39D6395259}" srcOrd="0" destOrd="0" presId="urn:microsoft.com/office/officeart/2005/8/layout/hProcess9"/>
    <dgm:cxn modelId="{57AE70FE-17CF-421E-B19D-8140D4E3C67F}" srcId="{309E9F3E-8DBF-494B-9DBF-42FB3E461B22}" destId="{B0A28D53-AE90-4FE8-87D3-458491D04260}" srcOrd="0" destOrd="0" parTransId="{77AB85D7-5DA1-422D-9202-7A58D21D7436}" sibTransId="{76E7EFB9-9BD2-442E-A3B4-FDD6A2B542D0}"/>
    <dgm:cxn modelId="{F77FCB88-0E3A-49A1-8F9D-CAB9AF1A954C}" type="presParOf" srcId="{014FD958-EC9B-4848-899D-94AF6C8D88C9}" destId="{7C815F8A-569D-4828-925F-44A5E7F39B48}" srcOrd="0" destOrd="0" presId="urn:microsoft.com/office/officeart/2005/8/layout/hProcess9"/>
    <dgm:cxn modelId="{90BD9B0D-0AA2-4ECF-B300-008A5131C27D}" type="presParOf" srcId="{014FD958-EC9B-4848-899D-94AF6C8D88C9}" destId="{C4E3775E-A08D-48AA-8ACC-8616E04D52BF}" srcOrd="1" destOrd="0" presId="urn:microsoft.com/office/officeart/2005/8/layout/hProcess9"/>
    <dgm:cxn modelId="{D72B29E4-F826-42B6-80DE-70071176AF8F}" type="presParOf" srcId="{C4E3775E-A08D-48AA-8ACC-8616E04D52BF}" destId="{3B753F45-DA98-4CF1-9C6A-351FF6187AA7}" srcOrd="0" destOrd="0" presId="urn:microsoft.com/office/officeart/2005/8/layout/hProcess9"/>
    <dgm:cxn modelId="{5988AAF7-0B12-4E9C-9F59-F02459AB1A4B}" type="presParOf" srcId="{C4E3775E-A08D-48AA-8ACC-8616E04D52BF}" destId="{97690E6C-F310-408F-AC5C-5711C5B70F8F}" srcOrd="1" destOrd="0" presId="urn:microsoft.com/office/officeart/2005/8/layout/hProcess9"/>
    <dgm:cxn modelId="{8B5CF5BE-2DE2-4EB1-964D-C1477B832F3F}" type="presParOf" srcId="{C4E3775E-A08D-48AA-8ACC-8616E04D52BF}" destId="{98812B8B-B10D-49B7-BA09-2B39D6395259}" srcOrd="2" destOrd="0" presId="urn:microsoft.com/office/officeart/2005/8/layout/hProcess9"/>
    <dgm:cxn modelId="{3097032B-47F6-4CFD-8604-F12957DCFE79}" type="presParOf" srcId="{C4E3775E-A08D-48AA-8ACC-8616E04D52BF}" destId="{7B902DD7-DB15-436A-AD6F-DEEEF83F881D}" srcOrd="3" destOrd="0" presId="urn:microsoft.com/office/officeart/2005/8/layout/hProcess9"/>
    <dgm:cxn modelId="{63FDB54F-F2AD-40CC-9B78-147B5D753F9E}" type="presParOf" srcId="{C4E3775E-A08D-48AA-8ACC-8616E04D52BF}" destId="{A3448DFF-5151-4FCD-AB05-48A9BC3B80C9}"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CAF367-93CF-4CFE-AF33-7A1F81B4A971}">
      <dsp:nvSpPr>
        <dsp:cNvPr id="0" name=""/>
        <dsp:cNvSpPr/>
      </dsp:nvSpPr>
      <dsp:spPr>
        <a:xfrm>
          <a:off x="461166" y="379831"/>
          <a:ext cx="3981297" cy="3981297"/>
        </a:xfrm>
        <a:prstGeom prst="pie">
          <a:avLst>
            <a:gd name="adj1" fmla="val 16200000"/>
            <a:gd name="adj2" fmla="val 180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a:t>HTML</a:t>
          </a:r>
        </a:p>
      </dsp:txBody>
      <dsp:txXfrm>
        <a:off x="2559405" y="1223487"/>
        <a:ext cx="1421892" cy="1184910"/>
      </dsp:txXfrm>
    </dsp:sp>
    <dsp:sp modelId="{F71F4D79-9DDA-4AC2-81E7-ABCD9EBF3977}">
      <dsp:nvSpPr>
        <dsp:cNvPr id="0" name=""/>
        <dsp:cNvSpPr/>
      </dsp:nvSpPr>
      <dsp:spPr>
        <a:xfrm>
          <a:off x="379171" y="522020"/>
          <a:ext cx="3981297" cy="3981297"/>
        </a:xfrm>
        <a:prstGeom prst="pie">
          <a:avLst>
            <a:gd name="adj1" fmla="val 1800000"/>
            <a:gd name="adj2" fmla="val 900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a:t>CSS</a:t>
          </a:r>
        </a:p>
      </dsp:txBody>
      <dsp:txXfrm>
        <a:off x="1327099" y="3105124"/>
        <a:ext cx="2132838" cy="1042720"/>
      </dsp:txXfrm>
    </dsp:sp>
    <dsp:sp modelId="{2D95ADF6-63BB-4B75-B8CE-E83FF2A52BF9}">
      <dsp:nvSpPr>
        <dsp:cNvPr id="0" name=""/>
        <dsp:cNvSpPr/>
      </dsp:nvSpPr>
      <dsp:spPr>
        <a:xfrm>
          <a:off x="297175" y="379831"/>
          <a:ext cx="3981297" cy="3981297"/>
        </a:xfrm>
        <a:prstGeom prst="pie">
          <a:avLst>
            <a:gd name="adj1" fmla="val 9000000"/>
            <a:gd name="adj2" fmla="val 1620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a:t>JavaScript</a:t>
          </a:r>
        </a:p>
      </dsp:txBody>
      <dsp:txXfrm>
        <a:off x="758342" y="1223487"/>
        <a:ext cx="1421892" cy="1184910"/>
      </dsp:txXfrm>
    </dsp:sp>
    <dsp:sp modelId="{7B51C098-E256-4169-B23B-9CA02EAA8829}">
      <dsp:nvSpPr>
        <dsp:cNvPr id="0" name=""/>
        <dsp:cNvSpPr/>
      </dsp:nvSpPr>
      <dsp:spPr>
        <a:xfrm>
          <a:off x="215034" y="133370"/>
          <a:ext cx="4474220" cy="4474220"/>
        </a:xfrm>
        <a:prstGeom prst="circularArrow">
          <a:avLst>
            <a:gd name="adj1" fmla="val 5085"/>
            <a:gd name="adj2" fmla="val 327528"/>
            <a:gd name="adj3" fmla="val 1472472"/>
            <a:gd name="adj4" fmla="val 16199432"/>
            <a:gd name="adj5" fmla="val 5932"/>
          </a:avLst>
        </a:prstGeom>
        <a:gradFill rotWithShape="0">
          <a:gsLst>
            <a:gs pos="0">
              <a:schemeClr val="accent1">
                <a:tint val="60000"/>
                <a:hueOff val="0"/>
                <a:satOff val="0"/>
                <a:lumOff val="0"/>
                <a:alphaOff val="0"/>
                <a:shade val="85000"/>
                <a:satMod val="130000"/>
              </a:schemeClr>
            </a:gs>
            <a:gs pos="34000">
              <a:schemeClr val="accent1">
                <a:tint val="60000"/>
                <a:hueOff val="0"/>
                <a:satOff val="0"/>
                <a:lumOff val="0"/>
                <a:alphaOff val="0"/>
                <a:shade val="87000"/>
                <a:satMod val="125000"/>
              </a:schemeClr>
            </a:gs>
            <a:gs pos="70000">
              <a:schemeClr val="accent1">
                <a:tint val="60000"/>
                <a:hueOff val="0"/>
                <a:satOff val="0"/>
                <a:lumOff val="0"/>
                <a:alphaOff val="0"/>
                <a:tint val="100000"/>
                <a:shade val="90000"/>
                <a:satMod val="130000"/>
              </a:schemeClr>
            </a:gs>
            <a:gs pos="100000">
              <a:schemeClr val="accent1">
                <a:tint val="60000"/>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sp>
    <dsp:sp modelId="{F9D2B367-6BB2-485B-ADE4-DC2C18890072}">
      <dsp:nvSpPr>
        <dsp:cNvPr id="0" name=""/>
        <dsp:cNvSpPr/>
      </dsp:nvSpPr>
      <dsp:spPr>
        <a:xfrm>
          <a:off x="132709" y="275307"/>
          <a:ext cx="4474220" cy="4474220"/>
        </a:xfrm>
        <a:prstGeom prst="circularArrow">
          <a:avLst>
            <a:gd name="adj1" fmla="val 5085"/>
            <a:gd name="adj2" fmla="val 327528"/>
            <a:gd name="adj3" fmla="val 8671970"/>
            <a:gd name="adj4" fmla="val 1800502"/>
            <a:gd name="adj5" fmla="val 5932"/>
          </a:avLst>
        </a:prstGeom>
        <a:gradFill rotWithShape="0">
          <a:gsLst>
            <a:gs pos="0">
              <a:schemeClr val="accent1">
                <a:tint val="60000"/>
                <a:hueOff val="0"/>
                <a:satOff val="0"/>
                <a:lumOff val="0"/>
                <a:alphaOff val="0"/>
                <a:shade val="85000"/>
                <a:satMod val="130000"/>
              </a:schemeClr>
            </a:gs>
            <a:gs pos="34000">
              <a:schemeClr val="accent1">
                <a:tint val="60000"/>
                <a:hueOff val="0"/>
                <a:satOff val="0"/>
                <a:lumOff val="0"/>
                <a:alphaOff val="0"/>
                <a:shade val="87000"/>
                <a:satMod val="125000"/>
              </a:schemeClr>
            </a:gs>
            <a:gs pos="70000">
              <a:schemeClr val="accent1">
                <a:tint val="60000"/>
                <a:hueOff val="0"/>
                <a:satOff val="0"/>
                <a:lumOff val="0"/>
                <a:alphaOff val="0"/>
                <a:tint val="100000"/>
                <a:shade val="90000"/>
                <a:satMod val="130000"/>
              </a:schemeClr>
            </a:gs>
            <a:gs pos="100000">
              <a:schemeClr val="accent1">
                <a:tint val="60000"/>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sp>
    <dsp:sp modelId="{CE19A289-897B-4A82-B9BB-986A8157A55B}">
      <dsp:nvSpPr>
        <dsp:cNvPr id="0" name=""/>
        <dsp:cNvSpPr/>
      </dsp:nvSpPr>
      <dsp:spPr>
        <a:xfrm>
          <a:off x="50385" y="133370"/>
          <a:ext cx="4474220" cy="4474220"/>
        </a:xfrm>
        <a:prstGeom prst="circularArrow">
          <a:avLst>
            <a:gd name="adj1" fmla="val 5085"/>
            <a:gd name="adj2" fmla="val 327528"/>
            <a:gd name="adj3" fmla="val 15873039"/>
            <a:gd name="adj4" fmla="val 9000000"/>
            <a:gd name="adj5" fmla="val 5932"/>
          </a:avLst>
        </a:prstGeom>
        <a:gradFill rotWithShape="0">
          <a:gsLst>
            <a:gs pos="0">
              <a:schemeClr val="accent1">
                <a:tint val="60000"/>
                <a:hueOff val="0"/>
                <a:satOff val="0"/>
                <a:lumOff val="0"/>
                <a:alphaOff val="0"/>
                <a:shade val="85000"/>
                <a:satMod val="130000"/>
              </a:schemeClr>
            </a:gs>
            <a:gs pos="34000">
              <a:schemeClr val="accent1">
                <a:tint val="60000"/>
                <a:hueOff val="0"/>
                <a:satOff val="0"/>
                <a:lumOff val="0"/>
                <a:alphaOff val="0"/>
                <a:shade val="87000"/>
                <a:satMod val="125000"/>
              </a:schemeClr>
            </a:gs>
            <a:gs pos="70000">
              <a:schemeClr val="accent1">
                <a:tint val="60000"/>
                <a:hueOff val="0"/>
                <a:satOff val="0"/>
                <a:lumOff val="0"/>
                <a:alphaOff val="0"/>
                <a:tint val="100000"/>
                <a:shade val="90000"/>
                <a:satMod val="130000"/>
              </a:schemeClr>
            </a:gs>
            <a:gs pos="100000">
              <a:schemeClr val="accent1">
                <a:tint val="60000"/>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8A96-5136-44B9-8149-20F79956F42A}">
      <dsp:nvSpPr>
        <dsp:cNvPr id="0" name=""/>
        <dsp:cNvSpPr/>
      </dsp:nvSpPr>
      <dsp:spPr>
        <a:xfrm>
          <a:off x="0" y="0"/>
          <a:ext cx="9377680" cy="1074293"/>
        </a:xfrm>
        <a:prstGeom prst="roundRect">
          <a:avLst>
            <a:gd name="adj" fmla="val 10000"/>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vi-VN" sz="2100" kern="1200">
              <a:latin typeface="+mj-lt"/>
            </a:rPr>
            <a:t>Là opinionated Framework hiệu quả tập trung vào Quy ước vượt cấu hình (Convention over Configuration).</a:t>
          </a:r>
          <a:endParaRPr lang="en-US" sz="2100" kern="1200">
            <a:latin typeface="+mj-lt"/>
          </a:endParaRPr>
        </a:p>
      </dsp:txBody>
      <dsp:txXfrm>
        <a:off x="31465" y="31465"/>
        <a:ext cx="8127656" cy="1011363"/>
      </dsp:txXfrm>
    </dsp:sp>
    <dsp:sp modelId="{E0D33505-D7EC-4421-82D2-0BBD666D7264}">
      <dsp:nvSpPr>
        <dsp:cNvPr id="0" name=""/>
        <dsp:cNvSpPr/>
      </dsp:nvSpPr>
      <dsp:spPr>
        <a:xfrm>
          <a:off x="785380" y="1269619"/>
          <a:ext cx="9377680" cy="1074293"/>
        </a:xfrm>
        <a:prstGeom prst="roundRect">
          <a:avLst>
            <a:gd name="adj" fmla="val 10000"/>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vi-VN" sz="2100" kern="1200">
              <a:latin typeface="+mj-lt"/>
            </a:rPr>
            <a:t>Thay vì được hỗ trợ bởi một tập đoàn công nghệ, Ember được hỗ trợ bởi một số công ty, tập đoàn lớn như LinkedIn, Yahoo. Kết quả là, nó không bị điều khiển bởi nhu cầu riêng lẻ của một công ty.</a:t>
          </a:r>
          <a:endParaRPr lang="en-US" sz="2100" kern="1200">
            <a:latin typeface="+mj-lt"/>
          </a:endParaRPr>
        </a:p>
      </dsp:txBody>
      <dsp:txXfrm>
        <a:off x="816845" y="1301084"/>
        <a:ext cx="7831078" cy="1011363"/>
      </dsp:txXfrm>
    </dsp:sp>
    <dsp:sp modelId="{15C148B7-A6D5-4CA7-848D-A85522CB078A}">
      <dsp:nvSpPr>
        <dsp:cNvPr id="0" name=""/>
        <dsp:cNvSpPr/>
      </dsp:nvSpPr>
      <dsp:spPr>
        <a:xfrm>
          <a:off x="1559039" y="2539238"/>
          <a:ext cx="9377680" cy="1074293"/>
        </a:xfrm>
        <a:prstGeom prst="roundRect">
          <a:avLst>
            <a:gd name="adj" fmla="val 10000"/>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vi-VN" sz="2100" kern="1200">
              <a:latin typeface="+mj-lt"/>
            </a:rPr>
            <a:t>Thư viện dữ liệu của Ember là cách tốt nhất để truy cập dữ liệu từ nhiều nguồn cùng một lúc, thiết lập các mối quan hệ không đồng bộ.</a:t>
          </a:r>
          <a:endParaRPr lang="en-US" sz="2100" kern="1200">
            <a:latin typeface="+mj-lt"/>
          </a:endParaRPr>
        </a:p>
      </dsp:txBody>
      <dsp:txXfrm>
        <a:off x="1590504" y="2570703"/>
        <a:ext cx="7842800" cy="1011363"/>
      </dsp:txXfrm>
    </dsp:sp>
    <dsp:sp modelId="{D23ADD10-32CC-4D69-A324-19C4E2EF9CBA}">
      <dsp:nvSpPr>
        <dsp:cNvPr id="0" name=""/>
        <dsp:cNvSpPr/>
      </dsp:nvSpPr>
      <dsp:spPr>
        <a:xfrm>
          <a:off x="2344419" y="3808857"/>
          <a:ext cx="9377680" cy="1074293"/>
        </a:xfrm>
        <a:prstGeom prst="roundRect">
          <a:avLst>
            <a:gd name="adj" fmla="val 10000"/>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latin typeface="Times New Roman" panose="02020603050405020304" pitchFamily="18" charset="0"/>
              <a:cs typeface="Times New Roman" panose="02020603050405020304" pitchFamily="18" charset="0"/>
            </a:rPr>
            <a:t>Ember CLI có CLI (Command Line Interface) tốt nhất trong số tất cả các JavaScript framework , giúp thiết lập và tạo ra tất cả các codes cần thiết với cấu trúc phù hợp, bao gồm tất cả các điều phụ thuộc.</a:t>
          </a:r>
        </a:p>
      </dsp:txBody>
      <dsp:txXfrm>
        <a:off x="2375884" y="3840322"/>
        <a:ext cx="7831078" cy="1011363"/>
      </dsp:txXfrm>
    </dsp:sp>
    <dsp:sp modelId="{9346B476-0520-4B05-AF96-08FD9F44F6C0}">
      <dsp:nvSpPr>
        <dsp:cNvPr id="0" name=""/>
        <dsp:cNvSpPr/>
      </dsp:nvSpPr>
      <dsp:spPr>
        <a:xfrm>
          <a:off x="8679389" y="822810"/>
          <a:ext cx="698290" cy="698290"/>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latin typeface="+mj-lt"/>
          </a:endParaRPr>
        </a:p>
      </dsp:txBody>
      <dsp:txXfrm>
        <a:off x="8836504" y="822810"/>
        <a:ext cx="384060" cy="525463"/>
      </dsp:txXfrm>
    </dsp:sp>
    <dsp:sp modelId="{E2AA90AF-EA29-4067-96D1-040D624768E1}">
      <dsp:nvSpPr>
        <dsp:cNvPr id="0" name=""/>
        <dsp:cNvSpPr/>
      </dsp:nvSpPr>
      <dsp:spPr>
        <a:xfrm>
          <a:off x="9464770" y="2092429"/>
          <a:ext cx="698290" cy="698290"/>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latin typeface="+mj-lt"/>
          </a:endParaRPr>
        </a:p>
      </dsp:txBody>
      <dsp:txXfrm>
        <a:off x="9621885" y="2092429"/>
        <a:ext cx="384060" cy="525463"/>
      </dsp:txXfrm>
    </dsp:sp>
    <dsp:sp modelId="{17FEEDFC-5389-445F-A8A3-19FE739F2F33}">
      <dsp:nvSpPr>
        <dsp:cNvPr id="0" name=""/>
        <dsp:cNvSpPr/>
      </dsp:nvSpPr>
      <dsp:spPr>
        <a:xfrm>
          <a:off x="10238428" y="3362048"/>
          <a:ext cx="698290" cy="698290"/>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latin typeface="+mj-lt"/>
          </a:endParaRPr>
        </a:p>
      </dsp:txBody>
      <dsp:txXfrm>
        <a:off x="10395543" y="3362048"/>
        <a:ext cx="384060" cy="52546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BA01B5-E196-4714-B293-ED0008C57905}">
      <dsp:nvSpPr>
        <dsp:cNvPr id="0" name=""/>
        <dsp:cNvSpPr/>
      </dsp:nvSpPr>
      <dsp:spPr>
        <a:xfrm>
          <a:off x="0" y="0"/>
          <a:ext cx="9377680" cy="1074293"/>
        </a:xfrm>
        <a:prstGeom prst="roundRect">
          <a:avLst>
            <a:gd name="adj" fmla="val 10000"/>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latin typeface="Times New Roman" panose="02020603050405020304" pitchFamily="18" charset="0"/>
              <a:cs typeface="Times New Roman" panose="02020603050405020304" pitchFamily="18" charset="0"/>
            </a:rPr>
            <a:t>Angular.js là một end-to-end framework với sự hỗ trợ đặc biệt để phát triển ứng dụng doanh nghiệp. Angular CLI có công cụ Command-Line tốt nhất trong JavaScript.</a:t>
          </a:r>
        </a:p>
      </dsp:txBody>
      <dsp:txXfrm>
        <a:off x="31465" y="31465"/>
        <a:ext cx="8127656" cy="1011363"/>
      </dsp:txXfrm>
    </dsp:sp>
    <dsp:sp modelId="{2AE3688F-1F71-45A3-A6BB-1D3DFAC06C28}">
      <dsp:nvSpPr>
        <dsp:cNvPr id="0" name=""/>
        <dsp:cNvSpPr/>
      </dsp:nvSpPr>
      <dsp:spPr>
        <a:xfrm>
          <a:off x="785380" y="1269619"/>
          <a:ext cx="9377680" cy="1074293"/>
        </a:xfrm>
        <a:prstGeom prst="roundRect">
          <a:avLst>
            <a:gd name="adj" fmla="val 10000"/>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latin typeface="Times New Roman" panose="02020603050405020304" pitchFamily="18" charset="0"/>
              <a:cs typeface="Times New Roman" panose="02020603050405020304" pitchFamily="18" charset="0"/>
            </a:rPr>
            <a:t>Với TypeScript và việc tách các template từ styling và logic kinh doanh, nó đặc biệt phù hợp cho các Enterprise-grade code-base lớn.</a:t>
          </a:r>
        </a:p>
      </dsp:txBody>
      <dsp:txXfrm>
        <a:off x="816845" y="1301084"/>
        <a:ext cx="7831078" cy="1011363"/>
      </dsp:txXfrm>
    </dsp:sp>
    <dsp:sp modelId="{E0B7CB37-DC21-4EF9-9DE5-6A6BE3BBA37B}">
      <dsp:nvSpPr>
        <dsp:cNvPr id="0" name=""/>
        <dsp:cNvSpPr/>
      </dsp:nvSpPr>
      <dsp:spPr>
        <a:xfrm>
          <a:off x="1559039" y="2539238"/>
          <a:ext cx="9377680" cy="1074293"/>
        </a:xfrm>
        <a:prstGeom prst="roundRect">
          <a:avLst>
            <a:gd name="adj" fmla="val 10000"/>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vi-VN" sz="2100" kern="1200">
              <a:latin typeface="Times New Roman" panose="02020603050405020304" pitchFamily="18" charset="0"/>
              <a:cs typeface="Times New Roman" panose="02020603050405020304" pitchFamily="18" charset="0"/>
            </a:rPr>
            <a:t>Angular vốn là Front-end framework bảo mật với các tính năng tích hợp như cải tiến DOM.</a:t>
          </a:r>
          <a:endParaRPr lang="en-US" sz="2100" kern="1200">
            <a:latin typeface="Times New Roman" panose="02020603050405020304" pitchFamily="18" charset="0"/>
            <a:cs typeface="Times New Roman" panose="02020603050405020304" pitchFamily="18" charset="0"/>
          </a:endParaRPr>
        </a:p>
      </dsp:txBody>
      <dsp:txXfrm>
        <a:off x="1590504" y="2570703"/>
        <a:ext cx="7842800" cy="1011363"/>
      </dsp:txXfrm>
    </dsp:sp>
    <dsp:sp modelId="{B79FEF83-015F-4A5C-AA1A-EE5DE63080E4}">
      <dsp:nvSpPr>
        <dsp:cNvPr id="0" name=""/>
        <dsp:cNvSpPr/>
      </dsp:nvSpPr>
      <dsp:spPr>
        <a:xfrm>
          <a:off x="2344419" y="3808857"/>
          <a:ext cx="9377680" cy="1074293"/>
        </a:xfrm>
        <a:prstGeom prst="roundRect">
          <a:avLst>
            <a:gd name="adj" fmla="val 10000"/>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vi-VN" sz="2100" kern="1200">
              <a:latin typeface="Times New Roman" panose="02020603050405020304" pitchFamily="18" charset="0"/>
              <a:cs typeface="Times New Roman" panose="02020603050405020304" pitchFamily="18" charset="0"/>
            </a:rPr>
            <a:t>Trong phiên bản Angular 9, Engine Ivy rendering</a:t>
          </a:r>
          <a:r>
            <a:rPr lang="en-US" sz="2100" kern="1200">
              <a:latin typeface="Times New Roman" panose="02020603050405020304" pitchFamily="18" charset="0"/>
              <a:cs typeface="Times New Roman" panose="02020603050405020304" pitchFamily="18" charset="0"/>
            </a:rPr>
            <a:t> được phát hành</a:t>
          </a:r>
          <a:r>
            <a:rPr lang="vi-VN" sz="2100" kern="1200">
              <a:latin typeface="Times New Roman" panose="02020603050405020304" pitchFamily="18" charset="0"/>
              <a:cs typeface="Times New Roman" panose="02020603050405020304" pitchFamily="18" charset="0"/>
            </a:rPr>
            <a:t> để cải thiện thời gian khởi động, thời gian đáp ứng và để giảm kích thước gói.</a:t>
          </a:r>
          <a:endParaRPr lang="en-US" sz="2100" kern="1200">
            <a:latin typeface="Times New Roman" panose="02020603050405020304" pitchFamily="18" charset="0"/>
            <a:cs typeface="Times New Roman" panose="02020603050405020304" pitchFamily="18" charset="0"/>
          </a:endParaRPr>
        </a:p>
      </dsp:txBody>
      <dsp:txXfrm>
        <a:off x="2375884" y="3840322"/>
        <a:ext cx="7831078" cy="1011363"/>
      </dsp:txXfrm>
    </dsp:sp>
    <dsp:sp modelId="{C6543994-4B1A-4B98-B7B9-4946BECF02CD}">
      <dsp:nvSpPr>
        <dsp:cNvPr id="0" name=""/>
        <dsp:cNvSpPr/>
      </dsp:nvSpPr>
      <dsp:spPr>
        <a:xfrm>
          <a:off x="8679389" y="822810"/>
          <a:ext cx="698290" cy="698290"/>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latin typeface="Times New Roman" panose="02020603050405020304" pitchFamily="18" charset="0"/>
            <a:cs typeface="Times New Roman" panose="02020603050405020304" pitchFamily="18" charset="0"/>
          </a:endParaRPr>
        </a:p>
      </dsp:txBody>
      <dsp:txXfrm>
        <a:off x="8836504" y="822810"/>
        <a:ext cx="384060" cy="525463"/>
      </dsp:txXfrm>
    </dsp:sp>
    <dsp:sp modelId="{0B306924-A72F-489E-A6BB-F1AF264E0144}">
      <dsp:nvSpPr>
        <dsp:cNvPr id="0" name=""/>
        <dsp:cNvSpPr/>
      </dsp:nvSpPr>
      <dsp:spPr>
        <a:xfrm>
          <a:off x="9464770" y="2092429"/>
          <a:ext cx="698290" cy="698290"/>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latin typeface="Times New Roman" panose="02020603050405020304" pitchFamily="18" charset="0"/>
            <a:cs typeface="Times New Roman" panose="02020603050405020304" pitchFamily="18" charset="0"/>
          </a:endParaRPr>
        </a:p>
      </dsp:txBody>
      <dsp:txXfrm>
        <a:off x="9621885" y="2092429"/>
        <a:ext cx="384060" cy="525463"/>
      </dsp:txXfrm>
    </dsp:sp>
    <dsp:sp modelId="{A544B8B7-785C-4388-8F1F-1B7A6552C84B}">
      <dsp:nvSpPr>
        <dsp:cNvPr id="0" name=""/>
        <dsp:cNvSpPr/>
      </dsp:nvSpPr>
      <dsp:spPr>
        <a:xfrm>
          <a:off x="10238428" y="3362048"/>
          <a:ext cx="698290" cy="698290"/>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latin typeface="Times New Roman" panose="02020603050405020304" pitchFamily="18" charset="0"/>
            <a:cs typeface="Times New Roman" panose="02020603050405020304" pitchFamily="18" charset="0"/>
          </a:endParaRPr>
        </a:p>
      </dsp:txBody>
      <dsp:txXfrm>
        <a:off x="10395543" y="3362048"/>
        <a:ext cx="384060" cy="52546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60E978-753C-4F0C-A516-E3C4BF05BF6B}">
      <dsp:nvSpPr>
        <dsp:cNvPr id="0" name=""/>
        <dsp:cNvSpPr/>
      </dsp:nvSpPr>
      <dsp:spPr>
        <a:xfrm>
          <a:off x="0" y="0"/>
          <a:ext cx="9377680" cy="1074293"/>
        </a:xfrm>
        <a:prstGeom prst="roundRect">
          <a:avLst>
            <a:gd name="adj" fmla="val 10000"/>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Vue.js hỗ trợ progressive app development, hay nói cách khác </a:t>
          </a:r>
          <a:r>
            <a:rPr lang="en-US" sz="2000" b="1" kern="1200">
              <a:solidFill>
                <a:schemeClr val="accent1">
                  <a:lumMod val="75000"/>
                </a:schemeClr>
              </a:solidFill>
              <a:latin typeface="Times New Roman" panose="02020603050405020304" pitchFamily="18" charset="0"/>
              <a:cs typeface="Times New Roman" panose="02020603050405020304" pitchFamily="18" charset="0"/>
            </a:rPr>
            <a:t>Vue.js là một progressive framework</a:t>
          </a:r>
          <a:r>
            <a:rPr lang="en-US" sz="2000" kern="1200">
              <a:latin typeface="Times New Roman" panose="02020603050405020304" pitchFamily="18" charset="0"/>
              <a:cs typeface="Times New Roman" panose="02020603050405020304" pitchFamily="18" charset="0"/>
            </a:rPr>
            <a:t>. Nếu bạn có code nền tảng (code-base) JavaScript, thì bạn có thể sử dụng Vue.js để hiện đại hóa code-base của mình.</a:t>
          </a:r>
        </a:p>
      </dsp:txBody>
      <dsp:txXfrm>
        <a:off x="31465" y="31465"/>
        <a:ext cx="8127656" cy="1011363"/>
      </dsp:txXfrm>
    </dsp:sp>
    <dsp:sp modelId="{056851B5-E90B-494C-B33F-8E6EFAC21DFD}">
      <dsp:nvSpPr>
        <dsp:cNvPr id="0" name=""/>
        <dsp:cNvSpPr/>
      </dsp:nvSpPr>
      <dsp:spPr>
        <a:xfrm>
          <a:off x="785380" y="1269619"/>
          <a:ext cx="9377680" cy="1074293"/>
        </a:xfrm>
        <a:prstGeom prst="roundRect">
          <a:avLst>
            <a:gd name="adj" fmla="val 10000"/>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Vue.js vừa hoạt động với vai trò là một end-to-end framework, vừa là một View Layer với tính năng quản lý trạng thái (state management).</a:t>
          </a:r>
        </a:p>
      </dsp:txBody>
      <dsp:txXfrm>
        <a:off x="816845" y="1301084"/>
        <a:ext cx="7831078" cy="1011363"/>
      </dsp:txXfrm>
    </dsp:sp>
    <dsp:sp modelId="{5EB5C94D-A19A-4C57-AF2C-4CE992ACEC54}">
      <dsp:nvSpPr>
        <dsp:cNvPr id="0" name=""/>
        <dsp:cNvSpPr/>
      </dsp:nvSpPr>
      <dsp:spPr>
        <a:xfrm>
          <a:off x="1559039" y="2539238"/>
          <a:ext cx="9377680" cy="1074293"/>
        </a:xfrm>
        <a:prstGeom prst="roundRect">
          <a:avLst>
            <a:gd name="adj" fmla="val 10000"/>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vi-VN" sz="2000" kern="1200">
              <a:latin typeface="Times New Roman" panose="02020603050405020304" pitchFamily="18" charset="0"/>
              <a:cs typeface="Times New Roman" panose="02020603050405020304" pitchFamily="18" charset="0"/>
            </a:rPr>
            <a:t>Vue.js hỗ trợ two way data binding (tương tự Angular) và Virtual DOM (Document Object Model), Event Sourcing (tương tự React).</a:t>
          </a:r>
          <a:endParaRPr lang="en-US" sz="2000" kern="1200">
            <a:latin typeface="Times New Roman" panose="02020603050405020304" pitchFamily="18" charset="0"/>
            <a:cs typeface="Times New Roman" panose="02020603050405020304" pitchFamily="18" charset="0"/>
          </a:endParaRPr>
        </a:p>
      </dsp:txBody>
      <dsp:txXfrm>
        <a:off x="1590504" y="2570703"/>
        <a:ext cx="7842800" cy="1011363"/>
      </dsp:txXfrm>
    </dsp:sp>
    <dsp:sp modelId="{7A732B97-E0F9-427B-8BD2-7CF60DF53475}">
      <dsp:nvSpPr>
        <dsp:cNvPr id="0" name=""/>
        <dsp:cNvSpPr/>
      </dsp:nvSpPr>
      <dsp:spPr>
        <a:xfrm>
          <a:off x="2344419" y="3808857"/>
          <a:ext cx="9377680" cy="1074293"/>
        </a:xfrm>
        <a:prstGeom prst="roundRect">
          <a:avLst>
            <a:gd name="adj" fmla="val 10000"/>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Vue.js có hỗ trợ song song cho cả JavaScript và TypeScript.</a:t>
          </a:r>
        </a:p>
      </dsp:txBody>
      <dsp:txXfrm>
        <a:off x="2375884" y="3840322"/>
        <a:ext cx="7831078" cy="1011363"/>
      </dsp:txXfrm>
    </dsp:sp>
    <dsp:sp modelId="{E005D713-8ACA-403B-8F4C-A300F4FFA50B}">
      <dsp:nvSpPr>
        <dsp:cNvPr id="0" name=""/>
        <dsp:cNvSpPr/>
      </dsp:nvSpPr>
      <dsp:spPr>
        <a:xfrm>
          <a:off x="8679389" y="822810"/>
          <a:ext cx="698290" cy="698290"/>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8836504" y="822810"/>
        <a:ext cx="384060" cy="525463"/>
      </dsp:txXfrm>
    </dsp:sp>
    <dsp:sp modelId="{8A02CF03-0136-4971-ABFE-E3B05A54AA5D}">
      <dsp:nvSpPr>
        <dsp:cNvPr id="0" name=""/>
        <dsp:cNvSpPr/>
      </dsp:nvSpPr>
      <dsp:spPr>
        <a:xfrm>
          <a:off x="9464770" y="2092429"/>
          <a:ext cx="698290" cy="698290"/>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9621885" y="2092429"/>
        <a:ext cx="384060" cy="525463"/>
      </dsp:txXfrm>
    </dsp:sp>
    <dsp:sp modelId="{1745E960-8248-403B-BF75-F23AFACECFE5}">
      <dsp:nvSpPr>
        <dsp:cNvPr id="0" name=""/>
        <dsp:cNvSpPr/>
      </dsp:nvSpPr>
      <dsp:spPr>
        <a:xfrm>
          <a:off x="10238428" y="3362048"/>
          <a:ext cx="698290" cy="698290"/>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10395543" y="3362048"/>
        <a:ext cx="384060" cy="52546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51CE15-83AA-49A3-9496-4294BD85A461}">
      <dsp:nvSpPr>
        <dsp:cNvPr id="0" name=""/>
        <dsp:cNvSpPr/>
      </dsp:nvSpPr>
      <dsp:spPr>
        <a:xfrm>
          <a:off x="0" y="0"/>
          <a:ext cx="9377680" cy="1074293"/>
        </a:xfrm>
        <a:prstGeom prst="roundRect">
          <a:avLst>
            <a:gd name="adj" fmla="val 10000"/>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vi-VN" sz="2100" kern="1200">
              <a:latin typeface="+mj-lt"/>
            </a:rPr>
            <a:t>React là một trong những unopinionated frameworks, tức không bắt buộc chúng ta tuân theo quy cách nào. React-Core là một thư viện dựa trên các component cho lớp View.</a:t>
          </a:r>
          <a:endParaRPr lang="en-US" sz="2100" kern="1200">
            <a:latin typeface="+mj-lt"/>
          </a:endParaRPr>
        </a:p>
      </dsp:txBody>
      <dsp:txXfrm>
        <a:off x="31465" y="31465"/>
        <a:ext cx="8127656" cy="1011363"/>
      </dsp:txXfrm>
    </dsp:sp>
    <dsp:sp modelId="{E653AA7F-5CE1-44A2-97DB-E117346B989E}">
      <dsp:nvSpPr>
        <dsp:cNvPr id="0" name=""/>
        <dsp:cNvSpPr/>
      </dsp:nvSpPr>
      <dsp:spPr>
        <a:xfrm>
          <a:off x="785380" y="1269619"/>
          <a:ext cx="9377680" cy="1074293"/>
        </a:xfrm>
        <a:prstGeom prst="roundRect">
          <a:avLst>
            <a:gd name="adj" fmla="val 10000"/>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vi-VN" sz="2100" kern="1200">
              <a:latin typeface="+mj-lt"/>
            </a:rPr>
            <a:t>Kỹ sư phần mềm có thể sử dụng react để phát triển web (React), ứng dụng di động (React Native), Ứng dụng desktop (Electron) và phát triển Back-end (sử dụng cùng với Node.js).</a:t>
          </a:r>
          <a:endParaRPr lang="en-US" sz="2100" kern="1200">
            <a:latin typeface="+mj-lt"/>
          </a:endParaRPr>
        </a:p>
      </dsp:txBody>
      <dsp:txXfrm>
        <a:off x="816845" y="1301084"/>
        <a:ext cx="7831078" cy="1011363"/>
      </dsp:txXfrm>
    </dsp:sp>
    <dsp:sp modelId="{0FE2DBD9-A3F8-44CA-B7EE-BC77D559BAD6}">
      <dsp:nvSpPr>
        <dsp:cNvPr id="0" name=""/>
        <dsp:cNvSpPr/>
      </dsp:nvSpPr>
      <dsp:spPr>
        <a:xfrm>
          <a:off x="1559039" y="2539238"/>
          <a:ext cx="9377680" cy="1074293"/>
        </a:xfrm>
        <a:prstGeom prst="roundRect">
          <a:avLst>
            <a:gd name="adj" fmla="val 10000"/>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latin typeface="Times New Roman" panose="02020603050405020304" pitchFamily="18" charset="0"/>
              <a:cs typeface="Times New Roman" panose="02020603050405020304" pitchFamily="18" charset="0"/>
            </a:rPr>
            <a:t>React cung cấp những gì tốt nhất trong mảng Server-Side rendering (SSR) đi kèm với việc hỗ trợ SEO rất tốt.</a:t>
          </a:r>
        </a:p>
      </dsp:txBody>
      <dsp:txXfrm>
        <a:off x="1590504" y="2570703"/>
        <a:ext cx="7842800" cy="1011363"/>
      </dsp:txXfrm>
    </dsp:sp>
    <dsp:sp modelId="{128F1183-7B2B-4BDE-9557-3EEBEC98289D}">
      <dsp:nvSpPr>
        <dsp:cNvPr id="0" name=""/>
        <dsp:cNvSpPr/>
      </dsp:nvSpPr>
      <dsp:spPr>
        <a:xfrm>
          <a:off x="2344419" y="3808857"/>
          <a:ext cx="9377680" cy="1074293"/>
        </a:xfrm>
        <a:prstGeom prst="roundRect">
          <a:avLst>
            <a:gd name="adj" fmla="val 10000"/>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vi-VN" sz="2100" kern="1200">
              <a:latin typeface="+mj-lt"/>
            </a:rPr>
            <a:t>Facebook dẫn dắt sự phát triển React. Các tính năng của React được thử nghiệm bởi hàng tỉ người dùng Facebook.</a:t>
          </a:r>
          <a:endParaRPr lang="en-US" sz="2100" kern="1200">
            <a:latin typeface="+mj-lt"/>
          </a:endParaRPr>
        </a:p>
      </dsp:txBody>
      <dsp:txXfrm>
        <a:off x="2375884" y="3840322"/>
        <a:ext cx="7831078" cy="1011363"/>
      </dsp:txXfrm>
    </dsp:sp>
    <dsp:sp modelId="{4761C30D-954A-4B73-BA5A-FEB072826E0B}">
      <dsp:nvSpPr>
        <dsp:cNvPr id="0" name=""/>
        <dsp:cNvSpPr/>
      </dsp:nvSpPr>
      <dsp:spPr>
        <a:xfrm>
          <a:off x="8679389" y="822810"/>
          <a:ext cx="698290" cy="698290"/>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8836504" y="822810"/>
        <a:ext cx="384060" cy="525463"/>
      </dsp:txXfrm>
    </dsp:sp>
    <dsp:sp modelId="{5634500F-3E3D-4801-BE10-A506081C12F6}">
      <dsp:nvSpPr>
        <dsp:cNvPr id="0" name=""/>
        <dsp:cNvSpPr/>
      </dsp:nvSpPr>
      <dsp:spPr>
        <a:xfrm>
          <a:off x="9464770" y="2092429"/>
          <a:ext cx="698290" cy="698290"/>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9621885" y="2092429"/>
        <a:ext cx="384060" cy="525463"/>
      </dsp:txXfrm>
    </dsp:sp>
    <dsp:sp modelId="{6348F487-DD7A-4E86-BD51-73D25006A60C}">
      <dsp:nvSpPr>
        <dsp:cNvPr id="0" name=""/>
        <dsp:cNvSpPr/>
      </dsp:nvSpPr>
      <dsp:spPr>
        <a:xfrm>
          <a:off x="10238428" y="3362048"/>
          <a:ext cx="698290" cy="698290"/>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10395543" y="3362048"/>
        <a:ext cx="384060" cy="5254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8DE67A-47E7-4CCE-A96C-595A02D024E8}">
      <dsp:nvSpPr>
        <dsp:cNvPr id="0" name=""/>
        <dsp:cNvSpPr/>
      </dsp:nvSpPr>
      <dsp:spPr>
        <a:xfrm>
          <a:off x="0" y="1464944"/>
          <a:ext cx="11722100" cy="1953260"/>
        </a:xfrm>
        <a:prstGeom prst="notchedRightArrow">
          <a:avLst/>
        </a:prstGeom>
        <a:solidFill>
          <a:schemeClr val="accent1">
            <a:tint val="40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7C49DC98-16CF-4D47-87ED-5E807F52141C}">
      <dsp:nvSpPr>
        <dsp:cNvPr id="0" name=""/>
        <dsp:cNvSpPr/>
      </dsp:nvSpPr>
      <dsp:spPr>
        <a:xfrm>
          <a:off x="5151" y="0"/>
          <a:ext cx="3399866" cy="195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a:lnSpc>
              <a:spcPct val="90000"/>
            </a:lnSpc>
            <a:spcBef>
              <a:spcPct val="0"/>
            </a:spcBef>
            <a:spcAft>
              <a:spcPct val="35000"/>
            </a:spcAft>
            <a:buNone/>
          </a:pPr>
          <a:r>
            <a:rPr lang="vi-VN" sz="2000" kern="1200">
              <a:latin typeface="+mj-lt"/>
            </a:rPr>
            <a:t>Các nhà phát triển làm việc với JavaScript đã viết các công cụ để giải quyết các vấn đề họ gặp phải và đóng gói chúng thành các gói có thể tái sử dụng được gọi là thư viện.</a:t>
          </a:r>
          <a:endParaRPr lang="en-US" sz="2000" kern="1200">
            <a:latin typeface="+mj-lt"/>
          </a:endParaRPr>
        </a:p>
      </dsp:txBody>
      <dsp:txXfrm>
        <a:off x="5151" y="0"/>
        <a:ext cx="3399866" cy="1953260"/>
      </dsp:txXfrm>
    </dsp:sp>
    <dsp:sp modelId="{A0E398BE-9495-48EC-A5EF-A7EA714C9249}">
      <dsp:nvSpPr>
        <dsp:cNvPr id="0" name=""/>
        <dsp:cNvSpPr/>
      </dsp:nvSpPr>
      <dsp:spPr>
        <a:xfrm>
          <a:off x="1460927" y="2197417"/>
          <a:ext cx="488315" cy="488315"/>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sp>
    <dsp:sp modelId="{EA702668-FB56-4EEC-BB1B-93A32492E058}">
      <dsp:nvSpPr>
        <dsp:cNvPr id="0" name=""/>
        <dsp:cNvSpPr/>
      </dsp:nvSpPr>
      <dsp:spPr>
        <a:xfrm>
          <a:off x="3575011" y="2929889"/>
          <a:ext cx="3399866" cy="195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0" lvl="0" indent="0" algn="ctr" defTabSz="889000">
            <a:lnSpc>
              <a:spcPct val="90000"/>
            </a:lnSpc>
            <a:spcBef>
              <a:spcPct val="0"/>
            </a:spcBef>
            <a:spcAft>
              <a:spcPct val="35000"/>
            </a:spcAft>
            <a:buNone/>
          </a:pPr>
          <a:r>
            <a:rPr lang="vi-VN" sz="2000" kern="1200">
              <a:latin typeface="+mj-lt"/>
            </a:rPr>
            <a:t>Hệ sinh thái thư viện dùng chung này đã giúp định hình sự phát triển của web.</a:t>
          </a:r>
          <a:endParaRPr lang="en-US" sz="2000" kern="1200">
            <a:latin typeface="+mj-lt"/>
          </a:endParaRPr>
        </a:p>
      </dsp:txBody>
      <dsp:txXfrm>
        <a:off x="3575011" y="2929889"/>
        <a:ext cx="3399866" cy="1953260"/>
      </dsp:txXfrm>
    </dsp:sp>
    <dsp:sp modelId="{104B0A96-410A-44DE-A26F-E0612DBFD52C}">
      <dsp:nvSpPr>
        <dsp:cNvPr id="0" name=""/>
        <dsp:cNvSpPr/>
      </dsp:nvSpPr>
      <dsp:spPr>
        <a:xfrm>
          <a:off x="5030787" y="2197417"/>
          <a:ext cx="488315" cy="488315"/>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sp>
    <dsp:sp modelId="{060EC9D2-2120-4C57-8534-8CDBABFB2D50}">
      <dsp:nvSpPr>
        <dsp:cNvPr id="0" name=""/>
        <dsp:cNvSpPr/>
      </dsp:nvSpPr>
      <dsp:spPr>
        <a:xfrm>
          <a:off x="7144871" y="0"/>
          <a:ext cx="3399866" cy="195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a:lnSpc>
              <a:spcPct val="90000"/>
            </a:lnSpc>
            <a:spcBef>
              <a:spcPct val="0"/>
            </a:spcBef>
            <a:spcAft>
              <a:spcPct val="35000"/>
            </a:spcAft>
            <a:buNone/>
          </a:pPr>
          <a:r>
            <a:rPr lang="vi-VN" sz="2000" kern="1200">
              <a:latin typeface="+mj-lt"/>
            </a:rPr>
            <a:t>Giờ đây, JavaScript là một phần thiết yếu của web, được sử dụng trên 95% tất cả các trang web</a:t>
          </a:r>
          <a:r>
            <a:rPr lang="en-US" sz="2000" kern="1200">
              <a:latin typeface="+mj-lt"/>
            </a:rPr>
            <a:t>.</a:t>
          </a:r>
        </a:p>
      </dsp:txBody>
      <dsp:txXfrm>
        <a:off x="7144871" y="0"/>
        <a:ext cx="3399866" cy="1953260"/>
      </dsp:txXfrm>
    </dsp:sp>
    <dsp:sp modelId="{851F50BC-14B0-4FBE-80F1-8F0CAB93784D}">
      <dsp:nvSpPr>
        <dsp:cNvPr id="0" name=""/>
        <dsp:cNvSpPr/>
      </dsp:nvSpPr>
      <dsp:spPr>
        <a:xfrm>
          <a:off x="8600647" y="2197417"/>
          <a:ext cx="488315" cy="488315"/>
        </a:xfrm>
        <a:prstGeom prst="ellips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727E1B-A6E6-447F-9120-EEEAB5F03C5C}">
      <dsp:nvSpPr>
        <dsp:cNvPr id="0" name=""/>
        <dsp:cNvSpPr/>
      </dsp:nvSpPr>
      <dsp:spPr>
        <a:xfrm>
          <a:off x="0" y="0"/>
          <a:ext cx="9963785" cy="1610487"/>
        </a:xfrm>
        <a:prstGeom prst="roundRect">
          <a:avLst>
            <a:gd name="adj" fmla="val 10000"/>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vi-VN" sz="2000" kern="1200">
              <a:latin typeface="+mj-lt"/>
            </a:rPr>
            <a:t>Hầu hết các Framework phổ biến đều là mã nguồn mở (hoặc có sẵn để sử dụng miễn phí) do đó người dùng có quyền sử dụng, nghiên cứu, cải tiến và phân phối theo một số nguyên tắc được quy định.</a:t>
          </a:r>
          <a:endParaRPr lang="en-US" sz="2000" kern="1200">
            <a:latin typeface="+mj-lt"/>
          </a:endParaRPr>
        </a:p>
      </dsp:txBody>
      <dsp:txXfrm>
        <a:off x="47170" y="47170"/>
        <a:ext cx="8299220" cy="1516147"/>
      </dsp:txXfrm>
    </dsp:sp>
    <dsp:sp modelId="{EBF40F17-8154-4B72-B186-F713FA6D7AA7}">
      <dsp:nvSpPr>
        <dsp:cNvPr id="0" name=""/>
        <dsp:cNvSpPr/>
      </dsp:nvSpPr>
      <dsp:spPr>
        <a:xfrm>
          <a:off x="1758314" y="1968373"/>
          <a:ext cx="9963785" cy="1610487"/>
        </a:xfrm>
        <a:prstGeom prst="roundRect">
          <a:avLst>
            <a:gd name="adj" fmla="val 10000"/>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vi-VN" sz="2000" kern="1200">
              <a:latin typeface="+mj-lt"/>
            </a:rPr>
            <a:t>Sử dụng Framework dễ dàng với nguồn thông tin phong phú và khả năng hỗ trợ nhanh chóng. Tuy nhiên, tốc độ hỗ trợ còn phụ thuộc vào nhiều yếu tố, chẳng hạn các hỗ trợ có trả phí hầu như sẽ nhanh hơn và ngắn gọn hơn; mức độ phổ biến của Framework cũng là một yếu tố tác động đến tốc độ này.</a:t>
          </a:r>
          <a:endParaRPr lang="en-US" sz="2000" kern="1200">
            <a:latin typeface="+mj-lt"/>
          </a:endParaRPr>
        </a:p>
      </dsp:txBody>
      <dsp:txXfrm>
        <a:off x="1805484" y="2015543"/>
        <a:ext cx="7064313" cy="1516147"/>
      </dsp:txXfrm>
    </dsp:sp>
    <dsp:sp modelId="{942EBBA4-A896-4E6F-A559-76CE7B7F4575}">
      <dsp:nvSpPr>
        <dsp:cNvPr id="0" name=""/>
        <dsp:cNvSpPr/>
      </dsp:nvSpPr>
      <dsp:spPr>
        <a:xfrm>
          <a:off x="8916968" y="1266021"/>
          <a:ext cx="1046816" cy="1046816"/>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mj-lt"/>
          </a:endParaRPr>
        </a:p>
      </dsp:txBody>
      <dsp:txXfrm>
        <a:off x="9152502" y="1266021"/>
        <a:ext cx="575748" cy="7877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C4ABC-E456-4D7A-B0F0-E2390470F860}">
      <dsp:nvSpPr>
        <dsp:cNvPr id="0" name=""/>
        <dsp:cNvSpPr/>
      </dsp:nvSpPr>
      <dsp:spPr>
        <a:xfrm>
          <a:off x="0" y="0"/>
          <a:ext cx="9985374" cy="1450848"/>
        </a:xfrm>
        <a:prstGeom prst="roundRect">
          <a:avLst>
            <a:gd name="adj" fmla="val 10000"/>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latin typeface="Times New Roman" panose="02020603050405020304" pitchFamily="18" charset="0"/>
              <a:cs typeface="Times New Roman" panose="02020603050405020304" pitchFamily="18" charset="0"/>
            </a:rPr>
            <a:t>Framework giúp lập trình viên hạn chế việc viết nhiều code lặp đi lặp lại trong nhiều ứng dụng khác nhau, từ đó tăng hiệu suất công việc.</a:t>
          </a:r>
        </a:p>
      </dsp:txBody>
      <dsp:txXfrm>
        <a:off x="42494" y="42494"/>
        <a:ext cx="8419795" cy="1365860"/>
      </dsp:txXfrm>
    </dsp:sp>
    <dsp:sp modelId="{FBE0E44E-DF88-4C8F-91A9-CC49A3E5E3D4}">
      <dsp:nvSpPr>
        <dsp:cNvPr id="0" name=""/>
        <dsp:cNvSpPr/>
      </dsp:nvSpPr>
      <dsp:spPr>
        <a:xfrm>
          <a:off x="881062" y="1692656"/>
          <a:ext cx="9985374" cy="1450848"/>
        </a:xfrm>
        <a:prstGeom prst="roundRect">
          <a:avLst>
            <a:gd name="adj" fmla="val 10000"/>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vi-VN" sz="2200" kern="1200">
              <a:latin typeface="Times New Roman" panose="02020603050405020304" pitchFamily="18" charset="0"/>
              <a:cs typeface="Times New Roman" panose="02020603050405020304" pitchFamily="18" charset="0"/>
            </a:rPr>
            <a:t>Framework thường được phát triển và thử nghiệm bởi nhiều developer khác nhau vì vậy nó có thể đạt được nhiều mức độ bảo mật mạnh mẽ. Nhiều rủi ro bảo mật được giải quyết nhanh chóng và được kiểm tra thường xuyên khi Framework được xây dựng.</a:t>
          </a:r>
          <a:endParaRPr lang="en-US" sz="2200" kern="1200">
            <a:latin typeface="Times New Roman" panose="02020603050405020304" pitchFamily="18" charset="0"/>
            <a:cs typeface="Times New Roman" panose="02020603050405020304" pitchFamily="18" charset="0"/>
          </a:endParaRPr>
        </a:p>
      </dsp:txBody>
      <dsp:txXfrm>
        <a:off x="923556" y="1735150"/>
        <a:ext cx="8076272" cy="1365860"/>
      </dsp:txXfrm>
    </dsp:sp>
    <dsp:sp modelId="{BAEBEE36-7515-44DB-9E39-B832AF6B9C58}">
      <dsp:nvSpPr>
        <dsp:cNvPr id="0" name=""/>
        <dsp:cNvSpPr/>
      </dsp:nvSpPr>
      <dsp:spPr>
        <a:xfrm>
          <a:off x="1762124" y="3385312"/>
          <a:ext cx="9985374" cy="1450848"/>
        </a:xfrm>
        <a:prstGeom prst="roundRect">
          <a:avLst>
            <a:gd name="adj" fmla="val 10000"/>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vi-VN" sz="2200" b="1" kern="1200">
              <a:latin typeface="Times New Roman" panose="02020603050405020304" pitchFamily="18" charset="0"/>
              <a:cs typeface="Times New Roman" panose="02020603050405020304" pitchFamily="18" charset="0"/>
            </a:rPr>
            <a:t>Tích hợp</a:t>
          </a:r>
          <a:r>
            <a:rPr lang="vi-VN" sz="2200" kern="1200">
              <a:latin typeface="Times New Roman" panose="02020603050405020304" pitchFamily="18" charset="0"/>
              <a:cs typeface="Times New Roman" panose="02020603050405020304" pitchFamily="18" charset="0"/>
            </a:rPr>
            <a:t>: Framework giúp liên kết các công cụ và cơ sở dữ liệu lại với nhau trong quá trình phát triển ứng dụng.</a:t>
          </a:r>
          <a:endParaRPr lang="en-US" sz="2200" kern="1200">
            <a:latin typeface="Times New Roman" panose="02020603050405020304" pitchFamily="18" charset="0"/>
            <a:cs typeface="Times New Roman" panose="02020603050405020304" pitchFamily="18" charset="0"/>
          </a:endParaRPr>
        </a:p>
      </dsp:txBody>
      <dsp:txXfrm>
        <a:off x="1804618" y="3427806"/>
        <a:ext cx="8076272" cy="1365860"/>
      </dsp:txXfrm>
    </dsp:sp>
    <dsp:sp modelId="{D9C9CCB7-3F6C-432B-837A-6989BD6CD5B8}">
      <dsp:nvSpPr>
        <dsp:cNvPr id="0" name=""/>
        <dsp:cNvSpPr/>
      </dsp:nvSpPr>
      <dsp:spPr>
        <a:xfrm>
          <a:off x="9042322" y="1100226"/>
          <a:ext cx="943051" cy="943051"/>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Times New Roman" panose="02020603050405020304" pitchFamily="18" charset="0"/>
            <a:cs typeface="Times New Roman" panose="02020603050405020304" pitchFamily="18" charset="0"/>
          </a:endParaRPr>
        </a:p>
      </dsp:txBody>
      <dsp:txXfrm>
        <a:off x="9254508" y="1100226"/>
        <a:ext cx="518679" cy="709646"/>
      </dsp:txXfrm>
    </dsp:sp>
    <dsp:sp modelId="{CCB2AE53-3F74-4E75-B2E3-C34F0DA263A0}">
      <dsp:nvSpPr>
        <dsp:cNvPr id="0" name=""/>
        <dsp:cNvSpPr/>
      </dsp:nvSpPr>
      <dsp:spPr>
        <a:xfrm>
          <a:off x="9923385" y="2783210"/>
          <a:ext cx="943051" cy="943051"/>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latin typeface="Times New Roman" panose="02020603050405020304" pitchFamily="18" charset="0"/>
            <a:cs typeface="Times New Roman" panose="02020603050405020304" pitchFamily="18" charset="0"/>
          </a:endParaRPr>
        </a:p>
      </dsp:txBody>
      <dsp:txXfrm>
        <a:off x="10135571" y="2783210"/>
        <a:ext cx="518679" cy="7096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76DC89-086C-45AF-B00A-7AE2BD3205EE}">
      <dsp:nvSpPr>
        <dsp:cNvPr id="0" name=""/>
        <dsp:cNvSpPr/>
      </dsp:nvSpPr>
      <dsp:spPr>
        <a:xfrm>
          <a:off x="0" y="0"/>
          <a:ext cx="9016237" cy="781354"/>
        </a:xfrm>
        <a:prstGeom prst="roundRect">
          <a:avLst>
            <a:gd name="adj" fmla="val 10000"/>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vi-VN" sz="2100" kern="1200">
              <a:latin typeface="+mj-lt"/>
            </a:rPr>
            <a:t>Tiết kiệm thời gian và công sức khi xây dựng website từ đầu bởi vì cấu trúc mã cơ bản hầu hết đã được phát triển và tích hợp sẵn.</a:t>
          </a:r>
          <a:endParaRPr lang="en-US" sz="2100" kern="1200">
            <a:latin typeface="+mj-lt"/>
          </a:endParaRPr>
        </a:p>
      </dsp:txBody>
      <dsp:txXfrm>
        <a:off x="22885" y="22885"/>
        <a:ext cx="8081676" cy="735584"/>
      </dsp:txXfrm>
    </dsp:sp>
    <dsp:sp modelId="{B7D23331-5CC8-47FC-846F-6E1154386745}">
      <dsp:nvSpPr>
        <dsp:cNvPr id="0" name=""/>
        <dsp:cNvSpPr/>
      </dsp:nvSpPr>
      <dsp:spPr>
        <a:xfrm>
          <a:off x="673290" y="889876"/>
          <a:ext cx="9016237" cy="781354"/>
        </a:xfrm>
        <a:prstGeom prst="roundRect">
          <a:avLst>
            <a:gd name="adj" fmla="val 10000"/>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vi-VN" sz="2100" kern="1200">
              <a:latin typeface="+mj-lt"/>
            </a:rPr>
            <a:t>Dễ dàng chỉnh sửa, cải tiến và phát triển từ các tính năng sẵn có để nhanh chóng đưa vào sử dụng khi xây dựng website.</a:t>
          </a:r>
          <a:endParaRPr lang="en-US" sz="2100" kern="1200">
            <a:latin typeface="+mj-lt"/>
          </a:endParaRPr>
        </a:p>
      </dsp:txBody>
      <dsp:txXfrm>
        <a:off x="696175" y="912761"/>
        <a:ext cx="7789296" cy="735584"/>
      </dsp:txXfrm>
    </dsp:sp>
    <dsp:sp modelId="{0ACF3035-FE0C-4A07-A93E-CB4520951CD6}">
      <dsp:nvSpPr>
        <dsp:cNvPr id="0" name=""/>
        <dsp:cNvSpPr/>
      </dsp:nvSpPr>
      <dsp:spPr>
        <a:xfrm>
          <a:off x="1346580" y="1779752"/>
          <a:ext cx="9016237" cy="781354"/>
        </a:xfrm>
        <a:prstGeom prst="roundRect">
          <a:avLst>
            <a:gd name="adj" fmla="val 10000"/>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vi-VN" sz="2100" kern="1200">
              <a:latin typeface="+mj-lt"/>
            </a:rPr>
            <a:t>Chất lượng được đảm bảo, khả năng bảo mật cao.</a:t>
          </a:r>
          <a:endParaRPr lang="en-US" sz="2100" kern="1200">
            <a:latin typeface="+mj-lt"/>
          </a:endParaRPr>
        </a:p>
      </dsp:txBody>
      <dsp:txXfrm>
        <a:off x="1369465" y="1802637"/>
        <a:ext cx="7789296" cy="735584"/>
      </dsp:txXfrm>
    </dsp:sp>
    <dsp:sp modelId="{730165AD-6B27-4406-8CAD-5CBB2A8EF3BC}">
      <dsp:nvSpPr>
        <dsp:cNvPr id="0" name=""/>
        <dsp:cNvSpPr/>
      </dsp:nvSpPr>
      <dsp:spPr>
        <a:xfrm>
          <a:off x="2019871" y="2669628"/>
          <a:ext cx="9016237" cy="781354"/>
        </a:xfrm>
        <a:prstGeom prst="roundRect">
          <a:avLst>
            <a:gd name="adj" fmla="val 10000"/>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vi-VN" sz="2100" kern="1200">
              <a:latin typeface="+mj-lt"/>
            </a:rPr>
            <a:t>Code an toàn hơn.</a:t>
          </a:r>
          <a:endParaRPr lang="en-US" sz="2100" kern="1200">
            <a:latin typeface="+mj-lt"/>
          </a:endParaRPr>
        </a:p>
      </dsp:txBody>
      <dsp:txXfrm>
        <a:off x="2042756" y="2692513"/>
        <a:ext cx="7789296" cy="735584"/>
      </dsp:txXfrm>
    </dsp:sp>
    <dsp:sp modelId="{CFF1A914-29D7-4052-B5E7-23EF97EEFE13}">
      <dsp:nvSpPr>
        <dsp:cNvPr id="0" name=""/>
        <dsp:cNvSpPr/>
      </dsp:nvSpPr>
      <dsp:spPr>
        <a:xfrm>
          <a:off x="2693161" y="3559505"/>
          <a:ext cx="9016237" cy="781354"/>
        </a:xfrm>
        <a:prstGeom prst="roundRect">
          <a:avLst>
            <a:gd name="adj" fmla="val 10000"/>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latin typeface="Times New Roman" panose="02020603050405020304" pitchFamily="18" charset="0"/>
              <a:cs typeface="Times New Roman" panose="02020603050405020304" pitchFamily="18" charset="0"/>
            </a:rPr>
            <a:t>Hạn chế code trùng lặp và code thừa.</a:t>
          </a:r>
        </a:p>
      </dsp:txBody>
      <dsp:txXfrm>
        <a:off x="2716046" y="3582390"/>
        <a:ext cx="7789296" cy="735584"/>
      </dsp:txXfrm>
    </dsp:sp>
    <dsp:sp modelId="{04379088-9396-48FA-B074-20D022598396}">
      <dsp:nvSpPr>
        <dsp:cNvPr id="0" name=""/>
        <dsp:cNvSpPr/>
      </dsp:nvSpPr>
      <dsp:spPr>
        <a:xfrm>
          <a:off x="8508356" y="570823"/>
          <a:ext cx="507880" cy="50788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latin typeface="+mj-lt"/>
          </a:endParaRPr>
        </a:p>
      </dsp:txBody>
      <dsp:txXfrm>
        <a:off x="8622629" y="570823"/>
        <a:ext cx="279334" cy="382180"/>
      </dsp:txXfrm>
    </dsp:sp>
    <dsp:sp modelId="{5DBF6566-49C4-4672-B7AB-63728CFD908D}">
      <dsp:nvSpPr>
        <dsp:cNvPr id="0" name=""/>
        <dsp:cNvSpPr/>
      </dsp:nvSpPr>
      <dsp:spPr>
        <a:xfrm>
          <a:off x="9181647" y="1460699"/>
          <a:ext cx="507880" cy="50788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latin typeface="+mj-lt"/>
          </a:endParaRPr>
        </a:p>
      </dsp:txBody>
      <dsp:txXfrm>
        <a:off x="9295920" y="1460699"/>
        <a:ext cx="279334" cy="382180"/>
      </dsp:txXfrm>
    </dsp:sp>
    <dsp:sp modelId="{19D93758-EDD1-4D04-8FF2-7509737D073C}">
      <dsp:nvSpPr>
        <dsp:cNvPr id="0" name=""/>
        <dsp:cNvSpPr/>
      </dsp:nvSpPr>
      <dsp:spPr>
        <a:xfrm>
          <a:off x="9854937" y="2337553"/>
          <a:ext cx="507880" cy="50788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latin typeface="+mj-lt"/>
          </a:endParaRPr>
        </a:p>
      </dsp:txBody>
      <dsp:txXfrm>
        <a:off x="9969210" y="2337553"/>
        <a:ext cx="279334" cy="382180"/>
      </dsp:txXfrm>
    </dsp:sp>
    <dsp:sp modelId="{6444F0E8-85D7-4040-96EF-E126002932C1}">
      <dsp:nvSpPr>
        <dsp:cNvPr id="0" name=""/>
        <dsp:cNvSpPr/>
      </dsp:nvSpPr>
      <dsp:spPr>
        <a:xfrm>
          <a:off x="10528227" y="3236111"/>
          <a:ext cx="507880" cy="50788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latin typeface="+mj-lt"/>
          </a:endParaRPr>
        </a:p>
      </dsp:txBody>
      <dsp:txXfrm>
        <a:off x="10642500" y="3236111"/>
        <a:ext cx="279334" cy="3821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A2E1F5-9A70-4B07-912C-7AF2EC1FA28D}">
      <dsp:nvSpPr>
        <dsp:cNvPr id="0" name=""/>
        <dsp:cNvSpPr/>
      </dsp:nvSpPr>
      <dsp:spPr>
        <a:xfrm>
          <a:off x="0" y="0"/>
          <a:ext cx="9016237" cy="804976"/>
        </a:xfrm>
        <a:prstGeom prst="roundRect">
          <a:avLst>
            <a:gd name="adj" fmla="val 10000"/>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vi-VN" sz="2100" kern="1200">
              <a:latin typeface="+mj-lt"/>
            </a:rPr>
            <a:t>Giúp code hoạt động nhất quán với ít lỗi hơn.</a:t>
          </a:r>
          <a:endParaRPr lang="en-US" sz="2100" kern="1200">
            <a:latin typeface="+mj-lt"/>
          </a:endParaRPr>
        </a:p>
      </dsp:txBody>
      <dsp:txXfrm>
        <a:off x="23577" y="23577"/>
        <a:ext cx="8053422" cy="757822"/>
      </dsp:txXfrm>
    </dsp:sp>
    <dsp:sp modelId="{E30F9512-9B59-4335-82F3-1D89F88CABC0}">
      <dsp:nvSpPr>
        <dsp:cNvPr id="0" name=""/>
        <dsp:cNvSpPr/>
      </dsp:nvSpPr>
      <dsp:spPr>
        <a:xfrm>
          <a:off x="673290" y="916779"/>
          <a:ext cx="9016237" cy="804976"/>
        </a:xfrm>
        <a:prstGeom prst="roundRect">
          <a:avLst>
            <a:gd name="adj" fmla="val 10000"/>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vi-VN" sz="2100" kern="1200">
              <a:latin typeface="+mj-lt"/>
            </a:rPr>
            <a:t>Giúp làm việc trên các công nghệ phức tạp trở nên dễ dàng hơn.</a:t>
          </a:r>
          <a:endParaRPr lang="en-US" sz="2100" kern="1200">
            <a:latin typeface="+mj-lt"/>
          </a:endParaRPr>
        </a:p>
      </dsp:txBody>
      <dsp:txXfrm>
        <a:off x="696867" y="940356"/>
        <a:ext cx="7772557" cy="757822"/>
      </dsp:txXfrm>
    </dsp:sp>
    <dsp:sp modelId="{D64DA6D3-F66F-4F8C-A2C9-BBB17F739ABA}">
      <dsp:nvSpPr>
        <dsp:cNvPr id="0" name=""/>
        <dsp:cNvSpPr/>
      </dsp:nvSpPr>
      <dsp:spPr>
        <a:xfrm>
          <a:off x="1346580" y="1833558"/>
          <a:ext cx="9016237" cy="804976"/>
        </a:xfrm>
        <a:prstGeom prst="roundRect">
          <a:avLst>
            <a:gd name="adj" fmla="val 10000"/>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vi-VN" sz="2100" kern="1200">
              <a:latin typeface="+mj-lt"/>
            </a:rPr>
            <a:t>Chức năng của Framework liên tục được cải tiến.</a:t>
          </a:r>
          <a:endParaRPr lang="en-US" sz="2100" kern="1200">
            <a:latin typeface="+mj-lt"/>
          </a:endParaRPr>
        </a:p>
      </dsp:txBody>
      <dsp:txXfrm>
        <a:off x="1370157" y="1857135"/>
        <a:ext cx="7772557" cy="757822"/>
      </dsp:txXfrm>
    </dsp:sp>
    <dsp:sp modelId="{DDF3AB9C-A47D-4DB6-8786-228CD18D3BE5}">
      <dsp:nvSpPr>
        <dsp:cNvPr id="0" name=""/>
        <dsp:cNvSpPr/>
      </dsp:nvSpPr>
      <dsp:spPr>
        <a:xfrm>
          <a:off x="2019871" y="2750337"/>
          <a:ext cx="9016237" cy="804976"/>
        </a:xfrm>
        <a:prstGeom prst="roundRect">
          <a:avLst>
            <a:gd name="adj" fmla="val 10000"/>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vi-VN" sz="2100" kern="1200">
              <a:latin typeface="+mj-lt"/>
            </a:rPr>
            <a:t>Một số phân đoạn code và chức năng được xây dựng và thử nghiệm trước. Điều này làm cho các website đáng tin cậy hơn.</a:t>
          </a:r>
          <a:endParaRPr lang="en-US" sz="2100" kern="1200">
            <a:latin typeface="+mj-lt"/>
          </a:endParaRPr>
        </a:p>
      </dsp:txBody>
      <dsp:txXfrm>
        <a:off x="2043448" y="2773914"/>
        <a:ext cx="7772557" cy="757822"/>
      </dsp:txXfrm>
    </dsp:sp>
    <dsp:sp modelId="{8C768ED7-F9B3-4ADF-AE5B-E905D58826CD}">
      <dsp:nvSpPr>
        <dsp:cNvPr id="0" name=""/>
        <dsp:cNvSpPr/>
      </dsp:nvSpPr>
      <dsp:spPr>
        <a:xfrm>
          <a:off x="2693161" y="3667116"/>
          <a:ext cx="9016237" cy="804976"/>
        </a:xfrm>
        <a:prstGeom prst="roundRect">
          <a:avLst>
            <a:gd name="adj" fmla="val 10000"/>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vi-VN" sz="2100" kern="1200">
              <a:latin typeface="+mj-lt"/>
            </a:rPr>
            <a:t>Kiểm tra và gỡ lỗi code dễ dàng hơn.</a:t>
          </a:r>
          <a:endParaRPr lang="en-US" sz="2100" kern="1200">
            <a:latin typeface="+mj-lt"/>
          </a:endParaRPr>
        </a:p>
      </dsp:txBody>
      <dsp:txXfrm>
        <a:off x="2716738" y="3690693"/>
        <a:ext cx="7772557" cy="757822"/>
      </dsp:txXfrm>
    </dsp:sp>
    <dsp:sp modelId="{7052BE02-526E-46D8-9EFB-F0B7C78C7924}">
      <dsp:nvSpPr>
        <dsp:cNvPr id="0" name=""/>
        <dsp:cNvSpPr/>
      </dsp:nvSpPr>
      <dsp:spPr>
        <a:xfrm>
          <a:off x="8493002" y="588080"/>
          <a:ext cx="523234" cy="523234"/>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latin typeface="+mj-lt"/>
          </a:endParaRPr>
        </a:p>
      </dsp:txBody>
      <dsp:txXfrm>
        <a:off x="8610730" y="588080"/>
        <a:ext cx="287778" cy="393734"/>
      </dsp:txXfrm>
    </dsp:sp>
    <dsp:sp modelId="{B6DD2E86-3F1E-45A5-AF3B-B8A03BFF72FF}">
      <dsp:nvSpPr>
        <dsp:cNvPr id="0" name=""/>
        <dsp:cNvSpPr/>
      </dsp:nvSpPr>
      <dsp:spPr>
        <a:xfrm>
          <a:off x="9166292" y="1504859"/>
          <a:ext cx="523234" cy="523234"/>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latin typeface="+mj-lt"/>
          </a:endParaRPr>
        </a:p>
      </dsp:txBody>
      <dsp:txXfrm>
        <a:off x="9284020" y="1504859"/>
        <a:ext cx="287778" cy="393734"/>
      </dsp:txXfrm>
    </dsp:sp>
    <dsp:sp modelId="{BB8E6FC2-E4D7-472D-A42A-1EFA98FD7109}">
      <dsp:nvSpPr>
        <dsp:cNvPr id="0" name=""/>
        <dsp:cNvSpPr/>
      </dsp:nvSpPr>
      <dsp:spPr>
        <a:xfrm>
          <a:off x="9839583" y="2408222"/>
          <a:ext cx="523234" cy="523234"/>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latin typeface="+mj-lt"/>
          </a:endParaRPr>
        </a:p>
      </dsp:txBody>
      <dsp:txXfrm>
        <a:off x="9957311" y="2408222"/>
        <a:ext cx="287778" cy="393734"/>
      </dsp:txXfrm>
    </dsp:sp>
    <dsp:sp modelId="{A6822DC3-8559-4806-AE8D-2FE01F50B4FE}">
      <dsp:nvSpPr>
        <dsp:cNvPr id="0" name=""/>
        <dsp:cNvSpPr/>
      </dsp:nvSpPr>
      <dsp:spPr>
        <a:xfrm>
          <a:off x="10512873" y="3333945"/>
          <a:ext cx="523234" cy="523234"/>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latin typeface="+mj-lt"/>
          </a:endParaRPr>
        </a:p>
      </dsp:txBody>
      <dsp:txXfrm>
        <a:off x="10630601" y="3333945"/>
        <a:ext cx="287778" cy="3937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FCA1BB-F9DF-4FAD-B1D5-B6ACFFD0FF69}">
      <dsp:nvSpPr>
        <dsp:cNvPr id="0" name=""/>
        <dsp:cNvSpPr/>
      </dsp:nvSpPr>
      <dsp:spPr>
        <a:xfrm>
          <a:off x="0" y="0"/>
          <a:ext cx="9016237" cy="788517"/>
        </a:xfrm>
        <a:prstGeom prst="roundRect">
          <a:avLst>
            <a:gd name="adj" fmla="val 10000"/>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vi-VN" sz="2100" kern="1200">
              <a:latin typeface="+mj-lt"/>
            </a:rPr>
            <a:t>Bất kỳ lỗi hoặc vấn đề bảo mật nào liên quan đến framework đều có thể ảnh hưởng đến mọi website được xây dựng trên framework đó.</a:t>
          </a:r>
          <a:endParaRPr lang="en-US" sz="2100" kern="1200">
            <a:latin typeface="+mj-lt"/>
          </a:endParaRPr>
        </a:p>
      </dsp:txBody>
      <dsp:txXfrm>
        <a:off x="23095" y="23095"/>
        <a:ext cx="8073108" cy="742327"/>
      </dsp:txXfrm>
    </dsp:sp>
    <dsp:sp modelId="{D1D3681F-230A-4ECA-B989-96CFCA36FC46}">
      <dsp:nvSpPr>
        <dsp:cNvPr id="0" name=""/>
        <dsp:cNvSpPr/>
      </dsp:nvSpPr>
      <dsp:spPr>
        <a:xfrm>
          <a:off x="673290" y="898033"/>
          <a:ext cx="9016237" cy="788517"/>
        </a:xfrm>
        <a:prstGeom prst="roundRect">
          <a:avLst>
            <a:gd name="adj" fmla="val 10000"/>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latin typeface="Times New Roman" panose="02020603050405020304" pitchFamily="18" charset="0"/>
              <a:cs typeface="Times New Roman" panose="02020603050405020304" pitchFamily="18" charset="0"/>
            </a:rPr>
            <a:t>Mỗi Framework đều có giới hạn quy tắc nhất định, do đó không thể sửa đổi cấu trúc cốt lõi của một Framework.</a:t>
          </a:r>
        </a:p>
      </dsp:txBody>
      <dsp:txXfrm>
        <a:off x="696385" y="921128"/>
        <a:ext cx="7784220" cy="742327"/>
      </dsp:txXfrm>
    </dsp:sp>
    <dsp:sp modelId="{32FD47E0-492C-4081-B7C2-262E224CF305}">
      <dsp:nvSpPr>
        <dsp:cNvPr id="0" name=""/>
        <dsp:cNvSpPr/>
      </dsp:nvSpPr>
      <dsp:spPr>
        <a:xfrm>
          <a:off x="1346580" y="1796067"/>
          <a:ext cx="9016237" cy="788517"/>
        </a:xfrm>
        <a:prstGeom prst="roundRect">
          <a:avLst>
            <a:gd name="adj" fmla="val 10000"/>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vi-VN" sz="2100" kern="1200">
              <a:latin typeface="+mj-lt"/>
            </a:rPr>
            <a:t>Tính sẵn có của Framework có thể bị một số cá nhân lợi dụng, sử dụng sai hướng để tìm ra các lỗ hổng và điểm yếu trong Framework.</a:t>
          </a:r>
          <a:endParaRPr lang="en-US" sz="2100" kern="1200">
            <a:latin typeface="+mj-lt"/>
          </a:endParaRPr>
        </a:p>
      </dsp:txBody>
      <dsp:txXfrm>
        <a:off x="1369675" y="1819162"/>
        <a:ext cx="7784220" cy="742327"/>
      </dsp:txXfrm>
    </dsp:sp>
    <dsp:sp modelId="{C426C95B-1D81-4E4C-8DB0-2D96DF6472F5}">
      <dsp:nvSpPr>
        <dsp:cNvPr id="0" name=""/>
        <dsp:cNvSpPr/>
      </dsp:nvSpPr>
      <dsp:spPr>
        <a:xfrm>
          <a:off x="2019871" y="2694101"/>
          <a:ext cx="9016237" cy="788517"/>
        </a:xfrm>
        <a:prstGeom prst="roundRect">
          <a:avLst>
            <a:gd name="adj" fmla="val 10000"/>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latin typeface="Times New Roman" panose="02020603050405020304" pitchFamily="18" charset="0"/>
              <a:cs typeface="Times New Roman" panose="02020603050405020304" pitchFamily="18" charset="0"/>
            </a:rPr>
            <a:t>Để làm chủ Framework, lập trình viên cần bỏ ra khá nhiều thời gian và công sức.</a:t>
          </a:r>
        </a:p>
      </dsp:txBody>
      <dsp:txXfrm>
        <a:off x="2042966" y="2717196"/>
        <a:ext cx="7784220" cy="742327"/>
      </dsp:txXfrm>
    </dsp:sp>
    <dsp:sp modelId="{009D5AC6-2642-4C3E-9C76-E9ACFB8E5FDA}">
      <dsp:nvSpPr>
        <dsp:cNvPr id="0" name=""/>
        <dsp:cNvSpPr/>
      </dsp:nvSpPr>
      <dsp:spPr>
        <a:xfrm>
          <a:off x="2693161" y="3592135"/>
          <a:ext cx="9016237" cy="788517"/>
        </a:xfrm>
        <a:prstGeom prst="roundRect">
          <a:avLst>
            <a:gd name="adj" fmla="val 10000"/>
          </a:avLst>
        </a:prstGeom>
        <a:solidFill>
          <a:schemeClr val="lt1"/>
        </a:solidFill>
        <a:ln w="15875"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vi-VN" sz="2100" kern="1200">
              <a:latin typeface="+mj-lt"/>
            </a:rPr>
            <a:t>Framework thường có kích thước lớn vì vậy nó không thích hợp với việc phát triển các website nhỏ.</a:t>
          </a:r>
          <a:endParaRPr lang="en-US" sz="2100" kern="1200">
            <a:latin typeface="+mj-lt"/>
          </a:endParaRPr>
        </a:p>
      </dsp:txBody>
      <dsp:txXfrm>
        <a:off x="2716256" y="3615230"/>
        <a:ext cx="7784220" cy="742327"/>
      </dsp:txXfrm>
    </dsp:sp>
    <dsp:sp modelId="{B9962720-3D28-464E-A370-1AA5D64C4BC9}">
      <dsp:nvSpPr>
        <dsp:cNvPr id="0" name=""/>
        <dsp:cNvSpPr/>
      </dsp:nvSpPr>
      <dsp:spPr>
        <a:xfrm>
          <a:off x="8503700" y="576055"/>
          <a:ext cx="512536" cy="512536"/>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latin typeface="+mj-lt"/>
          </a:endParaRPr>
        </a:p>
      </dsp:txBody>
      <dsp:txXfrm>
        <a:off x="8619021" y="576055"/>
        <a:ext cx="281894" cy="385683"/>
      </dsp:txXfrm>
    </dsp:sp>
    <dsp:sp modelId="{775F0002-31F0-4133-A859-6C77520146AA}">
      <dsp:nvSpPr>
        <dsp:cNvPr id="0" name=""/>
        <dsp:cNvSpPr/>
      </dsp:nvSpPr>
      <dsp:spPr>
        <a:xfrm>
          <a:off x="9176991" y="1474089"/>
          <a:ext cx="512536" cy="512536"/>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latin typeface="+mj-lt"/>
          </a:endParaRPr>
        </a:p>
      </dsp:txBody>
      <dsp:txXfrm>
        <a:off x="9292312" y="1474089"/>
        <a:ext cx="281894" cy="385683"/>
      </dsp:txXfrm>
    </dsp:sp>
    <dsp:sp modelId="{17F4B086-0596-44E0-97FA-41466464B53A}">
      <dsp:nvSpPr>
        <dsp:cNvPr id="0" name=""/>
        <dsp:cNvSpPr/>
      </dsp:nvSpPr>
      <dsp:spPr>
        <a:xfrm>
          <a:off x="9850281" y="2358981"/>
          <a:ext cx="512536" cy="512536"/>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latin typeface="+mj-lt"/>
          </a:endParaRPr>
        </a:p>
      </dsp:txBody>
      <dsp:txXfrm>
        <a:off x="9965602" y="2358981"/>
        <a:ext cx="281894" cy="385683"/>
      </dsp:txXfrm>
    </dsp:sp>
    <dsp:sp modelId="{C98D2499-A19F-4577-BEDE-EB68659F80C5}">
      <dsp:nvSpPr>
        <dsp:cNvPr id="0" name=""/>
        <dsp:cNvSpPr/>
      </dsp:nvSpPr>
      <dsp:spPr>
        <a:xfrm>
          <a:off x="10523572" y="3265776"/>
          <a:ext cx="512536" cy="512536"/>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latin typeface="+mj-lt"/>
          </a:endParaRPr>
        </a:p>
      </dsp:txBody>
      <dsp:txXfrm>
        <a:off x="10638893" y="3265776"/>
        <a:ext cx="281894" cy="38568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DE9414-605A-43A5-89D0-6BA26EAC6D8F}">
      <dsp:nvSpPr>
        <dsp:cNvPr id="0" name=""/>
        <dsp:cNvSpPr/>
      </dsp:nvSpPr>
      <dsp:spPr>
        <a:xfrm>
          <a:off x="0" y="872235"/>
          <a:ext cx="11709399" cy="1162981"/>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73A553-455A-4178-91AF-7E4A0204EF8C}">
      <dsp:nvSpPr>
        <dsp:cNvPr id="0" name=""/>
        <dsp:cNvSpPr/>
      </dsp:nvSpPr>
      <dsp:spPr>
        <a:xfrm>
          <a:off x="5145" y="0"/>
          <a:ext cx="3396183" cy="1162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b" anchorCtr="0">
          <a:noAutofit/>
        </a:bodyPr>
        <a:lstStyle/>
        <a:p>
          <a:pPr marL="0" lvl="0" indent="0" algn="ctr" defTabSz="933450">
            <a:lnSpc>
              <a:spcPct val="90000"/>
            </a:lnSpc>
            <a:spcBef>
              <a:spcPct val="0"/>
            </a:spcBef>
            <a:spcAft>
              <a:spcPct val="35000"/>
            </a:spcAft>
            <a:buNone/>
          </a:pPr>
          <a:r>
            <a:rPr lang="en-US" sz="2100" kern="1200">
              <a:latin typeface="Times New Roman" panose="02020603050405020304" pitchFamily="18" charset="0"/>
              <a:cs typeface="Times New Roman" panose="02020603050405020304" pitchFamily="18" charset="0"/>
            </a:rPr>
            <a:t>Framework hỗ trợ những trình duyệt nào?</a:t>
          </a:r>
        </a:p>
      </dsp:txBody>
      <dsp:txXfrm>
        <a:off x="5145" y="0"/>
        <a:ext cx="3396183" cy="1162981"/>
      </dsp:txXfrm>
    </dsp:sp>
    <dsp:sp modelId="{3BCF0889-93CB-4E66-99D7-49DFC5E7D7CC}">
      <dsp:nvSpPr>
        <dsp:cNvPr id="0" name=""/>
        <dsp:cNvSpPr/>
      </dsp:nvSpPr>
      <dsp:spPr>
        <a:xfrm>
          <a:off x="1557864" y="1308353"/>
          <a:ext cx="290745" cy="29074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22644A-FF12-4DAF-9A1C-4FEA9A0A815B}">
      <dsp:nvSpPr>
        <dsp:cNvPr id="0" name=""/>
        <dsp:cNvSpPr/>
      </dsp:nvSpPr>
      <dsp:spPr>
        <a:xfrm>
          <a:off x="3571137" y="1744471"/>
          <a:ext cx="3396183" cy="1162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0" lvl="0" indent="0" algn="ctr" defTabSz="933450">
            <a:lnSpc>
              <a:spcPct val="90000"/>
            </a:lnSpc>
            <a:spcBef>
              <a:spcPct val="0"/>
            </a:spcBef>
            <a:spcAft>
              <a:spcPct val="35000"/>
            </a:spcAft>
            <a:buNone/>
          </a:pPr>
          <a:r>
            <a:rPr lang="en-US" sz="2100" kern="1200">
              <a:latin typeface="Times New Roman" panose="02020603050405020304" pitchFamily="18" charset="0"/>
              <a:cs typeface="Times New Roman" panose="02020603050405020304" pitchFamily="18" charset="0"/>
            </a:rPr>
            <a:t>Framework sử dụng Domain-Specific Languages (DSLs) nào?</a:t>
          </a:r>
        </a:p>
      </dsp:txBody>
      <dsp:txXfrm>
        <a:off x="3571137" y="1744471"/>
        <a:ext cx="3396183" cy="1162981"/>
      </dsp:txXfrm>
    </dsp:sp>
    <dsp:sp modelId="{0C988D1C-1972-4FE9-87E0-0BB7502D2904}">
      <dsp:nvSpPr>
        <dsp:cNvPr id="0" name=""/>
        <dsp:cNvSpPr/>
      </dsp:nvSpPr>
      <dsp:spPr>
        <a:xfrm>
          <a:off x="5123856" y="1308353"/>
          <a:ext cx="290745" cy="29074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61323C-6A30-499A-97CD-ACD186E470EB}">
      <dsp:nvSpPr>
        <dsp:cNvPr id="0" name=""/>
        <dsp:cNvSpPr/>
      </dsp:nvSpPr>
      <dsp:spPr>
        <a:xfrm>
          <a:off x="7137130" y="0"/>
          <a:ext cx="3396183" cy="1162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b" anchorCtr="0">
          <a:noAutofit/>
        </a:bodyPr>
        <a:lstStyle/>
        <a:p>
          <a:pPr marL="0" lvl="0" indent="0" algn="ctr" defTabSz="933450">
            <a:lnSpc>
              <a:spcPct val="90000"/>
            </a:lnSpc>
            <a:spcBef>
              <a:spcPct val="0"/>
            </a:spcBef>
            <a:spcAft>
              <a:spcPct val="35000"/>
            </a:spcAft>
            <a:buNone/>
          </a:pPr>
          <a:r>
            <a:rPr lang="vi-VN" sz="2100" kern="1200">
              <a:latin typeface="Times New Roman" panose="02020603050405020304" pitchFamily="18" charset="0"/>
              <a:cs typeface="Times New Roman" panose="02020603050405020304" pitchFamily="18" charset="0"/>
            </a:rPr>
            <a:t>Framework có sẵn một cộng đồng mạnh và các tài liệu hướng dẫn không?</a:t>
          </a:r>
          <a:endParaRPr lang="en-US" sz="2100" kern="1200">
            <a:latin typeface="Times New Roman" panose="02020603050405020304" pitchFamily="18" charset="0"/>
            <a:cs typeface="Times New Roman" panose="02020603050405020304" pitchFamily="18" charset="0"/>
          </a:endParaRPr>
        </a:p>
      </dsp:txBody>
      <dsp:txXfrm>
        <a:off x="7137130" y="0"/>
        <a:ext cx="3396183" cy="1162981"/>
      </dsp:txXfrm>
    </dsp:sp>
    <dsp:sp modelId="{6F28B5A1-CE7C-4FE4-91E4-A6F6BF1BDA54}">
      <dsp:nvSpPr>
        <dsp:cNvPr id="0" name=""/>
        <dsp:cNvSpPr/>
      </dsp:nvSpPr>
      <dsp:spPr>
        <a:xfrm>
          <a:off x="8689849" y="1308353"/>
          <a:ext cx="290745" cy="29074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815F8A-569D-4828-925F-44A5E7F39B48}">
      <dsp:nvSpPr>
        <dsp:cNvPr id="0" name=""/>
        <dsp:cNvSpPr/>
      </dsp:nvSpPr>
      <dsp:spPr>
        <a:xfrm>
          <a:off x="879157" y="0"/>
          <a:ext cx="9963785" cy="4883150"/>
        </a:xfrm>
        <a:prstGeom prst="rightArrow">
          <a:avLst/>
        </a:prstGeom>
        <a:solidFill>
          <a:schemeClr val="accent1">
            <a:tint val="40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sp>
    <dsp:sp modelId="{3B753F45-DA98-4CF1-9C6A-351FF6187AA7}">
      <dsp:nvSpPr>
        <dsp:cNvPr id="0" name=""/>
        <dsp:cNvSpPr/>
      </dsp:nvSpPr>
      <dsp:spPr>
        <a:xfrm>
          <a:off x="397223" y="1464944"/>
          <a:ext cx="3516630" cy="195326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C</a:t>
          </a:r>
          <a:r>
            <a:rPr lang="vi-VN" sz="2000" kern="1200">
              <a:latin typeface="+mj-lt"/>
            </a:rPr>
            <a:t>ác Domain-Specific Languages (DSLs) là các ngôn ngữ lập trình có liên quan trong các lĩnh vực phát triển phần mềm cụ thể.</a:t>
          </a:r>
          <a:endParaRPr lang="en-US" sz="2000" kern="1200">
            <a:latin typeface="+mj-lt"/>
          </a:endParaRPr>
        </a:p>
      </dsp:txBody>
      <dsp:txXfrm>
        <a:off x="492573" y="1560294"/>
        <a:ext cx="3325930" cy="1762560"/>
      </dsp:txXfrm>
    </dsp:sp>
    <dsp:sp modelId="{98812B8B-B10D-49B7-BA09-2B39D6395259}">
      <dsp:nvSpPr>
        <dsp:cNvPr id="0" name=""/>
        <dsp:cNvSpPr/>
      </dsp:nvSpPr>
      <dsp:spPr>
        <a:xfrm>
          <a:off x="4102735" y="1464944"/>
          <a:ext cx="3516630" cy="195326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vi-VN" sz="2000" kern="1200">
              <a:latin typeface="+mj-lt"/>
            </a:rPr>
            <a:t>Trong ngữ cảnh của các framework, DSLs là các biến thể trên JavaScript hoặc HTML giúp phát triển với framework đó dễ dàng hơn.</a:t>
          </a:r>
          <a:endParaRPr lang="en-US" sz="2000" kern="1200">
            <a:latin typeface="+mj-lt"/>
          </a:endParaRPr>
        </a:p>
      </dsp:txBody>
      <dsp:txXfrm>
        <a:off x="4198085" y="1560294"/>
        <a:ext cx="3325930" cy="1762560"/>
      </dsp:txXfrm>
    </dsp:sp>
    <dsp:sp modelId="{A3448DFF-5151-4FCD-AB05-48A9BC3B80C9}">
      <dsp:nvSpPr>
        <dsp:cNvPr id="0" name=""/>
        <dsp:cNvSpPr/>
      </dsp:nvSpPr>
      <dsp:spPr>
        <a:xfrm>
          <a:off x="7808246" y="1464944"/>
          <a:ext cx="3516630" cy="1953260"/>
        </a:xfrm>
        <a:prstGeom prst="round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vi-VN" sz="2000" kern="1200">
              <a:latin typeface="+mj-lt"/>
            </a:rPr>
            <a:t>Điều quan trọng là không có framework nào yêu cầu nhà phát triển sử dụng một DSL cụ thể, nhưng hầu như chúng đều được thiết kế với một DSL cụ thể.</a:t>
          </a:r>
          <a:endParaRPr lang="en-US" sz="2000" kern="1200">
            <a:latin typeface="+mj-lt"/>
          </a:endParaRPr>
        </a:p>
      </dsp:txBody>
      <dsp:txXfrm>
        <a:off x="7903596" y="1560294"/>
        <a:ext cx="3325930" cy="1762560"/>
      </dsp:txXfrm>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B211AB-B43C-487B-A31D-AC44D6E56073}" type="datetimeFigureOut">
              <a:rPr lang="en-US" smtClean="0"/>
              <a:t>12/11/2021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E69B5-6E69-430B-B8CC-9B58C411B310}" type="slidenum">
              <a:rPr lang="en-US" smtClean="0"/>
              <a:t>‹#›</a:t>
            </a:fld>
            <a:endParaRPr lang="en-US"/>
          </a:p>
        </p:txBody>
      </p:sp>
    </p:spTree>
    <p:extLst>
      <p:ext uri="{BB962C8B-B14F-4D97-AF65-F5344CB8AC3E}">
        <p14:creationId xmlns:p14="http://schemas.microsoft.com/office/powerpoint/2010/main" val="580805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CE69B5-6E69-430B-B8CC-9B58C411B310}" type="slidenum">
              <a:rPr lang="en-US" smtClean="0"/>
              <a:t>1</a:t>
            </a:fld>
            <a:endParaRPr lang="en-US"/>
          </a:p>
        </p:txBody>
      </p:sp>
    </p:spTree>
    <p:extLst>
      <p:ext uri="{BB962C8B-B14F-4D97-AF65-F5344CB8AC3E}">
        <p14:creationId xmlns:p14="http://schemas.microsoft.com/office/powerpoint/2010/main" val="672574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CE69B5-6E69-430B-B8CC-9B58C411B310}" type="slidenum">
              <a:rPr lang="en-US" smtClean="0"/>
              <a:t>2</a:t>
            </a:fld>
            <a:endParaRPr lang="en-US"/>
          </a:p>
        </p:txBody>
      </p:sp>
    </p:spTree>
    <p:extLst>
      <p:ext uri="{BB962C8B-B14F-4D97-AF65-F5344CB8AC3E}">
        <p14:creationId xmlns:p14="http://schemas.microsoft.com/office/powerpoint/2010/main" val="704573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4BCE69B5-6E69-430B-B8CC-9B58C411B310}" type="slidenum">
              <a:rPr lang="en-US" smtClean="0"/>
              <a:t>3</a:t>
            </a:fld>
            <a:endParaRPr lang="en-US"/>
          </a:p>
        </p:txBody>
      </p:sp>
    </p:spTree>
    <p:extLst>
      <p:ext uri="{BB962C8B-B14F-4D97-AF65-F5344CB8AC3E}">
        <p14:creationId xmlns:p14="http://schemas.microsoft.com/office/powerpoint/2010/main" val="42834935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1270001"/>
            <a:ext cx="10058400" cy="3055112"/>
          </a:xfrm>
        </p:spPr>
        <p:txBody>
          <a:bodyPr anchor="ctr">
            <a:normAutofit/>
          </a:bodyPr>
          <a:lstStyle>
            <a:lvl1pPr algn="ctr">
              <a:lnSpc>
                <a:spcPct val="85000"/>
              </a:lnSpc>
              <a:defRPr sz="68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chor="b">
            <a:normAutofit/>
          </a:bodyPr>
          <a:lstStyle>
            <a:lvl1pPr marL="0" indent="0" algn="ctr">
              <a:buNone/>
              <a:defRPr sz="2500" cap="all" spc="200" baseline="0">
                <a:solidFill>
                  <a:schemeClr val="tx2"/>
                </a:solidFill>
                <a:latin typeface="Times New Roman" panose="02020603050405020304" pitchFamily="18" charset="0"/>
                <a:cs typeface="Times New Roman" panose="02020603050405020304" pitchFamily="18"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b="1"/>
            </a:lvl1pPr>
          </a:lstStyle>
          <a:p>
            <a:fld id="{FC8029FF-4828-424F-A1D8-6A0EA71459F2}" type="datetime1">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b="1"/>
            </a:lvl1pPr>
          </a:lstStyle>
          <a:p>
            <a:fld id="{5771DB1C-B372-4CFA-B223-ECAC3FCFC319}"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2" descr="C:\Users\Administrator\Desktop\thesis-slide\ui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98980" y="-63500"/>
            <a:ext cx="1333500" cy="133350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userDrawn="1"/>
        </p:nvCxnSpPr>
        <p:spPr>
          <a:xfrm>
            <a:off x="1142732" y="12171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3419070" y="237065"/>
            <a:ext cx="7315200" cy="769441"/>
          </a:xfrm>
          <a:prstGeom prst="rect">
            <a:avLst/>
          </a:prstGeom>
          <a:noFill/>
        </p:spPr>
        <p:txBody>
          <a:bodyPr wrap="square" rtlCol="0">
            <a:spAutoFit/>
          </a:bodyPr>
          <a:lstStyle/>
          <a:p>
            <a:r>
              <a:rPr lang="en-US" sz="2200" b="1">
                <a:solidFill>
                  <a:schemeClr val="accent1">
                    <a:lumMod val="75000"/>
                  </a:schemeClr>
                </a:solidFill>
                <a:latin typeface="Times New Roman" panose="02020603050405020304" pitchFamily="18" charset="0"/>
                <a:cs typeface="Times New Roman" panose="02020603050405020304" pitchFamily="18" charset="0"/>
              </a:rPr>
              <a:t>ĐẠI HỌC QUỐC GIA THÀNH</a:t>
            </a:r>
            <a:r>
              <a:rPr lang="en-US" sz="2200" b="1" baseline="0">
                <a:solidFill>
                  <a:schemeClr val="accent1">
                    <a:lumMod val="75000"/>
                  </a:schemeClr>
                </a:solidFill>
                <a:latin typeface="Times New Roman" panose="02020603050405020304" pitchFamily="18" charset="0"/>
                <a:cs typeface="Times New Roman" panose="02020603050405020304" pitchFamily="18" charset="0"/>
              </a:rPr>
              <a:t> PHỐ</a:t>
            </a:r>
            <a:r>
              <a:rPr lang="en-US" sz="2200" b="1">
                <a:solidFill>
                  <a:schemeClr val="accent1">
                    <a:lumMod val="75000"/>
                  </a:schemeClr>
                </a:solidFill>
                <a:latin typeface="Times New Roman" panose="02020603050405020304" pitchFamily="18" charset="0"/>
                <a:cs typeface="Times New Roman" panose="02020603050405020304" pitchFamily="18" charset="0"/>
              </a:rPr>
              <a:t> HỒ CHÍ MINH</a:t>
            </a:r>
          </a:p>
          <a:p>
            <a:r>
              <a:rPr lang="en-US" sz="2200" b="1">
                <a:solidFill>
                  <a:schemeClr val="accent1">
                    <a:lumMod val="75000"/>
                  </a:schemeClr>
                </a:solidFill>
                <a:latin typeface="Times New Roman" panose="02020603050405020304" pitchFamily="18" charset="0"/>
                <a:cs typeface="Times New Roman" panose="02020603050405020304" pitchFamily="18" charset="0"/>
              </a:rPr>
              <a:t>TRƯỜNG ĐẠI HỌC CÔNG NGHỆ THÔNG TIN</a:t>
            </a:r>
          </a:p>
        </p:txBody>
      </p:sp>
    </p:spTree>
    <p:extLst>
      <p:ext uri="{BB962C8B-B14F-4D97-AF65-F5344CB8AC3E}">
        <p14:creationId xmlns:p14="http://schemas.microsoft.com/office/powerpoint/2010/main" val="1912654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0139B5-ADDA-426C-A5C8-406AE3527C49}" type="datetime1">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044630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28D3AF-DC0A-48C2-8206-DF5164A0E099}" type="datetime1">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745033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D9554C-B155-4E9B-82FD-C0DDBB233D3A}" type="datetime1">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59269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1097280" y="758953"/>
            <a:ext cx="10058400" cy="1255378"/>
          </a:xfrm>
        </p:spPr>
        <p:txBody>
          <a:bodyPr anchor="b" anchorCtr="0">
            <a:noAutofit/>
          </a:bodyPr>
          <a:lstStyle>
            <a:lvl1pPr>
              <a:lnSpc>
                <a:spcPct val="85000"/>
              </a:lnSpc>
              <a:defRPr sz="7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1097280" y="2166726"/>
            <a:ext cx="10058400" cy="3429402"/>
          </a:xfrm>
        </p:spPr>
        <p:txBody>
          <a:bodyPr lIns="91440" rIns="91440" anchor="t" anchorCtr="0">
            <a:normAutofit/>
          </a:bodyPr>
          <a:lstStyle>
            <a:lvl1pPr marL="0" indent="0">
              <a:buNone/>
              <a:defRPr sz="6800" cap="none" spc="200" baseline="0">
                <a:solidFill>
                  <a:schemeClr val="tx2"/>
                </a:solidFill>
                <a:latin typeface="Times New Roman" panose="02020603050405020304" pitchFamily="18" charset="0"/>
                <a:cs typeface="Times New Roman" panose="0202060305040502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091AA5-75A4-4CA7-B9C8-242B2899409D}" type="datetime1">
              <a:rPr lang="en-US" smtClean="0"/>
              <a:t>12/11/2021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1DB1C-B372-4CFA-B223-ECAC3FCFC319}" type="slidenum">
              <a:rPr lang="en-US" smtClean="0"/>
              <a:t>‹#›</a:t>
            </a:fld>
            <a:endParaRPr lang="en-US"/>
          </a:p>
        </p:txBody>
      </p:sp>
      <p:cxnSp>
        <p:nvCxnSpPr>
          <p:cNvPr id="9" name="Straight Connector 8"/>
          <p:cNvCxnSpPr/>
          <p:nvPr/>
        </p:nvCxnSpPr>
        <p:spPr>
          <a:xfrm>
            <a:off x="1207658" y="2090528"/>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80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10058400" cy="96844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346199"/>
            <a:ext cx="4937760" cy="45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346200"/>
            <a:ext cx="4937760" cy="45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9978BA-96F8-4EA2-8266-86BB2F3B27FE}" type="datetime1">
              <a:rPr lang="en-US" smtClean="0"/>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2178257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D6CF77-178E-4DC2-BF37-45D9C41F0C9F}" type="datetime1">
              <a:rPr lang="en-US" smtClean="0"/>
              <a:t>12/11/2021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826086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CA687A-E5A4-48EF-A7CC-CAABC50235F3}" type="datetime1">
              <a:rPr lang="en-US" smtClean="0"/>
              <a:t>12/11/2021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1540959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14B191-B7DF-4AB4-A16C-8B0EB2515670}" type="datetime1">
              <a:rPr lang="en-US" smtClean="0"/>
              <a:t>12/11/2021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330419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E4B6070-3D3B-4F6C-8CEC-4C9E28F3DB80}" type="datetime1">
              <a:rPr lang="en-US" smtClean="0"/>
              <a:t>12/11/2021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771DB1C-B372-4CFA-B223-ECAC3FCFC319}" type="slidenum">
              <a:rPr lang="en-US" smtClean="0"/>
              <a:t>‹#›</a:t>
            </a:fld>
            <a:endParaRPr lang="en-US"/>
          </a:p>
        </p:txBody>
      </p:sp>
    </p:spTree>
    <p:extLst>
      <p:ext uri="{BB962C8B-B14F-4D97-AF65-F5344CB8AC3E}">
        <p14:creationId xmlns:p14="http://schemas.microsoft.com/office/powerpoint/2010/main" val="1655397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914F1F-33F3-4C24-BC7A-D0662AB03A48}" type="datetime1">
              <a:rPr lang="en-US" smtClean="0"/>
              <a:t>12/11/2021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1866565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82254" y="286603"/>
            <a:ext cx="10768445" cy="88179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28600" y="1276131"/>
            <a:ext cx="11722100" cy="4883369"/>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1800" b="1">
                <a:solidFill>
                  <a:srgbClr val="FFFFFF"/>
                </a:solidFill>
                <a:latin typeface="Times New Roman" panose="02020603050405020304" pitchFamily="18" charset="0"/>
                <a:cs typeface="Times New Roman" panose="02020603050405020304" pitchFamily="18" charset="0"/>
              </a:defRPr>
            </a:lvl1pPr>
          </a:lstStyle>
          <a:p>
            <a:fld id="{0A59F165-FA03-4802-ABF8-40A8C898DBBC}" type="datetime1">
              <a:rPr lang="en-US" smtClean="0"/>
              <a:pPr/>
              <a:t>12/11/2021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800" b="1">
                <a:solidFill>
                  <a:srgbClr val="FFFFFF"/>
                </a:solidFill>
                <a:latin typeface="Times New Roman" panose="02020603050405020304" pitchFamily="18" charset="0"/>
                <a:cs typeface="Times New Roman" panose="02020603050405020304" pitchFamily="18" charset="0"/>
              </a:defRPr>
            </a:lvl1pPr>
          </a:lstStyle>
          <a:p>
            <a:fld id="{5771DB1C-B372-4CFA-B223-ECAC3FCFC319}" type="slidenum">
              <a:rPr lang="en-US" smtClean="0"/>
              <a:pPr/>
              <a:t>‹#›</a:t>
            </a:fld>
            <a:endParaRPr lang="en-US"/>
          </a:p>
        </p:txBody>
      </p:sp>
      <p:cxnSp>
        <p:nvCxnSpPr>
          <p:cNvPr id="10" name="Straight Connector 9"/>
          <p:cNvCxnSpPr/>
          <p:nvPr/>
        </p:nvCxnSpPr>
        <p:spPr>
          <a:xfrm>
            <a:off x="228600" y="1217145"/>
            <a:ext cx="117221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descr="C:\Users\Administrator\Desktop\thesis-slide\uit-logo.png">
            <a:extLst>
              <a:ext uri="{FF2B5EF4-FFF2-40B4-BE49-F238E27FC236}">
                <a16:creationId xmlns:a16="http://schemas.microsoft.com/office/drawing/2014/main" id="{431D5121-9F02-4F10-B39E-0BA49CB06030}"/>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28600" y="213071"/>
            <a:ext cx="898909" cy="898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466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55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p:titleStyle>
    <p:bodyStyle>
      <a:lvl1pPr marL="91440" indent="-91440" algn="just"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384048" indent="-182880" algn="just" defTabSz="914400" rtl="0" eaLnBrk="1" latinLnBrk="0" hangingPunct="1">
        <a:lnSpc>
          <a:spcPct val="90000"/>
        </a:lnSpc>
        <a:spcBef>
          <a:spcPts val="200"/>
        </a:spcBef>
        <a:spcAft>
          <a:spcPts val="400"/>
        </a:spcAft>
        <a:buClr>
          <a:schemeClr val="accent1"/>
        </a:buClr>
        <a:buFont typeface="Calibri" pitchFamily="34" charset="0"/>
        <a:buChar char="◦"/>
        <a:defRPr sz="25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566928" indent="-182880" algn="just" defTabSz="914400" rtl="0" eaLnBrk="1" latinLnBrk="0" hangingPunct="1">
        <a:lnSpc>
          <a:spcPct val="90000"/>
        </a:lnSpc>
        <a:spcBef>
          <a:spcPts val="200"/>
        </a:spcBef>
        <a:spcAft>
          <a:spcPts val="400"/>
        </a:spcAft>
        <a:buClr>
          <a:schemeClr val="accent1"/>
        </a:buClr>
        <a:buFont typeface="Calibri" pitchFamily="34" charset="0"/>
        <a:buChar char="◦"/>
        <a:defRPr sz="25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749808" indent="-182880" algn="just" defTabSz="914400" rtl="0" eaLnBrk="1" latinLnBrk="0" hangingPunct="1">
        <a:lnSpc>
          <a:spcPct val="90000"/>
        </a:lnSpc>
        <a:spcBef>
          <a:spcPts val="200"/>
        </a:spcBef>
        <a:spcAft>
          <a:spcPts val="400"/>
        </a:spcAft>
        <a:buClr>
          <a:schemeClr val="accent1"/>
        </a:buClr>
        <a:buFont typeface="Calibri" pitchFamily="34" charset="0"/>
        <a:buChar char="◦"/>
        <a:defRPr sz="25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just" defTabSz="914400" rtl="0" eaLnBrk="1" latinLnBrk="0" hangingPunct="1">
        <a:lnSpc>
          <a:spcPct val="90000"/>
        </a:lnSpc>
        <a:spcBef>
          <a:spcPts val="200"/>
        </a:spcBef>
        <a:spcAft>
          <a:spcPts val="400"/>
        </a:spcAft>
        <a:buClr>
          <a:schemeClr val="accent1"/>
        </a:buClr>
        <a:buFont typeface="Calibri" pitchFamily="34" charset="0"/>
        <a:buChar char="◦"/>
        <a:defRPr sz="25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a:t>INTERNET</a:t>
            </a:r>
            <a:br>
              <a:rPr lang="en-US" sz="5400"/>
            </a:br>
            <a:r>
              <a:rPr lang="en-US" sz="5400"/>
              <a:t>&amp;</a:t>
            </a:r>
            <a:br>
              <a:rPr lang="en-US" sz="5400"/>
            </a:br>
            <a:r>
              <a:rPr lang="en-US" sz="5400"/>
              <a:t>CÔNG NGHỆ WEB</a:t>
            </a:r>
          </a:p>
        </p:txBody>
      </p:sp>
      <p:sp>
        <p:nvSpPr>
          <p:cNvPr id="3" name="Subtitle 2"/>
          <p:cNvSpPr>
            <a:spLocks noGrp="1"/>
          </p:cNvSpPr>
          <p:nvPr>
            <p:ph type="subTitle" idx="1"/>
          </p:nvPr>
        </p:nvSpPr>
        <p:spPr/>
        <p:txBody>
          <a:bodyPr/>
          <a:lstStyle/>
          <a:p>
            <a:r>
              <a:rPr lang="en-US" cap="none"/>
              <a:t>Biên soạn: ThS. Võ Tấn Khoa</a:t>
            </a:r>
          </a:p>
        </p:txBody>
      </p:sp>
    </p:spTree>
    <p:extLst>
      <p:ext uri="{BB962C8B-B14F-4D97-AF65-F5344CB8AC3E}">
        <p14:creationId xmlns:p14="http://schemas.microsoft.com/office/powerpoint/2010/main" val="345904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8BA09-072B-44F9-8559-DADD86CFBF1B}"/>
              </a:ext>
            </a:extLst>
          </p:cNvPr>
          <p:cNvSpPr>
            <a:spLocks noGrp="1"/>
          </p:cNvSpPr>
          <p:nvPr>
            <p:ph type="title"/>
          </p:nvPr>
        </p:nvSpPr>
        <p:spPr/>
        <p:txBody>
          <a:bodyPr>
            <a:normAutofit/>
          </a:bodyPr>
          <a:lstStyle/>
          <a:p>
            <a:r>
              <a:rPr lang="en-US"/>
              <a:t>1.2. Frameworks</a:t>
            </a:r>
          </a:p>
        </p:txBody>
      </p:sp>
      <p:sp>
        <p:nvSpPr>
          <p:cNvPr id="3" name="Content Placeholder 2">
            <a:extLst>
              <a:ext uri="{FF2B5EF4-FFF2-40B4-BE49-F238E27FC236}">
                <a16:creationId xmlns:a16="http://schemas.microsoft.com/office/drawing/2014/main" id="{1817E2E8-1771-490E-B20C-51AA72BDBADF}"/>
              </a:ext>
            </a:extLst>
          </p:cNvPr>
          <p:cNvSpPr>
            <a:spLocks noGrp="1"/>
          </p:cNvSpPr>
          <p:nvPr>
            <p:ph idx="1"/>
          </p:nvPr>
        </p:nvSpPr>
        <p:spPr>
          <a:xfrm>
            <a:off x="228600" y="1276131"/>
            <a:ext cx="3042920" cy="4883369"/>
          </a:xfrm>
        </p:spPr>
        <p:txBody>
          <a:bodyPr>
            <a:normAutofit lnSpcReduction="10000"/>
          </a:bodyPr>
          <a:lstStyle/>
          <a:p>
            <a:pPr algn="l"/>
            <a:r>
              <a:rPr lang="vi-VN" b="1">
                <a:solidFill>
                  <a:schemeClr val="accent1">
                    <a:lumMod val="75000"/>
                  </a:schemeClr>
                </a:solidFill>
              </a:rPr>
              <a:t>c.</a:t>
            </a:r>
            <a:r>
              <a:rPr lang="en-US" b="1">
                <a:solidFill>
                  <a:schemeClr val="accent1">
                    <a:lumMod val="75000"/>
                  </a:schemeClr>
                </a:solidFill>
              </a:rPr>
              <a:t> </a:t>
            </a:r>
            <a:r>
              <a:rPr lang="vi-VN" b="1">
                <a:solidFill>
                  <a:schemeClr val="accent1">
                    <a:lumMod val="75000"/>
                  </a:schemeClr>
                </a:solidFill>
              </a:rPr>
              <a:t>Vue</a:t>
            </a:r>
          </a:p>
          <a:p>
            <a:pPr algn="l">
              <a:buFont typeface="Wingdings" panose="05000000000000000000" pitchFamily="2" charset="2"/>
              <a:buChar char="Ø"/>
            </a:pPr>
            <a:r>
              <a:rPr lang="vi-VN"/>
              <a:t>Evan You lần đầu tiên phát hành Vue vào năm 2014</a:t>
            </a:r>
            <a:r>
              <a:rPr lang="en-US"/>
              <a:t>.</a:t>
            </a:r>
          </a:p>
          <a:p>
            <a:pPr algn="l">
              <a:buFont typeface="Wingdings" panose="05000000000000000000" pitchFamily="2" charset="2"/>
              <a:buChar char="Ø"/>
            </a:pPr>
            <a:r>
              <a:rPr lang="vi-VN"/>
              <a:t>Vue, giống như AngularJS, mở rộng HTML với một số mã của riêng nó. Ngoài ra, nó chủ yếu dựa trên JavaScript tiêu chuẩn, hiện đại.</a:t>
            </a:r>
          </a:p>
        </p:txBody>
      </p:sp>
      <p:sp>
        <p:nvSpPr>
          <p:cNvPr id="4" name="Slide Number Placeholder 3">
            <a:extLst>
              <a:ext uri="{FF2B5EF4-FFF2-40B4-BE49-F238E27FC236}">
                <a16:creationId xmlns:a16="http://schemas.microsoft.com/office/drawing/2014/main" id="{B8DBB816-A7D2-4E8D-96AE-8FAFA3FB356F}"/>
              </a:ext>
            </a:extLst>
          </p:cNvPr>
          <p:cNvSpPr>
            <a:spLocks noGrp="1"/>
          </p:cNvSpPr>
          <p:nvPr>
            <p:ph type="sldNum" sz="quarter" idx="12"/>
          </p:nvPr>
        </p:nvSpPr>
        <p:spPr/>
        <p:txBody>
          <a:bodyPr/>
          <a:lstStyle/>
          <a:p>
            <a:fld id="{5771DB1C-B372-4CFA-B223-ECAC3FCFC319}" type="slidenum">
              <a:rPr lang="en-US" smtClean="0"/>
              <a:t>10</a:t>
            </a:fld>
            <a:endParaRPr lang="en-US"/>
          </a:p>
        </p:txBody>
      </p:sp>
      <p:pic>
        <p:nvPicPr>
          <p:cNvPr id="5" name="Picture 4" descr="Overview - vue.js">
            <a:extLst>
              <a:ext uri="{FF2B5EF4-FFF2-40B4-BE49-F238E27FC236}">
                <a16:creationId xmlns:a16="http://schemas.microsoft.com/office/drawing/2014/main" id="{D64C9D4A-92EC-40C7-9153-490F160B72E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41711" y="1484676"/>
            <a:ext cx="8408988" cy="4466278"/>
          </a:xfrm>
          <a:prstGeom prst="rect">
            <a:avLst/>
          </a:prstGeom>
          <a:noFill/>
          <a:ln>
            <a:solidFill>
              <a:schemeClr val="bg1">
                <a:lumMod val="50000"/>
              </a:schemeClr>
            </a:solidFill>
          </a:ln>
        </p:spPr>
      </p:pic>
    </p:spTree>
    <p:extLst>
      <p:ext uri="{BB962C8B-B14F-4D97-AF65-F5344CB8AC3E}">
        <p14:creationId xmlns:p14="http://schemas.microsoft.com/office/powerpoint/2010/main" val="3250936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8BA09-072B-44F9-8559-DADD86CFBF1B}"/>
              </a:ext>
            </a:extLst>
          </p:cNvPr>
          <p:cNvSpPr>
            <a:spLocks noGrp="1"/>
          </p:cNvSpPr>
          <p:nvPr>
            <p:ph type="title"/>
          </p:nvPr>
        </p:nvSpPr>
        <p:spPr/>
        <p:txBody>
          <a:bodyPr>
            <a:normAutofit/>
          </a:bodyPr>
          <a:lstStyle/>
          <a:p>
            <a:r>
              <a:rPr lang="en-US"/>
              <a:t>1.2. Frameworks</a:t>
            </a:r>
          </a:p>
        </p:txBody>
      </p:sp>
      <p:sp>
        <p:nvSpPr>
          <p:cNvPr id="3" name="Content Placeholder 2">
            <a:extLst>
              <a:ext uri="{FF2B5EF4-FFF2-40B4-BE49-F238E27FC236}">
                <a16:creationId xmlns:a16="http://schemas.microsoft.com/office/drawing/2014/main" id="{1817E2E8-1771-490E-B20C-51AA72BDBADF}"/>
              </a:ext>
            </a:extLst>
          </p:cNvPr>
          <p:cNvSpPr>
            <a:spLocks noGrp="1"/>
          </p:cNvSpPr>
          <p:nvPr>
            <p:ph idx="1"/>
          </p:nvPr>
        </p:nvSpPr>
        <p:spPr>
          <a:xfrm>
            <a:off x="228600" y="1276131"/>
            <a:ext cx="5715000" cy="4883369"/>
          </a:xfrm>
        </p:spPr>
        <p:txBody>
          <a:bodyPr>
            <a:normAutofit/>
          </a:bodyPr>
          <a:lstStyle/>
          <a:p>
            <a:pPr algn="l"/>
            <a:r>
              <a:rPr lang="vi-VN" b="1">
                <a:solidFill>
                  <a:schemeClr val="accent1">
                    <a:lumMod val="75000"/>
                  </a:schemeClr>
                </a:solidFill>
              </a:rPr>
              <a:t>d.</a:t>
            </a:r>
            <a:r>
              <a:rPr lang="en-US" b="1">
                <a:solidFill>
                  <a:schemeClr val="accent1">
                    <a:lumMod val="75000"/>
                  </a:schemeClr>
                </a:solidFill>
              </a:rPr>
              <a:t> </a:t>
            </a:r>
            <a:r>
              <a:rPr lang="vi-VN" b="1">
                <a:solidFill>
                  <a:schemeClr val="accent1">
                    <a:lumMod val="75000"/>
                  </a:schemeClr>
                </a:solidFill>
              </a:rPr>
              <a:t>React</a:t>
            </a:r>
          </a:p>
          <a:p>
            <a:pPr algn="l">
              <a:buFont typeface="Wingdings" panose="05000000000000000000" pitchFamily="2" charset="2"/>
              <a:buChar char="Ø"/>
            </a:pPr>
            <a:r>
              <a:rPr lang="vi-VN"/>
              <a:t>Facebook đã phát hành React vào năm 2013. Về mặt kỹ thuật, bản thân React không phải là một framework; nó là một thư viện để hiển thị các thành phần giao diện người dùng.</a:t>
            </a:r>
            <a:endParaRPr lang="en-US"/>
          </a:p>
          <a:p>
            <a:pPr algn="l">
              <a:buFont typeface="Wingdings" panose="05000000000000000000" pitchFamily="2" charset="2"/>
              <a:buChar char="Ø"/>
            </a:pPr>
            <a:r>
              <a:rPr lang="vi-VN"/>
              <a:t>React được sử dụng kết hợp với các thư viện khác để tạo ứng dụng</a:t>
            </a:r>
            <a:r>
              <a:rPr lang="en-US"/>
              <a:t>.</a:t>
            </a:r>
            <a:endParaRPr lang="vi-VN"/>
          </a:p>
          <a:p>
            <a:pPr algn="l">
              <a:buFont typeface="Wingdings" panose="05000000000000000000" pitchFamily="2" charset="2"/>
              <a:buChar char="Ø"/>
            </a:pPr>
            <a:r>
              <a:rPr lang="vi-VN"/>
              <a:t>Vì React và ReactDOM thường được sử dụng cùng nhau nên React được hiểu là một JavaScript framework.</a:t>
            </a:r>
          </a:p>
        </p:txBody>
      </p:sp>
      <p:sp>
        <p:nvSpPr>
          <p:cNvPr id="4" name="Slide Number Placeholder 3">
            <a:extLst>
              <a:ext uri="{FF2B5EF4-FFF2-40B4-BE49-F238E27FC236}">
                <a16:creationId xmlns:a16="http://schemas.microsoft.com/office/drawing/2014/main" id="{B8DBB816-A7D2-4E8D-96AE-8FAFA3FB356F}"/>
              </a:ext>
            </a:extLst>
          </p:cNvPr>
          <p:cNvSpPr>
            <a:spLocks noGrp="1"/>
          </p:cNvSpPr>
          <p:nvPr>
            <p:ph type="sldNum" sz="quarter" idx="12"/>
          </p:nvPr>
        </p:nvSpPr>
        <p:spPr/>
        <p:txBody>
          <a:bodyPr/>
          <a:lstStyle/>
          <a:p>
            <a:fld id="{5771DB1C-B372-4CFA-B223-ECAC3FCFC319}" type="slidenum">
              <a:rPr lang="en-US" smtClean="0"/>
              <a:t>11</a:t>
            </a:fld>
            <a:endParaRPr lang="en-US"/>
          </a:p>
        </p:txBody>
      </p:sp>
      <p:pic>
        <p:nvPicPr>
          <p:cNvPr id="5" name="Picture 4" descr="React JS">
            <a:extLst>
              <a:ext uri="{FF2B5EF4-FFF2-40B4-BE49-F238E27FC236}">
                <a16:creationId xmlns:a16="http://schemas.microsoft.com/office/drawing/2014/main" id="{1EB184B7-3199-46E5-8788-5778927CB06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647190"/>
            <a:ext cx="5715000" cy="3563620"/>
          </a:xfrm>
          <a:prstGeom prst="rect">
            <a:avLst/>
          </a:prstGeom>
          <a:noFill/>
          <a:ln>
            <a:noFill/>
          </a:ln>
        </p:spPr>
      </p:pic>
    </p:spTree>
    <p:extLst>
      <p:ext uri="{BB962C8B-B14F-4D97-AF65-F5344CB8AC3E}">
        <p14:creationId xmlns:p14="http://schemas.microsoft.com/office/powerpoint/2010/main" val="1759602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D249F-90EF-4741-9530-390C56D1AC60}"/>
              </a:ext>
            </a:extLst>
          </p:cNvPr>
          <p:cNvSpPr>
            <a:spLocks noGrp="1"/>
          </p:cNvSpPr>
          <p:nvPr>
            <p:ph type="title"/>
          </p:nvPr>
        </p:nvSpPr>
        <p:spPr/>
        <p:txBody>
          <a:bodyPr>
            <a:normAutofit/>
          </a:bodyPr>
          <a:lstStyle/>
          <a:p>
            <a:r>
              <a:rPr lang="en-US"/>
              <a:t>1.3. Công dụng</a:t>
            </a:r>
          </a:p>
        </p:txBody>
      </p:sp>
      <p:sp>
        <p:nvSpPr>
          <p:cNvPr id="3" name="Content Placeholder 2">
            <a:extLst>
              <a:ext uri="{FF2B5EF4-FFF2-40B4-BE49-F238E27FC236}">
                <a16:creationId xmlns:a16="http://schemas.microsoft.com/office/drawing/2014/main" id="{43332C05-8504-48A2-B012-2DD87F59F9DF}"/>
              </a:ext>
            </a:extLst>
          </p:cNvPr>
          <p:cNvSpPr>
            <a:spLocks noGrp="1"/>
          </p:cNvSpPr>
          <p:nvPr>
            <p:ph idx="1"/>
          </p:nvPr>
        </p:nvSpPr>
        <p:spPr/>
        <p:txBody>
          <a:bodyPr>
            <a:normAutofit/>
          </a:bodyPr>
          <a:lstStyle/>
          <a:p>
            <a:r>
              <a:rPr lang="vi-VN"/>
              <a:t>Ngoài việc sở hữu các tính năng giúp đơn giản hóa quá trình làm việc cho các nhà phát triển, doanh nghiệp và người dùng cuối, Framework còn mang lại nhiều lợi ích sau:</a:t>
            </a:r>
          </a:p>
        </p:txBody>
      </p:sp>
      <p:sp>
        <p:nvSpPr>
          <p:cNvPr id="4" name="Slide Number Placeholder 3">
            <a:extLst>
              <a:ext uri="{FF2B5EF4-FFF2-40B4-BE49-F238E27FC236}">
                <a16:creationId xmlns:a16="http://schemas.microsoft.com/office/drawing/2014/main" id="{57FB1972-4ED9-472D-9EB3-651A2D376D3E}"/>
              </a:ext>
            </a:extLst>
          </p:cNvPr>
          <p:cNvSpPr>
            <a:spLocks noGrp="1"/>
          </p:cNvSpPr>
          <p:nvPr>
            <p:ph type="sldNum" sz="quarter" idx="12"/>
          </p:nvPr>
        </p:nvSpPr>
        <p:spPr/>
        <p:txBody>
          <a:bodyPr/>
          <a:lstStyle/>
          <a:p>
            <a:fld id="{5771DB1C-B372-4CFA-B223-ECAC3FCFC319}" type="slidenum">
              <a:rPr lang="en-US" smtClean="0"/>
              <a:t>12</a:t>
            </a:fld>
            <a:endParaRPr lang="en-US"/>
          </a:p>
        </p:txBody>
      </p:sp>
      <p:graphicFrame>
        <p:nvGraphicFramePr>
          <p:cNvPr id="5" name="Diagram 4">
            <a:extLst>
              <a:ext uri="{FF2B5EF4-FFF2-40B4-BE49-F238E27FC236}">
                <a16:creationId xmlns:a16="http://schemas.microsoft.com/office/drawing/2014/main" id="{62C423F6-5425-4A4E-8417-F75AE33BCF56}"/>
              </a:ext>
            </a:extLst>
          </p:cNvPr>
          <p:cNvGraphicFramePr/>
          <p:nvPr>
            <p:extLst>
              <p:ext uri="{D42A27DB-BD31-4B8C-83A1-F6EECF244321}">
                <p14:modId xmlns:p14="http://schemas.microsoft.com/office/powerpoint/2010/main" val="3378372840"/>
              </p:ext>
            </p:extLst>
          </p:nvPr>
        </p:nvGraphicFramePr>
        <p:xfrm>
          <a:off x="241300" y="2580640"/>
          <a:ext cx="11722100" cy="35788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2575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D249F-90EF-4741-9530-390C56D1AC60}"/>
              </a:ext>
            </a:extLst>
          </p:cNvPr>
          <p:cNvSpPr>
            <a:spLocks noGrp="1"/>
          </p:cNvSpPr>
          <p:nvPr>
            <p:ph type="title"/>
          </p:nvPr>
        </p:nvSpPr>
        <p:spPr/>
        <p:txBody>
          <a:bodyPr>
            <a:normAutofit/>
          </a:bodyPr>
          <a:lstStyle/>
          <a:p>
            <a:r>
              <a:rPr lang="en-US"/>
              <a:t>1.3. Công dụng</a:t>
            </a:r>
          </a:p>
        </p:txBody>
      </p:sp>
      <p:sp>
        <p:nvSpPr>
          <p:cNvPr id="4" name="Slide Number Placeholder 3">
            <a:extLst>
              <a:ext uri="{FF2B5EF4-FFF2-40B4-BE49-F238E27FC236}">
                <a16:creationId xmlns:a16="http://schemas.microsoft.com/office/drawing/2014/main" id="{57FB1972-4ED9-472D-9EB3-651A2D376D3E}"/>
              </a:ext>
            </a:extLst>
          </p:cNvPr>
          <p:cNvSpPr>
            <a:spLocks noGrp="1"/>
          </p:cNvSpPr>
          <p:nvPr>
            <p:ph type="sldNum" sz="quarter" idx="12"/>
          </p:nvPr>
        </p:nvSpPr>
        <p:spPr/>
        <p:txBody>
          <a:bodyPr/>
          <a:lstStyle/>
          <a:p>
            <a:fld id="{5771DB1C-B372-4CFA-B223-ECAC3FCFC319}" type="slidenum">
              <a:rPr lang="en-US" smtClean="0"/>
              <a:t>13</a:t>
            </a:fld>
            <a:endParaRPr lang="en-US"/>
          </a:p>
        </p:txBody>
      </p:sp>
      <p:graphicFrame>
        <p:nvGraphicFramePr>
          <p:cNvPr id="5" name="Diagram 4">
            <a:extLst>
              <a:ext uri="{FF2B5EF4-FFF2-40B4-BE49-F238E27FC236}">
                <a16:creationId xmlns:a16="http://schemas.microsoft.com/office/drawing/2014/main" id="{34152D5C-A83E-433B-9D6D-AED2EAFFAE2B}"/>
              </a:ext>
            </a:extLst>
          </p:cNvPr>
          <p:cNvGraphicFramePr/>
          <p:nvPr>
            <p:extLst>
              <p:ext uri="{D42A27DB-BD31-4B8C-83A1-F6EECF244321}">
                <p14:modId xmlns:p14="http://schemas.microsoft.com/office/powerpoint/2010/main" val="3598416067"/>
              </p:ext>
            </p:extLst>
          </p:nvPr>
        </p:nvGraphicFramePr>
        <p:xfrm>
          <a:off x="203199" y="1361440"/>
          <a:ext cx="11747499" cy="48361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7137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786C1-1493-4E4A-9358-5F892FDC947D}"/>
              </a:ext>
            </a:extLst>
          </p:cNvPr>
          <p:cNvSpPr>
            <a:spLocks noGrp="1"/>
          </p:cNvSpPr>
          <p:nvPr>
            <p:ph type="title"/>
          </p:nvPr>
        </p:nvSpPr>
        <p:spPr/>
        <p:txBody>
          <a:bodyPr>
            <a:normAutofit/>
          </a:bodyPr>
          <a:lstStyle/>
          <a:p>
            <a:r>
              <a:rPr lang="vi-VN"/>
              <a:t>1.4.</a:t>
            </a:r>
            <a:r>
              <a:rPr lang="en-US"/>
              <a:t> </a:t>
            </a:r>
            <a:r>
              <a:rPr lang="vi-VN"/>
              <a:t>Ưu nhược điểm</a:t>
            </a:r>
            <a:endParaRPr lang="en-US"/>
          </a:p>
        </p:txBody>
      </p:sp>
      <p:sp>
        <p:nvSpPr>
          <p:cNvPr id="3" name="Content Placeholder 2">
            <a:extLst>
              <a:ext uri="{FF2B5EF4-FFF2-40B4-BE49-F238E27FC236}">
                <a16:creationId xmlns:a16="http://schemas.microsoft.com/office/drawing/2014/main" id="{E69D43C1-628E-4474-80C2-E9DEC1F606ED}"/>
              </a:ext>
            </a:extLst>
          </p:cNvPr>
          <p:cNvSpPr>
            <a:spLocks noGrp="1"/>
          </p:cNvSpPr>
          <p:nvPr>
            <p:ph idx="1"/>
          </p:nvPr>
        </p:nvSpPr>
        <p:spPr/>
        <p:txBody>
          <a:bodyPr>
            <a:normAutofit/>
          </a:bodyPr>
          <a:lstStyle/>
          <a:p>
            <a:r>
              <a:rPr lang="vi-VN" b="1">
                <a:solidFill>
                  <a:schemeClr val="accent1">
                    <a:lumMod val="75000"/>
                  </a:schemeClr>
                </a:solidFill>
              </a:rPr>
              <a:t>a.</a:t>
            </a:r>
            <a:r>
              <a:rPr lang="en-US" b="1">
                <a:solidFill>
                  <a:schemeClr val="accent1">
                    <a:lumMod val="75000"/>
                  </a:schemeClr>
                </a:solidFill>
              </a:rPr>
              <a:t> </a:t>
            </a:r>
            <a:r>
              <a:rPr lang="vi-VN" b="1">
                <a:solidFill>
                  <a:schemeClr val="accent1">
                    <a:lumMod val="75000"/>
                  </a:schemeClr>
                </a:solidFill>
              </a:rPr>
              <a:t>Ưu điểm</a:t>
            </a:r>
          </a:p>
          <a:p>
            <a:endParaRPr lang="vi-VN"/>
          </a:p>
        </p:txBody>
      </p:sp>
      <p:sp>
        <p:nvSpPr>
          <p:cNvPr id="4" name="Slide Number Placeholder 3">
            <a:extLst>
              <a:ext uri="{FF2B5EF4-FFF2-40B4-BE49-F238E27FC236}">
                <a16:creationId xmlns:a16="http://schemas.microsoft.com/office/drawing/2014/main" id="{F37544CA-E6BC-4EBD-AD43-5BDE13711549}"/>
              </a:ext>
            </a:extLst>
          </p:cNvPr>
          <p:cNvSpPr>
            <a:spLocks noGrp="1"/>
          </p:cNvSpPr>
          <p:nvPr>
            <p:ph type="sldNum" sz="quarter" idx="12"/>
          </p:nvPr>
        </p:nvSpPr>
        <p:spPr/>
        <p:txBody>
          <a:bodyPr/>
          <a:lstStyle/>
          <a:p>
            <a:fld id="{5771DB1C-B372-4CFA-B223-ECAC3FCFC319}" type="slidenum">
              <a:rPr lang="en-US" smtClean="0"/>
              <a:t>14</a:t>
            </a:fld>
            <a:endParaRPr lang="en-US"/>
          </a:p>
        </p:txBody>
      </p:sp>
      <p:graphicFrame>
        <p:nvGraphicFramePr>
          <p:cNvPr id="5" name="Diagram 4">
            <a:extLst>
              <a:ext uri="{FF2B5EF4-FFF2-40B4-BE49-F238E27FC236}">
                <a16:creationId xmlns:a16="http://schemas.microsoft.com/office/drawing/2014/main" id="{7CE4FB0C-D6ED-4FD6-B8F7-B03307929140}"/>
              </a:ext>
            </a:extLst>
          </p:cNvPr>
          <p:cNvGraphicFramePr/>
          <p:nvPr>
            <p:extLst>
              <p:ext uri="{D42A27DB-BD31-4B8C-83A1-F6EECF244321}">
                <p14:modId xmlns:p14="http://schemas.microsoft.com/office/powerpoint/2010/main" val="1882961119"/>
              </p:ext>
            </p:extLst>
          </p:nvPr>
        </p:nvGraphicFramePr>
        <p:xfrm>
          <a:off x="241299" y="1818640"/>
          <a:ext cx="11709399" cy="43408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1059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786C1-1493-4E4A-9358-5F892FDC947D}"/>
              </a:ext>
            </a:extLst>
          </p:cNvPr>
          <p:cNvSpPr>
            <a:spLocks noGrp="1"/>
          </p:cNvSpPr>
          <p:nvPr>
            <p:ph type="title"/>
          </p:nvPr>
        </p:nvSpPr>
        <p:spPr/>
        <p:txBody>
          <a:bodyPr>
            <a:normAutofit/>
          </a:bodyPr>
          <a:lstStyle/>
          <a:p>
            <a:r>
              <a:rPr lang="vi-VN"/>
              <a:t>1.4.</a:t>
            </a:r>
            <a:r>
              <a:rPr lang="en-US"/>
              <a:t> </a:t>
            </a:r>
            <a:r>
              <a:rPr lang="vi-VN"/>
              <a:t>Ưu nhược điểm</a:t>
            </a:r>
            <a:endParaRPr lang="en-US"/>
          </a:p>
        </p:txBody>
      </p:sp>
      <p:sp>
        <p:nvSpPr>
          <p:cNvPr id="3" name="Content Placeholder 2">
            <a:extLst>
              <a:ext uri="{FF2B5EF4-FFF2-40B4-BE49-F238E27FC236}">
                <a16:creationId xmlns:a16="http://schemas.microsoft.com/office/drawing/2014/main" id="{E69D43C1-628E-4474-80C2-E9DEC1F606ED}"/>
              </a:ext>
            </a:extLst>
          </p:cNvPr>
          <p:cNvSpPr>
            <a:spLocks noGrp="1"/>
          </p:cNvSpPr>
          <p:nvPr>
            <p:ph idx="1"/>
          </p:nvPr>
        </p:nvSpPr>
        <p:spPr/>
        <p:txBody>
          <a:bodyPr>
            <a:normAutofit/>
          </a:bodyPr>
          <a:lstStyle/>
          <a:p>
            <a:r>
              <a:rPr lang="vi-VN" b="1">
                <a:solidFill>
                  <a:schemeClr val="accent1">
                    <a:lumMod val="75000"/>
                  </a:schemeClr>
                </a:solidFill>
              </a:rPr>
              <a:t>a.</a:t>
            </a:r>
            <a:r>
              <a:rPr lang="en-US" b="1">
                <a:solidFill>
                  <a:schemeClr val="accent1">
                    <a:lumMod val="75000"/>
                  </a:schemeClr>
                </a:solidFill>
              </a:rPr>
              <a:t> </a:t>
            </a:r>
            <a:r>
              <a:rPr lang="vi-VN" b="1">
                <a:solidFill>
                  <a:schemeClr val="accent1">
                    <a:lumMod val="75000"/>
                  </a:schemeClr>
                </a:solidFill>
              </a:rPr>
              <a:t>Ưu điểm</a:t>
            </a:r>
          </a:p>
        </p:txBody>
      </p:sp>
      <p:sp>
        <p:nvSpPr>
          <p:cNvPr id="4" name="Slide Number Placeholder 3">
            <a:extLst>
              <a:ext uri="{FF2B5EF4-FFF2-40B4-BE49-F238E27FC236}">
                <a16:creationId xmlns:a16="http://schemas.microsoft.com/office/drawing/2014/main" id="{F37544CA-E6BC-4EBD-AD43-5BDE13711549}"/>
              </a:ext>
            </a:extLst>
          </p:cNvPr>
          <p:cNvSpPr>
            <a:spLocks noGrp="1"/>
          </p:cNvSpPr>
          <p:nvPr>
            <p:ph type="sldNum" sz="quarter" idx="12"/>
          </p:nvPr>
        </p:nvSpPr>
        <p:spPr/>
        <p:txBody>
          <a:bodyPr/>
          <a:lstStyle/>
          <a:p>
            <a:fld id="{5771DB1C-B372-4CFA-B223-ECAC3FCFC319}" type="slidenum">
              <a:rPr lang="en-US" smtClean="0"/>
              <a:t>15</a:t>
            </a:fld>
            <a:endParaRPr lang="en-US"/>
          </a:p>
        </p:txBody>
      </p:sp>
      <p:graphicFrame>
        <p:nvGraphicFramePr>
          <p:cNvPr id="5" name="Diagram 4">
            <a:extLst>
              <a:ext uri="{FF2B5EF4-FFF2-40B4-BE49-F238E27FC236}">
                <a16:creationId xmlns:a16="http://schemas.microsoft.com/office/drawing/2014/main" id="{1AA5420E-70C8-490D-87AB-5A46A5732F21}"/>
              </a:ext>
            </a:extLst>
          </p:cNvPr>
          <p:cNvGraphicFramePr/>
          <p:nvPr>
            <p:extLst>
              <p:ext uri="{D42A27DB-BD31-4B8C-83A1-F6EECF244321}">
                <p14:modId xmlns:p14="http://schemas.microsoft.com/office/powerpoint/2010/main" val="3233248437"/>
              </p:ext>
            </p:extLst>
          </p:nvPr>
        </p:nvGraphicFramePr>
        <p:xfrm>
          <a:off x="241299" y="1808480"/>
          <a:ext cx="11709399" cy="44720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7844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786C1-1493-4E4A-9358-5F892FDC947D}"/>
              </a:ext>
            </a:extLst>
          </p:cNvPr>
          <p:cNvSpPr>
            <a:spLocks noGrp="1"/>
          </p:cNvSpPr>
          <p:nvPr>
            <p:ph type="title"/>
          </p:nvPr>
        </p:nvSpPr>
        <p:spPr/>
        <p:txBody>
          <a:bodyPr>
            <a:normAutofit/>
          </a:bodyPr>
          <a:lstStyle/>
          <a:p>
            <a:r>
              <a:rPr lang="vi-VN"/>
              <a:t>1.4.</a:t>
            </a:r>
            <a:r>
              <a:rPr lang="en-US"/>
              <a:t> </a:t>
            </a:r>
            <a:r>
              <a:rPr lang="vi-VN"/>
              <a:t>Ưu nhược điểm</a:t>
            </a:r>
            <a:endParaRPr lang="en-US"/>
          </a:p>
        </p:txBody>
      </p:sp>
      <p:sp>
        <p:nvSpPr>
          <p:cNvPr id="3" name="Content Placeholder 2">
            <a:extLst>
              <a:ext uri="{FF2B5EF4-FFF2-40B4-BE49-F238E27FC236}">
                <a16:creationId xmlns:a16="http://schemas.microsoft.com/office/drawing/2014/main" id="{E69D43C1-628E-4474-80C2-E9DEC1F606ED}"/>
              </a:ext>
            </a:extLst>
          </p:cNvPr>
          <p:cNvSpPr>
            <a:spLocks noGrp="1"/>
          </p:cNvSpPr>
          <p:nvPr>
            <p:ph idx="1"/>
          </p:nvPr>
        </p:nvSpPr>
        <p:spPr/>
        <p:txBody>
          <a:bodyPr>
            <a:normAutofit/>
          </a:bodyPr>
          <a:lstStyle/>
          <a:p>
            <a:r>
              <a:rPr lang="vi-VN" b="1">
                <a:solidFill>
                  <a:schemeClr val="accent1">
                    <a:lumMod val="75000"/>
                  </a:schemeClr>
                </a:solidFill>
              </a:rPr>
              <a:t>b.</a:t>
            </a:r>
            <a:r>
              <a:rPr lang="en-US" b="1">
                <a:solidFill>
                  <a:schemeClr val="accent1">
                    <a:lumMod val="75000"/>
                  </a:schemeClr>
                </a:solidFill>
              </a:rPr>
              <a:t> </a:t>
            </a:r>
            <a:r>
              <a:rPr lang="vi-VN" b="1">
                <a:solidFill>
                  <a:schemeClr val="accent1">
                    <a:lumMod val="75000"/>
                  </a:schemeClr>
                </a:solidFill>
              </a:rPr>
              <a:t>Nhược điểm</a:t>
            </a:r>
          </a:p>
        </p:txBody>
      </p:sp>
      <p:sp>
        <p:nvSpPr>
          <p:cNvPr id="4" name="Slide Number Placeholder 3">
            <a:extLst>
              <a:ext uri="{FF2B5EF4-FFF2-40B4-BE49-F238E27FC236}">
                <a16:creationId xmlns:a16="http://schemas.microsoft.com/office/drawing/2014/main" id="{F37544CA-E6BC-4EBD-AD43-5BDE13711549}"/>
              </a:ext>
            </a:extLst>
          </p:cNvPr>
          <p:cNvSpPr>
            <a:spLocks noGrp="1"/>
          </p:cNvSpPr>
          <p:nvPr>
            <p:ph type="sldNum" sz="quarter" idx="12"/>
          </p:nvPr>
        </p:nvSpPr>
        <p:spPr/>
        <p:txBody>
          <a:bodyPr/>
          <a:lstStyle/>
          <a:p>
            <a:fld id="{5771DB1C-B372-4CFA-B223-ECAC3FCFC319}" type="slidenum">
              <a:rPr lang="en-US" smtClean="0"/>
              <a:t>16</a:t>
            </a:fld>
            <a:endParaRPr lang="en-US"/>
          </a:p>
        </p:txBody>
      </p:sp>
      <p:graphicFrame>
        <p:nvGraphicFramePr>
          <p:cNvPr id="5" name="Diagram 4">
            <a:extLst>
              <a:ext uri="{FF2B5EF4-FFF2-40B4-BE49-F238E27FC236}">
                <a16:creationId xmlns:a16="http://schemas.microsoft.com/office/drawing/2014/main" id="{011BF57A-D7E3-4D42-9D2F-6A5E1CF5F5EA}"/>
              </a:ext>
            </a:extLst>
          </p:cNvPr>
          <p:cNvGraphicFramePr/>
          <p:nvPr>
            <p:extLst>
              <p:ext uri="{D42A27DB-BD31-4B8C-83A1-F6EECF244321}">
                <p14:modId xmlns:p14="http://schemas.microsoft.com/office/powerpoint/2010/main" val="439140640"/>
              </p:ext>
            </p:extLst>
          </p:nvPr>
        </p:nvGraphicFramePr>
        <p:xfrm>
          <a:off x="241299" y="1886578"/>
          <a:ext cx="11709399" cy="43806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2580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1BBA8-3388-4A3D-87C4-D3BF9B897C15}"/>
              </a:ext>
            </a:extLst>
          </p:cNvPr>
          <p:cNvSpPr>
            <a:spLocks noGrp="1"/>
          </p:cNvSpPr>
          <p:nvPr>
            <p:ph type="title"/>
          </p:nvPr>
        </p:nvSpPr>
        <p:spPr/>
        <p:txBody>
          <a:bodyPr>
            <a:normAutofit/>
          </a:bodyPr>
          <a:lstStyle/>
          <a:p>
            <a:r>
              <a:rPr lang="en-US"/>
              <a:t>1.5. Lựa chọn framework</a:t>
            </a:r>
          </a:p>
        </p:txBody>
      </p:sp>
      <p:sp>
        <p:nvSpPr>
          <p:cNvPr id="3" name="Content Placeholder 2">
            <a:extLst>
              <a:ext uri="{FF2B5EF4-FFF2-40B4-BE49-F238E27FC236}">
                <a16:creationId xmlns:a16="http://schemas.microsoft.com/office/drawing/2014/main" id="{FD64428D-CC70-4EC1-AD15-ED8309CD5C14}"/>
              </a:ext>
            </a:extLst>
          </p:cNvPr>
          <p:cNvSpPr>
            <a:spLocks noGrp="1"/>
          </p:cNvSpPr>
          <p:nvPr>
            <p:ph idx="1"/>
          </p:nvPr>
        </p:nvSpPr>
        <p:spPr/>
        <p:txBody>
          <a:bodyPr>
            <a:normAutofit/>
          </a:bodyPr>
          <a:lstStyle/>
          <a:p>
            <a:pPr>
              <a:buFont typeface="Wingdings" panose="05000000000000000000" pitchFamily="2" charset="2"/>
              <a:buChar char="Ø"/>
            </a:pPr>
            <a:r>
              <a:rPr lang="vi-VN"/>
              <a:t>Mỗi framework có các cách tiếp cận khác nhau để phát triển ứng dụng web.</a:t>
            </a:r>
            <a:endParaRPr lang="en-US"/>
          </a:p>
          <a:p>
            <a:pPr>
              <a:buFont typeface="Wingdings" panose="05000000000000000000" pitchFamily="2" charset="2"/>
              <a:buChar char="Ø"/>
            </a:pPr>
            <a:r>
              <a:rPr lang="vi-VN"/>
              <a:t>Mỗi framework đều thường xuyên cải tiến hoặc thay đổi, và mỗi framework đều có ưu và nhược điểm.</a:t>
            </a:r>
            <a:endParaRPr lang="en-US"/>
          </a:p>
          <a:p>
            <a:pPr>
              <a:buFont typeface="Wingdings" panose="05000000000000000000" pitchFamily="2" charset="2"/>
              <a:buChar char="Ø"/>
            </a:pPr>
            <a:r>
              <a:rPr lang="vi-VN"/>
              <a:t>Chọn framework phù hợp phụ thuộc vào nhiều yếu tố:</a:t>
            </a:r>
          </a:p>
        </p:txBody>
      </p:sp>
      <p:sp>
        <p:nvSpPr>
          <p:cNvPr id="4" name="Slide Number Placeholder 3">
            <a:extLst>
              <a:ext uri="{FF2B5EF4-FFF2-40B4-BE49-F238E27FC236}">
                <a16:creationId xmlns:a16="http://schemas.microsoft.com/office/drawing/2014/main" id="{E273F836-0662-4645-BE4C-8F7971DDE0AF}"/>
              </a:ext>
            </a:extLst>
          </p:cNvPr>
          <p:cNvSpPr>
            <a:spLocks noGrp="1"/>
          </p:cNvSpPr>
          <p:nvPr>
            <p:ph type="sldNum" sz="quarter" idx="12"/>
          </p:nvPr>
        </p:nvSpPr>
        <p:spPr/>
        <p:txBody>
          <a:bodyPr/>
          <a:lstStyle/>
          <a:p>
            <a:fld id="{5771DB1C-B372-4CFA-B223-ECAC3FCFC319}" type="slidenum">
              <a:rPr lang="en-US" smtClean="0"/>
              <a:t>17</a:t>
            </a:fld>
            <a:endParaRPr lang="en-US"/>
          </a:p>
        </p:txBody>
      </p:sp>
      <p:graphicFrame>
        <p:nvGraphicFramePr>
          <p:cNvPr id="5" name="Diagram 4">
            <a:extLst>
              <a:ext uri="{FF2B5EF4-FFF2-40B4-BE49-F238E27FC236}">
                <a16:creationId xmlns:a16="http://schemas.microsoft.com/office/drawing/2014/main" id="{333FCA91-EAAA-4CFF-AEF9-AF9B27A103DB}"/>
              </a:ext>
            </a:extLst>
          </p:cNvPr>
          <p:cNvGraphicFramePr/>
          <p:nvPr>
            <p:extLst>
              <p:ext uri="{D42A27DB-BD31-4B8C-83A1-F6EECF244321}">
                <p14:modId xmlns:p14="http://schemas.microsoft.com/office/powerpoint/2010/main" val="1077773195"/>
              </p:ext>
            </p:extLst>
          </p:nvPr>
        </p:nvGraphicFramePr>
        <p:xfrm>
          <a:off x="241299" y="3252047"/>
          <a:ext cx="11709399" cy="29074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0479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1BBA8-3388-4A3D-87C4-D3BF9B897C15}"/>
              </a:ext>
            </a:extLst>
          </p:cNvPr>
          <p:cNvSpPr>
            <a:spLocks noGrp="1"/>
          </p:cNvSpPr>
          <p:nvPr>
            <p:ph type="title"/>
          </p:nvPr>
        </p:nvSpPr>
        <p:spPr/>
        <p:txBody>
          <a:bodyPr>
            <a:normAutofit/>
          </a:bodyPr>
          <a:lstStyle/>
          <a:p>
            <a:r>
              <a:rPr lang="en-US"/>
              <a:t>1.5. Lựa chọn framework</a:t>
            </a:r>
          </a:p>
        </p:txBody>
      </p:sp>
      <p:graphicFrame>
        <p:nvGraphicFramePr>
          <p:cNvPr id="5" name="Content Placeholder 4">
            <a:extLst>
              <a:ext uri="{FF2B5EF4-FFF2-40B4-BE49-F238E27FC236}">
                <a16:creationId xmlns:a16="http://schemas.microsoft.com/office/drawing/2014/main" id="{28EE5C66-2E64-4E07-98CB-C6E7ACEF7AB6}"/>
              </a:ext>
            </a:extLst>
          </p:cNvPr>
          <p:cNvGraphicFramePr>
            <a:graphicFrameLocks noGrp="1"/>
          </p:cNvGraphicFramePr>
          <p:nvPr>
            <p:ph idx="1"/>
            <p:extLst>
              <p:ext uri="{D42A27DB-BD31-4B8C-83A1-F6EECF244321}">
                <p14:modId xmlns:p14="http://schemas.microsoft.com/office/powerpoint/2010/main" val="4237856119"/>
              </p:ext>
            </p:extLst>
          </p:nvPr>
        </p:nvGraphicFramePr>
        <p:xfrm>
          <a:off x="228600" y="1276350"/>
          <a:ext cx="11722100" cy="4883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E273F836-0662-4645-BE4C-8F7971DDE0AF}"/>
              </a:ext>
            </a:extLst>
          </p:cNvPr>
          <p:cNvSpPr>
            <a:spLocks noGrp="1"/>
          </p:cNvSpPr>
          <p:nvPr>
            <p:ph type="sldNum" sz="quarter" idx="12"/>
          </p:nvPr>
        </p:nvSpPr>
        <p:spPr/>
        <p:txBody>
          <a:bodyPr/>
          <a:lstStyle/>
          <a:p>
            <a:fld id="{5771DB1C-B372-4CFA-B223-ECAC3FCFC319}" type="slidenum">
              <a:rPr lang="en-US" smtClean="0"/>
              <a:t>18</a:t>
            </a:fld>
            <a:endParaRPr lang="en-US"/>
          </a:p>
        </p:txBody>
      </p:sp>
    </p:spTree>
    <p:extLst>
      <p:ext uri="{BB962C8B-B14F-4D97-AF65-F5344CB8AC3E}">
        <p14:creationId xmlns:p14="http://schemas.microsoft.com/office/powerpoint/2010/main" val="3454429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1BBA8-3388-4A3D-87C4-D3BF9B897C15}"/>
              </a:ext>
            </a:extLst>
          </p:cNvPr>
          <p:cNvSpPr>
            <a:spLocks noGrp="1"/>
          </p:cNvSpPr>
          <p:nvPr>
            <p:ph type="title"/>
          </p:nvPr>
        </p:nvSpPr>
        <p:spPr/>
        <p:txBody>
          <a:bodyPr>
            <a:normAutofit/>
          </a:bodyPr>
          <a:lstStyle/>
          <a:p>
            <a:r>
              <a:rPr lang="en-US"/>
              <a:t>1.5. Lựa chọn framework</a:t>
            </a:r>
          </a:p>
        </p:txBody>
      </p:sp>
      <p:sp>
        <p:nvSpPr>
          <p:cNvPr id="3" name="Content Placeholder 2">
            <a:extLst>
              <a:ext uri="{FF2B5EF4-FFF2-40B4-BE49-F238E27FC236}">
                <a16:creationId xmlns:a16="http://schemas.microsoft.com/office/drawing/2014/main" id="{FD64428D-CC70-4EC1-AD15-ED8309CD5C14}"/>
              </a:ext>
            </a:extLst>
          </p:cNvPr>
          <p:cNvSpPr>
            <a:spLocks noGrp="1"/>
          </p:cNvSpPr>
          <p:nvPr>
            <p:ph idx="1"/>
          </p:nvPr>
        </p:nvSpPr>
        <p:spPr/>
        <p:txBody>
          <a:bodyPr/>
          <a:lstStyle/>
          <a:p>
            <a:pPr>
              <a:buFont typeface="Wingdings" panose="05000000000000000000" pitchFamily="2" charset="2"/>
              <a:buChar char="Ø"/>
            </a:pPr>
            <a:r>
              <a:rPr lang="en-US"/>
              <a:t>Cần </a:t>
            </a:r>
            <a:r>
              <a:rPr lang="vi-VN"/>
              <a:t>xem xét nghiêm túc các vấn đề sau của một framework khi đưa ra lựa chọn cho bất kỳ dự án mới nào.</a:t>
            </a:r>
            <a:endParaRPr lang="en-US"/>
          </a:p>
          <a:p>
            <a:pPr>
              <a:buFont typeface="Wingdings" panose="05000000000000000000" pitchFamily="2" charset="2"/>
              <a:buChar char="Ø"/>
            </a:pPr>
            <a:r>
              <a:rPr lang="vi-VN">
                <a:solidFill>
                  <a:schemeClr val="accent1">
                    <a:lumMod val="75000"/>
                  </a:schemeClr>
                </a:solidFill>
              </a:rPr>
              <a:t>Hỗ trợ trình duyệt không phù hợp có thể là một rào cản đối với người dùng; hỗ trợ DSL không khớp có thể là một rào cản đối với bạn và đồng đội của bạn.</a:t>
            </a:r>
            <a:endParaRPr lang="en-US">
              <a:solidFill>
                <a:schemeClr val="accent1">
                  <a:lumMod val="75000"/>
                </a:schemeClr>
              </a:solidFill>
            </a:endParaRPr>
          </a:p>
        </p:txBody>
      </p:sp>
      <p:sp>
        <p:nvSpPr>
          <p:cNvPr id="4" name="Slide Number Placeholder 3">
            <a:extLst>
              <a:ext uri="{FF2B5EF4-FFF2-40B4-BE49-F238E27FC236}">
                <a16:creationId xmlns:a16="http://schemas.microsoft.com/office/drawing/2014/main" id="{E273F836-0662-4645-BE4C-8F7971DDE0AF}"/>
              </a:ext>
            </a:extLst>
          </p:cNvPr>
          <p:cNvSpPr>
            <a:spLocks noGrp="1"/>
          </p:cNvSpPr>
          <p:nvPr>
            <p:ph type="sldNum" sz="quarter" idx="12"/>
          </p:nvPr>
        </p:nvSpPr>
        <p:spPr/>
        <p:txBody>
          <a:bodyPr/>
          <a:lstStyle/>
          <a:p>
            <a:fld id="{5771DB1C-B372-4CFA-B223-ECAC3FCFC319}" type="slidenum">
              <a:rPr lang="en-US" smtClean="0"/>
              <a:t>19</a:t>
            </a:fld>
            <a:endParaRPr lang="en-US"/>
          </a:p>
        </p:txBody>
      </p:sp>
      <p:pic>
        <p:nvPicPr>
          <p:cNvPr id="5" name="Picture 4">
            <a:extLst>
              <a:ext uri="{FF2B5EF4-FFF2-40B4-BE49-F238E27FC236}">
                <a16:creationId xmlns:a16="http://schemas.microsoft.com/office/drawing/2014/main" id="{D4FBBDAB-27D8-4988-BBC0-44981A8C3D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3004" y="3258819"/>
            <a:ext cx="11325991" cy="2796541"/>
          </a:xfrm>
          <a:prstGeom prst="rect">
            <a:avLst/>
          </a:prstGeom>
          <a:noFill/>
          <a:ln>
            <a:noFill/>
          </a:ln>
        </p:spPr>
      </p:pic>
    </p:spTree>
    <p:extLst>
      <p:ext uri="{BB962C8B-B14F-4D97-AF65-F5344CB8AC3E}">
        <p14:creationId xmlns:p14="http://schemas.microsoft.com/office/powerpoint/2010/main" val="3165678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a:t>CHƯƠNG 5: Client-Side Frameworks</a:t>
            </a:r>
          </a:p>
        </p:txBody>
      </p:sp>
      <p:sp>
        <p:nvSpPr>
          <p:cNvPr id="3" name="Subtitle 2"/>
          <p:cNvSpPr>
            <a:spLocks noGrp="1"/>
          </p:cNvSpPr>
          <p:nvPr>
            <p:ph type="subTitle" idx="1"/>
          </p:nvPr>
        </p:nvSpPr>
        <p:spPr/>
        <p:txBody>
          <a:bodyPr/>
          <a:lstStyle/>
          <a:p>
            <a:r>
              <a:rPr lang="en-US" cap="none"/>
              <a:t>Biên soạn: ThS. Võ Tấn Khoa</a:t>
            </a:r>
          </a:p>
        </p:txBody>
      </p:sp>
    </p:spTree>
    <p:extLst>
      <p:ext uri="{BB962C8B-B14F-4D97-AF65-F5344CB8AC3E}">
        <p14:creationId xmlns:p14="http://schemas.microsoft.com/office/powerpoint/2010/main" val="1135584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557A0-351A-4234-BCC0-B19D648C2B3A}"/>
              </a:ext>
            </a:extLst>
          </p:cNvPr>
          <p:cNvSpPr>
            <a:spLocks noGrp="1"/>
          </p:cNvSpPr>
          <p:nvPr>
            <p:ph type="title"/>
          </p:nvPr>
        </p:nvSpPr>
        <p:spPr/>
        <p:txBody>
          <a:bodyPr>
            <a:normAutofit/>
          </a:bodyPr>
          <a:lstStyle/>
          <a:p>
            <a:r>
              <a:rPr lang="en-US"/>
              <a:t>2. Ember</a:t>
            </a:r>
          </a:p>
        </p:txBody>
      </p:sp>
      <p:sp>
        <p:nvSpPr>
          <p:cNvPr id="3" name="Content Placeholder 2">
            <a:extLst>
              <a:ext uri="{FF2B5EF4-FFF2-40B4-BE49-F238E27FC236}">
                <a16:creationId xmlns:a16="http://schemas.microsoft.com/office/drawing/2014/main" id="{19B404E0-C7C8-463C-AEF8-8CBAF3561673}"/>
              </a:ext>
            </a:extLst>
          </p:cNvPr>
          <p:cNvSpPr>
            <a:spLocks noGrp="1"/>
          </p:cNvSpPr>
          <p:nvPr>
            <p:ph idx="1"/>
          </p:nvPr>
        </p:nvSpPr>
        <p:spPr/>
        <p:txBody>
          <a:bodyPr>
            <a:normAutofit/>
          </a:bodyPr>
          <a:lstStyle/>
          <a:p>
            <a:r>
              <a:rPr lang="en-US" sz="3600"/>
              <a:t>2.1.	Giới thiệu</a:t>
            </a:r>
          </a:p>
          <a:p>
            <a:r>
              <a:rPr lang="en-US" sz="3600"/>
              <a:t>2.2.	Đặc điểm nổi bật</a:t>
            </a:r>
          </a:p>
          <a:p>
            <a:r>
              <a:rPr lang="en-US" sz="3600"/>
              <a:t>2.3.	Cách thức hoạt động</a:t>
            </a:r>
          </a:p>
        </p:txBody>
      </p:sp>
      <p:sp>
        <p:nvSpPr>
          <p:cNvPr id="4" name="Slide Number Placeholder 3">
            <a:extLst>
              <a:ext uri="{FF2B5EF4-FFF2-40B4-BE49-F238E27FC236}">
                <a16:creationId xmlns:a16="http://schemas.microsoft.com/office/drawing/2014/main" id="{B0A3A1F4-2473-4E2D-8382-0750C6AE25B5}"/>
              </a:ext>
            </a:extLst>
          </p:cNvPr>
          <p:cNvSpPr>
            <a:spLocks noGrp="1"/>
          </p:cNvSpPr>
          <p:nvPr>
            <p:ph type="sldNum" sz="quarter" idx="12"/>
          </p:nvPr>
        </p:nvSpPr>
        <p:spPr/>
        <p:txBody>
          <a:bodyPr/>
          <a:lstStyle/>
          <a:p>
            <a:fld id="{5771DB1C-B372-4CFA-B223-ECAC3FCFC319}" type="slidenum">
              <a:rPr lang="en-US" smtClean="0"/>
              <a:t>20</a:t>
            </a:fld>
            <a:endParaRPr lang="en-US"/>
          </a:p>
        </p:txBody>
      </p:sp>
    </p:spTree>
    <p:extLst>
      <p:ext uri="{BB962C8B-B14F-4D97-AF65-F5344CB8AC3E}">
        <p14:creationId xmlns:p14="http://schemas.microsoft.com/office/powerpoint/2010/main" val="1064537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BFF68-708A-4C2E-8782-C7A0CA4F6449}"/>
              </a:ext>
            </a:extLst>
          </p:cNvPr>
          <p:cNvSpPr>
            <a:spLocks noGrp="1"/>
          </p:cNvSpPr>
          <p:nvPr>
            <p:ph type="title"/>
          </p:nvPr>
        </p:nvSpPr>
        <p:spPr/>
        <p:txBody>
          <a:bodyPr>
            <a:normAutofit/>
          </a:bodyPr>
          <a:lstStyle/>
          <a:p>
            <a:r>
              <a:rPr lang="en-US"/>
              <a:t>2.1. Giới thiệu</a:t>
            </a:r>
          </a:p>
        </p:txBody>
      </p:sp>
      <p:sp>
        <p:nvSpPr>
          <p:cNvPr id="3" name="Content Placeholder 2">
            <a:extLst>
              <a:ext uri="{FF2B5EF4-FFF2-40B4-BE49-F238E27FC236}">
                <a16:creationId xmlns:a16="http://schemas.microsoft.com/office/drawing/2014/main" id="{07264042-F5E6-4815-9859-1C046D693AAC}"/>
              </a:ext>
            </a:extLst>
          </p:cNvPr>
          <p:cNvSpPr>
            <a:spLocks noGrp="1"/>
          </p:cNvSpPr>
          <p:nvPr>
            <p:ph idx="1"/>
          </p:nvPr>
        </p:nvSpPr>
        <p:spPr>
          <a:xfrm>
            <a:off x="228600" y="1276131"/>
            <a:ext cx="6639560" cy="4883369"/>
          </a:xfrm>
        </p:spPr>
        <p:txBody>
          <a:bodyPr>
            <a:normAutofit fontScale="92500" lnSpcReduction="10000"/>
          </a:bodyPr>
          <a:lstStyle/>
          <a:p>
            <a:pPr algn="l">
              <a:buFont typeface="Wingdings" panose="05000000000000000000" pitchFamily="2" charset="2"/>
              <a:buChar char="Ø"/>
            </a:pPr>
            <a:r>
              <a:rPr lang="vi-VN"/>
              <a:t>Lấy cảm hứng từ nguyên tắc Ruby on Rails “</a:t>
            </a:r>
            <a:r>
              <a:rPr lang="vi-VN" b="1">
                <a:solidFill>
                  <a:schemeClr val="accent1">
                    <a:lumMod val="75000"/>
                  </a:schemeClr>
                </a:solidFill>
              </a:rPr>
              <a:t>Convention over Configuration</a:t>
            </a:r>
            <a:r>
              <a:rPr lang="vi-VN"/>
              <a:t>” – (Quy ước vượt trên cấu hình), Yehuda Katz từ Apple đã tạo ra </a:t>
            </a:r>
            <a:r>
              <a:rPr lang="vi-VN" b="1"/>
              <a:t>Ember.js là một framework end-to-end</a:t>
            </a:r>
            <a:r>
              <a:rPr lang="vi-VN"/>
              <a:t>, có quy tắc (opinionated).</a:t>
            </a:r>
            <a:endParaRPr lang="en-US"/>
          </a:p>
          <a:p>
            <a:pPr algn="l">
              <a:buFont typeface="Wingdings" panose="05000000000000000000" pitchFamily="2" charset="2"/>
              <a:buChar char="Ø"/>
            </a:pPr>
            <a:r>
              <a:rPr lang="vi-VN"/>
              <a:t>Ember.js là một framework tương thích nghiêm ngặt các phiên bản cũ (backward compatible) và không có thay đổi đáng kể kể từ khi xuất hiện.</a:t>
            </a:r>
            <a:endParaRPr lang="en-US"/>
          </a:p>
          <a:p>
            <a:pPr algn="l">
              <a:buFont typeface="Wingdings" panose="05000000000000000000" pitchFamily="2" charset="2"/>
              <a:buChar char="Ø"/>
            </a:pPr>
            <a:r>
              <a:rPr lang="vi-VN"/>
              <a:t>Khi các framework khác cùng thời như Backbone.js, AngularJS đang giảm dần sự phổ biến, Ember.js vẫn là một framework đáng tin cậy, hiệu quả để đáp ứng nhu cần phát triển front-end hiện đại.</a:t>
            </a:r>
            <a:endParaRPr lang="en-US"/>
          </a:p>
        </p:txBody>
      </p:sp>
      <p:sp>
        <p:nvSpPr>
          <p:cNvPr id="4" name="Slide Number Placeholder 3">
            <a:extLst>
              <a:ext uri="{FF2B5EF4-FFF2-40B4-BE49-F238E27FC236}">
                <a16:creationId xmlns:a16="http://schemas.microsoft.com/office/drawing/2014/main" id="{60EA7D3E-D548-46E5-9708-877DE750F622}"/>
              </a:ext>
            </a:extLst>
          </p:cNvPr>
          <p:cNvSpPr>
            <a:spLocks noGrp="1"/>
          </p:cNvSpPr>
          <p:nvPr>
            <p:ph type="sldNum" sz="quarter" idx="12"/>
          </p:nvPr>
        </p:nvSpPr>
        <p:spPr/>
        <p:txBody>
          <a:bodyPr/>
          <a:lstStyle/>
          <a:p>
            <a:fld id="{5771DB1C-B372-4CFA-B223-ECAC3FCFC319}" type="slidenum">
              <a:rPr lang="en-US" smtClean="0"/>
              <a:t>21</a:t>
            </a:fld>
            <a:endParaRPr lang="en-US"/>
          </a:p>
        </p:txBody>
      </p:sp>
      <p:pic>
        <p:nvPicPr>
          <p:cNvPr id="5" name="Picture 4" descr="Ember JavaScript Framework nổi bật 2020">
            <a:extLst>
              <a:ext uri="{FF2B5EF4-FFF2-40B4-BE49-F238E27FC236}">
                <a16:creationId xmlns:a16="http://schemas.microsoft.com/office/drawing/2014/main" id="{B3358AA7-800E-4656-852A-694762879A1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86942" y="1365250"/>
            <a:ext cx="4559618" cy="4344036"/>
          </a:xfrm>
          <a:prstGeom prst="rect">
            <a:avLst/>
          </a:prstGeom>
          <a:noFill/>
          <a:ln>
            <a:noFill/>
          </a:ln>
        </p:spPr>
      </p:pic>
    </p:spTree>
    <p:extLst>
      <p:ext uri="{BB962C8B-B14F-4D97-AF65-F5344CB8AC3E}">
        <p14:creationId xmlns:p14="http://schemas.microsoft.com/office/powerpoint/2010/main" val="3729828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A5561-DB39-40D0-80E4-DA0F85909D87}"/>
              </a:ext>
            </a:extLst>
          </p:cNvPr>
          <p:cNvSpPr>
            <a:spLocks noGrp="1"/>
          </p:cNvSpPr>
          <p:nvPr>
            <p:ph type="title"/>
          </p:nvPr>
        </p:nvSpPr>
        <p:spPr/>
        <p:txBody>
          <a:bodyPr>
            <a:normAutofit/>
          </a:bodyPr>
          <a:lstStyle/>
          <a:p>
            <a:r>
              <a:rPr lang="en-US"/>
              <a:t>2.2. Đặc điểm nổi bật</a:t>
            </a:r>
          </a:p>
        </p:txBody>
      </p:sp>
      <p:graphicFrame>
        <p:nvGraphicFramePr>
          <p:cNvPr id="5" name="Content Placeholder 4">
            <a:extLst>
              <a:ext uri="{FF2B5EF4-FFF2-40B4-BE49-F238E27FC236}">
                <a16:creationId xmlns:a16="http://schemas.microsoft.com/office/drawing/2014/main" id="{134A5BA7-F6D5-4CFA-81C5-087864409422}"/>
              </a:ext>
            </a:extLst>
          </p:cNvPr>
          <p:cNvGraphicFramePr>
            <a:graphicFrameLocks noGrp="1"/>
          </p:cNvGraphicFramePr>
          <p:nvPr>
            <p:ph idx="1"/>
            <p:extLst>
              <p:ext uri="{D42A27DB-BD31-4B8C-83A1-F6EECF244321}">
                <p14:modId xmlns:p14="http://schemas.microsoft.com/office/powerpoint/2010/main" val="1634448368"/>
              </p:ext>
            </p:extLst>
          </p:nvPr>
        </p:nvGraphicFramePr>
        <p:xfrm>
          <a:off x="228600" y="1276350"/>
          <a:ext cx="11722100" cy="4883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7D621798-A357-40A8-93A5-E39893FA8AA7}"/>
              </a:ext>
            </a:extLst>
          </p:cNvPr>
          <p:cNvSpPr>
            <a:spLocks noGrp="1"/>
          </p:cNvSpPr>
          <p:nvPr>
            <p:ph type="sldNum" sz="quarter" idx="12"/>
          </p:nvPr>
        </p:nvSpPr>
        <p:spPr/>
        <p:txBody>
          <a:bodyPr/>
          <a:lstStyle/>
          <a:p>
            <a:fld id="{5771DB1C-B372-4CFA-B223-ECAC3FCFC319}" type="slidenum">
              <a:rPr lang="en-US" smtClean="0"/>
              <a:t>22</a:t>
            </a:fld>
            <a:endParaRPr lang="en-US"/>
          </a:p>
        </p:txBody>
      </p:sp>
    </p:spTree>
    <p:extLst>
      <p:ext uri="{BB962C8B-B14F-4D97-AF65-F5344CB8AC3E}">
        <p14:creationId xmlns:p14="http://schemas.microsoft.com/office/powerpoint/2010/main" val="2772930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56FB2A-2F7A-43EA-B8FB-D09A9827A7C5}"/>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a:solidFill>
                  <a:schemeClr val="tx1">
                    <a:lumMod val="85000"/>
                    <a:lumOff val="15000"/>
                  </a:schemeClr>
                </a:solidFill>
              </a:rPr>
              <a:t>2.3. Cách thức hoạt động</a:t>
            </a:r>
          </a:p>
        </p:txBody>
      </p:sp>
      <p:pic>
        <p:nvPicPr>
          <p:cNvPr id="5" name="Content Placeholder 4" descr="Graphical user interface&#10;&#10;Description automatically generated">
            <a:extLst>
              <a:ext uri="{FF2B5EF4-FFF2-40B4-BE49-F238E27FC236}">
                <a16:creationId xmlns:a16="http://schemas.microsoft.com/office/drawing/2014/main" id="{B9563234-CC44-4BEE-9DDE-29F81CE638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193743" y="640081"/>
            <a:ext cx="5792729" cy="5054156"/>
          </a:xfrm>
          <a:prstGeom prst="rect">
            <a:avLst/>
          </a:prstGeom>
          <a:noFill/>
        </p:spPr>
      </p:pic>
      <p:cxnSp>
        <p:nvCxnSpPr>
          <p:cNvPr id="18" name="Straight Connector 1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15650032-308E-47A9-8A44-2CBDF544C47D}"/>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5771DB1C-B372-4CFA-B223-ECAC3FCFC319}" type="slidenum">
              <a:rPr lang="en-US" sz="1050" smtClean="0">
                <a:latin typeface="+mn-lt"/>
                <a:cs typeface="+mn-cs"/>
              </a:rPr>
              <a:pPr>
                <a:spcAft>
                  <a:spcPts val="600"/>
                </a:spcAft>
              </a:pPr>
              <a:t>23</a:t>
            </a:fld>
            <a:endParaRPr lang="en-US" sz="1050">
              <a:latin typeface="+mn-lt"/>
              <a:cs typeface="+mn-cs"/>
            </a:endParaRPr>
          </a:p>
        </p:txBody>
      </p:sp>
    </p:spTree>
    <p:extLst>
      <p:ext uri="{BB962C8B-B14F-4D97-AF65-F5344CB8AC3E}">
        <p14:creationId xmlns:p14="http://schemas.microsoft.com/office/powerpoint/2010/main" val="1420580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CA969-104B-42F8-9517-CFD52DFB5B19}"/>
              </a:ext>
            </a:extLst>
          </p:cNvPr>
          <p:cNvSpPr>
            <a:spLocks noGrp="1"/>
          </p:cNvSpPr>
          <p:nvPr>
            <p:ph type="title"/>
          </p:nvPr>
        </p:nvSpPr>
        <p:spPr/>
        <p:txBody>
          <a:bodyPr>
            <a:normAutofit/>
          </a:bodyPr>
          <a:lstStyle/>
          <a:p>
            <a:r>
              <a:rPr lang="en-US"/>
              <a:t>3. Angular</a:t>
            </a:r>
          </a:p>
        </p:txBody>
      </p:sp>
      <p:sp>
        <p:nvSpPr>
          <p:cNvPr id="3" name="Content Placeholder 2">
            <a:extLst>
              <a:ext uri="{FF2B5EF4-FFF2-40B4-BE49-F238E27FC236}">
                <a16:creationId xmlns:a16="http://schemas.microsoft.com/office/drawing/2014/main" id="{A388D3FE-0861-4A74-BC20-1C22FF398805}"/>
              </a:ext>
            </a:extLst>
          </p:cNvPr>
          <p:cNvSpPr>
            <a:spLocks noGrp="1"/>
          </p:cNvSpPr>
          <p:nvPr>
            <p:ph idx="1"/>
          </p:nvPr>
        </p:nvSpPr>
        <p:spPr/>
        <p:txBody>
          <a:bodyPr>
            <a:normAutofit/>
          </a:bodyPr>
          <a:lstStyle/>
          <a:p>
            <a:r>
              <a:rPr lang="en-US" sz="3600"/>
              <a:t>3.1.	Giới thiệu</a:t>
            </a:r>
          </a:p>
          <a:p>
            <a:r>
              <a:rPr lang="en-US" sz="3600"/>
              <a:t>3.2.	Đặc điểm nổi bật</a:t>
            </a:r>
          </a:p>
          <a:p>
            <a:r>
              <a:rPr lang="en-US" sz="3600"/>
              <a:t>3.3.	Cách thức hoạt động</a:t>
            </a:r>
          </a:p>
          <a:p>
            <a:endParaRPr lang="en-US" sz="3600"/>
          </a:p>
        </p:txBody>
      </p:sp>
      <p:sp>
        <p:nvSpPr>
          <p:cNvPr id="4" name="Slide Number Placeholder 3">
            <a:extLst>
              <a:ext uri="{FF2B5EF4-FFF2-40B4-BE49-F238E27FC236}">
                <a16:creationId xmlns:a16="http://schemas.microsoft.com/office/drawing/2014/main" id="{254EF939-9FCC-4641-B610-17331D361D08}"/>
              </a:ext>
            </a:extLst>
          </p:cNvPr>
          <p:cNvSpPr>
            <a:spLocks noGrp="1"/>
          </p:cNvSpPr>
          <p:nvPr>
            <p:ph type="sldNum" sz="quarter" idx="12"/>
          </p:nvPr>
        </p:nvSpPr>
        <p:spPr/>
        <p:txBody>
          <a:bodyPr/>
          <a:lstStyle/>
          <a:p>
            <a:fld id="{5771DB1C-B372-4CFA-B223-ECAC3FCFC319}" type="slidenum">
              <a:rPr lang="en-US" smtClean="0"/>
              <a:t>24</a:t>
            </a:fld>
            <a:endParaRPr lang="en-US"/>
          </a:p>
        </p:txBody>
      </p:sp>
    </p:spTree>
    <p:extLst>
      <p:ext uri="{BB962C8B-B14F-4D97-AF65-F5344CB8AC3E}">
        <p14:creationId xmlns:p14="http://schemas.microsoft.com/office/powerpoint/2010/main" val="2536810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49720-2779-4A02-9C2A-C792844B51EA}"/>
              </a:ext>
            </a:extLst>
          </p:cNvPr>
          <p:cNvSpPr>
            <a:spLocks noGrp="1"/>
          </p:cNvSpPr>
          <p:nvPr>
            <p:ph type="title"/>
          </p:nvPr>
        </p:nvSpPr>
        <p:spPr/>
        <p:txBody>
          <a:bodyPr>
            <a:normAutofit/>
          </a:bodyPr>
          <a:lstStyle/>
          <a:p>
            <a:r>
              <a:rPr lang="en-US"/>
              <a:t>3.1. Giới thiệu</a:t>
            </a:r>
          </a:p>
        </p:txBody>
      </p:sp>
      <p:sp>
        <p:nvSpPr>
          <p:cNvPr id="3" name="Content Placeholder 2">
            <a:extLst>
              <a:ext uri="{FF2B5EF4-FFF2-40B4-BE49-F238E27FC236}">
                <a16:creationId xmlns:a16="http://schemas.microsoft.com/office/drawing/2014/main" id="{61B2A239-47C8-435C-B9B2-164AFB80BD24}"/>
              </a:ext>
            </a:extLst>
          </p:cNvPr>
          <p:cNvSpPr>
            <a:spLocks noGrp="1"/>
          </p:cNvSpPr>
          <p:nvPr>
            <p:ph idx="1"/>
          </p:nvPr>
        </p:nvSpPr>
        <p:spPr>
          <a:xfrm>
            <a:off x="228600" y="1276131"/>
            <a:ext cx="8336280" cy="4883369"/>
          </a:xfrm>
        </p:spPr>
        <p:txBody>
          <a:bodyPr>
            <a:normAutofit/>
          </a:bodyPr>
          <a:lstStyle/>
          <a:p>
            <a:pPr algn="l">
              <a:buFont typeface="Wingdings" panose="05000000000000000000" pitchFamily="2" charset="2"/>
              <a:buChar char="Ø"/>
            </a:pPr>
            <a:r>
              <a:rPr lang="en-US"/>
              <a:t>Đ</a:t>
            </a:r>
            <a:r>
              <a:rPr lang="vi-VN"/>
              <a:t>ội ngũ Google đã tạo ra một framework SPA (Single Page Application) hoàn toàn mới và phát triển nó với tên gọi là Angular.</a:t>
            </a:r>
            <a:endParaRPr lang="en-US"/>
          </a:p>
          <a:p>
            <a:pPr algn="l">
              <a:buFont typeface="Wingdings" panose="05000000000000000000" pitchFamily="2" charset="2"/>
              <a:buChar char="Ø"/>
            </a:pPr>
            <a:r>
              <a:rPr lang="vi-VN"/>
              <a:t>Không giống như React, nó </a:t>
            </a:r>
            <a:r>
              <a:rPr lang="vi-VN" b="1"/>
              <a:t>là một end-to-end framework với sự hỗ trợ đặc biệt của tất cả mọi thứ cần có để phát triển một ứng dụng web ở cấp độ doanh nghiệp</a:t>
            </a:r>
            <a:r>
              <a:rPr lang="vi-VN"/>
              <a:t>.</a:t>
            </a:r>
            <a:endParaRPr lang="en-US"/>
          </a:p>
          <a:p>
            <a:pPr algn="l">
              <a:buFont typeface="Wingdings" panose="05000000000000000000" pitchFamily="2" charset="2"/>
              <a:buChar char="Ø"/>
            </a:pPr>
            <a:r>
              <a:rPr lang="vi-VN"/>
              <a:t>Ngoài ra, </a:t>
            </a:r>
            <a:r>
              <a:rPr lang="vi-VN" b="1">
                <a:solidFill>
                  <a:schemeClr val="accent1">
                    <a:lumMod val="75000"/>
                  </a:schemeClr>
                </a:solidFill>
              </a:rPr>
              <a:t>Angular là framework quan trọng đầu tiên đã chấp nhận TypeScript </a:t>
            </a:r>
            <a:r>
              <a:rPr lang="vi-VN"/>
              <a:t>và đóng một vai trò đáng kể trong việc làm cho TypeScript trở nên thịnh hành.</a:t>
            </a:r>
            <a:endParaRPr lang="en-US"/>
          </a:p>
        </p:txBody>
      </p:sp>
      <p:sp>
        <p:nvSpPr>
          <p:cNvPr id="4" name="Slide Number Placeholder 3">
            <a:extLst>
              <a:ext uri="{FF2B5EF4-FFF2-40B4-BE49-F238E27FC236}">
                <a16:creationId xmlns:a16="http://schemas.microsoft.com/office/drawing/2014/main" id="{B5FDBBA3-F5A7-467E-B314-447278D1F623}"/>
              </a:ext>
            </a:extLst>
          </p:cNvPr>
          <p:cNvSpPr>
            <a:spLocks noGrp="1"/>
          </p:cNvSpPr>
          <p:nvPr>
            <p:ph type="sldNum" sz="quarter" idx="12"/>
          </p:nvPr>
        </p:nvSpPr>
        <p:spPr/>
        <p:txBody>
          <a:bodyPr/>
          <a:lstStyle/>
          <a:p>
            <a:fld id="{5771DB1C-B372-4CFA-B223-ECAC3FCFC319}" type="slidenum">
              <a:rPr lang="en-US" smtClean="0"/>
              <a:t>25</a:t>
            </a:fld>
            <a:endParaRPr lang="en-US"/>
          </a:p>
        </p:txBody>
      </p:sp>
      <p:pic>
        <p:nvPicPr>
          <p:cNvPr id="5" name="Picture 4" descr="Angular JavaScript Framework">
            <a:extLst>
              <a:ext uri="{FF2B5EF4-FFF2-40B4-BE49-F238E27FC236}">
                <a16:creationId xmlns:a16="http://schemas.microsoft.com/office/drawing/2014/main" id="{35DEA59A-C1D9-4563-B640-15DE934AF3D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16645" y="1805622"/>
            <a:ext cx="3246755" cy="3246755"/>
          </a:xfrm>
          <a:prstGeom prst="rect">
            <a:avLst/>
          </a:prstGeom>
          <a:noFill/>
          <a:ln>
            <a:noFill/>
          </a:ln>
        </p:spPr>
      </p:pic>
    </p:spTree>
    <p:extLst>
      <p:ext uri="{BB962C8B-B14F-4D97-AF65-F5344CB8AC3E}">
        <p14:creationId xmlns:p14="http://schemas.microsoft.com/office/powerpoint/2010/main" val="2171620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AE828-FB22-4F62-A65C-CDA34663EDDD}"/>
              </a:ext>
            </a:extLst>
          </p:cNvPr>
          <p:cNvSpPr>
            <a:spLocks noGrp="1"/>
          </p:cNvSpPr>
          <p:nvPr>
            <p:ph type="title"/>
          </p:nvPr>
        </p:nvSpPr>
        <p:spPr/>
        <p:txBody>
          <a:bodyPr>
            <a:normAutofit/>
          </a:bodyPr>
          <a:lstStyle/>
          <a:p>
            <a:r>
              <a:rPr lang="en-US"/>
              <a:t>3.2. Đặc điểm nổi bật</a:t>
            </a:r>
          </a:p>
        </p:txBody>
      </p:sp>
      <p:graphicFrame>
        <p:nvGraphicFramePr>
          <p:cNvPr id="5" name="Content Placeholder 4">
            <a:extLst>
              <a:ext uri="{FF2B5EF4-FFF2-40B4-BE49-F238E27FC236}">
                <a16:creationId xmlns:a16="http://schemas.microsoft.com/office/drawing/2014/main" id="{E2821876-865F-409B-B5A0-A0AFE8A18330}"/>
              </a:ext>
            </a:extLst>
          </p:cNvPr>
          <p:cNvGraphicFramePr>
            <a:graphicFrameLocks noGrp="1"/>
          </p:cNvGraphicFramePr>
          <p:nvPr>
            <p:ph idx="1"/>
            <p:extLst>
              <p:ext uri="{D42A27DB-BD31-4B8C-83A1-F6EECF244321}">
                <p14:modId xmlns:p14="http://schemas.microsoft.com/office/powerpoint/2010/main" val="1282685219"/>
              </p:ext>
            </p:extLst>
          </p:nvPr>
        </p:nvGraphicFramePr>
        <p:xfrm>
          <a:off x="228600" y="1276350"/>
          <a:ext cx="11722100" cy="4883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35FC5563-6737-4E4D-B4CF-EA9274E3067F}"/>
              </a:ext>
            </a:extLst>
          </p:cNvPr>
          <p:cNvSpPr>
            <a:spLocks noGrp="1"/>
          </p:cNvSpPr>
          <p:nvPr>
            <p:ph type="sldNum" sz="quarter" idx="12"/>
          </p:nvPr>
        </p:nvSpPr>
        <p:spPr/>
        <p:txBody>
          <a:bodyPr/>
          <a:lstStyle/>
          <a:p>
            <a:fld id="{5771DB1C-B372-4CFA-B223-ECAC3FCFC319}" type="slidenum">
              <a:rPr lang="en-US" smtClean="0"/>
              <a:t>26</a:t>
            </a:fld>
            <a:endParaRPr lang="en-US"/>
          </a:p>
        </p:txBody>
      </p:sp>
    </p:spTree>
    <p:extLst>
      <p:ext uri="{BB962C8B-B14F-4D97-AF65-F5344CB8AC3E}">
        <p14:creationId xmlns:p14="http://schemas.microsoft.com/office/powerpoint/2010/main" val="27218505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034485-4D8A-48C1-9492-64FCC0AE2100}"/>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a:solidFill>
                  <a:schemeClr val="tx1">
                    <a:lumMod val="85000"/>
                    <a:lumOff val="15000"/>
                  </a:schemeClr>
                </a:solidFill>
              </a:rPr>
              <a:t>3.3. Cách thức hoạt động</a:t>
            </a:r>
          </a:p>
        </p:txBody>
      </p:sp>
      <p:pic>
        <p:nvPicPr>
          <p:cNvPr id="5" name="Content Placeholder 4" descr="Diagram&#10;&#10;Description automatically generated">
            <a:extLst>
              <a:ext uri="{FF2B5EF4-FFF2-40B4-BE49-F238E27FC236}">
                <a16:creationId xmlns:a16="http://schemas.microsoft.com/office/drawing/2014/main" id="{272B6B54-58B2-4A8D-98E6-12764C2DBF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633999" y="963890"/>
            <a:ext cx="6912217" cy="4406537"/>
          </a:xfrm>
          <a:prstGeom prst="rect">
            <a:avLst/>
          </a:prstGeom>
          <a:noFill/>
        </p:spPr>
      </p:pic>
      <p:cxnSp>
        <p:nvCxnSpPr>
          <p:cNvPr id="18" name="Straight Connector 1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00AC2155-071C-40E0-A0E2-710CBF8D3369}"/>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5771DB1C-B372-4CFA-B223-ECAC3FCFC319}" type="slidenum">
              <a:rPr lang="en-US" sz="1050" smtClean="0">
                <a:latin typeface="+mn-lt"/>
                <a:cs typeface="+mn-cs"/>
              </a:rPr>
              <a:pPr>
                <a:spcAft>
                  <a:spcPts val="600"/>
                </a:spcAft>
              </a:pPr>
              <a:t>27</a:t>
            </a:fld>
            <a:endParaRPr lang="en-US" sz="1050">
              <a:latin typeface="+mn-lt"/>
              <a:cs typeface="+mn-cs"/>
            </a:endParaRPr>
          </a:p>
        </p:txBody>
      </p:sp>
    </p:spTree>
    <p:extLst>
      <p:ext uri="{BB962C8B-B14F-4D97-AF65-F5344CB8AC3E}">
        <p14:creationId xmlns:p14="http://schemas.microsoft.com/office/powerpoint/2010/main" val="3865292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20F52-D0A1-4BE1-B9AD-578010915850}"/>
              </a:ext>
            </a:extLst>
          </p:cNvPr>
          <p:cNvSpPr>
            <a:spLocks noGrp="1"/>
          </p:cNvSpPr>
          <p:nvPr>
            <p:ph type="title"/>
          </p:nvPr>
        </p:nvSpPr>
        <p:spPr/>
        <p:txBody>
          <a:bodyPr>
            <a:normAutofit/>
          </a:bodyPr>
          <a:lstStyle/>
          <a:p>
            <a:r>
              <a:rPr lang="en-US"/>
              <a:t>4. Vue</a:t>
            </a:r>
          </a:p>
        </p:txBody>
      </p:sp>
      <p:sp>
        <p:nvSpPr>
          <p:cNvPr id="3" name="Content Placeholder 2">
            <a:extLst>
              <a:ext uri="{FF2B5EF4-FFF2-40B4-BE49-F238E27FC236}">
                <a16:creationId xmlns:a16="http://schemas.microsoft.com/office/drawing/2014/main" id="{D3D4005C-961D-4A5D-9C2A-2A4432A0108C}"/>
              </a:ext>
            </a:extLst>
          </p:cNvPr>
          <p:cNvSpPr>
            <a:spLocks noGrp="1"/>
          </p:cNvSpPr>
          <p:nvPr>
            <p:ph idx="1"/>
          </p:nvPr>
        </p:nvSpPr>
        <p:spPr/>
        <p:txBody>
          <a:bodyPr>
            <a:normAutofit/>
          </a:bodyPr>
          <a:lstStyle/>
          <a:p>
            <a:r>
              <a:rPr lang="en-US" sz="3600"/>
              <a:t>4.1.	Giới thiệu</a:t>
            </a:r>
          </a:p>
          <a:p>
            <a:r>
              <a:rPr lang="en-US" sz="3600"/>
              <a:t>4.2.	Đặc điểm nổi bật</a:t>
            </a:r>
          </a:p>
          <a:p>
            <a:r>
              <a:rPr lang="en-US" sz="3600"/>
              <a:t>4.3.	Cách thức hoạt động</a:t>
            </a:r>
          </a:p>
          <a:p>
            <a:endParaRPr lang="en-US" sz="3600"/>
          </a:p>
        </p:txBody>
      </p:sp>
      <p:sp>
        <p:nvSpPr>
          <p:cNvPr id="4" name="Slide Number Placeholder 3">
            <a:extLst>
              <a:ext uri="{FF2B5EF4-FFF2-40B4-BE49-F238E27FC236}">
                <a16:creationId xmlns:a16="http://schemas.microsoft.com/office/drawing/2014/main" id="{DA06B3AE-5FFA-4D4A-98C3-461D3CE1BB7B}"/>
              </a:ext>
            </a:extLst>
          </p:cNvPr>
          <p:cNvSpPr>
            <a:spLocks noGrp="1"/>
          </p:cNvSpPr>
          <p:nvPr>
            <p:ph type="sldNum" sz="quarter" idx="12"/>
          </p:nvPr>
        </p:nvSpPr>
        <p:spPr/>
        <p:txBody>
          <a:bodyPr/>
          <a:lstStyle/>
          <a:p>
            <a:fld id="{5771DB1C-B372-4CFA-B223-ECAC3FCFC319}" type="slidenum">
              <a:rPr lang="en-US" smtClean="0"/>
              <a:t>28</a:t>
            </a:fld>
            <a:endParaRPr lang="en-US"/>
          </a:p>
        </p:txBody>
      </p:sp>
    </p:spTree>
    <p:extLst>
      <p:ext uri="{BB962C8B-B14F-4D97-AF65-F5344CB8AC3E}">
        <p14:creationId xmlns:p14="http://schemas.microsoft.com/office/powerpoint/2010/main" val="2121816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49720-2779-4A02-9C2A-C792844B51EA}"/>
              </a:ext>
            </a:extLst>
          </p:cNvPr>
          <p:cNvSpPr>
            <a:spLocks noGrp="1"/>
          </p:cNvSpPr>
          <p:nvPr>
            <p:ph type="title"/>
          </p:nvPr>
        </p:nvSpPr>
        <p:spPr/>
        <p:txBody>
          <a:bodyPr>
            <a:normAutofit/>
          </a:bodyPr>
          <a:lstStyle/>
          <a:p>
            <a:r>
              <a:rPr lang="en-US"/>
              <a:t>4.1. Giới thiệu</a:t>
            </a:r>
          </a:p>
        </p:txBody>
      </p:sp>
      <p:sp>
        <p:nvSpPr>
          <p:cNvPr id="3" name="Content Placeholder 2">
            <a:extLst>
              <a:ext uri="{FF2B5EF4-FFF2-40B4-BE49-F238E27FC236}">
                <a16:creationId xmlns:a16="http://schemas.microsoft.com/office/drawing/2014/main" id="{61B2A239-47C8-435C-B9B2-164AFB80BD24}"/>
              </a:ext>
            </a:extLst>
          </p:cNvPr>
          <p:cNvSpPr>
            <a:spLocks noGrp="1"/>
          </p:cNvSpPr>
          <p:nvPr>
            <p:ph idx="1"/>
          </p:nvPr>
        </p:nvSpPr>
        <p:spPr>
          <a:xfrm>
            <a:off x="228600" y="1276131"/>
            <a:ext cx="6852920" cy="4883369"/>
          </a:xfrm>
        </p:spPr>
        <p:txBody>
          <a:bodyPr>
            <a:normAutofit lnSpcReduction="10000"/>
          </a:bodyPr>
          <a:lstStyle/>
          <a:p>
            <a:pPr algn="l">
              <a:buFont typeface="Wingdings" panose="05000000000000000000" pitchFamily="2" charset="2"/>
              <a:buChar char="Ø"/>
            </a:pPr>
            <a:r>
              <a:rPr lang="vi-VN"/>
              <a:t>Evan đã kết hợp các điểm tốt của AngularJS (</a:t>
            </a:r>
            <a:r>
              <a:rPr lang="vi-VN" i="1"/>
              <a:t>View Layer</a:t>
            </a:r>
            <a:r>
              <a:rPr lang="vi-VN"/>
              <a:t>) và những gì tốt nhất của React (</a:t>
            </a:r>
            <a:r>
              <a:rPr lang="vi-VN" i="1"/>
              <a:t>Virtual DOM</a:t>
            </a:r>
            <a:r>
              <a:rPr lang="vi-VN"/>
              <a:t>) để tạo ra Vue.js.</a:t>
            </a:r>
            <a:endParaRPr lang="en-US"/>
          </a:p>
          <a:p>
            <a:pPr algn="l">
              <a:buFont typeface="Wingdings" panose="05000000000000000000" pitchFamily="2" charset="2"/>
              <a:buChar char="Ø"/>
            </a:pPr>
            <a:r>
              <a:rPr lang="vi-VN"/>
              <a:t>Các lập trình viên có thể sử dụng</a:t>
            </a:r>
            <a:r>
              <a:rPr lang="vi-VN">
                <a:solidFill>
                  <a:schemeClr val="accent1">
                    <a:lumMod val="75000"/>
                  </a:schemeClr>
                </a:solidFill>
              </a:rPr>
              <a:t> </a:t>
            </a:r>
            <a:r>
              <a:rPr lang="vi-VN" b="1" i="1">
                <a:solidFill>
                  <a:schemeClr val="accent1">
                    <a:lumMod val="75000"/>
                  </a:schemeClr>
                </a:solidFill>
              </a:rPr>
              <a:t>Vue.js như một end-to-end framework với định tuyến (Routing), quản lý trạng thái (State management) như Angular, hoặc chỉ là một view layer như React</a:t>
            </a:r>
            <a:r>
              <a:rPr lang="vi-VN"/>
              <a:t>.</a:t>
            </a:r>
            <a:endParaRPr lang="en-US"/>
          </a:p>
          <a:p>
            <a:pPr algn="l">
              <a:buFont typeface="Wingdings" panose="05000000000000000000" pitchFamily="2" charset="2"/>
              <a:buChar char="Ø"/>
            </a:pPr>
            <a:r>
              <a:rPr lang="vi-VN"/>
              <a:t>Vue.js cũng giống Angular với vai trò là liên kết dữ liệu (data-binding) hai chiều với cùng với Reactivity và tương tự như React với render sử dụng Virtual DOM.</a:t>
            </a:r>
          </a:p>
        </p:txBody>
      </p:sp>
      <p:sp>
        <p:nvSpPr>
          <p:cNvPr id="4" name="Slide Number Placeholder 3">
            <a:extLst>
              <a:ext uri="{FF2B5EF4-FFF2-40B4-BE49-F238E27FC236}">
                <a16:creationId xmlns:a16="http://schemas.microsoft.com/office/drawing/2014/main" id="{B5FDBBA3-F5A7-467E-B314-447278D1F623}"/>
              </a:ext>
            </a:extLst>
          </p:cNvPr>
          <p:cNvSpPr>
            <a:spLocks noGrp="1"/>
          </p:cNvSpPr>
          <p:nvPr>
            <p:ph type="sldNum" sz="quarter" idx="12"/>
          </p:nvPr>
        </p:nvSpPr>
        <p:spPr/>
        <p:txBody>
          <a:bodyPr/>
          <a:lstStyle/>
          <a:p>
            <a:fld id="{5771DB1C-B372-4CFA-B223-ECAC3FCFC319}" type="slidenum">
              <a:rPr lang="en-US" smtClean="0"/>
              <a:t>29</a:t>
            </a:fld>
            <a:endParaRPr lang="en-US"/>
          </a:p>
        </p:txBody>
      </p:sp>
      <p:pic>
        <p:nvPicPr>
          <p:cNvPr id="5" name="Picture 4" descr="Positive Thinking company | Vue.js as an enterprise solution">
            <a:extLst>
              <a:ext uri="{FF2B5EF4-FFF2-40B4-BE49-F238E27FC236}">
                <a16:creationId xmlns:a16="http://schemas.microsoft.com/office/drawing/2014/main" id="{8242AA38-FF08-4D55-993C-5F4E3E9BEFF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04075" y="1998662"/>
            <a:ext cx="4759325" cy="2860675"/>
          </a:xfrm>
          <a:prstGeom prst="rect">
            <a:avLst/>
          </a:prstGeom>
          <a:noFill/>
          <a:ln>
            <a:noFill/>
          </a:ln>
        </p:spPr>
      </p:pic>
    </p:spTree>
    <p:extLst>
      <p:ext uri="{BB962C8B-B14F-4D97-AF65-F5344CB8AC3E}">
        <p14:creationId xmlns:p14="http://schemas.microsoft.com/office/powerpoint/2010/main" val="896294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a:t>Nội dung</a:t>
            </a:r>
          </a:p>
        </p:txBody>
      </p:sp>
      <p:sp>
        <p:nvSpPr>
          <p:cNvPr id="3" name="Content Placeholder 2"/>
          <p:cNvSpPr>
            <a:spLocks noGrp="1"/>
          </p:cNvSpPr>
          <p:nvPr>
            <p:ph idx="1"/>
          </p:nvPr>
        </p:nvSpPr>
        <p:spPr/>
        <p:txBody>
          <a:bodyPr>
            <a:normAutofit/>
          </a:bodyPr>
          <a:lstStyle/>
          <a:p>
            <a:r>
              <a:rPr lang="en-US" sz="3600">
                <a:solidFill>
                  <a:schemeClr val="tx1"/>
                </a:solidFill>
              </a:rPr>
              <a:t>1.	Tổng quan</a:t>
            </a:r>
          </a:p>
          <a:p>
            <a:r>
              <a:rPr lang="en-US" sz="3600">
                <a:solidFill>
                  <a:schemeClr val="tx1"/>
                </a:solidFill>
              </a:rPr>
              <a:t>2.	Ember</a:t>
            </a:r>
          </a:p>
          <a:p>
            <a:r>
              <a:rPr lang="en-US" sz="3600">
                <a:solidFill>
                  <a:schemeClr val="tx1"/>
                </a:solidFill>
              </a:rPr>
              <a:t>3.	Angular</a:t>
            </a:r>
          </a:p>
          <a:p>
            <a:r>
              <a:rPr lang="en-US" sz="3600">
                <a:solidFill>
                  <a:schemeClr val="tx1"/>
                </a:solidFill>
              </a:rPr>
              <a:t>4.	Vue</a:t>
            </a:r>
          </a:p>
          <a:p>
            <a:r>
              <a:rPr lang="en-US" sz="3600">
                <a:solidFill>
                  <a:schemeClr val="tx1"/>
                </a:solidFill>
              </a:rPr>
              <a:t>5.	React</a:t>
            </a:r>
          </a:p>
          <a:p>
            <a:r>
              <a:rPr lang="en-US" sz="3600">
                <a:solidFill>
                  <a:schemeClr val="tx1"/>
                </a:solidFill>
              </a:rPr>
              <a:t>6.	Tổng kết</a:t>
            </a:r>
          </a:p>
        </p:txBody>
      </p:sp>
      <p:sp>
        <p:nvSpPr>
          <p:cNvPr id="5" name="Slide Number Placeholder 4"/>
          <p:cNvSpPr>
            <a:spLocks noGrp="1"/>
          </p:cNvSpPr>
          <p:nvPr>
            <p:ph type="sldNum" sz="quarter" idx="12"/>
          </p:nvPr>
        </p:nvSpPr>
        <p:spPr/>
        <p:txBody>
          <a:bodyPr/>
          <a:lstStyle/>
          <a:p>
            <a:fld id="{5771DB1C-B372-4CFA-B223-ECAC3FCFC319}" type="slidenum">
              <a:rPr lang="en-US" smtClean="0"/>
              <a:t>3</a:t>
            </a:fld>
            <a:endParaRPr lang="en-US"/>
          </a:p>
        </p:txBody>
      </p:sp>
    </p:spTree>
    <p:extLst>
      <p:ext uri="{BB962C8B-B14F-4D97-AF65-F5344CB8AC3E}">
        <p14:creationId xmlns:p14="http://schemas.microsoft.com/office/powerpoint/2010/main" val="2950854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AE828-FB22-4F62-A65C-CDA34663EDDD}"/>
              </a:ext>
            </a:extLst>
          </p:cNvPr>
          <p:cNvSpPr>
            <a:spLocks noGrp="1"/>
          </p:cNvSpPr>
          <p:nvPr>
            <p:ph type="title"/>
          </p:nvPr>
        </p:nvSpPr>
        <p:spPr/>
        <p:txBody>
          <a:bodyPr>
            <a:normAutofit/>
          </a:bodyPr>
          <a:lstStyle/>
          <a:p>
            <a:r>
              <a:rPr lang="en-US"/>
              <a:t>4.2. Đặc điểm nổi bật</a:t>
            </a:r>
          </a:p>
        </p:txBody>
      </p:sp>
      <p:graphicFrame>
        <p:nvGraphicFramePr>
          <p:cNvPr id="5" name="Content Placeholder 4">
            <a:extLst>
              <a:ext uri="{FF2B5EF4-FFF2-40B4-BE49-F238E27FC236}">
                <a16:creationId xmlns:a16="http://schemas.microsoft.com/office/drawing/2014/main" id="{8DC46794-DED2-49AB-8154-48D99D898A60}"/>
              </a:ext>
            </a:extLst>
          </p:cNvPr>
          <p:cNvGraphicFramePr>
            <a:graphicFrameLocks noGrp="1"/>
          </p:cNvGraphicFramePr>
          <p:nvPr>
            <p:ph idx="1"/>
            <p:extLst>
              <p:ext uri="{D42A27DB-BD31-4B8C-83A1-F6EECF244321}">
                <p14:modId xmlns:p14="http://schemas.microsoft.com/office/powerpoint/2010/main" val="3088246048"/>
              </p:ext>
            </p:extLst>
          </p:nvPr>
        </p:nvGraphicFramePr>
        <p:xfrm>
          <a:off x="228600" y="1276350"/>
          <a:ext cx="11722100" cy="4883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35FC5563-6737-4E4D-B4CF-EA9274E3067F}"/>
              </a:ext>
            </a:extLst>
          </p:cNvPr>
          <p:cNvSpPr>
            <a:spLocks noGrp="1"/>
          </p:cNvSpPr>
          <p:nvPr>
            <p:ph type="sldNum" sz="quarter" idx="12"/>
          </p:nvPr>
        </p:nvSpPr>
        <p:spPr/>
        <p:txBody>
          <a:bodyPr/>
          <a:lstStyle/>
          <a:p>
            <a:fld id="{5771DB1C-B372-4CFA-B223-ECAC3FCFC319}" type="slidenum">
              <a:rPr lang="en-US" smtClean="0"/>
              <a:t>30</a:t>
            </a:fld>
            <a:endParaRPr lang="en-US"/>
          </a:p>
        </p:txBody>
      </p:sp>
    </p:spTree>
    <p:extLst>
      <p:ext uri="{BB962C8B-B14F-4D97-AF65-F5344CB8AC3E}">
        <p14:creationId xmlns:p14="http://schemas.microsoft.com/office/powerpoint/2010/main" val="451895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034485-4D8A-48C1-9492-64FCC0AE2100}"/>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a:solidFill>
                  <a:schemeClr val="tx1">
                    <a:lumMod val="85000"/>
                    <a:lumOff val="15000"/>
                  </a:schemeClr>
                </a:solidFill>
              </a:rPr>
              <a:t>4.3. Cách thức hoạt động</a:t>
            </a:r>
          </a:p>
        </p:txBody>
      </p:sp>
      <p:pic>
        <p:nvPicPr>
          <p:cNvPr id="5" name="Content Placeholder 4" descr="Getting Started - vue.js">
            <a:extLst>
              <a:ext uri="{FF2B5EF4-FFF2-40B4-BE49-F238E27FC236}">
                <a16:creationId xmlns:a16="http://schemas.microsoft.com/office/drawing/2014/main" id="{BFB83781-8929-40A9-B2AF-020BB416FC4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633999" y="1231739"/>
            <a:ext cx="6912217" cy="3870839"/>
          </a:xfrm>
          <a:prstGeom prst="rect">
            <a:avLst/>
          </a:prstGeom>
          <a:noFill/>
        </p:spPr>
      </p:pic>
      <p:cxnSp>
        <p:nvCxnSpPr>
          <p:cNvPr id="18" name="Straight Connector 1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00AC2155-071C-40E0-A0E2-710CBF8D3369}"/>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5771DB1C-B372-4CFA-B223-ECAC3FCFC319}" type="slidenum">
              <a:rPr lang="en-US" sz="1050" smtClean="0">
                <a:latin typeface="+mn-lt"/>
                <a:cs typeface="+mn-cs"/>
              </a:rPr>
              <a:pPr>
                <a:spcAft>
                  <a:spcPts val="600"/>
                </a:spcAft>
              </a:pPr>
              <a:t>31</a:t>
            </a:fld>
            <a:endParaRPr lang="en-US" sz="1050">
              <a:latin typeface="+mn-lt"/>
              <a:cs typeface="+mn-cs"/>
            </a:endParaRPr>
          </a:p>
        </p:txBody>
      </p:sp>
    </p:spTree>
    <p:extLst>
      <p:ext uri="{BB962C8B-B14F-4D97-AF65-F5344CB8AC3E}">
        <p14:creationId xmlns:p14="http://schemas.microsoft.com/office/powerpoint/2010/main" val="594135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5C6DE-1479-4B2A-BF94-C726FDB07DE2}"/>
              </a:ext>
            </a:extLst>
          </p:cNvPr>
          <p:cNvSpPr>
            <a:spLocks noGrp="1"/>
          </p:cNvSpPr>
          <p:nvPr>
            <p:ph type="title"/>
          </p:nvPr>
        </p:nvSpPr>
        <p:spPr/>
        <p:txBody>
          <a:bodyPr>
            <a:normAutofit/>
          </a:bodyPr>
          <a:lstStyle/>
          <a:p>
            <a:r>
              <a:rPr lang="en-US"/>
              <a:t>5. React</a:t>
            </a:r>
          </a:p>
        </p:txBody>
      </p:sp>
      <p:sp>
        <p:nvSpPr>
          <p:cNvPr id="3" name="Content Placeholder 2">
            <a:extLst>
              <a:ext uri="{FF2B5EF4-FFF2-40B4-BE49-F238E27FC236}">
                <a16:creationId xmlns:a16="http://schemas.microsoft.com/office/drawing/2014/main" id="{D5A960B2-0A51-4CA1-8438-53DA21EF41E6}"/>
              </a:ext>
            </a:extLst>
          </p:cNvPr>
          <p:cNvSpPr>
            <a:spLocks noGrp="1"/>
          </p:cNvSpPr>
          <p:nvPr>
            <p:ph idx="1"/>
          </p:nvPr>
        </p:nvSpPr>
        <p:spPr/>
        <p:txBody>
          <a:bodyPr>
            <a:normAutofit/>
          </a:bodyPr>
          <a:lstStyle/>
          <a:p>
            <a:r>
              <a:rPr lang="en-US" sz="3600"/>
              <a:t>5.1.	Giới thiệu</a:t>
            </a:r>
          </a:p>
          <a:p>
            <a:r>
              <a:rPr lang="en-US" sz="3600"/>
              <a:t>5.2.	Đặc điểm nổi bật</a:t>
            </a:r>
          </a:p>
          <a:p>
            <a:r>
              <a:rPr lang="en-US" sz="3600"/>
              <a:t>5.3.	Cách thức hoạt động</a:t>
            </a:r>
          </a:p>
          <a:p>
            <a:endParaRPr lang="en-US" sz="3600"/>
          </a:p>
        </p:txBody>
      </p:sp>
      <p:sp>
        <p:nvSpPr>
          <p:cNvPr id="4" name="Slide Number Placeholder 3">
            <a:extLst>
              <a:ext uri="{FF2B5EF4-FFF2-40B4-BE49-F238E27FC236}">
                <a16:creationId xmlns:a16="http://schemas.microsoft.com/office/drawing/2014/main" id="{74B6FF61-BFFF-4336-A7F3-49AE585216DD}"/>
              </a:ext>
            </a:extLst>
          </p:cNvPr>
          <p:cNvSpPr>
            <a:spLocks noGrp="1"/>
          </p:cNvSpPr>
          <p:nvPr>
            <p:ph type="sldNum" sz="quarter" idx="12"/>
          </p:nvPr>
        </p:nvSpPr>
        <p:spPr/>
        <p:txBody>
          <a:bodyPr/>
          <a:lstStyle/>
          <a:p>
            <a:fld id="{5771DB1C-B372-4CFA-B223-ECAC3FCFC319}" type="slidenum">
              <a:rPr lang="en-US" smtClean="0"/>
              <a:t>32</a:t>
            </a:fld>
            <a:endParaRPr lang="en-US"/>
          </a:p>
        </p:txBody>
      </p:sp>
    </p:spTree>
    <p:extLst>
      <p:ext uri="{BB962C8B-B14F-4D97-AF65-F5344CB8AC3E}">
        <p14:creationId xmlns:p14="http://schemas.microsoft.com/office/powerpoint/2010/main" val="12487349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49720-2779-4A02-9C2A-C792844B51EA}"/>
              </a:ext>
            </a:extLst>
          </p:cNvPr>
          <p:cNvSpPr>
            <a:spLocks noGrp="1"/>
          </p:cNvSpPr>
          <p:nvPr>
            <p:ph type="title"/>
          </p:nvPr>
        </p:nvSpPr>
        <p:spPr/>
        <p:txBody>
          <a:bodyPr>
            <a:normAutofit/>
          </a:bodyPr>
          <a:lstStyle/>
          <a:p>
            <a:r>
              <a:rPr lang="en-US"/>
              <a:t>5.1. Giới thiệu</a:t>
            </a:r>
          </a:p>
        </p:txBody>
      </p:sp>
      <p:sp>
        <p:nvSpPr>
          <p:cNvPr id="3" name="Content Placeholder 2">
            <a:extLst>
              <a:ext uri="{FF2B5EF4-FFF2-40B4-BE49-F238E27FC236}">
                <a16:creationId xmlns:a16="http://schemas.microsoft.com/office/drawing/2014/main" id="{61B2A239-47C8-435C-B9B2-164AFB80BD24}"/>
              </a:ext>
            </a:extLst>
          </p:cNvPr>
          <p:cNvSpPr>
            <a:spLocks noGrp="1"/>
          </p:cNvSpPr>
          <p:nvPr>
            <p:ph idx="1"/>
          </p:nvPr>
        </p:nvSpPr>
        <p:spPr>
          <a:xfrm>
            <a:off x="228600" y="1276131"/>
            <a:ext cx="7218680" cy="4883369"/>
          </a:xfrm>
        </p:spPr>
        <p:txBody>
          <a:bodyPr>
            <a:normAutofit fontScale="92500"/>
          </a:bodyPr>
          <a:lstStyle/>
          <a:p>
            <a:pPr algn="l">
              <a:buFont typeface="Wingdings" panose="05000000000000000000" pitchFamily="2" charset="2"/>
              <a:buChar char="Ø"/>
            </a:pPr>
            <a:r>
              <a:rPr lang="vi-VN"/>
              <a:t>Jordan Walke và một nhóm các kỹ sư của Facebook đã tạo ra React như là </a:t>
            </a:r>
            <a:r>
              <a:rPr lang="vi-VN" b="1">
                <a:solidFill>
                  <a:schemeClr val="accent1">
                    <a:lumMod val="75000"/>
                  </a:schemeClr>
                </a:solidFill>
              </a:rPr>
              <a:t>một web framework dựa trên Component với dòng dữ liệu một chiều và thay đổi mảng lập trình web Front-end vĩnh viễn</a:t>
            </a:r>
            <a:r>
              <a:rPr lang="vi-VN"/>
              <a:t>.</a:t>
            </a:r>
            <a:endParaRPr lang="en-US"/>
          </a:p>
          <a:p>
            <a:pPr algn="l">
              <a:buFont typeface="Wingdings" panose="05000000000000000000" pitchFamily="2" charset="2"/>
              <a:buChar char="Ø"/>
            </a:pPr>
            <a:r>
              <a:rPr lang="vi-VN"/>
              <a:t>React cũng giới thiệu nhiều khái niệm khác như: lập trình hàm (</a:t>
            </a:r>
            <a:r>
              <a:rPr lang="vi-VN" i="1"/>
              <a:t>functional programming</a:t>
            </a:r>
            <a:r>
              <a:rPr lang="vi-VN"/>
              <a:t>), lập trình khai báo (</a:t>
            </a:r>
            <a:r>
              <a:rPr lang="vi-VN" i="1"/>
              <a:t>declarative programming</a:t>
            </a:r>
            <a:r>
              <a:rPr lang="vi-VN"/>
              <a:t>), tính bất biến của đối tượng (</a:t>
            </a:r>
            <a:r>
              <a:rPr lang="vi-VN" i="1"/>
              <a:t>immutable state</a:t>
            </a:r>
            <a:r>
              <a:rPr lang="vi-VN"/>
              <a:t>), là những điều hiếm gặp trong mảng phát triển front-end.</a:t>
            </a:r>
            <a:endParaRPr lang="en-US"/>
          </a:p>
          <a:p>
            <a:pPr algn="l">
              <a:buFont typeface="Wingdings" panose="05000000000000000000" pitchFamily="2" charset="2"/>
              <a:buChar char="Ø"/>
            </a:pPr>
            <a:r>
              <a:rPr lang="vi-VN"/>
              <a:t>Sự đột phá khác của React chính là giới thiệu Virtual DOM, mang lại trải nghiệm người dùng tốt hơn và đạt được hiệu suất mong muốn.</a:t>
            </a:r>
            <a:endParaRPr lang="en-US"/>
          </a:p>
        </p:txBody>
      </p:sp>
      <p:sp>
        <p:nvSpPr>
          <p:cNvPr id="4" name="Slide Number Placeholder 3">
            <a:extLst>
              <a:ext uri="{FF2B5EF4-FFF2-40B4-BE49-F238E27FC236}">
                <a16:creationId xmlns:a16="http://schemas.microsoft.com/office/drawing/2014/main" id="{B5FDBBA3-F5A7-467E-B314-447278D1F623}"/>
              </a:ext>
            </a:extLst>
          </p:cNvPr>
          <p:cNvSpPr>
            <a:spLocks noGrp="1"/>
          </p:cNvSpPr>
          <p:nvPr>
            <p:ph type="sldNum" sz="quarter" idx="12"/>
          </p:nvPr>
        </p:nvSpPr>
        <p:spPr/>
        <p:txBody>
          <a:bodyPr/>
          <a:lstStyle/>
          <a:p>
            <a:fld id="{5771DB1C-B372-4CFA-B223-ECAC3FCFC319}" type="slidenum">
              <a:rPr lang="en-US" smtClean="0"/>
              <a:t>33</a:t>
            </a:fld>
            <a:endParaRPr lang="en-US"/>
          </a:p>
        </p:txBody>
      </p:sp>
      <p:pic>
        <p:nvPicPr>
          <p:cNvPr id="5" name="Picture 4" descr="ReactJS Development Services Reviews 2021: Details, Pricing, &amp;amp; Features | G2">
            <a:extLst>
              <a:ext uri="{FF2B5EF4-FFF2-40B4-BE49-F238E27FC236}">
                <a16:creationId xmlns:a16="http://schemas.microsoft.com/office/drawing/2014/main" id="{42CFD70B-F8A7-4714-9773-76ABD7BEBB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49222" y="1610726"/>
            <a:ext cx="4214178" cy="4214178"/>
          </a:xfrm>
          <a:prstGeom prst="rect">
            <a:avLst/>
          </a:prstGeom>
          <a:noFill/>
          <a:ln>
            <a:noFill/>
          </a:ln>
        </p:spPr>
      </p:pic>
    </p:spTree>
    <p:extLst>
      <p:ext uri="{BB962C8B-B14F-4D97-AF65-F5344CB8AC3E}">
        <p14:creationId xmlns:p14="http://schemas.microsoft.com/office/powerpoint/2010/main" val="42454284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AE828-FB22-4F62-A65C-CDA34663EDDD}"/>
              </a:ext>
            </a:extLst>
          </p:cNvPr>
          <p:cNvSpPr>
            <a:spLocks noGrp="1"/>
          </p:cNvSpPr>
          <p:nvPr>
            <p:ph type="title"/>
          </p:nvPr>
        </p:nvSpPr>
        <p:spPr/>
        <p:txBody>
          <a:bodyPr>
            <a:normAutofit/>
          </a:bodyPr>
          <a:lstStyle/>
          <a:p>
            <a:r>
              <a:rPr lang="en-US"/>
              <a:t>5.2. Đặc điểm nổi bật</a:t>
            </a:r>
          </a:p>
        </p:txBody>
      </p:sp>
      <p:graphicFrame>
        <p:nvGraphicFramePr>
          <p:cNvPr id="5" name="Content Placeholder 4">
            <a:extLst>
              <a:ext uri="{FF2B5EF4-FFF2-40B4-BE49-F238E27FC236}">
                <a16:creationId xmlns:a16="http://schemas.microsoft.com/office/drawing/2014/main" id="{74B17F10-C670-41D4-81B5-91C45145EF86}"/>
              </a:ext>
            </a:extLst>
          </p:cNvPr>
          <p:cNvGraphicFramePr>
            <a:graphicFrameLocks noGrp="1"/>
          </p:cNvGraphicFramePr>
          <p:nvPr>
            <p:ph idx="1"/>
            <p:extLst>
              <p:ext uri="{D42A27DB-BD31-4B8C-83A1-F6EECF244321}">
                <p14:modId xmlns:p14="http://schemas.microsoft.com/office/powerpoint/2010/main" val="3243833823"/>
              </p:ext>
            </p:extLst>
          </p:nvPr>
        </p:nvGraphicFramePr>
        <p:xfrm>
          <a:off x="228600" y="1276350"/>
          <a:ext cx="11722100" cy="4883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35FC5563-6737-4E4D-B4CF-EA9274E3067F}"/>
              </a:ext>
            </a:extLst>
          </p:cNvPr>
          <p:cNvSpPr>
            <a:spLocks noGrp="1"/>
          </p:cNvSpPr>
          <p:nvPr>
            <p:ph type="sldNum" sz="quarter" idx="12"/>
          </p:nvPr>
        </p:nvSpPr>
        <p:spPr/>
        <p:txBody>
          <a:bodyPr/>
          <a:lstStyle/>
          <a:p>
            <a:fld id="{5771DB1C-B372-4CFA-B223-ECAC3FCFC319}" type="slidenum">
              <a:rPr lang="en-US" smtClean="0"/>
              <a:t>34</a:t>
            </a:fld>
            <a:endParaRPr lang="en-US"/>
          </a:p>
        </p:txBody>
      </p:sp>
    </p:spTree>
    <p:extLst>
      <p:ext uri="{BB962C8B-B14F-4D97-AF65-F5344CB8AC3E}">
        <p14:creationId xmlns:p14="http://schemas.microsoft.com/office/powerpoint/2010/main" val="36848745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034485-4D8A-48C1-9492-64FCC0AE2100}"/>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a:solidFill>
                  <a:schemeClr val="tx1">
                    <a:lumMod val="85000"/>
                    <a:lumOff val="15000"/>
                  </a:schemeClr>
                </a:solidFill>
              </a:rPr>
              <a:t>5.3. Cách thức hoạt động</a:t>
            </a:r>
          </a:p>
        </p:txBody>
      </p:sp>
      <p:pic>
        <p:nvPicPr>
          <p:cNvPr id="5" name="Content Placeholder 4" descr="ReactJS &amp;amp; React Native Web Development | SystemSeed">
            <a:extLst>
              <a:ext uri="{FF2B5EF4-FFF2-40B4-BE49-F238E27FC236}">
                <a16:creationId xmlns:a16="http://schemas.microsoft.com/office/drawing/2014/main" id="{DCB3CDC7-9958-4D9C-9FA0-3000589EDF3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633999" y="1046242"/>
            <a:ext cx="6912217" cy="4241833"/>
          </a:xfrm>
          <a:prstGeom prst="rect">
            <a:avLst/>
          </a:prstGeom>
          <a:noFill/>
        </p:spPr>
      </p:pic>
      <p:cxnSp>
        <p:nvCxnSpPr>
          <p:cNvPr id="18" name="Straight Connector 1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00AC2155-071C-40E0-A0E2-710CBF8D3369}"/>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5771DB1C-B372-4CFA-B223-ECAC3FCFC319}" type="slidenum">
              <a:rPr lang="en-US" sz="1050" smtClean="0">
                <a:latin typeface="+mn-lt"/>
                <a:cs typeface="+mn-cs"/>
              </a:rPr>
              <a:pPr>
                <a:spcAft>
                  <a:spcPts val="600"/>
                </a:spcAft>
              </a:pPr>
              <a:t>35</a:t>
            </a:fld>
            <a:endParaRPr lang="en-US" sz="1050">
              <a:latin typeface="+mn-lt"/>
              <a:cs typeface="+mn-cs"/>
            </a:endParaRPr>
          </a:p>
        </p:txBody>
      </p:sp>
    </p:spTree>
    <p:extLst>
      <p:ext uri="{BB962C8B-B14F-4D97-AF65-F5344CB8AC3E}">
        <p14:creationId xmlns:p14="http://schemas.microsoft.com/office/powerpoint/2010/main" val="38717124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DCA702-A0D2-4113-95B1-882B61E6485E}"/>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400">
                <a:solidFill>
                  <a:schemeClr val="tx1">
                    <a:lumMod val="85000"/>
                    <a:lumOff val="15000"/>
                  </a:schemeClr>
                </a:solidFill>
              </a:rPr>
              <a:t>6. Tổng kết</a:t>
            </a:r>
          </a:p>
        </p:txBody>
      </p:sp>
      <p:pic>
        <p:nvPicPr>
          <p:cNvPr id="5" name="Content Placeholder 4" descr="Logo, company name&#10;&#10;Description automatically generated">
            <a:extLst>
              <a:ext uri="{FF2B5EF4-FFF2-40B4-BE49-F238E27FC236}">
                <a16:creationId xmlns:a16="http://schemas.microsoft.com/office/drawing/2014/main" id="{FBC914D1-FA2A-47AF-B028-0AFE3230BA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999" y="1223098"/>
            <a:ext cx="6912217" cy="3888121"/>
          </a:xfrm>
          <a:prstGeom prst="rect">
            <a:avLst/>
          </a:prstGeom>
        </p:spPr>
      </p:pic>
      <p:cxnSp>
        <p:nvCxnSpPr>
          <p:cNvPr id="18" name="Straight Connector 1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B5212BFB-A0F3-4DBC-AB30-7ADF51D0F641}"/>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a:spcAft>
                <a:spcPts val="600"/>
              </a:spcAft>
            </a:pPr>
            <a:fld id="{5771DB1C-B372-4CFA-B223-ECAC3FCFC319}" type="slidenum">
              <a:rPr lang="en-US" sz="1050" smtClean="0">
                <a:latin typeface="+mn-lt"/>
                <a:cs typeface="+mn-cs"/>
              </a:rPr>
              <a:pPr>
                <a:spcAft>
                  <a:spcPts val="600"/>
                </a:spcAft>
              </a:pPr>
              <a:t>36</a:t>
            </a:fld>
            <a:endParaRPr lang="en-US" sz="1050">
              <a:latin typeface="+mn-lt"/>
              <a:cs typeface="+mn-cs"/>
            </a:endParaRPr>
          </a:p>
        </p:txBody>
      </p:sp>
    </p:spTree>
    <p:extLst>
      <p:ext uri="{BB962C8B-B14F-4D97-AF65-F5344CB8AC3E}">
        <p14:creationId xmlns:p14="http://schemas.microsoft.com/office/powerpoint/2010/main" val="27127298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1097280" y="1985962"/>
            <a:ext cx="10058400" cy="2339149"/>
          </a:xfrm>
          <a:prstGeom prst="rect">
            <a:avLst/>
          </a:prstGeom>
        </p:spPr>
        <p:txBody>
          <a:bodyPr anchor="ctr"/>
          <a:lstStyle>
            <a:lvl1pPr algn="just" defTabSz="914400" rtl="0" eaLnBrk="1" latinLnBrk="0" hangingPunct="1">
              <a:lnSpc>
                <a:spcPct val="85000"/>
              </a:lnSpc>
              <a:spcBef>
                <a:spcPct val="0"/>
              </a:spcBef>
              <a:buNone/>
              <a:defRPr sz="55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8000">
                <a:solidFill>
                  <a:schemeClr val="accent1"/>
                </a:solidFill>
              </a:rPr>
              <a:t>Question &amp; Answer</a:t>
            </a:r>
          </a:p>
        </p:txBody>
      </p:sp>
      <p:cxnSp>
        <p:nvCxnSpPr>
          <p:cNvPr id="10" name="Straight Connector 9"/>
          <p:cNvCxnSpPr/>
          <p:nvPr/>
        </p:nvCxnSpPr>
        <p:spPr>
          <a:xfrm>
            <a:off x="1097280" y="4325111"/>
            <a:ext cx="100584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5387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CEBC7-2E7F-425C-848B-6127D8ADEBDB}"/>
              </a:ext>
            </a:extLst>
          </p:cNvPr>
          <p:cNvSpPr>
            <a:spLocks noGrp="1"/>
          </p:cNvSpPr>
          <p:nvPr>
            <p:ph type="title"/>
          </p:nvPr>
        </p:nvSpPr>
        <p:spPr/>
        <p:txBody>
          <a:bodyPr>
            <a:normAutofit/>
          </a:bodyPr>
          <a:lstStyle/>
          <a:p>
            <a:r>
              <a:rPr lang="en-US"/>
              <a:t>1. Tổng quan</a:t>
            </a:r>
          </a:p>
        </p:txBody>
      </p:sp>
      <p:sp>
        <p:nvSpPr>
          <p:cNvPr id="3" name="Content Placeholder 2">
            <a:extLst>
              <a:ext uri="{FF2B5EF4-FFF2-40B4-BE49-F238E27FC236}">
                <a16:creationId xmlns:a16="http://schemas.microsoft.com/office/drawing/2014/main" id="{DA378935-F088-4425-8F2C-DFF8F029EF0C}"/>
              </a:ext>
            </a:extLst>
          </p:cNvPr>
          <p:cNvSpPr>
            <a:spLocks noGrp="1"/>
          </p:cNvSpPr>
          <p:nvPr>
            <p:ph idx="1"/>
          </p:nvPr>
        </p:nvSpPr>
        <p:spPr/>
        <p:txBody>
          <a:bodyPr>
            <a:normAutofit/>
          </a:bodyPr>
          <a:lstStyle/>
          <a:p>
            <a:r>
              <a:rPr lang="en-US" sz="3600"/>
              <a:t>1.1.	Giới thiệu</a:t>
            </a:r>
          </a:p>
          <a:p>
            <a:r>
              <a:rPr lang="en-US" sz="3600"/>
              <a:t>1.2.	Frameworks</a:t>
            </a:r>
          </a:p>
          <a:p>
            <a:r>
              <a:rPr lang="en-US" sz="3600"/>
              <a:t>1.3.	Công dụng</a:t>
            </a:r>
          </a:p>
          <a:p>
            <a:r>
              <a:rPr lang="vi-VN" sz="3600"/>
              <a:t>1.4.	Ưu nhược điểm</a:t>
            </a:r>
            <a:endParaRPr lang="en-US" sz="3600"/>
          </a:p>
          <a:p>
            <a:r>
              <a:rPr lang="en-US" sz="3600"/>
              <a:t>1.5.	Lựa chọn framework</a:t>
            </a:r>
          </a:p>
        </p:txBody>
      </p:sp>
      <p:sp>
        <p:nvSpPr>
          <p:cNvPr id="4" name="Slide Number Placeholder 3">
            <a:extLst>
              <a:ext uri="{FF2B5EF4-FFF2-40B4-BE49-F238E27FC236}">
                <a16:creationId xmlns:a16="http://schemas.microsoft.com/office/drawing/2014/main" id="{97DA34E7-ED58-4B99-8C5E-0BD24DF4961C}"/>
              </a:ext>
            </a:extLst>
          </p:cNvPr>
          <p:cNvSpPr>
            <a:spLocks noGrp="1"/>
          </p:cNvSpPr>
          <p:nvPr>
            <p:ph type="sldNum" sz="quarter" idx="12"/>
          </p:nvPr>
        </p:nvSpPr>
        <p:spPr/>
        <p:txBody>
          <a:bodyPr/>
          <a:lstStyle/>
          <a:p>
            <a:fld id="{5771DB1C-B372-4CFA-B223-ECAC3FCFC319}" type="slidenum">
              <a:rPr lang="en-US" smtClean="0"/>
              <a:t>4</a:t>
            </a:fld>
            <a:endParaRPr lang="en-US"/>
          </a:p>
        </p:txBody>
      </p:sp>
    </p:spTree>
    <p:extLst>
      <p:ext uri="{BB962C8B-B14F-4D97-AF65-F5344CB8AC3E}">
        <p14:creationId xmlns:p14="http://schemas.microsoft.com/office/powerpoint/2010/main" val="223124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685CB-4C13-4005-B39D-87F93A73ABE1}"/>
              </a:ext>
            </a:extLst>
          </p:cNvPr>
          <p:cNvSpPr>
            <a:spLocks noGrp="1"/>
          </p:cNvSpPr>
          <p:nvPr>
            <p:ph type="title"/>
          </p:nvPr>
        </p:nvSpPr>
        <p:spPr/>
        <p:txBody>
          <a:bodyPr>
            <a:normAutofit/>
          </a:bodyPr>
          <a:lstStyle/>
          <a:p>
            <a:r>
              <a:rPr lang="en-US"/>
              <a:t>1.1. Giới thiệu</a:t>
            </a:r>
          </a:p>
        </p:txBody>
      </p:sp>
      <p:graphicFrame>
        <p:nvGraphicFramePr>
          <p:cNvPr id="5" name="Content Placeholder 4">
            <a:extLst>
              <a:ext uri="{FF2B5EF4-FFF2-40B4-BE49-F238E27FC236}">
                <a16:creationId xmlns:a16="http://schemas.microsoft.com/office/drawing/2014/main" id="{BA8D2C01-B459-4848-BCDB-1DAE0AC0694A}"/>
              </a:ext>
            </a:extLst>
          </p:cNvPr>
          <p:cNvGraphicFramePr>
            <a:graphicFrameLocks noGrp="1"/>
          </p:cNvGraphicFramePr>
          <p:nvPr>
            <p:ph idx="1"/>
            <p:extLst>
              <p:ext uri="{D42A27DB-BD31-4B8C-83A1-F6EECF244321}">
                <p14:modId xmlns:p14="http://schemas.microsoft.com/office/powerpoint/2010/main" val="1443376223"/>
              </p:ext>
            </p:extLst>
          </p:nvPr>
        </p:nvGraphicFramePr>
        <p:xfrm>
          <a:off x="6690360" y="1337310"/>
          <a:ext cx="4739640" cy="4883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9A5C27BF-8A12-4655-AF60-459FBAC1AE19}"/>
              </a:ext>
            </a:extLst>
          </p:cNvPr>
          <p:cNvSpPr>
            <a:spLocks noGrp="1"/>
          </p:cNvSpPr>
          <p:nvPr>
            <p:ph type="sldNum" sz="quarter" idx="12"/>
          </p:nvPr>
        </p:nvSpPr>
        <p:spPr/>
        <p:txBody>
          <a:bodyPr/>
          <a:lstStyle/>
          <a:p>
            <a:fld id="{5771DB1C-B372-4CFA-B223-ECAC3FCFC319}" type="slidenum">
              <a:rPr lang="en-US" smtClean="0"/>
              <a:t>5</a:t>
            </a:fld>
            <a:endParaRPr lang="en-US"/>
          </a:p>
        </p:txBody>
      </p:sp>
      <p:sp>
        <p:nvSpPr>
          <p:cNvPr id="6" name="Callout: Line with Border and Accent Bar 5">
            <a:extLst>
              <a:ext uri="{FF2B5EF4-FFF2-40B4-BE49-F238E27FC236}">
                <a16:creationId xmlns:a16="http://schemas.microsoft.com/office/drawing/2014/main" id="{CBD1C934-4B24-4B02-9F2E-58AEC093503E}"/>
              </a:ext>
            </a:extLst>
          </p:cNvPr>
          <p:cNvSpPr/>
          <p:nvPr/>
        </p:nvSpPr>
        <p:spPr>
          <a:xfrm flipH="1">
            <a:off x="792480" y="1635760"/>
            <a:ext cx="4739640" cy="4348480"/>
          </a:xfrm>
          <a:prstGeom prst="accentBorderCallout1">
            <a:avLst>
              <a:gd name="adj1" fmla="val 18750"/>
              <a:gd name="adj2" fmla="val -8333"/>
              <a:gd name="adj3" fmla="val 28321"/>
              <a:gd name="adj4" fmla="val -31978"/>
            </a:avLst>
          </a:prstGeom>
        </p:spPr>
        <p:style>
          <a:lnRef idx="2">
            <a:schemeClr val="accent1"/>
          </a:lnRef>
          <a:fillRef idx="1">
            <a:schemeClr val="lt1"/>
          </a:fillRef>
          <a:effectRef idx="0">
            <a:schemeClr val="accent1"/>
          </a:effectRef>
          <a:fontRef idx="minor">
            <a:schemeClr val="dk1"/>
          </a:fontRef>
        </p:style>
        <p:txBody>
          <a:bodyPr rtlCol="0" anchor="ctr"/>
          <a:lstStyle/>
          <a:p>
            <a:pPr marL="457200" indent="-457200">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HTML, CSS, JavaScript là ba kỹ thuật cốt lõi để tạo thành 1 trang web hoàn chỉnh.</a:t>
            </a:r>
          </a:p>
          <a:p>
            <a:pPr marL="457200" indent="-457200">
              <a:buFont typeface="Wingdings" panose="05000000000000000000" pitchFamily="2" charset="2"/>
              <a:buChar char="Ø"/>
            </a:pPr>
            <a:r>
              <a:rPr lang="en-US" sz="2800" b="1">
                <a:solidFill>
                  <a:schemeClr val="accent1">
                    <a:lumMod val="75000"/>
                  </a:schemeClr>
                </a:solidFill>
                <a:latin typeface="Times New Roman" panose="02020603050405020304" pitchFamily="18" charset="0"/>
                <a:cs typeface="Times New Roman" panose="02020603050405020304" pitchFamily="18" charset="0"/>
              </a:rPr>
              <a:t>Trong ba kỹ thuật này, JavaScript là khó nhất. </a:t>
            </a:r>
            <a:r>
              <a:rPr lang="en-US" sz="2800">
                <a:latin typeface="Times New Roman" panose="02020603050405020304" pitchFamily="18" charset="0"/>
                <a:cs typeface="Times New Roman" panose="02020603050405020304" pitchFamily="18" charset="0"/>
              </a:rPr>
              <a:t>Vì nó liên quan đến lập trình, giải thuật, tổ chức code, can thiệp đến CSS và HTML để định dạng và hiển thị.</a:t>
            </a:r>
          </a:p>
        </p:txBody>
      </p:sp>
    </p:spTree>
    <p:extLst>
      <p:ext uri="{BB962C8B-B14F-4D97-AF65-F5344CB8AC3E}">
        <p14:creationId xmlns:p14="http://schemas.microsoft.com/office/powerpoint/2010/main" val="1883256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685CB-4C13-4005-B39D-87F93A73ABE1}"/>
              </a:ext>
            </a:extLst>
          </p:cNvPr>
          <p:cNvSpPr>
            <a:spLocks noGrp="1"/>
          </p:cNvSpPr>
          <p:nvPr>
            <p:ph type="title"/>
          </p:nvPr>
        </p:nvSpPr>
        <p:spPr/>
        <p:txBody>
          <a:bodyPr>
            <a:normAutofit/>
          </a:bodyPr>
          <a:lstStyle/>
          <a:p>
            <a:r>
              <a:rPr lang="en-US"/>
              <a:t>1.1. Giới thiệu</a:t>
            </a:r>
          </a:p>
        </p:txBody>
      </p:sp>
      <p:graphicFrame>
        <p:nvGraphicFramePr>
          <p:cNvPr id="5" name="Content Placeholder 4">
            <a:extLst>
              <a:ext uri="{FF2B5EF4-FFF2-40B4-BE49-F238E27FC236}">
                <a16:creationId xmlns:a16="http://schemas.microsoft.com/office/drawing/2014/main" id="{D6000E1C-AD22-49B1-BACE-3F4F8E4C3EBE}"/>
              </a:ext>
            </a:extLst>
          </p:cNvPr>
          <p:cNvGraphicFramePr>
            <a:graphicFrameLocks noGrp="1"/>
          </p:cNvGraphicFramePr>
          <p:nvPr>
            <p:ph idx="1"/>
            <p:extLst>
              <p:ext uri="{D42A27DB-BD31-4B8C-83A1-F6EECF244321}">
                <p14:modId xmlns:p14="http://schemas.microsoft.com/office/powerpoint/2010/main" val="551040790"/>
              </p:ext>
            </p:extLst>
          </p:nvPr>
        </p:nvGraphicFramePr>
        <p:xfrm>
          <a:off x="228600" y="1276350"/>
          <a:ext cx="11722100" cy="4883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9A5C27BF-8A12-4655-AF60-459FBAC1AE19}"/>
              </a:ext>
            </a:extLst>
          </p:cNvPr>
          <p:cNvSpPr>
            <a:spLocks noGrp="1"/>
          </p:cNvSpPr>
          <p:nvPr>
            <p:ph type="sldNum" sz="quarter" idx="12"/>
          </p:nvPr>
        </p:nvSpPr>
        <p:spPr/>
        <p:txBody>
          <a:bodyPr/>
          <a:lstStyle/>
          <a:p>
            <a:fld id="{5771DB1C-B372-4CFA-B223-ECAC3FCFC319}" type="slidenum">
              <a:rPr lang="en-US" smtClean="0"/>
              <a:t>6</a:t>
            </a:fld>
            <a:endParaRPr lang="en-US"/>
          </a:p>
        </p:txBody>
      </p:sp>
    </p:spTree>
    <p:extLst>
      <p:ext uri="{BB962C8B-B14F-4D97-AF65-F5344CB8AC3E}">
        <p14:creationId xmlns:p14="http://schemas.microsoft.com/office/powerpoint/2010/main" val="2380609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685CB-4C13-4005-B39D-87F93A73ABE1}"/>
              </a:ext>
            </a:extLst>
          </p:cNvPr>
          <p:cNvSpPr>
            <a:spLocks noGrp="1"/>
          </p:cNvSpPr>
          <p:nvPr>
            <p:ph type="title"/>
          </p:nvPr>
        </p:nvSpPr>
        <p:spPr/>
        <p:txBody>
          <a:bodyPr>
            <a:normAutofit/>
          </a:bodyPr>
          <a:lstStyle/>
          <a:p>
            <a:r>
              <a:rPr lang="en-US"/>
              <a:t>1.1. Giới thiệu</a:t>
            </a:r>
          </a:p>
        </p:txBody>
      </p:sp>
      <p:sp>
        <p:nvSpPr>
          <p:cNvPr id="3" name="Content Placeholder 2">
            <a:extLst>
              <a:ext uri="{FF2B5EF4-FFF2-40B4-BE49-F238E27FC236}">
                <a16:creationId xmlns:a16="http://schemas.microsoft.com/office/drawing/2014/main" id="{0F866A43-3311-45CF-8988-2B1D10D1D997}"/>
              </a:ext>
            </a:extLst>
          </p:cNvPr>
          <p:cNvSpPr>
            <a:spLocks noGrp="1"/>
          </p:cNvSpPr>
          <p:nvPr>
            <p:ph idx="1"/>
          </p:nvPr>
        </p:nvSpPr>
        <p:spPr>
          <a:xfrm>
            <a:off x="228600" y="1276131"/>
            <a:ext cx="5389880" cy="4883369"/>
          </a:xfrm>
        </p:spPr>
        <p:txBody>
          <a:bodyPr>
            <a:normAutofit fontScale="92500"/>
          </a:bodyPr>
          <a:lstStyle/>
          <a:p>
            <a:pPr algn="l">
              <a:buFont typeface="Wingdings" panose="05000000000000000000" pitchFamily="2" charset="2"/>
              <a:buChar char="Ø"/>
            </a:pPr>
            <a:r>
              <a:rPr lang="vi-VN"/>
              <a:t>Sự ra đời của các JavaScript frameworks hiện đại đã làm cho việc xây dựng các ứng dụng động, có tính tương tác cao trở nên dễ dàng hơn nhiều.</a:t>
            </a:r>
            <a:endParaRPr lang="en-US"/>
          </a:p>
          <a:p>
            <a:pPr algn="l">
              <a:buFont typeface="Wingdings" panose="05000000000000000000" pitchFamily="2" charset="2"/>
              <a:buChar char="Ø"/>
            </a:pPr>
            <a:r>
              <a:rPr lang="vi-VN" b="1">
                <a:solidFill>
                  <a:schemeClr val="accent1">
                    <a:lumMod val="75000"/>
                  </a:schemeClr>
                </a:solidFill>
              </a:rPr>
              <a:t>Framework là một thư viện cung cấp các ý tưởng về cách phần mềm được xây dựng.</a:t>
            </a:r>
            <a:endParaRPr lang="en-US" b="1">
              <a:solidFill>
                <a:schemeClr val="accent1">
                  <a:lumMod val="75000"/>
                </a:schemeClr>
              </a:solidFill>
            </a:endParaRPr>
          </a:p>
          <a:p>
            <a:pPr algn="l">
              <a:buFont typeface="Wingdings" panose="05000000000000000000" pitchFamily="2" charset="2"/>
              <a:buChar char="Ø"/>
            </a:pPr>
            <a:r>
              <a:rPr lang="vi-VN"/>
              <a:t>Những ý tưởng này tạo tính đồng nhất trong một ứng dụng; cho phép phần mềm mở rộng đến một kích thước khổng lồ và vẫn có thể bảo trì được.</a:t>
            </a:r>
            <a:endParaRPr lang="en-US"/>
          </a:p>
        </p:txBody>
      </p:sp>
      <p:sp>
        <p:nvSpPr>
          <p:cNvPr id="4" name="Slide Number Placeholder 3">
            <a:extLst>
              <a:ext uri="{FF2B5EF4-FFF2-40B4-BE49-F238E27FC236}">
                <a16:creationId xmlns:a16="http://schemas.microsoft.com/office/drawing/2014/main" id="{9A5C27BF-8A12-4655-AF60-459FBAC1AE19}"/>
              </a:ext>
            </a:extLst>
          </p:cNvPr>
          <p:cNvSpPr>
            <a:spLocks noGrp="1"/>
          </p:cNvSpPr>
          <p:nvPr>
            <p:ph type="sldNum" sz="quarter" idx="12"/>
          </p:nvPr>
        </p:nvSpPr>
        <p:spPr/>
        <p:txBody>
          <a:bodyPr/>
          <a:lstStyle/>
          <a:p>
            <a:fld id="{5771DB1C-B372-4CFA-B223-ECAC3FCFC319}" type="slidenum">
              <a:rPr lang="en-US" smtClean="0"/>
              <a:t>7</a:t>
            </a:fld>
            <a:endParaRPr lang="en-US"/>
          </a:p>
        </p:txBody>
      </p:sp>
      <p:pic>
        <p:nvPicPr>
          <p:cNvPr id="5" name="Picture 4" descr="Logo, company name&#10;&#10;Description automatically generated">
            <a:extLst>
              <a:ext uri="{FF2B5EF4-FFF2-40B4-BE49-F238E27FC236}">
                <a16:creationId xmlns:a16="http://schemas.microsoft.com/office/drawing/2014/main" id="{441F7CA6-1B79-4898-B9C1-E784735A1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0084" y="1689100"/>
            <a:ext cx="6190615" cy="3479800"/>
          </a:xfrm>
          <a:prstGeom prst="rect">
            <a:avLst/>
          </a:prstGeom>
          <a:ln>
            <a:solidFill>
              <a:schemeClr val="bg1">
                <a:lumMod val="50000"/>
              </a:schemeClr>
            </a:solidFill>
          </a:ln>
        </p:spPr>
      </p:pic>
    </p:spTree>
    <p:extLst>
      <p:ext uri="{BB962C8B-B14F-4D97-AF65-F5344CB8AC3E}">
        <p14:creationId xmlns:p14="http://schemas.microsoft.com/office/powerpoint/2010/main" val="1265851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8BA09-072B-44F9-8559-DADD86CFBF1B}"/>
              </a:ext>
            </a:extLst>
          </p:cNvPr>
          <p:cNvSpPr>
            <a:spLocks noGrp="1"/>
          </p:cNvSpPr>
          <p:nvPr>
            <p:ph type="title"/>
          </p:nvPr>
        </p:nvSpPr>
        <p:spPr/>
        <p:txBody>
          <a:bodyPr>
            <a:normAutofit/>
          </a:bodyPr>
          <a:lstStyle/>
          <a:p>
            <a:r>
              <a:rPr lang="en-US"/>
              <a:t>1.2. Frameworks</a:t>
            </a:r>
          </a:p>
        </p:txBody>
      </p:sp>
      <p:sp>
        <p:nvSpPr>
          <p:cNvPr id="3" name="Content Placeholder 2">
            <a:extLst>
              <a:ext uri="{FF2B5EF4-FFF2-40B4-BE49-F238E27FC236}">
                <a16:creationId xmlns:a16="http://schemas.microsoft.com/office/drawing/2014/main" id="{1817E2E8-1771-490E-B20C-51AA72BDBADF}"/>
              </a:ext>
            </a:extLst>
          </p:cNvPr>
          <p:cNvSpPr>
            <a:spLocks noGrp="1"/>
          </p:cNvSpPr>
          <p:nvPr>
            <p:ph idx="1"/>
          </p:nvPr>
        </p:nvSpPr>
        <p:spPr>
          <a:xfrm>
            <a:off x="228600" y="1276131"/>
            <a:ext cx="6568440" cy="4883369"/>
          </a:xfrm>
        </p:spPr>
        <p:txBody>
          <a:bodyPr/>
          <a:lstStyle/>
          <a:p>
            <a:pPr algn="l"/>
            <a:r>
              <a:rPr lang="vi-VN" b="1">
                <a:solidFill>
                  <a:schemeClr val="accent1">
                    <a:lumMod val="75000"/>
                  </a:schemeClr>
                </a:solidFill>
              </a:rPr>
              <a:t>a.</a:t>
            </a:r>
            <a:r>
              <a:rPr lang="en-US" b="1">
                <a:solidFill>
                  <a:schemeClr val="accent1">
                    <a:lumMod val="75000"/>
                  </a:schemeClr>
                </a:solidFill>
              </a:rPr>
              <a:t> </a:t>
            </a:r>
            <a:r>
              <a:rPr lang="vi-VN" b="1">
                <a:solidFill>
                  <a:schemeClr val="accent1">
                    <a:lumMod val="75000"/>
                  </a:schemeClr>
                </a:solidFill>
              </a:rPr>
              <a:t>Ember</a:t>
            </a:r>
          </a:p>
          <a:p>
            <a:pPr algn="l">
              <a:buFont typeface="Wingdings" panose="05000000000000000000" pitchFamily="2" charset="2"/>
              <a:buChar char="Ø"/>
            </a:pPr>
            <a:r>
              <a:rPr lang="vi-VN"/>
              <a:t>Ember ban đầu được phát hành vào tháng 12 năm 2011.</a:t>
            </a:r>
            <a:endParaRPr lang="en-US"/>
          </a:p>
          <a:p>
            <a:pPr algn="l">
              <a:buFont typeface="Wingdings" panose="05000000000000000000" pitchFamily="2" charset="2"/>
              <a:buChar char="Ø"/>
            </a:pPr>
            <a:r>
              <a:rPr lang="vi-VN"/>
              <a:t>Đây là một framework cũ có ít người dùng hơn so với các lựa chọn thay thế hiện đại hơn như React và Vue, nhưng nó vẫn rất phổ biến do tính ổn định, hỗ trợ cộng đồng và một số nguyên tắc mã hóa thông minh.</a:t>
            </a:r>
          </a:p>
        </p:txBody>
      </p:sp>
      <p:sp>
        <p:nvSpPr>
          <p:cNvPr id="4" name="Slide Number Placeholder 3">
            <a:extLst>
              <a:ext uri="{FF2B5EF4-FFF2-40B4-BE49-F238E27FC236}">
                <a16:creationId xmlns:a16="http://schemas.microsoft.com/office/drawing/2014/main" id="{B8DBB816-A7D2-4E8D-96AE-8FAFA3FB356F}"/>
              </a:ext>
            </a:extLst>
          </p:cNvPr>
          <p:cNvSpPr>
            <a:spLocks noGrp="1"/>
          </p:cNvSpPr>
          <p:nvPr>
            <p:ph type="sldNum" sz="quarter" idx="12"/>
          </p:nvPr>
        </p:nvSpPr>
        <p:spPr/>
        <p:txBody>
          <a:bodyPr/>
          <a:lstStyle/>
          <a:p>
            <a:fld id="{5771DB1C-B372-4CFA-B223-ECAC3FCFC319}" type="slidenum">
              <a:rPr lang="en-US" smtClean="0"/>
              <a:t>8</a:t>
            </a:fld>
            <a:endParaRPr lang="en-US"/>
          </a:p>
        </p:txBody>
      </p:sp>
      <p:pic>
        <p:nvPicPr>
          <p:cNvPr id="5" name="Picture 4" descr="Ember JS – An In-Depth Introduction — Smashing Magazine">
            <a:extLst>
              <a:ext uri="{FF2B5EF4-FFF2-40B4-BE49-F238E27FC236}">
                <a16:creationId xmlns:a16="http://schemas.microsoft.com/office/drawing/2014/main" id="{C006E7F3-559E-42FF-8857-3B6A44D5B8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91374" y="1422925"/>
            <a:ext cx="4759325" cy="4589780"/>
          </a:xfrm>
          <a:prstGeom prst="rect">
            <a:avLst/>
          </a:prstGeom>
          <a:noFill/>
          <a:ln>
            <a:solidFill>
              <a:schemeClr val="bg1">
                <a:lumMod val="50000"/>
              </a:schemeClr>
            </a:solidFill>
          </a:ln>
        </p:spPr>
      </p:pic>
    </p:spTree>
    <p:extLst>
      <p:ext uri="{BB962C8B-B14F-4D97-AF65-F5344CB8AC3E}">
        <p14:creationId xmlns:p14="http://schemas.microsoft.com/office/powerpoint/2010/main" val="2207371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8BA09-072B-44F9-8559-DADD86CFBF1B}"/>
              </a:ext>
            </a:extLst>
          </p:cNvPr>
          <p:cNvSpPr>
            <a:spLocks noGrp="1"/>
          </p:cNvSpPr>
          <p:nvPr>
            <p:ph type="title"/>
          </p:nvPr>
        </p:nvSpPr>
        <p:spPr/>
        <p:txBody>
          <a:bodyPr>
            <a:normAutofit/>
          </a:bodyPr>
          <a:lstStyle/>
          <a:p>
            <a:r>
              <a:rPr lang="en-US"/>
              <a:t>1.2. Frameworks</a:t>
            </a:r>
          </a:p>
        </p:txBody>
      </p:sp>
      <p:sp>
        <p:nvSpPr>
          <p:cNvPr id="3" name="Content Placeholder 2">
            <a:extLst>
              <a:ext uri="{FF2B5EF4-FFF2-40B4-BE49-F238E27FC236}">
                <a16:creationId xmlns:a16="http://schemas.microsoft.com/office/drawing/2014/main" id="{1817E2E8-1771-490E-B20C-51AA72BDBADF}"/>
              </a:ext>
            </a:extLst>
          </p:cNvPr>
          <p:cNvSpPr>
            <a:spLocks noGrp="1"/>
          </p:cNvSpPr>
          <p:nvPr>
            <p:ph idx="1"/>
          </p:nvPr>
        </p:nvSpPr>
        <p:spPr>
          <a:xfrm>
            <a:off x="228600" y="1276131"/>
            <a:ext cx="4526280" cy="4883369"/>
          </a:xfrm>
        </p:spPr>
        <p:txBody>
          <a:bodyPr>
            <a:normAutofit lnSpcReduction="10000"/>
          </a:bodyPr>
          <a:lstStyle/>
          <a:p>
            <a:pPr algn="l"/>
            <a:r>
              <a:rPr lang="vi-VN" b="1">
                <a:solidFill>
                  <a:schemeClr val="accent1">
                    <a:lumMod val="75000"/>
                  </a:schemeClr>
                </a:solidFill>
              </a:rPr>
              <a:t>b.</a:t>
            </a:r>
            <a:r>
              <a:rPr lang="en-US" b="1">
                <a:solidFill>
                  <a:schemeClr val="accent1">
                    <a:lumMod val="75000"/>
                  </a:schemeClr>
                </a:solidFill>
              </a:rPr>
              <a:t> </a:t>
            </a:r>
            <a:r>
              <a:rPr lang="vi-VN" b="1">
                <a:solidFill>
                  <a:schemeClr val="accent1">
                    <a:lumMod val="75000"/>
                  </a:schemeClr>
                </a:solidFill>
              </a:rPr>
              <a:t>Angular</a:t>
            </a:r>
          </a:p>
          <a:p>
            <a:pPr algn="l">
              <a:buFont typeface="Wingdings" panose="05000000000000000000" pitchFamily="2" charset="2"/>
              <a:buChar char="Ø"/>
            </a:pPr>
            <a:r>
              <a:rPr lang="vi-VN"/>
              <a:t>Angular là một framework</a:t>
            </a:r>
            <a:r>
              <a:rPr lang="en-US"/>
              <a:t> </a:t>
            </a:r>
            <a:r>
              <a:rPr lang="vi-VN"/>
              <a:t>ứng dụng web mã nguồn mở do Nhóm Angular tại Google phát triển.</a:t>
            </a:r>
            <a:endParaRPr lang="en-US"/>
          </a:p>
          <a:p>
            <a:pPr algn="l">
              <a:buFont typeface="Wingdings" panose="05000000000000000000" pitchFamily="2" charset="2"/>
              <a:buChar char="Ø"/>
            </a:pPr>
            <a:r>
              <a:rPr lang="vi-VN"/>
              <a:t>Nó là một bản viết lại hoàn chỉnh từ cùng một nhóm đã xây dựng AngularJS.</a:t>
            </a:r>
            <a:endParaRPr lang="en-US"/>
          </a:p>
          <a:p>
            <a:pPr algn="l">
              <a:buFont typeface="Wingdings" panose="05000000000000000000" pitchFamily="2" charset="2"/>
              <a:buChar char="Ø"/>
            </a:pPr>
            <a:r>
              <a:rPr lang="vi-VN"/>
              <a:t>Angular chính thức được phát hành vào ngày 14 tháng 9 năm 2016. Angular sử dụng TypeScript.</a:t>
            </a:r>
          </a:p>
          <a:p>
            <a:pPr algn="l"/>
            <a:endParaRPr lang="en-US"/>
          </a:p>
        </p:txBody>
      </p:sp>
      <p:sp>
        <p:nvSpPr>
          <p:cNvPr id="4" name="Slide Number Placeholder 3">
            <a:extLst>
              <a:ext uri="{FF2B5EF4-FFF2-40B4-BE49-F238E27FC236}">
                <a16:creationId xmlns:a16="http://schemas.microsoft.com/office/drawing/2014/main" id="{B8DBB816-A7D2-4E8D-96AE-8FAFA3FB356F}"/>
              </a:ext>
            </a:extLst>
          </p:cNvPr>
          <p:cNvSpPr>
            <a:spLocks noGrp="1"/>
          </p:cNvSpPr>
          <p:nvPr>
            <p:ph type="sldNum" sz="quarter" idx="12"/>
          </p:nvPr>
        </p:nvSpPr>
        <p:spPr/>
        <p:txBody>
          <a:bodyPr/>
          <a:lstStyle/>
          <a:p>
            <a:fld id="{5771DB1C-B372-4CFA-B223-ECAC3FCFC319}" type="slidenum">
              <a:rPr lang="en-US" smtClean="0"/>
              <a:t>9</a:t>
            </a:fld>
            <a:endParaRPr lang="en-US"/>
          </a:p>
        </p:txBody>
      </p:sp>
      <p:pic>
        <p:nvPicPr>
          <p:cNvPr id="5" name="Picture 4" descr="Interesting features of Angular, I learnt | by Shekhar Prasad Rajak | Medium">
            <a:extLst>
              <a:ext uri="{FF2B5EF4-FFF2-40B4-BE49-F238E27FC236}">
                <a16:creationId xmlns:a16="http://schemas.microsoft.com/office/drawing/2014/main" id="{EE51C342-E270-4091-8B14-4D20EDD8CA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40617" y="1742386"/>
            <a:ext cx="7010082" cy="4289126"/>
          </a:xfrm>
          <a:prstGeom prst="rect">
            <a:avLst/>
          </a:prstGeom>
          <a:noFill/>
          <a:ln>
            <a:noFill/>
          </a:ln>
        </p:spPr>
      </p:pic>
    </p:spTree>
    <p:extLst>
      <p:ext uri="{BB962C8B-B14F-4D97-AF65-F5344CB8AC3E}">
        <p14:creationId xmlns:p14="http://schemas.microsoft.com/office/powerpoint/2010/main" val="2096623059"/>
      </p:ext>
    </p:extLst>
  </p:cSld>
  <p:clrMapOvr>
    <a:masterClrMapping/>
  </p:clrMapOvr>
</p:sld>
</file>

<file path=ppt/theme/theme1.xml><?xml version="1.0" encoding="utf-8"?>
<a:theme xmlns:a="http://schemas.openxmlformats.org/drawingml/2006/main" name="Retrospec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962</TotalTime>
  <Words>2531</Words>
  <Application>Microsoft Office PowerPoint</Application>
  <PresentationFormat>Widescreen</PresentationFormat>
  <Paragraphs>187</Paragraphs>
  <Slides>37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Calibri</vt:lpstr>
      <vt:lpstr>Times New Roman</vt:lpstr>
      <vt:lpstr>Wingdings</vt:lpstr>
      <vt:lpstr>Retrospect</vt:lpstr>
      <vt:lpstr>INTERNET &amp; CÔNG NGHỆ WEB</vt:lpstr>
      <vt:lpstr>CHƯƠNG 5: Client-Side Frameworks</vt:lpstr>
      <vt:lpstr>Nội dung</vt:lpstr>
      <vt:lpstr>1. Tổng quan</vt:lpstr>
      <vt:lpstr>1.1. Giới thiệu</vt:lpstr>
      <vt:lpstr>1.1. Giới thiệu</vt:lpstr>
      <vt:lpstr>1.1. Giới thiệu</vt:lpstr>
      <vt:lpstr>1.2. Frameworks</vt:lpstr>
      <vt:lpstr>1.2. Frameworks</vt:lpstr>
      <vt:lpstr>1.2. Frameworks</vt:lpstr>
      <vt:lpstr>1.2. Frameworks</vt:lpstr>
      <vt:lpstr>1.3. Công dụng</vt:lpstr>
      <vt:lpstr>1.3. Công dụng</vt:lpstr>
      <vt:lpstr>1.4. Ưu nhược điểm</vt:lpstr>
      <vt:lpstr>1.4. Ưu nhược điểm</vt:lpstr>
      <vt:lpstr>1.4. Ưu nhược điểm</vt:lpstr>
      <vt:lpstr>1.5. Lựa chọn framework</vt:lpstr>
      <vt:lpstr>1.5. Lựa chọn framework</vt:lpstr>
      <vt:lpstr>1.5. Lựa chọn framework</vt:lpstr>
      <vt:lpstr>2. Ember</vt:lpstr>
      <vt:lpstr>2.1. Giới thiệu</vt:lpstr>
      <vt:lpstr>2.2. Đặc điểm nổi bật</vt:lpstr>
      <vt:lpstr>2.3. Cách thức hoạt động</vt:lpstr>
      <vt:lpstr>3. Angular</vt:lpstr>
      <vt:lpstr>3.1. Giới thiệu</vt:lpstr>
      <vt:lpstr>3.2. Đặc điểm nổi bật</vt:lpstr>
      <vt:lpstr>3.3. Cách thức hoạt động</vt:lpstr>
      <vt:lpstr>4. Vue</vt:lpstr>
      <vt:lpstr>4.1. Giới thiệu</vt:lpstr>
      <vt:lpstr>4.2. Đặc điểm nổi bật</vt:lpstr>
      <vt:lpstr>4.3. Cách thức hoạt động</vt:lpstr>
      <vt:lpstr>5. React</vt:lpstr>
      <vt:lpstr>5.1. Giới thiệu</vt:lpstr>
      <vt:lpstr>5.2. Đặc điểm nổi bật</vt:lpstr>
      <vt:lpstr>5.3. Cách thức hoạt động</vt:lpstr>
      <vt:lpstr>6. Tổng kết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Anh Thu Nguyen Thi</dc:creator>
  <cp:lastModifiedBy>Anh Thu Nguyen Thi</cp:lastModifiedBy>
  <cp:revision>174</cp:revision>
  <dcterms:created xsi:type="dcterms:W3CDTF">2015-11-12T01:57:32Z</dcterms:created>
  <dcterms:modified xsi:type="dcterms:W3CDTF">2021-11-12T17:19:05Z</dcterms:modified>
</cp:coreProperties>
</file>