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1EBCA-3008-A94F-A5A9-1EF9AFC2009D}" type="datetimeFigureOut">
              <a:rPr lang="en-US" smtClean="0"/>
              <a:t>15/04/2014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8DA13-4F43-684F-8233-AB36BB3BA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76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http://www.m2mdatasmart.com/d/What+is+M2M.html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8DA13-4F43-684F-8233-AB36BB3BA2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4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I think the Galileo has 100-1000x slower I/O speed. In this example it is ~500x slower which makes the sensor unusable. I hope there is a software fix for this.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8DA13-4F43-684F-8233-AB36BB3BA2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17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FBC2-86DB-D148-A628-ABF8E52933B6}" type="datetimeFigureOut">
              <a:rPr lang="en-US" smtClean="0"/>
              <a:t>14/04/2014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B89F-EC36-4E48-96E7-9CFB9D6B1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FBC2-86DB-D148-A628-ABF8E52933B6}" type="datetimeFigureOut">
              <a:rPr lang="en-US" smtClean="0"/>
              <a:t>14/04/2014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B89F-EC36-4E48-96E7-9CFB9D6B1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FBC2-86DB-D148-A628-ABF8E52933B6}" type="datetimeFigureOut">
              <a:rPr lang="en-US" smtClean="0"/>
              <a:t>14/04/2014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B89F-EC36-4E48-96E7-9CFB9D6B1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81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FBC2-86DB-D148-A628-ABF8E52933B6}" type="datetimeFigureOut">
              <a:rPr lang="en-US" smtClean="0"/>
              <a:t>14/04/2014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B89F-EC36-4E48-96E7-9CFB9D6B1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7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FBC2-86DB-D148-A628-ABF8E52933B6}" type="datetimeFigureOut">
              <a:rPr lang="en-US" smtClean="0"/>
              <a:t>14/04/2014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B89F-EC36-4E48-96E7-9CFB9D6B1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FBC2-86DB-D148-A628-ABF8E52933B6}" type="datetimeFigureOut">
              <a:rPr lang="en-US" smtClean="0"/>
              <a:t>14/04/2014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B89F-EC36-4E48-96E7-9CFB9D6B1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FBC2-86DB-D148-A628-ABF8E52933B6}" type="datetimeFigureOut">
              <a:rPr lang="en-US" smtClean="0"/>
              <a:t>14/04/2014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B89F-EC36-4E48-96E7-9CFB9D6B1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7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FBC2-86DB-D148-A628-ABF8E52933B6}" type="datetimeFigureOut">
              <a:rPr lang="en-US" smtClean="0"/>
              <a:t>14/04/2014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B89F-EC36-4E48-96E7-9CFB9D6B1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03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FBC2-86DB-D148-A628-ABF8E52933B6}" type="datetimeFigureOut">
              <a:rPr lang="en-US" smtClean="0"/>
              <a:t>14/04/2014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B89F-EC36-4E48-96E7-9CFB9D6B1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13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FBC2-86DB-D148-A628-ABF8E52933B6}" type="datetimeFigureOut">
              <a:rPr lang="en-US" smtClean="0"/>
              <a:t>14/04/2014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B89F-EC36-4E48-96E7-9CFB9D6B1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22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FBC2-86DB-D148-A628-ABF8E52933B6}" type="datetimeFigureOut">
              <a:rPr lang="en-US" smtClean="0"/>
              <a:t>14/04/2014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B89F-EC36-4E48-96E7-9CFB9D6B1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15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2FBC2-86DB-D148-A628-ABF8E52933B6}" type="datetimeFigureOut">
              <a:rPr lang="en-US" smtClean="0"/>
              <a:t>14/04/2014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B89F-EC36-4E48-96E7-9CFB9D6B1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85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0073"/>
            <a:ext cx="7772400" cy="1470025"/>
          </a:xfrm>
        </p:spPr>
        <p:txBody>
          <a:bodyPr/>
          <a:lstStyle/>
          <a:p>
            <a:r>
              <a:rPr lang="en-GB" dirty="0" smtClean="0"/>
              <a:t>M2M-Project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2452"/>
            <a:ext cx="6400800" cy="1752600"/>
          </a:xfrm>
        </p:spPr>
        <p:txBody>
          <a:bodyPr/>
          <a:lstStyle/>
          <a:p>
            <a:r>
              <a:rPr lang="en-GB" dirty="0" err="1" smtClean="0"/>
              <a:t>Yann</a:t>
            </a:r>
            <a:r>
              <a:rPr lang="en-GB" dirty="0" smtClean="0"/>
              <a:t> BLANC</a:t>
            </a:r>
          </a:p>
          <a:p>
            <a:r>
              <a:rPr lang="en-GB" dirty="0" err="1" smtClean="0"/>
              <a:t>Bachar</a:t>
            </a:r>
            <a:r>
              <a:rPr lang="en-GB" dirty="0" smtClean="0"/>
              <a:t> NEJEM</a:t>
            </a:r>
            <a:endParaRPr lang="en-GB" dirty="0"/>
          </a:p>
        </p:txBody>
      </p:sp>
      <p:pic>
        <p:nvPicPr>
          <p:cNvPr id="4" name="Picture 3" descr="7507-256x256x32.png"/>
          <p:cNvPicPr>
            <a:picLocks noChangeAspect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80" y="562673"/>
            <a:ext cx="1867400" cy="1867400"/>
          </a:xfrm>
          <a:prstGeom prst="rect">
            <a:avLst/>
          </a:prstGeom>
        </p:spPr>
      </p:pic>
      <p:pic>
        <p:nvPicPr>
          <p:cNvPr id="5" name="Picture 4" descr="IntelGalileo_fabD_Front_450px.jpg"/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34" y="721640"/>
            <a:ext cx="2597280" cy="1708433"/>
          </a:xfrm>
          <a:prstGeom prst="rect">
            <a:avLst/>
          </a:prstGeom>
        </p:spPr>
      </p:pic>
      <p:pic>
        <p:nvPicPr>
          <p:cNvPr id="6" name="Picture 5" descr="chart_types.png"/>
          <p:cNvPicPr>
            <a:picLocks noChangeAspect="1"/>
          </p:cNvPicPr>
          <p:nvPr/>
        </p:nvPicPr>
        <p:blipFill>
          <a:blip r:embed="rId4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93" y="4114187"/>
            <a:ext cx="2037414" cy="1711508"/>
          </a:xfrm>
          <a:prstGeom prst="rect">
            <a:avLst/>
          </a:prstGeom>
        </p:spPr>
      </p:pic>
      <p:pic>
        <p:nvPicPr>
          <p:cNvPr id="7" name="Picture 6" descr="capteur-gaz-mq-2-electronic-brick.jpg"/>
          <p:cNvPicPr>
            <a:picLocks noChangeAspect="1"/>
          </p:cNvPicPr>
          <p:nvPr/>
        </p:nvPicPr>
        <p:blipFill>
          <a:blip r:embed="rId5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56652"/>
            <a:ext cx="1371599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Contexte </a:t>
            </a:r>
          </a:p>
          <a:p>
            <a:r>
              <a:rPr lang="fr-FR" dirty="0" smtClean="0"/>
              <a:t>Architectures</a:t>
            </a:r>
          </a:p>
          <a:p>
            <a:r>
              <a:rPr lang="fr-FR" dirty="0" smtClean="0"/>
              <a:t>Composants matériels</a:t>
            </a:r>
          </a:p>
          <a:p>
            <a:r>
              <a:rPr lang="fr-FR" dirty="0" smtClean="0"/>
              <a:t>Composants logiciels</a:t>
            </a:r>
            <a:endParaRPr lang="fr-FR" dirty="0" smtClean="0"/>
          </a:p>
          <a:p>
            <a:r>
              <a:rPr lang="fr-FR" dirty="0" smtClean="0"/>
              <a:t>Problèmes</a:t>
            </a:r>
          </a:p>
          <a:p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033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272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5" name="Content Placeholder 4" descr="Intels-M2M-Ecosystem-of-Smart-Service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" b="362"/>
          <a:stretch>
            <a:fillRect/>
          </a:stretch>
        </p:blipFill>
        <p:spPr>
          <a:xfrm>
            <a:off x="613527" y="1241962"/>
            <a:ext cx="8073273" cy="5272883"/>
          </a:xfrm>
        </p:spPr>
      </p:pic>
    </p:spTree>
    <p:extLst>
      <p:ext uri="{BB962C8B-B14F-4D97-AF65-F5344CB8AC3E}">
        <p14:creationId xmlns:p14="http://schemas.microsoft.com/office/powerpoint/2010/main" val="296963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1-2</a:t>
            </a:r>
            <a:endParaRPr lang="en-GB" dirty="0"/>
          </a:p>
        </p:txBody>
      </p:sp>
      <p:pic>
        <p:nvPicPr>
          <p:cNvPr id="6" name="Picture 5" descr="Archite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49" y="1655195"/>
            <a:ext cx="6670304" cy="51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2-2</a:t>
            </a:r>
            <a:endParaRPr lang="en-GB" dirty="0"/>
          </a:p>
        </p:txBody>
      </p:sp>
      <p:pic>
        <p:nvPicPr>
          <p:cNvPr id="8" name="Picture 7" descr="ArchitectureV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00" y="1614389"/>
            <a:ext cx="7078306" cy="524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9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Composants matériels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 portable</a:t>
            </a:r>
          </a:p>
          <a:p>
            <a:r>
              <a:rPr lang="fr-FR" dirty="0" smtClean="0"/>
              <a:t>Câble micro-</a:t>
            </a:r>
            <a:r>
              <a:rPr lang="fr-FR" dirty="0" err="1" smtClean="0"/>
              <a:t>usb</a:t>
            </a:r>
            <a:endParaRPr lang="fr-FR" dirty="0" smtClean="0"/>
          </a:p>
          <a:p>
            <a:r>
              <a:rPr lang="fr-FR" dirty="0" smtClean="0"/>
              <a:t>Câble Ethernet </a:t>
            </a:r>
          </a:p>
          <a:p>
            <a:r>
              <a:rPr lang="fr-FR" dirty="0" smtClean="0"/>
              <a:t>Carte Intel Galileo 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Picture 3" descr="galil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76" y="3569312"/>
            <a:ext cx="3350065" cy="22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Composants logiciels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Broker </a:t>
            </a:r>
            <a:r>
              <a:rPr lang="en-GB" dirty="0" err="1" smtClean="0"/>
              <a:t>Mosquitto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openHAB</a:t>
            </a:r>
            <a:endParaRPr lang="en-GB" dirty="0" smtClean="0"/>
          </a:p>
          <a:p>
            <a:r>
              <a:rPr lang="en-GB" dirty="0" err="1" smtClean="0"/>
              <a:t>Nodered</a:t>
            </a:r>
            <a:endParaRPr lang="en-GB" dirty="0" smtClean="0"/>
          </a:p>
          <a:p>
            <a:r>
              <a:rPr lang="en-GB" dirty="0" err="1" smtClean="0"/>
              <a:t>Mqtt</a:t>
            </a:r>
            <a:r>
              <a:rPr lang="en-GB" dirty="0" smtClean="0"/>
              <a:t>-panel</a:t>
            </a:r>
          </a:p>
          <a:p>
            <a:r>
              <a:rPr lang="en-GB" dirty="0" smtClean="0"/>
              <a:t>Ide </a:t>
            </a:r>
            <a:r>
              <a:rPr lang="en-GB" dirty="0" err="1" smtClean="0"/>
              <a:t>Arduino</a:t>
            </a:r>
            <a:endParaRPr lang="en-GB" dirty="0" smtClean="0"/>
          </a:p>
          <a:p>
            <a:r>
              <a:rPr lang="en-GB" dirty="0" err="1" smtClean="0"/>
              <a:t>mongoDB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64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Problèmes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Capteur</a:t>
            </a:r>
            <a:r>
              <a:rPr lang="en-GB" dirty="0" smtClean="0"/>
              <a:t> DHT11 non compatible avec la carte Galileo.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31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0236"/>
            <a:ext cx="8229600" cy="1143000"/>
          </a:xfrm>
        </p:spPr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75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117</Words>
  <Application>Microsoft Macintosh PowerPoint</Application>
  <PresentationFormat>On-screen Show (4:3)</PresentationFormat>
  <Paragraphs>32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M2M-Project</vt:lpstr>
      <vt:lpstr>PLAN</vt:lpstr>
      <vt:lpstr>Contexte</vt:lpstr>
      <vt:lpstr>Architecture 1-2</vt:lpstr>
      <vt:lpstr>Architecture 2-2</vt:lpstr>
      <vt:lpstr>Composants matériels</vt:lpstr>
      <vt:lpstr>Composants logiciels</vt:lpstr>
      <vt:lpstr>Problèmes</vt:lpstr>
      <vt:lpstr>Conclusion</vt:lpstr>
    </vt:vector>
  </TitlesOfParts>
  <Company>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l</dc:creator>
  <cp:lastModifiedBy>b l</cp:lastModifiedBy>
  <cp:revision>8</cp:revision>
  <dcterms:created xsi:type="dcterms:W3CDTF">2014-04-14T18:20:48Z</dcterms:created>
  <dcterms:modified xsi:type="dcterms:W3CDTF">2014-04-14T22:23:17Z</dcterms:modified>
</cp:coreProperties>
</file>