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92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bachp2/FinalProject-450" TargetMode="Externa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856558"/>
            <a:ext cx="7342188" cy="1491592"/>
          </a:xfrm>
        </p:spPr>
        <p:txBody>
          <a:bodyPr/>
          <a:lstStyle/>
          <a:p>
            <a:r>
              <a:rPr lang="en-US" sz="4400" dirty="0" smtClean="0"/>
              <a:t>Sea Density Reading</a:t>
            </a:r>
            <a:br>
              <a:rPr lang="en-US" sz="4400" dirty="0" smtClean="0"/>
            </a:br>
            <a:r>
              <a:rPr lang="en-US" sz="4400" dirty="0" smtClean="0"/>
              <a:t>in Greenland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955" y="3824111"/>
            <a:ext cx="5945188" cy="228599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l"/>
            <a:endParaRPr lang="en-US" dirty="0" smtClean="0">
              <a:hlinkClick r:id="rId2"/>
            </a:endParaRPr>
          </a:p>
          <a:p>
            <a:pPr algn="l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://github.com/bachp2/FinalProject-450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9-03-12 at 2.30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2348149"/>
            <a:ext cx="5318976" cy="325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88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Scientific Question: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a change in sea density off the coast of Greenland from 2014 </a:t>
            </a:r>
            <a:r>
              <a:rPr lang="en-US" smtClean="0"/>
              <a:t>to 2019 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78222" y="29774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Plot: density vs. time</a:t>
            </a:r>
            <a:endParaRPr lang="en-US" dirty="0"/>
          </a:p>
        </p:txBody>
      </p:sp>
      <p:pic>
        <p:nvPicPr>
          <p:cNvPr id="4" name="Content Placeholder 3" descr="Screen Shot 2019-03-12 at 2.55.4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28" r="-2658"/>
          <a:stretch/>
        </p:blipFill>
        <p:spPr>
          <a:xfrm>
            <a:off x="635000" y="2077507"/>
            <a:ext cx="7871396" cy="3609269"/>
          </a:xfrm>
        </p:spPr>
      </p:pic>
    </p:spTree>
    <p:extLst>
      <p:ext uri="{BB962C8B-B14F-4D97-AF65-F5344CB8AC3E}">
        <p14:creationId xmlns:p14="http://schemas.microsoft.com/office/powerpoint/2010/main" val="2094983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61</TotalTime>
  <Words>40</Words>
  <Application>Microsoft Macintosh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Capital</vt:lpstr>
      <vt:lpstr>Sea Density Reading in Greenland</vt:lpstr>
      <vt:lpstr>Scientific Question:</vt:lpstr>
      <vt:lpstr>Plot: density vs. 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 Phan</dc:creator>
  <cp:lastModifiedBy>Bach Phan</cp:lastModifiedBy>
  <cp:revision>15</cp:revision>
  <dcterms:created xsi:type="dcterms:W3CDTF">2019-03-12T21:23:28Z</dcterms:created>
  <dcterms:modified xsi:type="dcterms:W3CDTF">2019-03-12T22:25:21Z</dcterms:modified>
</cp:coreProperties>
</file>