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92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BA3A3-DAA8-B2AB-D1D0-6F3C6F1E9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5BACE-736E-A53A-4C0E-B8565BEFA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C082D-2258-3FA6-96D3-E3403F500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CDDE-BD30-47C1-B9E4-6E8F7D8BB80F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3C702-A87D-AEEF-322A-936906787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613A8-06F3-E08A-3BC9-837506EDE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84857-5D15-4D2B-84A5-E7671E88A9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88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96F2D-7FF8-0CBF-227A-7312B2D4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C74C3-2F95-9C85-7E94-C05BD6833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AE1C9-B544-3EA2-50AE-7857C3506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CDDE-BD30-47C1-B9E4-6E8F7D8BB80F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3434C-B879-3818-8FC1-E5B5162A6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F6D30-1BE2-EF4D-D26B-35DA9A4E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84857-5D15-4D2B-84A5-E7671E88A9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50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8BE53A-4023-6052-E180-2D673DE1D6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17DCC1-C728-12C0-A821-7FEBE9FB7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C8871-3F63-D2A9-374B-FA1462D02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CDDE-BD30-47C1-B9E4-6E8F7D8BB80F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DDE31-E1A7-7D6B-FDE2-9D0AAA194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E814D-85C5-C6A7-780C-EC99F9EA2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84857-5D15-4D2B-84A5-E7671E88A9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567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608E-A698-F38E-447D-0308C2EA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71036-57E4-178F-34F9-53F2E83EB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D350A-A1D9-B0F9-0351-F38B4706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CDDE-BD30-47C1-B9E4-6E8F7D8BB80F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90173-30E7-66E2-83F1-83913535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BC0CC-2C6B-3529-E057-515BEABF5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84857-5D15-4D2B-84A5-E7671E88A9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7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3265A-19B0-4B9A-D608-649770292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9C792-88E1-B29E-4069-A6E987E8C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51B8A-79A6-330A-85C8-4A17CBB9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CDDE-BD30-47C1-B9E4-6E8F7D8BB80F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7CDF4-B5B4-07C8-53BC-6AE255CF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FC888-D77E-A1DD-14AE-7646DB804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84857-5D15-4D2B-84A5-E7671E88A9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32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508D2-6A38-4936-694F-F2E6E3554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78EF7-192F-D2EB-5430-433A281A7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222E9-2574-EA0D-666C-60815370B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3DFD7-DDA3-DEA1-4FB6-08247F89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CDDE-BD30-47C1-B9E4-6E8F7D8BB80F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A0A87-F777-881A-CCC9-D1054BCA5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3822B-A7F7-421F-C2C6-CDD2C3CDB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84857-5D15-4D2B-84A5-E7671E88A9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08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A924-763D-F0B9-6A7B-F461A8834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3CA56-DEFC-F705-2CEF-FE0A3999F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04A19-EBE8-49DF-058B-EE353E42A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6CF9B3-8931-5F9C-7CDB-88FA2F877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CC664A-D30D-B924-9676-84ACA0C1A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B20CD4-6570-6B80-D3DC-AA389EA3A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CDDE-BD30-47C1-B9E4-6E8F7D8BB80F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A7FC6D-19B1-E721-8A67-F00997CF1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089811-67E2-F71E-E369-7DA04AE7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84857-5D15-4D2B-84A5-E7671E88A9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6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0BCFA-76B3-69FB-687B-776D264A9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89F6F8-39D1-9EB2-6F5E-CBAB76578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CDDE-BD30-47C1-B9E4-6E8F7D8BB80F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5DD573-826B-2A77-C3AA-5BC7CACD0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9EA26-D038-3D92-0CFA-210C26EA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84857-5D15-4D2B-84A5-E7671E88A9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48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2C7FA7-F597-50F4-DB8E-EDFD5792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CDDE-BD30-47C1-B9E4-6E8F7D8BB80F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3CEA1-BB3C-F73D-FE4F-2FA0AD50B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C65B0-AC33-6B05-082F-82005308C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84857-5D15-4D2B-84A5-E7671E88A9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20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9A5F-A532-56B3-243F-85B18C14D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AEE9A-1FAD-CDA8-1828-005EA70E4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BB60A-DDEA-B009-EBCF-550A08511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DCEBC-E207-01BD-FE95-5EBEAC6A4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CDDE-BD30-47C1-B9E4-6E8F7D8BB80F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6BB0F-F929-E935-20E8-43BC9DD89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4F8FD-C7D3-766C-57AC-5F2B48585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84857-5D15-4D2B-84A5-E7671E88A9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83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52121-A921-D0F5-8BB7-28C33F924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5448BA-2EB9-0AA0-63F9-DCE9CCC5B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E913B-223A-DB73-E9A6-3244FE04D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2D16F-2043-13AE-62A2-6FABDB9EE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CDDE-BD30-47C1-B9E4-6E8F7D8BB80F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47EA0-06D5-B688-B7CD-C115374EE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2A9E2-CAF4-6BB4-064C-7F35BE3AC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84857-5D15-4D2B-84A5-E7671E88A9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39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F15018-CEA8-F49D-093F-A7D87D631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DA4CE-5C96-DCCB-D189-491EDFB82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ADF0B-B3E3-D562-896A-6EF799DC1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9CDDE-BD30-47C1-B9E4-6E8F7D8BB80F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85AA0-A513-4B9C-7308-5EDE93B2D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A4327-2375-D7FC-00EF-F2D6E2087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84857-5D15-4D2B-84A5-E7671E88A9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45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608905-39CB-D852-1353-F2ADACA7A6D3}"/>
              </a:ext>
            </a:extLst>
          </p:cNvPr>
          <p:cNvSpPr txBox="1"/>
          <p:nvPr/>
        </p:nvSpPr>
        <p:spPr>
          <a:xfrm>
            <a:off x="914400" y="1244338"/>
            <a:ext cx="571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CRUD </a:t>
            </a:r>
            <a:r>
              <a:rPr lang="en-US" b="1" dirty="0" err="1">
                <a:solidFill>
                  <a:srgbClr val="FF0000"/>
                </a:solidFill>
              </a:rPr>
              <a:t>laaaaaaaaaaaaaaaa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A8617F-AA05-6DD7-090E-8F8B0E8D07D3}"/>
              </a:ext>
            </a:extLst>
          </p:cNvPr>
          <p:cNvSpPr txBox="1"/>
          <p:nvPr/>
        </p:nvSpPr>
        <p:spPr>
          <a:xfrm>
            <a:off x="914399" y="1613670"/>
            <a:ext cx="745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Design 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 Dribble  the vest design  add it to repo  start work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3BE611-1A37-D292-7869-C08A9B40D763}"/>
              </a:ext>
            </a:extLst>
          </p:cNvPr>
          <p:cNvSpPr txBox="1"/>
          <p:nvPr/>
        </p:nvSpPr>
        <p:spPr>
          <a:xfrm>
            <a:off x="914399" y="1983002"/>
            <a:ext cx="745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Bad colors , </a:t>
            </a:r>
            <a:r>
              <a:rPr lang="en-US" b="1" dirty="0" err="1">
                <a:solidFill>
                  <a:srgbClr val="FF0000"/>
                </a:solidFill>
              </a:rPr>
              <a:t>Katrat</a:t>
            </a:r>
            <a:r>
              <a:rPr lang="en-US" b="1" dirty="0">
                <a:solidFill>
                  <a:srgbClr val="FF0000"/>
                </a:solidFill>
              </a:rPr>
              <a:t> l colors , </a:t>
            </a:r>
            <a:r>
              <a:rPr lang="en-US" b="1" dirty="0" err="1">
                <a:solidFill>
                  <a:srgbClr val="FF0000"/>
                </a:solidFill>
              </a:rPr>
              <a:t>Laaaaa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000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Otmane BACHRI</dc:creator>
  <cp:lastModifiedBy>Otmane BACHRI</cp:lastModifiedBy>
  <cp:revision>1</cp:revision>
  <dcterms:created xsi:type="dcterms:W3CDTF">2024-02-16T18:04:03Z</dcterms:created>
  <dcterms:modified xsi:type="dcterms:W3CDTF">2024-02-16T18:06:33Z</dcterms:modified>
</cp:coreProperties>
</file>