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6"/>
  </p:notesMasterIdLst>
  <p:sldIdLst>
    <p:sldId id="256" r:id="rId2"/>
    <p:sldId id="383" r:id="rId3"/>
    <p:sldId id="388" r:id="rId4"/>
    <p:sldId id="389" r:id="rId5"/>
    <p:sldId id="390" r:id="rId6"/>
    <p:sldId id="446" r:id="rId7"/>
    <p:sldId id="449" r:id="rId8"/>
    <p:sldId id="448" r:id="rId9"/>
    <p:sldId id="330" r:id="rId10"/>
    <p:sldId id="392" r:id="rId11"/>
    <p:sldId id="393" r:id="rId12"/>
    <p:sldId id="391" r:id="rId13"/>
    <p:sldId id="394" r:id="rId14"/>
    <p:sldId id="395" r:id="rId15"/>
    <p:sldId id="398" r:id="rId16"/>
    <p:sldId id="450" r:id="rId17"/>
    <p:sldId id="407" r:id="rId18"/>
    <p:sldId id="346" r:id="rId19"/>
    <p:sldId id="454" r:id="rId20"/>
    <p:sldId id="455" r:id="rId21"/>
    <p:sldId id="456" r:id="rId22"/>
    <p:sldId id="457" r:id="rId23"/>
    <p:sldId id="451" r:id="rId24"/>
    <p:sldId id="452" r:id="rId25"/>
    <p:sldId id="453" r:id="rId26"/>
    <p:sldId id="459" r:id="rId27"/>
    <p:sldId id="460" r:id="rId28"/>
    <p:sldId id="461" r:id="rId29"/>
    <p:sldId id="462" r:id="rId30"/>
    <p:sldId id="463" r:id="rId31"/>
    <p:sldId id="464" r:id="rId32"/>
    <p:sldId id="465" r:id="rId33"/>
    <p:sldId id="466" r:id="rId34"/>
    <p:sldId id="467" r:id="rId35"/>
    <p:sldId id="458" r:id="rId36"/>
    <p:sldId id="443" r:id="rId37"/>
    <p:sldId id="444" r:id="rId38"/>
    <p:sldId id="468" r:id="rId39"/>
    <p:sldId id="411" r:id="rId40"/>
    <p:sldId id="412" r:id="rId41"/>
    <p:sldId id="413" r:id="rId42"/>
    <p:sldId id="469" r:id="rId43"/>
    <p:sldId id="470" r:id="rId44"/>
    <p:sldId id="471" r:id="rId45"/>
    <p:sldId id="472" r:id="rId46"/>
    <p:sldId id="473" r:id="rId47"/>
    <p:sldId id="474" r:id="rId48"/>
    <p:sldId id="475" r:id="rId49"/>
    <p:sldId id="476" r:id="rId50"/>
    <p:sldId id="477" r:id="rId51"/>
    <p:sldId id="478" r:id="rId52"/>
    <p:sldId id="414" r:id="rId53"/>
    <p:sldId id="415" r:id="rId54"/>
    <p:sldId id="416" r:id="rId55"/>
    <p:sldId id="417" r:id="rId56"/>
    <p:sldId id="420" r:id="rId57"/>
    <p:sldId id="418" r:id="rId58"/>
    <p:sldId id="419" r:id="rId59"/>
    <p:sldId id="479" r:id="rId60"/>
    <p:sldId id="480" r:id="rId61"/>
    <p:sldId id="481" r:id="rId62"/>
    <p:sldId id="482" r:id="rId63"/>
    <p:sldId id="483" r:id="rId64"/>
    <p:sldId id="484" r:id="rId65"/>
    <p:sldId id="485" r:id="rId66"/>
    <p:sldId id="486" r:id="rId67"/>
    <p:sldId id="487" r:id="rId68"/>
    <p:sldId id="488" r:id="rId69"/>
    <p:sldId id="489" r:id="rId70"/>
    <p:sldId id="490" r:id="rId71"/>
    <p:sldId id="491" r:id="rId72"/>
    <p:sldId id="492" r:id="rId73"/>
    <p:sldId id="493" r:id="rId74"/>
    <p:sldId id="494" r:id="rId75"/>
    <p:sldId id="495" r:id="rId76"/>
    <p:sldId id="496" r:id="rId77"/>
    <p:sldId id="497" r:id="rId78"/>
    <p:sldId id="498" r:id="rId79"/>
    <p:sldId id="499" r:id="rId80"/>
    <p:sldId id="421" r:id="rId81"/>
    <p:sldId id="422" r:id="rId82"/>
    <p:sldId id="423" r:id="rId83"/>
    <p:sldId id="500" r:id="rId84"/>
    <p:sldId id="501" r:id="rId85"/>
  </p:sldIdLst>
  <p:sldSz cx="9921875" cy="6858000"/>
  <p:notesSz cx="6858000" cy="9144000"/>
  <p:custDataLst>
    <p:tags r:id="rId87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800000"/>
    <a:srgbClr val="006600"/>
    <a:srgbClr val="000066"/>
    <a:srgbClr val="008000"/>
    <a:srgbClr val="CC99FF"/>
    <a:srgbClr val="CCFF99"/>
    <a:srgbClr val="000000"/>
    <a:srgbClr val="FFFF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579" autoAdjust="0"/>
  </p:normalViewPr>
  <p:slideViewPr>
    <p:cSldViewPr>
      <p:cViewPr varScale="1">
        <p:scale>
          <a:sx n="127" d="100"/>
          <a:sy n="127" d="100"/>
        </p:scale>
        <p:origin x="608" y="176"/>
      </p:cViewPr>
      <p:guideLst>
        <p:guide orient="horz" pos="2160"/>
        <p:guide pos="3125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4"/>
    </p:cViewPr>
  </p:sorterViewPr>
  <p:notesViewPr>
    <p:cSldViewPr>
      <p:cViewPr varScale="1">
        <p:scale>
          <a:sx n="56" d="100"/>
          <a:sy n="56" d="100"/>
        </p:scale>
        <p:origin x="-19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gs" Target="tags/tag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VNI-Aptima" pitchFamily="2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VNI-Aptima" pitchFamily="2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685800"/>
            <a:ext cx="49593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VNI-Aptima" pitchFamily="2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VNI-Aptima" pitchFamily="2" charset="0"/>
              </a:defRPr>
            </a:lvl1pPr>
          </a:lstStyle>
          <a:p>
            <a:fld id="{C7E48498-AFD1-4146-A260-A3914E0CCBA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63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48498-AFD1-4146-A260-A3914E0CCB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86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48498-AFD1-4146-A260-A3914E0CCBAD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13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48498-AFD1-4146-A260-A3914E0CCBAD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86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48498-AFD1-4146-A260-A3914E0CCBAD}" type="slidenum">
              <a:rPr lang="en-US" smtClean="0">
                <a:solidFill>
                  <a:prstClr val="black"/>
                </a:solidFill>
              </a:rPr>
              <a:t>82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945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48498-AFD1-4146-A260-A3914E0CCB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17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48498-AFD1-4146-A260-A3914E0CCB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08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48498-AFD1-4146-A260-A3914E0CCBAD}" type="slidenum">
              <a:rPr lang="en-US" smtClean="0">
                <a:solidFill>
                  <a:prstClr val="black"/>
                </a:solidFill>
              </a:rPr>
              <a:t>41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655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48498-AFD1-4146-A260-A3914E0CCBAD}" type="slidenum">
              <a:rPr lang="en-US" smtClean="0">
                <a:solidFill>
                  <a:prstClr val="black"/>
                </a:solidFill>
              </a:rPr>
              <a:t>54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098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48498-AFD1-4146-A260-A3914E0CCBAD}" type="slidenum">
              <a:rPr lang="en-US" smtClean="0">
                <a:solidFill>
                  <a:prstClr val="black"/>
                </a:solidFill>
              </a:rPr>
              <a:t>58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743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48498-AFD1-4146-A260-A3914E0CCBAD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61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48498-AFD1-4146-A260-A3914E0CCBAD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04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48498-AFD1-4146-A260-A3914E0CCBAD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90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4538" y="2130425"/>
            <a:ext cx="84328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9075" y="3886200"/>
            <a:ext cx="694531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split orient="vert"/>
    <p:sndAc>
      <p:endSnd/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split orient="vert"/>
    <p:sndAc>
      <p:endSnd/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3138" y="152400"/>
            <a:ext cx="23622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6538" y="152400"/>
            <a:ext cx="69342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split orient="vert"/>
    <p:sndAc>
      <p:endSnd/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split orient="vert"/>
    <p:sndAc>
      <p:endSnd/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225" y="4406900"/>
            <a:ext cx="84328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4225" y="2906713"/>
            <a:ext cx="84328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split orient="vert"/>
    <p:sndAc>
      <p:endSnd/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538" y="838200"/>
            <a:ext cx="46482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7138" y="838200"/>
            <a:ext cx="46482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split orient="vert"/>
    <p:sndAc>
      <p:endSnd/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888" y="274638"/>
            <a:ext cx="892968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888" y="1535113"/>
            <a:ext cx="43830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888" y="2174875"/>
            <a:ext cx="438308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40313" y="1535113"/>
            <a:ext cx="43862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0313" y="2174875"/>
            <a:ext cx="43862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split orient="vert"/>
    <p:sndAc>
      <p:endSnd/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split orient="vert"/>
    <p:sndAc>
      <p:endSnd/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orient="vert"/>
    <p:sndAc>
      <p:endSnd/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888" y="273050"/>
            <a:ext cx="32639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850" y="273050"/>
            <a:ext cx="55467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888" y="1435100"/>
            <a:ext cx="32639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split orient="vert"/>
    <p:sndAc>
      <p:endSnd/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88" y="4800600"/>
            <a:ext cx="595312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4688" y="612775"/>
            <a:ext cx="595312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4688" y="5367338"/>
            <a:ext cx="595312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split orient="vert"/>
    <p:sndAc>
      <p:endSnd/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6538" y="152400"/>
            <a:ext cx="9448800" cy="533400"/>
          </a:xfrm>
          <a:prstGeom prst="rect">
            <a:avLst/>
          </a:prstGeom>
          <a:solidFill>
            <a:srgbClr val="00FFFF"/>
          </a:solidFill>
          <a:ln w="9525">
            <a:solidFill>
              <a:srgbClr val="CC00CC"/>
            </a:solidFill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8" y="838200"/>
            <a:ext cx="9448800" cy="5867400"/>
          </a:xfrm>
          <a:prstGeom prst="rect">
            <a:avLst/>
          </a:prstGeom>
          <a:noFill/>
          <a:ln w="9525">
            <a:solidFill>
              <a:srgbClr val="CC00CC"/>
            </a:solidFill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split orient="vert"/>
    <p:sndAc>
      <p:endSnd/>
    </p:sndAc>
  </p:transition>
  <p:txStyles>
    <p:titleStyle>
      <a:lvl1pPr algn="ctr" rtl="0" fontAlgn="base">
        <a:spcBef>
          <a:spcPct val="0"/>
        </a:spcBef>
        <a:spcAft>
          <a:spcPct val="0"/>
        </a:spcAft>
        <a:defRPr sz="2600" b="1" i="0" u="none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VNI-Swiss-Condense" pitchFamily="2" charset="0"/>
        </a:defRPr>
      </a:lvl2pPr>
      <a:lvl3pPr algn="ctr" rtl="0" fontAlgn="base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VNI-Swiss-Condense" pitchFamily="2" charset="0"/>
        </a:defRPr>
      </a:lvl3pPr>
      <a:lvl4pPr algn="ctr" rtl="0" fontAlgn="base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VNI-Swiss-Condense" pitchFamily="2" charset="0"/>
        </a:defRPr>
      </a:lvl4pPr>
      <a:lvl5pPr algn="ctr" rtl="0" fontAlgn="base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VNI-Swiss-Condense" pitchFamily="2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VNI-Swiss-Condense" pitchFamily="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VNI-Swiss-Condense" pitchFamily="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VNI-Swiss-Condense" pitchFamily="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VNI-Swiss-Condense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AutoNum type="alphaLcParenR"/>
        <a:defRPr sz="2800" b="1">
          <a:solidFill>
            <a:schemeClr val="hlink"/>
          </a:solidFill>
          <a:latin typeface="+mn-lt"/>
          <a:ea typeface="+mn-ea"/>
          <a:cs typeface="+mn-cs"/>
        </a:defRPr>
      </a:lvl1pPr>
      <a:lvl2pPr marL="800100" indent="-3429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 b="0" i="0" u="none">
          <a:solidFill>
            <a:srgbClr val="800080"/>
          </a:solidFill>
          <a:latin typeface="VNI-Times" pitchFamily="2" charset="0"/>
        </a:defRPr>
      </a:lvl2pPr>
      <a:lvl3pPr marL="1206500" indent="-2921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s"/>
        <a:defRPr sz="2600">
          <a:solidFill>
            <a:schemeClr val="bg2"/>
          </a:solidFill>
          <a:latin typeface="VNI-Times" pitchFamily="2" charset="0"/>
        </a:defRPr>
      </a:lvl3pPr>
      <a:lvl4pPr marL="1612900" indent="-2921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2600">
          <a:solidFill>
            <a:srgbClr val="0033CC"/>
          </a:solidFill>
          <a:latin typeface="VNI-Times" pitchFamily="2" charset="0"/>
        </a:defRPr>
      </a:lvl4pPr>
      <a:lvl5pPr marL="2006600" indent="-279400" algn="l" rtl="0" fontAlgn="base">
        <a:spcBef>
          <a:spcPct val="20000"/>
        </a:spcBef>
        <a:spcAft>
          <a:spcPct val="0"/>
        </a:spcAft>
        <a:buFont typeface="Times New Roman" panose="02020603050405020304" pitchFamily="18" charset="0"/>
        <a:buChar char="‒"/>
        <a:defRPr sz="2400">
          <a:solidFill>
            <a:srgbClr val="006600"/>
          </a:solidFill>
          <a:latin typeface="VNI-Times" pitchFamily="2" charset="0"/>
        </a:defRPr>
      </a:lvl5pPr>
      <a:lvl6pPr marL="2463800" indent="-279400" algn="l" rtl="0" fontAlgn="base">
        <a:spcBef>
          <a:spcPct val="20000"/>
        </a:spcBef>
        <a:spcAft>
          <a:spcPct val="0"/>
        </a:spcAft>
        <a:buFont typeface="Times New Roman" panose="02020603050405020304" pitchFamily="18" charset="0"/>
        <a:buChar char="‒"/>
        <a:defRPr sz="2400">
          <a:solidFill>
            <a:srgbClr val="006600"/>
          </a:solidFill>
          <a:latin typeface="VNI-Times" pitchFamily="2" charset="0"/>
        </a:defRPr>
      </a:lvl6pPr>
      <a:lvl7pPr marL="2921000" indent="-279400" algn="l" rtl="0" fontAlgn="base">
        <a:spcBef>
          <a:spcPct val="20000"/>
        </a:spcBef>
        <a:spcAft>
          <a:spcPct val="0"/>
        </a:spcAft>
        <a:buFont typeface="Times New Roman" panose="02020603050405020304" pitchFamily="18" charset="0"/>
        <a:buChar char="‒"/>
        <a:defRPr sz="2400">
          <a:solidFill>
            <a:srgbClr val="006600"/>
          </a:solidFill>
          <a:latin typeface="VNI-Times" pitchFamily="2" charset="0"/>
        </a:defRPr>
      </a:lvl7pPr>
      <a:lvl8pPr marL="3378200" indent="-279400" algn="l" rtl="0" fontAlgn="base">
        <a:spcBef>
          <a:spcPct val="20000"/>
        </a:spcBef>
        <a:spcAft>
          <a:spcPct val="0"/>
        </a:spcAft>
        <a:buFont typeface="Times New Roman" panose="02020603050405020304" pitchFamily="18" charset="0"/>
        <a:buChar char="‒"/>
        <a:defRPr sz="2400">
          <a:solidFill>
            <a:srgbClr val="006600"/>
          </a:solidFill>
          <a:latin typeface="VNI-Times" pitchFamily="2" charset="0"/>
        </a:defRPr>
      </a:lvl8pPr>
      <a:lvl9pPr marL="3835400" indent="-279400" algn="l" rtl="0" fontAlgn="base">
        <a:spcBef>
          <a:spcPct val="20000"/>
        </a:spcBef>
        <a:spcAft>
          <a:spcPct val="0"/>
        </a:spcAft>
        <a:buFont typeface="Times New Roman" panose="02020603050405020304" pitchFamily="18" charset="0"/>
        <a:buChar char="‒"/>
        <a:defRPr sz="2400">
          <a:solidFill>
            <a:srgbClr val="006600"/>
          </a:solidFill>
          <a:latin typeface="VNI-Times" pitchFamily="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>
          <a:gsLst>
            <a:gs pos="10000">
              <a:srgbClr val="006600"/>
            </a:gs>
            <a:gs pos="100000">
              <a:schemeClr val="tx1"/>
            </a:gs>
            <a:gs pos="60000">
              <a:schemeClr val="tx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 bwMode="auto">
          <a:xfrm>
            <a:off x="846137" y="1295400"/>
            <a:ext cx="8382000" cy="1905000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057" name="WordArt 9"/>
          <p:cNvSpPr>
            <a:spLocks noChangeArrowheads="1" noChangeShapeType="1" noTextEdit="1"/>
          </p:cNvSpPr>
          <p:nvPr/>
        </p:nvSpPr>
        <p:spPr bwMode="auto">
          <a:xfrm>
            <a:off x="1989137" y="1524000"/>
            <a:ext cx="5852160" cy="1645920"/>
          </a:xfrm>
          <a:prstGeom prst="rect">
            <a:avLst/>
          </a:prstGeom>
          <a:noFill/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fromWordArt="1">
            <a:prstTxWarp prst="textDeflateBottom">
              <a:avLst>
                <a:gd name="adj" fmla="val 47067"/>
              </a:avLst>
            </a:prstTxWarp>
          </a:bodyPr>
          <a:lstStyle/>
          <a:p>
            <a:pPr algn="ctr"/>
            <a:r>
              <a:rPr lang="en-US" sz="3600" b="1" dirty="0">
                <a:solidFill>
                  <a:srgbClr val="0000CC"/>
                </a:solidFill>
                <a:latin typeface="VNI-Cooper" pitchFamily="2" charset="0"/>
              </a:rPr>
              <a:t>KHAÙI LUAÄN VEÀ TRIEÁT HOÏC</a:t>
            </a:r>
          </a:p>
        </p:txBody>
      </p:sp>
      <p:sp>
        <p:nvSpPr>
          <p:cNvPr id="10" name="AutoShape 49"/>
          <p:cNvSpPr>
            <a:spLocks noChangeArrowheads="1"/>
          </p:cNvSpPr>
          <p:nvPr/>
        </p:nvSpPr>
        <p:spPr bwMode="auto">
          <a:xfrm>
            <a:off x="2255837" y="224589"/>
            <a:ext cx="5562600" cy="609600"/>
          </a:xfrm>
          <a:prstGeom prst="roundRect">
            <a:avLst>
              <a:gd name="adj" fmla="val 17948"/>
            </a:avLst>
          </a:prstGeom>
          <a:noFill/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b="1" dirty="0">
                <a:latin typeface="VNI-Swiss-Condense" pitchFamily="2" charset="0"/>
              </a:rPr>
              <a:t>C h ö ô n g   1</a:t>
            </a:r>
          </a:p>
        </p:txBody>
      </p:sp>
      <p:cxnSp>
        <p:nvCxnSpPr>
          <p:cNvPr id="3" name="Straight Connector 2"/>
          <p:cNvCxnSpPr>
            <a:endCxn id="11" idx="5"/>
          </p:cNvCxnSpPr>
          <p:nvPr/>
        </p:nvCxnSpPr>
        <p:spPr bwMode="auto">
          <a:xfrm>
            <a:off x="1989137" y="2918458"/>
            <a:ext cx="6011485" cy="2961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ounded Rectangle 8"/>
          <p:cNvSpPr/>
          <p:nvPr/>
        </p:nvSpPr>
        <p:spPr bwMode="auto">
          <a:xfrm>
            <a:off x="1322388" y="3733800"/>
            <a:ext cx="7219950" cy="4572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sz="2000" b="1" dirty="0">
                <a:solidFill>
                  <a:srgbClr val="000000"/>
                </a:solidFill>
                <a:latin typeface="VN-NTIMES" pitchFamily="2" charset="0"/>
              </a:rPr>
              <a:t>I.</a:t>
            </a:r>
            <a:r>
              <a:rPr lang="en-US" altLang="ko-KR" sz="2000" b="1" dirty="0">
                <a:solidFill>
                  <a:srgbClr val="FF0000"/>
                </a:solidFill>
                <a:latin typeface="VN-NTIMES" pitchFamily="2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VN-NTIMES" pitchFamily="2" charset="0"/>
              </a:rPr>
              <a:t>TRIEÁT HOÏC LAØ GÌ?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1303337" y="4267200"/>
            <a:ext cx="7244673" cy="457200"/>
          </a:xfrm>
          <a:prstGeom prst="roundRect">
            <a:avLst/>
          </a:prstGeom>
          <a:noFill/>
          <a:ln w="9525">
            <a:solidFill>
              <a:schemeClr val="accent1"/>
            </a:solidFill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38138" indent="-338138"/>
            <a:r>
              <a:rPr lang="en-US" altLang="ko-KR" sz="2000" b="1" dirty="0">
                <a:solidFill>
                  <a:srgbClr val="000000"/>
                </a:solidFill>
                <a:latin typeface="VN-NTime" pitchFamily="2" charset="0"/>
              </a:rPr>
              <a:t>II</a:t>
            </a:r>
            <a:r>
              <a:rPr lang="en-US" altLang="ko-KR" sz="2000" b="1" dirty="0">
                <a:solidFill>
                  <a:srgbClr val="000000"/>
                </a:solidFill>
                <a:sym typeface="+mn-ea"/>
              </a:rPr>
              <a:t>.</a:t>
            </a:r>
            <a:r>
              <a:rPr lang="en-US" sz="2000" b="1" dirty="0">
                <a:solidFill>
                  <a:srgbClr val="FF0000"/>
                </a:solidFill>
                <a:latin typeface="VN-NTime" pitchFamily="2" charset="0"/>
                <a:sym typeface="+mn-ea"/>
              </a:rPr>
              <a:t>KHAÙI QUAÙT TRIEÁT HOÏC PHÖÔNG ÑOÂNG </a:t>
            </a:r>
            <a:endParaRPr lang="en-US" sz="2000" b="1" kern="10" dirty="0">
              <a:ln w="12700">
                <a:solidFill>
                  <a:srgbClr val="FF0000"/>
                </a:solidFill>
                <a:round/>
              </a:ln>
              <a:solidFill>
                <a:srgbClr val="FF0000"/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VN-NTime" pitchFamily="2" charset="0"/>
              <a:cs typeface="Times New Roman" panose="02020603050405020304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305340" y="4800600"/>
            <a:ext cx="7242075" cy="457200"/>
          </a:xfrm>
          <a:prstGeom prst="roundRect">
            <a:avLst/>
          </a:prstGeom>
          <a:noFill/>
          <a:ln w="9525">
            <a:solidFill>
              <a:schemeClr val="accent1"/>
            </a:solidFill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38138" indent="-338138"/>
            <a:r>
              <a:rPr lang="en-US" altLang="ko-KR" sz="2000" b="1" dirty="0">
                <a:solidFill>
                  <a:srgbClr val="000000"/>
                </a:solidFill>
                <a:latin typeface="VN-NTime" pitchFamily="2" charset="0"/>
              </a:rPr>
              <a:t>III</a:t>
            </a:r>
            <a:r>
              <a:rPr lang="en-US" altLang="ko-KR" sz="2000" b="1" dirty="0">
                <a:solidFill>
                  <a:srgbClr val="000000"/>
                </a:solidFill>
                <a:sym typeface="+mn-ea"/>
              </a:rPr>
              <a:t>.</a:t>
            </a:r>
            <a:r>
              <a:rPr lang="en-US" sz="2000" b="1" dirty="0">
                <a:solidFill>
                  <a:srgbClr val="FF0000"/>
                </a:solidFill>
                <a:latin typeface="VN-NTime" pitchFamily="2" charset="0"/>
                <a:sym typeface="+mn-ea"/>
              </a:rPr>
              <a:t> KHAÙI QUAÙT TRIEÁT HOÏC PHÖÔNG TAÂY NGOAØI MAÙCXÍT</a:t>
            </a:r>
            <a:endParaRPr lang="en-US" sz="2000" b="1" kern="10" dirty="0">
              <a:ln w="12700">
                <a:solidFill>
                  <a:srgbClr val="FF0000"/>
                </a:solidFill>
                <a:round/>
              </a:ln>
              <a:solidFill>
                <a:srgbClr val="FF0000"/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VN-NTime" pitchFamily="2" charset="0"/>
              <a:cs typeface="Times New Roman" panose="02020603050405020304"/>
            </a:endParaRPr>
          </a:p>
        </p:txBody>
      </p:sp>
    </p:spTree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57" grpId="0"/>
      <p:bldP spid="10" grpId="0"/>
      <p:bldP spid="9" grpId="0" bldLvl="0" animBg="1"/>
      <p:bldP spid="12" grpId="0" bldLvl="0" animBg="1"/>
      <p:bldP spid="8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 bwMode="auto">
          <a:xfrm>
            <a:off x="2438432" y="1489661"/>
            <a:ext cx="7426601" cy="872539"/>
          </a:xfrm>
          <a:prstGeom prst="roundRect">
            <a:avLst>
              <a:gd name="adj" fmla="val 5624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lvl="2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Traøo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löu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töôûng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raèng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nguoàn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goác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vaïn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tinh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thaàn</a:t>
            </a:r>
            <a:endParaRPr lang="en-US" sz="2400" b="1" dirty="0">
              <a:solidFill>
                <a:schemeClr val="bg2"/>
              </a:solidFill>
              <a:latin typeface="VN-NTime" pitchFamily="2" charset="0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1331062" y="1485391"/>
            <a:ext cx="1066427" cy="872539"/>
          </a:xfrm>
          <a:prstGeom prst="roundRect">
            <a:avLst>
              <a:gd name="adj" fmla="val 6479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ts val="0"/>
              </a:spcBef>
              <a:spcAft>
                <a:spcPts val="300"/>
              </a:spcAft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Thöïc chaát</a:t>
            </a:r>
          </a:p>
        </p:txBody>
      </p:sp>
      <p:sp>
        <p:nvSpPr>
          <p:cNvPr id="56" name="Rounded Rectangle 55"/>
          <p:cNvSpPr/>
          <p:nvPr/>
        </p:nvSpPr>
        <p:spPr bwMode="auto">
          <a:xfrm>
            <a:off x="2472013" y="5061683"/>
            <a:ext cx="7393021" cy="872539"/>
          </a:xfrm>
          <a:prstGeom prst="roundRect">
            <a:avLst>
              <a:gd name="adj" fmla="val 5624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CNDT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khaùch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CNDT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quan</a:t>
            </a:r>
            <a:endParaRPr lang="en-US" sz="2400" b="1" dirty="0">
              <a:solidFill>
                <a:schemeClr val="bg2"/>
              </a:solidFill>
              <a:latin typeface="VN-NTime" pitchFamily="2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1344709" y="5071061"/>
            <a:ext cx="1066427" cy="872539"/>
          </a:xfrm>
          <a:prstGeom prst="roundRect">
            <a:avLst>
              <a:gd name="adj" fmla="val 7654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ts val="0"/>
              </a:spcBef>
              <a:spcAft>
                <a:spcPts val="300"/>
              </a:spcAft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Hình thöùc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21585" y="2863067"/>
            <a:ext cx="942243" cy="1617924"/>
          </a:xfrm>
          <a:prstGeom prst="roundRect">
            <a:avLst>
              <a:gd name="adj" fmla="val 6479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ts val="0"/>
              </a:spcBef>
              <a:spcAft>
                <a:spcPts val="300"/>
              </a:spcAft>
            </a:pP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Chuû nghóa duy taâm</a:t>
            </a:r>
          </a:p>
        </p:txBody>
      </p:sp>
      <p:sp>
        <p:nvSpPr>
          <p:cNvPr id="62" name="AutoShape 49"/>
          <p:cNvSpPr>
            <a:spLocks noChangeArrowheads="1"/>
          </p:cNvSpPr>
          <p:nvPr/>
        </p:nvSpPr>
        <p:spPr bwMode="auto">
          <a:xfrm>
            <a:off x="84136" y="504992"/>
            <a:ext cx="9753601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chemeClr val="tx1">
                <a:lumMod val="75000"/>
              </a:schemeClr>
            </a:solidFill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400" b="1" dirty="0">
                <a:solidFill>
                  <a:srgbClr val="66FFFF"/>
                </a:solidFill>
                <a:latin typeface="VN-NTime" pitchFamily="2" charset="0"/>
              </a:rPr>
              <a:t>a) </a:t>
            </a:r>
            <a:r>
              <a:rPr lang="en-US" sz="2400" b="1" dirty="0" err="1">
                <a:latin typeface="VN-NTime" pitchFamily="2" charset="0"/>
              </a:rPr>
              <a:t>Vaán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ñeà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cô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baûn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cuûa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trieát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hoïc</a:t>
            </a:r>
            <a:r>
              <a:rPr lang="en-US" sz="2400" b="1" dirty="0">
                <a:latin typeface="VN-NTime" pitchFamily="2" charset="0"/>
              </a:rPr>
              <a:t> – CNDV &amp; CNDT; CNKT &amp; CNBKT </a:t>
            </a:r>
            <a:endParaRPr lang="en-US" sz="2400" dirty="0">
              <a:latin typeface="VN-NTime" pitchFamily="2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2438432" y="2693134"/>
            <a:ext cx="7426601" cy="2057400"/>
          </a:xfrm>
          <a:prstGeom prst="roundRect">
            <a:avLst>
              <a:gd name="adj" fmla="val 5624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lvl="1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Xem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xeùt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phieán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tuyeät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ñoái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hoùa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thaùnh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hoùa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maët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hay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ñaëc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naøo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chöùng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 </a:t>
            </a:r>
          </a:p>
          <a:p>
            <a:pPr marL="342900" lvl="1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sôû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giai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caáp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trò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phaûn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 </a:t>
            </a:r>
          </a:p>
          <a:p>
            <a:pPr marL="342900" lvl="1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Lieân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giaùo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1331062" y="3242261"/>
            <a:ext cx="1066427" cy="872539"/>
          </a:xfrm>
          <a:prstGeom prst="roundRect">
            <a:avLst>
              <a:gd name="adj" fmla="val 6479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ts val="0"/>
              </a:spcBef>
              <a:spcAft>
                <a:spcPts val="300"/>
              </a:spcAft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Nguoàn goác</a:t>
            </a:r>
          </a:p>
        </p:txBody>
      </p:sp>
      <p:cxnSp>
        <p:nvCxnSpPr>
          <p:cNvPr id="3" name="Straight Arrow Connector 2"/>
          <p:cNvCxnSpPr>
            <a:stCxn id="58" idx="3"/>
            <a:endCxn id="43" idx="1"/>
          </p:cNvCxnSpPr>
          <p:nvPr/>
        </p:nvCxnSpPr>
        <p:spPr bwMode="auto">
          <a:xfrm flipV="1">
            <a:off x="963828" y="1921661"/>
            <a:ext cx="367234" cy="1750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Straight Arrow Connector 4"/>
          <p:cNvCxnSpPr>
            <a:stCxn id="58" idx="3"/>
            <a:endCxn id="30" idx="1"/>
          </p:cNvCxnSpPr>
          <p:nvPr/>
        </p:nvCxnSpPr>
        <p:spPr bwMode="auto">
          <a:xfrm>
            <a:off x="963828" y="3672029"/>
            <a:ext cx="367234" cy="65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>
            <a:stCxn id="58" idx="3"/>
            <a:endCxn id="57" idx="1"/>
          </p:cNvCxnSpPr>
          <p:nvPr/>
        </p:nvCxnSpPr>
        <p:spPr bwMode="auto">
          <a:xfrm>
            <a:off x="963828" y="3672029"/>
            <a:ext cx="380881" cy="18353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AutoShape 49"/>
          <p:cNvSpPr>
            <a:spLocks noChangeArrowheads="1"/>
          </p:cNvSpPr>
          <p:nvPr/>
        </p:nvSpPr>
        <p:spPr bwMode="auto">
          <a:xfrm>
            <a:off x="1" y="-13252"/>
            <a:ext cx="9921874" cy="469546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2. </a:t>
            </a:r>
            <a:r>
              <a:rPr lang="en-US" sz="2400" b="1" dirty="0" err="1">
                <a:latin typeface="VNI-Swiss-Condense"/>
              </a:rPr>
              <a:t>Phaân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loaïi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+mj-lt"/>
              </a:rPr>
              <a:t>trieát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hoïc</a:t>
            </a:r>
            <a:r>
              <a:rPr lang="en-US" sz="2400" b="1" dirty="0">
                <a:latin typeface="+mj-lt"/>
              </a:rPr>
              <a:t> </a:t>
            </a:r>
          </a:p>
        </p:txBody>
      </p:sp>
    </p:spTree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56" grpId="0" animBg="1"/>
      <p:bldP spid="57" grpId="0" animBg="1"/>
      <p:bldP spid="58" grpId="0" animBg="1"/>
      <p:bldP spid="29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 bwMode="auto">
          <a:xfrm>
            <a:off x="2438432" y="1489661"/>
            <a:ext cx="7426601" cy="872539"/>
          </a:xfrm>
          <a:prstGeom prst="roundRect">
            <a:avLst>
              <a:gd name="adj" fmla="val 5624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25425" lvl="2" indent="-22542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Traøo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löu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töôûng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raèng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nguoàn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goác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vaïn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.</a:t>
            </a:r>
            <a:endParaRPr lang="en-US" sz="2400" b="1" dirty="0">
              <a:solidFill>
                <a:srgbClr val="000000"/>
              </a:solidFill>
              <a:latin typeface="VN-NTime" pitchFamily="2" charset="0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1331062" y="1485391"/>
            <a:ext cx="1066427" cy="872539"/>
          </a:xfrm>
          <a:prstGeom prst="roundRect">
            <a:avLst>
              <a:gd name="adj" fmla="val 6479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ts val="0"/>
              </a:spcBef>
              <a:spcAft>
                <a:spcPts val="300"/>
              </a:spcAft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Thöïc chaát</a:t>
            </a:r>
          </a:p>
        </p:txBody>
      </p:sp>
      <p:sp>
        <p:nvSpPr>
          <p:cNvPr id="56" name="Rounded Rectangle 55"/>
          <p:cNvSpPr/>
          <p:nvPr/>
        </p:nvSpPr>
        <p:spPr bwMode="auto">
          <a:xfrm>
            <a:off x="2472013" y="4970916"/>
            <a:ext cx="7393021" cy="1277484"/>
          </a:xfrm>
          <a:prstGeom prst="roundRect">
            <a:avLst>
              <a:gd name="adj" fmla="val 5624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25425" indent="-225425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CNDV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phaùc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  <a:p>
            <a:pPr marL="225425" indent="-225425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CNDV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sieâu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</a:p>
          <a:p>
            <a:pPr marL="225425" indent="-225425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CNDV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chöùng</a:t>
            </a:r>
            <a:endParaRPr lang="en-US" sz="2400" b="1" dirty="0">
              <a:solidFill>
                <a:srgbClr val="000000"/>
              </a:solidFill>
              <a:latin typeface="VN-NTime" pitchFamily="2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1344709" y="5182767"/>
            <a:ext cx="1066427" cy="872539"/>
          </a:xfrm>
          <a:prstGeom prst="roundRect">
            <a:avLst>
              <a:gd name="adj" fmla="val 7654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ts val="0"/>
              </a:spcBef>
              <a:spcAft>
                <a:spcPts val="300"/>
              </a:spcAft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Hình thöùc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21585" y="2863067"/>
            <a:ext cx="942243" cy="1617924"/>
          </a:xfrm>
          <a:prstGeom prst="roundRect">
            <a:avLst>
              <a:gd name="adj" fmla="val 6479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ts val="0"/>
              </a:spcBef>
              <a:spcAft>
                <a:spcPts val="300"/>
              </a:spcAft>
            </a:pP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Chuû nghóa duy vaät</a:t>
            </a:r>
          </a:p>
        </p:txBody>
      </p:sp>
      <p:sp>
        <p:nvSpPr>
          <p:cNvPr id="62" name="AutoShape 49"/>
          <p:cNvSpPr>
            <a:spLocks noChangeArrowheads="1"/>
          </p:cNvSpPr>
          <p:nvPr/>
        </p:nvSpPr>
        <p:spPr bwMode="auto">
          <a:xfrm>
            <a:off x="84137" y="504992"/>
            <a:ext cx="9601200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chemeClr val="tx1">
                <a:lumMod val="75000"/>
              </a:schemeClr>
            </a:solidFill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400" b="1" dirty="0">
                <a:solidFill>
                  <a:srgbClr val="66FFFF"/>
                </a:solidFill>
                <a:latin typeface="VN-NTime" pitchFamily="2" charset="0"/>
              </a:rPr>
              <a:t>a)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Vaán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ñeà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>
                <a:latin typeface="VN-NTime" pitchFamily="2" charset="0"/>
              </a:rPr>
              <a:t>– CNDV &amp; CNDT; CNKT &amp; CNBKT </a:t>
            </a:r>
            <a:endParaRPr lang="en-US" sz="2400" dirty="0">
              <a:solidFill>
                <a:srgbClr val="FFFFFF"/>
              </a:solidFill>
              <a:latin typeface="VN-NTime" pitchFamily="2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2438432" y="2786652"/>
            <a:ext cx="7426601" cy="1870364"/>
          </a:xfrm>
          <a:prstGeom prst="roundRect">
            <a:avLst>
              <a:gd name="adj" fmla="val 5624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25425" lvl="1" indent="-225425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Xuaát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tieãn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xem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xeùt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chính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 </a:t>
            </a:r>
          </a:p>
          <a:p>
            <a:pPr marL="225425" lvl="1" indent="-225425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sôû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giai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caáp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tieán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boä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maïng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 </a:t>
            </a:r>
          </a:p>
          <a:p>
            <a:pPr marL="225425" lvl="1" indent="-225425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Lieân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1331062" y="3198634"/>
            <a:ext cx="1066427" cy="959793"/>
          </a:xfrm>
          <a:prstGeom prst="roundRect">
            <a:avLst>
              <a:gd name="adj" fmla="val 6479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ts val="0"/>
              </a:spcBef>
              <a:spcAft>
                <a:spcPts val="300"/>
              </a:spcAft>
            </a:pPr>
            <a:r>
              <a:rPr lang="en-US" sz="2400" b="1" spc="-50">
                <a:solidFill>
                  <a:schemeClr val="bg2"/>
                </a:solidFill>
                <a:latin typeface="VN-NTime" pitchFamily="2" charset="0"/>
              </a:rPr>
              <a:t>Nguoàn goác</a:t>
            </a:r>
          </a:p>
        </p:txBody>
      </p:sp>
      <p:cxnSp>
        <p:nvCxnSpPr>
          <p:cNvPr id="3" name="Straight Arrow Connector 2"/>
          <p:cNvCxnSpPr>
            <a:stCxn id="58" idx="3"/>
            <a:endCxn id="43" idx="1"/>
          </p:cNvCxnSpPr>
          <p:nvPr/>
        </p:nvCxnSpPr>
        <p:spPr bwMode="auto">
          <a:xfrm flipV="1">
            <a:off x="963828" y="1921661"/>
            <a:ext cx="367234" cy="1750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Straight Arrow Connector 4"/>
          <p:cNvCxnSpPr>
            <a:stCxn id="58" idx="3"/>
            <a:endCxn id="30" idx="1"/>
          </p:cNvCxnSpPr>
          <p:nvPr/>
        </p:nvCxnSpPr>
        <p:spPr bwMode="auto">
          <a:xfrm>
            <a:off x="963828" y="3672029"/>
            <a:ext cx="367234" cy="65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>
            <a:stCxn id="58" idx="3"/>
            <a:endCxn id="57" idx="1"/>
          </p:cNvCxnSpPr>
          <p:nvPr/>
        </p:nvCxnSpPr>
        <p:spPr bwMode="auto">
          <a:xfrm>
            <a:off x="963828" y="3672029"/>
            <a:ext cx="380881" cy="19470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AutoShape 49"/>
          <p:cNvSpPr>
            <a:spLocks noChangeArrowheads="1"/>
          </p:cNvSpPr>
          <p:nvPr/>
        </p:nvSpPr>
        <p:spPr bwMode="auto">
          <a:xfrm>
            <a:off x="1" y="-13252"/>
            <a:ext cx="9921874" cy="469546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2. </a:t>
            </a:r>
            <a:r>
              <a:rPr lang="en-US" sz="2400" b="1" dirty="0" err="1">
                <a:latin typeface="VNI-Swiss-Condense"/>
              </a:rPr>
              <a:t>Phaân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loaïi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+mj-lt"/>
              </a:rPr>
              <a:t>trieát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hoïc</a:t>
            </a:r>
            <a:r>
              <a:rPr lang="en-US" sz="2400" b="1" dirty="0">
                <a:latin typeface="+mj-lt"/>
              </a:rPr>
              <a:t> </a:t>
            </a:r>
          </a:p>
        </p:txBody>
      </p:sp>
    </p:spTree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56" grpId="0" animBg="1"/>
      <p:bldP spid="57" grpId="0" animBg="1"/>
      <p:bldP spid="58" grpId="0" animBg="1"/>
      <p:bldP spid="29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 bwMode="auto">
          <a:xfrm>
            <a:off x="999084" y="1191818"/>
            <a:ext cx="8845125" cy="872539"/>
          </a:xfrm>
          <a:prstGeom prst="roundRect">
            <a:avLst>
              <a:gd name="adj" fmla="val 5624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25425" indent="-22542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Vaán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ñeà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moái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giöõa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lieân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taùch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bieät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giöõa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ñöùng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im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moïi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töôïng</a:t>
            </a:r>
            <a:r>
              <a:rPr lang="en-US" sz="2400" b="1" i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giôùi</a:t>
            </a:r>
            <a:r>
              <a:rPr lang="en-US" sz="2400" b="1" i="1" dirty="0">
                <a:solidFill>
                  <a:schemeClr val="bg2"/>
                </a:solidFill>
              </a:rPr>
              <a:t>.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35232" y="1201196"/>
            <a:ext cx="918836" cy="872539"/>
          </a:xfrm>
          <a:prstGeom prst="roundRect">
            <a:avLst>
              <a:gd name="adj" fmla="val 7654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ts val="0"/>
              </a:spcBef>
            </a:pP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Thöïc </a:t>
            </a:r>
          </a:p>
          <a:p>
            <a:pPr algn="ctr">
              <a:spcBef>
                <a:spcPts val="0"/>
              </a:spcBef>
            </a:pP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chaát</a:t>
            </a:r>
          </a:p>
        </p:txBody>
      </p:sp>
      <p:sp>
        <p:nvSpPr>
          <p:cNvPr id="42" name="Rounded Rectangle 41"/>
          <p:cNvSpPr/>
          <p:nvPr/>
        </p:nvSpPr>
        <p:spPr bwMode="auto">
          <a:xfrm>
            <a:off x="1836736" y="2689663"/>
            <a:ext cx="3505201" cy="1545755"/>
          </a:xfrm>
          <a:prstGeom prst="roundRect">
            <a:avLst>
              <a:gd name="adj" fmla="val 5624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68275" indent="-168275">
              <a:buFont typeface="Arial" panose="020B0604020202020204" pitchFamily="34" charset="0"/>
              <a:buChar char="•"/>
              <a:defRPr/>
            </a:pP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Moïi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töôïng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coâ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laäp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taùch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bieät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hay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lieân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chuyeån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hoùa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laãn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nhau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?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846137" y="3022001"/>
            <a:ext cx="955832" cy="872539"/>
          </a:xfrm>
          <a:prstGeom prst="roundRect">
            <a:avLst>
              <a:gd name="adj" fmla="val 6479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ts val="0"/>
              </a:spcBef>
              <a:spcAft>
                <a:spcPts val="300"/>
              </a:spcAft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Ñoàng ñaïi</a:t>
            </a:r>
            <a:endParaRPr lang="en-US" sz="2400">
              <a:solidFill>
                <a:schemeClr val="bg2"/>
              </a:solidFill>
              <a:latin typeface="VN-NTime" pitchFamily="2" charset="0"/>
            </a:endParaRPr>
          </a:p>
          <a:p>
            <a:pPr algn="ctr">
              <a:spcBef>
                <a:spcPts val="0"/>
              </a:spcBef>
              <a:spcAft>
                <a:spcPts val="300"/>
              </a:spcAft>
            </a:pPr>
            <a:endParaRPr lang="en-US" sz="2400" b="1">
              <a:solidFill>
                <a:schemeClr val="bg2"/>
              </a:solidFill>
              <a:latin typeface="VN-NTime" pitchFamily="2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1870503" y="5114415"/>
            <a:ext cx="3469077" cy="1545755"/>
          </a:xfrm>
          <a:prstGeom prst="roundRect">
            <a:avLst>
              <a:gd name="adj" fmla="val 5624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68275" indent="-168275">
              <a:buFont typeface="Arial" panose="020B0604020202020204" pitchFamily="34" charset="0"/>
              <a:buChar char="•"/>
              <a:defRPr/>
            </a:pP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Moïi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töôïng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ñöùng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im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baát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hay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vaän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trieån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?</a:t>
            </a:r>
          </a:p>
        </p:txBody>
      </p:sp>
      <p:sp>
        <p:nvSpPr>
          <p:cNvPr id="57" name="Rounded Rectangle 56"/>
          <p:cNvSpPr/>
          <p:nvPr/>
        </p:nvSpPr>
        <p:spPr bwMode="auto">
          <a:xfrm>
            <a:off x="859785" y="5460401"/>
            <a:ext cx="955832" cy="872539"/>
          </a:xfrm>
          <a:prstGeom prst="roundRect">
            <a:avLst>
              <a:gd name="adj" fmla="val 7654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ts val="0"/>
              </a:spcBef>
              <a:spcAft>
                <a:spcPts val="300"/>
              </a:spcAft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Lòch ñaïi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21585" y="4256192"/>
            <a:ext cx="942243" cy="913276"/>
          </a:xfrm>
          <a:prstGeom prst="roundRect">
            <a:avLst>
              <a:gd name="adj" fmla="val 6479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ts val="0"/>
              </a:spcBef>
              <a:spcAft>
                <a:spcPts val="300"/>
              </a:spcAft>
            </a:pP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Noäi</a:t>
            </a:r>
          </a:p>
          <a:p>
            <a:pPr algn="ctr">
              <a:spcBef>
                <a:spcPts val="0"/>
              </a:spcBef>
              <a:spcAft>
                <a:spcPts val="300"/>
              </a:spcAft>
            </a:pP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dung</a:t>
            </a:r>
          </a:p>
        </p:txBody>
      </p:sp>
      <p:cxnSp>
        <p:nvCxnSpPr>
          <p:cNvPr id="59" name="Straight Arrow Connector 58"/>
          <p:cNvCxnSpPr>
            <a:stCxn id="58" idx="3"/>
            <a:endCxn id="43" idx="2"/>
          </p:cNvCxnSpPr>
          <p:nvPr/>
        </p:nvCxnSpPr>
        <p:spPr bwMode="auto">
          <a:xfrm flipV="1">
            <a:off x="963828" y="3894540"/>
            <a:ext cx="360225" cy="8182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58" idx="3"/>
            <a:endCxn id="57" idx="0"/>
          </p:cNvCxnSpPr>
          <p:nvPr/>
        </p:nvCxnSpPr>
        <p:spPr bwMode="auto">
          <a:xfrm>
            <a:off x="963828" y="4712830"/>
            <a:ext cx="373873" cy="7475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ight Brace 20"/>
          <p:cNvSpPr/>
          <p:nvPr/>
        </p:nvSpPr>
        <p:spPr bwMode="auto">
          <a:xfrm>
            <a:off x="5189537" y="3458270"/>
            <a:ext cx="457199" cy="2465241"/>
          </a:xfrm>
          <a:prstGeom prst="rightBrace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vi-VN">
              <a:solidFill>
                <a:srgbClr val="FFFFFF"/>
              </a:solidFill>
            </a:endParaRPr>
          </a:p>
        </p:txBody>
      </p:sp>
      <p:sp>
        <p:nvSpPr>
          <p:cNvPr id="62" name="AutoShape 49"/>
          <p:cNvSpPr>
            <a:spLocks noChangeArrowheads="1"/>
          </p:cNvSpPr>
          <p:nvPr/>
        </p:nvSpPr>
        <p:spPr bwMode="auto">
          <a:xfrm>
            <a:off x="84137" y="491344"/>
            <a:ext cx="8991600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chemeClr val="tx1">
                <a:lumMod val="75000"/>
              </a:schemeClr>
            </a:solidFill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400" b="1" dirty="0">
                <a:solidFill>
                  <a:srgbClr val="66FFFF"/>
                </a:solidFill>
                <a:latin typeface="VN-NTime" pitchFamily="2" charset="0"/>
              </a:rPr>
              <a:t>b)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Vaán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ñeà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– Pheùp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bieän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chöùng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pheùp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sieâu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hình</a:t>
            </a:r>
            <a:endParaRPr lang="en-US" sz="2400" b="1" dirty="0">
              <a:solidFill>
                <a:srgbClr val="FFFFFF"/>
              </a:solidFill>
              <a:latin typeface="VN-NTime" pitchFamily="2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6573670" y="2703397"/>
            <a:ext cx="3277717" cy="1545755"/>
          </a:xfrm>
          <a:prstGeom prst="roundRect">
            <a:avLst>
              <a:gd name="adj" fmla="val 5624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68275" indent="-168275">
              <a:buFont typeface="Arial" panose="020B0604020202020204" pitchFamily="34" charset="0"/>
              <a:buChar char="•"/>
              <a:defRPr/>
            </a:pP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Moïi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töôïng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coâ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laäp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taùch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bieät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ñöùng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im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baát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.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5634203" y="2891330"/>
            <a:ext cx="926934" cy="1161349"/>
          </a:xfrm>
          <a:prstGeom prst="roundRect">
            <a:avLst>
              <a:gd name="adj" fmla="val 6479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ts val="0"/>
              </a:spcBef>
              <a:spcAft>
                <a:spcPts val="300"/>
              </a:spcAft>
            </a:pP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Pheùp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sieâu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hình</a:t>
            </a:r>
            <a:endParaRPr lang="en-US" sz="2400" dirty="0">
              <a:solidFill>
                <a:schemeClr val="bg2"/>
              </a:solidFill>
              <a:latin typeface="VNI-Swiss-Condense" pitchFamily="2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6575899" y="5128149"/>
            <a:ext cx="3295607" cy="1545755"/>
          </a:xfrm>
          <a:prstGeom prst="roundRect">
            <a:avLst>
              <a:gd name="adj" fmla="val 5624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68275" indent="-168275">
              <a:buFont typeface="Arial" panose="020B0604020202020204" pitchFamily="34" charset="0"/>
              <a:buChar char="•"/>
              <a:defRPr/>
            </a:pP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Moïi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töôïng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lieân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chuyeån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hoùa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laãn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nhau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vận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trieån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?</a:t>
            </a:r>
          </a:p>
        </p:txBody>
      </p:sp>
      <p:sp>
        <p:nvSpPr>
          <p:cNvPr id="39" name="Rounded Rectangle 38"/>
          <p:cNvSpPr/>
          <p:nvPr/>
        </p:nvSpPr>
        <p:spPr bwMode="auto">
          <a:xfrm>
            <a:off x="5661498" y="5329730"/>
            <a:ext cx="899639" cy="1161349"/>
          </a:xfrm>
          <a:prstGeom prst="roundRect">
            <a:avLst>
              <a:gd name="adj" fmla="val 7654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ts val="0"/>
              </a:spcBef>
              <a:spcAft>
                <a:spcPts val="300"/>
              </a:spcAft>
            </a:pP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Pheùp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bieän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chöùng</a:t>
            </a:r>
            <a:endParaRPr lang="en-US" sz="2400" dirty="0">
              <a:solidFill>
                <a:schemeClr val="bg2"/>
              </a:solidFill>
              <a:latin typeface="VNI-Swiss-Condense" pitchFamily="2" charset="0"/>
            </a:endParaRPr>
          </a:p>
        </p:txBody>
      </p:sp>
      <p:cxnSp>
        <p:nvCxnSpPr>
          <p:cNvPr id="40" name="Straight Arrow Connector 39"/>
          <p:cNvCxnSpPr>
            <a:stCxn id="21" idx="1"/>
            <a:endCxn id="35" idx="2"/>
          </p:cNvCxnSpPr>
          <p:nvPr/>
        </p:nvCxnSpPr>
        <p:spPr bwMode="auto">
          <a:xfrm flipV="1">
            <a:off x="5646736" y="4052679"/>
            <a:ext cx="450934" cy="6382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21" idx="1"/>
            <a:endCxn id="39" idx="0"/>
          </p:cNvCxnSpPr>
          <p:nvPr/>
        </p:nvCxnSpPr>
        <p:spPr bwMode="auto">
          <a:xfrm>
            <a:off x="5646736" y="4690891"/>
            <a:ext cx="464582" cy="6388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AutoShape 49"/>
          <p:cNvSpPr>
            <a:spLocks noChangeArrowheads="1"/>
          </p:cNvSpPr>
          <p:nvPr/>
        </p:nvSpPr>
        <p:spPr bwMode="auto">
          <a:xfrm>
            <a:off x="1" y="-13252"/>
            <a:ext cx="9921874" cy="469546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2. </a:t>
            </a:r>
            <a:r>
              <a:rPr lang="en-US" sz="2400" b="1" dirty="0" err="1">
                <a:latin typeface="VNI-Swiss-Condense"/>
              </a:rPr>
              <a:t>Phaân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loaïi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+mj-lt"/>
              </a:rPr>
              <a:t>trieát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hoïc</a:t>
            </a:r>
            <a:r>
              <a:rPr lang="en-US" sz="2400" b="1" dirty="0">
                <a:latin typeface="+mj-lt"/>
              </a:rPr>
              <a:t> </a:t>
            </a:r>
          </a:p>
        </p:txBody>
      </p:sp>
    </p:spTree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2" grpId="0" animBg="1"/>
      <p:bldP spid="43" grpId="0" animBg="1"/>
      <p:bldP spid="56" grpId="0" animBg="1"/>
      <p:bldP spid="57" grpId="0" animBg="1"/>
      <p:bldP spid="58" grpId="0" animBg="1"/>
      <p:bldP spid="21" grpId="0" animBg="1"/>
      <p:bldP spid="62" grpId="0" animBg="1"/>
      <p:bldP spid="32" grpId="0" animBg="1"/>
      <p:bldP spid="35" grpId="0" animBg="1"/>
      <p:bldP spid="36" grpId="0" animBg="1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 bwMode="auto">
          <a:xfrm>
            <a:off x="2590018" y="1224001"/>
            <a:ext cx="7246905" cy="2738399"/>
          </a:xfrm>
          <a:prstGeom prst="roundRect">
            <a:avLst>
              <a:gd name="adj" fmla="val 5624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lvl="2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Phöông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phaùp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xem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xeùt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töôïng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coâ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laäp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taùch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bieät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im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neáu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coù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söï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lieân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heä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vaän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thay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ñoåi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thì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ñoù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chæ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söï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lieân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heä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beân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ngoaøi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;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söï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vaän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thay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ñoåi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veà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löôïng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…). </a:t>
            </a:r>
          </a:p>
          <a:p>
            <a:pPr marL="342900" lvl="2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baøn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coâ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laäp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bieán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vaïn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Sieâu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hình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).</a:t>
            </a:r>
            <a:endParaRPr lang="en-US" sz="2400" dirty="0">
              <a:solidFill>
                <a:srgbClr val="000000"/>
              </a:solidFill>
              <a:latin typeface="VN-NTime" pitchFamily="2" charset="0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1416969" y="2152661"/>
            <a:ext cx="1144685" cy="872539"/>
          </a:xfrm>
          <a:prstGeom prst="roundRect">
            <a:avLst>
              <a:gd name="adj" fmla="val 6479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ts val="0"/>
              </a:spcBef>
              <a:spcAft>
                <a:spcPts val="300"/>
              </a:spcAft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Thöïc chaát</a:t>
            </a:r>
          </a:p>
        </p:txBody>
      </p:sp>
      <p:sp>
        <p:nvSpPr>
          <p:cNvPr id="56" name="Rounded Rectangle 55"/>
          <p:cNvSpPr/>
          <p:nvPr/>
        </p:nvSpPr>
        <p:spPr bwMode="auto">
          <a:xfrm>
            <a:off x="2623599" y="4419600"/>
            <a:ext cx="7214138" cy="2057400"/>
          </a:xfrm>
          <a:prstGeom prst="roundRect">
            <a:avLst>
              <a:gd name="adj" fmla="val 5624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Xem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xeùt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phieán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tuyeät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ñoái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hoùa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maët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hay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ñaëc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naøo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Taùch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tuyeät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ñoái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hoùa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oån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ñònh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….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Tuyeät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ñoái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tích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tröøu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töôïng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hoùa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…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boû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qua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toång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hôïp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hoùa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…</a:t>
            </a:r>
          </a:p>
          <a:p>
            <a:pPr marL="0" lvl="1" algn="just"/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1416304" y="5021409"/>
            <a:ext cx="1159334" cy="872539"/>
          </a:xfrm>
          <a:prstGeom prst="roundRect">
            <a:avLst>
              <a:gd name="adj" fmla="val 7654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ts val="0"/>
              </a:spcBef>
              <a:spcAft>
                <a:spcPts val="300"/>
              </a:spcAft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Nguoàn goác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84137" y="3356430"/>
            <a:ext cx="919445" cy="1215570"/>
          </a:xfrm>
          <a:prstGeom prst="roundRect">
            <a:avLst>
              <a:gd name="adj" fmla="val 6479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ts val="0"/>
              </a:spcBef>
              <a:spcAft>
                <a:spcPts val="300"/>
              </a:spcAft>
            </a:pP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Pheùp sieâu hình</a:t>
            </a:r>
          </a:p>
        </p:txBody>
      </p:sp>
      <p:cxnSp>
        <p:nvCxnSpPr>
          <p:cNvPr id="3" name="Straight Arrow Connector 2"/>
          <p:cNvCxnSpPr>
            <a:stCxn id="58" idx="3"/>
            <a:endCxn id="43" idx="1"/>
          </p:cNvCxnSpPr>
          <p:nvPr/>
        </p:nvCxnSpPr>
        <p:spPr bwMode="auto">
          <a:xfrm flipV="1">
            <a:off x="1003582" y="2588931"/>
            <a:ext cx="413387" cy="13752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>
            <a:stCxn id="58" idx="3"/>
            <a:endCxn id="57" idx="1"/>
          </p:cNvCxnSpPr>
          <p:nvPr/>
        </p:nvCxnSpPr>
        <p:spPr bwMode="auto">
          <a:xfrm>
            <a:off x="1003582" y="3964215"/>
            <a:ext cx="412722" cy="14934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AutoShape 49"/>
          <p:cNvSpPr>
            <a:spLocks noChangeArrowheads="1"/>
          </p:cNvSpPr>
          <p:nvPr/>
        </p:nvSpPr>
        <p:spPr bwMode="auto">
          <a:xfrm>
            <a:off x="84137" y="491344"/>
            <a:ext cx="9067800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chemeClr val="tx1">
                <a:lumMod val="75000"/>
              </a:schemeClr>
            </a:solidFill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400" b="1" dirty="0">
                <a:solidFill>
                  <a:srgbClr val="66FFFF"/>
                </a:solidFill>
                <a:latin typeface="VN-NTime" pitchFamily="2" charset="0"/>
              </a:rPr>
              <a:t>b)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Vaán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ñeà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– Pheùp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bieän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chöùng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pheùp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sieâu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hình</a:t>
            </a:r>
            <a:endParaRPr lang="en-US" sz="2400" b="1" dirty="0">
              <a:solidFill>
                <a:srgbClr val="FFFFFF"/>
              </a:solidFill>
              <a:latin typeface="VN-NTime" pitchFamily="2" charset="0"/>
            </a:endParaRPr>
          </a:p>
        </p:txBody>
      </p:sp>
      <p:sp>
        <p:nvSpPr>
          <p:cNvPr id="11" name="AutoShape 49"/>
          <p:cNvSpPr>
            <a:spLocks noChangeArrowheads="1"/>
          </p:cNvSpPr>
          <p:nvPr/>
        </p:nvSpPr>
        <p:spPr bwMode="auto">
          <a:xfrm>
            <a:off x="1" y="-13252"/>
            <a:ext cx="9921874" cy="469546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2. </a:t>
            </a:r>
            <a:r>
              <a:rPr lang="en-US" sz="2400" b="1" dirty="0" err="1">
                <a:latin typeface="VNI-Swiss-Condense"/>
              </a:rPr>
              <a:t>Phaân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loaïi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+mj-lt"/>
              </a:rPr>
              <a:t>trieát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hoïc</a:t>
            </a:r>
            <a:r>
              <a:rPr lang="en-US" sz="2400" b="1" dirty="0">
                <a:latin typeface="+mj-lt"/>
              </a:rPr>
              <a:t> </a:t>
            </a:r>
          </a:p>
        </p:txBody>
      </p:sp>
    </p:spTree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56" grpId="0" animBg="1"/>
      <p:bldP spid="57" grpId="0" animBg="1"/>
      <p:bldP spid="5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 bwMode="auto">
          <a:xfrm>
            <a:off x="2639735" y="1275366"/>
            <a:ext cx="7198003" cy="1954132"/>
          </a:xfrm>
          <a:prstGeom prst="roundRect">
            <a:avLst>
              <a:gd name="adj" fmla="val 5624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lvl="2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Phöông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phaùp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xem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xeùt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töôïng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lieân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raøng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buoäc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luoân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trieån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</a:t>
            </a:r>
          </a:p>
          <a:p>
            <a:pPr marL="342900" lvl="2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baøn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moái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lieân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trieån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vaïn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xaûy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1532365" y="1816186"/>
            <a:ext cx="1066427" cy="872539"/>
          </a:xfrm>
          <a:prstGeom prst="roundRect">
            <a:avLst>
              <a:gd name="adj" fmla="val 6479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ts val="0"/>
              </a:spcBef>
              <a:spcAft>
                <a:spcPts val="300"/>
              </a:spcAft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Thöïc chaát</a:t>
            </a:r>
          </a:p>
        </p:txBody>
      </p:sp>
      <p:sp>
        <p:nvSpPr>
          <p:cNvPr id="56" name="Rounded Rectangle 55"/>
          <p:cNvSpPr/>
          <p:nvPr/>
        </p:nvSpPr>
        <p:spPr bwMode="auto">
          <a:xfrm>
            <a:off x="2673316" y="4970916"/>
            <a:ext cx="7165457" cy="1277484"/>
          </a:xfrm>
          <a:prstGeom prst="roundRect">
            <a:avLst>
              <a:gd name="adj" fmla="val 5624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PBC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phaùc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PBC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taâm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PBC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latin typeface="VN-NTime" pitchFamily="2" charset="0"/>
              </a:rPr>
              <a:t>.</a:t>
            </a:r>
            <a:endParaRPr lang="en-US" sz="2400" b="1" dirty="0">
              <a:solidFill>
                <a:srgbClr val="000000"/>
              </a:solidFill>
              <a:latin typeface="VN-NTime" pitchFamily="2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1546012" y="5182767"/>
            <a:ext cx="1066427" cy="872539"/>
          </a:xfrm>
          <a:prstGeom prst="roundRect">
            <a:avLst>
              <a:gd name="adj" fmla="val 7654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ts val="0"/>
              </a:spcBef>
              <a:spcAft>
                <a:spcPts val="300"/>
              </a:spcAft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Hình thöùc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84137" y="3432630"/>
            <a:ext cx="1036467" cy="1215570"/>
          </a:xfrm>
          <a:prstGeom prst="roundRect">
            <a:avLst>
              <a:gd name="adj" fmla="val 6479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ts val="0"/>
              </a:spcBef>
              <a:spcAft>
                <a:spcPts val="300"/>
              </a:spcAft>
            </a:pP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Pheùp bieän chöùng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2639735" y="3626655"/>
            <a:ext cx="7198003" cy="872539"/>
          </a:xfrm>
          <a:prstGeom prst="roundRect">
            <a:avLst>
              <a:gd name="adj" fmla="val 5624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lvl="1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Xem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xeùt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nhö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chính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lieân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raøng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buoäc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laãn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luoân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trieån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1532365" y="3610647"/>
            <a:ext cx="1066427" cy="872539"/>
          </a:xfrm>
          <a:prstGeom prst="roundRect">
            <a:avLst>
              <a:gd name="adj" fmla="val 6479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ts val="0"/>
              </a:spcBef>
              <a:spcAft>
                <a:spcPts val="300"/>
              </a:spcAft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Nguoàn goác</a:t>
            </a:r>
          </a:p>
        </p:txBody>
      </p:sp>
      <p:cxnSp>
        <p:nvCxnSpPr>
          <p:cNvPr id="3" name="Straight Arrow Connector 2"/>
          <p:cNvCxnSpPr>
            <a:stCxn id="58" idx="3"/>
            <a:endCxn id="43" idx="1"/>
          </p:cNvCxnSpPr>
          <p:nvPr/>
        </p:nvCxnSpPr>
        <p:spPr bwMode="auto">
          <a:xfrm flipV="1">
            <a:off x="1120604" y="2252456"/>
            <a:ext cx="411761" cy="17879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Straight Arrow Connector 4"/>
          <p:cNvCxnSpPr>
            <a:stCxn id="58" idx="3"/>
            <a:endCxn id="30" idx="1"/>
          </p:cNvCxnSpPr>
          <p:nvPr/>
        </p:nvCxnSpPr>
        <p:spPr bwMode="auto">
          <a:xfrm>
            <a:off x="1120604" y="4040415"/>
            <a:ext cx="411761" cy="65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>
            <a:stCxn id="58" idx="3"/>
            <a:endCxn id="57" idx="1"/>
          </p:cNvCxnSpPr>
          <p:nvPr/>
        </p:nvCxnSpPr>
        <p:spPr bwMode="auto">
          <a:xfrm>
            <a:off x="1120604" y="4040415"/>
            <a:ext cx="425408" cy="15786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AutoShape 49"/>
          <p:cNvSpPr>
            <a:spLocks noChangeArrowheads="1"/>
          </p:cNvSpPr>
          <p:nvPr/>
        </p:nvSpPr>
        <p:spPr bwMode="auto">
          <a:xfrm>
            <a:off x="84137" y="491344"/>
            <a:ext cx="8991600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chemeClr val="tx1">
                <a:lumMod val="75000"/>
              </a:schemeClr>
            </a:solidFill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400" b="1" dirty="0">
                <a:solidFill>
                  <a:srgbClr val="66FFFF"/>
                </a:solidFill>
                <a:latin typeface="VN-NTime" pitchFamily="2" charset="0"/>
              </a:rPr>
              <a:t>b)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Vaán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ñeà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– Pheùp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bieän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chöùng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pheùp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sieâu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hình</a:t>
            </a:r>
            <a:endParaRPr lang="en-US" sz="2400" b="1" dirty="0">
              <a:solidFill>
                <a:srgbClr val="FFFFFF"/>
              </a:solidFill>
              <a:latin typeface="VN-NTime" pitchFamily="2" charset="0"/>
            </a:endParaRPr>
          </a:p>
        </p:txBody>
      </p:sp>
      <p:sp>
        <p:nvSpPr>
          <p:cNvPr id="16" name="AutoShape 49"/>
          <p:cNvSpPr>
            <a:spLocks noChangeArrowheads="1"/>
          </p:cNvSpPr>
          <p:nvPr/>
        </p:nvSpPr>
        <p:spPr bwMode="auto">
          <a:xfrm>
            <a:off x="1" y="-13252"/>
            <a:ext cx="9921874" cy="469546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2. </a:t>
            </a:r>
            <a:r>
              <a:rPr lang="en-US" sz="2400" b="1" dirty="0" err="1">
                <a:latin typeface="VNI-Swiss-Condense"/>
              </a:rPr>
              <a:t>Phaân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loaïi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+mj-lt"/>
              </a:rPr>
              <a:t>trieát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hoïc</a:t>
            </a:r>
            <a:r>
              <a:rPr lang="en-US" sz="2400" b="1" dirty="0">
                <a:latin typeface="+mj-lt"/>
              </a:rPr>
              <a:t> </a:t>
            </a:r>
          </a:p>
        </p:txBody>
      </p:sp>
    </p:spTree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56" grpId="0" animBg="1"/>
      <p:bldP spid="57" grpId="0" animBg="1"/>
      <p:bldP spid="58" grpId="0" animBg="1"/>
      <p:bldP spid="29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>
          <a:gsLst>
            <a:gs pos="11000">
              <a:srgbClr val="006600"/>
            </a:gs>
            <a:gs pos="60000">
              <a:schemeClr val="tx1"/>
            </a:gs>
            <a:gs pos="100000">
              <a:schemeClr val="tx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 bwMode="auto">
          <a:xfrm>
            <a:off x="846137" y="1295400"/>
            <a:ext cx="8382000" cy="1905000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AutoShape 49"/>
          <p:cNvSpPr>
            <a:spLocks noChangeArrowheads="1"/>
          </p:cNvSpPr>
          <p:nvPr/>
        </p:nvSpPr>
        <p:spPr bwMode="auto">
          <a:xfrm>
            <a:off x="2255837" y="224589"/>
            <a:ext cx="5562600" cy="609600"/>
          </a:xfrm>
          <a:prstGeom prst="roundRect">
            <a:avLst>
              <a:gd name="adj" fmla="val 17948"/>
            </a:avLst>
          </a:prstGeom>
          <a:noFill/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b="1" dirty="0">
                <a:solidFill>
                  <a:srgbClr val="FFFFFF"/>
                </a:solidFill>
                <a:latin typeface="VNI-Swiss-Condense" pitchFamily="2" charset="0"/>
              </a:rPr>
              <a:t>C h ö ô n g   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465137" y="301487"/>
            <a:ext cx="1409700" cy="394669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38138" indent="-338138"/>
            <a:r>
              <a:rPr lang="en-US" sz="2000" b="1" kern="10" dirty="0" err="1">
                <a:ln w="12700">
                  <a:solidFill>
                    <a:srgbClr val="FF00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VN-NTime" pitchFamily="2" charset="0"/>
                <a:cs typeface="Times New Roman" panose="02020603050405020304"/>
              </a:rPr>
              <a:t>Buổi</a:t>
            </a:r>
            <a:r>
              <a:rPr lang="en-US" sz="2000" b="1" kern="10" dirty="0">
                <a:ln w="12700">
                  <a:solidFill>
                    <a:srgbClr val="FF00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VN-NTime" pitchFamily="2" charset="0"/>
                <a:cs typeface="Times New Roman" panose="02020603050405020304"/>
              </a:rPr>
              <a:t> 2</a:t>
            </a:r>
          </a:p>
        </p:txBody>
      </p:sp>
      <p:sp>
        <p:nvSpPr>
          <p:cNvPr id="16" name="AutoShape 49"/>
          <p:cNvSpPr>
            <a:spLocks noChangeArrowheads="1"/>
          </p:cNvSpPr>
          <p:nvPr/>
        </p:nvSpPr>
        <p:spPr bwMode="auto">
          <a:xfrm>
            <a:off x="1417517" y="4609173"/>
            <a:ext cx="7658219" cy="457200"/>
          </a:xfrm>
          <a:prstGeom prst="roundRect">
            <a:avLst>
              <a:gd name="adj" fmla="val 17948"/>
            </a:avLst>
          </a:prstGeom>
          <a:noFill/>
          <a:ln w="28575" algn="ctr">
            <a:noFill/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>
                <a:solidFill>
                  <a:srgbClr val="FF0000"/>
                </a:solidFill>
                <a:latin typeface="VN-NTime" pitchFamily="2" charset="0"/>
              </a:rPr>
              <a:t>2.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Trung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–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trung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ñaïi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</p:txBody>
      </p:sp>
      <p:sp>
        <p:nvSpPr>
          <p:cNvPr id="17" name="AutoShape 49"/>
          <p:cNvSpPr>
            <a:spLocks noChangeArrowheads="1"/>
          </p:cNvSpPr>
          <p:nvPr/>
        </p:nvSpPr>
        <p:spPr bwMode="auto">
          <a:xfrm>
            <a:off x="1417517" y="5019185"/>
            <a:ext cx="7658219" cy="457200"/>
          </a:xfrm>
          <a:prstGeom prst="roundRect">
            <a:avLst>
              <a:gd name="adj" fmla="val 17948"/>
            </a:avLst>
          </a:prstGeom>
          <a:noFill/>
          <a:ln w="28575" algn="ctr">
            <a:noFill/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>
                <a:solidFill>
                  <a:srgbClr val="FF0000"/>
                </a:solidFill>
                <a:latin typeface="VN-NTime" pitchFamily="2" charset="0"/>
              </a:rPr>
              <a:t>3.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töôûng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Vieät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Nam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kieán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1407463" y="4191000"/>
            <a:ext cx="7668274" cy="432661"/>
          </a:xfrm>
          <a:prstGeom prst="roundRect">
            <a:avLst>
              <a:gd name="adj" fmla="val 7436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55600" indent="-355600"/>
            <a:r>
              <a:rPr lang="en-US" sz="2400" b="1" dirty="0">
                <a:solidFill>
                  <a:srgbClr val="FF0000"/>
                </a:solidFill>
                <a:latin typeface="VN-NTime" pitchFamily="2" charset="0"/>
              </a:rPr>
              <a:t>1.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AÁn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–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trung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ñaïi</a:t>
            </a:r>
            <a:endParaRPr lang="vi-VN" sz="2400" dirty="0">
              <a:solidFill>
                <a:srgbClr val="000066"/>
              </a:solidFill>
            </a:endParaRPr>
          </a:p>
        </p:txBody>
      </p:sp>
      <p:sp>
        <p:nvSpPr>
          <p:cNvPr id="13" name="WordArt 9"/>
          <p:cNvSpPr>
            <a:spLocks noChangeArrowheads="1" noChangeShapeType="1" noTextEdit="1"/>
          </p:cNvSpPr>
          <p:nvPr/>
        </p:nvSpPr>
        <p:spPr bwMode="auto">
          <a:xfrm>
            <a:off x="1989137" y="1524000"/>
            <a:ext cx="5852160" cy="1371600"/>
          </a:xfrm>
          <a:prstGeom prst="rect">
            <a:avLst/>
          </a:prstGeom>
          <a:noFill/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fromWordArt="1">
            <a:prstTxWarp prst="textDeflateBottom">
              <a:avLst>
                <a:gd name="adj" fmla="val 47067"/>
              </a:avLst>
            </a:prstTxWarp>
          </a:bodyPr>
          <a:lstStyle/>
          <a:p>
            <a:pPr algn="ctr"/>
            <a:r>
              <a:rPr lang="en-US" sz="3600" b="1" dirty="0">
                <a:solidFill>
                  <a:srgbClr val="0000CC"/>
                </a:solidFill>
                <a:latin typeface="VNI-Cooper" pitchFamily="2" charset="0"/>
              </a:rPr>
              <a:t>KHAÙI LUAÄN VEÀ TRIEÁT HOÏC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1989137" y="2918458"/>
            <a:ext cx="6011485" cy="2961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Rounded Rectangle 14"/>
          <p:cNvSpPr/>
          <p:nvPr/>
        </p:nvSpPr>
        <p:spPr bwMode="auto">
          <a:xfrm>
            <a:off x="2598737" y="3644076"/>
            <a:ext cx="5372100" cy="3946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38138" indent="-338138"/>
            <a:r>
              <a:rPr lang="en-US" altLang="ko-KR" sz="2000" b="1" dirty="0">
                <a:solidFill>
                  <a:srgbClr val="000000"/>
                </a:solidFill>
              </a:rPr>
              <a:t>II. </a:t>
            </a:r>
            <a:r>
              <a:rPr lang="en-US" altLang="ko-KR" sz="2000" b="1" dirty="0">
                <a:solidFill>
                  <a:srgbClr val="FF0000"/>
                </a:solidFill>
                <a:latin typeface="VN-NTime" pitchFamily="2" charset="0"/>
              </a:rPr>
              <a:t>KHAÙI QUAÙT T</a:t>
            </a:r>
            <a:r>
              <a:rPr lang="en-US" sz="2000" b="1" dirty="0">
                <a:solidFill>
                  <a:srgbClr val="FF0000"/>
                </a:solidFill>
                <a:latin typeface="VN-NTime" pitchFamily="2" charset="0"/>
              </a:rPr>
              <a:t>RIEÁT HOÏC PHÖÔNG ÑOÂNG</a:t>
            </a:r>
            <a:endParaRPr lang="en-US" sz="2000" b="1" kern="10" dirty="0">
              <a:ln w="12700">
                <a:solidFill>
                  <a:srgbClr val="FF0000"/>
                </a:solidFill>
                <a:round/>
              </a:ln>
              <a:solidFill>
                <a:srgbClr val="FF0000"/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VN-NTime" pitchFamily="2" charset="0"/>
              <a:cs typeface="Times New Roman" panose="02020603050405020304"/>
            </a:endParaRPr>
          </a:p>
        </p:txBody>
      </p:sp>
    </p:spTree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84136" y="457186"/>
            <a:ext cx="3810001" cy="461558"/>
          </a:xfrm>
          <a:prstGeom prst="roundRect">
            <a:avLst>
              <a:gd name="adj" fmla="val 10907"/>
            </a:avLst>
          </a:prstGeom>
          <a:solidFill>
            <a:srgbClr val="000066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VN-NTime" pitchFamily="2" charset="0"/>
              </a:rPr>
              <a:t>a)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Lòch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söû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ra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ñôøi</a:t>
            </a:r>
            <a:r>
              <a:rPr lang="en-US" sz="2400" b="1" dirty="0">
                <a:latin typeface="VN-NTime" pitchFamily="2" charset="0"/>
              </a:rPr>
              <a:t>, </a:t>
            </a:r>
            <a:r>
              <a:rPr lang="en-US" sz="2400" b="1" dirty="0" err="1">
                <a:latin typeface="VN-NTime" pitchFamily="2" charset="0"/>
              </a:rPr>
              <a:t>phaùt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trieån</a:t>
            </a:r>
            <a:endParaRPr lang="en-US" sz="2400" b="1" spc="-50" dirty="0">
              <a:latin typeface="VN-NTime" pitchFamily="2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84136" y="1219200"/>
            <a:ext cx="9753602" cy="4724400"/>
          </a:xfrm>
          <a:prstGeom prst="roundRect">
            <a:avLst>
              <a:gd name="adj" fmla="val 893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AÁn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quoác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Nam AÙ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lôùn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daïng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nhieân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–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xaõ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hoäi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nuùi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Hymalaya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soâng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Aán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&amp;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soâng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Haèng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,…);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AÁn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2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chuûng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toäc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ngöôøi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Ñraviñieân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soáng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ôû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phöông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Nam,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ngöôøi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Arieân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soáng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ôû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phöông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Baéc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chia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thaønh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4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ñaúng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caáp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taêng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löõ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quyù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toäc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bình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daân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&amp;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noâ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leä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).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xaõ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thoân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sôû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höõu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nhaø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nöôùc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Arieân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dai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daúng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nöôùc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cuøng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giaùo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trò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boùc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loät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noâ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leä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" pitchFamily="2" charset="2"/>
              </a:rPr>
              <a:t>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giaùo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truøm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soáng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xaõ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hoäi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" pitchFamily="2" charset="2"/>
              </a:rPr>
              <a:t> 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Con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soáng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naëng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taâm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linh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giaûi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thoaùt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Lòch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traõi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qua 4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kyø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: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Vaên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minh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AÁn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" pitchFamily="2" charset="2"/>
              </a:rPr>
              <a:t>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Vaên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minh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Veâña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" pitchFamily="2" charset="2"/>
              </a:rPr>
              <a:t>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vöông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trieàu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laäp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" pitchFamily="2" charset="2"/>
              </a:rPr>
              <a:t>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vöông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trieàu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leä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thuoäc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…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AÁn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ñaït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thaønh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töïu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röïc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rôõ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chaát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&amp;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tinh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thaàn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 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neàn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thaâm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traàm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saâu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saéc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 </a:t>
            </a:r>
          </a:p>
        </p:txBody>
      </p:sp>
      <p:sp>
        <p:nvSpPr>
          <p:cNvPr id="5" name="AutoShape 49"/>
          <p:cNvSpPr>
            <a:spLocks noChangeArrowheads="1"/>
          </p:cNvSpPr>
          <p:nvPr/>
        </p:nvSpPr>
        <p:spPr bwMode="auto">
          <a:xfrm>
            <a:off x="1" y="-25321"/>
            <a:ext cx="9921874" cy="406323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/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1.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trieát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hoïc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AÁn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Ñoä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coå</a:t>
            </a:r>
            <a:r>
              <a:rPr lang="en-US" sz="2400" b="1" dirty="0">
                <a:latin typeface="VNI-Swiss-Condense" pitchFamily="2" charset="0"/>
              </a:rPr>
              <a:t> - </a:t>
            </a:r>
            <a:r>
              <a:rPr lang="en-US" sz="2400" b="1" dirty="0" err="1">
                <a:latin typeface="VNI-Swiss-Condense" pitchFamily="2" charset="0"/>
              </a:rPr>
              <a:t>trung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ñaïi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938655396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84136" y="457186"/>
            <a:ext cx="1905001" cy="461558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VN-NTime" pitchFamily="2" charset="0"/>
              </a:rPr>
              <a:t>b)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Ñaëc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ñieåm</a:t>
            </a:r>
            <a:endParaRPr lang="en-US" sz="2400" b="1" spc="-50" dirty="0">
              <a:latin typeface="VN-NTime" pitchFamily="2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84136" y="1475509"/>
            <a:ext cx="9794545" cy="4772891"/>
          </a:xfrm>
          <a:prstGeom prst="roundRect">
            <a:avLst>
              <a:gd name="adj" fmla="val 1923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chia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thaønh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chính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chính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döïa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treân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cô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sôû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phaân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chia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thaùi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ñoä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ñoái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vôùi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kinh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Veâña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 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buùt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chieán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pheâ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phaùn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nhöng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chöùng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saâu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saéc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Thöôøng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sôû</a:t>
            </a:r>
            <a:r>
              <a:rPr lang="en-US" sz="2400" b="1" i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giaùo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giaùo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giaûi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soáng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taâm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linh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tìm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kieám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maïnh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linh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con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höôùng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noäi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noåi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troäi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Symbol" panose="05050102010706020507"/>
              </a:rPr>
              <a:t>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Thöôøng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taâm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bí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soä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thaâm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traàm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saâu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saéc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tröøu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töôïng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khaùi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quaùt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cao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ñaët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giaûi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quyeát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nhieàu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song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öu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tieân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giaûi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quyeát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nhoùm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thuoäc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sinh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nhaèm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tìm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kieám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con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ñöôøng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giaûi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thoaùt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chuùng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sinh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xaõ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hoäi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luoân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xung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ñaúng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caáp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chuûng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toäc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khaéc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nghieät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</a:t>
            </a:r>
          </a:p>
        </p:txBody>
      </p:sp>
      <p:sp>
        <p:nvSpPr>
          <p:cNvPr id="5" name="AutoShape 49"/>
          <p:cNvSpPr>
            <a:spLocks noChangeArrowheads="1"/>
          </p:cNvSpPr>
          <p:nvPr/>
        </p:nvSpPr>
        <p:spPr bwMode="auto">
          <a:xfrm>
            <a:off x="1" y="-25321"/>
            <a:ext cx="9921874" cy="406323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/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1.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trieát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hoïc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AÁn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Ñoä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coå</a:t>
            </a:r>
            <a:r>
              <a:rPr lang="en-US" sz="2400" b="1" dirty="0">
                <a:latin typeface="VNI-Swiss-Condense" pitchFamily="2" charset="0"/>
              </a:rPr>
              <a:t> - </a:t>
            </a:r>
            <a:r>
              <a:rPr lang="en-US" sz="2400" b="1" dirty="0" err="1">
                <a:latin typeface="VNI-Swiss-Condense" pitchFamily="2" charset="0"/>
              </a:rPr>
              <a:t>trung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ñaïi</a:t>
            </a:r>
            <a:endParaRPr lang="vi-VN" sz="2400" dirty="0"/>
          </a:p>
        </p:txBody>
      </p:sp>
    </p:spTree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9"/>
          <p:cNvSpPr>
            <a:spLocks noChangeArrowheads="1"/>
          </p:cNvSpPr>
          <p:nvPr/>
        </p:nvSpPr>
        <p:spPr bwMode="auto">
          <a:xfrm>
            <a:off x="4122737" y="1417887"/>
            <a:ext cx="1752600" cy="440826"/>
          </a:xfrm>
          <a:prstGeom prst="roundRect">
            <a:avLst>
              <a:gd name="adj" fmla="val 17948"/>
            </a:avLst>
          </a:prstGeom>
          <a:solidFill>
            <a:schemeClr val="tx1"/>
          </a:solidFill>
          <a:ln w="28575" algn="ctr">
            <a:solidFill>
              <a:schemeClr val="tx1">
                <a:lumMod val="75000"/>
              </a:schemeClr>
            </a:solidFill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400" b="1" err="1">
                <a:solidFill>
                  <a:schemeClr val="bg2"/>
                </a:solidFill>
                <a:latin typeface="VN-NTime" pitchFamily="2" charset="0"/>
              </a:rPr>
              <a:t>Upanisad</a:t>
            </a:r>
            <a:endParaRPr lang="en-US" sz="2400" b="1">
              <a:solidFill>
                <a:schemeClr val="bg2"/>
              </a:solidFill>
              <a:latin typeface="VN-NTime" pitchFamily="2" charset="0"/>
            </a:endParaRPr>
          </a:p>
        </p:txBody>
      </p:sp>
      <p:sp>
        <p:nvSpPr>
          <p:cNvPr id="10" name="AutoShape 49"/>
          <p:cNvSpPr>
            <a:spLocks noChangeArrowheads="1"/>
          </p:cNvSpPr>
          <p:nvPr/>
        </p:nvSpPr>
        <p:spPr bwMode="auto">
          <a:xfrm>
            <a:off x="2979737" y="2133895"/>
            <a:ext cx="4038600" cy="457405"/>
          </a:xfrm>
          <a:prstGeom prst="roundRect">
            <a:avLst>
              <a:gd name="adj" fmla="val 23653"/>
            </a:avLst>
          </a:prstGeom>
          <a:solidFill>
            <a:schemeClr val="tx1"/>
          </a:solidFill>
          <a:ln w="28575" algn="ctr">
            <a:solidFill>
              <a:schemeClr val="tx1">
                <a:lumMod val="75000"/>
              </a:schemeClr>
            </a:solidFill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  </a:t>
            </a:r>
            <a:r>
              <a:rPr lang="en-US" sz="2400" b="1" err="1">
                <a:solidFill>
                  <a:schemeClr val="bg2"/>
                </a:solidFill>
                <a:latin typeface="VN-NTime" pitchFamily="2" charset="0"/>
              </a:rPr>
              <a:t>Hai</a:t>
            </a: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chemeClr val="bg2"/>
                </a:solidFill>
                <a:latin typeface="VN-NTime" pitchFamily="2" charset="0"/>
              </a:rPr>
              <a:t>heä</a:t>
            </a: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chemeClr val="bg2"/>
                </a:solidFill>
                <a:latin typeface="VN-NTime" pitchFamily="2" charset="0"/>
              </a:rPr>
              <a:t>thoáng</a:t>
            </a: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chemeClr val="bg2"/>
                </a:solidFill>
                <a:latin typeface="VN-NTime" pitchFamily="2" charset="0"/>
              </a:rPr>
              <a:t>trieát</a:t>
            </a: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chemeClr val="bg2"/>
                </a:solidFill>
                <a:latin typeface="VN-NTime" pitchFamily="2" charset="0"/>
              </a:rPr>
              <a:t>hoïc</a:t>
            </a:r>
            <a:endParaRPr lang="en-US" sz="2400" b="1">
              <a:solidFill>
                <a:schemeClr val="bg2"/>
              </a:solidFill>
              <a:latin typeface="VN-NTime" pitchFamily="2" charset="0"/>
            </a:endParaRPr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 bwMode="auto">
          <a:xfrm>
            <a:off x="4999037" y="2591300"/>
            <a:ext cx="495300" cy="2361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cxnSp>
      <p:cxnSp>
        <p:nvCxnSpPr>
          <p:cNvPr id="14" name="Straight Arrow Connector 13"/>
          <p:cNvCxnSpPr>
            <a:stCxn id="6" idx="2"/>
            <a:endCxn id="10" idx="0"/>
          </p:cNvCxnSpPr>
          <p:nvPr/>
        </p:nvCxnSpPr>
        <p:spPr bwMode="auto">
          <a:xfrm>
            <a:off x="4999037" y="1858713"/>
            <a:ext cx="0" cy="2751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10" idx="2"/>
            <a:endCxn id="24" idx="0"/>
          </p:cNvCxnSpPr>
          <p:nvPr/>
        </p:nvCxnSpPr>
        <p:spPr bwMode="auto">
          <a:xfrm>
            <a:off x="4999037" y="2591300"/>
            <a:ext cx="2476500" cy="5329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10" idx="2"/>
            <a:endCxn id="22" idx="0"/>
          </p:cNvCxnSpPr>
          <p:nvPr/>
        </p:nvCxnSpPr>
        <p:spPr bwMode="auto">
          <a:xfrm flipH="1">
            <a:off x="2674938" y="2591300"/>
            <a:ext cx="2324099" cy="5329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AutoShape 49"/>
          <p:cNvSpPr>
            <a:spLocks noChangeArrowheads="1"/>
          </p:cNvSpPr>
          <p:nvPr/>
        </p:nvSpPr>
        <p:spPr bwMode="auto">
          <a:xfrm>
            <a:off x="312738" y="3124200"/>
            <a:ext cx="4724400" cy="457200"/>
          </a:xfrm>
          <a:prstGeom prst="roundRect">
            <a:avLst>
              <a:gd name="adj" fmla="val 23653"/>
            </a:avLst>
          </a:prstGeom>
          <a:solidFill>
            <a:schemeClr val="tx2">
              <a:lumMod val="20000"/>
              <a:lumOff val="80000"/>
            </a:schemeClr>
          </a:solidFill>
          <a:ln w="28575" algn="ctr">
            <a:solidFill>
              <a:schemeClr val="tx1">
                <a:lumMod val="75000"/>
              </a:schemeClr>
            </a:solidFill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rgbClr val="002060"/>
                </a:solidFill>
                <a:latin typeface="VN-NTime" pitchFamily="2" charset="0"/>
              </a:rPr>
              <a:t>  </a:t>
            </a:r>
            <a:r>
              <a:rPr lang="en-US" sz="2400" b="1" err="1">
                <a:solidFill>
                  <a:srgbClr val="002060"/>
                </a:solidFill>
                <a:latin typeface="VN-NTime" pitchFamily="2" charset="0"/>
              </a:rPr>
              <a:t>Saùu</a:t>
            </a:r>
            <a:r>
              <a:rPr lang="en-US" sz="2400" b="1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2060"/>
                </a:solidFill>
                <a:latin typeface="VN-NTime" pitchFamily="2" charset="0"/>
              </a:rPr>
              <a:t>tröôøng</a:t>
            </a:r>
            <a:r>
              <a:rPr lang="en-US" sz="2400" b="1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2060"/>
                </a:solidFill>
                <a:latin typeface="VN-NTime" pitchFamily="2" charset="0"/>
              </a:rPr>
              <a:t>phaùi</a:t>
            </a:r>
            <a:r>
              <a:rPr lang="en-US" sz="2400" b="1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2060"/>
                </a:solidFill>
                <a:latin typeface="VN-NTime" pitchFamily="2" charset="0"/>
              </a:rPr>
              <a:t>chính</a:t>
            </a:r>
            <a:r>
              <a:rPr lang="en-US" sz="2400" b="1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2060"/>
                </a:solidFill>
                <a:latin typeface="VN-NTime" pitchFamily="2" charset="0"/>
              </a:rPr>
              <a:t>thoáng</a:t>
            </a:r>
            <a:endParaRPr lang="en-US" sz="2400" b="1">
              <a:solidFill>
                <a:srgbClr val="002060"/>
              </a:solidFill>
              <a:latin typeface="VN-NTime" pitchFamily="2" charset="0"/>
            </a:endParaRPr>
          </a:p>
        </p:txBody>
      </p:sp>
      <p:sp>
        <p:nvSpPr>
          <p:cNvPr id="24" name="AutoShape 49"/>
          <p:cNvSpPr>
            <a:spLocks noChangeArrowheads="1"/>
          </p:cNvSpPr>
          <p:nvPr/>
        </p:nvSpPr>
        <p:spPr bwMode="auto">
          <a:xfrm>
            <a:off x="5189537" y="3124200"/>
            <a:ext cx="4572000" cy="457200"/>
          </a:xfrm>
          <a:prstGeom prst="roundRect">
            <a:avLst>
              <a:gd name="adj" fmla="val 23653"/>
            </a:avLst>
          </a:prstGeom>
          <a:solidFill>
            <a:schemeClr val="accent2">
              <a:lumMod val="20000"/>
              <a:lumOff val="80000"/>
            </a:schemeClr>
          </a:solidFill>
          <a:ln w="28575" algn="ctr">
            <a:solidFill>
              <a:schemeClr val="tx1">
                <a:lumMod val="75000"/>
              </a:schemeClr>
            </a:solidFill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rgbClr val="0000CC"/>
                </a:solidFill>
                <a:latin typeface="VN-NTime" pitchFamily="2" charset="0"/>
              </a:rPr>
              <a:t>  </a:t>
            </a:r>
            <a:r>
              <a:rPr lang="en-US" sz="2400" b="1" err="1">
                <a:solidFill>
                  <a:srgbClr val="0000CC"/>
                </a:solidFill>
                <a:latin typeface="VN-NTime" pitchFamily="2" charset="0"/>
              </a:rPr>
              <a:t>Ba</a:t>
            </a:r>
            <a:r>
              <a:rPr lang="en-US" sz="2400" b="1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00CC"/>
                </a:solidFill>
                <a:latin typeface="VN-NTime" pitchFamily="2" charset="0"/>
              </a:rPr>
              <a:t>tröôøng</a:t>
            </a:r>
            <a:r>
              <a:rPr lang="en-US" sz="2400" b="1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00CC"/>
                </a:solidFill>
                <a:latin typeface="VN-NTime" pitchFamily="2" charset="0"/>
              </a:rPr>
              <a:t>phaùi</a:t>
            </a:r>
            <a:r>
              <a:rPr lang="en-US" sz="2400" b="1">
                <a:solidFill>
                  <a:srgbClr val="0000CC"/>
                </a:solidFill>
                <a:latin typeface="VN-NTime" pitchFamily="2" charset="0"/>
              </a:rPr>
              <a:t> khoâng </a:t>
            </a:r>
            <a:r>
              <a:rPr lang="en-US" sz="2400" b="1" err="1">
                <a:solidFill>
                  <a:srgbClr val="0000CC"/>
                </a:solidFill>
                <a:latin typeface="VN-NTime" pitchFamily="2" charset="0"/>
              </a:rPr>
              <a:t>chính</a:t>
            </a:r>
            <a:r>
              <a:rPr lang="en-US" sz="2400" b="1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00CC"/>
                </a:solidFill>
                <a:latin typeface="VN-NTime" pitchFamily="2" charset="0"/>
              </a:rPr>
              <a:t>thoáng</a:t>
            </a:r>
            <a:endParaRPr lang="en-US" sz="2400" b="1">
              <a:solidFill>
                <a:srgbClr val="0000CC"/>
              </a:solidFill>
              <a:latin typeface="VN-NTime" pitchFamily="2" charset="0"/>
            </a:endParaRPr>
          </a:p>
        </p:txBody>
      </p:sp>
      <p:cxnSp>
        <p:nvCxnSpPr>
          <p:cNvPr id="64" name="Straight Arrow Connector 63"/>
          <p:cNvCxnSpPr>
            <a:stCxn id="24" idx="2"/>
            <a:endCxn id="47" idx="0"/>
          </p:cNvCxnSpPr>
          <p:nvPr/>
        </p:nvCxnSpPr>
        <p:spPr bwMode="auto">
          <a:xfrm>
            <a:off x="7475537" y="3581400"/>
            <a:ext cx="1" cy="2332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24" idx="2"/>
            <a:endCxn id="48" idx="0"/>
          </p:cNvCxnSpPr>
          <p:nvPr/>
        </p:nvCxnSpPr>
        <p:spPr bwMode="auto">
          <a:xfrm>
            <a:off x="7475537" y="3581400"/>
            <a:ext cx="1028701" cy="10368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24" idx="2"/>
            <a:endCxn id="46" idx="0"/>
          </p:cNvCxnSpPr>
          <p:nvPr/>
        </p:nvCxnSpPr>
        <p:spPr bwMode="auto">
          <a:xfrm flipH="1">
            <a:off x="6370638" y="3581400"/>
            <a:ext cx="1104899" cy="10368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stCxn id="22" idx="2"/>
            <a:endCxn id="26" idx="0"/>
          </p:cNvCxnSpPr>
          <p:nvPr/>
        </p:nvCxnSpPr>
        <p:spPr bwMode="auto">
          <a:xfrm>
            <a:off x="2674938" y="3581400"/>
            <a:ext cx="1562100" cy="14178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22" idx="2"/>
            <a:endCxn id="28" idx="0"/>
          </p:cNvCxnSpPr>
          <p:nvPr/>
        </p:nvCxnSpPr>
        <p:spPr bwMode="auto">
          <a:xfrm>
            <a:off x="2674938" y="3581400"/>
            <a:ext cx="1600199" cy="5034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22" idx="2"/>
            <a:endCxn id="25" idx="0"/>
          </p:cNvCxnSpPr>
          <p:nvPr/>
        </p:nvCxnSpPr>
        <p:spPr bwMode="auto">
          <a:xfrm>
            <a:off x="2674938" y="3581400"/>
            <a:ext cx="1104900" cy="23617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22" idx="2"/>
            <a:endCxn id="29" idx="0"/>
          </p:cNvCxnSpPr>
          <p:nvPr/>
        </p:nvCxnSpPr>
        <p:spPr bwMode="auto">
          <a:xfrm flipH="1">
            <a:off x="1836738" y="3581400"/>
            <a:ext cx="838200" cy="23617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22" idx="2"/>
            <a:endCxn id="27" idx="0"/>
          </p:cNvCxnSpPr>
          <p:nvPr/>
        </p:nvCxnSpPr>
        <p:spPr bwMode="auto">
          <a:xfrm flipH="1">
            <a:off x="1265237" y="3581400"/>
            <a:ext cx="1409701" cy="14178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>
            <a:stCxn id="22" idx="2"/>
            <a:endCxn id="30" idx="0"/>
          </p:cNvCxnSpPr>
          <p:nvPr/>
        </p:nvCxnSpPr>
        <p:spPr bwMode="auto">
          <a:xfrm flipH="1">
            <a:off x="1189038" y="3581400"/>
            <a:ext cx="1485900" cy="5034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WordArt 61"/>
          <p:cNvSpPr>
            <a:spLocks noChangeArrowheads="1" noChangeShapeType="1" noTextEdit="1"/>
          </p:cNvSpPr>
          <p:nvPr/>
        </p:nvSpPr>
        <p:spPr bwMode="auto">
          <a:xfrm>
            <a:off x="2983201" y="5943199"/>
            <a:ext cx="1593273" cy="4580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fromWordArt="1"/>
          <a:lstStyle/>
          <a:p>
            <a:pPr algn="ctr"/>
            <a:r>
              <a:rPr lang="en-US" sz="2400" b="1" kern="10" err="1">
                <a:solidFill>
                  <a:srgbClr val="002060"/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Mimamsa</a:t>
            </a:r>
            <a:endParaRPr lang="en-US" sz="2400" b="1" kern="10">
              <a:solidFill>
                <a:srgbClr val="002060"/>
              </a:solidFill>
              <a:latin typeface="Calisto MT" panose="02040603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WordArt 65"/>
          <p:cNvSpPr>
            <a:spLocks noChangeArrowheads="1" noChangeShapeType="1" noTextEdit="1"/>
          </p:cNvSpPr>
          <p:nvPr/>
        </p:nvSpPr>
        <p:spPr bwMode="auto">
          <a:xfrm>
            <a:off x="3717492" y="4999287"/>
            <a:ext cx="1039091" cy="4408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fromWordArt="1"/>
          <a:lstStyle/>
          <a:p>
            <a:pPr algn="ctr"/>
            <a:r>
              <a:rPr lang="en-US" sz="2400" b="1" kern="10" err="1">
                <a:solidFill>
                  <a:srgbClr val="002060"/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Nyaya</a:t>
            </a:r>
            <a:endParaRPr lang="en-US" sz="2400" b="1" kern="10">
              <a:solidFill>
                <a:srgbClr val="002060"/>
              </a:solidFill>
              <a:latin typeface="Calisto MT" panose="02040603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WordArt 66"/>
          <p:cNvSpPr>
            <a:spLocks noChangeArrowheads="1" noChangeShapeType="1" noTextEdit="1"/>
          </p:cNvSpPr>
          <p:nvPr/>
        </p:nvSpPr>
        <p:spPr bwMode="auto">
          <a:xfrm>
            <a:off x="676419" y="4999287"/>
            <a:ext cx="1177636" cy="4408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fromWordArt="1"/>
          <a:lstStyle/>
          <a:p>
            <a:pPr algn="ctr"/>
            <a:r>
              <a:rPr lang="en-US" sz="2400" b="1" kern="10">
                <a:solidFill>
                  <a:srgbClr val="002060"/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Yôga</a:t>
            </a:r>
          </a:p>
        </p:txBody>
      </p:sp>
      <p:sp>
        <p:nvSpPr>
          <p:cNvPr id="28" name="WordArt 67"/>
          <p:cNvSpPr>
            <a:spLocks noChangeArrowheads="1" noChangeShapeType="1" noTextEdit="1"/>
          </p:cNvSpPr>
          <p:nvPr/>
        </p:nvSpPr>
        <p:spPr bwMode="auto">
          <a:xfrm>
            <a:off x="3513137" y="4084887"/>
            <a:ext cx="1524000" cy="4408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fromWordArt="1"/>
          <a:lstStyle/>
          <a:p>
            <a:pPr algn="ctr"/>
            <a:r>
              <a:rPr lang="en-US" sz="2400" b="1" kern="10" err="1">
                <a:solidFill>
                  <a:srgbClr val="002060"/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Vaisêsika</a:t>
            </a:r>
            <a:endParaRPr lang="en-US" sz="2400" b="1" kern="10">
              <a:solidFill>
                <a:srgbClr val="002060"/>
              </a:solidFill>
              <a:latin typeface="Calisto MT" panose="02040603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WordArt 68"/>
          <p:cNvSpPr>
            <a:spLocks noChangeArrowheads="1" noChangeShapeType="1" noTextEdit="1"/>
          </p:cNvSpPr>
          <p:nvPr/>
        </p:nvSpPr>
        <p:spPr bwMode="auto">
          <a:xfrm>
            <a:off x="1005465" y="5943199"/>
            <a:ext cx="1662545" cy="4580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fromWordArt="1"/>
          <a:lstStyle/>
          <a:p>
            <a:pPr algn="ctr"/>
            <a:r>
              <a:rPr lang="en-US" sz="2400" b="1" kern="10">
                <a:solidFill>
                  <a:srgbClr val="002060"/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Samkhya</a:t>
            </a:r>
          </a:p>
        </p:txBody>
      </p:sp>
      <p:sp>
        <p:nvSpPr>
          <p:cNvPr id="30" name="WordArt 69"/>
          <p:cNvSpPr>
            <a:spLocks noChangeArrowheads="1" noChangeShapeType="1" noTextEdit="1"/>
          </p:cNvSpPr>
          <p:nvPr/>
        </p:nvSpPr>
        <p:spPr bwMode="auto">
          <a:xfrm>
            <a:off x="461674" y="4084887"/>
            <a:ext cx="1454727" cy="4408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fromWordArt="1"/>
          <a:lstStyle/>
          <a:p>
            <a:pPr algn="ctr"/>
            <a:r>
              <a:rPr lang="vi-VN" sz="2400" b="1" kern="10">
                <a:solidFill>
                  <a:srgbClr val="002060"/>
                </a:solidFill>
                <a:cs typeface="Times New Roman" panose="02020603050405020304" pitchFamily="18" charset="0"/>
              </a:rPr>
              <a:t>Vêđanta</a:t>
            </a:r>
            <a:endParaRPr lang="en-US" sz="2400" b="1" kern="10">
              <a:solidFill>
                <a:srgbClr val="002060"/>
              </a:solidFill>
              <a:latin typeface="Calisto MT" panose="02040603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WordArt 70"/>
          <p:cNvSpPr>
            <a:spLocks noChangeArrowheads="1" noChangeShapeType="1" noTextEdit="1"/>
          </p:cNvSpPr>
          <p:nvPr/>
        </p:nvSpPr>
        <p:spPr bwMode="auto">
          <a:xfrm>
            <a:off x="5574001" y="4618285"/>
            <a:ext cx="1593273" cy="4408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fromWordArt="1"/>
          <a:lstStyle/>
          <a:p>
            <a:pPr algn="ctr"/>
            <a:r>
              <a:rPr lang="en-US" sz="2400" b="1" kern="10" err="1">
                <a:solidFill>
                  <a:srgbClr val="0000CC"/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Phật</a:t>
            </a:r>
            <a:r>
              <a:rPr lang="en-US" sz="2400" b="1" kern="10">
                <a:solidFill>
                  <a:srgbClr val="0000CC"/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" err="1">
                <a:solidFill>
                  <a:srgbClr val="0000CC"/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giáo</a:t>
            </a:r>
            <a:endParaRPr lang="en-US" sz="2400" b="1" kern="10">
              <a:solidFill>
                <a:srgbClr val="0000CC"/>
              </a:solidFill>
              <a:latin typeface="Calisto MT" panose="02040603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WordArt 71"/>
          <p:cNvSpPr>
            <a:spLocks noChangeArrowheads="1" noChangeShapeType="1" noTextEdit="1"/>
          </p:cNvSpPr>
          <p:nvPr/>
        </p:nvSpPr>
        <p:spPr bwMode="auto">
          <a:xfrm>
            <a:off x="6574992" y="5913687"/>
            <a:ext cx="1801091" cy="4408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fromWordArt="1"/>
          <a:lstStyle/>
          <a:p>
            <a:pPr algn="ctr">
              <a:spcBef>
                <a:spcPts val="0"/>
              </a:spcBef>
            </a:pPr>
            <a:r>
              <a:rPr lang="en-US" sz="2400" b="1" kern="10" err="1">
                <a:solidFill>
                  <a:srgbClr val="0000CC"/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Jaina</a:t>
            </a:r>
            <a:r>
              <a:rPr lang="en-US" sz="2400" b="1" kern="10">
                <a:solidFill>
                  <a:srgbClr val="0000CC"/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" err="1">
                <a:solidFill>
                  <a:srgbClr val="0000CC"/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giáo</a:t>
            </a:r>
            <a:endParaRPr lang="en-US" sz="2400" b="1" kern="10">
              <a:solidFill>
                <a:srgbClr val="0000CC"/>
              </a:solidFill>
              <a:latin typeface="Calisto MT" panose="02040603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WordArt 72"/>
          <p:cNvSpPr>
            <a:spLocks noChangeArrowheads="1" noChangeShapeType="1" noTextEdit="1"/>
          </p:cNvSpPr>
          <p:nvPr/>
        </p:nvSpPr>
        <p:spPr bwMode="auto">
          <a:xfrm>
            <a:off x="7707601" y="4618285"/>
            <a:ext cx="1593273" cy="4408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fromWordArt="1"/>
          <a:lstStyle/>
          <a:p>
            <a:pPr algn="ctr"/>
            <a:r>
              <a:rPr lang="en-US" sz="2400" b="1" kern="10" err="1">
                <a:solidFill>
                  <a:srgbClr val="0000CC"/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Lôkayatta</a:t>
            </a:r>
            <a:endParaRPr lang="en-US" sz="2400" b="1" kern="10">
              <a:solidFill>
                <a:srgbClr val="0000CC"/>
              </a:solidFill>
              <a:latin typeface="Calisto MT" panose="02040603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84136" y="457186"/>
            <a:ext cx="2667001" cy="461558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VN-NTime" pitchFamily="2" charset="0"/>
              </a:rPr>
              <a:t>c</a:t>
            </a:r>
            <a:r>
              <a:rPr lang="en-US" sz="2400" b="1" dirty="0">
                <a:latin typeface="VN-NTime" pitchFamily="2" charset="0"/>
              </a:rPr>
              <a:t>)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Caùc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tröôøng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phaùi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endParaRPr lang="en-US" sz="2400" b="1" dirty="0">
              <a:latin typeface="VN-NTime" pitchFamily="2" charset="0"/>
            </a:endParaRPr>
          </a:p>
        </p:txBody>
      </p:sp>
      <p:sp>
        <p:nvSpPr>
          <p:cNvPr id="33" name="AutoShape 49"/>
          <p:cNvSpPr>
            <a:spLocks noChangeArrowheads="1"/>
          </p:cNvSpPr>
          <p:nvPr/>
        </p:nvSpPr>
        <p:spPr bwMode="auto">
          <a:xfrm>
            <a:off x="1" y="-25321"/>
            <a:ext cx="9921874" cy="406323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/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1.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trieát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hoïc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AÁn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Ñoä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coå</a:t>
            </a:r>
            <a:r>
              <a:rPr lang="en-US" sz="2400" b="1" dirty="0">
                <a:latin typeface="VNI-Swiss-Condense" pitchFamily="2" charset="0"/>
              </a:rPr>
              <a:t> - </a:t>
            </a:r>
            <a:r>
              <a:rPr lang="en-US" sz="2400" b="1" dirty="0" err="1">
                <a:latin typeface="VNI-Swiss-Condense" pitchFamily="2" charset="0"/>
              </a:rPr>
              <a:t>trung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ñaïi</a:t>
            </a:r>
            <a:endParaRPr lang="vi-VN" sz="2400" dirty="0"/>
          </a:p>
        </p:txBody>
      </p:sp>
    </p:spTree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 autoUpdateAnimBg="0"/>
      <p:bldP spid="22" grpId="0" animBg="1" autoUpdateAnimBg="0"/>
      <p:bldP spid="24" grpId="0" animBg="1" autoUpdateAnimBg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46" grpId="0" animBg="1"/>
      <p:bldP spid="47" grpId="0" animBg="1"/>
      <p:bldP spid="48" grpId="0" animBg="1"/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9"/>
          <p:cNvSpPr>
            <a:spLocks noChangeArrowheads="1"/>
          </p:cNvSpPr>
          <p:nvPr/>
        </p:nvSpPr>
        <p:spPr bwMode="auto">
          <a:xfrm>
            <a:off x="68262" y="1447800"/>
            <a:ext cx="9769475" cy="4998028"/>
          </a:xfrm>
          <a:prstGeom prst="roundRect">
            <a:avLst>
              <a:gd name="adj" fmla="val 2920"/>
            </a:avLst>
          </a:prstGeom>
          <a:solidFill>
            <a:schemeClr val="tx1"/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marL="228600" indent="-228600" algn="just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töôûng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: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giaûi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SH-DT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ñôøi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toàn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TG </a:t>
            </a:r>
          </a:p>
          <a:p>
            <a:pPr lvl="1" indent="-2286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Braùtman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-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tinh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toái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nguoàn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goác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vónh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haèng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  <a:p>
            <a:pPr lvl="1" indent="-228600"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chi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phoái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sinh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thaønh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huûy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dieät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vaïn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</a:t>
            </a:r>
          </a:p>
          <a:p>
            <a:pPr lvl="1" indent="-2286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AÙtman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-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braùtman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nôi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CN,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bò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vaây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haõm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bôûi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ham</a:t>
            </a:r>
          </a:p>
          <a:p>
            <a:pPr marL="228600" lvl="1" algn="just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muoán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nhuïc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duïc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giaûi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thoaùt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aùtman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doác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loøng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luyeän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  <a:p>
            <a:pPr marL="228600" lvl="1" algn="just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suy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tö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chieâm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nghieäm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taâm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linh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thaùnh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  <a:p>
            <a:pPr marL="228600" lvl="1" algn="just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quay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braùtman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</a:t>
            </a:r>
          </a:p>
          <a:p>
            <a:pPr lvl="1" indent="-228600" algn="just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TG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chæ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aûo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aûnh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do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voâ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minh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</a:t>
            </a:r>
          </a:p>
          <a:p>
            <a:pPr marL="228600" indent="-228600" algn="just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Veâñanta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giaùo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Baølamoân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-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Hinñu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</a:t>
            </a:r>
          </a:p>
          <a:p>
            <a:pPr marL="228600" indent="-228600" algn="just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thôøi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trung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Veâñanta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chuyeån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daàn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laäp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tröôøng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nguyeân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duy</a:t>
            </a:r>
            <a:endParaRPr lang="en-US" sz="2400" b="1" dirty="0">
              <a:solidFill>
                <a:schemeClr val="bg2"/>
              </a:solidFill>
              <a:latin typeface="VN-NTime" pitchFamily="2" charset="0"/>
            </a:endParaRPr>
          </a:p>
          <a:p>
            <a:pPr algn="just">
              <a:spcBef>
                <a:spcPts val="300"/>
              </a:spcBef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taâm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sang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nhò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nguyeân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</p:txBody>
      </p:sp>
      <p:sp>
        <p:nvSpPr>
          <p:cNvPr id="34" name="AutoShape 49"/>
          <p:cNvSpPr>
            <a:spLocks noChangeArrowheads="1"/>
          </p:cNvSpPr>
          <p:nvPr/>
        </p:nvSpPr>
        <p:spPr bwMode="auto">
          <a:xfrm>
            <a:off x="2827337" y="457200"/>
            <a:ext cx="2895600" cy="452858"/>
          </a:xfrm>
          <a:prstGeom prst="roundRect">
            <a:avLst>
              <a:gd name="adj" fmla="val 23653"/>
            </a:avLst>
          </a:prstGeom>
          <a:solidFill>
            <a:schemeClr val="tx2">
              <a:lumMod val="20000"/>
              <a:lumOff val="80000"/>
            </a:schemeClr>
          </a:solidFill>
          <a:ln w="19050" algn="ctr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Veâñanta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(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Sankara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)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84136" y="457186"/>
            <a:ext cx="2667001" cy="461558"/>
          </a:xfrm>
          <a:prstGeom prst="roundRect">
            <a:avLst>
              <a:gd name="adj" fmla="val 19521"/>
            </a:avLst>
          </a:prstGeom>
          <a:solidFill>
            <a:srgbClr val="0000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VN-NTime" pitchFamily="2" charset="0"/>
              </a:rPr>
              <a:t>c</a:t>
            </a:r>
            <a:r>
              <a:rPr lang="en-US" sz="2400" b="1" dirty="0">
                <a:latin typeface="VN-NTime" pitchFamily="2" charset="0"/>
              </a:rPr>
              <a:t>)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Caùc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tröôøng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phaùi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endParaRPr lang="en-US" sz="2400" b="1" dirty="0">
              <a:latin typeface="VN-NTime" pitchFamily="2" charset="0"/>
            </a:endParaRPr>
          </a:p>
        </p:txBody>
      </p:sp>
      <p:sp>
        <p:nvSpPr>
          <p:cNvPr id="7" name="AutoShape 49"/>
          <p:cNvSpPr>
            <a:spLocks noChangeArrowheads="1"/>
          </p:cNvSpPr>
          <p:nvPr/>
        </p:nvSpPr>
        <p:spPr bwMode="auto">
          <a:xfrm>
            <a:off x="1" y="-25321"/>
            <a:ext cx="9921874" cy="406323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/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1.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trieát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hoïc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AÁn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Ñoä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coå</a:t>
            </a:r>
            <a:r>
              <a:rPr lang="en-US" sz="2400" b="1" dirty="0">
                <a:latin typeface="VNI-Swiss-Condense" pitchFamily="2" charset="0"/>
              </a:rPr>
              <a:t> - </a:t>
            </a:r>
            <a:r>
              <a:rPr lang="en-US" sz="2400" b="1" dirty="0" err="1">
                <a:latin typeface="VNI-Swiss-Condense" pitchFamily="2" charset="0"/>
              </a:rPr>
              <a:t>trung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ñaïi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1780572701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>
          <a:gsLst>
            <a:gs pos="11000">
              <a:srgbClr val="006600"/>
            </a:gs>
            <a:gs pos="60000">
              <a:schemeClr val="tx1"/>
            </a:gs>
            <a:gs pos="100000">
              <a:schemeClr val="tx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 bwMode="auto">
          <a:xfrm>
            <a:off x="846137" y="1295400"/>
            <a:ext cx="8382000" cy="1905000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AutoShape 49"/>
          <p:cNvSpPr>
            <a:spLocks noChangeArrowheads="1"/>
          </p:cNvSpPr>
          <p:nvPr/>
        </p:nvSpPr>
        <p:spPr bwMode="auto">
          <a:xfrm>
            <a:off x="2255837" y="224589"/>
            <a:ext cx="5562600" cy="609600"/>
          </a:xfrm>
          <a:prstGeom prst="roundRect">
            <a:avLst>
              <a:gd name="adj" fmla="val 17948"/>
            </a:avLst>
          </a:prstGeom>
          <a:noFill/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b="1" dirty="0">
                <a:solidFill>
                  <a:srgbClr val="FFFFFF"/>
                </a:solidFill>
                <a:latin typeface="VNI-Swiss-Condense" pitchFamily="2" charset="0"/>
              </a:rPr>
              <a:t>C h ö ô n g   1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502316" y="3733800"/>
            <a:ext cx="2830221" cy="4572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sz="2000" b="1" dirty="0">
                <a:solidFill>
                  <a:srgbClr val="000000"/>
                </a:solidFill>
                <a:latin typeface="VN-NTIMES" pitchFamily="2" charset="0"/>
              </a:rPr>
              <a:t>I.</a:t>
            </a:r>
            <a:r>
              <a:rPr lang="en-US" altLang="ko-KR" sz="2000" b="1" dirty="0">
                <a:solidFill>
                  <a:srgbClr val="FF0000"/>
                </a:solidFill>
                <a:latin typeface="VN-NTIMES" pitchFamily="2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VN-NTIMES" pitchFamily="2" charset="0"/>
              </a:rPr>
              <a:t>TRIEÁT HOÏC LAØ GÌ?</a:t>
            </a:r>
          </a:p>
        </p:txBody>
      </p:sp>
      <p:sp>
        <p:nvSpPr>
          <p:cNvPr id="15" name="AutoShape 49"/>
          <p:cNvSpPr>
            <a:spLocks noChangeArrowheads="1"/>
          </p:cNvSpPr>
          <p:nvPr/>
        </p:nvSpPr>
        <p:spPr bwMode="auto">
          <a:xfrm>
            <a:off x="3208338" y="4267200"/>
            <a:ext cx="3505200" cy="457200"/>
          </a:xfrm>
          <a:prstGeom prst="roundRect">
            <a:avLst>
              <a:gd name="adj" fmla="val 17948"/>
            </a:avLst>
          </a:prstGeom>
          <a:noFill/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400" b="1" dirty="0">
                <a:solidFill>
                  <a:srgbClr val="FF0000"/>
                </a:solidFill>
                <a:latin typeface="VN-NTime" pitchFamily="2" charset="0"/>
              </a:rPr>
              <a:t>1.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</p:txBody>
      </p:sp>
      <p:sp>
        <p:nvSpPr>
          <p:cNvPr id="16" name="AutoShape 49"/>
          <p:cNvSpPr>
            <a:spLocks noChangeArrowheads="1"/>
          </p:cNvSpPr>
          <p:nvPr/>
        </p:nvSpPr>
        <p:spPr bwMode="auto">
          <a:xfrm>
            <a:off x="3208338" y="4661848"/>
            <a:ext cx="3505200" cy="457200"/>
          </a:xfrm>
          <a:prstGeom prst="roundRect">
            <a:avLst>
              <a:gd name="adj" fmla="val 17948"/>
            </a:avLst>
          </a:prstGeom>
          <a:noFill/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400" b="1" dirty="0">
                <a:solidFill>
                  <a:srgbClr val="FF0000"/>
                </a:solidFill>
                <a:latin typeface="VN-NTime" pitchFamily="2" charset="0"/>
              </a:rPr>
              <a:t>2.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loaïi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</p:txBody>
      </p:sp>
      <p:sp>
        <p:nvSpPr>
          <p:cNvPr id="12" name="WordArt 9"/>
          <p:cNvSpPr>
            <a:spLocks noChangeArrowheads="1" noChangeShapeType="1" noTextEdit="1"/>
          </p:cNvSpPr>
          <p:nvPr/>
        </p:nvSpPr>
        <p:spPr bwMode="auto">
          <a:xfrm>
            <a:off x="1989137" y="1524000"/>
            <a:ext cx="5852160" cy="1554480"/>
          </a:xfrm>
          <a:prstGeom prst="rect">
            <a:avLst/>
          </a:prstGeom>
          <a:noFill/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fromWordArt="1">
            <a:prstTxWarp prst="textDeflateBottom">
              <a:avLst>
                <a:gd name="adj" fmla="val 47067"/>
              </a:avLst>
            </a:prstTxWarp>
          </a:bodyPr>
          <a:lstStyle/>
          <a:p>
            <a:pPr algn="ctr"/>
            <a:r>
              <a:rPr lang="en-US" sz="3600" b="1" dirty="0">
                <a:solidFill>
                  <a:srgbClr val="0000CC"/>
                </a:solidFill>
                <a:latin typeface="VNI-Cooper" pitchFamily="2" charset="0"/>
              </a:rPr>
              <a:t>KHAÙI LUAÄN VEÀ TRIEÁT HOÏC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989137" y="2918458"/>
            <a:ext cx="6011485" cy="2961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9"/>
          <p:cNvSpPr>
            <a:spLocks noChangeArrowheads="1"/>
          </p:cNvSpPr>
          <p:nvPr/>
        </p:nvSpPr>
        <p:spPr bwMode="auto">
          <a:xfrm>
            <a:off x="84137" y="1562730"/>
            <a:ext cx="9685338" cy="4723141"/>
          </a:xfrm>
          <a:prstGeom prst="roundRect">
            <a:avLst>
              <a:gd name="adj" fmla="val 2920"/>
            </a:avLst>
          </a:prstGeom>
          <a:solidFill>
            <a:schemeClr val="tx1"/>
          </a:solidFill>
          <a:ln w="12700" algn="ctr">
            <a:noFill/>
            <a:round/>
            <a:headEnd/>
            <a:tailEnd/>
          </a:ln>
        </p:spPr>
        <p:txBody>
          <a:bodyPr wrap="none" anchor="ctr"/>
          <a:lstStyle/>
          <a:p>
            <a:pPr marL="228600" lvl="1" indent="-2286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mang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voâ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thaàn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nhò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nguyeân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ngaû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phía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DTCQ, </a:t>
            </a:r>
          </a:p>
          <a:p>
            <a:pPr marL="0" lvl="1"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chöùa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töôûng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bieän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chöùng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phaùc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:</a:t>
            </a:r>
          </a:p>
          <a:p>
            <a:pPr lvl="1" indent="-2286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Duyeân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khôûi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: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phaùp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2060"/>
                </a:solidFill>
                <a:latin typeface="VN-NTime" pitchFamily="2" charset="0"/>
              </a:rPr>
              <a:t>vaïn</a:t>
            </a:r>
            <a:r>
              <a:rPr lang="en-US" sz="2400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VN-NTime" pitchFamily="2" charset="0"/>
              </a:rPr>
              <a:t>vaät</a:t>
            </a:r>
            <a:r>
              <a:rPr lang="en-US" sz="2400" dirty="0">
                <a:solidFill>
                  <a:srgbClr val="002060"/>
                </a:solidFill>
                <a:latin typeface="VN-NTime" pitchFamily="2" charset="0"/>
              </a:rPr>
              <a:t>)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ñeàu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do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2060"/>
                </a:solidFill>
                <a:latin typeface="VN-NTime" pitchFamily="2" charset="0"/>
              </a:rPr>
              <a:t>ng.nhaân</a:t>
            </a:r>
            <a:r>
              <a:rPr lang="en-US" sz="2400" dirty="0">
                <a:solidFill>
                  <a:srgbClr val="002060"/>
                </a:solidFill>
                <a:latin typeface="VN-NTime" pitchFamily="2" charset="0"/>
              </a:rPr>
              <a:t>)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duyeân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2060"/>
                </a:solidFill>
                <a:latin typeface="VN-NTime" pitchFamily="2" charset="0"/>
              </a:rPr>
              <a:t>ñ.kieän</a:t>
            </a:r>
            <a:r>
              <a:rPr lang="en-US" sz="2400" dirty="0">
                <a:solidFill>
                  <a:srgbClr val="002060"/>
                </a:solidFill>
                <a:latin typeface="VN-NTime" pitchFamily="2" charset="0"/>
              </a:rPr>
              <a:t>) </a:t>
            </a:r>
          </a:p>
          <a:p>
            <a:pPr marL="228600" lvl="1" algn="just">
              <a:spcBef>
                <a:spcPts val="0"/>
              </a:spcBef>
            </a:pP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maø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Duyeân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giuùp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bieán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thaønh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quaû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Duyeân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khôûi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töø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taâm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; </a:t>
            </a:r>
          </a:p>
          <a:p>
            <a:pPr marL="228600" lvl="1"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Taâm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coäi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nguoàn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vaïn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VN-NTime" pitchFamily="2" charset="0"/>
                <a:sym typeface="Wingdings" pitchFamily="2" charset="2"/>
              </a:rPr>
              <a:t>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TG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voâ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taïo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giaû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. </a:t>
            </a:r>
          </a:p>
          <a:p>
            <a:pPr lvl="1" indent="-2286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Voâ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ngaõ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: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ñaïi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ngaõ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tieåu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ngaõ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2060"/>
                </a:solidFill>
                <a:latin typeface="VN-NTime" pitchFamily="2" charset="0"/>
              </a:rPr>
              <a:t>thöïc</a:t>
            </a:r>
            <a:r>
              <a:rPr lang="en-US" sz="2400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VN-NTime" pitchFamily="2" charset="0"/>
              </a:rPr>
              <a:t>theå</a:t>
            </a:r>
            <a:r>
              <a:rPr lang="en-US" sz="2400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VN-NTime" pitchFamily="2" charset="0"/>
              </a:rPr>
              <a:t>toái</a:t>
            </a:r>
            <a:r>
              <a:rPr lang="en-US" sz="2400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VN-NTime" pitchFamily="2" charset="0"/>
              </a:rPr>
              <a:t>thöôïng</a:t>
            </a:r>
            <a:r>
              <a:rPr lang="en-US" sz="2400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VN-NTime" pitchFamily="2" charset="0"/>
              </a:rPr>
              <a:t>vónh</a:t>
            </a:r>
            <a:r>
              <a:rPr lang="en-US" sz="2400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VN-NTime" pitchFamily="2" charset="0"/>
              </a:rPr>
              <a:t>haèng</a:t>
            </a:r>
            <a:r>
              <a:rPr lang="en-US" sz="2400" dirty="0">
                <a:solidFill>
                  <a:srgbClr val="002060"/>
                </a:solidFill>
                <a:latin typeface="VN-NTime" pitchFamily="2" charset="0"/>
              </a:rPr>
              <a:t>); </a:t>
            </a:r>
          </a:p>
          <a:p>
            <a:pPr marL="228600" lvl="1" algn="just">
              <a:spcBef>
                <a:spcPts val="0"/>
              </a:spcBef>
            </a:pP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vaïn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2060"/>
                </a:solidFill>
                <a:latin typeface="VN-NTime" pitchFamily="2" charset="0"/>
              </a:rPr>
              <a:t>caû</a:t>
            </a:r>
            <a:r>
              <a:rPr lang="en-US" sz="2400" dirty="0">
                <a:solidFill>
                  <a:srgbClr val="002060"/>
                </a:solidFill>
                <a:latin typeface="VN-NTime" pitchFamily="2" charset="0"/>
              </a:rPr>
              <a:t> CN)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taïo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thaønh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töø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saéc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VN-NTime" pitchFamily="2" charset="0"/>
              </a:rPr>
              <a:t>[</a:t>
            </a:r>
            <a:r>
              <a:rPr lang="en-US" sz="2400" dirty="0" err="1">
                <a:solidFill>
                  <a:srgbClr val="002060"/>
                </a:solidFill>
                <a:latin typeface="VN-NTime" pitchFamily="2" charset="0"/>
              </a:rPr>
              <a:t>vaät</a:t>
            </a:r>
            <a:r>
              <a:rPr lang="en-US" sz="2400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VN-NTime" pitchFamily="2" charset="0"/>
              </a:rPr>
              <a:t>chaát</a:t>
            </a:r>
            <a:r>
              <a:rPr lang="en-US" sz="2400" dirty="0">
                <a:solidFill>
                  <a:srgbClr val="002060"/>
                </a:solidFill>
                <a:latin typeface="VN-NTime" pitchFamily="2" charset="0"/>
              </a:rPr>
              <a:t> (</a:t>
            </a:r>
            <a:r>
              <a:rPr lang="en-US" sz="2400" dirty="0" err="1">
                <a:solidFill>
                  <a:srgbClr val="002060"/>
                </a:solidFill>
                <a:latin typeface="VN-NTime" pitchFamily="2" charset="0"/>
              </a:rPr>
              <a:t>ñaát</a:t>
            </a:r>
            <a:r>
              <a:rPr lang="en-US" sz="2400" dirty="0">
                <a:solidFill>
                  <a:srgbClr val="002060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latin typeface="VN-NTime" pitchFamily="2" charset="0"/>
              </a:rPr>
              <a:t>nöôùc</a:t>
            </a:r>
            <a:r>
              <a:rPr lang="en-US" sz="2400" dirty="0">
                <a:solidFill>
                  <a:srgbClr val="002060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latin typeface="VN-NTime" pitchFamily="2" charset="0"/>
              </a:rPr>
              <a:t>löûa</a:t>
            </a:r>
            <a:r>
              <a:rPr lang="en-US" sz="2400" dirty="0">
                <a:solidFill>
                  <a:srgbClr val="002060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latin typeface="VN-NTime" pitchFamily="2" charset="0"/>
              </a:rPr>
              <a:t>gioù</a:t>
            </a:r>
            <a:r>
              <a:rPr lang="en-US" sz="2400" dirty="0">
                <a:solidFill>
                  <a:srgbClr val="002060"/>
                </a:solidFill>
                <a:latin typeface="VN-NTime" pitchFamily="2" charset="0"/>
              </a:rPr>
              <a:t>)]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&amp;</a:t>
            </a:r>
          </a:p>
          <a:p>
            <a:pPr marL="228600" lvl="1"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danh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VN-NTime" pitchFamily="2" charset="0"/>
              </a:rPr>
              <a:t>[</a:t>
            </a:r>
            <a:r>
              <a:rPr lang="en-US" sz="2400" dirty="0" err="1">
                <a:solidFill>
                  <a:srgbClr val="002060"/>
                </a:solidFill>
                <a:latin typeface="VN-NTime" pitchFamily="2" charset="0"/>
              </a:rPr>
              <a:t>tinh</a:t>
            </a:r>
            <a:r>
              <a:rPr lang="en-US" sz="2400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VN-NTime" pitchFamily="2" charset="0"/>
              </a:rPr>
              <a:t>thaàn</a:t>
            </a:r>
            <a:r>
              <a:rPr lang="en-US" sz="2400" dirty="0">
                <a:solidFill>
                  <a:srgbClr val="002060"/>
                </a:solidFill>
                <a:latin typeface="VN-NTime" pitchFamily="2" charset="0"/>
              </a:rPr>
              <a:t> (</a:t>
            </a:r>
            <a:r>
              <a:rPr lang="en-US" sz="2400" dirty="0" err="1">
                <a:solidFill>
                  <a:srgbClr val="002060"/>
                </a:solidFill>
                <a:latin typeface="VN-NTime" pitchFamily="2" charset="0"/>
              </a:rPr>
              <a:t>thuï</a:t>
            </a:r>
            <a:r>
              <a:rPr lang="en-US" sz="2400" dirty="0">
                <a:solidFill>
                  <a:srgbClr val="002060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latin typeface="VN-NTime" pitchFamily="2" charset="0"/>
              </a:rPr>
              <a:t>töôûng</a:t>
            </a:r>
            <a:r>
              <a:rPr lang="en-US" sz="2400" dirty="0">
                <a:solidFill>
                  <a:srgbClr val="002060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latin typeface="VN-NTime" pitchFamily="2" charset="0"/>
              </a:rPr>
              <a:t>haønh</a:t>
            </a:r>
            <a:r>
              <a:rPr lang="en-US" sz="2400" dirty="0">
                <a:solidFill>
                  <a:srgbClr val="002060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latin typeface="VN-NTime" pitchFamily="2" charset="0"/>
              </a:rPr>
              <a:t>thöùc</a:t>
            </a:r>
            <a:r>
              <a:rPr lang="en-US" sz="2400" dirty="0">
                <a:solidFill>
                  <a:srgbClr val="002060"/>
                </a:solidFill>
                <a:latin typeface="VN-NTime" pitchFamily="2" charset="0"/>
              </a:rPr>
              <a:t>)]. </a:t>
            </a:r>
          </a:p>
          <a:p>
            <a:pPr lvl="1" indent="-2286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Voâ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thöôøng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: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caùi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gì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vónh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cöûu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khi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saéc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danh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tuï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VN-NTime" pitchFamily="2" charset="0"/>
                <a:sym typeface="Wingdings" pitchFamily="2" charset="2"/>
              </a:rPr>
              <a:t>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vaïn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, </a:t>
            </a:r>
          </a:p>
          <a:p>
            <a:pPr marL="228600" lvl="1" algn="just">
              <a:spcBef>
                <a:spcPts val="0"/>
              </a:spcBef>
            </a:pP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 con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xuaát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khi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saéc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danh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tan </a:t>
            </a:r>
            <a:r>
              <a:rPr lang="en-US" sz="2400" b="1" dirty="0">
                <a:solidFill>
                  <a:srgbClr val="FF0000"/>
                </a:solidFill>
                <a:latin typeface="VN-NTime" pitchFamily="2" charset="0"/>
                <a:sym typeface="Wingdings" pitchFamily="2" charset="2"/>
              </a:rPr>
              <a:t>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chuùng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seõ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maát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ñi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vaïn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</a:p>
          <a:p>
            <a:pPr marL="228600" lvl="1" algn="just">
              <a:spcBef>
                <a:spcPts val="0"/>
              </a:spcBef>
            </a:pP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luoân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naèm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chu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trình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sinh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-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truï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-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dò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-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dieät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bò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cuoán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vaøo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doøng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bieán</a:t>
            </a:r>
            <a:endParaRPr lang="en-US" sz="2400" b="1" dirty="0">
              <a:solidFill>
                <a:srgbClr val="002060"/>
              </a:solidFill>
              <a:latin typeface="VN-NTime" pitchFamily="2" charset="0"/>
            </a:endParaRPr>
          </a:p>
          <a:p>
            <a:pPr marL="228600" lvl="1" algn="just">
              <a:spcBef>
                <a:spcPts val="0"/>
              </a:spcBef>
            </a:pP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hoùa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hö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aûo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voâ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cuøng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theo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luaät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quaû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. </a:t>
            </a:r>
          </a:p>
        </p:txBody>
      </p:sp>
      <p:sp>
        <p:nvSpPr>
          <p:cNvPr id="34" name="AutoShape 49"/>
          <p:cNvSpPr>
            <a:spLocks noChangeArrowheads="1"/>
          </p:cNvSpPr>
          <p:nvPr/>
        </p:nvSpPr>
        <p:spPr bwMode="auto">
          <a:xfrm>
            <a:off x="2827337" y="456151"/>
            <a:ext cx="5562600" cy="462593"/>
          </a:xfrm>
          <a:prstGeom prst="roundRect">
            <a:avLst>
              <a:gd name="adj" fmla="val 23653"/>
            </a:avLst>
          </a:prstGeom>
          <a:solidFill>
            <a:schemeClr val="tx2">
              <a:lumMod val="20000"/>
              <a:lumOff val="80000"/>
            </a:schemeClr>
          </a:solidFill>
          <a:ln w="12700" algn="ctr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Phaät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giaùo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nguyeân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thuûy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800000"/>
                </a:solidFill>
                <a:latin typeface="VN-NTime" pitchFamily="2" charset="0"/>
              </a:rPr>
              <a:t>Phaät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800000"/>
                </a:solidFill>
                <a:latin typeface="VN-NTime" pitchFamily="2" charset="0"/>
              </a:rPr>
              <a:t>Thích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 Ca)</a:t>
            </a:r>
          </a:p>
        </p:txBody>
      </p:sp>
      <p:sp>
        <p:nvSpPr>
          <p:cNvPr id="6" name="AutoShape 49"/>
          <p:cNvSpPr>
            <a:spLocks noChangeArrowheads="1"/>
          </p:cNvSpPr>
          <p:nvPr/>
        </p:nvSpPr>
        <p:spPr bwMode="auto">
          <a:xfrm>
            <a:off x="1" y="-25321"/>
            <a:ext cx="9921874" cy="406323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/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1.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trieát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hoïc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AÁn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Ñoä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coå</a:t>
            </a:r>
            <a:r>
              <a:rPr lang="en-US" sz="2400" b="1" dirty="0">
                <a:latin typeface="VNI-Swiss-Condense" pitchFamily="2" charset="0"/>
              </a:rPr>
              <a:t> - </a:t>
            </a:r>
            <a:r>
              <a:rPr lang="en-US" sz="2400" b="1" dirty="0" err="1">
                <a:latin typeface="VNI-Swiss-Condense" pitchFamily="2" charset="0"/>
              </a:rPr>
              <a:t>trung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ñaïi</a:t>
            </a:r>
            <a:endParaRPr lang="vi-VN" sz="24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84136" y="457186"/>
            <a:ext cx="2667001" cy="461558"/>
          </a:xfrm>
          <a:prstGeom prst="roundRect">
            <a:avLst>
              <a:gd name="adj" fmla="val 19521"/>
            </a:avLst>
          </a:prstGeom>
          <a:solidFill>
            <a:srgbClr val="0000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VN-NTime" pitchFamily="2" charset="0"/>
              </a:rPr>
              <a:t>c</a:t>
            </a:r>
            <a:r>
              <a:rPr lang="en-US" sz="2400" b="1" dirty="0">
                <a:latin typeface="VN-NTime" pitchFamily="2" charset="0"/>
              </a:rPr>
              <a:t>)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Caùc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tröôøng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phaùi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endParaRPr lang="en-US" sz="2400" b="1" dirty="0">
              <a:latin typeface="VN-NTi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233205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9"/>
          <p:cNvSpPr>
            <a:spLocks noChangeArrowheads="1"/>
          </p:cNvSpPr>
          <p:nvPr/>
        </p:nvSpPr>
        <p:spPr bwMode="auto">
          <a:xfrm>
            <a:off x="68262" y="1114079"/>
            <a:ext cx="9769475" cy="5665471"/>
          </a:xfrm>
          <a:prstGeom prst="roundRect">
            <a:avLst>
              <a:gd name="adj" fmla="val 2920"/>
            </a:avLst>
          </a:prstGeom>
          <a:solidFill>
            <a:schemeClr val="tx1"/>
          </a:solidFill>
          <a:ln w="12700" algn="ctr">
            <a:noFill/>
            <a:round/>
            <a:headEnd/>
            <a:tailEnd/>
          </a:ln>
        </p:spPr>
        <p:txBody>
          <a:bodyPr wrap="none" anchor="ctr"/>
          <a:lstStyle/>
          <a:p>
            <a:pPr marL="288925" lvl="1" indent="-288925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sinh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taâm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töôûng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nhöng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saâu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saéc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</a:p>
          <a:p>
            <a:pPr marL="517525" lvl="2" indent="-2286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Thuyeát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dieäu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</a:p>
          <a:p>
            <a:pPr marL="746125" lvl="3" indent="-288925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Khoå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: 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LL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noãi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ôû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gian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th.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baùt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khoå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sinh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laõo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</a:t>
            </a:r>
          </a:p>
          <a:p>
            <a:pPr marL="746125" lvl="3" indent="-288925"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beänh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töû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aùi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bieät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ly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sôû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caàu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baát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ñaéc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oaùn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taêng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hoäi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nguõ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uaån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). </a:t>
            </a:r>
          </a:p>
          <a:p>
            <a:pPr marL="746125" lvl="3" indent="-288925" algn="just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: 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LL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nguyeân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noãi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:</a:t>
            </a:r>
          </a:p>
          <a:p>
            <a:pPr marL="914400" lvl="5" indent="-228600"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Th.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ñoäc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tham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saân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si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  <a:cs typeface="Times New Roman" pitchFamily="18" charset="0"/>
                <a:sym typeface="Wingdings 3" pitchFamily="18" charset="2"/>
              </a:rPr>
              <a:t>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nghieäp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  <a:cs typeface="Times New Roman" pitchFamily="18" charset="0"/>
                <a:sym typeface="Wingdings 3" pitchFamily="18" charset="2"/>
              </a:rPr>
              <a:t>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luaân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hoài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  <a:cs typeface="Times New Roman" pitchFamily="18" charset="0"/>
                <a:sym typeface="Wingdings 3" pitchFamily="18" charset="2"/>
              </a:rPr>
              <a:t>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beå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khoå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). </a:t>
            </a:r>
          </a:p>
          <a:p>
            <a:pPr marL="914400" lvl="5" indent="-228600" algn="just">
              <a:buFont typeface="Wingdings" panose="05000000000000000000" pitchFamily="2" charset="2"/>
              <a:buChar char="ü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Th.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thaäp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nhò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duyeân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voâ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minh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  <a:cs typeface="Times New Roman" pitchFamily="18" charset="0"/>
                <a:sym typeface="Wingdings 3" pitchFamily="18" charset="2"/>
              </a:rPr>
              <a:t>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haønh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  <a:cs typeface="Times New Roman" pitchFamily="18" charset="0"/>
                <a:sym typeface="Wingdings 3" pitchFamily="18" charset="2"/>
              </a:rPr>
              <a:t>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thöùc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  <a:cs typeface="Times New Roman" pitchFamily="18" charset="0"/>
                <a:sym typeface="Wingdings 3" pitchFamily="18" charset="2"/>
              </a:rPr>
              <a:t>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danh-saéc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  <a:cs typeface="Times New Roman" pitchFamily="18" charset="0"/>
                <a:sym typeface="Wingdings 3" pitchFamily="18" charset="2"/>
              </a:rPr>
              <a:t></a:t>
            </a:r>
            <a:endParaRPr lang="en-US" sz="2400" dirty="0">
              <a:solidFill>
                <a:srgbClr val="000066"/>
              </a:solidFill>
              <a:latin typeface="VN-NTime" pitchFamily="2" charset="0"/>
            </a:endParaRPr>
          </a:p>
          <a:p>
            <a:pPr marL="685800" lvl="5" algn="just">
              <a:spcAft>
                <a:spcPts val="600"/>
              </a:spcAft>
            </a:pPr>
            <a:r>
              <a:rPr lang="en-US" sz="2400" dirty="0">
                <a:solidFill>
                  <a:srgbClr val="000066"/>
                </a:solidFill>
                <a:latin typeface="VN-NTime" pitchFamily="2" charset="0"/>
                <a:cs typeface="Times New Roman" pitchFamily="18" charset="0"/>
                <a:sym typeface="Wingdings 3" pitchFamily="18" charset="2"/>
              </a:rPr>
              <a:t>  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luïc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nhaäp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  <a:cs typeface="Times New Roman" pitchFamily="18" charset="0"/>
                <a:sym typeface="Wingdings 3" pitchFamily="18" charset="2"/>
              </a:rPr>
              <a:t>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xuùc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  <a:cs typeface="Times New Roman" pitchFamily="18" charset="0"/>
                <a:sym typeface="Wingdings 3" pitchFamily="18" charset="2"/>
              </a:rPr>
              <a:t>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thuï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  <a:cs typeface="Times New Roman" pitchFamily="18" charset="0"/>
                <a:sym typeface="Wingdings 3" pitchFamily="18" charset="2"/>
              </a:rPr>
              <a:t>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aùi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  <a:cs typeface="Times New Roman" pitchFamily="18" charset="0"/>
                <a:sym typeface="Wingdings 3" pitchFamily="18" charset="2"/>
              </a:rPr>
              <a:t>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thuû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  <a:cs typeface="Times New Roman" pitchFamily="18" charset="0"/>
                <a:sym typeface="Wingdings 3" pitchFamily="18" charset="2"/>
              </a:rPr>
              <a:t>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höõu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  <a:cs typeface="Times New Roman" pitchFamily="18" charset="0"/>
                <a:sym typeface="Wingdings 3" pitchFamily="18" charset="2"/>
              </a:rPr>
              <a:t>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sinh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  <a:cs typeface="Times New Roman" pitchFamily="18" charset="0"/>
                <a:sym typeface="Wingdings 3" pitchFamily="18" charset="2"/>
              </a:rPr>
              <a:t>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laõo-töû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).</a:t>
            </a:r>
          </a:p>
          <a:p>
            <a:pPr marL="746125" lvl="3" indent="-288925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Dieät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: 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LL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naêng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dieät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ñaït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baøn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Khaéc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phuïc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voâ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</a:p>
          <a:p>
            <a:pPr marL="746125" lvl="3" indent="-288925"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  minh, tam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ñoäc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bieán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maát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luaân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hoài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chaám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döùt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…,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taâm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th.thaûn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thaàn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m.maãn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). </a:t>
            </a:r>
          </a:p>
          <a:p>
            <a:pPr marL="746125" lvl="3" indent="-288925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: 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LL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con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ñöôøng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dieät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giaûi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thoaùt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th.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baùt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</a:p>
          <a:p>
            <a:pPr marL="457200" lvl="3" algn="just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chính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ch.kieán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ch.tö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duy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[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tueä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],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ch.ngöõ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ch.nghieäp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ch.meänh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[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giôùi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], </a:t>
            </a:r>
          </a:p>
          <a:p>
            <a:pPr marL="457200" lvl="3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ch.tinh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taán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ch.nieäm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ch.ñònh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[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ñònh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]). </a:t>
            </a:r>
          </a:p>
        </p:txBody>
      </p:sp>
      <p:sp>
        <p:nvSpPr>
          <p:cNvPr id="7" name="AutoShape 49"/>
          <p:cNvSpPr>
            <a:spLocks noChangeArrowheads="1"/>
          </p:cNvSpPr>
          <p:nvPr/>
        </p:nvSpPr>
        <p:spPr bwMode="auto">
          <a:xfrm>
            <a:off x="1" y="-25321"/>
            <a:ext cx="9921874" cy="406323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/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1.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trieát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hoïc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AÁn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Ñoä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coå</a:t>
            </a:r>
            <a:r>
              <a:rPr lang="en-US" sz="2400" b="1" dirty="0">
                <a:latin typeface="VNI-Swiss-Condense" pitchFamily="2" charset="0"/>
              </a:rPr>
              <a:t> - </a:t>
            </a:r>
            <a:r>
              <a:rPr lang="en-US" sz="2400" b="1" dirty="0" err="1">
                <a:latin typeface="VNI-Swiss-Condense" pitchFamily="2" charset="0"/>
              </a:rPr>
              <a:t>trung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ñaïi</a:t>
            </a:r>
            <a:endParaRPr lang="vi-VN" sz="2400" dirty="0"/>
          </a:p>
        </p:txBody>
      </p:sp>
      <p:sp>
        <p:nvSpPr>
          <p:cNvPr id="8" name="AutoShape 49"/>
          <p:cNvSpPr>
            <a:spLocks noChangeArrowheads="1"/>
          </p:cNvSpPr>
          <p:nvPr/>
        </p:nvSpPr>
        <p:spPr bwMode="auto">
          <a:xfrm>
            <a:off x="2827337" y="456151"/>
            <a:ext cx="5562600" cy="462593"/>
          </a:xfrm>
          <a:prstGeom prst="roundRect">
            <a:avLst>
              <a:gd name="adj" fmla="val 23653"/>
            </a:avLst>
          </a:prstGeom>
          <a:solidFill>
            <a:schemeClr val="tx2">
              <a:lumMod val="20000"/>
              <a:lumOff val="80000"/>
            </a:schemeClr>
          </a:solidFill>
          <a:ln w="12700" algn="ctr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Phaät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giaùo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nguyeân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thuûy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800000"/>
                </a:solidFill>
                <a:latin typeface="VN-NTime" pitchFamily="2" charset="0"/>
              </a:rPr>
              <a:t>Phaät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800000"/>
                </a:solidFill>
                <a:latin typeface="VN-NTime" pitchFamily="2" charset="0"/>
              </a:rPr>
              <a:t>Thích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 Ca)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84136" y="457186"/>
            <a:ext cx="2667001" cy="461558"/>
          </a:xfrm>
          <a:prstGeom prst="roundRect">
            <a:avLst>
              <a:gd name="adj" fmla="val 19521"/>
            </a:avLst>
          </a:prstGeom>
          <a:solidFill>
            <a:srgbClr val="0000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VN-NTime" pitchFamily="2" charset="0"/>
              </a:rPr>
              <a:t>c</a:t>
            </a:r>
            <a:r>
              <a:rPr lang="en-US" sz="2400" b="1" dirty="0">
                <a:latin typeface="VN-NTime" pitchFamily="2" charset="0"/>
              </a:rPr>
              <a:t>)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Caùc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tröôøng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phaùi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endParaRPr lang="en-US" sz="2400" b="1" dirty="0">
              <a:latin typeface="VN-NTi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921760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9"/>
          <p:cNvSpPr>
            <a:spLocks noChangeArrowheads="1"/>
          </p:cNvSpPr>
          <p:nvPr/>
        </p:nvSpPr>
        <p:spPr bwMode="auto">
          <a:xfrm>
            <a:off x="68262" y="1562730"/>
            <a:ext cx="9769475" cy="4723141"/>
          </a:xfrm>
          <a:prstGeom prst="roundRect">
            <a:avLst>
              <a:gd name="adj" fmla="val 2920"/>
            </a:avLst>
          </a:prstGeom>
          <a:solidFill>
            <a:schemeClr val="tx1"/>
          </a:solidFill>
          <a:ln w="12700" algn="ctr">
            <a:noFill/>
            <a:round/>
            <a:headEnd/>
            <a:tailEnd/>
          </a:ln>
        </p:spPr>
        <p:txBody>
          <a:bodyPr wrap="none" anchor="ctr"/>
          <a:lstStyle/>
          <a:p>
            <a:pPr marL="517525" lvl="2" indent="-2286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giaùo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khuyeân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chuùng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sinh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:</a:t>
            </a:r>
          </a:p>
          <a:p>
            <a:pPr marL="808038" lvl="4" indent="-290513" algn="just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haønh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nguõ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saùt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sinh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troäm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caép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taø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daâm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</a:t>
            </a:r>
          </a:p>
          <a:p>
            <a:pPr marL="517525" lvl="4" algn="just">
              <a:spcBef>
                <a:spcPts val="0"/>
              </a:spcBef>
            </a:pP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 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noùi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doái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aåm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töûu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); </a:t>
            </a:r>
          </a:p>
          <a:p>
            <a:pPr marL="808038" lvl="4" indent="-290513" algn="just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Reøn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luyeän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ñaúng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töø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bi,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hæ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xaû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); </a:t>
            </a:r>
          </a:p>
          <a:p>
            <a:pPr marL="808038" lvl="4" indent="-290513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Höôùng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luoân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nghó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baøn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laøm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,…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vieäc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/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ñieàu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thieän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);…</a:t>
            </a:r>
          </a:p>
          <a:p>
            <a:pPr marL="517525" lvl="2" indent="-2286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giaùo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phaûn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ñoái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ñoä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ñaúng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caáp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toá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coâng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ñoøi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coâng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baèng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</a:p>
          <a:p>
            <a:pPr marL="288925" lvl="2"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bình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ñaúng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xaõ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hoäi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,...</a:t>
            </a:r>
          </a:p>
          <a:p>
            <a:pPr marL="288925" lvl="1" indent="-288925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töôûng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PGNT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neàn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taûng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giaùo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Thöôïng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toïa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boä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(PG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nam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truyeàn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/</a:t>
            </a:r>
          </a:p>
          <a:p>
            <a:pPr marL="0" lvl="1" algn="just">
              <a:spcBef>
                <a:spcPts val="0"/>
              </a:spcBef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 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tieåu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thöøa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); [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chuùng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boä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(PG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baéc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truyeàn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/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ñaïi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thöøa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) 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–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khuynh</a:t>
            </a:r>
            <a:endParaRPr lang="en-US" sz="2400" b="1" dirty="0">
              <a:solidFill>
                <a:schemeClr val="bg2"/>
              </a:solidFill>
              <a:latin typeface="VN-NTime" pitchFamily="2" charset="0"/>
            </a:endParaRPr>
          </a:p>
          <a:p>
            <a:pPr marL="0" lvl="1" algn="just">
              <a:spcBef>
                <a:spcPts val="0"/>
              </a:spcBef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höôùng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caáp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tieán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muoán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boå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sung,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trieån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sôû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giaùo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theo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</a:p>
          <a:p>
            <a:pPr marL="0" lvl="1" algn="just">
              <a:spcBef>
                <a:spcPts val="0"/>
              </a:spcBef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khuynh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höôùng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Sieâu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]. </a:t>
            </a:r>
          </a:p>
        </p:txBody>
      </p:sp>
      <p:sp>
        <p:nvSpPr>
          <p:cNvPr id="7" name="AutoShape 49"/>
          <p:cNvSpPr>
            <a:spLocks noChangeArrowheads="1"/>
          </p:cNvSpPr>
          <p:nvPr/>
        </p:nvSpPr>
        <p:spPr bwMode="auto">
          <a:xfrm>
            <a:off x="1" y="-25321"/>
            <a:ext cx="9921874" cy="406323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/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1.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trieát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hoïc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AÁn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Ñoä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coå</a:t>
            </a:r>
            <a:r>
              <a:rPr lang="en-US" sz="2400" b="1" dirty="0">
                <a:latin typeface="VNI-Swiss-Condense" pitchFamily="2" charset="0"/>
              </a:rPr>
              <a:t> - </a:t>
            </a:r>
            <a:r>
              <a:rPr lang="en-US" sz="2400" b="1" dirty="0" err="1">
                <a:latin typeface="VNI-Swiss-Condense" pitchFamily="2" charset="0"/>
              </a:rPr>
              <a:t>trung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ñaïi</a:t>
            </a:r>
            <a:endParaRPr lang="vi-VN" sz="2400" dirty="0"/>
          </a:p>
        </p:txBody>
      </p:sp>
      <p:sp>
        <p:nvSpPr>
          <p:cNvPr id="8" name="AutoShape 49"/>
          <p:cNvSpPr>
            <a:spLocks noChangeArrowheads="1"/>
          </p:cNvSpPr>
          <p:nvPr/>
        </p:nvSpPr>
        <p:spPr bwMode="auto">
          <a:xfrm>
            <a:off x="2827337" y="456151"/>
            <a:ext cx="5562600" cy="462593"/>
          </a:xfrm>
          <a:prstGeom prst="roundRect">
            <a:avLst>
              <a:gd name="adj" fmla="val 23653"/>
            </a:avLst>
          </a:prstGeom>
          <a:solidFill>
            <a:schemeClr val="tx2">
              <a:lumMod val="20000"/>
              <a:lumOff val="80000"/>
            </a:schemeClr>
          </a:solidFill>
          <a:ln w="12700" algn="ctr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Phaät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giaùo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nguyeân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thuûy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800000"/>
                </a:solidFill>
                <a:latin typeface="VN-NTime" pitchFamily="2" charset="0"/>
              </a:rPr>
              <a:t>Phaät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800000"/>
                </a:solidFill>
                <a:latin typeface="VN-NTime" pitchFamily="2" charset="0"/>
              </a:rPr>
              <a:t>Thích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 Ca)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84136" y="457186"/>
            <a:ext cx="2667001" cy="461558"/>
          </a:xfrm>
          <a:prstGeom prst="roundRect">
            <a:avLst>
              <a:gd name="adj" fmla="val 19521"/>
            </a:avLst>
          </a:prstGeom>
          <a:solidFill>
            <a:srgbClr val="0000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VN-NTime" pitchFamily="2" charset="0"/>
              </a:rPr>
              <a:t>c</a:t>
            </a:r>
            <a:r>
              <a:rPr lang="en-US" sz="2400" b="1" dirty="0">
                <a:latin typeface="VN-NTime" pitchFamily="2" charset="0"/>
              </a:rPr>
              <a:t>)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Caùc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tröôøng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phaùi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endParaRPr lang="en-US" sz="2400" b="1" dirty="0">
              <a:latin typeface="VN-NTi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660691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84136" y="457186"/>
            <a:ext cx="3810001" cy="461558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VN-NTime" pitchFamily="2" charset="0"/>
              </a:rPr>
              <a:t>a)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Lòch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söû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ra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ñôøi</a:t>
            </a:r>
            <a:r>
              <a:rPr lang="en-US" sz="2400" b="1" dirty="0">
                <a:latin typeface="VN-NTime" pitchFamily="2" charset="0"/>
              </a:rPr>
              <a:t>, </a:t>
            </a:r>
            <a:r>
              <a:rPr lang="en-US" sz="2400" b="1" dirty="0" err="1">
                <a:latin typeface="VN-NTime" pitchFamily="2" charset="0"/>
              </a:rPr>
              <a:t>phaùt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trieån</a:t>
            </a:r>
            <a:endParaRPr lang="en-US" sz="2400" b="1" spc="-50" dirty="0">
              <a:latin typeface="VN-NTime" pitchFamily="2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84136" y="1676400"/>
            <a:ext cx="9753602" cy="4267200"/>
          </a:xfrm>
          <a:prstGeom prst="roundRect">
            <a:avLst>
              <a:gd name="adj" fmla="val 893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228600" indent="-2286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Ñaát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nöôùc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roäng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lôùn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thuoäc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vuøng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Ñoâng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AÙ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hai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con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soâng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lôùn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2060"/>
                </a:solidFill>
                <a:latin typeface="VN-NTime" pitchFamily="2" charset="0"/>
              </a:rPr>
              <a:t>Hoaøng</a:t>
            </a:r>
            <a:r>
              <a:rPr lang="en-US" sz="2400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VN-NTime" pitchFamily="2" charset="0"/>
              </a:rPr>
              <a:t>Haø</a:t>
            </a:r>
            <a:r>
              <a:rPr lang="en-US" sz="2400" dirty="0">
                <a:solidFill>
                  <a:srgbClr val="002060"/>
                </a:solidFill>
                <a:latin typeface="VN-NTime" pitchFamily="2" charset="0"/>
              </a:rPr>
              <a:t> &amp; </a:t>
            </a:r>
            <a:r>
              <a:rPr lang="en-US" sz="2400" dirty="0" err="1">
                <a:solidFill>
                  <a:srgbClr val="002060"/>
                </a:solidFill>
                <a:latin typeface="VN-NTime" pitchFamily="2" charset="0"/>
              </a:rPr>
              <a:t>Tröôøng</a:t>
            </a:r>
            <a:r>
              <a:rPr lang="en-US" sz="2400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VN-NTime" pitchFamily="2" charset="0"/>
              </a:rPr>
              <a:t>Giang</a:t>
            </a:r>
            <a:r>
              <a:rPr lang="en-US" sz="2400" dirty="0">
                <a:solidFill>
                  <a:srgbClr val="002060"/>
                </a:solidFill>
                <a:latin typeface="VN-NTime" pitchFamily="2" charset="0"/>
              </a:rPr>
              <a:t>).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Vaøo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kyû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21, TCN, TQ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chæ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vuøng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ñaát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nhoû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ôû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trung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löu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Hoaøng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Haø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laõnh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thoå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môû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roäng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daàn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ñeán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kyû18. </a:t>
            </a:r>
          </a:p>
          <a:p>
            <a:pPr marL="228600" indent="-2286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Cö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daân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phía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Baéc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Tröôøng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Giang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daân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toäc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Haùn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nguoàn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goác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Moâng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Coå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VN-NTime" pitchFamily="2" charset="0"/>
              </a:rPr>
              <a:t> (</a:t>
            </a:r>
            <a:r>
              <a:rPr lang="en-US" sz="2400" dirty="0" err="1">
                <a:solidFill>
                  <a:srgbClr val="002060"/>
                </a:solidFill>
                <a:latin typeface="VN-NTime" pitchFamily="2" charset="0"/>
              </a:rPr>
              <a:t>Hoa</a:t>
            </a:r>
            <a:r>
              <a:rPr lang="en-US" sz="2400" dirty="0">
                <a:solidFill>
                  <a:srgbClr val="002060"/>
                </a:solidFill>
                <a:latin typeface="VN-NTime" pitchFamily="2" charset="0"/>
              </a:rPr>
              <a:t> / </a:t>
            </a:r>
            <a:r>
              <a:rPr lang="en-US" sz="2400" dirty="0" err="1">
                <a:solidFill>
                  <a:srgbClr val="002060"/>
                </a:solidFill>
                <a:latin typeface="VN-NTime" pitchFamily="2" charset="0"/>
              </a:rPr>
              <a:t>Haï</a:t>
            </a:r>
            <a:r>
              <a:rPr lang="en-US" sz="2400" dirty="0">
                <a:solidFill>
                  <a:srgbClr val="002060"/>
                </a:solidFill>
                <a:latin typeface="VN-NTime" pitchFamily="2" charset="0"/>
              </a:rPr>
              <a:t>)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soáng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du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muïc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thích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saên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baén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chinh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phuïc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coøn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cö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daân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phía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Nam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daân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toäc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Baùch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Vieät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soáng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noâng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nghieäp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ñònh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canh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ñònh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cö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neàn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vaên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hoùa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rieâng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nhöng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daàn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daàn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bò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daân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toäc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Haùn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ñoàng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hoùa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. </a:t>
            </a:r>
          </a:p>
          <a:p>
            <a:pPr marL="228600" indent="-2286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Xaõ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hoäi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chia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laøm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2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loaïi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2060"/>
                </a:solidFill>
                <a:latin typeface="VN-NTime" pitchFamily="2" charset="0"/>
              </a:rPr>
              <a:t>quaân</a:t>
            </a:r>
            <a:r>
              <a:rPr lang="en-US" sz="2400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VN-NTime" pitchFamily="2" charset="0"/>
              </a:rPr>
              <a:t>töû</a:t>
            </a:r>
            <a:r>
              <a:rPr lang="en-US" sz="2400" dirty="0">
                <a:solidFill>
                  <a:srgbClr val="002060"/>
                </a:solidFill>
                <a:latin typeface="VN-NTime" pitchFamily="2" charset="0"/>
              </a:rPr>
              <a:t> &amp; </a:t>
            </a:r>
            <a:r>
              <a:rPr lang="en-US" sz="2400" dirty="0" err="1">
                <a:solidFill>
                  <a:srgbClr val="002060"/>
                </a:solidFill>
                <a:latin typeface="VN-NTime" pitchFamily="2" charset="0"/>
              </a:rPr>
              <a:t>tieåu</a:t>
            </a:r>
            <a:r>
              <a:rPr lang="en-US" sz="2400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VN-NTime" pitchFamily="2" charset="0"/>
              </a:rPr>
              <a:t>nhaân</a:t>
            </a:r>
            <a:r>
              <a:rPr lang="en-US" sz="2400" dirty="0">
                <a:solidFill>
                  <a:srgbClr val="002060"/>
                </a:solidFill>
                <a:latin typeface="VN-NTime" pitchFamily="2" charset="0"/>
              </a:rPr>
              <a:t>),… </a:t>
            </a:r>
          </a:p>
          <a:p>
            <a:pPr marL="228600" indent="-2286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Lòch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söû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Trung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Hoa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coå-trung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ñaïi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ñaày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bieán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vöông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trieàu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khaùc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nhau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ñaõ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laïi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neàn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vaên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hoùa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röïc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rôõ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nhieàu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tröôøng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phaùi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TH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ñaëc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saéc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.</a:t>
            </a:r>
            <a:endParaRPr lang="en-US" sz="2600" b="1" dirty="0">
              <a:solidFill>
                <a:srgbClr val="000066"/>
              </a:solidFill>
              <a:latin typeface="VN-NTime" pitchFamily="2" charset="0"/>
            </a:endParaRPr>
          </a:p>
        </p:txBody>
      </p:sp>
      <p:sp>
        <p:nvSpPr>
          <p:cNvPr id="5" name="AutoShape 49"/>
          <p:cNvSpPr>
            <a:spLocks noChangeArrowheads="1"/>
          </p:cNvSpPr>
          <p:nvPr/>
        </p:nvSpPr>
        <p:spPr bwMode="auto">
          <a:xfrm>
            <a:off x="1" y="0"/>
            <a:ext cx="9921874" cy="406323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/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2.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trieát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hoïc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Trung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Hoa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coå</a:t>
            </a:r>
            <a:r>
              <a:rPr lang="en-US" sz="2400" b="1" dirty="0">
                <a:latin typeface="VNI-Swiss-Condense" pitchFamily="2" charset="0"/>
              </a:rPr>
              <a:t> - </a:t>
            </a:r>
            <a:r>
              <a:rPr lang="en-US" sz="2400" b="1" dirty="0" err="1">
                <a:latin typeface="VNI-Swiss-Condense" pitchFamily="2" charset="0"/>
              </a:rPr>
              <a:t>trung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ñaïi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1059092396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84136" y="457200"/>
            <a:ext cx="1905001" cy="461558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VN-NTime" pitchFamily="2" charset="0"/>
              </a:rPr>
              <a:t>b)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Ñaëc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ñieåm</a:t>
            </a:r>
            <a:endParaRPr lang="en-US" sz="2400" b="1" spc="-50" dirty="0">
              <a:latin typeface="VN-NTime" pitchFamily="2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84136" y="1475509"/>
            <a:ext cx="9794545" cy="4772891"/>
          </a:xfrm>
          <a:prstGeom prst="roundRect">
            <a:avLst>
              <a:gd name="adj" fmla="val 1923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Xuaát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töø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giöõa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thieân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-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ñòa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-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maø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CNDV &amp; CNDT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xung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ñoät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nhau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tuy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nhieân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taâm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toân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giaùo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bao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truøm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.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Ñoà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soä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phöùc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taïp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nhöng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taäp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trung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giaûi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quyeát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vaán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ñeà</a:t>
            </a:r>
            <a:r>
              <a:rPr lang="en-US" sz="2400" b="1" i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do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tieãn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ñöùc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-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chính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trò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-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xaõ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hoäi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thôøi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ñaïi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ñaët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ñaëc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bieät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caùch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trò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quoác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bieán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loaïn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thaønh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trò</a:t>
            </a:r>
            <a:r>
              <a:rPr lang="en-US" sz="2400" b="1" i="1" dirty="0">
                <a:solidFill>
                  <a:srgbClr val="002060"/>
                </a:solidFill>
                <a:latin typeface="VN-NTime" pitchFamily="2" charset="0"/>
              </a:rPr>
              <a:t>.  </a:t>
            </a:r>
            <a:endParaRPr lang="en-US" sz="2400" b="1" dirty="0">
              <a:solidFill>
                <a:srgbClr val="002060"/>
              </a:solidFill>
              <a:latin typeface="VN-NTime" pitchFamily="2" charset="0"/>
            </a:endParaRP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Noäi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dung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trieáât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taäp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trung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xung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quanh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vaán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ñeà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coäi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nguoàn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soá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phaän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…</a:t>
            </a:r>
            <a:r>
              <a:rPr lang="en-US" sz="2400" b="1" i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con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nhaèm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xaây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döïng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nieäm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sinh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vöõng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chaéc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giuùp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con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vöôn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leân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ñieàu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kieän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xaõ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hoäi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phöùc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taïp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ñaày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bieán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. 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Goàm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nhieàu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tröôøng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phaùi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luoân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pheâ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phaùn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xung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ñoät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haáp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thuï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töôûng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nhau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boå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sung,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hoaøn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chænh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mình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ñoàng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thôøi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chòu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aûnh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höôûng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lôùn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töôûng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bieän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chöùng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kinh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Dòch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</p:txBody>
      </p:sp>
      <p:sp>
        <p:nvSpPr>
          <p:cNvPr id="5" name="AutoShape 49"/>
          <p:cNvSpPr>
            <a:spLocks noChangeArrowheads="1"/>
          </p:cNvSpPr>
          <p:nvPr/>
        </p:nvSpPr>
        <p:spPr bwMode="auto">
          <a:xfrm>
            <a:off x="1" y="-25321"/>
            <a:ext cx="9921874" cy="406323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/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2.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trieát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hoïc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Trung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Hoa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coå</a:t>
            </a:r>
            <a:r>
              <a:rPr lang="en-US" sz="2400" b="1" dirty="0">
                <a:latin typeface="VNI-Swiss-Condense" pitchFamily="2" charset="0"/>
              </a:rPr>
              <a:t> - </a:t>
            </a:r>
            <a:r>
              <a:rPr lang="en-US" sz="2400" b="1" dirty="0" err="1">
                <a:latin typeface="VNI-Swiss-Condense" pitchFamily="2" charset="0"/>
              </a:rPr>
              <a:t>trung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ñaïi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3032456993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 bwMode="auto">
          <a:xfrm>
            <a:off x="84136" y="457186"/>
            <a:ext cx="2667001" cy="461558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2857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VN-NTime" pitchFamily="2" charset="0"/>
              </a:rPr>
              <a:t>c</a:t>
            </a:r>
            <a:r>
              <a:rPr lang="en-US" sz="2400" b="1" dirty="0">
                <a:latin typeface="VN-NTime" pitchFamily="2" charset="0"/>
              </a:rPr>
              <a:t>)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Caùc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tröôøng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phaùi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endParaRPr lang="en-US" sz="2400" b="1" dirty="0">
              <a:latin typeface="VN-NTime" pitchFamily="2" charset="0"/>
            </a:endParaRPr>
          </a:p>
        </p:txBody>
      </p:sp>
      <p:sp>
        <p:nvSpPr>
          <p:cNvPr id="31" name="AutoShape 49"/>
          <p:cNvSpPr>
            <a:spLocks noChangeArrowheads="1"/>
          </p:cNvSpPr>
          <p:nvPr/>
        </p:nvSpPr>
        <p:spPr bwMode="auto">
          <a:xfrm>
            <a:off x="4130674" y="1371600"/>
            <a:ext cx="1828800" cy="533400"/>
          </a:xfrm>
          <a:prstGeom prst="roundRect">
            <a:avLst>
              <a:gd name="adj" fmla="val 17948"/>
            </a:avLst>
          </a:prstGeom>
          <a:solidFill>
            <a:schemeClr val="tx1"/>
          </a:solidFill>
          <a:ln w="12700" algn="ctr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 err="1">
                <a:solidFill>
                  <a:srgbClr val="002060"/>
                </a:solidFill>
                <a:latin typeface="VN-NTIMES" pitchFamily="2" charset="0"/>
              </a:rPr>
              <a:t>Kinh</a:t>
            </a:r>
            <a:r>
              <a:rPr lang="en-US" sz="2400" b="1" dirty="0">
                <a:solidFill>
                  <a:srgbClr val="002060"/>
                </a:solidFill>
                <a:latin typeface="VN-NTIMES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S" pitchFamily="2" charset="0"/>
              </a:rPr>
              <a:t>Dòch</a:t>
            </a:r>
            <a:endParaRPr lang="en-US" sz="2400" b="1" dirty="0">
              <a:solidFill>
                <a:srgbClr val="002060"/>
              </a:solidFill>
              <a:latin typeface="VN-NTIMES" pitchFamily="2" charset="0"/>
            </a:endParaRPr>
          </a:p>
        </p:txBody>
      </p:sp>
      <p:cxnSp>
        <p:nvCxnSpPr>
          <p:cNvPr id="32" name="Straight Arrow Connector 31"/>
          <p:cNvCxnSpPr>
            <a:stCxn id="31" idx="2"/>
            <a:endCxn id="35" idx="0"/>
          </p:cNvCxnSpPr>
          <p:nvPr/>
        </p:nvCxnSpPr>
        <p:spPr bwMode="auto">
          <a:xfrm rot="5400000">
            <a:off x="4854574" y="2095500"/>
            <a:ext cx="381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AutoShape 49"/>
          <p:cNvSpPr>
            <a:spLocks noChangeArrowheads="1"/>
          </p:cNvSpPr>
          <p:nvPr/>
        </p:nvSpPr>
        <p:spPr bwMode="auto">
          <a:xfrm>
            <a:off x="3140074" y="2286000"/>
            <a:ext cx="3810000" cy="457200"/>
          </a:xfrm>
          <a:prstGeom prst="roundRect">
            <a:avLst>
              <a:gd name="adj" fmla="val 23653"/>
            </a:avLst>
          </a:prstGeom>
          <a:solidFill>
            <a:schemeClr val="accent3"/>
          </a:solidFill>
          <a:ln w="12700" algn="ctr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2400" b="1" err="1">
                <a:solidFill>
                  <a:srgbClr val="800000"/>
                </a:solidFill>
                <a:latin typeface="VN-NTime" pitchFamily="2" charset="0"/>
              </a:rPr>
              <a:t>Saùu</a:t>
            </a: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800000"/>
                </a:solidFill>
                <a:latin typeface="VN-NTime" pitchFamily="2" charset="0"/>
              </a:rPr>
              <a:t>tröôøng</a:t>
            </a: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800000"/>
                </a:solidFill>
                <a:latin typeface="VN-NTime" pitchFamily="2" charset="0"/>
              </a:rPr>
              <a:t>phaùi</a:t>
            </a: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800000"/>
                </a:solidFill>
                <a:latin typeface="VN-NTime" pitchFamily="2" charset="0"/>
              </a:rPr>
              <a:t>lôùn</a:t>
            </a:r>
            <a:endParaRPr lang="en-US" sz="2400" b="1">
              <a:solidFill>
                <a:srgbClr val="800000"/>
              </a:solidFill>
              <a:latin typeface="VN-NTime" pitchFamily="2" charset="0"/>
            </a:endParaRPr>
          </a:p>
        </p:txBody>
      </p:sp>
      <p:sp>
        <p:nvSpPr>
          <p:cNvPr id="36" name="WordArt 61"/>
          <p:cNvSpPr>
            <a:spLocks noChangeArrowheads="1" noChangeShapeType="1" noTextEdit="1"/>
          </p:cNvSpPr>
          <p:nvPr/>
        </p:nvSpPr>
        <p:spPr bwMode="auto">
          <a:xfrm>
            <a:off x="5646737" y="5562199"/>
            <a:ext cx="1676400" cy="458002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fromWordArt="1"/>
          <a:lstStyle/>
          <a:p>
            <a:pPr algn="ctr"/>
            <a:r>
              <a:rPr lang="en-US" sz="2400" b="1" kern="10" err="1">
                <a:solidFill>
                  <a:srgbClr val="002060"/>
                </a:solidFill>
                <a:latin typeface="VN-NTime" pitchFamily="2" charset="0"/>
                <a:cs typeface="Times New Roman"/>
              </a:rPr>
              <a:t>Maëc</a:t>
            </a:r>
            <a:r>
              <a:rPr lang="en-US" sz="2400" b="1" kern="10">
                <a:solidFill>
                  <a:srgbClr val="002060"/>
                </a:solidFill>
                <a:latin typeface="VN-NTime" pitchFamily="2" charset="0"/>
                <a:cs typeface="Times New Roman"/>
              </a:rPr>
              <a:t> </a:t>
            </a:r>
            <a:r>
              <a:rPr lang="en-US" sz="2400" b="1" kern="10" err="1">
                <a:solidFill>
                  <a:srgbClr val="002060"/>
                </a:solidFill>
                <a:latin typeface="VN-NTime" pitchFamily="2" charset="0"/>
                <a:cs typeface="Times New Roman"/>
              </a:rPr>
              <a:t>gia</a:t>
            </a:r>
            <a:endParaRPr lang="en-US" sz="2400" b="1" kern="10">
              <a:solidFill>
                <a:srgbClr val="002060"/>
              </a:solidFill>
              <a:latin typeface="VN-NTime" pitchFamily="2" charset="0"/>
              <a:cs typeface="Times New Roman"/>
            </a:endParaRPr>
          </a:p>
        </p:txBody>
      </p:sp>
      <p:sp>
        <p:nvSpPr>
          <p:cNvPr id="37" name="WordArt 65"/>
          <p:cNvSpPr>
            <a:spLocks noChangeArrowheads="1" noChangeShapeType="1" noTextEdit="1"/>
          </p:cNvSpPr>
          <p:nvPr/>
        </p:nvSpPr>
        <p:spPr bwMode="auto">
          <a:xfrm>
            <a:off x="7475537" y="3276199"/>
            <a:ext cx="1912937" cy="458002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fromWordArt="1"/>
          <a:lstStyle/>
          <a:p>
            <a:pPr algn="ctr"/>
            <a:r>
              <a:rPr lang="en-US" sz="2400" b="1" kern="10" err="1">
                <a:solidFill>
                  <a:srgbClr val="002060"/>
                </a:solidFill>
                <a:latin typeface="VN-NTime" pitchFamily="2" charset="0"/>
                <a:cs typeface="Times New Roman"/>
              </a:rPr>
              <a:t>Danh</a:t>
            </a:r>
            <a:r>
              <a:rPr lang="en-US" sz="2400" b="1" kern="10">
                <a:solidFill>
                  <a:srgbClr val="002060"/>
                </a:solidFill>
                <a:latin typeface="VN-NTime" pitchFamily="2" charset="0"/>
                <a:cs typeface="Times New Roman"/>
              </a:rPr>
              <a:t> </a:t>
            </a:r>
            <a:r>
              <a:rPr lang="en-US" sz="2400" b="1" kern="10" err="1">
                <a:solidFill>
                  <a:srgbClr val="002060"/>
                </a:solidFill>
                <a:latin typeface="VN-NTime" pitchFamily="2" charset="0"/>
                <a:cs typeface="Times New Roman"/>
              </a:rPr>
              <a:t>gia</a:t>
            </a:r>
            <a:endParaRPr lang="en-US" sz="2400" b="1" kern="10">
              <a:solidFill>
                <a:srgbClr val="002060"/>
              </a:solidFill>
              <a:latin typeface="VN-NTime" pitchFamily="2" charset="0"/>
              <a:cs typeface="Times New Roman"/>
            </a:endParaRPr>
          </a:p>
        </p:txBody>
      </p:sp>
      <p:sp>
        <p:nvSpPr>
          <p:cNvPr id="38" name="WordArt 66"/>
          <p:cNvSpPr>
            <a:spLocks noChangeArrowheads="1" noChangeShapeType="1" noTextEdit="1"/>
          </p:cNvSpPr>
          <p:nvPr/>
        </p:nvSpPr>
        <p:spPr bwMode="auto">
          <a:xfrm>
            <a:off x="1836737" y="4571599"/>
            <a:ext cx="1600200" cy="458002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fromWordArt="1"/>
          <a:lstStyle/>
          <a:p>
            <a:pPr algn="ctr"/>
            <a:r>
              <a:rPr lang="en-US" sz="2400" b="1" kern="10" err="1">
                <a:solidFill>
                  <a:srgbClr val="002060"/>
                </a:solidFill>
                <a:latin typeface="Times New Roman"/>
                <a:cs typeface="Times New Roman"/>
              </a:rPr>
              <a:t>Nho</a:t>
            </a:r>
            <a:r>
              <a:rPr lang="en-US" sz="2400" b="1" kern="1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en-US" sz="2400" b="1" kern="10" err="1">
                <a:solidFill>
                  <a:srgbClr val="002060"/>
                </a:solidFill>
                <a:latin typeface="Times New Roman"/>
                <a:cs typeface="Times New Roman"/>
              </a:rPr>
              <a:t>gia</a:t>
            </a:r>
            <a:endParaRPr lang="en-US" sz="2400" b="1" kern="1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39" name="WordArt 67"/>
          <p:cNvSpPr>
            <a:spLocks noChangeArrowheads="1" noChangeShapeType="1" noTextEdit="1"/>
          </p:cNvSpPr>
          <p:nvPr/>
        </p:nvSpPr>
        <p:spPr bwMode="auto">
          <a:xfrm>
            <a:off x="7026274" y="4571599"/>
            <a:ext cx="1592263" cy="458002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fromWordArt="1"/>
          <a:lstStyle/>
          <a:p>
            <a:pPr algn="ctr"/>
            <a:r>
              <a:rPr lang="en-US" sz="2400" b="1" kern="10" err="1">
                <a:solidFill>
                  <a:srgbClr val="002060"/>
                </a:solidFill>
                <a:latin typeface="VN-NTime" pitchFamily="2" charset="0"/>
                <a:cs typeface="Times New Roman"/>
              </a:rPr>
              <a:t>Phaùp</a:t>
            </a:r>
            <a:r>
              <a:rPr lang="en-US" sz="2400" b="1" kern="10">
                <a:solidFill>
                  <a:srgbClr val="002060"/>
                </a:solidFill>
                <a:latin typeface="VN-NTime" pitchFamily="2" charset="0"/>
                <a:cs typeface="Times New Roman"/>
              </a:rPr>
              <a:t> </a:t>
            </a:r>
            <a:r>
              <a:rPr lang="en-US" sz="2400" b="1" kern="10" err="1">
                <a:solidFill>
                  <a:srgbClr val="002060"/>
                </a:solidFill>
                <a:latin typeface="VN-NTime" pitchFamily="2" charset="0"/>
                <a:cs typeface="Times New Roman"/>
              </a:rPr>
              <a:t>gia</a:t>
            </a:r>
            <a:endParaRPr lang="en-US" sz="2400" b="1" kern="10">
              <a:solidFill>
                <a:srgbClr val="002060"/>
              </a:solidFill>
              <a:latin typeface="VN-NTime" pitchFamily="2" charset="0"/>
              <a:cs typeface="Times New Roman"/>
            </a:endParaRPr>
          </a:p>
        </p:txBody>
      </p:sp>
      <p:sp>
        <p:nvSpPr>
          <p:cNvPr id="40" name="WordArt 68"/>
          <p:cNvSpPr>
            <a:spLocks noChangeArrowheads="1" noChangeShapeType="1" noTextEdit="1"/>
          </p:cNvSpPr>
          <p:nvPr/>
        </p:nvSpPr>
        <p:spPr bwMode="auto">
          <a:xfrm>
            <a:off x="2987674" y="5562199"/>
            <a:ext cx="1905000" cy="458002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fromWordArt="1"/>
          <a:lstStyle/>
          <a:p>
            <a:pPr algn="ctr"/>
            <a:r>
              <a:rPr lang="en-US" sz="2400" b="1" kern="10" err="1">
                <a:solidFill>
                  <a:srgbClr val="002060"/>
                </a:solidFill>
                <a:latin typeface="VN-NTime" pitchFamily="2" charset="0"/>
                <a:cs typeface="Times New Roman"/>
              </a:rPr>
              <a:t>Ñaïo</a:t>
            </a:r>
            <a:r>
              <a:rPr lang="en-US" sz="2400" b="1" kern="10">
                <a:solidFill>
                  <a:srgbClr val="002060"/>
                </a:solidFill>
                <a:latin typeface="VN-NTime" pitchFamily="2" charset="0"/>
                <a:cs typeface="Times New Roman"/>
              </a:rPr>
              <a:t> </a:t>
            </a:r>
            <a:r>
              <a:rPr lang="en-US" sz="2400" b="1" kern="10" err="1">
                <a:solidFill>
                  <a:srgbClr val="002060"/>
                </a:solidFill>
                <a:latin typeface="VN-NTime" pitchFamily="2" charset="0"/>
                <a:cs typeface="Times New Roman"/>
              </a:rPr>
              <a:t>gia</a:t>
            </a:r>
            <a:endParaRPr lang="en-US" sz="2400" b="1" kern="10">
              <a:solidFill>
                <a:srgbClr val="002060"/>
              </a:solidFill>
              <a:latin typeface="VN-NTime" pitchFamily="2" charset="0"/>
              <a:cs typeface="Times New Roman"/>
            </a:endParaRPr>
          </a:p>
        </p:txBody>
      </p:sp>
      <p:sp>
        <p:nvSpPr>
          <p:cNvPr id="41" name="WordArt 69"/>
          <p:cNvSpPr>
            <a:spLocks noChangeArrowheads="1" noChangeShapeType="1" noTextEdit="1"/>
          </p:cNvSpPr>
          <p:nvPr/>
        </p:nvSpPr>
        <p:spPr bwMode="auto">
          <a:xfrm>
            <a:off x="617537" y="3352399"/>
            <a:ext cx="2743200" cy="458002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fromWordArt="1"/>
          <a:lstStyle/>
          <a:p>
            <a:pPr algn="ctr"/>
            <a:r>
              <a:rPr lang="en-US" sz="2400" b="1" kern="10" dirty="0" err="1">
                <a:solidFill>
                  <a:srgbClr val="002060"/>
                </a:solidFill>
                <a:latin typeface="VN-NTime" pitchFamily="2" charset="0"/>
                <a:cs typeface="Times New Roman"/>
              </a:rPr>
              <a:t>Aâm</a:t>
            </a:r>
            <a:r>
              <a:rPr lang="en-US" sz="2400" b="1" kern="10" dirty="0">
                <a:solidFill>
                  <a:srgbClr val="002060"/>
                </a:solidFill>
                <a:latin typeface="VN-NTime" pitchFamily="2" charset="0"/>
                <a:cs typeface="Times New Roman"/>
              </a:rPr>
              <a:t> </a:t>
            </a:r>
            <a:r>
              <a:rPr lang="en-US" sz="2400" b="1" kern="10" dirty="0" err="1">
                <a:solidFill>
                  <a:srgbClr val="002060"/>
                </a:solidFill>
                <a:latin typeface="VN-NTime" pitchFamily="2" charset="0"/>
                <a:cs typeface="Times New Roman"/>
              </a:rPr>
              <a:t>Döông</a:t>
            </a:r>
            <a:r>
              <a:rPr lang="en-US" sz="2400" b="1" kern="10" dirty="0">
                <a:solidFill>
                  <a:srgbClr val="002060"/>
                </a:solidFill>
                <a:latin typeface="VN-NTime" pitchFamily="2" charset="0"/>
                <a:cs typeface="Times New Roman"/>
              </a:rPr>
              <a:t> </a:t>
            </a:r>
            <a:r>
              <a:rPr lang="en-US" sz="2400" b="1" kern="10" dirty="0" err="1">
                <a:solidFill>
                  <a:srgbClr val="002060"/>
                </a:solidFill>
                <a:latin typeface="VN-NTime" pitchFamily="2" charset="0"/>
                <a:cs typeface="Times New Roman"/>
              </a:rPr>
              <a:t>gia</a:t>
            </a:r>
            <a:endParaRPr lang="en-US" sz="2400" b="1" kern="10" dirty="0">
              <a:solidFill>
                <a:srgbClr val="002060"/>
              </a:solidFill>
              <a:latin typeface="VN-NTime" pitchFamily="2" charset="0"/>
              <a:cs typeface="Times New Roman"/>
            </a:endParaRPr>
          </a:p>
        </p:txBody>
      </p:sp>
      <p:cxnSp>
        <p:nvCxnSpPr>
          <p:cNvPr id="42" name="Straight Arrow Connector 41"/>
          <p:cNvCxnSpPr>
            <a:stCxn id="35" idx="2"/>
            <a:endCxn id="37" idx="0"/>
          </p:cNvCxnSpPr>
          <p:nvPr/>
        </p:nvCxnSpPr>
        <p:spPr bwMode="auto">
          <a:xfrm>
            <a:off x="5045074" y="2743200"/>
            <a:ext cx="3386932" cy="5329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>
            <a:stCxn id="35" idx="2"/>
            <a:endCxn id="39" idx="0"/>
          </p:cNvCxnSpPr>
          <p:nvPr/>
        </p:nvCxnSpPr>
        <p:spPr bwMode="auto">
          <a:xfrm>
            <a:off x="5045074" y="2743200"/>
            <a:ext cx="2777332" cy="18283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>
            <a:stCxn id="35" idx="2"/>
            <a:endCxn id="36" idx="0"/>
          </p:cNvCxnSpPr>
          <p:nvPr/>
        </p:nvCxnSpPr>
        <p:spPr bwMode="auto">
          <a:xfrm>
            <a:off x="5045074" y="2743200"/>
            <a:ext cx="1439863" cy="28189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stCxn id="35" idx="2"/>
            <a:endCxn id="40" idx="0"/>
          </p:cNvCxnSpPr>
          <p:nvPr/>
        </p:nvCxnSpPr>
        <p:spPr bwMode="auto">
          <a:xfrm flipH="1">
            <a:off x="3940174" y="2743200"/>
            <a:ext cx="1104900" cy="28189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>
            <a:stCxn id="35" idx="2"/>
            <a:endCxn id="38" idx="0"/>
          </p:cNvCxnSpPr>
          <p:nvPr/>
        </p:nvCxnSpPr>
        <p:spPr bwMode="auto">
          <a:xfrm flipH="1">
            <a:off x="2636837" y="2743200"/>
            <a:ext cx="2408237" cy="18283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>
            <a:stCxn id="35" idx="2"/>
            <a:endCxn id="41" idx="0"/>
          </p:cNvCxnSpPr>
          <p:nvPr/>
        </p:nvCxnSpPr>
        <p:spPr bwMode="auto">
          <a:xfrm flipH="1">
            <a:off x="1989137" y="2743200"/>
            <a:ext cx="3055937" cy="6091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AutoShape 49"/>
          <p:cNvSpPr>
            <a:spLocks noChangeArrowheads="1"/>
          </p:cNvSpPr>
          <p:nvPr/>
        </p:nvSpPr>
        <p:spPr bwMode="auto">
          <a:xfrm>
            <a:off x="1" y="-25321"/>
            <a:ext cx="9921874" cy="406323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/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2.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trieát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hoïc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Trung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Hoa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coå</a:t>
            </a:r>
            <a:r>
              <a:rPr lang="en-US" sz="2400" b="1" dirty="0">
                <a:latin typeface="VNI-Swiss-Condense" pitchFamily="2" charset="0"/>
              </a:rPr>
              <a:t> - </a:t>
            </a:r>
            <a:r>
              <a:rPr lang="en-US" sz="2400" b="1" dirty="0" err="1">
                <a:latin typeface="VNI-Swiss-Condense" pitchFamily="2" charset="0"/>
              </a:rPr>
              <a:t>trung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ñaïi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3255929583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1" grpId="0" animBg="1"/>
      <p:bldP spid="35" grpId="0" animBg="1" autoUpdateAnimBg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9"/>
          <p:cNvSpPr>
            <a:spLocks noChangeArrowheads="1"/>
          </p:cNvSpPr>
          <p:nvPr/>
        </p:nvSpPr>
        <p:spPr bwMode="auto">
          <a:xfrm>
            <a:off x="68262" y="1399309"/>
            <a:ext cx="9769475" cy="5126182"/>
          </a:xfrm>
          <a:prstGeom prst="roundRect">
            <a:avLst>
              <a:gd name="adj" fmla="val 2920"/>
            </a:avLst>
          </a:prstGeom>
          <a:solidFill>
            <a:schemeClr val="tx1"/>
          </a:solidFill>
          <a:ln w="12700" algn="ctr">
            <a:noFill/>
            <a:round/>
            <a:headEnd/>
            <a:tailEnd/>
          </a:ln>
        </p:spPr>
        <p:txBody>
          <a:bodyPr wrap="none" anchor="ctr"/>
          <a:lstStyle/>
          <a:p>
            <a:pPr marL="228600" indent="-2286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ñöùc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-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chính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trò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[tam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cöông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vua-toâi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, cha-con,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choàng-vôï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)]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sôû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gia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ñình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neàn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taûng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xaõ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hoäi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 </a:t>
            </a:r>
          </a:p>
          <a:p>
            <a:pPr marL="228600" indent="-2286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Thôøi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Xuaân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-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Chieán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quoác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tam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cöông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roái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loaïn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muoán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xaõ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hoäi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ñaïi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ñoàng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phaûi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chaán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chænh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tam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cöông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baèng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coâng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cuï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giaùo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duïc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ñöùc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</a:t>
            </a:r>
          </a:p>
          <a:p>
            <a:pPr marL="228600" indent="-2286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Khoång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ñöa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th.thieân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meänh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giaûi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nhaát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giöõa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trôøi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ñaát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,</a:t>
            </a:r>
          </a:p>
          <a:p>
            <a:pPr algn="just">
              <a:spcBef>
                <a:spcPts val="0"/>
              </a:spcBef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laøm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sôû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ñöùc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Vaïn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toàn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taïi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&amp;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bieán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hoùa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theo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thieân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meänh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;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ñeå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thaønh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ngöôøi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quaân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töû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phaûi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hieåu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&amp;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laøm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theo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thieân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meänh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).</a:t>
            </a:r>
          </a:p>
          <a:p>
            <a:pPr marL="228600" indent="-2286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“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Thieân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meänh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chi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vò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suaát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chi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vò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tu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chi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vò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giaùo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”, “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töông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caän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taäp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töông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vieãn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”. </a:t>
            </a:r>
          </a:p>
          <a:p>
            <a:pPr marL="228600" indent="-2286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taäp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bieán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con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thaønh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keû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voâ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Muoán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giöõ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</a:p>
          <a:p>
            <a:pPr algn="just">
              <a:spcBef>
                <a:spcPts val="0"/>
              </a:spcBef>
            </a:pP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phaûi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laäp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giaùo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duïc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ñaïo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ñöùc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)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moïi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höõu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soáng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hôïp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vôùi</a:t>
            </a:r>
            <a:endParaRPr lang="en-US" sz="2400" b="1" dirty="0">
              <a:solidFill>
                <a:schemeClr val="bg2"/>
              </a:solidFill>
              <a:latin typeface="VN-NTime" pitchFamily="2" charset="0"/>
            </a:endParaRPr>
          </a:p>
          <a:p>
            <a:pPr algn="just">
              <a:spcBef>
                <a:spcPts val="0"/>
              </a:spcBef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thieân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meänh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 </a:t>
            </a:r>
          </a:p>
        </p:txBody>
      </p:sp>
      <p:sp>
        <p:nvSpPr>
          <p:cNvPr id="34" name="AutoShape 49"/>
          <p:cNvSpPr>
            <a:spLocks noChangeArrowheads="1"/>
          </p:cNvSpPr>
          <p:nvPr/>
        </p:nvSpPr>
        <p:spPr bwMode="auto">
          <a:xfrm>
            <a:off x="2785578" y="450574"/>
            <a:ext cx="6096000" cy="439581"/>
          </a:xfrm>
          <a:prstGeom prst="roundRect">
            <a:avLst>
              <a:gd name="adj" fmla="val 23653"/>
            </a:avLst>
          </a:prstGeom>
          <a:solidFill>
            <a:schemeClr val="tx2">
              <a:lumMod val="20000"/>
              <a:lumOff val="80000"/>
            </a:schemeClr>
          </a:solidFill>
          <a:ln w="12700" algn="ctr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Nho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gia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nguyeân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thuûy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800000"/>
                </a:solidFill>
                <a:latin typeface="VN-NTime" pitchFamily="2" charset="0"/>
              </a:rPr>
              <a:t>Khoång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800000"/>
                </a:solidFill>
                <a:latin typeface="VN-NTime" pitchFamily="2" charset="0"/>
              </a:rPr>
              <a:t>Töû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 - </a:t>
            </a:r>
            <a:r>
              <a:rPr lang="en-US" sz="2400" dirty="0" err="1">
                <a:solidFill>
                  <a:srgbClr val="800000"/>
                </a:solidFill>
                <a:latin typeface="VN-NTime" pitchFamily="2" charset="0"/>
              </a:rPr>
              <a:t>Maïnh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800000"/>
                </a:solidFill>
                <a:latin typeface="VN-NTime" pitchFamily="2" charset="0"/>
              </a:rPr>
              <a:t>Töû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)</a:t>
            </a:r>
          </a:p>
        </p:txBody>
      </p:sp>
      <p:sp>
        <p:nvSpPr>
          <p:cNvPr id="5" name="AutoShape 49"/>
          <p:cNvSpPr>
            <a:spLocks noChangeArrowheads="1"/>
          </p:cNvSpPr>
          <p:nvPr/>
        </p:nvSpPr>
        <p:spPr bwMode="auto">
          <a:xfrm>
            <a:off x="1" y="-25321"/>
            <a:ext cx="9921874" cy="406323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/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2.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trieát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hoïc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Trung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Hoa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coå</a:t>
            </a:r>
            <a:r>
              <a:rPr lang="en-US" sz="2400" b="1" dirty="0">
                <a:latin typeface="VNI-Swiss-Condense" pitchFamily="2" charset="0"/>
              </a:rPr>
              <a:t> - </a:t>
            </a:r>
            <a:r>
              <a:rPr lang="en-US" sz="2400" b="1" dirty="0" err="1">
                <a:latin typeface="VNI-Swiss-Condense" pitchFamily="2" charset="0"/>
              </a:rPr>
              <a:t>trung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ñaïi</a:t>
            </a:r>
            <a:endParaRPr lang="vi-VN" sz="24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4136" y="457186"/>
            <a:ext cx="2667001" cy="461558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VN-NTime" pitchFamily="2" charset="0"/>
              </a:rPr>
              <a:t>c</a:t>
            </a:r>
            <a:r>
              <a:rPr lang="en-US" sz="2400" b="1" dirty="0">
                <a:latin typeface="VN-NTime" pitchFamily="2" charset="0"/>
              </a:rPr>
              <a:t>)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Caùc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tröôøng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phaùi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endParaRPr lang="en-US" sz="2400" b="1" dirty="0">
              <a:latin typeface="VN-NTi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140030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9"/>
          <p:cNvSpPr>
            <a:spLocks noChangeArrowheads="1"/>
          </p:cNvSpPr>
          <p:nvPr/>
        </p:nvSpPr>
        <p:spPr bwMode="auto">
          <a:xfrm>
            <a:off x="68262" y="1562730"/>
            <a:ext cx="9769475" cy="4723141"/>
          </a:xfrm>
          <a:prstGeom prst="roundRect">
            <a:avLst>
              <a:gd name="adj" fmla="val 2920"/>
            </a:avLst>
          </a:prstGeom>
          <a:solidFill>
            <a:schemeClr val="tx1"/>
          </a:solidFill>
          <a:ln w="12700" algn="ctr">
            <a:noFill/>
            <a:round/>
            <a:headEnd/>
            <a:tailEnd/>
          </a:ln>
        </p:spPr>
        <p:txBody>
          <a:bodyPr wrap="none" anchor="ctr"/>
          <a:lstStyle/>
          <a:p>
            <a:pPr marL="228600" indent="-2286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trôøi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aâm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–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döông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cöông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–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nhaân-nghóa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.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nghóa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leã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trí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tín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duõng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,...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hôïp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thaønh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phaïm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truø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ñöùc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Nho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gia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nguyeân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thuûy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.</a:t>
            </a:r>
          </a:p>
          <a:p>
            <a:pPr marL="457200" lvl="2" indent="-2286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: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qui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ñònh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CN, chi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phoái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giöõa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</a:p>
          <a:p>
            <a:pPr marL="457200" lvl="2" algn="just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XH;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loøng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thöông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loøng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traéc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aån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ñoái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xöû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taïo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  <a:p>
            <a:pPr marL="457200" lvl="2" algn="just"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khoáng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ñuùng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leã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.…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Ñieàu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gì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mình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muoán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thì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</a:p>
          <a:p>
            <a:pPr marL="457200" lvl="2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cuõng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ñöøng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ñem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aùp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duïng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cho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ngöôøi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;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Mình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muoán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laäp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thaân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phaûi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giuùp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ngöôøi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</a:p>
          <a:p>
            <a:pPr marL="457200" lvl="2" algn="just">
              <a:spcBef>
                <a:spcPts val="0"/>
              </a:spcBef>
              <a:spcAft>
                <a:spcPts val="1200"/>
              </a:spcAft>
            </a:pP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laäp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thaân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mình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muoán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thaønh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ñaït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thì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cuõng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giuùp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ngöôøi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thaønh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ñaït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)… </a:t>
            </a:r>
          </a:p>
          <a:p>
            <a:pPr marL="465138" lvl="2" indent="-233363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Nghóa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: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Daï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thuûy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chung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ñoái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xöû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taïo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ta;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ñieàu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hôïp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  <a:p>
            <a:pPr marL="0" lvl="1" algn="just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Nghóa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ñoái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laäp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lôïi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Muoán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soáng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toát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phaûi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bieát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 </a:t>
            </a:r>
          </a:p>
          <a:p>
            <a:pPr marL="0" lvl="1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    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laáy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nghóa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ñeå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ñaùp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laïi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lôïi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chöù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neân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laáy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lôïi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ñaùp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laïi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lôïi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)…</a:t>
            </a:r>
          </a:p>
        </p:txBody>
      </p:sp>
      <p:sp>
        <p:nvSpPr>
          <p:cNvPr id="6" name="AutoShape 49"/>
          <p:cNvSpPr>
            <a:spLocks noChangeArrowheads="1"/>
          </p:cNvSpPr>
          <p:nvPr/>
        </p:nvSpPr>
        <p:spPr bwMode="auto">
          <a:xfrm>
            <a:off x="1" y="-25321"/>
            <a:ext cx="9921874" cy="406323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/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2.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trieát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hoïc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Trung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Hoa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coå</a:t>
            </a:r>
            <a:r>
              <a:rPr lang="en-US" sz="2400" b="1" dirty="0">
                <a:latin typeface="VNI-Swiss-Condense" pitchFamily="2" charset="0"/>
              </a:rPr>
              <a:t> - </a:t>
            </a:r>
            <a:r>
              <a:rPr lang="en-US" sz="2400" b="1" dirty="0" err="1">
                <a:latin typeface="VNI-Swiss-Condense" pitchFamily="2" charset="0"/>
              </a:rPr>
              <a:t>trung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ñaïi</a:t>
            </a:r>
            <a:endParaRPr lang="vi-VN" sz="2400" dirty="0"/>
          </a:p>
        </p:txBody>
      </p:sp>
      <p:sp>
        <p:nvSpPr>
          <p:cNvPr id="7" name="AutoShape 49"/>
          <p:cNvSpPr>
            <a:spLocks noChangeArrowheads="1"/>
          </p:cNvSpPr>
          <p:nvPr/>
        </p:nvSpPr>
        <p:spPr bwMode="auto">
          <a:xfrm>
            <a:off x="2785578" y="450574"/>
            <a:ext cx="6096000" cy="439581"/>
          </a:xfrm>
          <a:prstGeom prst="roundRect">
            <a:avLst>
              <a:gd name="adj" fmla="val 23653"/>
            </a:avLst>
          </a:prstGeom>
          <a:solidFill>
            <a:schemeClr val="tx2">
              <a:lumMod val="20000"/>
              <a:lumOff val="80000"/>
            </a:schemeClr>
          </a:solidFill>
          <a:ln w="12700" algn="ctr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Nho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gia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nguyeân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thuûy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800000"/>
                </a:solidFill>
                <a:latin typeface="VN-NTime" pitchFamily="2" charset="0"/>
              </a:rPr>
              <a:t>Khoång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800000"/>
                </a:solidFill>
                <a:latin typeface="VN-NTime" pitchFamily="2" charset="0"/>
              </a:rPr>
              <a:t>Töû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 - </a:t>
            </a:r>
            <a:r>
              <a:rPr lang="en-US" sz="2400" dirty="0" err="1">
                <a:solidFill>
                  <a:srgbClr val="800000"/>
                </a:solidFill>
                <a:latin typeface="VN-NTime" pitchFamily="2" charset="0"/>
              </a:rPr>
              <a:t>Maïnh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800000"/>
                </a:solidFill>
                <a:latin typeface="VN-NTime" pitchFamily="2" charset="0"/>
              </a:rPr>
              <a:t>Töû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)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84136" y="457186"/>
            <a:ext cx="2667001" cy="461558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VN-NTime" pitchFamily="2" charset="0"/>
              </a:rPr>
              <a:t>c</a:t>
            </a:r>
            <a:r>
              <a:rPr lang="en-US" sz="2400" b="1" dirty="0">
                <a:latin typeface="VN-NTime" pitchFamily="2" charset="0"/>
              </a:rPr>
              <a:t>)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Caùc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tröôøng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phaùi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endParaRPr lang="en-US" sz="2400" b="1" dirty="0">
              <a:latin typeface="VN-NTi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091638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9"/>
          <p:cNvSpPr>
            <a:spLocks noChangeArrowheads="1"/>
          </p:cNvSpPr>
          <p:nvPr/>
        </p:nvSpPr>
        <p:spPr bwMode="auto">
          <a:xfrm>
            <a:off x="68262" y="1844143"/>
            <a:ext cx="9769475" cy="4236514"/>
          </a:xfrm>
          <a:prstGeom prst="roundRect">
            <a:avLst>
              <a:gd name="adj" fmla="val 2920"/>
            </a:avLst>
          </a:prstGeom>
          <a:solidFill>
            <a:schemeClr val="tx1"/>
          </a:solidFill>
          <a:ln w="12700" algn="ctr">
            <a:noFill/>
            <a:round/>
            <a:headEnd/>
            <a:tailEnd/>
          </a:ln>
        </p:spPr>
        <p:txBody>
          <a:bodyPr wrap="none" anchor="ctr"/>
          <a:lstStyle/>
          <a:p>
            <a:pPr marL="517525" lvl="1" indent="-2286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Leã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: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bieåu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ngoaøi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Keû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baát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nhaân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luoân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voâ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leã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).</a:t>
            </a:r>
          </a:p>
          <a:p>
            <a:pPr marL="746125" lvl="3" indent="-228600" algn="just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Leã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giaùo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kieán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: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Phong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tuïc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taäp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quaùn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; qui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taéc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qui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ñònh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veà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traät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töï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</a:p>
          <a:p>
            <a:pPr marL="517525" lvl="3"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  XH;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theå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cheá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phaùp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luaät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; </a:t>
            </a:r>
          </a:p>
          <a:p>
            <a:pPr marL="746125" lvl="3" indent="-228600" algn="just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Luaân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: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thöùc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thaùi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ñoä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haønh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vi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öùng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xöû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neáp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soáng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XH, </a:t>
            </a:r>
          </a:p>
          <a:p>
            <a:pPr marL="517525" lvl="3"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 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tröôùc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leã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giaùo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phong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kieán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.</a:t>
            </a:r>
          </a:p>
          <a:p>
            <a:pPr marL="517525" lvl="1" indent="-2286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Trí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: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suoát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hieåu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soáng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hôïp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ñieàu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</a:p>
          <a:p>
            <a:pPr marL="288925" lvl="1"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Keû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coù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trí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bao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giôø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cuõng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baát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nhaân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). </a:t>
            </a:r>
          </a:p>
          <a:p>
            <a:pPr marL="517525" lvl="1" indent="-2286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Tín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: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Loøng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ngay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daï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thaúng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noùi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vieäc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trí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</a:t>
            </a:r>
          </a:p>
          <a:p>
            <a:pPr marL="517525" lvl="1" indent="-2286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Duõng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: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maïnh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tinh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loøng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can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ñaûm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vöùt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boû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lôïi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theo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  <a:p>
            <a:pPr marL="288925" lvl="1" algn="just">
              <a:spcBef>
                <a:spcPts val="0"/>
              </a:spcBef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nghóa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</a:t>
            </a:r>
          </a:p>
        </p:txBody>
      </p:sp>
      <p:sp>
        <p:nvSpPr>
          <p:cNvPr id="6" name="AutoShape 49"/>
          <p:cNvSpPr>
            <a:spLocks noChangeArrowheads="1"/>
          </p:cNvSpPr>
          <p:nvPr/>
        </p:nvSpPr>
        <p:spPr bwMode="auto">
          <a:xfrm>
            <a:off x="1" y="-25321"/>
            <a:ext cx="9921874" cy="406323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/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2.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trieát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hoïc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Trung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Hoa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coå</a:t>
            </a:r>
            <a:r>
              <a:rPr lang="en-US" sz="2400" b="1" dirty="0">
                <a:latin typeface="VNI-Swiss-Condense" pitchFamily="2" charset="0"/>
              </a:rPr>
              <a:t> - </a:t>
            </a:r>
            <a:r>
              <a:rPr lang="en-US" sz="2400" b="1" dirty="0" err="1">
                <a:latin typeface="VNI-Swiss-Condense" pitchFamily="2" charset="0"/>
              </a:rPr>
              <a:t>trung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ñaïi</a:t>
            </a:r>
            <a:endParaRPr lang="vi-VN" sz="2400" dirty="0"/>
          </a:p>
        </p:txBody>
      </p:sp>
      <p:sp>
        <p:nvSpPr>
          <p:cNvPr id="7" name="AutoShape 49"/>
          <p:cNvSpPr>
            <a:spLocks noChangeArrowheads="1"/>
          </p:cNvSpPr>
          <p:nvPr/>
        </p:nvSpPr>
        <p:spPr bwMode="auto">
          <a:xfrm>
            <a:off x="2785578" y="450574"/>
            <a:ext cx="6096000" cy="439581"/>
          </a:xfrm>
          <a:prstGeom prst="roundRect">
            <a:avLst>
              <a:gd name="adj" fmla="val 23653"/>
            </a:avLst>
          </a:prstGeom>
          <a:solidFill>
            <a:schemeClr val="tx2">
              <a:lumMod val="20000"/>
              <a:lumOff val="80000"/>
            </a:schemeClr>
          </a:solidFill>
          <a:ln w="12700" algn="ctr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Nho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gia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nguyeân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thuûy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800000"/>
                </a:solidFill>
                <a:latin typeface="VN-NTime" pitchFamily="2" charset="0"/>
              </a:rPr>
              <a:t>Khoång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800000"/>
                </a:solidFill>
                <a:latin typeface="VN-NTime" pitchFamily="2" charset="0"/>
              </a:rPr>
              <a:t>Töû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 - </a:t>
            </a:r>
            <a:r>
              <a:rPr lang="en-US" sz="2400" dirty="0" err="1">
                <a:solidFill>
                  <a:srgbClr val="800000"/>
                </a:solidFill>
                <a:latin typeface="VN-NTime" pitchFamily="2" charset="0"/>
              </a:rPr>
              <a:t>Maïnh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800000"/>
                </a:solidFill>
                <a:latin typeface="VN-NTime" pitchFamily="2" charset="0"/>
              </a:rPr>
              <a:t>Töû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)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84136" y="457186"/>
            <a:ext cx="2667001" cy="461558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VN-NTime" pitchFamily="2" charset="0"/>
              </a:rPr>
              <a:t>c</a:t>
            </a:r>
            <a:r>
              <a:rPr lang="en-US" sz="2400" b="1" dirty="0">
                <a:latin typeface="VN-NTime" pitchFamily="2" charset="0"/>
              </a:rPr>
              <a:t>)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Caùc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tröôøng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phaùi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endParaRPr lang="en-US" sz="2400" b="1" dirty="0">
              <a:latin typeface="VN-NTi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80751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9"/>
          <p:cNvSpPr>
            <a:spLocks noChangeArrowheads="1"/>
          </p:cNvSpPr>
          <p:nvPr/>
        </p:nvSpPr>
        <p:spPr bwMode="auto">
          <a:xfrm>
            <a:off x="68262" y="1632318"/>
            <a:ext cx="9769475" cy="4660165"/>
          </a:xfrm>
          <a:prstGeom prst="roundRect">
            <a:avLst>
              <a:gd name="adj" fmla="val 2920"/>
            </a:avLst>
          </a:prstGeom>
          <a:solidFill>
            <a:schemeClr val="tx1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marL="228600" indent="-2286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Khoång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Tö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chuù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troïng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tam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ñöùc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nhaân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–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trí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–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duõng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):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Quaân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töû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coù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trí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-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khoâng</a:t>
            </a:r>
            <a:endParaRPr lang="en-US" sz="2400" dirty="0">
              <a:solidFill>
                <a:schemeClr val="bg2"/>
              </a:solidFill>
              <a:latin typeface="VN-NTime" pitchFamily="2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nhaàm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laãn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coù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nhaân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-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khoâng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buoàn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phieàn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coù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duõng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-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khoâng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coù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gì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phaûi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kinh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sôï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;</a:t>
            </a:r>
          </a:p>
          <a:p>
            <a:pPr marL="228600" indent="-2286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Maïnh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Töû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troïng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töù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ñöùc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nhaân-nghóa-leã-trí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): “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Nhaân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chi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sô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tính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baûn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thieän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”; </a:t>
            </a:r>
          </a:p>
          <a:p>
            <a:pPr marL="228600" indent="-2286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ñöa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maãu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quaân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töû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cai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trò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XH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baèng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phaåm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chaát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ñaïo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ñöùc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)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nhaèm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xaây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döïng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xaõ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hoäi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ñaïi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ñoàng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(tam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cöông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).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trôû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thaønh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quaân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phaûi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laáy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thaân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goác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thaân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roài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teà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trò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quoác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bình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thieân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haï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Muoán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thaân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phaûi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ñaït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ñaït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ñöùc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bieát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thö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leã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Muoán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haønh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hieäu</a:t>
            </a:r>
            <a:endParaRPr lang="en-US" sz="2400" b="1" dirty="0">
              <a:solidFill>
                <a:schemeClr val="bg2"/>
              </a:solidFill>
              <a:latin typeface="VN-NTime" pitchFamily="2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quaû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phaûi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haønh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ñöôøng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loái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trò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chính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danh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</a:t>
            </a:r>
            <a:endParaRPr lang="en-US" sz="2400" b="1" u="sng" dirty="0">
              <a:solidFill>
                <a:schemeClr val="bg2"/>
              </a:solidFill>
              <a:latin typeface="VN-NTime" pitchFamily="2" charset="0"/>
            </a:endParaRPr>
          </a:p>
          <a:p>
            <a:pPr marL="228600" indent="-2286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nguyeân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thuûy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nhieàu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giaù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trò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tinh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thaàn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bieän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chöùng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ñaõ</a:t>
            </a:r>
            <a:endParaRPr lang="en-US" sz="2400" b="1" dirty="0">
              <a:solidFill>
                <a:schemeClr val="bg2"/>
              </a:solidFill>
              <a:latin typeface="VN-NTime" pitchFamily="2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noåi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khía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caïnh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xaõ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hoäi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CN,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nhöng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coøn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bò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baùm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ñaày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maøu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saéc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duy</a:t>
            </a:r>
            <a:endParaRPr lang="en-US" sz="2400" b="1" dirty="0">
              <a:solidFill>
                <a:schemeClr val="bg2"/>
              </a:solidFill>
              <a:latin typeface="VN-NTime" pitchFamily="2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taâm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quaân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töû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xaõ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hoäi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ñaïi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ñoàng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maõi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maõi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chæ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töôûng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</a:t>
            </a:r>
          </a:p>
        </p:txBody>
      </p:sp>
      <p:sp>
        <p:nvSpPr>
          <p:cNvPr id="6" name="AutoShape 49"/>
          <p:cNvSpPr>
            <a:spLocks noChangeArrowheads="1"/>
          </p:cNvSpPr>
          <p:nvPr/>
        </p:nvSpPr>
        <p:spPr bwMode="auto">
          <a:xfrm>
            <a:off x="1" y="-25321"/>
            <a:ext cx="9921874" cy="406323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/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2.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trieát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hoïc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Trung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Hoa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coå</a:t>
            </a:r>
            <a:r>
              <a:rPr lang="en-US" sz="2400" b="1" dirty="0">
                <a:latin typeface="VNI-Swiss-Condense" pitchFamily="2" charset="0"/>
              </a:rPr>
              <a:t> - </a:t>
            </a:r>
            <a:r>
              <a:rPr lang="en-US" sz="2400" b="1" dirty="0" err="1">
                <a:latin typeface="VNI-Swiss-Condense" pitchFamily="2" charset="0"/>
              </a:rPr>
              <a:t>trung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ñaïi</a:t>
            </a:r>
            <a:endParaRPr lang="vi-VN" sz="2400" dirty="0"/>
          </a:p>
        </p:txBody>
      </p:sp>
      <p:sp>
        <p:nvSpPr>
          <p:cNvPr id="7" name="AutoShape 49"/>
          <p:cNvSpPr>
            <a:spLocks noChangeArrowheads="1"/>
          </p:cNvSpPr>
          <p:nvPr/>
        </p:nvSpPr>
        <p:spPr bwMode="auto">
          <a:xfrm>
            <a:off x="2785578" y="450574"/>
            <a:ext cx="6096000" cy="439581"/>
          </a:xfrm>
          <a:prstGeom prst="roundRect">
            <a:avLst>
              <a:gd name="adj" fmla="val 23653"/>
            </a:avLst>
          </a:prstGeom>
          <a:solidFill>
            <a:schemeClr val="tx2">
              <a:lumMod val="20000"/>
              <a:lumOff val="80000"/>
            </a:schemeClr>
          </a:solidFill>
          <a:ln w="12700" algn="ctr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Nho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gia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nguyeân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thuûy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800000"/>
                </a:solidFill>
                <a:latin typeface="VN-NTime" pitchFamily="2" charset="0"/>
              </a:rPr>
              <a:t>Khoång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800000"/>
                </a:solidFill>
                <a:latin typeface="VN-NTime" pitchFamily="2" charset="0"/>
              </a:rPr>
              <a:t>Töû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 - </a:t>
            </a:r>
            <a:r>
              <a:rPr lang="en-US" sz="2400" dirty="0" err="1">
                <a:solidFill>
                  <a:srgbClr val="800000"/>
                </a:solidFill>
                <a:latin typeface="VN-NTime" pitchFamily="2" charset="0"/>
              </a:rPr>
              <a:t>Maïnh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800000"/>
                </a:solidFill>
                <a:latin typeface="VN-NTime" pitchFamily="2" charset="0"/>
              </a:rPr>
              <a:t>Töû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)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84136" y="457186"/>
            <a:ext cx="2667001" cy="461558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VN-NTime" pitchFamily="2" charset="0"/>
              </a:rPr>
              <a:t>c</a:t>
            </a:r>
            <a:r>
              <a:rPr lang="en-US" sz="2400" b="1" dirty="0">
                <a:latin typeface="VN-NTime" pitchFamily="2" charset="0"/>
              </a:rPr>
              <a:t>)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Caùc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tröôøng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phaùi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endParaRPr lang="en-US" sz="2400" b="1" dirty="0">
              <a:latin typeface="VN-NTi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647549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2614656" y="1008732"/>
            <a:ext cx="7223082" cy="1277484"/>
          </a:xfrm>
          <a:prstGeom prst="roundRect">
            <a:avLst>
              <a:gd name="adj" fmla="val 5624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US" sz="2400" b="1" spc="-20" dirty="0">
                <a:solidFill>
                  <a:srgbClr val="000000"/>
                </a:solidFill>
                <a:latin typeface="VN-NTime" pitchFamily="2" charset="0"/>
              </a:rPr>
              <a:t>‘</a:t>
            </a:r>
            <a:r>
              <a:rPr lang="en-US" sz="2400" b="1" spc="-20" dirty="0" err="1">
                <a:solidFill>
                  <a:srgbClr val="000000"/>
                </a:solidFill>
                <a:latin typeface="VN-NTime" pitchFamily="2" charset="0"/>
              </a:rPr>
              <a:t>Trieát</a:t>
            </a:r>
            <a:r>
              <a:rPr lang="en-US" sz="2400" b="1" spc="-2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00"/>
                </a:solidFill>
                <a:latin typeface="VN-NTime" pitchFamily="2" charset="0"/>
              </a:rPr>
              <a:t>hoïc</a:t>
            </a:r>
            <a:r>
              <a:rPr lang="en-US" sz="2400" b="1" spc="-20" dirty="0">
                <a:solidFill>
                  <a:srgbClr val="000000"/>
                </a:solidFill>
                <a:latin typeface="VN-NTime" pitchFamily="2" charset="0"/>
              </a:rPr>
              <a:t>’ </a:t>
            </a:r>
            <a:r>
              <a:rPr lang="en-US" sz="2400" spc="-20" dirty="0" err="1">
                <a:solidFill>
                  <a:srgbClr val="0000CC"/>
                </a:solidFill>
                <a:latin typeface="VN-NTime" pitchFamily="2" charset="0"/>
              </a:rPr>
              <a:t>ñöôïc</a:t>
            </a:r>
            <a:r>
              <a:rPr lang="en-US" sz="2400" spc="-20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spc="-20" dirty="0" err="1">
                <a:solidFill>
                  <a:srgbClr val="0000CC"/>
                </a:solidFill>
                <a:latin typeface="VN-NTime" pitchFamily="2" charset="0"/>
              </a:rPr>
              <a:t>hieåu</a:t>
            </a:r>
            <a:r>
              <a:rPr lang="en-US" sz="2400" spc="-20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spc="-20" dirty="0" err="1">
                <a:solidFill>
                  <a:srgbClr val="0000CC"/>
                </a:solidFill>
                <a:latin typeface="VN-NTime" pitchFamily="2" charset="0"/>
                <a:sym typeface="Wingdings 3" panose="05040102010807070707" pitchFamily="18" charset="2"/>
              </a:rPr>
              <a:t>laø</a:t>
            </a:r>
            <a:r>
              <a:rPr lang="en-US" sz="2400" spc="-20" dirty="0">
                <a:solidFill>
                  <a:srgbClr val="0000CC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spc="-20" dirty="0" err="1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moân</a:t>
            </a:r>
            <a:r>
              <a:rPr lang="en-US" sz="2400" b="1" spc="-20" dirty="0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spc="-20" dirty="0" err="1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hoïc</a:t>
            </a:r>
            <a:r>
              <a:rPr lang="en-US" sz="2400" b="1" spc="-20" dirty="0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spc="-20" dirty="0" err="1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giuùp</a:t>
            </a:r>
            <a:r>
              <a:rPr lang="en-US" sz="2400" b="1" spc="-20" dirty="0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 con </a:t>
            </a:r>
            <a:r>
              <a:rPr lang="en-US" sz="2400" b="1" spc="-20" dirty="0" err="1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ngöôøi</a:t>
            </a:r>
            <a:r>
              <a:rPr lang="en-US" sz="2400" b="1" spc="-20" dirty="0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spc="-20" dirty="0" err="1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naâng</a:t>
            </a:r>
            <a:r>
              <a:rPr lang="en-US" sz="2400" b="1" spc="-20" dirty="0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spc="-20" dirty="0" err="1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cao</a:t>
            </a:r>
            <a:r>
              <a:rPr lang="en-US" sz="2400" b="1" spc="-20" dirty="0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 &amp; </a:t>
            </a:r>
            <a:r>
              <a:rPr lang="en-US" sz="2400" b="1" spc="-20" dirty="0" err="1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söû</a:t>
            </a:r>
            <a:r>
              <a:rPr lang="en-US" sz="2400" b="1" spc="-20" dirty="0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spc="-20" dirty="0" err="1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duïng</a:t>
            </a:r>
            <a:r>
              <a:rPr lang="en-US" sz="2400" b="1" spc="-20" dirty="0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spc="-20" dirty="0" err="1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lyù</a:t>
            </a:r>
            <a:r>
              <a:rPr lang="en-US" sz="2400" b="1" spc="-20" dirty="0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spc="-20" dirty="0" err="1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trí</a:t>
            </a:r>
            <a:r>
              <a:rPr lang="en-US" sz="2400" b="1" spc="-20" dirty="0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spc="-20" dirty="0" err="1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moät</a:t>
            </a:r>
            <a:r>
              <a:rPr lang="en-US" sz="2400" b="1" spc="-20" dirty="0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spc="-20" dirty="0" err="1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caùch</a:t>
            </a:r>
            <a:r>
              <a:rPr lang="en-US" sz="2400" b="1" spc="-20" dirty="0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spc="-20" dirty="0" err="1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hieäu</a:t>
            </a:r>
            <a:r>
              <a:rPr lang="en-US" sz="2400" b="1" spc="-20" dirty="0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spc="-20" dirty="0" err="1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quaû</a:t>
            </a:r>
            <a:r>
              <a:rPr lang="en-US" sz="2400" b="1" spc="-20" dirty="0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, </a:t>
            </a:r>
            <a:r>
              <a:rPr lang="en-US" sz="2400" b="1" spc="-20" dirty="0" err="1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ñeå</a:t>
            </a:r>
            <a:r>
              <a:rPr lang="en-US" sz="2400" b="1" spc="-20" dirty="0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spc="-20" dirty="0" err="1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hieåu</a:t>
            </a:r>
            <a:r>
              <a:rPr lang="en-US" sz="2400" b="1" spc="-20" dirty="0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spc="-20" dirty="0" err="1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thaáu</a:t>
            </a:r>
            <a:r>
              <a:rPr lang="en-US" sz="2400" b="1" spc="-20" dirty="0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spc="-20" dirty="0" err="1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baûn</a:t>
            </a:r>
            <a:r>
              <a:rPr lang="en-US" sz="2400" b="1" spc="-20" dirty="0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spc="-20" dirty="0" err="1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chaát</a:t>
            </a:r>
            <a:r>
              <a:rPr lang="en-US" sz="2400" b="1" spc="-20" dirty="0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spc="-20" dirty="0" err="1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cuûa</a:t>
            </a:r>
            <a:r>
              <a:rPr lang="en-US" sz="2400" b="1" spc="-20" dirty="0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spc="-20" dirty="0" err="1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vaïn</a:t>
            </a:r>
            <a:r>
              <a:rPr lang="en-US" sz="2400" b="1" spc="-20" dirty="0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spc="-20" dirty="0" err="1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vaät</a:t>
            </a:r>
            <a:r>
              <a:rPr lang="en-US" sz="2400" b="1" spc="-20" dirty="0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spc="-20" dirty="0" err="1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vaø</a:t>
            </a:r>
            <a:r>
              <a:rPr lang="en-US" sz="2400" b="1" spc="-20" dirty="0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spc="-20" dirty="0" err="1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haønh</a:t>
            </a:r>
            <a:r>
              <a:rPr lang="en-US" sz="2400" b="1" spc="-20" dirty="0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spc="-20" dirty="0" err="1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ñoäng</a:t>
            </a:r>
            <a:r>
              <a:rPr lang="en-US" sz="2400" b="1" spc="-20" dirty="0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spc="-20" dirty="0" err="1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ñuùng</a:t>
            </a:r>
            <a:r>
              <a:rPr lang="en-US" sz="2400" b="1" spc="-20" dirty="0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spc="-20" dirty="0" err="1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ñaén</a:t>
            </a:r>
            <a:r>
              <a:rPr lang="en-US" sz="2400" b="1" spc="-20" dirty="0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spc="-20" dirty="0" err="1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trong</a:t>
            </a:r>
            <a:r>
              <a:rPr lang="en-US" sz="2400" b="1" spc="-20" dirty="0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spc="-20" dirty="0" err="1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theá</a:t>
            </a:r>
            <a:r>
              <a:rPr lang="en-US" sz="2400" b="1" spc="-20" dirty="0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spc="-20" dirty="0" err="1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giôùi</a:t>
            </a:r>
            <a:r>
              <a:rPr lang="en-US" sz="2400" b="1" spc="-20" dirty="0">
                <a:solidFill>
                  <a:srgbClr val="000000"/>
                </a:solidFill>
                <a:latin typeface="VN-NTime" pitchFamily="2" charset="0"/>
                <a:sym typeface="Wingdings 3" panose="05040102010807070707" pitchFamily="18" charset="2"/>
              </a:rPr>
              <a:t>.</a:t>
            </a:r>
            <a:endParaRPr lang="en-US" sz="2400" b="1" spc="-20" dirty="0">
              <a:solidFill>
                <a:srgbClr val="000000"/>
              </a:solidFill>
              <a:latin typeface="VN-NTime" pitchFamily="2" charset="0"/>
            </a:endParaRPr>
          </a:p>
        </p:txBody>
      </p:sp>
      <p:grpSp>
        <p:nvGrpSpPr>
          <p:cNvPr id="9" name="Group 43"/>
          <p:cNvGrpSpPr/>
          <p:nvPr/>
        </p:nvGrpSpPr>
        <p:grpSpPr bwMode="auto">
          <a:xfrm>
            <a:off x="1802076" y="2628900"/>
            <a:ext cx="1447800" cy="723900"/>
            <a:chOff x="378" y="2217"/>
            <a:chExt cx="912" cy="444"/>
          </a:xfrm>
        </p:grpSpPr>
        <p:sp>
          <p:nvSpPr>
            <p:cNvPr id="10" name="Rectangle 9"/>
            <p:cNvSpPr/>
            <p:nvPr/>
          </p:nvSpPr>
          <p:spPr>
            <a:xfrm>
              <a:off x="552" y="2217"/>
              <a:ext cx="565" cy="321"/>
            </a:xfrm>
            <a:prstGeom prst="rect">
              <a:avLst/>
            </a:prstGeom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none">
              <a:spAutoFit/>
              <a:sp3d extrusionH="57150">
                <a:bevelT w="82550" h="38100" prst="coolSlant"/>
              </a:sp3d>
            </a:bodyPr>
            <a:lstStyle/>
            <a:p>
              <a:pPr fontAlgn="auto"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hi-IN" sz="2800">
                  <a:solidFill>
                    <a:srgbClr val="002060"/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50000"/>
                      </a:prstClr>
                    </a:outerShdw>
                  </a:effectLst>
                  <a:latin typeface="VNI-Helve-Condense"/>
                </a:rPr>
                <a:t>दर्शन</a:t>
              </a:r>
              <a:endParaRPr lang="en-US" sz="2800">
                <a:solidFill>
                  <a:srgbClr val="002060"/>
                </a:solidFill>
                <a:effectLst>
                  <a:outerShdw blurRad="60007" dist="200025" dir="15000000" sy="30000" kx="-1800000" algn="bl" rotWithShape="0">
                    <a:prstClr val="black">
                      <a:alpha val="50000"/>
                    </a:prstClr>
                  </a:outerShdw>
                </a:effectLst>
                <a:latin typeface="VNI-Helve-Condense"/>
              </a:endParaRPr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378" y="2411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ts val="0"/>
                </a:spcBef>
                <a:spcAft>
                  <a:spcPts val="300"/>
                </a:spcAft>
              </a:pPr>
              <a:r>
                <a:rPr lang="en-US" sz="2000">
                  <a:solidFill>
                    <a:srgbClr val="FF0000"/>
                  </a:solidFill>
                  <a:latin typeface="Arial" panose="020B0604020202020204" pitchFamily="34" charset="0"/>
                </a:rPr>
                <a:t>(</a:t>
              </a:r>
              <a:r>
                <a:rPr lang="en-US" sz="2000" err="1">
                  <a:solidFill>
                    <a:srgbClr val="FF0000"/>
                  </a:solidFill>
                  <a:latin typeface="Arial" panose="020B0604020202020204" pitchFamily="34" charset="0"/>
                </a:rPr>
                <a:t>Dar’sana</a:t>
              </a:r>
              <a:r>
                <a:rPr lang="en-US" sz="2000">
                  <a:solidFill>
                    <a:srgbClr val="FF0000"/>
                  </a:solidFill>
                  <a:latin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12" name="Group 46"/>
          <p:cNvGrpSpPr/>
          <p:nvPr/>
        </p:nvGrpSpPr>
        <p:grpSpPr bwMode="auto">
          <a:xfrm>
            <a:off x="1802076" y="3276308"/>
            <a:ext cx="1219199" cy="809046"/>
            <a:chOff x="3216" y="2401"/>
            <a:chExt cx="542" cy="796"/>
          </a:xfrm>
        </p:grpSpPr>
        <p:sp>
          <p:nvSpPr>
            <p:cNvPr id="13" name="Rectangle 12"/>
            <p:cNvSpPr/>
            <p:nvPr/>
          </p:nvSpPr>
          <p:spPr>
            <a:xfrm>
              <a:off x="3216" y="2401"/>
              <a:ext cx="542" cy="515"/>
            </a:xfrm>
            <a:prstGeom prst="rect">
              <a:avLst/>
            </a:prstGeom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>
              <a:spAutoFit/>
              <a:sp3d extrusionH="57150">
                <a:bevelT w="38100" h="38100" prst="angle"/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ja-JP" altLang="en-US" sz="2800" b="1">
                  <a:solidFill>
                    <a:srgbClr val="002060"/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50000"/>
                      </a:prstClr>
                    </a:outerShdw>
                  </a:effectLst>
                  <a:latin typeface="VNI-Helve-Condense"/>
                </a:rPr>
                <a:t>哲</a:t>
              </a:r>
              <a:endParaRPr lang="en-US" sz="2800" b="1">
                <a:solidFill>
                  <a:srgbClr val="002060"/>
                </a:solidFill>
                <a:effectLst>
                  <a:outerShdw blurRad="60007" dist="200025" dir="15000000" sy="30000" kx="-1800000" algn="bl" rotWithShape="0">
                    <a:prstClr val="black">
                      <a:alpha val="50000"/>
                    </a:prstClr>
                  </a:outerShdw>
                </a:effectLst>
                <a:latin typeface="VNI-Helve-Condense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3275" y="2803"/>
              <a:ext cx="381" cy="394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300"/>
                </a:spcAft>
              </a:pPr>
              <a:r>
                <a:rPr lang="en-US" sz="2000">
                  <a:solidFill>
                    <a:srgbClr val="FF0000"/>
                  </a:solidFill>
                  <a:latin typeface="Arial" panose="020B0604020202020204" pitchFamily="34" charset="0"/>
                </a:rPr>
                <a:t>(</a:t>
              </a:r>
              <a:r>
                <a:rPr lang="en-US" sz="2000" err="1">
                  <a:solidFill>
                    <a:srgbClr val="FF0000"/>
                  </a:solidFill>
                  <a:latin typeface="Arial" panose="020B0604020202020204" pitchFamily="34" charset="0"/>
                </a:rPr>
                <a:t>Triết</a:t>
              </a:r>
              <a:r>
                <a:rPr lang="en-US" sz="2000">
                  <a:solidFill>
                    <a:srgbClr val="FF0000"/>
                  </a:solidFill>
                  <a:latin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15" name="Group 50"/>
          <p:cNvGrpSpPr/>
          <p:nvPr/>
        </p:nvGrpSpPr>
        <p:grpSpPr bwMode="auto">
          <a:xfrm>
            <a:off x="1649676" y="4038597"/>
            <a:ext cx="1711061" cy="719568"/>
            <a:chOff x="2615" y="2411"/>
            <a:chExt cx="1115" cy="407"/>
          </a:xfrm>
        </p:grpSpPr>
        <p:sp>
          <p:nvSpPr>
            <p:cNvPr id="16" name="Rectangle 15"/>
            <p:cNvSpPr/>
            <p:nvPr/>
          </p:nvSpPr>
          <p:spPr>
            <a:xfrm>
              <a:off x="2615" y="2411"/>
              <a:ext cx="1110" cy="227"/>
            </a:xfrm>
            <a:prstGeom prst="rect">
              <a:avLst/>
            </a:prstGeom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>
              <a:spAutoFit/>
              <a:sp3d extrusionH="57150">
                <a:bevelT w="82550" h="38100" prst="coolSlant"/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el-GR" sz="2000" b="1">
                  <a:solidFill>
                    <a:srgbClr val="002060"/>
                  </a:solidFill>
                  <a:latin typeface="Arial" panose="020B0604020202020204" pitchFamily="34" charset="0"/>
                </a:rPr>
                <a:t>φ</a:t>
              </a:r>
              <a:r>
                <a:rPr lang="en-US" sz="2000" b="1">
                  <a:solidFill>
                    <a:srgbClr val="002060"/>
                  </a:solidFill>
                  <a:latin typeface="Arial" panose="020B0604020202020204" pitchFamily="34" charset="0"/>
                </a:rPr>
                <a:t>a</a:t>
              </a:r>
              <a:r>
                <a:rPr lang="el-GR" sz="2000" b="1">
                  <a:solidFill>
                    <a:srgbClr val="002060"/>
                  </a:solidFill>
                  <a:latin typeface="Arial" panose="020B0604020202020204" pitchFamily="34" charset="0"/>
                </a:rPr>
                <a:t>ιλοσοφία </a:t>
              </a:r>
              <a:endParaRPr lang="en-US" sz="2000" b="1">
                <a:solidFill>
                  <a:srgbClr val="00206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2633" y="2592"/>
              <a:ext cx="1097" cy="226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300"/>
                </a:spcAft>
              </a:pPr>
              <a:r>
                <a:rPr lang="en-US" sz="2000">
                  <a:solidFill>
                    <a:srgbClr val="FF0000"/>
                  </a:solidFill>
                  <a:latin typeface="Arial" panose="020B0604020202020204" pitchFamily="34" charset="0"/>
                </a:rPr>
                <a:t>(</a:t>
              </a:r>
              <a:r>
                <a:rPr lang="en-US" sz="2000" err="1">
                  <a:solidFill>
                    <a:srgbClr val="FF0000"/>
                  </a:solidFill>
                  <a:latin typeface="Arial" panose="020B0604020202020204" pitchFamily="34" charset="0"/>
                </a:rPr>
                <a:t>Philosophia</a:t>
              </a:r>
              <a:r>
                <a:rPr lang="en-US" sz="2000">
                  <a:solidFill>
                    <a:srgbClr val="FF0000"/>
                  </a:solidFill>
                  <a:latin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8" name="AutoShape 49"/>
          <p:cNvSpPr>
            <a:spLocks noChangeArrowheads="1"/>
          </p:cNvSpPr>
          <p:nvPr/>
        </p:nvSpPr>
        <p:spPr bwMode="auto">
          <a:xfrm>
            <a:off x="3360737" y="2835774"/>
            <a:ext cx="6477000" cy="440826"/>
          </a:xfrm>
          <a:prstGeom prst="roundRect">
            <a:avLst>
              <a:gd name="adj" fmla="val 10000"/>
            </a:avLst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>
                <a:lumMod val="75000"/>
              </a:schemeClr>
            </a:solidFill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r" eaLnBrk="0" hangingPunct="0">
              <a:spcBef>
                <a:spcPts val="0"/>
              </a:spcBef>
              <a:spcAft>
                <a:spcPts val="300"/>
              </a:spcAft>
            </a:pPr>
            <a:r>
              <a:rPr lang="en-US" sz="2400" dirty="0">
                <a:solidFill>
                  <a:srgbClr val="000000"/>
                </a:solidFill>
                <a:latin typeface="VNI-Swiss-Condense"/>
                <a:sym typeface="Wingdings 3" panose="05040102010807070707" pitchFamily="18" charset="2"/>
              </a:rPr>
              <a:t>Con </a:t>
            </a:r>
            <a:r>
              <a:rPr lang="en-US" sz="2400" dirty="0" err="1">
                <a:solidFill>
                  <a:srgbClr val="000000"/>
                </a:solidFill>
                <a:latin typeface="VNI-Swiss-Condense"/>
                <a:sym typeface="Wingdings 3" panose="05040102010807070707" pitchFamily="18" charset="2"/>
              </a:rPr>
              <a:t>ñöôøng</a:t>
            </a:r>
            <a:r>
              <a:rPr lang="en-US" sz="2400" dirty="0">
                <a:solidFill>
                  <a:srgbClr val="000000"/>
                </a:solidFill>
                <a:latin typeface="VNI-Swiss-Condense"/>
                <a:sym typeface="Wingdings 3" panose="05040102010807070707" pitchFamily="18" charset="2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I-Swiss-Condense"/>
                <a:sym typeface="Wingdings 3" panose="05040102010807070707" pitchFamily="18" charset="2"/>
              </a:rPr>
              <a:t>suy</a:t>
            </a:r>
            <a:r>
              <a:rPr lang="en-US" sz="2400" dirty="0">
                <a:solidFill>
                  <a:srgbClr val="000000"/>
                </a:solidFill>
                <a:latin typeface="VNI-Swiss-Condense"/>
                <a:sym typeface="Wingdings 3" panose="05040102010807070707" pitchFamily="18" charset="2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I-Swiss-Condense"/>
                <a:sym typeface="Wingdings 3" panose="05040102010807070707" pitchFamily="18" charset="2"/>
              </a:rPr>
              <a:t>ngaãm</a:t>
            </a:r>
            <a:r>
              <a:rPr lang="en-US" sz="2400" dirty="0">
                <a:solidFill>
                  <a:srgbClr val="000000"/>
                </a:solidFill>
                <a:latin typeface="VNI-Swiss-Condense"/>
                <a:sym typeface="Wingdings 3" panose="05040102010807070707" pitchFamily="18" charset="2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I-Swiss-Condense"/>
                <a:sym typeface="Wingdings 3" panose="05040102010807070707" pitchFamily="18" charset="2"/>
              </a:rPr>
              <a:t>daãn</a:t>
            </a:r>
            <a:r>
              <a:rPr lang="en-US" sz="2400" dirty="0">
                <a:solidFill>
                  <a:srgbClr val="000000"/>
                </a:solidFill>
                <a:latin typeface="VNI-Swiss-Condense"/>
                <a:sym typeface="Wingdings 3" panose="05040102010807070707" pitchFamily="18" charset="2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I-Swiss-Condense"/>
                <a:sym typeface="Wingdings 3" panose="05040102010807070707" pitchFamily="18" charset="2"/>
              </a:rPr>
              <a:t>ñeán</a:t>
            </a:r>
            <a:r>
              <a:rPr lang="en-US" sz="2400" dirty="0">
                <a:solidFill>
                  <a:srgbClr val="000000"/>
                </a:solidFill>
                <a:latin typeface="VNI-Swiss-Condense"/>
                <a:sym typeface="Wingdings 3" panose="05040102010807070707" pitchFamily="18" charset="2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I-Swiss-Condense"/>
                <a:sym typeface="Wingdings 3" panose="05040102010807070707" pitchFamily="18" charset="2"/>
              </a:rPr>
              <a:t>leõ</a:t>
            </a:r>
            <a:r>
              <a:rPr lang="en-US" sz="2400" dirty="0">
                <a:solidFill>
                  <a:srgbClr val="000000"/>
                </a:solidFill>
                <a:latin typeface="VNI-Swiss-Condense"/>
                <a:sym typeface="Wingdings 3" panose="05040102010807070707" pitchFamily="18" charset="2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I-Swiss-Condense"/>
                <a:sym typeface="Wingdings 3" panose="05040102010807070707" pitchFamily="18" charset="2"/>
              </a:rPr>
              <a:t>phaûi</a:t>
            </a:r>
            <a:r>
              <a:rPr lang="en-US" sz="2400" dirty="0">
                <a:solidFill>
                  <a:srgbClr val="000000"/>
                </a:solidFill>
                <a:latin typeface="VNI-Swiss-Condense"/>
                <a:sym typeface="Wingdings 3" panose="05040102010807070707" pitchFamily="18" charset="2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VNI-Swiss-Condense"/>
                <a:sym typeface="Wingdings 3" panose="05040102010807070707" pitchFamily="18" charset="2"/>
              </a:rPr>
              <a:t>ñeán</a:t>
            </a:r>
            <a:r>
              <a:rPr lang="en-US" sz="2400" dirty="0">
                <a:solidFill>
                  <a:srgbClr val="000000"/>
                </a:solidFill>
                <a:latin typeface="VNI-Swiss-Condense"/>
                <a:sym typeface="Wingdings 3" panose="05040102010807070707" pitchFamily="18" charset="2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I-Swiss-Condense"/>
                <a:sym typeface="Wingdings 3" panose="05040102010807070707" pitchFamily="18" charset="2"/>
              </a:rPr>
              <a:t>chaân</a:t>
            </a:r>
            <a:r>
              <a:rPr lang="en-US" sz="2400" dirty="0">
                <a:solidFill>
                  <a:srgbClr val="000000"/>
                </a:solidFill>
                <a:latin typeface="VNI-Swiss-Condense"/>
                <a:sym typeface="Wingdings 3" panose="05040102010807070707" pitchFamily="18" charset="2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I-Swiss-Condense"/>
                <a:sym typeface="Wingdings 3" panose="05040102010807070707" pitchFamily="18" charset="2"/>
              </a:rPr>
              <a:t>lyù</a:t>
            </a:r>
            <a:r>
              <a:rPr lang="en-US" sz="2400" dirty="0">
                <a:solidFill>
                  <a:srgbClr val="000000"/>
                </a:solidFill>
                <a:latin typeface="VNI-Swiss-Condense"/>
                <a:sym typeface="Wingdings 3" panose="05040102010807070707" pitchFamily="18" charset="2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I-Swiss-Condense"/>
                <a:sym typeface="Wingdings 3" panose="05040102010807070707" pitchFamily="18" charset="2"/>
              </a:rPr>
              <a:t>sieâu</a:t>
            </a:r>
            <a:r>
              <a:rPr lang="en-US" sz="2400" dirty="0">
                <a:solidFill>
                  <a:srgbClr val="000000"/>
                </a:solidFill>
                <a:latin typeface="VNI-Swiss-Condense"/>
                <a:sym typeface="Wingdings 3" panose="05040102010807070707" pitchFamily="18" charset="2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I-Swiss-Condense"/>
                <a:sym typeface="Wingdings 3" panose="05040102010807070707" pitchFamily="18" charset="2"/>
              </a:rPr>
              <a:t>nhieân</a:t>
            </a:r>
            <a:endParaRPr lang="en-US" sz="2400" dirty="0">
              <a:solidFill>
                <a:srgbClr val="000000"/>
              </a:solidFill>
              <a:latin typeface="VNI-Swiss-Condense"/>
            </a:endParaRPr>
          </a:p>
        </p:txBody>
      </p:sp>
      <p:sp>
        <p:nvSpPr>
          <p:cNvPr id="19" name="AutoShape 49"/>
          <p:cNvSpPr>
            <a:spLocks noChangeArrowheads="1"/>
          </p:cNvSpPr>
          <p:nvPr/>
        </p:nvSpPr>
        <p:spPr bwMode="auto">
          <a:xfrm>
            <a:off x="2715881" y="3483083"/>
            <a:ext cx="7121856" cy="440826"/>
          </a:xfrm>
          <a:prstGeom prst="roundRect">
            <a:avLst>
              <a:gd name="adj" fmla="val 10000"/>
            </a:avLst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>
                <a:lumMod val="75000"/>
              </a:schemeClr>
            </a:solidFill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r" eaLnBrk="0" hangingPunct="0">
              <a:spcBef>
                <a:spcPts val="0"/>
              </a:spcBef>
              <a:spcAft>
                <a:spcPts val="300"/>
              </a:spcAft>
            </a:pPr>
            <a:r>
              <a:rPr lang="en-US" sz="2400" dirty="0" err="1">
                <a:solidFill>
                  <a:srgbClr val="000000"/>
                </a:solidFill>
                <a:latin typeface="VNI-Swiss-Condense"/>
                <a:sym typeface="Wingdings 3" panose="05040102010807070707" pitchFamily="18" charset="2"/>
              </a:rPr>
              <a:t>Söï</a:t>
            </a:r>
            <a:r>
              <a:rPr lang="en-US" sz="2400" dirty="0">
                <a:solidFill>
                  <a:srgbClr val="000000"/>
                </a:solidFill>
                <a:latin typeface="VNI-Swiss-Condense"/>
                <a:sym typeface="Wingdings 3" panose="05040102010807070707" pitchFamily="18" charset="2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I-Swiss-Condense"/>
              </a:rPr>
              <a:t>truy</a:t>
            </a:r>
            <a:r>
              <a:rPr lang="en-US" sz="2400" dirty="0">
                <a:solidFill>
                  <a:srgbClr val="000000"/>
                </a:solidFill>
                <a:latin typeface="VNI-Swiss-Condens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I-Swiss-Condense"/>
              </a:rPr>
              <a:t>tìm</a:t>
            </a:r>
            <a:r>
              <a:rPr lang="en-US" sz="2400" dirty="0">
                <a:solidFill>
                  <a:srgbClr val="000000"/>
                </a:solidFill>
                <a:latin typeface="VNI-Swiss-Condens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I-Swiss-Condense"/>
              </a:rPr>
              <a:t>baûn</a:t>
            </a:r>
            <a:r>
              <a:rPr lang="en-US" sz="2400" dirty="0">
                <a:solidFill>
                  <a:srgbClr val="000000"/>
                </a:solidFill>
                <a:latin typeface="VNI-Swiss-Condens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I-Swiss-Condense"/>
              </a:rPr>
              <a:t>chaát</a:t>
            </a:r>
            <a:r>
              <a:rPr lang="en-US" sz="2400" dirty="0">
                <a:solidFill>
                  <a:srgbClr val="000000"/>
                </a:solidFill>
                <a:latin typeface="VNI-Swiss-Condense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VNI-Swiss-Condense"/>
              </a:rPr>
              <a:t>söï</a:t>
            </a:r>
            <a:r>
              <a:rPr lang="en-US" sz="2400" dirty="0">
                <a:solidFill>
                  <a:srgbClr val="000000"/>
                </a:solidFill>
                <a:latin typeface="VNI-Swiss-Condens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I-Swiss-Condense"/>
              </a:rPr>
              <a:t>thaáu</a:t>
            </a:r>
            <a:r>
              <a:rPr lang="en-US" sz="2400" dirty="0">
                <a:solidFill>
                  <a:srgbClr val="000000"/>
                </a:solidFill>
                <a:latin typeface="VNI-Swiss-Condens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I-Swiss-Condense"/>
              </a:rPr>
              <a:t>hieåu</a:t>
            </a:r>
            <a:r>
              <a:rPr lang="en-US" sz="2400" dirty="0">
                <a:solidFill>
                  <a:srgbClr val="000000"/>
                </a:solidFill>
                <a:latin typeface="VNI-Swiss-Condens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I-Swiss-Condense"/>
              </a:rPr>
              <a:t>caên</a:t>
            </a:r>
            <a:r>
              <a:rPr lang="en-US" sz="2400" dirty="0">
                <a:solidFill>
                  <a:srgbClr val="000000"/>
                </a:solidFill>
                <a:latin typeface="VNI-Swiss-Condens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I-Swiss-Condense"/>
              </a:rPr>
              <a:t>nguyeân</a:t>
            </a:r>
            <a:r>
              <a:rPr lang="en-US" sz="2400" dirty="0">
                <a:solidFill>
                  <a:srgbClr val="000000"/>
                </a:solidFill>
                <a:latin typeface="VNI-Swiss-Condens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I-Swiss-Condense"/>
              </a:rPr>
              <a:t>cuûa</a:t>
            </a:r>
            <a:r>
              <a:rPr lang="en-US" sz="2400" dirty="0">
                <a:solidFill>
                  <a:srgbClr val="000000"/>
                </a:solidFill>
                <a:latin typeface="VNI-Swiss-Condens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I-Swiss-Condense"/>
              </a:rPr>
              <a:t>söï</a:t>
            </a:r>
            <a:r>
              <a:rPr lang="en-US" sz="2400" dirty="0">
                <a:solidFill>
                  <a:srgbClr val="000000"/>
                </a:solidFill>
                <a:latin typeface="VNI-Swiss-Condens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I-Swiss-Condense"/>
              </a:rPr>
              <a:t>vaät</a:t>
            </a:r>
            <a:r>
              <a:rPr lang="en-US" sz="2400" dirty="0">
                <a:solidFill>
                  <a:srgbClr val="000000"/>
                </a:solidFill>
                <a:latin typeface="VNI-Swiss-Condense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VNI-Swiss-Condense"/>
              </a:rPr>
              <a:t>söï</a:t>
            </a:r>
            <a:r>
              <a:rPr lang="en-US" sz="2400" dirty="0">
                <a:solidFill>
                  <a:srgbClr val="000000"/>
                </a:solidFill>
                <a:latin typeface="VNI-Swiss-Condens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I-Swiss-Condense"/>
              </a:rPr>
              <a:t>vieäc</a:t>
            </a:r>
            <a:endParaRPr lang="en-US" sz="2400" dirty="0">
              <a:solidFill>
                <a:srgbClr val="000000"/>
              </a:solidFill>
              <a:latin typeface="VNI-Swiss-Condense"/>
            </a:endParaRPr>
          </a:p>
        </p:txBody>
      </p:sp>
      <p:sp>
        <p:nvSpPr>
          <p:cNvPr id="20" name="AutoShape 49"/>
          <p:cNvSpPr>
            <a:spLocks noChangeArrowheads="1"/>
          </p:cNvSpPr>
          <p:nvPr/>
        </p:nvSpPr>
        <p:spPr bwMode="auto">
          <a:xfrm>
            <a:off x="3360737" y="4168883"/>
            <a:ext cx="6477000" cy="440826"/>
          </a:xfrm>
          <a:prstGeom prst="roundRect">
            <a:avLst>
              <a:gd name="adj" fmla="val 10000"/>
            </a:avLst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>
                <a:lumMod val="75000"/>
              </a:schemeClr>
            </a:solidFill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r" defTabSz="-635" eaLnBrk="0" hangingPunct="0">
              <a:spcBef>
                <a:spcPts val="0"/>
              </a:spcBef>
              <a:spcAft>
                <a:spcPts val="300"/>
              </a:spcAft>
              <a:tabLst>
                <a:tab pos="174625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VNI-Swiss-Condense"/>
                <a:sym typeface="Wingdings 3" panose="05040102010807070707" pitchFamily="18" charset="2"/>
              </a:rPr>
              <a:t>Söï</a:t>
            </a:r>
            <a:r>
              <a:rPr lang="en-US" sz="2400" dirty="0">
                <a:solidFill>
                  <a:srgbClr val="000000"/>
                </a:solidFill>
                <a:latin typeface="VNI-Swiss-Condense"/>
                <a:sym typeface="Wingdings 3" panose="05040102010807070707" pitchFamily="18" charset="2"/>
              </a:rPr>
              <a:t> ham </a:t>
            </a:r>
            <a:r>
              <a:rPr lang="en-US" sz="2400" dirty="0" err="1">
                <a:solidFill>
                  <a:srgbClr val="000000"/>
                </a:solidFill>
                <a:latin typeface="VNI-Swiss-Condense"/>
                <a:sym typeface="Wingdings 3" panose="05040102010807070707" pitchFamily="18" charset="2"/>
              </a:rPr>
              <a:t>hieåu</a:t>
            </a:r>
            <a:r>
              <a:rPr lang="en-US" sz="2400" dirty="0">
                <a:solidFill>
                  <a:srgbClr val="000000"/>
                </a:solidFill>
                <a:latin typeface="VNI-Swiss-Condense"/>
                <a:sym typeface="Wingdings 3" panose="05040102010807070707" pitchFamily="18" charset="2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I-Swiss-Condense"/>
                <a:sym typeface="Wingdings 3" panose="05040102010807070707" pitchFamily="18" charset="2"/>
              </a:rPr>
              <a:t>bieát</a:t>
            </a:r>
            <a:r>
              <a:rPr lang="en-US" sz="2400" dirty="0">
                <a:solidFill>
                  <a:srgbClr val="000000"/>
                </a:solidFill>
                <a:latin typeface="VNI-Swiss-Condense"/>
                <a:sym typeface="Wingdings 3" panose="05040102010807070707" pitchFamily="18" charset="2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VNI-Swiss-Condense"/>
                <a:sym typeface="Wingdings 3" panose="05040102010807070707" pitchFamily="18" charset="2"/>
              </a:rPr>
              <a:t>yeâu</a:t>
            </a:r>
            <a:r>
              <a:rPr lang="en-US" sz="2400" dirty="0">
                <a:solidFill>
                  <a:srgbClr val="000000"/>
                </a:solidFill>
                <a:latin typeface="VNI-Swiss-Condense"/>
                <a:sym typeface="Wingdings 3" panose="05040102010807070707" pitchFamily="18" charset="2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I-Swiss-Condense"/>
                <a:sym typeface="Wingdings 3" panose="05040102010807070707" pitchFamily="18" charset="2"/>
              </a:rPr>
              <a:t>thích</a:t>
            </a:r>
            <a:r>
              <a:rPr lang="en-US" sz="2400" dirty="0">
                <a:solidFill>
                  <a:srgbClr val="000000"/>
                </a:solidFill>
                <a:latin typeface="VNI-Swiss-Condense"/>
                <a:sym typeface="Wingdings 3" panose="05040102010807070707" pitchFamily="18" charset="2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I-Swiss-Condense"/>
                <a:sym typeface="Wingdings 3" panose="05040102010807070707" pitchFamily="18" charset="2"/>
              </a:rPr>
              <a:t>söï</a:t>
            </a:r>
            <a:r>
              <a:rPr lang="en-US" sz="2400" dirty="0">
                <a:solidFill>
                  <a:srgbClr val="000000"/>
                </a:solidFill>
                <a:latin typeface="VNI-Swiss-Condense"/>
                <a:sym typeface="Wingdings 3" panose="05040102010807070707" pitchFamily="18" charset="2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I-Swiss-Condense"/>
                <a:sym typeface="Wingdings 3" panose="05040102010807070707" pitchFamily="18" charset="2"/>
              </a:rPr>
              <a:t>thoâng</a:t>
            </a:r>
            <a:r>
              <a:rPr lang="en-US" sz="2400" dirty="0">
                <a:solidFill>
                  <a:srgbClr val="000000"/>
                </a:solidFill>
                <a:latin typeface="VNI-Swiss-Condense"/>
                <a:sym typeface="Wingdings 3" panose="05040102010807070707" pitchFamily="18" charset="2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I-Swiss-Condense"/>
                <a:sym typeface="Wingdings 3" panose="05040102010807070707" pitchFamily="18" charset="2"/>
              </a:rPr>
              <a:t>thaùi</a:t>
            </a:r>
            <a:r>
              <a:rPr lang="en-US" sz="2400" dirty="0">
                <a:solidFill>
                  <a:srgbClr val="000000"/>
                </a:solidFill>
                <a:latin typeface="VNI-Swiss-Condense"/>
                <a:sym typeface="Wingdings 3" panose="05040102010807070707" pitchFamily="18" charset="2"/>
              </a:rPr>
              <a:t>; ‘</a:t>
            </a:r>
            <a:r>
              <a:rPr lang="en-US" sz="2400" dirty="0" err="1">
                <a:solidFill>
                  <a:srgbClr val="000000"/>
                </a:solidFill>
                <a:latin typeface="VNI-Swiss-Condense"/>
                <a:sym typeface="Wingdings 3" panose="05040102010807070707" pitchFamily="18" charset="2"/>
              </a:rPr>
              <a:t>Meï’cuûa</a:t>
            </a:r>
            <a:r>
              <a:rPr lang="en-US" sz="2400" dirty="0">
                <a:solidFill>
                  <a:srgbClr val="000000"/>
                </a:solidFill>
                <a:latin typeface="VNI-Swiss-Condense"/>
                <a:sym typeface="Wingdings 3" panose="05040102010807070707" pitchFamily="18" charset="2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I-Swiss-Condense"/>
                <a:sym typeface="Wingdings 3" panose="05040102010807070707" pitchFamily="18" charset="2"/>
              </a:rPr>
              <a:t>khoa</a:t>
            </a:r>
            <a:r>
              <a:rPr lang="en-US" sz="2400" dirty="0">
                <a:solidFill>
                  <a:srgbClr val="000000"/>
                </a:solidFill>
                <a:latin typeface="VNI-Swiss-Condense"/>
                <a:sym typeface="Wingdings 3" panose="05040102010807070707" pitchFamily="18" charset="2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I-Swiss-Condense"/>
                <a:sym typeface="Wingdings 3" panose="05040102010807070707" pitchFamily="18" charset="2"/>
              </a:rPr>
              <a:t>hoïc</a:t>
            </a:r>
            <a:endParaRPr lang="en-US" sz="2400" dirty="0">
              <a:solidFill>
                <a:srgbClr val="000000"/>
              </a:solidFill>
              <a:latin typeface="VNI-Swiss-Condense"/>
              <a:sym typeface="Wingdings 3" panose="05040102010807070707" pitchFamily="18" charset="2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1078400" y="1008732"/>
            <a:ext cx="1502396" cy="1277483"/>
          </a:xfrm>
          <a:prstGeom prst="roundRect">
            <a:avLst>
              <a:gd name="adj" fmla="val 6479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ts val="0"/>
              </a:spcBef>
              <a:spcAft>
                <a:spcPts val="300"/>
              </a:spcAft>
            </a:pP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Theo QN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truyeàn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thoáng</a:t>
            </a:r>
            <a:endParaRPr lang="en-US" sz="2400" b="1" dirty="0">
              <a:solidFill>
                <a:srgbClr val="0000CC"/>
              </a:solidFill>
              <a:latin typeface="VN-NTime" pitchFamily="2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2648423" y="5172005"/>
            <a:ext cx="7223082" cy="1277484"/>
          </a:xfrm>
          <a:prstGeom prst="roundRect">
            <a:avLst>
              <a:gd name="adj" fmla="val 5624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US" sz="2400" b="1" spc="-20" dirty="0">
                <a:solidFill>
                  <a:srgbClr val="000000"/>
                </a:solidFill>
                <a:latin typeface="VN-NTime" pitchFamily="2" charset="0"/>
              </a:rPr>
              <a:t>‘</a:t>
            </a:r>
            <a:r>
              <a:rPr lang="en-US" sz="2400" b="1" spc="-20" dirty="0" err="1">
                <a:solidFill>
                  <a:srgbClr val="000000"/>
                </a:solidFill>
                <a:latin typeface="VN-NTime" pitchFamily="2" charset="0"/>
              </a:rPr>
              <a:t>Trieát</a:t>
            </a:r>
            <a:r>
              <a:rPr lang="en-US" sz="2400" b="1" spc="-2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00"/>
                </a:solidFill>
                <a:latin typeface="VN-NTime" pitchFamily="2" charset="0"/>
              </a:rPr>
              <a:t>hoïc</a:t>
            </a:r>
            <a:r>
              <a:rPr lang="en-US" sz="2400" b="1" spc="-20" dirty="0">
                <a:solidFill>
                  <a:srgbClr val="000000"/>
                </a:solidFill>
                <a:latin typeface="VN-NTime" pitchFamily="2" charset="0"/>
              </a:rPr>
              <a:t>’ </a:t>
            </a:r>
            <a:r>
              <a:rPr lang="en-US" sz="2400" spc="-20" dirty="0" err="1">
                <a:solidFill>
                  <a:srgbClr val="0000CC"/>
                </a:solidFill>
                <a:latin typeface="VN-NTime" pitchFamily="2" charset="0"/>
              </a:rPr>
              <a:t>ñöôïc</a:t>
            </a:r>
            <a:r>
              <a:rPr lang="en-US" sz="2400" spc="-20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spc="-20" dirty="0" err="1">
                <a:solidFill>
                  <a:srgbClr val="0000CC"/>
                </a:solidFill>
                <a:latin typeface="VN-NTime" pitchFamily="2" charset="0"/>
              </a:rPr>
              <a:t>hieåu</a:t>
            </a:r>
            <a:r>
              <a:rPr lang="en-US" sz="2400" spc="-20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spc="-20" dirty="0" err="1">
                <a:solidFill>
                  <a:srgbClr val="0000CC"/>
                </a:solidFill>
                <a:latin typeface="VN-NTime" pitchFamily="2" charset="0"/>
                <a:sym typeface="Wingdings 3" panose="05040102010807070707" pitchFamily="18" charset="2"/>
              </a:rPr>
              <a:t>laø</a:t>
            </a:r>
            <a:r>
              <a:rPr lang="en-US" sz="2400" spc="-20" dirty="0">
                <a:solidFill>
                  <a:srgbClr val="0000CC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tri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chung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nhaát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con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vò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trí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vai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troø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con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ñoù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.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1078400" y="5192857"/>
            <a:ext cx="1516043" cy="1256632"/>
          </a:xfrm>
          <a:prstGeom prst="roundRect">
            <a:avLst>
              <a:gd name="adj" fmla="val 7654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ts val="0"/>
              </a:spcBef>
              <a:spcAft>
                <a:spcPts val="300"/>
              </a:spcAft>
            </a:pP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Theo QN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Maùc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-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Leânin</a:t>
            </a:r>
            <a:endParaRPr lang="en-US" sz="2400" b="1" dirty="0">
              <a:solidFill>
                <a:srgbClr val="0000CC"/>
              </a:solidFill>
              <a:latin typeface="VN-NTime" pitchFamily="2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41933" y="3248628"/>
            <a:ext cx="1036467" cy="872539"/>
          </a:xfrm>
          <a:prstGeom prst="roundRect">
            <a:avLst>
              <a:gd name="adj" fmla="val 6479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ts val="0"/>
              </a:spcBef>
              <a:spcAft>
                <a:spcPts val="300"/>
              </a:spcAft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‘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’</a:t>
            </a:r>
          </a:p>
        </p:txBody>
      </p:sp>
      <p:cxnSp>
        <p:nvCxnSpPr>
          <p:cNvPr id="4" name="Straight Arrow Connector 3"/>
          <p:cNvCxnSpPr>
            <a:stCxn id="27" idx="3"/>
            <a:endCxn id="24" idx="2"/>
          </p:cNvCxnSpPr>
          <p:nvPr/>
        </p:nvCxnSpPr>
        <p:spPr bwMode="auto">
          <a:xfrm flipV="1">
            <a:off x="1078400" y="2286215"/>
            <a:ext cx="751198" cy="1398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27" idx="3"/>
            <a:endCxn id="26" idx="0"/>
          </p:cNvCxnSpPr>
          <p:nvPr/>
        </p:nvCxnSpPr>
        <p:spPr bwMode="auto">
          <a:xfrm>
            <a:off x="1078400" y="3684898"/>
            <a:ext cx="758022" cy="15079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AutoShape 49"/>
          <p:cNvSpPr>
            <a:spLocks noChangeArrowheads="1"/>
          </p:cNvSpPr>
          <p:nvPr/>
        </p:nvSpPr>
        <p:spPr bwMode="auto">
          <a:xfrm>
            <a:off x="84137" y="491344"/>
            <a:ext cx="4572000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chemeClr val="tx1">
                <a:lumMod val="75000"/>
              </a:schemeClr>
            </a:solidFill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400" b="1" dirty="0">
                <a:solidFill>
                  <a:srgbClr val="66FFFF"/>
                </a:solidFill>
                <a:latin typeface="VN-NTime" pitchFamily="2" charset="0"/>
              </a:rPr>
              <a:t>a)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nguoàn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goác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noù</a:t>
            </a:r>
            <a:endParaRPr lang="en-US" sz="2400" b="1" dirty="0">
              <a:solidFill>
                <a:srgbClr val="FFFFFF"/>
              </a:solidFill>
              <a:latin typeface="VN-NTime" pitchFamily="2" charset="0"/>
            </a:endParaRPr>
          </a:p>
        </p:txBody>
      </p:sp>
      <p:sp>
        <p:nvSpPr>
          <p:cNvPr id="23" name="AutoShape 49"/>
          <p:cNvSpPr>
            <a:spLocks noChangeArrowheads="1"/>
          </p:cNvSpPr>
          <p:nvPr/>
        </p:nvSpPr>
        <p:spPr bwMode="auto">
          <a:xfrm>
            <a:off x="1" y="0"/>
            <a:ext cx="9921874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1.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Khaùi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quaùt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veà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trieát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hoïc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</a:p>
        </p:txBody>
      </p:sp>
    </p:spTree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19" grpId="0" animBg="1"/>
      <p:bldP spid="20" grpId="0" animBg="1"/>
      <p:bldP spid="24" grpId="0" animBg="1"/>
      <p:bldP spid="25" grpId="0" animBg="1"/>
      <p:bldP spid="26" grpId="0" animBg="1"/>
      <p:bldP spid="27" grpId="0" animBg="1"/>
      <p:bldP spid="22" grpId="0" animBg="1"/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9"/>
          <p:cNvSpPr>
            <a:spLocks noChangeArrowheads="1"/>
          </p:cNvSpPr>
          <p:nvPr/>
        </p:nvSpPr>
        <p:spPr bwMode="auto">
          <a:xfrm>
            <a:off x="68262" y="1326573"/>
            <a:ext cx="9769475" cy="5195455"/>
          </a:xfrm>
          <a:prstGeom prst="roundRect">
            <a:avLst>
              <a:gd name="adj" fmla="val 2920"/>
            </a:avLst>
          </a:prstGeom>
          <a:solidFill>
            <a:schemeClr val="tx1"/>
          </a:solidFill>
          <a:ln w="12700" algn="ctr">
            <a:noFill/>
            <a:round/>
            <a:headEnd/>
            <a:tailEnd/>
          </a:ln>
        </p:spPr>
        <p:txBody>
          <a:bodyPr wrap="none" anchor="ctr"/>
          <a:lstStyle/>
          <a:p>
            <a:pPr marL="228600" lvl="1" indent="-2286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ñöùc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</a:p>
          <a:p>
            <a:pPr marL="457200" lvl="3" indent="-2286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-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nguyeân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voâ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phi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caûm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phi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ngoân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saâu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kín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huyeàn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dieäu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cuûa</a:t>
            </a:r>
            <a:endParaRPr lang="en-US" sz="2400" b="1" dirty="0">
              <a:solidFill>
                <a:srgbClr val="000000"/>
              </a:solidFill>
              <a:latin typeface="VN-NTime" pitchFamily="2" charset="0"/>
            </a:endParaRPr>
          </a:p>
          <a:p>
            <a:pPr marL="228600" lvl="3" algn="just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vaïn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; Con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ñöôøng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quy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luaät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chung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moïi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sinh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thaønh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bieán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hoùa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;</a:t>
            </a:r>
          </a:p>
          <a:p>
            <a:pPr marL="228600" lvl="3"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mang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khaùch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(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voâ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vi),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phoå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bieán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. </a:t>
            </a:r>
          </a:p>
          <a:p>
            <a:pPr marL="457200" lvl="3" indent="-2286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Ñöùc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-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söùc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maïnh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tieàm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aån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vaïn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ñònh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</a:p>
          <a:p>
            <a:pPr marL="228600" lvl="3"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phaân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bieät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caùi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nhaän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bieát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vaïn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. </a:t>
            </a:r>
          </a:p>
          <a:p>
            <a:pPr marL="228600" lvl="1" indent="-2286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nieäm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bieän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chöùng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giôùi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  <a:p>
            <a:pPr marL="457200" lvl="3" indent="-2286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Nhôø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ñöùc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maø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vaïn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sinh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töø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maát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quay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trôû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: </a:t>
            </a:r>
          </a:p>
          <a:p>
            <a:pPr marL="228600" lvl="3"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 [Ñaïo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  <a:sym typeface="Wingdings" pitchFamily="2" charset="2"/>
              </a:rPr>
              <a:t>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" pitchFamily="2" charset="2"/>
              </a:rPr>
              <a:t>1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nguyeân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khí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  <a:sym typeface="Wingdings" pitchFamily="2" charset="2"/>
              </a:rPr>
              <a:t>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" pitchFamily="2" charset="2"/>
              </a:rPr>
              <a:t>2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aâm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döông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  <a:sym typeface="Wingdings" pitchFamily="2" charset="2"/>
              </a:rPr>
              <a:t>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" pitchFamily="2" charset="2"/>
              </a:rPr>
              <a:t>3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trôøi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ñaát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ngöôøi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  <a:sym typeface="Wingdings" pitchFamily="2" charset="2"/>
              </a:rPr>
              <a:t>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V.vaät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…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  <a:sym typeface="Wingdings" pitchFamily="2" charset="2"/>
              </a:rPr>
              <a:t>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] </a:t>
            </a:r>
          </a:p>
          <a:p>
            <a:pPr marL="457200" lvl="3" indent="-2286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Do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nhaát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ñaáu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tranh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chuyeån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hoùa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laãn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nhau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2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maët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ñoái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laäp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maø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</a:p>
          <a:p>
            <a:pPr marL="228600" lvl="3" algn="just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vuõ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truï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toàn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taïi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bieán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hoùa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bieán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hoaù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laøm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xuaát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hieän</a:t>
            </a:r>
            <a:endParaRPr lang="en-US" sz="2400" b="1" dirty="0">
              <a:solidFill>
                <a:srgbClr val="000000"/>
              </a:solidFill>
              <a:latin typeface="VN-NTime" pitchFamily="2" charset="0"/>
            </a:endParaRPr>
          </a:p>
          <a:p>
            <a:pPr marL="228600" lvl="3" algn="just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caùi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môùi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maø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theo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voøng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tuaàn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hoaøn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kheùp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kín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… 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tính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maùy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moùc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)</a:t>
            </a:r>
          </a:p>
        </p:txBody>
      </p:sp>
      <p:sp>
        <p:nvSpPr>
          <p:cNvPr id="5" name="AutoShape 49"/>
          <p:cNvSpPr>
            <a:spLocks noChangeArrowheads="1"/>
          </p:cNvSpPr>
          <p:nvPr/>
        </p:nvSpPr>
        <p:spPr bwMode="auto">
          <a:xfrm>
            <a:off x="1" y="-25321"/>
            <a:ext cx="9921874" cy="406323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/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2.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trieát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hoïc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Trung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Hoa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coå</a:t>
            </a:r>
            <a:r>
              <a:rPr lang="en-US" sz="2400" b="1" dirty="0">
                <a:latin typeface="VNI-Swiss-Condense" pitchFamily="2" charset="0"/>
              </a:rPr>
              <a:t> - </a:t>
            </a:r>
            <a:r>
              <a:rPr lang="en-US" sz="2400" b="1" dirty="0" err="1">
                <a:latin typeface="VNI-Swiss-Condense" pitchFamily="2" charset="0"/>
              </a:rPr>
              <a:t>trung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ñaïi</a:t>
            </a:r>
            <a:endParaRPr lang="vi-VN" sz="2400" dirty="0"/>
          </a:p>
        </p:txBody>
      </p:sp>
      <p:sp>
        <p:nvSpPr>
          <p:cNvPr id="6" name="AutoShape 49"/>
          <p:cNvSpPr>
            <a:spLocks noChangeArrowheads="1"/>
          </p:cNvSpPr>
          <p:nvPr/>
        </p:nvSpPr>
        <p:spPr bwMode="auto">
          <a:xfrm>
            <a:off x="2785578" y="450574"/>
            <a:ext cx="2861159" cy="439581"/>
          </a:xfrm>
          <a:prstGeom prst="roundRect">
            <a:avLst>
              <a:gd name="adj" fmla="val 23653"/>
            </a:avLst>
          </a:prstGeom>
          <a:solidFill>
            <a:schemeClr val="tx2">
              <a:lumMod val="20000"/>
              <a:lumOff val="80000"/>
            </a:schemeClr>
          </a:solidFill>
          <a:ln w="12700" algn="ctr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gia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800000"/>
                </a:solidFill>
                <a:latin typeface="VN-NTime" pitchFamily="2" charset="0"/>
              </a:rPr>
              <a:t>Laõo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800000"/>
                </a:solidFill>
                <a:latin typeface="VN-NTime" pitchFamily="2" charset="0"/>
              </a:rPr>
              <a:t>Töû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)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84136" y="457186"/>
            <a:ext cx="2667001" cy="461558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VN-NTime" pitchFamily="2" charset="0"/>
              </a:rPr>
              <a:t>c</a:t>
            </a:r>
            <a:r>
              <a:rPr lang="en-US" sz="2400" b="1" dirty="0">
                <a:latin typeface="VN-NTime" pitchFamily="2" charset="0"/>
              </a:rPr>
              <a:t>)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Caùc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tröôøng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phaùi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endParaRPr lang="en-US" sz="2400" b="1" dirty="0">
              <a:latin typeface="VN-NTi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07333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9"/>
          <p:cNvSpPr>
            <a:spLocks noChangeArrowheads="1"/>
          </p:cNvSpPr>
          <p:nvPr/>
        </p:nvSpPr>
        <p:spPr bwMode="auto">
          <a:xfrm>
            <a:off x="68262" y="1562730"/>
            <a:ext cx="9769475" cy="4723141"/>
          </a:xfrm>
          <a:prstGeom prst="roundRect">
            <a:avLst>
              <a:gd name="adj" fmla="val 2920"/>
            </a:avLst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marL="228600" lvl="1" indent="-2286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Thuyeát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voâ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vi –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sôû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sinh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</a:p>
          <a:p>
            <a:pPr marL="457200" lvl="4" indent="-2286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Voâ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vi &amp;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höõu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vi;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Xuaát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nhaäp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;</a:t>
            </a:r>
          </a:p>
          <a:p>
            <a:pPr marL="457200" lvl="4" indent="-2286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Soáng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haønh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hôïp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leõ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nhieân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thuaàn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: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Boû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lôïi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  <a:sym typeface="Wingdings" pitchFamily="2" charset="2"/>
              </a:rPr>
              <a:t>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thaáy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  <a:sym typeface="Wingdings" pitchFamily="2" charset="2"/>
              </a:rPr>
              <a:t>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</a:p>
          <a:p>
            <a:pPr marL="228600" lvl="4"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soáng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voâ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vi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töø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aùi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caàn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kieäm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khieâm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nhöôøng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khoan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dung).</a:t>
            </a:r>
          </a:p>
          <a:p>
            <a:pPr marL="228600" lvl="1" indent="-2286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ñieåm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chính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trò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-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xaõ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hoäi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  <a:p>
            <a:pPr marL="457200" lvl="3" indent="-2286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XH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caøng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xa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caøng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nhieàu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maâu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thuaãn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(tai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hoïa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). </a:t>
            </a:r>
          </a:p>
          <a:p>
            <a:pPr marL="457200" lvl="3" indent="-2286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Thuû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tieâu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maâu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thuaãn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giaûi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quyeát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baèng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: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Ñaåy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maïnh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1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2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maët</a:t>
            </a:r>
            <a:endParaRPr lang="en-US" sz="2400" b="1" dirty="0">
              <a:solidFill>
                <a:schemeClr val="bg2"/>
              </a:solidFill>
              <a:latin typeface="VN-NTime" pitchFamily="2" charset="0"/>
            </a:endParaRPr>
          </a:p>
          <a:p>
            <a:pPr marL="228600" lvl="3" algn="just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ñoái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laäp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taïo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chuyeån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hoùa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(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QL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phaûn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phuïc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) hay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caét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boû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1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2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maët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</a:p>
          <a:p>
            <a:pPr marL="228600" lvl="3"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ñoái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laäp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maët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kia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(QL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). </a:t>
            </a:r>
          </a:p>
          <a:p>
            <a:pPr marL="457200" lvl="3" indent="-2286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Haønh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hay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can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thieäp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ñeán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vieäc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ñôøi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nhöng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neáu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phaûi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laøm</a:t>
            </a:r>
            <a:endParaRPr lang="en-US" sz="2400" b="1" dirty="0">
              <a:solidFill>
                <a:schemeClr val="bg2"/>
              </a:solidFill>
              <a:latin typeface="VN-NTime" pitchFamily="2" charset="0"/>
            </a:endParaRPr>
          </a:p>
          <a:p>
            <a:pPr marL="228600" lvl="3" algn="just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thì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haõy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kín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ñaùo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(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voâ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vi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).</a:t>
            </a:r>
          </a:p>
        </p:txBody>
      </p:sp>
      <p:sp>
        <p:nvSpPr>
          <p:cNvPr id="6" name="AutoShape 49"/>
          <p:cNvSpPr>
            <a:spLocks noChangeArrowheads="1"/>
          </p:cNvSpPr>
          <p:nvPr/>
        </p:nvSpPr>
        <p:spPr bwMode="auto">
          <a:xfrm>
            <a:off x="1" y="-25321"/>
            <a:ext cx="9921874" cy="406323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/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2.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trieát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hoïc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Trung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Hoa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coå</a:t>
            </a:r>
            <a:r>
              <a:rPr lang="en-US" sz="2400" b="1" dirty="0">
                <a:latin typeface="VNI-Swiss-Condense" pitchFamily="2" charset="0"/>
              </a:rPr>
              <a:t> - </a:t>
            </a:r>
            <a:r>
              <a:rPr lang="en-US" sz="2400" b="1" dirty="0" err="1">
                <a:latin typeface="VNI-Swiss-Condense" pitchFamily="2" charset="0"/>
              </a:rPr>
              <a:t>trung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ñaïi</a:t>
            </a:r>
            <a:endParaRPr lang="vi-VN" sz="2400" dirty="0"/>
          </a:p>
        </p:txBody>
      </p:sp>
      <p:sp>
        <p:nvSpPr>
          <p:cNvPr id="7" name="AutoShape 49"/>
          <p:cNvSpPr>
            <a:spLocks noChangeArrowheads="1"/>
          </p:cNvSpPr>
          <p:nvPr/>
        </p:nvSpPr>
        <p:spPr bwMode="auto">
          <a:xfrm>
            <a:off x="2785578" y="450574"/>
            <a:ext cx="2861159" cy="439581"/>
          </a:xfrm>
          <a:prstGeom prst="roundRect">
            <a:avLst>
              <a:gd name="adj" fmla="val 23653"/>
            </a:avLst>
          </a:prstGeom>
          <a:solidFill>
            <a:schemeClr val="tx2">
              <a:lumMod val="20000"/>
              <a:lumOff val="80000"/>
            </a:schemeClr>
          </a:solidFill>
          <a:ln w="12700" algn="ctr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gia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800000"/>
                </a:solidFill>
                <a:latin typeface="VN-NTime" pitchFamily="2" charset="0"/>
              </a:rPr>
              <a:t>Laõo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800000"/>
                </a:solidFill>
                <a:latin typeface="VN-NTime" pitchFamily="2" charset="0"/>
              </a:rPr>
              <a:t>Töû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)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84136" y="457186"/>
            <a:ext cx="2667001" cy="461558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VN-NTime" pitchFamily="2" charset="0"/>
              </a:rPr>
              <a:t>c</a:t>
            </a:r>
            <a:r>
              <a:rPr lang="en-US" sz="2400" b="1" dirty="0">
                <a:latin typeface="VN-NTime" pitchFamily="2" charset="0"/>
              </a:rPr>
              <a:t>)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Caùc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tröôøng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phaùi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endParaRPr lang="en-US" sz="2400" b="1" dirty="0">
              <a:latin typeface="VN-NTi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237204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9"/>
          <p:cNvSpPr>
            <a:spLocks noChangeArrowheads="1"/>
          </p:cNvSpPr>
          <p:nvPr/>
        </p:nvSpPr>
        <p:spPr bwMode="auto">
          <a:xfrm>
            <a:off x="120423" y="2150017"/>
            <a:ext cx="9769475" cy="3548566"/>
          </a:xfrm>
          <a:prstGeom prst="roundRect">
            <a:avLst>
              <a:gd name="adj" fmla="val 2920"/>
            </a:avLst>
          </a:prstGeom>
          <a:solidFill>
            <a:schemeClr val="tx1"/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marL="457200" lvl="3" indent="-2286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Thaùnh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trò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vì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thieân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haï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baèng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voâ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vi 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  <a:sym typeface="Wingdings" pitchFamily="2" charset="2"/>
              </a:rPr>
              <a:t>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Xoùa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moïi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raøng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buoäc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ñöùc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</a:p>
          <a:p>
            <a:pPr marL="228600" lvl="3"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phaùp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luaät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Traû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CN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nhieân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voán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noù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 </a:t>
            </a:r>
          </a:p>
          <a:p>
            <a:pPr marL="457200" lvl="3" indent="-2286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XH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töôûng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XH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nguyeân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thuûy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nhieân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voâ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vi): 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Con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ngöôøi</a:t>
            </a:r>
            <a:endParaRPr lang="en-US" sz="2400" b="1" dirty="0">
              <a:solidFill>
                <a:schemeClr val="bg2"/>
              </a:solidFill>
              <a:latin typeface="VN-NTime" pitchFamily="2" charset="0"/>
            </a:endParaRPr>
          </a:p>
          <a:p>
            <a:pPr marL="228600" lvl="3" algn="just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taùch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khoûi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XH,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hoøa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tan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nöôùc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nhoû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daân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ít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bieät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laäp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;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khoâng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duøng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</a:p>
          <a:p>
            <a:pPr marL="228600" lvl="3" algn="just"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thuyeàn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xe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göôm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giaùo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…;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boû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vaên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töï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töø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tö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lôïi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;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khoâng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hoïc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haønh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...). </a:t>
            </a:r>
            <a:endParaRPr lang="en-US" sz="2400" u="sng" dirty="0">
              <a:solidFill>
                <a:schemeClr val="bg2"/>
              </a:solidFill>
              <a:latin typeface="VN-NTime" pitchFamily="2" charset="0"/>
            </a:endParaRPr>
          </a:p>
          <a:p>
            <a:pPr marL="228600" lvl="1" indent="-2286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Laõo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Töû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nhaø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haøng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ñaàu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Trung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.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töôûng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oâng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maïch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</a:p>
          <a:p>
            <a:pPr marL="0" lvl="1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suoái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nguoàn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laøm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sinh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nhieàu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töôûng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ñaëc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saéc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neàn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phöông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  <a:p>
            <a:pPr marL="0" lvl="1" algn="just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Ñoâng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.</a:t>
            </a:r>
            <a:endParaRPr lang="en-US" sz="2400" b="1" dirty="0">
              <a:solidFill>
                <a:schemeClr val="bg2"/>
              </a:solidFill>
              <a:latin typeface="VN-NTime" pitchFamily="2" charset="0"/>
            </a:endParaRPr>
          </a:p>
        </p:txBody>
      </p:sp>
      <p:sp>
        <p:nvSpPr>
          <p:cNvPr id="6" name="AutoShape 49"/>
          <p:cNvSpPr>
            <a:spLocks noChangeArrowheads="1"/>
          </p:cNvSpPr>
          <p:nvPr/>
        </p:nvSpPr>
        <p:spPr bwMode="auto">
          <a:xfrm>
            <a:off x="2785578" y="449682"/>
            <a:ext cx="2861159" cy="439581"/>
          </a:xfrm>
          <a:prstGeom prst="roundRect">
            <a:avLst>
              <a:gd name="adj" fmla="val 23653"/>
            </a:avLst>
          </a:prstGeom>
          <a:solidFill>
            <a:schemeClr val="tx2">
              <a:lumMod val="20000"/>
              <a:lumOff val="80000"/>
            </a:schemeClr>
          </a:solidFill>
          <a:ln w="12700" algn="ctr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gia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800000"/>
                </a:solidFill>
                <a:latin typeface="VN-NTime" pitchFamily="2" charset="0"/>
              </a:rPr>
              <a:t>Laõo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800000"/>
                </a:solidFill>
                <a:latin typeface="VN-NTime" pitchFamily="2" charset="0"/>
              </a:rPr>
              <a:t>Töû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)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84136" y="456294"/>
            <a:ext cx="2667001" cy="461558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VN-NTime" pitchFamily="2" charset="0"/>
              </a:rPr>
              <a:t>c</a:t>
            </a:r>
            <a:r>
              <a:rPr lang="en-US" sz="2400" b="1" dirty="0">
                <a:latin typeface="VN-NTime" pitchFamily="2" charset="0"/>
              </a:rPr>
              <a:t>)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Caùc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tröôøng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phaùi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endParaRPr lang="en-US" sz="2400" b="1" dirty="0">
              <a:latin typeface="VN-NTime" pitchFamily="2" charset="0"/>
            </a:endParaRPr>
          </a:p>
        </p:txBody>
      </p:sp>
      <p:sp>
        <p:nvSpPr>
          <p:cNvPr id="8" name="AutoShape 49"/>
          <p:cNvSpPr>
            <a:spLocks noChangeArrowheads="1"/>
          </p:cNvSpPr>
          <p:nvPr/>
        </p:nvSpPr>
        <p:spPr bwMode="auto">
          <a:xfrm>
            <a:off x="1" y="-25321"/>
            <a:ext cx="9921874" cy="406323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/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2.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trieát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hoïc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Trung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Hoa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coå</a:t>
            </a:r>
            <a:r>
              <a:rPr lang="en-US" sz="2400" b="1" dirty="0">
                <a:latin typeface="VNI-Swiss-Condense" pitchFamily="2" charset="0"/>
              </a:rPr>
              <a:t> - </a:t>
            </a:r>
            <a:r>
              <a:rPr lang="en-US" sz="2400" b="1" dirty="0" err="1">
                <a:latin typeface="VNI-Swiss-Condense" pitchFamily="2" charset="0"/>
              </a:rPr>
              <a:t>trung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ñaïi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1491291389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9"/>
          <p:cNvSpPr>
            <a:spLocks noChangeArrowheads="1"/>
          </p:cNvSpPr>
          <p:nvPr/>
        </p:nvSpPr>
        <p:spPr bwMode="auto">
          <a:xfrm>
            <a:off x="84137" y="1326573"/>
            <a:ext cx="9769475" cy="5195455"/>
          </a:xfrm>
          <a:prstGeom prst="roundRect">
            <a:avLst>
              <a:gd name="adj" fmla="val 2920"/>
            </a:avLst>
          </a:prstGeom>
          <a:solidFill>
            <a:schemeClr val="tx1"/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marL="228600" indent="-2286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sôû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phaùp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trò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</a:p>
          <a:p>
            <a:pPr lvl="1" indent="-2286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Toàn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tính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qui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luaät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/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löïc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löôïng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khaùch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quan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 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chi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phoái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</a:p>
          <a:p>
            <a:pPr marL="228600" lvl="1"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nhieân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xaõ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hoäi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</a:t>
            </a:r>
          </a:p>
          <a:p>
            <a:pPr lvl="1" indent="-2286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Ñôøi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soáng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XH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luoân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bieán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ñoåi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  <a:sym typeface="Wingdings" pitchFamily="2" charset="2"/>
              </a:rPr>
              <a:t>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khuoân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maãu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chung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moïi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XH, </a:t>
            </a:r>
          </a:p>
          <a:p>
            <a:pPr marL="228600" lvl="1" algn="just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phaùp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luaät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luoân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ñuùng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: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" pitchFamily="2" charset="2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Phaùp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luaät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bieán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chuyeån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thì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</a:p>
          <a:p>
            <a:pPr marL="228600" lvl="1"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thieân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haï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trò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coøn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th.ñoåi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pheùp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trò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daân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ñoåi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thì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th.haï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loaïn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</a:t>
            </a:r>
          </a:p>
          <a:p>
            <a:pPr lvl="1" indent="-2286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con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  <a:sym typeface="Wingdings" pitchFamily="2" charset="2"/>
              </a:rPr>
              <a:t>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XH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toát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thì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ít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keû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xaáu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thì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nhieàu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: </a:t>
            </a:r>
          </a:p>
          <a:p>
            <a:pPr marL="228600" lvl="1" algn="just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Muoán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XH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trò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chôø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soá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ít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vieäc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nhaân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nghóa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trò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</a:p>
          <a:p>
            <a:pPr marL="228600" lvl="1"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ngaên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soá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ñieàu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phaùp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trò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).</a:t>
            </a:r>
          </a:p>
          <a:p>
            <a:pPr lvl="1" indent="-2286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Phaûi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naém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laáy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vaïn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luoân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bieán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hoùa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haønh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</a:p>
          <a:p>
            <a:pPr marL="228600" lvl="1" algn="just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phuø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hôïp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caên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cöù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caàu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lòch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ñaëc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ñieåm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</a:p>
          <a:p>
            <a:pPr marL="228600" lvl="1" algn="just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laäp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ñoä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chính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saùch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trò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nöôùc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thích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hôïp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 </a:t>
            </a:r>
          </a:p>
        </p:txBody>
      </p:sp>
      <p:sp>
        <p:nvSpPr>
          <p:cNvPr id="5" name="AutoShape 49"/>
          <p:cNvSpPr>
            <a:spLocks noChangeArrowheads="1"/>
          </p:cNvSpPr>
          <p:nvPr/>
        </p:nvSpPr>
        <p:spPr bwMode="auto">
          <a:xfrm>
            <a:off x="1" y="-25321"/>
            <a:ext cx="9921874" cy="406323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/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2.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trieát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hoïc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Trung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Hoa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coå</a:t>
            </a:r>
            <a:r>
              <a:rPr lang="en-US" sz="2400" b="1" dirty="0">
                <a:latin typeface="VNI-Swiss-Condense" pitchFamily="2" charset="0"/>
              </a:rPr>
              <a:t> - </a:t>
            </a:r>
            <a:r>
              <a:rPr lang="en-US" sz="2400" b="1" dirty="0" err="1">
                <a:latin typeface="VNI-Swiss-Condense" pitchFamily="2" charset="0"/>
              </a:rPr>
              <a:t>trung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ñaïi</a:t>
            </a:r>
            <a:endParaRPr lang="vi-VN" sz="2400" dirty="0"/>
          </a:p>
        </p:txBody>
      </p:sp>
      <p:sp>
        <p:nvSpPr>
          <p:cNvPr id="6" name="AutoShape 49"/>
          <p:cNvSpPr>
            <a:spLocks noChangeArrowheads="1"/>
          </p:cNvSpPr>
          <p:nvPr/>
        </p:nvSpPr>
        <p:spPr bwMode="auto">
          <a:xfrm>
            <a:off x="2785578" y="450574"/>
            <a:ext cx="2861159" cy="439581"/>
          </a:xfrm>
          <a:prstGeom prst="roundRect">
            <a:avLst>
              <a:gd name="adj" fmla="val 23653"/>
            </a:avLst>
          </a:prstGeom>
          <a:solidFill>
            <a:schemeClr val="tx2">
              <a:lumMod val="20000"/>
              <a:lumOff val="80000"/>
            </a:schemeClr>
          </a:solidFill>
          <a:ln w="12700" algn="ctr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Phaùp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gia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800000"/>
                </a:solidFill>
                <a:latin typeface="VN-NTime" pitchFamily="2" charset="0"/>
              </a:rPr>
              <a:t>Haøn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 Phi)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84136" y="457186"/>
            <a:ext cx="2667001" cy="461558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VN-NTime" pitchFamily="2" charset="0"/>
              </a:rPr>
              <a:t>c</a:t>
            </a:r>
            <a:r>
              <a:rPr lang="en-US" sz="2400" b="1" dirty="0">
                <a:latin typeface="VN-NTime" pitchFamily="2" charset="0"/>
              </a:rPr>
              <a:t>)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Caùc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tröôøng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phaùi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endParaRPr lang="en-US" sz="2400" b="1" dirty="0">
              <a:latin typeface="VN-NTi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78325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9"/>
          <p:cNvSpPr>
            <a:spLocks noChangeArrowheads="1"/>
          </p:cNvSpPr>
          <p:nvPr/>
        </p:nvSpPr>
        <p:spPr bwMode="auto">
          <a:xfrm>
            <a:off x="68262" y="1562730"/>
            <a:ext cx="9769475" cy="4723141"/>
          </a:xfrm>
          <a:prstGeom prst="roundRect">
            <a:avLst>
              <a:gd name="adj" fmla="val 2920"/>
            </a:avLst>
          </a:prstGeom>
          <a:solidFill>
            <a:schemeClr val="tx1"/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marL="228600" lvl="1" indent="-2286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Noäi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dung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phaùp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trò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  <a:p>
            <a:pPr marL="457200" lvl="3" indent="-2286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Phaùp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: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Qui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ñònh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luaät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leä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khuoân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maãu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moïi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phaûi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theo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tieâu</a:t>
            </a:r>
            <a:endParaRPr lang="en-US" sz="2400" b="1" dirty="0">
              <a:solidFill>
                <a:schemeClr val="bg2"/>
              </a:solidFill>
              <a:latin typeface="VN-NTime" pitchFamily="2" charset="0"/>
            </a:endParaRPr>
          </a:p>
          <a:p>
            <a:pPr marL="228600" lvl="3"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chuaån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khaùch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ñònh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roõ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danh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traùch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nhieäm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CN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XH. </a:t>
            </a:r>
          </a:p>
          <a:p>
            <a:pPr marL="457200" lvl="3" indent="-2286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800000"/>
                </a:solidFill>
                <a:latin typeface="VN-NTime" pitchFamily="2" charset="0"/>
              </a:rPr>
              <a:t>T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heá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: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Ñòa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vò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quyeàn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uy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vöông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 </a:t>
            </a:r>
          </a:p>
          <a:p>
            <a:pPr marL="457200" lvl="3" indent="-2286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Thuaät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: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Phöông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phaùp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thuû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thuaät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möu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löôïc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khieån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vieäc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khieán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</a:p>
          <a:p>
            <a:pPr marL="228600" lvl="3"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trieät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meänh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leänh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</a:t>
            </a:r>
          </a:p>
          <a:p>
            <a:pPr marL="457200" lvl="3" indent="-2286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QH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giöõa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phaùp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-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-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thuaät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: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Phaùp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noäi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dung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chính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saùch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trò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Theá</a:t>
            </a:r>
            <a:endParaRPr lang="en-US" sz="2400" b="1" dirty="0">
              <a:solidFill>
                <a:schemeClr val="bg2"/>
              </a:solidFill>
              <a:latin typeface="VN-NTime" pitchFamily="2" charset="0"/>
            </a:endParaRPr>
          </a:p>
          <a:p>
            <a:pPr marL="228600" lvl="3" algn="just">
              <a:spcBef>
                <a:spcPts val="0"/>
              </a:spcBef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 &amp;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thuaät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phöông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chính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saùch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Baäc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minh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sai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</a:p>
          <a:p>
            <a:pPr marL="228600" lvl="3" algn="just">
              <a:spcBef>
                <a:spcPts val="0"/>
              </a:spcBef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khieán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beà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toâi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: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ñaët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ngoaøi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phaùp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ban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ôn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phaùp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</a:p>
          <a:p>
            <a:pPr marL="228600" lvl="3" algn="just">
              <a:spcBef>
                <a:spcPts val="0"/>
              </a:spcBef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haønh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traùi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phaùp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Coi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Phaùp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nhö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trôøi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duøng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thuaät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nhö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quyû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).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Phaùp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phaûi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  <a:p>
            <a:pPr marL="228600" lvl="3" algn="just">
              <a:spcBef>
                <a:spcPts val="0"/>
              </a:spcBef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boá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raõi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daân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Thuaät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thuû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ñoaïn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</a:p>
          <a:p>
            <a:pPr marL="228600" lvl="3" algn="just">
              <a:spcBef>
                <a:spcPts val="0"/>
              </a:spcBef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daáu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kín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</a:t>
            </a:r>
          </a:p>
        </p:txBody>
      </p:sp>
      <p:sp>
        <p:nvSpPr>
          <p:cNvPr id="5" name="AutoShape 49"/>
          <p:cNvSpPr>
            <a:spLocks noChangeArrowheads="1"/>
          </p:cNvSpPr>
          <p:nvPr/>
        </p:nvSpPr>
        <p:spPr bwMode="auto">
          <a:xfrm>
            <a:off x="1" y="-25321"/>
            <a:ext cx="9921874" cy="406323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/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2.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trieát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hoïc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Trung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Hoa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coå</a:t>
            </a:r>
            <a:r>
              <a:rPr lang="en-US" sz="2400" b="1" dirty="0">
                <a:latin typeface="VNI-Swiss-Condense" pitchFamily="2" charset="0"/>
              </a:rPr>
              <a:t> - </a:t>
            </a:r>
            <a:r>
              <a:rPr lang="en-US" sz="2400" b="1" dirty="0" err="1">
                <a:latin typeface="VNI-Swiss-Condense" pitchFamily="2" charset="0"/>
              </a:rPr>
              <a:t>trung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ñaïi</a:t>
            </a:r>
            <a:endParaRPr lang="vi-VN" sz="2400" dirty="0"/>
          </a:p>
        </p:txBody>
      </p:sp>
      <p:sp>
        <p:nvSpPr>
          <p:cNvPr id="6" name="AutoShape 49"/>
          <p:cNvSpPr>
            <a:spLocks noChangeArrowheads="1"/>
          </p:cNvSpPr>
          <p:nvPr/>
        </p:nvSpPr>
        <p:spPr bwMode="auto">
          <a:xfrm>
            <a:off x="2785578" y="450574"/>
            <a:ext cx="2861159" cy="439581"/>
          </a:xfrm>
          <a:prstGeom prst="roundRect">
            <a:avLst>
              <a:gd name="adj" fmla="val 23653"/>
            </a:avLst>
          </a:prstGeom>
          <a:solidFill>
            <a:schemeClr val="tx2">
              <a:lumMod val="20000"/>
              <a:lumOff val="80000"/>
            </a:schemeClr>
          </a:solidFill>
          <a:ln w="12700" algn="ctr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Phaùp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gia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800000"/>
                </a:solidFill>
                <a:latin typeface="VN-NTime" pitchFamily="2" charset="0"/>
              </a:rPr>
              <a:t>Haøn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 Phi)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84136" y="457186"/>
            <a:ext cx="2667001" cy="461558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VN-NTime" pitchFamily="2" charset="0"/>
              </a:rPr>
              <a:t>c</a:t>
            </a:r>
            <a:r>
              <a:rPr lang="en-US" sz="2400" b="1" dirty="0">
                <a:latin typeface="VN-NTime" pitchFamily="2" charset="0"/>
              </a:rPr>
              <a:t>)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Caùc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tröôøng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phaùi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endParaRPr lang="en-US" sz="2400" b="1" dirty="0">
              <a:latin typeface="VN-NTi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460047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auto">
          <a:xfrm>
            <a:off x="84136" y="989693"/>
            <a:ext cx="9794545" cy="3125107"/>
          </a:xfrm>
          <a:prstGeom prst="roundRect">
            <a:avLst>
              <a:gd name="adj" fmla="val 1923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Vieät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Nam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kieán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nöôùc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nghieäp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gaén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chaët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neàn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saûn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xuaát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tieåu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caáp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xaõ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chòu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aûnh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höôûng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naëng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bôûi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töôûng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kieán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Vieät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Nam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naèm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vuøng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vaên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hoùa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AÙ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qua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giao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löu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xaâm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löôïc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thuyeát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giaùo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ñaëc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bieät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Phaät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giaùo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Nho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giaùo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Laõo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giaùo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du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nhaäp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aûnh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höôûng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tröïc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tieáp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töôûng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vaên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hoùa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con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VN,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thaønh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neàn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taûng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töôûng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kieán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VN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nhieàu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kyû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</a:t>
            </a:r>
            <a:endParaRPr lang="en-US" sz="2400" b="1" dirty="0">
              <a:solidFill>
                <a:srgbClr val="000000"/>
              </a:solidFill>
              <a:latin typeface="VN-NTime" pitchFamily="2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84136" y="457186"/>
            <a:ext cx="4038601" cy="461558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VN-NTime" pitchFamily="2" charset="0"/>
              </a:rPr>
              <a:t>a)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Lòch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söû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ra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ñôøi</a:t>
            </a:r>
            <a:r>
              <a:rPr lang="en-US" sz="2400" b="1" dirty="0">
                <a:latin typeface="VN-NTime" pitchFamily="2" charset="0"/>
              </a:rPr>
              <a:t> &amp; </a:t>
            </a:r>
            <a:r>
              <a:rPr lang="en-US" sz="2400" b="1" dirty="0" err="1">
                <a:latin typeface="VN-NTime" pitchFamily="2" charset="0"/>
              </a:rPr>
              <a:t>phaùt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trieån</a:t>
            </a:r>
            <a:endParaRPr lang="en-US" sz="2400" b="1" spc="-50" dirty="0">
              <a:latin typeface="VN-NTime" pitchFamily="2" charset="0"/>
            </a:endParaRPr>
          </a:p>
        </p:txBody>
      </p:sp>
      <p:sp>
        <p:nvSpPr>
          <p:cNvPr id="6" name="AutoShape 49"/>
          <p:cNvSpPr>
            <a:spLocks noChangeArrowheads="1"/>
          </p:cNvSpPr>
          <p:nvPr/>
        </p:nvSpPr>
        <p:spPr bwMode="auto">
          <a:xfrm>
            <a:off x="1" y="-25321"/>
            <a:ext cx="9921874" cy="406323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/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3.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tö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töôûng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trieát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hoïc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Vieät</a:t>
            </a:r>
            <a:r>
              <a:rPr lang="en-US" sz="2400" b="1" dirty="0">
                <a:latin typeface="VNI-Swiss-Condense" pitchFamily="2" charset="0"/>
              </a:rPr>
              <a:t> Nam </a:t>
            </a:r>
            <a:r>
              <a:rPr lang="en-US" sz="2400" b="1" dirty="0" err="1">
                <a:latin typeface="VNI-Swiss-Condense" pitchFamily="2" charset="0"/>
              </a:rPr>
              <a:t>thôøi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phong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kieán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1127180046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84137" y="1066800"/>
            <a:ext cx="9753602" cy="2595020"/>
          </a:xfrm>
          <a:prstGeom prst="roundRect">
            <a:avLst>
              <a:gd name="adj" fmla="val 1923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spc="-30" dirty="0" err="1">
                <a:solidFill>
                  <a:srgbClr val="000000"/>
                </a:solidFill>
                <a:latin typeface="VN-NTime" pitchFamily="2" charset="0"/>
              </a:rPr>
              <a:t>Chöa</a:t>
            </a:r>
            <a:r>
              <a:rPr lang="en-US" sz="2400" b="1" spc="-3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spc="-30" dirty="0" err="1">
                <a:solidFill>
                  <a:srgbClr val="000000"/>
                </a:solidFill>
                <a:latin typeface="VN-NTime" pitchFamily="2" charset="0"/>
              </a:rPr>
              <a:t>coù</a:t>
            </a:r>
            <a:r>
              <a:rPr lang="en-US" sz="2400" b="1" spc="-3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spc="-30" dirty="0" err="1">
                <a:solidFill>
                  <a:srgbClr val="000000"/>
                </a:solidFill>
                <a:latin typeface="VN-NTime" pitchFamily="2" charset="0"/>
              </a:rPr>
              <a:t>tröôøng</a:t>
            </a:r>
            <a:r>
              <a:rPr lang="en-US" sz="2400" b="1" spc="-3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spc="-30" dirty="0" err="1">
                <a:solidFill>
                  <a:srgbClr val="000000"/>
                </a:solidFill>
                <a:latin typeface="VN-NTime" pitchFamily="2" charset="0"/>
              </a:rPr>
              <a:t>phaùi</a:t>
            </a:r>
            <a:r>
              <a:rPr lang="en-US" sz="2400" b="1" spc="-30" dirty="0">
                <a:solidFill>
                  <a:srgbClr val="000000"/>
                </a:solidFill>
                <a:latin typeface="VN-NTime" pitchFamily="2" charset="0"/>
              </a:rPr>
              <a:t> &amp; </a:t>
            </a:r>
            <a:r>
              <a:rPr lang="en-US" sz="2400" b="1" spc="-30" dirty="0" err="1">
                <a:solidFill>
                  <a:srgbClr val="000000"/>
                </a:solidFill>
                <a:latin typeface="VN-NTime" pitchFamily="2" charset="0"/>
              </a:rPr>
              <a:t>nhaø</a:t>
            </a:r>
            <a:r>
              <a:rPr lang="en-US" sz="2400" b="1" spc="-3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spc="-30" dirty="0" err="1">
                <a:solidFill>
                  <a:srgbClr val="000000"/>
                </a:solidFill>
                <a:latin typeface="VN-NTime" pitchFamily="2" charset="0"/>
              </a:rPr>
              <a:t>trieát</a:t>
            </a:r>
            <a:r>
              <a:rPr lang="en-US" sz="2400" b="1" spc="-3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spc="-30" dirty="0" err="1">
                <a:solidFill>
                  <a:srgbClr val="000000"/>
                </a:solidFill>
                <a:latin typeface="VN-NTime" pitchFamily="2" charset="0"/>
              </a:rPr>
              <a:t>hoïc</a:t>
            </a:r>
            <a:r>
              <a:rPr lang="en-US" sz="2400" b="1" spc="-30" dirty="0">
                <a:solidFill>
                  <a:srgbClr val="000000"/>
                </a:solidFill>
                <a:latin typeface="VN-NTime" pitchFamily="2" charset="0"/>
              </a:rPr>
              <a:t>; </a:t>
            </a:r>
            <a:r>
              <a:rPr lang="en-US" sz="2400" b="1" spc="-30" dirty="0" err="1">
                <a:solidFill>
                  <a:srgbClr val="000000"/>
                </a:solidFill>
                <a:latin typeface="VN-NTime" pitchFamily="2" charset="0"/>
              </a:rPr>
              <a:t>tö</a:t>
            </a:r>
            <a:r>
              <a:rPr lang="en-US" sz="2400" b="1" spc="-30" dirty="0">
                <a:solidFill>
                  <a:srgbClr val="000000"/>
                </a:solidFill>
                <a:latin typeface="VN-NTime" pitchFamily="2" charset="0"/>
              </a:rPr>
              <a:t>  </a:t>
            </a:r>
            <a:r>
              <a:rPr lang="en-US" sz="2400" b="1" spc="-30" dirty="0" err="1">
                <a:solidFill>
                  <a:srgbClr val="000000"/>
                </a:solidFill>
                <a:latin typeface="VN-NTime" pitchFamily="2" charset="0"/>
              </a:rPr>
              <a:t>töôûng</a:t>
            </a:r>
            <a:r>
              <a:rPr lang="en-US" sz="2400" b="1" spc="-3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spc="-30" dirty="0" err="1">
                <a:solidFill>
                  <a:srgbClr val="000000"/>
                </a:solidFill>
                <a:latin typeface="VN-NTime" pitchFamily="2" charset="0"/>
              </a:rPr>
              <a:t>trieát</a:t>
            </a:r>
            <a:r>
              <a:rPr lang="en-US" sz="2400" b="1" spc="-3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spc="-30" dirty="0" err="1">
                <a:solidFill>
                  <a:srgbClr val="000000"/>
                </a:solidFill>
                <a:latin typeface="VN-NTime" pitchFamily="2" charset="0"/>
              </a:rPr>
              <a:t>hoïc</a:t>
            </a:r>
            <a:r>
              <a:rPr lang="en-US" sz="2400" b="1" spc="-3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spc="-30" dirty="0" err="1">
                <a:solidFill>
                  <a:srgbClr val="000000"/>
                </a:solidFill>
                <a:latin typeface="VN-NTime" pitchFamily="2" charset="0"/>
              </a:rPr>
              <a:t>theå</a:t>
            </a:r>
            <a:r>
              <a:rPr lang="en-US" sz="2400" b="1" spc="-3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spc="-30" dirty="0" err="1">
                <a:solidFill>
                  <a:srgbClr val="000000"/>
                </a:solidFill>
                <a:latin typeface="VN-NTime" pitchFamily="2" charset="0"/>
              </a:rPr>
              <a:t>hieän</a:t>
            </a:r>
            <a:r>
              <a:rPr lang="en-US" sz="2400" b="1" spc="-3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spc="-30" dirty="0" err="1">
                <a:solidFill>
                  <a:srgbClr val="000000"/>
                </a:solidFill>
                <a:latin typeface="VN-NTime" pitchFamily="2" charset="0"/>
              </a:rPr>
              <a:t>taûn</a:t>
            </a:r>
            <a:r>
              <a:rPr lang="en-US" sz="2400" b="1" spc="-3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00"/>
                </a:solidFill>
                <a:latin typeface="VN-NTime" pitchFamily="2" charset="0"/>
              </a:rPr>
              <a:t>maïn</a:t>
            </a:r>
            <a:r>
              <a:rPr lang="en-US" sz="2400" b="1" spc="-2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00"/>
                </a:solidFill>
                <a:latin typeface="VN-NTime" pitchFamily="2" charset="0"/>
              </a:rPr>
              <a:t>trong</a:t>
            </a:r>
            <a:r>
              <a:rPr lang="en-US" sz="2400" b="1" spc="-2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00"/>
                </a:solidFill>
                <a:latin typeface="VN-NTime" pitchFamily="2" charset="0"/>
              </a:rPr>
              <a:t>caùc</a:t>
            </a:r>
            <a:r>
              <a:rPr lang="en-US" sz="2400" b="1" spc="-2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00"/>
                </a:solidFill>
                <a:latin typeface="VN-NTime" pitchFamily="2" charset="0"/>
              </a:rPr>
              <a:t>baøi</a:t>
            </a:r>
            <a:r>
              <a:rPr lang="en-US" sz="2400" b="1" spc="-2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00"/>
                </a:solidFill>
                <a:latin typeface="VN-NTime" pitchFamily="2" charset="0"/>
              </a:rPr>
              <a:t>noùi</a:t>
            </a:r>
            <a:r>
              <a:rPr lang="en-US" sz="2400" b="1" spc="-20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spc="-20" dirty="0" err="1">
                <a:solidFill>
                  <a:srgbClr val="000000"/>
                </a:solidFill>
                <a:latin typeface="VN-NTime" pitchFamily="2" charset="0"/>
              </a:rPr>
              <a:t>vieát</a:t>
            </a:r>
            <a:r>
              <a:rPr lang="en-US" sz="2400" b="1" spc="-2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00"/>
                </a:solidFill>
                <a:latin typeface="VN-NTime" pitchFamily="2" charset="0"/>
              </a:rPr>
              <a:t>cuûa</a:t>
            </a:r>
            <a:r>
              <a:rPr lang="en-US" sz="2400" b="1" spc="-2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00"/>
                </a:solidFill>
                <a:latin typeface="VN-NTime" pitchFamily="2" charset="0"/>
              </a:rPr>
              <a:t>caùc</a:t>
            </a:r>
            <a:r>
              <a:rPr lang="en-US" sz="2400" b="1" spc="-2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00"/>
                </a:solidFill>
                <a:latin typeface="VN-NTime" pitchFamily="2" charset="0"/>
              </a:rPr>
              <a:t>vó</a:t>
            </a:r>
            <a:r>
              <a:rPr lang="en-US" sz="2400" b="1" spc="-2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00"/>
                </a:solidFill>
                <a:latin typeface="VN-NTime" pitchFamily="2" charset="0"/>
              </a:rPr>
              <a:t>nhaân</a:t>
            </a:r>
            <a:r>
              <a:rPr lang="en-US" sz="2400" b="1" spc="-20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spc="-20" dirty="0" err="1">
                <a:solidFill>
                  <a:srgbClr val="000000"/>
                </a:solidFill>
                <a:latin typeface="VN-NTime" pitchFamily="2" charset="0"/>
              </a:rPr>
              <a:t>trong</a:t>
            </a:r>
            <a:r>
              <a:rPr lang="en-US" sz="2400" b="1" spc="-20" dirty="0">
                <a:solidFill>
                  <a:srgbClr val="000000"/>
                </a:solidFill>
                <a:latin typeface="VN-NTime" pitchFamily="2" charset="0"/>
              </a:rPr>
              <a:t> ca </a:t>
            </a:r>
            <a:r>
              <a:rPr lang="en-US" sz="2400" b="1" spc="-20" dirty="0" err="1">
                <a:solidFill>
                  <a:srgbClr val="000000"/>
                </a:solidFill>
                <a:latin typeface="VN-NTime" pitchFamily="2" charset="0"/>
              </a:rPr>
              <a:t>dao</a:t>
            </a:r>
            <a:r>
              <a:rPr lang="en-US" sz="2400" b="1" spc="-20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spc="-20" dirty="0" err="1">
                <a:solidFill>
                  <a:srgbClr val="000000"/>
                </a:solidFill>
                <a:latin typeface="VN-NTime" pitchFamily="2" charset="0"/>
              </a:rPr>
              <a:t>tuïc</a:t>
            </a:r>
            <a:r>
              <a:rPr lang="en-US" sz="2400" b="1" spc="-2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00"/>
                </a:solidFill>
                <a:latin typeface="VN-NTime" pitchFamily="2" charset="0"/>
              </a:rPr>
              <a:t>ngöõ</a:t>
            </a:r>
            <a:r>
              <a:rPr lang="en-US" sz="2400" b="1" spc="-20" dirty="0">
                <a:solidFill>
                  <a:srgbClr val="000000"/>
                </a:solidFill>
                <a:latin typeface="VN-NTime" pitchFamily="2" charset="0"/>
              </a:rPr>
              <a:t>;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Mang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naëng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taâm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–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toân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giaùo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;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Baøn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nhieàu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chính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trò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xaõ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hoäi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ñöùc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toân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giaùo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laøm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…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Töø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kinh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nghieäm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sinh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tieáp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caän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; 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‘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Vieät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hoùa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’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phaïm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truø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Trung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Quoác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Aán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Ñoä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.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84136" y="457186"/>
            <a:ext cx="1905001" cy="461558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VN-NTime" pitchFamily="2" charset="0"/>
              </a:rPr>
              <a:t>b)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Ñaëc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ñieåm</a:t>
            </a:r>
            <a:endParaRPr lang="en-US" sz="2400" b="1" spc="-50" dirty="0">
              <a:latin typeface="VN-NTime" pitchFamily="2" charset="0"/>
            </a:endParaRPr>
          </a:p>
        </p:txBody>
      </p:sp>
      <p:sp>
        <p:nvSpPr>
          <p:cNvPr id="5" name="AutoShape 49"/>
          <p:cNvSpPr>
            <a:spLocks noChangeArrowheads="1"/>
          </p:cNvSpPr>
          <p:nvPr/>
        </p:nvSpPr>
        <p:spPr bwMode="auto">
          <a:xfrm>
            <a:off x="1" y="-25321"/>
            <a:ext cx="9921874" cy="406323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/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3.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tö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töôûng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trieát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hoïc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Vieät</a:t>
            </a:r>
            <a:r>
              <a:rPr lang="en-US" sz="2400" b="1" dirty="0">
                <a:latin typeface="VNI-Swiss-Condense" pitchFamily="2" charset="0"/>
              </a:rPr>
              <a:t> Nam </a:t>
            </a:r>
            <a:r>
              <a:rPr lang="en-US" sz="2400" b="1" dirty="0" err="1">
                <a:latin typeface="VNI-Swiss-Condense" pitchFamily="2" charset="0"/>
              </a:rPr>
              <a:t>thôøi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phong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kieán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2934752442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auto">
          <a:xfrm>
            <a:off x="84136" y="990599"/>
            <a:ext cx="9794545" cy="2754597"/>
          </a:xfrm>
          <a:prstGeom prst="roundRect">
            <a:avLst>
              <a:gd name="adj" fmla="val 1923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73050" indent="-27305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vi-VN" sz="2400" b="1" dirty="0">
                <a:solidFill>
                  <a:schemeClr val="bg2"/>
                </a:solidFill>
                <a:latin typeface="VN-NTime" pitchFamily="2" charset="0"/>
              </a:rPr>
              <a:t>Söï xung ñoät giöõa CNDT – toân giaùo &amp; CNDV – voâ thaàn trong vieäc giaûi quyeát vaán ñeà cô baûn cuûa trieát hoïc </a:t>
            </a:r>
            <a:r>
              <a:rPr lang="vi-VN" sz="2400" dirty="0">
                <a:solidFill>
                  <a:schemeClr val="bg2"/>
                </a:solidFill>
                <a:latin typeface="VN-NTime" pitchFamily="2" charset="0"/>
              </a:rPr>
              <a:t>(</a:t>
            </a:r>
            <a:r>
              <a:rPr lang="en-US" sz="2400" spc="-40" dirty="0" err="1">
                <a:solidFill>
                  <a:schemeClr val="bg2"/>
                </a:solidFill>
                <a:latin typeface="VN-NTime" pitchFamily="2" charset="0"/>
              </a:rPr>
              <a:t>hình</a:t>
            </a:r>
            <a:r>
              <a:rPr lang="en-US" sz="2400" spc="-40" dirty="0">
                <a:solidFill>
                  <a:schemeClr val="bg2"/>
                </a:solidFill>
                <a:latin typeface="VN-NTime" pitchFamily="2" charset="0"/>
              </a:rPr>
              <a:t> &amp; </a:t>
            </a:r>
            <a:r>
              <a:rPr lang="en-US" sz="2400" spc="-40" dirty="0" err="1">
                <a:solidFill>
                  <a:schemeClr val="bg2"/>
                </a:solidFill>
                <a:latin typeface="VN-NTime" pitchFamily="2" charset="0"/>
              </a:rPr>
              <a:t>thaàn</a:t>
            </a:r>
            <a:r>
              <a:rPr lang="en-US" sz="2400" spc="-40" dirty="0">
                <a:solidFill>
                  <a:schemeClr val="bg2"/>
                </a:solidFill>
                <a:latin typeface="VN-NTime" pitchFamily="2" charset="0"/>
              </a:rPr>
              <a:t>; </a:t>
            </a:r>
            <a:r>
              <a:rPr lang="en-US" sz="2400" spc="-40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spc="-40" dirty="0">
                <a:solidFill>
                  <a:schemeClr val="bg2"/>
                </a:solidFill>
                <a:latin typeface="VN-NTime" pitchFamily="2" charset="0"/>
              </a:rPr>
              <a:t> &amp; </a:t>
            </a:r>
            <a:r>
              <a:rPr lang="en-US" sz="2400" spc="-40" dirty="0" err="1">
                <a:solidFill>
                  <a:schemeClr val="bg2"/>
                </a:solidFill>
                <a:latin typeface="VN-NTime" pitchFamily="2" charset="0"/>
              </a:rPr>
              <a:t>taâm</a:t>
            </a:r>
            <a:r>
              <a:rPr lang="en-US" sz="2400" spc="-40" dirty="0">
                <a:solidFill>
                  <a:schemeClr val="bg2"/>
                </a:solidFill>
                <a:latin typeface="VN-NTime" pitchFamily="2" charset="0"/>
              </a:rPr>
              <a:t>; </a:t>
            </a:r>
            <a:r>
              <a:rPr lang="en-US" sz="2400" spc="-40" dirty="0" err="1">
                <a:solidFill>
                  <a:schemeClr val="bg2"/>
                </a:solidFill>
                <a:latin typeface="VN-NTime" pitchFamily="2" charset="0"/>
              </a:rPr>
              <a:t>khí</a:t>
            </a:r>
            <a:r>
              <a:rPr lang="en-US" sz="2400" spc="-40" dirty="0">
                <a:solidFill>
                  <a:schemeClr val="bg2"/>
                </a:solidFill>
                <a:latin typeface="VN-NTime" pitchFamily="2" charset="0"/>
              </a:rPr>
              <a:t> &amp; </a:t>
            </a:r>
            <a:r>
              <a:rPr lang="en-US" sz="2400" spc="-40" dirty="0" err="1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spc="-40" dirty="0">
                <a:solidFill>
                  <a:schemeClr val="bg2"/>
                </a:solidFill>
                <a:latin typeface="VN-NTime" pitchFamily="2" charset="0"/>
              </a:rPr>
              <a:t>; </a:t>
            </a:r>
            <a:r>
              <a:rPr lang="en-US" sz="2400" spc="-40" dirty="0" err="1">
                <a:solidFill>
                  <a:schemeClr val="bg2"/>
                </a:solidFill>
                <a:latin typeface="VN-NTime" pitchFamily="2" charset="0"/>
              </a:rPr>
              <a:t>thieân</a:t>
            </a:r>
            <a:r>
              <a:rPr lang="en-US" sz="2400" spc="-40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spc="-40" dirty="0" err="1">
                <a:solidFill>
                  <a:schemeClr val="bg2"/>
                </a:solidFill>
                <a:latin typeface="VN-NTime" pitchFamily="2" charset="0"/>
              </a:rPr>
              <a:t>ñòa</a:t>
            </a:r>
            <a:r>
              <a:rPr lang="en-US" sz="2400" spc="-40" dirty="0">
                <a:solidFill>
                  <a:schemeClr val="bg2"/>
                </a:solidFill>
                <a:latin typeface="VN-NTime" pitchFamily="2" charset="0"/>
              </a:rPr>
              <a:t> &amp; </a:t>
            </a:r>
            <a:r>
              <a:rPr lang="en-US" sz="2400" spc="-40" dirty="0" err="1">
                <a:solidFill>
                  <a:schemeClr val="bg2"/>
                </a:solidFill>
                <a:latin typeface="VN-NTime" pitchFamily="2" charset="0"/>
              </a:rPr>
              <a:t>nhaân</a:t>
            </a:r>
            <a:r>
              <a:rPr lang="en-US" sz="2400" spc="-40" dirty="0">
                <a:solidFill>
                  <a:schemeClr val="bg2"/>
                </a:solidFill>
                <a:latin typeface="VN-NTime" pitchFamily="2" charset="0"/>
              </a:rPr>
              <a:t>), </a:t>
            </a: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</a:rPr>
              <a:t>trong</a:t>
            </a:r>
            <a:r>
              <a:rPr lang="en-US" sz="2400" b="1" spc="-4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</a:rPr>
              <a:t>vieäc</a:t>
            </a:r>
            <a:r>
              <a:rPr lang="en-US" sz="2400" b="1" spc="-4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b="1" spc="-4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</a:rPr>
              <a:t>giaûi</a:t>
            </a:r>
            <a:r>
              <a:rPr lang="en-US" sz="2400" b="1" spc="-4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</a:rPr>
              <a:t>nhöõng</a:t>
            </a:r>
            <a:r>
              <a:rPr lang="en-US" sz="2400" b="1" spc="-4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</a:rPr>
              <a:t>söï</a:t>
            </a:r>
            <a:r>
              <a:rPr lang="en-US" sz="2400" b="1" spc="-4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</a:rPr>
              <a:t>kieän</a:t>
            </a:r>
            <a:r>
              <a:rPr lang="en-US" sz="2400" b="1" spc="-4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</a:rPr>
              <a:t>bieán</a:t>
            </a:r>
            <a:r>
              <a:rPr lang="en-US" sz="2400" b="1" spc="-4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</a:rPr>
              <a:t>coá</a:t>
            </a:r>
            <a:r>
              <a:rPr lang="en-US" sz="2400" b="1" spc="-4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</a:rPr>
              <a:t>lôùn</a:t>
            </a:r>
            <a:r>
              <a:rPr lang="en-US" sz="2400" b="1" spc="-4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spc="-4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</a:rPr>
              <a:t>daân</a:t>
            </a:r>
            <a:r>
              <a:rPr lang="en-US" sz="2400" b="1" spc="-4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</a:rPr>
              <a:t>toäc</a:t>
            </a:r>
            <a:r>
              <a:rPr lang="en-US" sz="2400" b="1" spc="-40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spc="-40" dirty="0">
                <a:solidFill>
                  <a:schemeClr val="bg2"/>
                </a:solidFill>
                <a:latin typeface="VN-NTime" pitchFamily="2" charset="0"/>
              </a:rPr>
              <a:t> con </a:t>
            </a: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</a:rPr>
              <a:t>ngöôøi</a:t>
            </a:r>
            <a:r>
              <a:rPr lang="en-US" sz="2400" b="1" spc="-40" dirty="0">
                <a:solidFill>
                  <a:schemeClr val="bg2"/>
                </a:solidFill>
                <a:latin typeface="VN-NTime" pitchFamily="2" charset="0"/>
              </a:rPr>
              <a:t> VN…</a:t>
            </a:r>
          </a:p>
          <a:p>
            <a:pPr marL="615950" lvl="1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spc="-40" dirty="0">
                <a:solidFill>
                  <a:srgbClr val="0000CC"/>
                </a:solidFill>
                <a:latin typeface="VN-NTime" pitchFamily="2" charset="0"/>
              </a:rPr>
              <a:t>CNDT </a:t>
            </a:r>
            <a:r>
              <a:rPr lang="en-US" sz="2400" b="1" spc="-40" dirty="0" err="1">
                <a:solidFill>
                  <a:srgbClr val="0000CC"/>
                </a:solidFill>
                <a:latin typeface="VN-NTime" pitchFamily="2" charset="0"/>
              </a:rPr>
              <a:t>khaùch</a:t>
            </a:r>
            <a:r>
              <a:rPr lang="en-US" sz="2400" b="1" spc="-40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rgbClr val="0000CC"/>
                </a:solidFill>
                <a:latin typeface="VN-NTime" pitchFamily="2" charset="0"/>
              </a:rPr>
              <a:t>quan</a:t>
            </a:r>
            <a:r>
              <a:rPr lang="en-US" sz="2400" b="1" spc="-40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rgbClr val="0000CC"/>
                </a:solidFill>
                <a:latin typeface="VN-NTime" pitchFamily="2" charset="0"/>
              </a:rPr>
              <a:t>döïa</a:t>
            </a:r>
            <a:r>
              <a:rPr lang="en-US" sz="2400" b="1" spc="-40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rgbClr val="0000CC"/>
                </a:solidFill>
                <a:latin typeface="VN-NTime" pitchFamily="2" charset="0"/>
              </a:rPr>
              <a:t>vaøo</a:t>
            </a:r>
            <a:r>
              <a:rPr lang="en-US" sz="2400" b="1" spc="-40" dirty="0">
                <a:solidFill>
                  <a:srgbClr val="0000CC"/>
                </a:solidFill>
                <a:latin typeface="VN-NTime" pitchFamily="2" charset="0"/>
              </a:rPr>
              <a:t>  ‘</a:t>
            </a:r>
            <a:r>
              <a:rPr lang="en-US" sz="2400" b="1" spc="-40" dirty="0" err="1">
                <a:solidFill>
                  <a:srgbClr val="0000CC"/>
                </a:solidFill>
                <a:latin typeface="VN-NTime" pitchFamily="2" charset="0"/>
              </a:rPr>
              <a:t>Trôøi</a:t>
            </a:r>
            <a:r>
              <a:rPr lang="en-US" sz="2400" b="1" spc="-40" dirty="0">
                <a:solidFill>
                  <a:srgbClr val="0000CC"/>
                </a:solidFill>
                <a:latin typeface="VN-NTime" pitchFamily="2" charset="0"/>
              </a:rPr>
              <a:t>’ – </a:t>
            </a:r>
            <a:r>
              <a:rPr lang="en-US" sz="2400" b="1" spc="-40" dirty="0" err="1">
                <a:solidFill>
                  <a:srgbClr val="0000CC"/>
                </a:solidFill>
                <a:latin typeface="VN-NTime" pitchFamily="2" charset="0"/>
              </a:rPr>
              <a:t>löïc</a:t>
            </a:r>
            <a:r>
              <a:rPr lang="en-US" sz="2400" b="1" spc="-40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rgbClr val="0000CC"/>
                </a:solidFill>
                <a:latin typeface="VN-NTime" pitchFamily="2" charset="0"/>
              </a:rPr>
              <a:t>löôïng</a:t>
            </a:r>
            <a:r>
              <a:rPr lang="en-US" sz="2400" b="1" spc="-40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rgbClr val="0000CC"/>
                </a:solidFill>
                <a:latin typeface="VN-NTime" pitchFamily="2" charset="0"/>
              </a:rPr>
              <a:t>sieâu</a:t>
            </a:r>
            <a:r>
              <a:rPr lang="en-US" sz="2400" b="1" spc="-40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rgbClr val="0000CC"/>
                </a:solidFill>
                <a:latin typeface="VN-NTime" pitchFamily="2" charset="0"/>
              </a:rPr>
              <a:t>nhieân</a:t>
            </a:r>
            <a:r>
              <a:rPr lang="en-US" sz="2400" b="1" spc="-40" dirty="0">
                <a:solidFill>
                  <a:srgbClr val="0000CC"/>
                </a:solidFill>
                <a:latin typeface="VN-NTime" pitchFamily="2" charset="0"/>
              </a:rPr>
              <a:t>…, CNDT </a:t>
            </a:r>
            <a:r>
              <a:rPr lang="en-US" sz="2400" b="1" spc="-40" dirty="0" err="1">
                <a:solidFill>
                  <a:srgbClr val="0000CC"/>
                </a:solidFill>
                <a:latin typeface="VN-NTime" pitchFamily="2" charset="0"/>
              </a:rPr>
              <a:t>chuû</a:t>
            </a:r>
            <a:r>
              <a:rPr lang="en-US" sz="2400" b="1" spc="-40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rgbClr val="0000CC"/>
                </a:solidFill>
                <a:latin typeface="VN-NTime" pitchFamily="2" charset="0"/>
              </a:rPr>
              <a:t>quan</a:t>
            </a:r>
            <a:r>
              <a:rPr lang="en-US" sz="2400" b="1" spc="-40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rgbClr val="0000CC"/>
                </a:solidFill>
                <a:latin typeface="VN-NTime" pitchFamily="2" charset="0"/>
              </a:rPr>
              <a:t>döïa</a:t>
            </a:r>
            <a:r>
              <a:rPr lang="en-US" sz="2400" b="1" spc="-40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rgbClr val="0000CC"/>
                </a:solidFill>
                <a:latin typeface="VN-NTime" pitchFamily="2" charset="0"/>
              </a:rPr>
              <a:t>vaøo</a:t>
            </a:r>
            <a:r>
              <a:rPr lang="en-US" sz="2400" b="1" spc="-40" dirty="0">
                <a:solidFill>
                  <a:srgbClr val="0000CC"/>
                </a:solidFill>
                <a:latin typeface="VN-NTime" pitchFamily="2" charset="0"/>
              </a:rPr>
              <a:t> ‘</a:t>
            </a:r>
            <a:r>
              <a:rPr lang="en-US" sz="2400" b="1" spc="-40" dirty="0" err="1">
                <a:solidFill>
                  <a:srgbClr val="0000CC"/>
                </a:solidFill>
                <a:latin typeface="VN-NTime" pitchFamily="2" charset="0"/>
              </a:rPr>
              <a:t>nghieäp</a:t>
            </a:r>
            <a:r>
              <a:rPr lang="en-US" sz="2400" b="1" spc="-40" dirty="0">
                <a:solidFill>
                  <a:srgbClr val="0000CC"/>
                </a:solidFill>
                <a:latin typeface="VN-NTime" pitchFamily="2" charset="0"/>
              </a:rPr>
              <a:t>’, ‘</a:t>
            </a:r>
            <a:r>
              <a:rPr lang="en-US" sz="2400" b="1" spc="-40" dirty="0" err="1">
                <a:solidFill>
                  <a:srgbClr val="0000CC"/>
                </a:solidFill>
                <a:latin typeface="VN-NTime" pitchFamily="2" charset="0"/>
              </a:rPr>
              <a:t>kieáp</a:t>
            </a:r>
            <a:r>
              <a:rPr lang="en-US" sz="2400" b="1" spc="-40" dirty="0">
                <a:solidFill>
                  <a:srgbClr val="0000CC"/>
                </a:solidFill>
                <a:latin typeface="VN-NTime" pitchFamily="2" charset="0"/>
              </a:rPr>
              <a:t>’, ‘</a:t>
            </a:r>
            <a:r>
              <a:rPr lang="en-US" sz="2400" b="1" spc="-40" dirty="0" err="1">
                <a:solidFill>
                  <a:srgbClr val="0000CC"/>
                </a:solidFill>
                <a:latin typeface="VN-NTime" pitchFamily="2" charset="0"/>
              </a:rPr>
              <a:t>luaân</a:t>
            </a:r>
            <a:r>
              <a:rPr lang="en-US" sz="2400" b="1" spc="-40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rgbClr val="0000CC"/>
                </a:solidFill>
                <a:latin typeface="VN-NTime" pitchFamily="2" charset="0"/>
              </a:rPr>
              <a:t>hoài</a:t>
            </a:r>
            <a:r>
              <a:rPr lang="en-US" sz="2400" b="1" spc="-40" dirty="0">
                <a:solidFill>
                  <a:srgbClr val="0000CC"/>
                </a:solidFill>
                <a:latin typeface="VN-NTime" pitchFamily="2" charset="0"/>
              </a:rPr>
              <a:t>’… </a:t>
            </a:r>
            <a:r>
              <a:rPr lang="en-US" sz="2400" b="1" spc="-40" dirty="0" err="1">
                <a:solidFill>
                  <a:srgbClr val="0000CC"/>
                </a:solidFill>
                <a:latin typeface="VN-NTime" pitchFamily="2" charset="0"/>
              </a:rPr>
              <a:t>ñeå</a:t>
            </a:r>
            <a:r>
              <a:rPr lang="en-US" sz="2400" b="1" spc="-40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rgbClr val="0000CC"/>
                </a:solidFill>
                <a:latin typeface="VN-NTime" pitchFamily="2" charset="0"/>
              </a:rPr>
              <a:t>lyù</a:t>
            </a:r>
            <a:r>
              <a:rPr lang="en-US" sz="2400" b="1" spc="-40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rgbClr val="0000CC"/>
                </a:solidFill>
                <a:latin typeface="VN-NTime" pitchFamily="2" charset="0"/>
              </a:rPr>
              <a:t>giaûi</a:t>
            </a:r>
            <a:r>
              <a:rPr lang="en-US" sz="2400" b="1" spc="-40" dirty="0">
                <a:solidFill>
                  <a:srgbClr val="0000CC"/>
                </a:solidFill>
                <a:latin typeface="VN-NTime" pitchFamily="2" charset="0"/>
              </a:rPr>
              <a:t>.</a:t>
            </a:r>
          </a:p>
          <a:p>
            <a:pPr marL="615950" lvl="1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spc="-40" dirty="0">
                <a:solidFill>
                  <a:srgbClr val="0000CC"/>
                </a:solidFill>
                <a:latin typeface="VN-NTime" pitchFamily="2" charset="0"/>
              </a:rPr>
              <a:t>CNDV </a:t>
            </a:r>
            <a:r>
              <a:rPr lang="en-US" sz="2400" b="1" spc="-40" dirty="0" err="1">
                <a:solidFill>
                  <a:srgbClr val="0000CC"/>
                </a:solidFill>
                <a:latin typeface="VN-NTime" pitchFamily="2" charset="0"/>
              </a:rPr>
              <a:t>döïa</a:t>
            </a:r>
            <a:r>
              <a:rPr lang="en-US" sz="2400" b="1" spc="-40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rgbClr val="0000CC"/>
                </a:solidFill>
                <a:latin typeface="VN-NTime" pitchFamily="2" charset="0"/>
              </a:rPr>
              <a:t>vaøo</a:t>
            </a:r>
            <a:r>
              <a:rPr lang="en-US" sz="2400" b="1" spc="-40" dirty="0">
                <a:solidFill>
                  <a:srgbClr val="0000CC"/>
                </a:solidFill>
                <a:latin typeface="VN-NTime" pitchFamily="2" charset="0"/>
              </a:rPr>
              <a:t>  ‘</a:t>
            </a:r>
            <a:r>
              <a:rPr lang="en-US" sz="2400" b="1" spc="-40" dirty="0" err="1">
                <a:solidFill>
                  <a:srgbClr val="0000CC"/>
                </a:solidFill>
                <a:latin typeface="VN-NTime" pitchFamily="2" charset="0"/>
              </a:rPr>
              <a:t>Trôøi</a:t>
            </a:r>
            <a:r>
              <a:rPr lang="en-US" sz="2400" b="1" spc="-40" dirty="0">
                <a:solidFill>
                  <a:srgbClr val="0000CC"/>
                </a:solidFill>
                <a:latin typeface="VN-NTime" pitchFamily="2" charset="0"/>
              </a:rPr>
              <a:t>’ – </a:t>
            </a:r>
            <a:r>
              <a:rPr lang="en-US" sz="2400" b="1" spc="-40" dirty="0" err="1">
                <a:solidFill>
                  <a:srgbClr val="0000CC"/>
                </a:solidFill>
                <a:latin typeface="VN-NTime" pitchFamily="2" charset="0"/>
              </a:rPr>
              <a:t>löïc</a:t>
            </a:r>
            <a:r>
              <a:rPr lang="en-US" sz="2400" b="1" spc="-40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rgbClr val="0000CC"/>
                </a:solidFill>
                <a:latin typeface="VN-NTime" pitchFamily="2" charset="0"/>
              </a:rPr>
              <a:t>löôïng</a:t>
            </a:r>
            <a:r>
              <a:rPr lang="en-US" sz="2400" b="1" spc="-40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rgbClr val="0000CC"/>
                </a:solidFill>
                <a:latin typeface="VN-NTime" pitchFamily="2" charset="0"/>
              </a:rPr>
              <a:t>töï</a:t>
            </a:r>
            <a:r>
              <a:rPr lang="en-US" sz="2400" b="1" spc="-40" dirty="0">
                <a:solidFill>
                  <a:srgbClr val="0000CC"/>
                </a:solidFill>
                <a:latin typeface="VN-NTime" pitchFamily="2" charset="0"/>
              </a:rPr>
              <a:t>  </a:t>
            </a:r>
            <a:r>
              <a:rPr lang="en-US" sz="2400" b="1" spc="-40" dirty="0" err="1">
                <a:solidFill>
                  <a:srgbClr val="0000CC"/>
                </a:solidFill>
                <a:latin typeface="VN-NTime" pitchFamily="2" charset="0"/>
              </a:rPr>
              <a:t>nhieân</a:t>
            </a:r>
            <a:r>
              <a:rPr lang="en-US" sz="2400" b="1" spc="-40" dirty="0">
                <a:solidFill>
                  <a:srgbClr val="0000CC"/>
                </a:solidFill>
                <a:latin typeface="VN-NTime" pitchFamily="2" charset="0"/>
              </a:rPr>
              <a:t>… </a:t>
            </a:r>
            <a:r>
              <a:rPr lang="en-US" sz="2400" b="1" spc="-40" dirty="0" err="1">
                <a:solidFill>
                  <a:srgbClr val="0000CC"/>
                </a:solidFill>
                <a:latin typeface="VN-NTime" pitchFamily="2" charset="0"/>
              </a:rPr>
              <a:t>ñeå</a:t>
            </a:r>
            <a:r>
              <a:rPr lang="en-US" sz="2400" b="1" spc="-40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rgbClr val="0000CC"/>
                </a:solidFill>
                <a:latin typeface="VN-NTime" pitchFamily="2" charset="0"/>
              </a:rPr>
              <a:t>lyù</a:t>
            </a:r>
            <a:r>
              <a:rPr lang="en-US" sz="2400" b="1" spc="-40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rgbClr val="0000CC"/>
                </a:solidFill>
                <a:latin typeface="VN-NTime" pitchFamily="2" charset="0"/>
              </a:rPr>
              <a:t>giaûi</a:t>
            </a:r>
            <a:r>
              <a:rPr lang="en-US" sz="2400" b="1" spc="-40" dirty="0">
                <a:solidFill>
                  <a:srgbClr val="0000CC"/>
                </a:solidFill>
                <a:latin typeface="VN-NTime" pitchFamily="2" charset="0"/>
              </a:rPr>
              <a:t>.</a:t>
            </a:r>
          </a:p>
          <a:p>
            <a:pPr marL="273050" indent="-27305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000000"/>
              </a:solidFill>
              <a:latin typeface="VN-NTime" pitchFamily="2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637338" y="4406495"/>
            <a:ext cx="3200400" cy="2451505"/>
          </a:xfrm>
          <a:prstGeom prst="roundRect">
            <a:avLst>
              <a:gd name="adj" fmla="val 1923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68275" indent="-168275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Taïo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neân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TGQ, NSQ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phong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kieán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ngaên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caûn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só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phu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yeâu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nöôùc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tìm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thaáy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con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ñöôøng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giaûi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phoùng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giai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caáp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daân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toäc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…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2432689" y="3973797"/>
            <a:ext cx="1842448" cy="432698"/>
          </a:xfrm>
          <a:prstGeom prst="roundRect">
            <a:avLst>
              <a:gd name="adj" fmla="val 6345"/>
            </a:avLst>
          </a:prstGeom>
          <a:solidFill>
            <a:schemeClr val="tx2">
              <a:lumMod val="20000"/>
              <a:lumOff val="80000"/>
            </a:schemeClr>
          </a:solidFill>
          <a:ln w="317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Öu ñieåm</a:t>
            </a:r>
            <a:endParaRPr lang="en-US" sz="2400" b="1" spc="-50" dirty="0">
              <a:solidFill>
                <a:schemeClr val="bg2"/>
              </a:solidFill>
              <a:latin typeface="VN-NTime" pitchFamily="2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7170737" y="3952807"/>
            <a:ext cx="2146384" cy="432698"/>
          </a:xfrm>
          <a:prstGeom prst="roundRect">
            <a:avLst>
              <a:gd name="adj" fmla="val 6345"/>
            </a:avLst>
          </a:prstGeom>
          <a:solidFill>
            <a:schemeClr val="tx2">
              <a:lumMod val="20000"/>
              <a:lumOff val="80000"/>
            </a:schemeClr>
          </a:solidFill>
          <a:ln w="317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 eaLnBrk="0" hangingPunct="0"/>
            <a:r>
              <a:rPr lang="en-US" sz="2400" b="1" spc="-40">
                <a:solidFill>
                  <a:schemeClr val="bg2"/>
                </a:solidFill>
                <a:latin typeface="VN-NTime" pitchFamily="2" charset="0"/>
              </a:rPr>
              <a:t>Nhöôïc</a:t>
            </a: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 ñieåm</a:t>
            </a:r>
            <a:endParaRPr lang="en-US" sz="2400" b="1" spc="-50" dirty="0">
              <a:solidFill>
                <a:schemeClr val="bg2"/>
              </a:solidFill>
              <a:latin typeface="VN-NTime" pitchFamily="2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60337" y="4420144"/>
            <a:ext cx="6172200" cy="2437856"/>
          </a:xfrm>
          <a:prstGeom prst="roundRect">
            <a:avLst>
              <a:gd name="adj" fmla="val 1923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77800" indent="-1778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Khaúng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ñònh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coäi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nguoàn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tinh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thaàn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ñoäc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laäp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daân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toäc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vai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troø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nhaø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nöôùc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quoác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gia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.</a:t>
            </a:r>
          </a:p>
          <a:p>
            <a:pPr marL="177800" indent="-1778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Khaúng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ñònh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nguoàn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goác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söùc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maïnh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löïc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yù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nghóa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cuoäc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ñaáu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tranh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döïng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giöû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nöôùc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.</a:t>
            </a:r>
          </a:p>
          <a:p>
            <a:pPr marL="177800" indent="-1778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Neâu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cao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laøm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ñoái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xöû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vaên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con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VN.</a:t>
            </a:r>
          </a:p>
        </p:txBody>
      </p:sp>
      <p:cxnSp>
        <p:nvCxnSpPr>
          <p:cNvPr id="3" name="Straight Arrow Connector 2"/>
          <p:cNvCxnSpPr>
            <a:stCxn id="10" idx="2"/>
            <a:endCxn id="9" idx="0"/>
          </p:cNvCxnSpPr>
          <p:nvPr/>
        </p:nvCxnSpPr>
        <p:spPr bwMode="auto">
          <a:xfrm>
            <a:off x="4981409" y="3745196"/>
            <a:ext cx="3262520" cy="2076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Straight Arrow Connector 4"/>
          <p:cNvCxnSpPr>
            <a:stCxn id="10" idx="2"/>
            <a:endCxn id="8" idx="0"/>
          </p:cNvCxnSpPr>
          <p:nvPr/>
        </p:nvCxnSpPr>
        <p:spPr bwMode="auto">
          <a:xfrm flipH="1">
            <a:off x="3353913" y="3745196"/>
            <a:ext cx="1627496" cy="228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ounded Rectangle 13"/>
          <p:cNvSpPr/>
          <p:nvPr/>
        </p:nvSpPr>
        <p:spPr bwMode="auto">
          <a:xfrm>
            <a:off x="84136" y="430682"/>
            <a:ext cx="3041177" cy="461558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VN-NTime" pitchFamily="2" charset="0"/>
              </a:rPr>
              <a:t>c)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töôûng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hoïc</a:t>
            </a:r>
            <a:endParaRPr lang="en-US" sz="2400" b="1" dirty="0">
              <a:solidFill>
                <a:srgbClr val="FFFFFF"/>
              </a:solidFill>
              <a:latin typeface="VN-NTime" pitchFamily="2" charset="0"/>
            </a:endParaRPr>
          </a:p>
        </p:txBody>
      </p:sp>
      <p:sp>
        <p:nvSpPr>
          <p:cNvPr id="15" name="AutoShape 49"/>
          <p:cNvSpPr>
            <a:spLocks noChangeArrowheads="1"/>
          </p:cNvSpPr>
          <p:nvPr/>
        </p:nvSpPr>
        <p:spPr bwMode="auto">
          <a:xfrm>
            <a:off x="1" y="-25321"/>
            <a:ext cx="9921874" cy="406323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/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3.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tö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töôûng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trieát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hoïc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Vieät</a:t>
            </a:r>
            <a:r>
              <a:rPr lang="en-US" sz="2400" b="1" dirty="0">
                <a:latin typeface="VNI-Swiss-Condense" pitchFamily="2" charset="0"/>
              </a:rPr>
              <a:t> Nam </a:t>
            </a:r>
            <a:r>
              <a:rPr lang="en-US" sz="2400" b="1" dirty="0" err="1">
                <a:latin typeface="VNI-Swiss-Condense" pitchFamily="2" charset="0"/>
              </a:rPr>
              <a:t>thôøi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phong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kieán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716796408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8" grpId="0" animBg="1"/>
      <p:bldP spid="9" grpId="0" animBg="1"/>
      <p:bldP spid="11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>
          <a:gsLst>
            <a:gs pos="0">
              <a:srgbClr val="006600"/>
            </a:gs>
            <a:gs pos="68150">
              <a:schemeClr val="tx1"/>
            </a:gs>
            <a:gs pos="50000">
              <a:schemeClr val="tx1"/>
            </a:gs>
            <a:gs pos="51000">
              <a:schemeClr val="tx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 bwMode="auto">
          <a:xfrm>
            <a:off x="846137" y="1295400"/>
            <a:ext cx="8382000" cy="1905000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AutoShape 49"/>
          <p:cNvSpPr>
            <a:spLocks noChangeArrowheads="1"/>
          </p:cNvSpPr>
          <p:nvPr/>
        </p:nvSpPr>
        <p:spPr bwMode="auto">
          <a:xfrm>
            <a:off x="2255837" y="224589"/>
            <a:ext cx="5562600" cy="609600"/>
          </a:xfrm>
          <a:prstGeom prst="roundRect">
            <a:avLst>
              <a:gd name="adj" fmla="val 17948"/>
            </a:avLst>
          </a:prstGeom>
          <a:noFill/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b="1" dirty="0">
                <a:solidFill>
                  <a:srgbClr val="FFFFFF"/>
                </a:solidFill>
                <a:latin typeface="VNI-Swiss-Condense" pitchFamily="2" charset="0"/>
              </a:rPr>
              <a:t>C h ö ô n g   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1455737" y="3491676"/>
            <a:ext cx="7086600" cy="3946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38138" indent="-338138"/>
            <a:r>
              <a:rPr lang="en-US" altLang="ko-KR" sz="2000" b="1" dirty="0">
                <a:solidFill>
                  <a:srgbClr val="000000"/>
                </a:solidFill>
              </a:rPr>
              <a:t>II. </a:t>
            </a:r>
            <a:r>
              <a:rPr lang="en-US" altLang="ko-KR" sz="2000" b="1" dirty="0">
                <a:solidFill>
                  <a:srgbClr val="FF0000"/>
                </a:solidFill>
                <a:latin typeface="VN-NTime" pitchFamily="2" charset="0"/>
              </a:rPr>
              <a:t>KHAÙI QUAÙT T</a:t>
            </a:r>
            <a:r>
              <a:rPr lang="en-US" sz="2000" b="1" dirty="0">
                <a:solidFill>
                  <a:srgbClr val="FF0000"/>
                </a:solidFill>
                <a:latin typeface="VN-NTime" pitchFamily="2" charset="0"/>
              </a:rPr>
              <a:t>RIEÁT HOÏC PHÖÔNG TAÂY NGOAØI MAÙCXÍT</a:t>
            </a:r>
            <a:endParaRPr lang="en-US" sz="2000" b="1" kern="10" dirty="0">
              <a:ln w="12700">
                <a:solidFill>
                  <a:srgbClr val="FF0000"/>
                </a:solidFill>
                <a:round/>
              </a:ln>
              <a:solidFill>
                <a:srgbClr val="FF0000"/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VN-NTime" pitchFamily="2" charset="0"/>
              <a:cs typeface="Times New Roman" panose="02020603050405020304"/>
            </a:endParaRPr>
          </a:p>
        </p:txBody>
      </p:sp>
      <p:sp>
        <p:nvSpPr>
          <p:cNvPr id="16" name="AutoShape 49"/>
          <p:cNvSpPr>
            <a:spLocks noChangeArrowheads="1"/>
          </p:cNvSpPr>
          <p:nvPr/>
        </p:nvSpPr>
        <p:spPr bwMode="auto">
          <a:xfrm>
            <a:off x="1408194" y="4609173"/>
            <a:ext cx="7210343" cy="457200"/>
          </a:xfrm>
          <a:prstGeom prst="roundRect">
            <a:avLst>
              <a:gd name="adj" fmla="val 17948"/>
            </a:avLst>
          </a:prstGeom>
          <a:noFill/>
          <a:ln w="28575" algn="ctr">
            <a:noFill/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>
                <a:solidFill>
                  <a:srgbClr val="FF0000"/>
                </a:solidFill>
                <a:latin typeface="VN-NTime" pitchFamily="2" charset="0"/>
              </a:rPr>
              <a:t>2.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phöông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Taây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trung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ñaïi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</p:txBody>
      </p:sp>
      <p:sp>
        <p:nvSpPr>
          <p:cNvPr id="17" name="AutoShape 49"/>
          <p:cNvSpPr>
            <a:spLocks noChangeArrowheads="1"/>
          </p:cNvSpPr>
          <p:nvPr/>
        </p:nvSpPr>
        <p:spPr bwMode="auto">
          <a:xfrm>
            <a:off x="1408194" y="5019185"/>
            <a:ext cx="7201019" cy="457200"/>
          </a:xfrm>
          <a:prstGeom prst="roundRect">
            <a:avLst>
              <a:gd name="adj" fmla="val 17948"/>
            </a:avLst>
          </a:prstGeom>
          <a:noFill/>
          <a:ln w="28575" algn="ctr">
            <a:noFill/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>
                <a:solidFill>
                  <a:srgbClr val="FF0000"/>
                </a:solidFill>
                <a:latin typeface="VN-NTime" pitchFamily="2" charset="0"/>
              </a:rPr>
              <a:t>3.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phöông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Taây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phuïc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höng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–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ñaïi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1398140" y="4191000"/>
            <a:ext cx="7211074" cy="432661"/>
          </a:xfrm>
          <a:prstGeom prst="roundRect">
            <a:avLst>
              <a:gd name="adj" fmla="val 7436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55600" indent="-355600"/>
            <a:r>
              <a:rPr lang="en-US" sz="2400" b="1" dirty="0">
                <a:solidFill>
                  <a:srgbClr val="FF0000"/>
                </a:solidFill>
                <a:latin typeface="VN-NTime" pitchFamily="2" charset="0"/>
              </a:rPr>
              <a:t>1.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Hi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Laïp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ñaïi</a:t>
            </a:r>
            <a:endParaRPr lang="vi-VN" sz="2400" dirty="0">
              <a:solidFill>
                <a:srgbClr val="000066"/>
              </a:solidFill>
            </a:endParaRPr>
          </a:p>
        </p:txBody>
      </p:sp>
      <p:sp>
        <p:nvSpPr>
          <p:cNvPr id="13" name="WordArt 9"/>
          <p:cNvSpPr>
            <a:spLocks noChangeArrowheads="1" noChangeShapeType="1" noTextEdit="1"/>
          </p:cNvSpPr>
          <p:nvPr/>
        </p:nvSpPr>
        <p:spPr bwMode="auto">
          <a:xfrm>
            <a:off x="1989137" y="1524000"/>
            <a:ext cx="5852160" cy="1371600"/>
          </a:xfrm>
          <a:prstGeom prst="rect">
            <a:avLst/>
          </a:prstGeom>
          <a:noFill/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fromWordArt="1">
            <a:prstTxWarp prst="textDeflateBottom">
              <a:avLst>
                <a:gd name="adj" fmla="val 47067"/>
              </a:avLst>
            </a:prstTxWarp>
          </a:bodyPr>
          <a:lstStyle/>
          <a:p>
            <a:pPr algn="ctr"/>
            <a:r>
              <a:rPr lang="en-US" sz="3600" b="1" dirty="0">
                <a:solidFill>
                  <a:srgbClr val="0000CC"/>
                </a:solidFill>
                <a:latin typeface="VNI-Cooper" pitchFamily="2" charset="0"/>
              </a:rPr>
              <a:t>KHAÙI LUAÄN VEÀ TRIEÁT HOÏC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1989137" y="2918458"/>
            <a:ext cx="6011485" cy="2961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AutoShape 49"/>
          <p:cNvSpPr>
            <a:spLocks noChangeArrowheads="1"/>
          </p:cNvSpPr>
          <p:nvPr/>
        </p:nvSpPr>
        <p:spPr bwMode="auto">
          <a:xfrm>
            <a:off x="1412417" y="5472332"/>
            <a:ext cx="7201019" cy="457200"/>
          </a:xfrm>
          <a:prstGeom prst="roundRect">
            <a:avLst>
              <a:gd name="adj" fmla="val 17948"/>
            </a:avLst>
          </a:prstGeom>
          <a:noFill/>
          <a:ln w="28575" algn="ctr">
            <a:noFill/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>
                <a:solidFill>
                  <a:srgbClr val="FF0000"/>
                </a:solidFill>
                <a:latin typeface="VN-NTime" pitchFamily="2" charset="0"/>
              </a:rPr>
              <a:t>4.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phöông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Taây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ñöông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ñaïi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791717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97936" y="435314"/>
            <a:ext cx="4024801" cy="461558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>
              <a:spcBef>
                <a:spcPts val="0"/>
              </a:spcBef>
            </a:pPr>
            <a:r>
              <a:rPr lang="en-US" sz="2400" b="1" dirty="0">
                <a:latin typeface="VN-NTime" pitchFamily="2" charset="0"/>
              </a:rPr>
              <a:t>a) </a:t>
            </a:r>
            <a:r>
              <a:rPr lang="en-US" sz="2400" b="1" dirty="0" err="1">
                <a:latin typeface="VN-NTime" pitchFamily="2" charset="0"/>
              </a:rPr>
              <a:t>Lòch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söû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ra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ñôøi</a:t>
            </a:r>
            <a:r>
              <a:rPr lang="en-US" sz="2400" b="1" dirty="0">
                <a:latin typeface="VN-NTime" pitchFamily="2" charset="0"/>
              </a:rPr>
              <a:t> &amp; </a:t>
            </a:r>
            <a:r>
              <a:rPr lang="en-US" sz="2400" b="1" dirty="0" err="1">
                <a:latin typeface="VN-NTime" pitchFamily="2" charset="0"/>
              </a:rPr>
              <a:t>phaùt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trieån</a:t>
            </a:r>
            <a:endParaRPr lang="en-US" sz="2400" b="1" spc="-50" dirty="0">
              <a:latin typeface="VN-NTime" pitchFamily="2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97936" y="1475509"/>
            <a:ext cx="9780745" cy="4087091"/>
          </a:xfrm>
          <a:prstGeom prst="roundRect">
            <a:avLst>
              <a:gd name="adj" fmla="val 1923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Quoác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gia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chieám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höõu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noâ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leä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roäng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lôùn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(Nam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baùn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ñaûo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Bancaêng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ven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bieån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Taây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Tieåu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AÙ &amp;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caùc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ñaûo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ôû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bieån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EÂÂgieâ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)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ñieàu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kieän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nhieân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thuaän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lôïi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neân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sôùm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xaây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döïng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neàn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kinh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teá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coâng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thöông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nghieäp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trieån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;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Xaõ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hoäi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chia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thaønh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2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giai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caáp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ñoái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laäp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chuû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noâ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&amp;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noâ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leä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) &amp;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taàng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lôùp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bình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daân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;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Lòch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söû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goàm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4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thôøi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kyø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: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Côøreùt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–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Myxen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  <a:sym typeface="Symbol" panose="05050102010706020507" pitchFamily="18" charset="2"/>
              </a:rPr>
              <a:t>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Hoâme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  <a:sym typeface="Symbol" panose="05050102010706020507" pitchFamily="18" charset="2"/>
              </a:rPr>
              <a:t>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Thaønh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bang 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  <a:sym typeface="Symbol" panose="05050102010706020507" pitchFamily="18" charset="2"/>
              </a:rPr>
              <a:t>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Maxeâñoâin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;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Ñeà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cao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lao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trí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oùc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cuøng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taàng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lôùp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tri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Xaây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döïng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neàn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vaên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hoùa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tinh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thaàn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ñoà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soä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saâu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saéc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nghóa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thaám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saâu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vaøo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… -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sôû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neàn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vaên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minh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phöông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Taây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ñaïi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.</a:t>
            </a:r>
          </a:p>
        </p:txBody>
      </p:sp>
      <p:sp>
        <p:nvSpPr>
          <p:cNvPr id="6" name="AutoShape 49"/>
          <p:cNvSpPr>
            <a:spLocks noChangeArrowheads="1"/>
          </p:cNvSpPr>
          <p:nvPr/>
        </p:nvSpPr>
        <p:spPr bwMode="auto">
          <a:xfrm>
            <a:off x="1" y="0"/>
            <a:ext cx="9921874" cy="429952"/>
          </a:xfrm>
          <a:prstGeom prst="roundRect">
            <a:avLst>
              <a:gd name="adj" fmla="val 8383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1.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trieát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hoïc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Hi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Laïp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coå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ñaïi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endParaRPr lang="vi-VN" sz="2400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2370136" y="1016724"/>
            <a:ext cx="7391401" cy="1277484"/>
          </a:xfrm>
          <a:prstGeom prst="roundRect">
            <a:avLst>
              <a:gd name="adj" fmla="val 5624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68275" lvl="2" indent="-16827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</a:rPr>
              <a:t>Söï</a:t>
            </a:r>
            <a:r>
              <a:rPr lang="en-US" sz="2400" b="1" spc="-4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</a:rPr>
              <a:t>ra</a:t>
            </a:r>
            <a:r>
              <a:rPr lang="en-US" sz="2400" b="1" spc="-4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</a:rPr>
              <a:t>ñôøi</a:t>
            </a:r>
            <a:r>
              <a:rPr lang="en-US" sz="2400" b="1" spc="-40" dirty="0">
                <a:solidFill>
                  <a:schemeClr val="bg2"/>
                </a:solidFill>
                <a:latin typeface="VN-NTime" pitchFamily="2" charset="0"/>
              </a:rPr>
              <a:t> &amp; </a:t>
            </a: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</a:rPr>
              <a:t>phaùt</a:t>
            </a:r>
            <a:r>
              <a:rPr lang="en-US" sz="2400" b="1" spc="-4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</a:rPr>
              <a:t>trieån</a:t>
            </a:r>
            <a:r>
              <a:rPr lang="en-US" sz="2400" b="1" spc="-4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</a:rPr>
              <a:t>cheá</a:t>
            </a:r>
            <a:r>
              <a:rPr lang="en-US" sz="2400" b="1" spc="-4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</a:rPr>
              <a:t>ñoä</a:t>
            </a:r>
            <a:r>
              <a:rPr lang="en-US" sz="2400" b="1" spc="-4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</a:rPr>
              <a:t>tö</a:t>
            </a:r>
            <a:r>
              <a:rPr lang="en-US" sz="2400" b="1" spc="-4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</a:rPr>
              <a:t>höõu</a:t>
            </a:r>
            <a:r>
              <a:rPr lang="en-US" sz="2400" b="1" spc="-4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-40" dirty="0">
                <a:solidFill>
                  <a:srgbClr val="800000"/>
                </a:solidFill>
                <a:latin typeface="VN-NTime" pitchFamily="2" charset="0"/>
                <a:sym typeface="Wingdings 3" panose="05040102010807070707"/>
              </a:rPr>
              <a:t> </a:t>
            </a:r>
            <a:r>
              <a:rPr lang="en-US" sz="2400" b="1" spc="-40" dirty="0" err="1">
                <a:solidFill>
                  <a:srgbClr val="000066"/>
                </a:solidFill>
                <a:latin typeface="VN-NTime" pitchFamily="2" charset="0"/>
                <a:sym typeface="Wingdings 3" panose="05040102010807070707"/>
              </a:rPr>
              <a:t>söï</a:t>
            </a:r>
            <a:r>
              <a:rPr lang="en-US" sz="2400" b="1" spc="-40" dirty="0">
                <a:solidFill>
                  <a:srgbClr val="000066"/>
                </a:solidFill>
                <a:latin typeface="VN-NTime" pitchFamily="2" charset="0"/>
                <a:sym typeface="Wingdings 3" panose="05040102010807070707"/>
              </a:rPr>
              <a:t> </a:t>
            </a:r>
            <a:r>
              <a:rPr lang="en-US" sz="2400" b="1" spc="-40" dirty="0" err="1">
                <a:solidFill>
                  <a:srgbClr val="000066"/>
                </a:solidFill>
                <a:latin typeface="VN-NTime" pitchFamily="2" charset="0"/>
                <a:sym typeface="Wingdings 3" panose="05040102010807070707"/>
              </a:rPr>
              <a:t>xuaát</a:t>
            </a:r>
            <a:r>
              <a:rPr lang="en-US" sz="2400" b="1" spc="-40" dirty="0">
                <a:solidFill>
                  <a:srgbClr val="000066"/>
                </a:solidFill>
                <a:latin typeface="VN-NTime" pitchFamily="2" charset="0"/>
                <a:sym typeface="Wingdings 3" panose="05040102010807070707"/>
              </a:rPr>
              <a:t> </a:t>
            </a:r>
            <a:r>
              <a:rPr lang="en-US" sz="2400" b="1" spc="-40" dirty="0" err="1">
                <a:solidFill>
                  <a:srgbClr val="000066"/>
                </a:solidFill>
                <a:latin typeface="VN-NTime" pitchFamily="2" charset="0"/>
                <a:sym typeface="Wingdings 3" panose="05040102010807070707"/>
              </a:rPr>
              <a:t>hieän</a:t>
            </a:r>
            <a:r>
              <a:rPr lang="en-US" sz="2400" b="1" spc="-40" dirty="0">
                <a:solidFill>
                  <a:srgbClr val="000066"/>
                </a:solidFill>
                <a:latin typeface="VN-NTime" pitchFamily="2" charset="0"/>
                <a:sym typeface="Wingdings 3" panose="05040102010807070707"/>
              </a:rPr>
              <a:t> &amp; </a:t>
            </a: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</a:rPr>
              <a:t>x</a:t>
            </a: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ung</a:t>
            </a:r>
            <a:r>
              <a:rPr lang="en-US" sz="2400" b="1" spc="-40" dirty="0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ñoät</a:t>
            </a:r>
            <a:r>
              <a:rPr lang="en-US" sz="2400" b="1" spc="-40" dirty="0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giöõa</a:t>
            </a:r>
            <a:r>
              <a:rPr lang="en-US" sz="2400" b="1" spc="-40" dirty="0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caùc</a:t>
            </a:r>
            <a:r>
              <a:rPr lang="en-US" sz="2400" b="1" spc="-40" dirty="0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giai</a:t>
            </a:r>
            <a:r>
              <a:rPr lang="en-US" sz="2400" b="1" spc="-40" dirty="0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, </a:t>
            </a: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taàng</a:t>
            </a:r>
            <a:r>
              <a:rPr lang="en-US" sz="2400" b="1" spc="-40" dirty="0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spc="-40" dirty="0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(</a:t>
            </a:r>
            <a:r>
              <a:rPr lang="en-US" sz="2400" spc="-40" dirty="0" err="1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thoáng</a:t>
            </a:r>
            <a:r>
              <a:rPr lang="en-US" sz="2400" spc="-40" dirty="0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spc="-40" dirty="0" err="1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trò</a:t>
            </a:r>
            <a:r>
              <a:rPr lang="en-US" sz="2400" spc="-40" dirty="0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, </a:t>
            </a:r>
            <a:r>
              <a:rPr lang="en-US" sz="2400" spc="-40" dirty="0" err="1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trí</a:t>
            </a:r>
            <a:r>
              <a:rPr lang="en-US" sz="2400" spc="-40" dirty="0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spc="-40" dirty="0" err="1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thöùc</a:t>
            </a:r>
            <a:r>
              <a:rPr lang="en-US" sz="2400" spc="-40" dirty="0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…)</a:t>
            </a:r>
            <a:r>
              <a:rPr lang="en-US" sz="2400" b="1" spc="-40" dirty="0">
                <a:solidFill>
                  <a:srgbClr val="800000"/>
                </a:solidFill>
                <a:latin typeface="VN-NTime" pitchFamily="2" charset="0"/>
                <a:sym typeface="Wingdings 3" panose="05040102010807070707"/>
              </a:rPr>
              <a:t> </a:t>
            </a:r>
            <a:r>
              <a:rPr lang="en-US" sz="2400" b="1" spc="-40" dirty="0" err="1">
                <a:solidFill>
                  <a:srgbClr val="000066"/>
                </a:solidFill>
                <a:latin typeface="VN-NTime" pitchFamily="2" charset="0"/>
                <a:sym typeface="Wingdings 3" panose="05040102010807070707"/>
              </a:rPr>
              <a:t>Söï</a:t>
            </a:r>
            <a:r>
              <a:rPr lang="en-US" sz="2400" b="1" spc="-40" dirty="0">
                <a:solidFill>
                  <a:srgbClr val="000066"/>
                </a:solidFill>
                <a:latin typeface="VN-NTime" pitchFamily="2" charset="0"/>
                <a:sym typeface="Wingdings 3" panose="05040102010807070707"/>
              </a:rPr>
              <a:t> </a:t>
            </a:r>
            <a:r>
              <a:rPr lang="en-US" sz="2400" b="1" spc="-40" dirty="0" err="1">
                <a:solidFill>
                  <a:srgbClr val="000066"/>
                </a:solidFill>
                <a:latin typeface="VN-NTime" pitchFamily="2" charset="0"/>
                <a:sym typeface="Wingdings 3" panose="05040102010807070707"/>
              </a:rPr>
              <a:t>c</a:t>
            </a:r>
            <a:r>
              <a:rPr lang="en-US" sz="2400" b="1" spc="-40" dirty="0" err="1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aàn</a:t>
            </a:r>
            <a:r>
              <a:rPr lang="en-US" sz="2400" b="1" spc="-40" dirty="0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spc="-40" dirty="0" err="1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thieát</a:t>
            </a:r>
            <a:r>
              <a:rPr lang="en-US" sz="2400" b="1" spc="-40" dirty="0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spc="-40" dirty="0" err="1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ñöôïc</a:t>
            </a:r>
            <a:r>
              <a:rPr lang="en-US" sz="2400" b="1" spc="-40" dirty="0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chæ</a:t>
            </a:r>
            <a:r>
              <a:rPr lang="en-US" sz="2400" b="1" spc="-40" dirty="0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ñaïo</a:t>
            </a:r>
            <a:r>
              <a:rPr lang="en-US" sz="2400" b="1" spc="-40" dirty="0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bôûi</a:t>
            </a:r>
            <a:r>
              <a:rPr lang="en-US" sz="2400" b="1" spc="-40" dirty="0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heä</a:t>
            </a:r>
            <a:r>
              <a:rPr lang="en-US" sz="2400" b="1" spc="-40" dirty="0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tö</a:t>
            </a:r>
            <a:r>
              <a:rPr lang="en-US" sz="2400" b="1" spc="-40" dirty="0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töôûng</a:t>
            </a:r>
            <a:r>
              <a:rPr lang="en-US" sz="2400" b="1" spc="-40" dirty="0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trong</a:t>
            </a:r>
            <a:r>
              <a:rPr lang="en-US" sz="2400" b="1" spc="-40" dirty="0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xung</a:t>
            </a:r>
            <a:r>
              <a:rPr lang="en-US" sz="2400" b="1" spc="-40" dirty="0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ñoät</a:t>
            </a:r>
            <a:r>
              <a:rPr lang="en-US" sz="2400" b="1" spc="-40" dirty="0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xaõ</a:t>
            </a:r>
            <a:r>
              <a:rPr lang="en-US" sz="2400" b="1" spc="-40" dirty="0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hoäi</a:t>
            </a:r>
            <a:r>
              <a:rPr lang="en-US" sz="2400" b="1" spc="-40" dirty="0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.</a:t>
            </a:r>
            <a:endParaRPr lang="en-US" sz="2400" b="1" spc="-40" dirty="0">
              <a:solidFill>
                <a:srgbClr val="000000"/>
              </a:solidFill>
              <a:latin typeface="VN-NTime" pitchFamily="2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1379537" y="1016724"/>
            <a:ext cx="955832" cy="1277483"/>
          </a:xfrm>
          <a:prstGeom prst="roundRect">
            <a:avLst>
              <a:gd name="adj" fmla="val 6479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ts val="0"/>
              </a:spcBef>
              <a:spcAft>
                <a:spcPts val="300"/>
              </a:spcAft>
            </a:pP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NG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xaõ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hoäi</a:t>
            </a:r>
            <a:endParaRPr lang="en-US" sz="2400" b="1" dirty="0">
              <a:solidFill>
                <a:srgbClr val="0000CC"/>
              </a:solidFill>
              <a:latin typeface="VN-NTime" pitchFamily="2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2403903" y="4140924"/>
            <a:ext cx="7391401" cy="1277484"/>
          </a:xfrm>
          <a:prstGeom prst="roundRect">
            <a:avLst>
              <a:gd name="adj" fmla="val 5624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68275" indent="-168275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Xuaát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trieån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ngoân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ngöõ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vieát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  <a:sym typeface="Wingdings 3" panose="05040102010807070707"/>
              </a:rPr>
              <a:t>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môû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roäng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ñaøo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saâu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hieåu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bieát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  <a:sym typeface="Wingdings 3" panose="05040102010807070707"/>
              </a:rPr>
              <a:t>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  <a:sym typeface="Wingdings 3" panose="05040102010807070707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Xuaát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trieån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duïng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xaây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döïng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</a:t>
            </a:r>
            <a:endParaRPr lang="en-US" sz="2400" dirty="0">
              <a:solidFill>
                <a:schemeClr val="bg2"/>
              </a:solidFill>
              <a:latin typeface="VN-NTime" pitchFamily="2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1393185" y="4137086"/>
            <a:ext cx="955832" cy="1281321"/>
          </a:xfrm>
          <a:prstGeom prst="roundRect">
            <a:avLst>
              <a:gd name="adj" fmla="val 7654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ts val="0"/>
              </a:spcBef>
              <a:spcAft>
                <a:spcPts val="300"/>
              </a:spcAft>
            </a:pP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NG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nhaän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thöùc</a:t>
            </a:r>
            <a:endParaRPr lang="en-US" sz="2400" b="1" dirty="0">
              <a:solidFill>
                <a:srgbClr val="0000CC"/>
              </a:solidFill>
              <a:latin typeface="VN-NTime" pitchFamily="2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40944" y="2779377"/>
            <a:ext cx="1262393" cy="872539"/>
          </a:xfrm>
          <a:prstGeom prst="roundRect">
            <a:avLst>
              <a:gd name="adj" fmla="val 6479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ts val="0"/>
              </a:spcBef>
              <a:spcAft>
                <a:spcPts val="300"/>
              </a:spcAft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Nguoàn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goác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TH</a:t>
            </a:r>
          </a:p>
        </p:txBody>
      </p:sp>
      <p:cxnSp>
        <p:nvCxnSpPr>
          <p:cNvPr id="4" name="Straight Arrow Connector 3"/>
          <p:cNvCxnSpPr>
            <a:stCxn id="27" idx="3"/>
            <a:endCxn id="24" idx="2"/>
          </p:cNvCxnSpPr>
          <p:nvPr/>
        </p:nvCxnSpPr>
        <p:spPr bwMode="auto">
          <a:xfrm flipV="1">
            <a:off x="1303337" y="2294207"/>
            <a:ext cx="554116" cy="9214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27" idx="3"/>
            <a:endCxn id="26" idx="0"/>
          </p:cNvCxnSpPr>
          <p:nvPr/>
        </p:nvCxnSpPr>
        <p:spPr bwMode="auto">
          <a:xfrm>
            <a:off x="1303337" y="3215647"/>
            <a:ext cx="567764" cy="9214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2370137" y="2600504"/>
            <a:ext cx="7391400" cy="121919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VN-NTime" pitchFamily="2" charset="0"/>
              </a:rPr>
              <a:t>Trieát</a:t>
            </a:r>
            <a:r>
              <a:rPr kumimoji="0" lang="en-US" sz="2400" b="1" i="0" u="none" strike="noStrike" cap="none" normalizeH="0" dirty="0">
                <a:ln>
                  <a:noFill/>
                </a:ln>
                <a:solidFill>
                  <a:srgbClr val="800000"/>
                </a:solidFill>
                <a:effectLst/>
                <a:latin typeface="VN-NTime" pitchFamily="2" charset="0"/>
              </a:rPr>
              <a:t> </a:t>
            </a:r>
            <a:r>
              <a:rPr kumimoji="0" lang="en-US" sz="2400" b="1" i="0" u="none" strike="noStrike" cap="none" normalizeH="0" dirty="0" err="1">
                <a:ln>
                  <a:noFill/>
                </a:ln>
                <a:solidFill>
                  <a:srgbClr val="800000"/>
                </a:solidFill>
                <a:effectLst/>
                <a:latin typeface="VN-NTime" pitchFamily="2" charset="0"/>
              </a:rPr>
              <a:t>hoïc</a:t>
            </a:r>
            <a:r>
              <a:rPr kumimoji="0" lang="en-US" sz="2400" b="1" i="0" u="none" strike="noStrike" cap="none" normalizeH="0" dirty="0">
                <a:ln>
                  <a:noFill/>
                </a:ln>
                <a:solidFill>
                  <a:srgbClr val="800000"/>
                </a:solidFill>
                <a:effectLst/>
                <a:latin typeface="VN-NTime" pitchFamily="2" charset="0"/>
              </a:rPr>
              <a:t> </a:t>
            </a:r>
            <a:r>
              <a:rPr kumimoji="0" lang="en-US" sz="2400" b="1" i="0" u="none" strike="noStrike" cap="none" normalizeH="0" dirty="0" err="1">
                <a:ln>
                  <a:noFill/>
                </a:ln>
                <a:solidFill>
                  <a:schemeClr val="bg2"/>
                </a:solidFill>
                <a:effectLst/>
                <a:latin typeface="VN-NTime" pitchFamily="2" charset="0"/>
              </a:rPr>
              <a:t>gaén</a:t>
            </a:r>
            <a:r>
              <a:rPr kumimoji="0" lang="en-US" sz="2400" b="1" i="0" u="none" strike="noStrike" cap="none" normalizeH="0" dirty="0">
                <a:ln>
                  <a:noFill/>
                </a:ln>
                <a:solidFill>
                  <a:schemeClr val="bg2"/>
                </a:solidFill>
                <a:effectLst/>
                <a:latin typeface="VN-NTime" pitchFamily="2" charset="0"/>
              </a:rPr>
              <a:t> </a:t>
            </a:r>
            <a:r>
              <a:rPr kumimoji="0" lang="en-US" sz="2400" b="1" i="0" u="none" strike="noStrike" cap="none" normalizeH="0" dirty="0" err="1">
                <a:ln>
                  <a:noFill/>
                </a:ln>
                <a:solidFill>
                  <a:schemeClr val="bg2"/>
                </a:solidFill>
                <a:effectLst/>
                <a:latin typeface="VN-NTime" pitchFamily="2" charset="0"/>
              </a:rPr>
              <a:t>vôùi</a:t>
            </a:r>
            <a:r>
              <a:rPr kumimoji="0" lang="en-US" sz="2400" b="1" i="0" u="none" strike="noStrike" cap="none" normalizeH="0" dirty="0">
                <a:ln>
                  <a:noFill/>
                </a:ln>
                <a:solidFill>
                  <a:schemeClr val="bg2"/>
                </a:solidFill>
                <a:effectLst/>
                <a:latin typeface="VN-NTime" pitchFamily="2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VN-NTime" pitchFamily="2" charset="0"/>
              </a:rPr>
              <a:t>aàng</a:t>
            </a:r>
            <a:r>
              <a:rPr kumimoji="0" lang="en-US" sz="2400" b="1" i="0" u="none" strike="noStrike" cap="none" normalizeH="0" dirty="0">
                <a:ln>
                  <a:noFill/>
                </a:ln>
                <a:solidFill>
                  <a:srgbClr val="000066"/>
                </a:solidFill>
                <a:effectLst/>
                <a:latin typeface="VN-NTime" pitchFamily="2" charset="0"/>
              </a:rPr>
              <a:t> </a:t>
            </a:r>
            <a:r>
              <a:rPr kumimoji="0" lang="en-US" sz="2400" b="1" i="0" u="none" strike="noStrike" cap="none" normalizeH="0" dirty="0" err="1">
                <a:ln>
                  <a:noFill/>
                </a:ln>
                <a:solidFill>
                  <a:srgbClr val="000066"/>
                </a:solidFill>
                <a:effectLst/>
                <a:latin typeface="VN-NTime" pitchFamily="2" charset="0"/>
              </a:rPr>
              <a:t>lôùp</a:t>
            </a:r>
            <a:r>
              <a:rPr kumimoji="0" lang="en-US" sz="2400" b="1" i="0" u="none" strike="noStrike" cap="none" normalizeH="0" dirty="0">
                <a:ln>
                  <a:noFill/>
                </a:ln>
                <a:solidFill>
                  <a:srgbClr val="000066"/>
                </a:solidFill>
                <a:effectLst/>
                <a:latin typeface="VN-NTime" pitchFamily="2" charset="0"/>
              </a:rPr>
              <a:t> </a:t>
            </a:r>
            <a:r>
              <a:rPr kumimoji="0" lang="en-US" sz="2400" b="1" i="0" u="none" strike="noStrike" cap="none" normalizeH="0" dirty="0" err="1">
                <a:ln>
                  <a:noFill/>
                </a:ln>
                <a:solidFill>
                  <a:srgbClr val="000066"/>
                </a:solidFill>
                <a:effectLst/>
                <a:latin typeface="VN-NTime" pitchFamily="2" charset="0"/>
              </a:rPr>
              <a:t>trí</a:t>
            </a:r>
            <a:r>
              <a:rPr kumimoji="0" lang="en-US" sz="2400" b="1" i="0" u="none" strike="noStrike" cap="none" normalizeH="0" dirty="0">
                <a:ln>
                  <a:noFill/>
                </a:ln>
                <a:solidFill>
                  <a:srgbClr val="000066"/>
                </a:solidFill>
                <a:effectLst/>
                <a:latin typeface="VN-NTime" pitchFamily="2" charset="0"/>
              </a:rPr>
              <a:t> </a:t>
            </a:r>
            <a:r>
              <a:rPr kumimoji="0" lang="en-US" sz="2400" b="1" i="0" u="none" strike="noStrike" cap="none" normalizeH="0" dirty="0" err="1">
                <a:ln>
                  <a:noFill/>
                </a:ln>
                <a:solidFill>
                  <a:srgbClr val="000066"/>
                </a:solidFill>
                <a:effectLst/>
                <a:latin typeface="VN-NTime" pitchFamily="2" charset="0"/>
              </a:rPr>
              <a:t>thöùc</a:t>
            </a:r>
            <a:r>
              <a:rPr kumimoji="0" lang="en-US" sz="2400" b="1" i="0" u="none" strike="noStrike" cap="none" normalizeH="0" dirty="0">
                <a:ln>
                  <a:noFill/>
                </a:ln>
                <a:solidFill>
                  <a:srgbClr val="000066"/>
                </a:solidFill>
                <a:effectLst/>
                <a:latin typeface="VN-NTime" pitchFamily="2" charset="0"/>
              </a:rPr>
              <a:t> </a:t>
            </a:r>
            <a:r>
              <a:rPr kumimoji="0" lang="en-US" sz="2400" b="1" i="0" u="none" strike="noStrike" cap="none" normalizeH="0" dirty="0">
                <a:ln>
                  <a:noFill/>
                </a:ln>
                <a:solidFill>
                  <a:schemeClr val="bg2"/>
                </a:solidFill>
                <a:effectLst/>
                <a:latin typeface="VN-NTime" pitchFamily="2" charset="0"/>
              </a:rPr>
              <a:t>&amp;</a:t>
            </a:r>
            <a:r>
              <a:rPr kumimoji="0" lang="en-US" sz="2400" i="0" u="none" strike="noStrike" cap="none" normalizeH="0" dirty="0">
                <a:ln>
                  <a:noFill/>
                </a:ln>
                <a:solidFill>
                  <a:srgbClr val="000066"/>
                </a:solidFill>
                <a:effectLst/>
                <a:latin typeface="VN-NTime" pitchFamily="2" charset="0"/>
              </a:rPr>
              <a:t> </a:t>
            </a:r>
            <a:r>
              <a:rPr kumimoji="0" lang="en-US" sz="2400" b="1" i="0" u="none" strike="noStrike" cap="none" normalizeH="0" dirty="0" err="1">
                <a:ln>
                  <a:noFill/>
                </a:ln>
                <a:solidFill>
                  <a:srgbClr val="000066"/>
                </a:solidFill>
                <a:effectLst/>
                <a:latin typeface="VN-NTime" pitchFamily="2" charset="0"/>
              </a:rPr>
              <a:t>giai</a:t>
            </a:r>
            <a:r>
              <a:rPr kumimoji="0" lang="en-US" sz="2400" b="1" i="0" u="none" strike="noStrike" cap="none" normalizeH="0" dirty="0">
                <a:ln>
                  <a:noFill/>
                </a:ln>
                <a:solidFill>
                  <a:srgbClr val="000066"/>
                </a:solidFill>
                <a:effectLst/>
                <a:latin typeface="VN-NTime" pitchFamily="2" charset="0"/>
              </a:rPr>
              <a:t> </a:t>
            </a:r>
            <a:r>
              <a:rPr kumimoji="0" lang="en-US" sz="2400" b="1" i="0" u="none" strike="noStrike" cap="none" normalizeH="0" dirty="0" err="1">
                <a:ln>
                  <a:noFill/>
                </a:ln>
                <a:solidFill>
                  <a:srgbClr val="000066"/>
                </a:solidFill>
                <a:effectLst/>
                <a:latin typeface="VN-NTime" pitchFamily="2" charset="0"/>
              </a:rPr>
              <a:t>caáp</a:t>
            </a:r>
            <a:r>
              <a:rPr kumimoji="0" lang="en-US" sz="2400" b="1" i="0" u="none" strike="noStrike" cap="none" normalizeH="0" dirty="0">
                <a:ln>
                  <a:noFill/>
                </a:ln>
                <a:solidFill>
                  <a:srgbClr val="000066"/>
                </a:solidFill>
                <a:effectLst/>
                <a:latin typeface="VN-NTime" pitchFamily="2" charset="0"/>
              </a:rPr>
              <a:t> </a:t>
            </a:r>
            <a:r>
              <a:rPr kumimoji="0" lang="en-US" sz="2400" b="1" i="0" u="none" strike="noStrike" cap="none" normalizeH="0" dirty="0" err="1">
                <a:ln>
                  <a:noFill/>
                </a:ln>
                <a:solidFill>
                  <a:srgbClr val="000066"/>
                </a:solidFill>
                <a:effectLst/>
                <a:latin typeface="VN-NTime" pitchFamily="2" charset="0"/>
              </a:rPr>
              <a:t>thoáng</a:t>
            </a:r>
            <a:r>
              <a:rPr kumimoji="0" lang="en-US" sz="2400" b="1" i="0" u="none" strike="noStrike" cap="none" normalizeH="0" dirty="0">
                <a:ln>
                  <a:noFill/>
                </a:ln>
                <a:solidFill>
                  <a:srgbClr val="000066"/>
                </a:solidFill>
                <a:effectLst/>
                <a:latin typeface="VN-NTime" pitchFamily="2" charset="0"/>
              </a:rPr>
              <a:t> </a:t>
            </a:r>
            <a:r>
              <a:rPr kumimoji="0" lang="en-US" sz="2400" b="1" i="0" u="none" strike="noStrike" cap="none" normalizeH="0" dirty="0" err="1">
                <a:ln>
                  <a:noFill/>
                </a:ln>
                <a:solidFill>
                  <a:srgbClr val="000066"/>
                </a:solidFill>
                <a:effectLst/>
                <a:latin typeface="VN-NTime" pitchFamily="2" charset="0"/>
              </a:rPr>
              <a:t>trò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0066"/>
              </a:solidFill>
              <a:effectLst/>
              <a:latin typeface="VN-NTime" pitchFamily="2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110642" y="5512524"/>
            <a:ext cx="9753600" cy="1277484"/>
          </a:xfrm>
          <a:prstGeom prst="roundRect">
            <a:avLst>
              <a:gd name="adj" fmla="val 5624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just" defTabSz="-63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1143000" algn="l"/>
              </a:tabLst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döôùi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daïng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phaïm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truø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do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xaây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döïng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nhaèm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giaûi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quyeát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do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ñaët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döïa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lôïi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ích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giai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caáp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-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taàng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lôùp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naøo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ñònh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</a:t>
            </a:r>
            <a:endParaRPr lang="en-US" sz="2400" b="1" i="1" dirty="0">
              <a:solidFill>
                <a:srgbClr val="000066"/>
              </a:solidFill>
              <a:latin typeface="VN-NTime" pitchFamily="2" charset="0"/>
            </a:endParaRPr>
          </a:p>
        </p:txBody>
      </p:sp>
      <p:sp>
        <p:nvSpPr>
          <p:cNvPr id="16" name="AutoShape 49"/>
          <p:cNvSpPr>
            <a:spLocks noChangeArrowheads="1"/>
          </p:cNvSpPr>
          <p:nvPr/>
        </p:nvSpPr>
        <p:spPr bwMode="auto">
          <a:xfrm>
            <a:off x="84138" y="491344"/>
            <a:ext cx="4572000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chemeClr val="tx1">
                <a:lumMod val="75000"/>
              </a:schemeClr>
            </a:solidFill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400" b="1" dirty="0">
                <a:solidFill>
                  <a:srgbClr val="66FFFF"/>
                </a:solidFill>
                <a:latin typeface="VN-NTime" pitchFamily="2" charset="0"/>
              </a:rPr>
              <a:t>a)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nguoàn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goác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noù</a:t>
            </a:r>
            <a:endParaRPr lang="en-US" sz="2400" b="1" dirty="0">
              <a:solidFill>
                <a:srgbClr val="FFFFFF"/>
              </a:solidFill>
              <a:latin typeface="VN-NTime" pitchFamily="2" charset="0"/>
            </a:endParaRPr>
          </a:p>
        </p:txBody>
      </p:sp>
      <p:sp>
        <p:nvSpPr>
          <p:cNvPr id="15" name="AutoShape 49"/>
          <p:cNvSpPr>
            <a:spLocks noChangeArrowheads="1"/>
          </p:cNvSpPr>
          <p:nvPr/>
        </p:nvSpPr>
        <p:spPr bwMode="auto">
          <a:xfrm>
            <a:off x="1" y="0"/>
            <a:ext cx="9921874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1.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Khaùi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quaùt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veà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trieát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hoïc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</a:p>
        </p:txBody>
      </p:sp>
    </p:spTree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 animBg="1"/>
      <p:bldP spid="25" grpId="0" animBg="1"/>
      <p:bldP spid="26" grpId="0" animBg="1"/>
      <p:bldP spid="27" grpId="0" animBg="1"/>
      <p:bldP spid="22" grpId="0" animBg="1"/>
      <p:bldP spid="28" grpId="0" animBg="1"/>
      <p:bldP spid="1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auto">
          <a:xfrm>
            <a:off x="84136" y="1524000"/>
            <a:ext cx="9794545" cy="4495800"/>
          </a:xfrm>
          <a:prstGeom prst="roundRect">
            <a:avLst>
              <a:gd name="adj" fmla="val 1923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Giaûi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quyeát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roõ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raøng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vaán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ñeà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; Chia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thaønh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tröôøng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phaùi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: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-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taâm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nhaát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nguyeân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-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nhò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nguyeân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voâ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thaàn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-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höõu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thaàn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roõ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reät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;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Gaén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nhieân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luoân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toång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hôïp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moïi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hieåu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bieát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xaây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döïng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böùc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tranh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nhö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nhaát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vaïn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luoân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vaän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trieån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Mang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bieän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chöùng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phaùc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Trieát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hoïc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– ‘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ngöôøi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meï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’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cuûa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khoa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hoïc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); </a:t>
            </a:r>
            <a:endParaRPr lang="en-US" sz="2400" b="1" dirty="0">
              <a:solidFill>
                <a:srgbClr val="000000"/>
              </a:solidFill>
              <a:latin typeface="VN-NTime" pitchFamily="2" charset="0"/>
            </a:endParaRP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taâm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nhieàu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ñeán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vaán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ñeà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con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tìm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caùch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mang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laïi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con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cuoäc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soáng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haïnh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phuùc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; 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Luoân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roõ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sinh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phöông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phaùp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giai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caáp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noâ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trò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.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84136" y="457186"/>
            <a:ext cx="2514601" cy="461558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 eaLnBrk="0" hangingPunct="0"/>
            <a:r>
              <a:rPr lang="en-US" sz="2400" b="1" dirty="0">
                <a:latin typeface="VN-NTime" pitchFamily="2" charset="0"/>
              </a:rPr>
              <a:t>b) </a:t>
            </a:r>
            <a:r>
              <a:rPr lang="en-US" sz="2400" b="1" dirty="0" err="1">
                <a:latin typeface="VN-NTime" pitchFamily="2" charset="0"/>
              </a:rPr>
              <a:t>Ñaëc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ñieåm</a:t>
            </a:r>
            <a:endParaRPr lang="en-US" sz="2400" b="1" spc="-50" dirty="0">
              <a:latin typeface="VN-NTime" pitchFamily="2" charset="0"/>
            </a:endParaRPr>
          </a:p>
        </p:txBody>
      </p:sp>
      <p:sp>
        <p:nvSpPr>
          <p:cNvPr id="5" name="AutoShape 49"/>
          <p:cNvSpPr>
            <a:spLocks noChangeArrowheads="1"/>
          </p:cNvSpPr>
          <p:nvPr/>
        </p:nvSpPr>
        <p:spPr bwMode="auto">
          <a:xfrm>
            <a:off x="1" y="0"/>
            <a:ext cx="9921874" cy="429952"/>
          </a:xfrm>
          <a:prstGeom prst="roundRect">
            <a:avLst>
              <a:gd name="adj" fmla="val 8383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1.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trieát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hoïc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Hi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Laïp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coå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ñaïi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endParaRPr lang="vi-VN" sz="2400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utoShape 49"/>
          <p:cNvSpPr>
            <a:spLocks noChangeArrowheads="1"/>
          </p:cNvSpPr>
          <p:nvPr/>
        </p:nvSpPr>
        <p:spPr bwMode="auto">
          <a:xfrm>
            <a:off x="4163704" y="1371600"/>
            <a:ext cx="3352800" cy="457200"/>
          </a:xfrm>
          <a:prstGeom prst="roundRect">
            <a:avLst>
              <a:gd name="adj" fmla="val 17948"/>
            </a:avLst>
          </a:prstGeom>
          <a:solidFill>
            <a:schemeClr val="tx1"/>
          </a:solidFill>
          <a:ln w="12700" algn="ctr">
            <a:solidFill>
              <a:schemeClr val="tx1">
                <a:lumMod val="75000"/>
              </a:schemeClr>
            </a:solidFill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400" dirty="0" err="1">
                <a:solidFill>
                  <a:schemeClr val="tx1">
                    <a:lumMod val="65000"/>
                  </a:schemeClr>
                </a:solidFill>
                <a:latin typeface="VN-NTIMES" pitchFamily="2" charset="0"/>
              </a:rPr>
              <a:t>Thaàn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  <a:latin typeface="VN-NTIMES" pitchFamily="2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</a:schemeClr>
                </a:solidFill>
                <a:latin typeface="VN-NTIMES" pitchFamily="2" charset="0"/>
              </a:rPr>
              <a:t>thoaïi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  <a:latin typeface="VN-NTIMES" pitchFamily="2" charset="0"/>
              </a:rPr>
              <a:t> Hi </a:t>
            </a:r>
            <a:r>
              <a:rPr lang="en-US" sz="2400" dirty="0" err="1">
                <a:solidFill>
                  <a:schemeClr val="tx1">
                    <a:lumMod val="65000"/>
                  </a:schemeClr>
                </a:solidFill>
                <a:latin typeface="VN-NTIMES" pitchFamily="2" charset="0"/>
              </a:rPr>
              <a:t>Laïp</a:t>
            </a:r>
            <a:endParaRPr lang="en-US" sz="2400" dirty="0">
              <a:solidFill>
                <a:schemeClr val="tx1">
                  <a:lumMod val="65000"/>
                </a:schemeClr>
              </a:solidFill>
              <a:latin typeface="VN-NTIMES" pitchFamily="2" charset="0"/>
            </a:endParaRPr>
          </a:p>
        </p:txBody>
      </p:sp>
      <p:sp>
        <p:nvSpPr>
          <p:cNvPr id="37" name="AutoShape 49"/>
          <p:cNvSpPr>
            <a:spLocks noChangeArrowheads="1"/>
          </p:cNvSpPr>
          <p:nvPr/>
        </p:nvSpPr>
        <p:spPr bwMode="auto">
          <a:xfrm>
            <a:off x="4154068" y="2103687"/>
            <a:ext cx="3377761" cy="440826"/>
          </a:xfrm>
          <a:prstGeom prst="roundRect">
            <a:avLst>
              <a:gd name="adj" fmla="val 23653"/>
            </a:avLst>
          </a:prstGeom>
          <a:solidFill>
            <a:schemeClr val="tx1"/>
          </a:solidFill>
          <a:ln w="12700" algn="ctr">
            <a:solidFill>
              <a:schemeClr val="tx1">
                <a:lumMod val="75000"/>
              </a:schemeClr>
            </a:solidFill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Hai traøo löu trieát </a:t>
            </a:r>
            <a:r>
              <a:rPr lang="en-US" sz="2400" b="1" err="1">
                <a:solidFill>
                  <a:srgbClr val="800000"/>
                </a:solidFill>
                <a:latin typeface="VN-NTime" pitchFamily="2" charset="0"/>
              </a:rPr>
              <a:t>hoïc</a:t>
            </a: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800000"/>
                </a:solidFill>
                <a:latin typeface="VN-NTime" pitchFamily="2" charset="0"/>
              </a:rPr>
              <a:t>lôùn</a:t>
            </a:r>
            <a:endParaRPr lang="en-US" sz="2400" b="1">
              <a:solidFill>
                <a:srgbClr val="800000"/>
              </a:solidFill>
              <a:latin typeface="VN-NTime" pitchFamily="2" charset="0"/>
            </a:endParaRPr>
          </a:p>
        </p:txBody>
      </p:sp>
      <p:cxnSp>
        <p:nvCxnSpPr>
          <p:cNvPr id="38" name="Straight Arrow Connector 37"/>
          <p:cNvCxnSpPr>
            <a:stCxn id="36" idx="2"/>
            <a:endCxn id="37" idx="0"/>
          </p:cNvCxnSpPr>
          <p:nvPr/>
        </p:nvCxnSpPr>
        <p:spPr bwMode="auto">
          <a:xfrm>
            <a:off x="5840104" y="1828800"/>
            <a:ext cx="2845" cy="2748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37" idx="2"/>
            <a:endCxn id="42" idx="0"/>
          </p:cNvCxnSpPr>
          <p:nvPr/>
        </p:nvCxnSpPr>
        <p:spPr bwMode="auto">
          <a:xfrm>
            <a:off x="5842949" y="2544513"/>
            <a:ext cx="2165988" cy="47357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stCxn id="37" idx="2"/>
            <a:endCxn id="41" idx="0"/>
          </p:cNvCxnSpPr>
          <p:nvPr/>
        </p:nvCxnSpPr>
        <p:spPr bwMode="auto">
          <a:xfrm flipH="1">
            <a:off x="3556948" y="2544513"/>
            <a:ext cx="2286001" cy="4936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AutoShape 49"/>
          <p:cNvSpPr>
            <a:spLocks noChangeArrowheads="1"/>
          </p:cNvSpPr>
          <p:nvPr/>
        </p:nvSpPr>
        <p:spPr bwMode="auto">
          <a:xfrm>
            <a:off x="1842448" y="3038125"/>
            <a:ext cx="3429000" cy="400751"/>
          </a:xfrm>
          <a:prstGeom prst="roundRect">
            <a:avLst>
              <a:gd name="adj" fmla="val 23653"/>
            </a:avLst>
          </a:prstGeom>
          <a:solidFill>
            <a:srgbClr val="CC99FF"/>
          </a:solidFill>
          <a:ln w="12700" algn="ctr">
            <a:solidFill>
              <a:schemeClr val="tx1">
                <a:lumMod val="75000"/>
              </a:schemeClr>
            </a:solidFill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  </a:t>
            </a:r>
            <a:r>
              <a:rPr lang="en-US" sz="2400" b="1" err="1">
                <a:solidFill>
                  <a:schemeClr val="bg2"/>
                </a:solidFill>
                <a:latin typeface="VN-NTime" pitchFamily="2" charset="0"/>
              </a:rPr>
              <a:t>Chuû</a:t>
            </a: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chemeClr val="bg2"/>
                </a:solidFill>
                <a:latin typeface="VN-NTime" pitchFamily="2" charset="0"/>
              </a:rPr>
              <a:t>nghóa</a:t>
            </a: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chemeClr val="bg2"/>
                </a:solidFill>
                <a:latin typeface="VN-NTime" pitchFamily="2" charset="0"/>
              </a:rPr>
              <a:t>duy</a:t>
            </a: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chemeClr val="bg2"/>
                </a:solidFill>
                <a:latin typeface="VN-NTime" pitchFamily="2" charset="0"/>
              </a:rPr>
              <a:t>vaät</a:t>
            </a:r>
            <a:endParaRPr lang="en-US" sz="2400" b="1">
              <a:solidFill>
                <a:schemeClr val="bg2"/>
              </a:solidFill>
              <a:latin typeface="VN-NTime" pitchFamily="2" charset="0"/>
            </a:endParaRPr>
          </a:p>
        </p:txBody>
      </p:sp>
      <p:sp>
        <p:nvSpPr>
          <p:cNvPr id="42" name="AutoShape 49"/>
          <p:cNvSpPr>
            <a:spLocks noChangeArrowheads="1"/>
          </p:cNvSpPr>
          <p:nvPr/>
        </p:nvSpPr>
        <p:spPr bwMode="auto">
          <a:xfrm>
            <a:off x="6332537" y="3018087"/>
            <a:ext cx="3352800" cy="440826"/>
          </a:xfrm>
          <a:prstGeom prst="roundRect">
            <a:avLst>
              <a:gd name="adj" fmla="val 23653"/>
            </a:avLst>
          </a:prstGeom>
          <a:solidFill>
            <a:srgbClr val="CC99FF"/>
          </a:solidFill>
          <a:ln w="12700" algn="ctr">
            <a:solidFill>
              <a:schemeClr val="tx1">
                <a:lumMod val="75000"/>
              </a:schemeClr>
            </a:solidFill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  </a:t>
            </a:r>
            <a:r>
              <a:rPr lang="en-US" sz="2400" b="1" err="1">
                <a:solidFill>
                  <a:schemeClr val="bg2"/>
                </a:solidFill>
                <a:latin typeface="VN-NTime" pitchFamily="2" charset="0"/>
              </a:rPr>
              <a:t>Chuû</a:t>
            </a: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chemeClr val="bg2"/>
                </a:solidFill>
                <a:latin typeface="VN-NTime" pitchFamily="2" charset="0"/>
              </a:rPr>
              <a:t>nghóa</a:t>
            </a: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chemeClr val="bg2"/>
                </a:solidFill>
                <a:latin typeface="VN-NTime" pitchFamily="2" charset="0"/>
              </a:rPr>
              <a:t>duy</a:t>
            </a: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chemeClr val="bg2"/>
                </a:solidFill>
                <a:latin typeface="VN-NTime" pitchFamily="2" charset="0"/>
              </a:rPr>
              <a:t>taâm</a:t>
            </a:r>
            <a:endParaRPr lang="en-US" sz="2400" b="1">
              <a:solidFill>
                <a:schemeClr val="bg2"/>
              </a:solidFill>
              <a:latin typeface="VN-NTime" pitchFamily="2" charset="0"/>
            </a:endParaRPr>
          </a:p>
        </p:txBody>
      </p:sp>
      <p:cxnSp>
        <p:nvCxnSpPr>
          <p:cNvPr id="43" name="Straight Arrow Connector 42"/>
          <p:cNvCxnSpPr>
            <a:stCxn id="42" idx="2"/>
            <a:endCxn id="55" idx="0"/>
          </p:cNvCxnSpPr>
          <p:nvPr/>
        </p:nvCxnSpPr>
        <p:spPr bwMode="auto">
          <a:xfrm>
            <a:off x="8008937" y="3458913"/>
            <a:ext cx="0" cy="3320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>
            <a:stCxn id="59" idx="2"/>
            <a:endCxn id="60" idx="0"/>
          </p:cNvCxnSpPr>
          <p:nvPr/>
        </p:nvCxnSpPr>
        <p:spPr bwMode="auto">
          <a:xfrm flipH="1">
            <a:off x="5842949" y="5581650"/>
            <a:ext cx="2165988" cy="3619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stCxn id="54" idx="2"/>
            <a:endCxn id="60" idx="0"/>
          </p:cNvCxnSpPr>
          <p:nvPr/>
        </p:nvCxnSpPr>
        <p:spPr bwMode="auto">
          <a:xfrm>
            <a:off x="3556948" y="5581650"/>
            <a:ext cx="2286001" cy="3619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>
            <a:stCxn id="41" idx="2"/>
            <a:endCxn id="50" idx="0"/>
          </p:cNvCxnSpPr>
          <p:nvPr/>
        </p:nvCxnSpPr>
        <p:spPr bwMode="auto">
          <a:xfrm>
            <a:off x="3556948" y="3438876"/>
            <a:ext cx="0" cy="35207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AutoShape 49"/>
          <p:cNvSpPr>
            <a:spLocks noChangeArrowheads="1"/>
          </p:cNvSpPr>
          <p:nvPr/>
        </p:nvSpPr>
        <p:spPr bwMode="auto">
          <a:xfrm>
            <a:off x="1842448" y="3790950"/>
            <a:ext cx="3429000" cy="419100"/>
          </a:xfrm>
          <a:prstGeom prst="roundRect">
            <a:avLst>
              <a:gd name="adj" fmla="val 23653"/>
            </a:avLst>
          </a:prstGeom>
          <a:solidFill>
            <a:srgbClr val="FFFFCC"/>
          </a:solidFill>
          <a:ln w="12700" algn="ctr">
            <a:solidFill>
              <a:schemeClr val="tx1">
                <a:lumMod val="75000"/>
              </a:schemeClr>
            </a:solidFill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rgbClr val="002060"/>
                </a:solidFill>
                <a:latin typeface="VN-NTime" pitchFamily="2" charset="0"/>
              </a:rPr>
              <a:t>  </a:t>
            </a:r>
            <a:r>
              <a:rPr lang="en-US" sz="2400" b="1" err="1">
                <a:solidFill>
                  <a:srgbClr val="002060"/>
                </a:solidFill>
                <a:latin typeface="VN-NTime" pitchFamily="2" charset="0"/>
              </a:rPr>
              <a:t>Phaùi</a:t>
            </a:r>
            <a:r>
              <a:rPr lang="en-US" sz="2400" b="1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2060"/>
                </a:solidFill>
                <a:latin typeface="VN-NTime" pitchFamily="2" charset="0"/>
              </a:rPr>
              <a:t>Mileâ</a:t>
            </a:r>
            <a:r>
              <a:rPr lang="en-US" sz="2400" b="1">
                <a:solidFill>
                  <a:srgbClr val="002060"/>
                </a:solidFill>
                <a:latin typeface="VN-NTime" pitchFamily="2" charset="0"/>
              </a:rPr>
              <a:t>; </a:t>
            </a:r>
            <a:r>
              <a:rPr lang="en-US" sz="2400" b="1" err="1">
                <a:solidFill>
                  <a:srgbClr val="002060"/>
                </a:solidFill>
                <a:latin typeface="VN-NTime" pitchFamily="2" charset="0"/>
              </a:rPr>
              <a:t>Phaùi</a:t>
            </a:r>
            <a:r>
              <a:rPr lang="en-US" sz="2400" b="1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2060"/>
                </a:solidFill>
                <a:latin typeface="VN-NTime" pitchFamily="2" charset="0"/>
              </a:rPr>
              <a:t>Heâraclít</a:t>
            </a:r>
            <a:endParaRPr lang="en-US" sz="2400" b="1">
              <a:solidFill>
                <a:srgbClr val="002060"/>
              </a:solidFill>
              <a:latin typeface="VN-NTime" pitchFamily="2" charset="0"/>
            </a:endParaRPr>
          </a:p>
        </p:txBody>
      </p:sp>
      <p:cxnSp>
        <p:nvCxnSpPr>
          <p:cNvPr id="51" name="Straight Arrow Connector 50"/>
          <p:cNvCxnSpPr>
            <a:stCxn id="50" idx="2"/>
            <a:endCxn id="52" idx="0"/>
          </p:cNvCxnSpPr>
          <p:nvPr/>
        </p:nvCxnSpPr>
        <p:spPr bwMode="auto">
          <a:xfrm>
            <a:off x="3556948" y="4210050"/>
            <a:ext cx="0" cy="2667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AutoShape 49"/>
          <p:cNvSpPr>
            <a:spLocks noChangeArrowheads="1"/>
          </p:cNvSpPr>
          <p:nvPr/>
        </p:nvSpPr>
        <p:spPr bwMode="auto">
          <a:xfrm>
            <a:off x="1842448" y="4476750"/>
            <a:ext cx="3429000" cy="419100"/>
          </a:xfrm>
          <a:prstGeom prst="roundRect">
            <a:avLst>
              <a:gd name="adj" fmla="val 23653"/>
            </a:avLst>
          </a:prstGeom>
          <a:solidFill>
            <a:srgbClr val="FFFFCC"/>
          </a:solidFill>
          <a:ln w="12700" algn="ctr">
            <a:solidFill>
              <a:schemeClr val="tx1">
                <a:lumMod val="75000"/>
              </a:schemeClr>
            </a:solidFill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2060"/>
                </a:solidFill>
                <a:latin typeface="VN-NTime" pitchFamily="2" charset="0"/>
              </a:rPr>
              <a:t>Phaùi</a:t>
            </a:r>
            <a:r>
              <a:rPr lang="en-US" sz="2400" b="1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2060"/>
                </a:solidFill>
                <a:latin typeface="VN-NTime" pitchFamily="2" charset="0"/>
              </a:rPr>
              <a:t>ña</a:t>
            </a:r>
            <a:r>
              <a:rPr lang="en-US" sz="2400" b="1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2060"/>
                </a:solidFill>
                <a:latin typeface="VN-NTime" pitchFamily="2" charset="0"/>
              </a:rPr>
              <a:t>nguyeân</a:t>
            </a:r>
            <a:endParaRPr lang="en-US" sz="2400" b="1">
              <a:solidFill>
                <a:srgbClr val="002060"/>
              </a:solidFill>
              <a:latin typeface="VN-NTime" pitchFamily="2" charset="0"/>
            </a:endParaRPr>
          </a:p>
        </p:txBody>
      </p:sp>
      <p:cxnSp>
        <p:nvCxnSpPr>
          <p:cNvPr id="53" name="Straight Arrow Connector 52"/>
          <p:cNvCxnSpPr>
            <a:stCxn id="52" idx="2"/>
            <a:endCxn id="54" idx="0"/>
          </p:cNvCxnSpPr>
          <p:nvPr/>
        </p:nvCxnSpPr>
        <p:spPr bwMode="auto">
          <a:xfrm>
            <a:off x="3556948" y="4895850"/>
            <a:ext cx="0" cy="2667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AutoShape 49"/>
          <p:cNvSpPr>
            <a:spLocks noChangeArrowheads="1"/>
          </p:cNvSpPr>
          <p:nvPr/>
        </p:nvSpPr>
        <p:spPr bwMode="auto">
          <a:xfrm>
            <a:off x="1842448" y="5162550"/>
            <a:ext cx="3429000" cy="419100"/>
          </a:xfrm>
          <a:prstGeom prst="roundRect">
            <a:avLst>
              <a:gd name="adj" fmla="val 23653"/>
            </a:avLst>
          </a:prstGeom>
          <a:solidFill>
            <a:srgbClr val="FFFFCC"/>
          </a:solidFill>
          <a:ln w="12700" algn="ctr">
            <a:solidFill>
              <a:schemeClr val="tx1">
                <a:lumMod val="75000"/>
              </a:schemeClr>
            </a:solidFill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2060"/>
                </a:solidFill>
                <a:latin typeface="VN-NTime" pitchFamily="2" charset="0"/>
              </a:rPr>
              <a:t>Phaùi</a:t>
            </a:r>
            <a:r>
              <a:rPr lang="en-US" sz="2400" b="1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2060"/>
                </a:solidFill>
                <a:latin typeface="VN-NTime" pitchFamily="2" charset="0"/>
              </a:rPr>
              <a:t>nguyeân</a:t>
            </a:r>
            <a:r>
              <a:rPr lang="en-US" sz="2400" b="1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2060"/>
                </a:solidFill>
                <a:latin typeface="VN-NTime" pitchFamily="2" charset="0"/>
              </a:rPr>
              <a:t>töû</a:t>
            </a:r>
            <a:r>
              <a:rPr lang="en-US" sz="2400" b="1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2060"/>
                </a:solidFill>
                <a:latin typeface="VN-NTime" pitchFamily="2" charset="0"/>
              </a:rPr>
              <a:t>luaän</a:t>
            </a:r>
            <a:endParaRPr lang="en-US" sz="2400" b="1">
              <a:solidFill>
                <a:srgbClr val="002060"/>
              </a:solidFill>
              <a:latin typeface="VN-NTime" pitchFamily="2" charset="0"/>
            </a:endParaRPr>
          </a:p>
        </p:txBody>
      </p:sp>
      <p:sp>
        <p:nvSpPr>
          <p:cNvPr id="55" name="AutoShape 49"/>
          <p:cNvSpPr>
            <a:spLocks noChangeArrowheads="1"/>
          </p:cNvSpPr>
          <p:nvPr/>
        </p:nvSpPr>
        <p:spPr bwMode="auto">
          <a:xfrm>
            <a:off x="6332537" y="3790950"/>
            <a:ext cx="3352800" cy="419100"/>
          </a:xfrm>
          <a:prstGeom prst="roundRect">
            <a:avLst>
              <a:gd name="adj" fmla="val 23653"/>
            </a:avLst>
          </a:prstGeom>
          <a:solidFill>
            <a:srgbClr val="CCFF99"/>
          </a:solidFill>
          <a:ln w="12700" algn="ctr">
            <a:solidFill>
              <a:schemeClr val="tx1">
                <a:lumMod val="75000"/>
              </a:schemeClr>
            </a:solidFill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rgbClr val="0000CC"/>
                </a:solidFill>
                <a:latin typeface="VN-NTime" pitchFamily="2" charset="0"/>
              </a:rPr>
              <a:t>  </a:t>
            </a:r>
            <a:r>
              <a:rPr lang="en-US" sz="2400" b="1" err="1">
                <a:solidFill>
                  <a:srgbClr val="0000CC"/>
                </a:solidFill>
                <a:latin typeface="VN-NTime" pitchFamily="2" charset="0"/>
              </a:rPr>
              <a:t>Phaùi</a:t>
            </a:r>
            <a:r>
              <a:rPr lang="en-US" sz="2400" b="1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00CC"/>
                </a:solidFill>
                <a:latin typeface="VN-NTime" pitchFamily="2" charset="0"/>
              </a:rPr>
              <a:t>Pitago</a:t>
            </a:r>
            <a:r>
              <a:rPr lang="en-US" sz="2400" b="1">
                <a:solidFill>
                  <a:srgbClr val="0000CC"/>
                </a:solidFill>
                <a:latin typeface="VN-NTime" pitchFamily="2" charset="0"/>
              </a:rPr>
              <a:t>; </a:t>
            </a:r>
            <a:r>
              <a:rPr lang="en-US" sz="2400" b="1" err="1">
                <a:solidFill>
                  <a:srgbClr val="0000CC"/>
                </a:solidFill>
                <a:latin typeface="VN-NTime" pitchFamily="2" charset="0"/>
              </a:rPr>
              <a:t>Phaùi</a:t>
            </a:r>
            <a:r>
              <a:rPr lang="en-US" sz="2400" b="1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00CC"/>
                </a:solidFill>
                <a:latin typeface="VN-NTime" pitchFamily="2" charset="0"/>
              </a:rPr>
              <a:t>EÂleâ</a:t>
            </a:r>
            <a:endParaRPr lang="en-US" sz="2400" b="1">
              <a:solidFill>
                <a:srgbClr val="0000CC"/>
              </a:solidFill>
              <a:latin typeface="VN-NTime" pitchFamily="2" charset="0"/>
            </a:endParaRPr>
          </a:p>
        </p:txBody>
      </p:sp>
      <p:cxnSp>
        <p:nvCxnSpPr>
          <p:cNvPr id="56" name="Straight Arrow Connector 55"/>
          <p:cNvCxnSpPr>
            <a:stCxn id="55" idx="2"/>
            <a:endCxn id="57" idx="0"/>
          </p:cNvCxnSpPr>
          <p:nvPr/>
        </p:nvCxnSpPr>
        <p:spPr bwMode="auto">
          <a:xfrm>
            <a:off x="8008937" y="4210050"/>
            <a:ext cx="0" cy="2667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AutoShape 49"/>
          <p:cNvSpPr>
            <a:spLocks noChangeArrowheads="1"/>
          </p:cNvSpPr>
          <p:nvPr/>
        </p:nvSpPr>
        <p:spPr bwMode="auto">
          <a:xfrm>
            <a:off x="6332537" y="4476750"/>
            <a:ext cx="3352800" cy="419100"/>
          </a:xfrm>
          <a:prstGeom prst="roundRect">
            <a:avLst>
              <a:gd name="adj" fmla="val 23653"/>
            </a:avLst>
          </a:prstGeom>
          <a:solidFill>
            <a:srgbClr val="CCFF99"/>
          </a:solidFill>
          <a:ln w="12700" algn="ctr">
            <a:solidFill>
              <a:schemeClr val="tx1">
                <a:lumMod val="75000"/>
              </a:schemeClr>
            </a:solidFill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rgbClr val="0000CC"/>
                </a:solidFill>
                <a:latin typeface="VN-NTime" pitchFamily="2" charset="0"/>
              </a:rPr>
              <a:t>  </a:t>
            </a:r>
            <a:r>
              <a:rPr lang="en-US" sz="2400" b="1" err="1">
                <a:solidFill>
                  <a:srgbClr val="0000CC"/>
                </a:solidFill>
                <a:latin typeface="VN-NTime" pitchFamily="2" charset="0"/>
              </a:rPr>
              <a:t>Phaùi</a:t>
            </a:r>
            <a:r>
              <a:rPr lang="en-US" sz="2400" b="1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00CC"/>
                </a:solidFill>
                <a:latin typeface="VN-NTime" pitchFamily="2" charset="0"/>
              </a:rPr>
              <a:t>nguïy</a:t>
            </a:r>
            <a:r>
              <a:rPr lang="en-US" sz="2400" b="1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00CC"/>
                </a:solidFill>
                <a:latin typeface="VN-NTime" pitchFamily="2" charset="0"/>
              </a:rPr>
              <a:t>bieän</a:t>
            </a:r>
            <a:endParaRPr lang="en-US" sz="2400" b="1">
              <a:solidFill>
                <a:srgbClr val="0000CC"/>
              </a:solidFill>
              <a:latin typeface="VN-NTime" pitchFamily="2" charset="0"/>
            </a:endParaRPr>
          </a:p>
        </p:txBody>
      </p:sp>
      <p:cxnSp>
        <p:nvCxnSpPr>
          <p:cNvPr id="58" name="Straight Arrow Connector 57"/>
          <p:cNvCxnSpPr>
            <a:stCxn id="57" idx="2"/>
            <a:endCxn id="59" idx="0"/>
          </p:cNvCxnSpPr>
          <p:nvPr/>
        </p:nvCxnSpPr>
        <p:spPr bwMode="auto">
          <a:xfrm>
            <a:off x="8008937" y="4895850"/>
            <a:ext cx="0" cy="2667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AutoShape 49"/>
          <p:cNvSpPr>
            <a:spLocks noChangeArrowheads="1"/>
          </p:cNvSpPr>
          <p:nvPr/>
        </p:nvSpPr>
        <p:spPr bwMode="auto">
          <a:xfrm>
            <a:off x="6332537" y="5162550"/>
            <a:ext cx="3352800" cy="419100"/>
          </a:xfrm>
          <a:prstGeom prst="roundRect">
            <a:avLst>
              <a:gd name="adj" fmla="val 23653"/>
            </a:avLst>
          </a:prstGeom>
          <a:solidFill>
            <a:srgbClr val="CCFF99"/>
          </a:solidFill>
          <a:ln w="12700" algn="ctr">
            <a:solidFill>
              <a:schemeClr val="tx1">
                <a:lumMod val="75000"/>
              </a:schemeClr>
            </a:solidFill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rgbClr val="0000CC"/>
                </a:solidFill>
                <a:latin typeface="VN-NTime" pitchFamily="2" charset="0"/>
              </a:rPr>
              <a:t>  </a:t>
            </a:r>
            <a:r>
              <a:rPr lang="en-US" sz="2400" b="1" err="1">
                <a:solidFill>
                  <a:srgbClr val="0000CC"/>
                </a:solidFill>
                <a:latin typeface="VN-NTime" pitchFamily="2" charset="0"/>
              </a:rPr>
              <a:t>Phaùi</a:t>
            </a:r>
            <a:r>
              <a:rPr lang="en-US" sz="2400" b="1">
                <a:solidFill>
                  <a:srgbClr val="0000CC"/>
                </a:solidFill>
                <a:latin typeface="VN-NTime" pitchFamily="2" charset="0"/>
              </a:rPr>
              <a:t> DT </a:t>
            </a:r>
            <a:r>
              <a:rPr lang="en-US" sz="2400" b="1" err="1">
                <a:solidFill>
                  <a:srgbClr val="0000CC"/>
                </a:solidFill>
                <a:latin typeface="VN-NTime" pitchFamily="2" charset="0"/>
              </a:rPr>
              <a:t>khaùch</a:t>
            </a:r>
            <a:r>
              <a:rPr lang="en-US" sz="2400" b="1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00CC"/>
                </a:solidFill>
                <a:latin typeface="VN-NTime" pitchFamily="2" charset="0"/>
              </a:rPr>
              <a:t>quan</a:t>
            </a:r>
            <a:endParaRPr lang="en-US" sz="2400" b="1">
              <a:solidFill>
                <a:srgbClr val="0000CC"/>
              </a:solidFill>
              <a:latin typeface="VN-NTime" pitchFamily="2" charset="0"/>
            </a:endParaRPr>
          </a:p>
        </p:txBody>
      </p:sp>
      <p:sp>
        <p:nvSpPr>
          <p:cNvPr id="60" name="AutoShape 49"/>
          <p:cNvSpPr>
            <a:spLocks noChangeArrowheads="1"/>
          </p:cNvSpPr>
          <p:nvPr/>
        </p:nvSpPr>
        <p:spPr bwMode="auto">
          <a:xfrm>
            <a:off x="3985180" y="5943600"/>
            <a:ext cx="3715537" cy="457200"/>
          </a:xfrm>
          <a:prstGeom prst="roundRect">
            <a:avLst>
              <a:gd name="adj" fmla="val 23653"/>
            </a:avLst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tx1">
                <a:lumMod val="75000"/>
              </a:schemeClr>
            </a:solidFill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2400" b="1" err="1">
                <a:solidFill>
                  <a:srgbClr val="000000"/>
                </a:solidFill>
                <a:latin typeface="VN-NTime" pitchFamily="2" charset="0"/>
              </a:rPr>
              <a:t>Trieát</a:t>
            </a:r>
            <a:r>
              <a:rPr lang="en-US" sz="2400" b="1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0000"/>
                </a:solidFill>
                <a:latin typeface="VN-NTime" pitchFamily="2" charset="0"/>
              </a:rPr>
              <a:t>hoïc</a:t>
            </a:r>
            <a:r>
              <a:rPr lang="en-US" sz="2400" b="1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0000"/>
                </a:solidFill>
                <a:latin typeface="VN-NTime" pitchFamily="2" charset="0"/>
              </a:rPr>
              <a:t>nhò</a:t>
            </a:r>
            <a:r>
              <a:rPr lang="en-US" sz="2400" b="1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0000"/>
                </a:solidFill>
                <a:latin typeface="VN-NTime" pitchFamily="2" charset="0"/>
              </a:rPr>
              <a:t>nguyeân</a:t>
            </a:r>
            <a:r>
              <a:rPr lang="en-US" sz="2400" b="1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0000"/>
                </a:solidFill>
                <a:latin typeface="VN-NTime" pitchFamily="2" charset="0"/>
              </a:rPr>
              <a:t>Arixtoát</a:t>
            </a:r>
            <a:endParaRPr lang="en-US" sz="2400" b="1">
              <a:solidFill>
                <a:srgbClr val="000000"/>
              </a:solidFill>
              <a:latin typeface="VN-NTime" pitchFamily="2" charset="0"/>
            </a:endParaRPr>
          </a:p>
        </p:txBody>
      </p:sp>
      <p:cxnSp>
        <p:nvCxnSpPr>
          <p:cNvPr id="61" name="Straight Arrow Connector 60"/>
          <p:cNvCxnSpPr>
            <a:stCxn id="60" idx="2"/>
          </p:cNvCxnSpPr>
          <p:nvPr/>
        </p:nvCxnSpPr>
        <p:spPr bwMode="auto">
          <a:xfrm>
            <a:off x="5842949" y="6400800"/>
            <a:ext cx="1409699" cy="152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60" idx="2"/>
          </p:cNvCxnSpPr>
          <p:nvPr/>
        </p:nvCxnSpPr>
        <p:spPr bwMode="auto">
          <a:xfrm flipH="1">
            <a:off x="4433249" y="6400800"/>
            <a:ext cx="1409700" cy="152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60" idx="2"/>
          </p:cNvCxnSpPr>
          <p:nvPr/>
        </p:nvCxnSpPr>
        <p:spPr bwMode="auto">
          <a:xfrm>
            <a:off x="5842949" y="6400800"/>
            <a:ext cx="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ounded Rectangle 31"/>
          <p:cNvSpPr/>
          <p:nvPr/>
        </p:nvSpPr>
        <p:spPr bwMode="auto">
          <a:xfrm>
            <a:off x="84136" y="457186"/>
            <a:ext cx="2667001" cy="461558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c)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Caùc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tröôøng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phaùi</a:t>
            </a:r>
            <a:endParaRPr lang="en-US" sz="2400" b="1" dirty="0">
              <a:solidFill>
                <a:srgbClr val="FFFFFF"/>
              </a:solidFill>
              <a:latin typeface="VN-NTime" pitchFamily="2" charset="0"/>
            </a:endParaRPr>
          </a:p>
        </p:txBody>
      </p:sp>
      <p:sp>
        <p:nvSpPr>
          <p:cNvPr id="29" name="AutoShape 49"/>
          <p:cNvSpPr>
            <a:spLocks noChangeArrowheads="1"/>
          </p:cNvSpPr>
          <p:nvPr/>
        </p:nvSpPr>
        <p:spPr bwMode="auto">
          <a:xfrm>
            <a:off x="1" y="0"/>
            <a:ext cx="9921874" cy="429952"/>
          </a:xfrm>
          <a:prstGeom prst="roundRect">
            <a:avLst>
              <a:gd name="adj" fmla="val 8383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1.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trieát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hoïc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Hi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Laïp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coå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ñaïi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endParaRPr lang="vi-VN" sz="2400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4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0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 autoUpdateAnimBg="0"/>
      <p:bldP spid="41" grpId="0" animBg="1" autoUpdateAnimBg="0"/>
      <p:bldP spid="42" grpId="0" animBg="1" autoUpdateAnimBg="0"/>
      <p:bldP spid="50" grpId="0" animBg="1" autoUpdateAnimBg="0"/>
      <p:bldP spid="52" grpId="0" animBg="1" autoUpdateAnimBg="0"/>
      <p:bldP spid="54" grpId="0" animBg="1" autoUpdateAnimBg="0"/>
      <p:bldP spid="55" grpId="0" animBg="1" autoUpdateAnimBg="0"/>
      <p:bldP spid="57" grpId="0" animBg="1" autoUpdateAnimBg="0"/>
      <p:bldP spid="59" grpId="0" animBg="1" autoUpdateAnimBg="0"/>
      <p:bldP spid="60" grpId="0" animBg="1" autoUpdateAnimBg="0"/>
      <p:bldP spid="3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9"/>
          <p:cNvSpPr>
            <a:spLocks noChangeArrowheads="1"/>
          </p:cNvSpPr>
          <p:nvPr/>
        </p:nvSpPr>
        <p:spPr bwMode="auto">
          <a:xfrm>
            <a:off x="68262" y="1326573"/>
            <a:ext cx="9769475" cy="5195455"/>
          </a:xfrm>
          <a:prstGeom prst="roundRect">
            <a:avLst>
              <a:gd name="adj" fmla="val 2920"/>
            </a:avLst>
          </a:prstGeom>
          <a:solidFill>
            <a:schemeClr val="tx1"/>
          </a:solidFill>
          <a:ln w="12700" algn="ctr">
            <a:noFill/>
            <a:round/>
            <a:headEnd/>
            <a:tailEnd/>
          </a:ln>
        </p:spPr>
        <p:txBody>
          <a:bodyPr wrap="none" anchor="ctr"/>
          <a:lstStyle/>
          <a:p>
            <a:pPr marL="228600" lvl="3" indent="-2286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Nguyeân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töû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nguyeân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töû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  <a:sym typeface="Wingdings" pitchFamily="2" charset="2"/>
              </a:rPr>
              <a:t>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  <a:sym typeface="Wingdings" pitchFamily="2" charset="2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töù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ñaïi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  <a:sym typeface="Wingdings" pitchFamily="2" charset="2"/>
              </a:rPr>
              <a:t>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  <a:sym typeface="Wingdings" pitchFamily="2" charset="2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vaïn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  <a:sym typeface="Wingdings" pitchFamily="2" charset="2"/>
              </a:rPr>
              <a:t>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  <a:sym typeface="Wingdings" pitchFamily="2" charset="2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töù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ñaïi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  <a:sym typeface="Wingdings" pitchFamily="2" charset="2"/>
              </a:rPr>
              <a:t>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  <a:sym typeface="Wingdings" pitchFamily="2" charset="2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nguyeân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töû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)</a:t>
            </a:r>
          </a:p>
          <a:p>
            <a:pPr marL="457200" lvl="2" indent="-2286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Nguyeân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caùi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toàn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taïi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)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-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haït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chia &amp;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bieán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ñoåi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luoân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</a:p>
          <a:p>
            <a:pPr marL="228600" lvl="2"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gioáng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löôïng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...</a:t>
            </a:r>
          </a:p>
          <a:p>
            <a:pPr marL="457200" lvl="2" indent="-2286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Chaân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caùi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khoâng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toàn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taïi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) -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kích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thöôùc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daùng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voâ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</a:p>
          <a:p>
            <a:pPr marL="228600" lvl="2"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ñieàu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nguyeân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</a:t>
            </a:r>
          </a:p>
          <a:p>
            <a:pPr marL="457200" lvl="2" indent="-2286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Nguyeân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chaân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luaät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quaû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taát</a:t>
            </a:r>
            <a:endParaRPr lang="en-US" sz="2400" b="1" dirty="0">
              <a:solidFill>
                <a:schemeClr val="bg2"/>
              </a:solidFill>
              <a:latin typeface="VN-NTime" pitchFamily="2" charset="0"/>
            </a:endParaRPr>
          </a:p>
          <a:p>
            <a:pPr marL="228600" lvl="2" algn="just">
              <a:spcBef>
                <a:spcPts val="0"/>
              </a:spcBef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nhieân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tuyeät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ñoái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chuùng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tuï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thì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söï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soáng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linh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hoàn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…)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taïo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</a:p>
          <a:p>
            <a:pPr marL="228600" lvl="2"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thaønh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chuùng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taùch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thì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bieán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</a:t>
            </a:r>
          </a:p>
          <a:p>
            <a:pPr marL="288925" lvl="1" indent="-288925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342900" algn="l"/>
              </a:tabLst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Nhaän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luaän</a:t>
            </a:r>
            <a:endParaRPr lang="en-US" sz="2400" dirty="0">
              <a:solidFill>
                <a:srgbClr val="000066"/>
              </a:solidFill>
              <a:latin typeface="VN-NTime" pitchFamily="2" charset="0"/>
            </a:endParaRPr>
          </a:p>
          <a:p>
            <a:pPr marL="457200" lvl="3" indent="-2286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NT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môø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toái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caûm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tính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)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hieåu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ngoaøi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 </a:t>
            </a:r>
          </a:p>
          <a:p>
            <a:pPr marL="457200" lvl="3" indent="-228600" algn="just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NT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saùng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suoát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tính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ñaøo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saâu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NT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môø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toái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vöôït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qua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hieåu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ngoaøi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  <a:p>
            <a:pPr marL="228600" lvl="3" algn="just">
              <a:spcBef>
                <a:spcPts val="0"/>
              </a:spcBef>
              <a:tabLst>
                <a:tab pos="342900" algn="l"/>
              </a:tabLs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naém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baét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vaïn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baèng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phöông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phaùp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naïp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</a:t>
            </a:r>
          </a:p>
        </p:txBody>
      </p:sp>
      <p:sp>
        <p:nvSpPr>
          <p:cNvPr id="34" name="AutoShape 49"/>
          <p:cNvSpPr>
            <a:spLocks noChangeArrowheads="1"/>
          </p:cNvSpPr>
          <p:nvPr/>
        </p:nvSpPr>
        <p:spPr bwMode="auto">
          <a:xfrm>
            <a:off x="2831961" y="457186"/>
            <a:ext cx="5862776" cy="461558"/>
          </a:xfrm>
          <a:prstGeom prst="roundRect">
            <a:avLst>
              <a:gd name="adj" fmla="val 23653"/>
            </a:avLst>
          </a:prstGeom>
          <a:solidFill>
            <a:schemeClr val="tx2">
              <a:lumMod val="20000"/>
              <a:lumOff val="80000"/>
            </a:schemeClr>
          </a:solidFill>
          <a:ln w="12700" algn="ctr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nghóa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Ñeâmoâcrít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(</a:t>
            </a:r>
            <a:r>
              <a:rPr lang="en-US" sz="2400" dirty="0">
                <a:solidFill>
                  <a:srgbClr val="800000"/>
                </a:solidFill>
              </a:rPr>
              <a:t>Democritus)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84136" y="457186"/>
            <a:ext cx="2667001" cy="461558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c)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Caùc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tröôøng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phaùi</a:t>
            </a:r>
            <a:endParaRPr lang="en-US" sz="2400" b="1" dirty="0">
              <a:solidFill>
                <a:srgbClr val="FFFFFF"/>
              </a:solidFill>
              <a:latin typeface="VN-NTime" pitchFamily="2" charset="0"/>
            </a:endParaRPr>
          </a:p>
        </p:txBody>
      </p:sp>
      <p:sp>
        <p:nvSpPr>
          <p:cNvPr id="7" name="AutoShape 49"/>
          <p:cNvSpPr>
            <a:spLocks noChangeArrowheads="1"/>
          </p:cNvSpPr>
          <p:nvPr/>
        </p:nvSpPr>
        <p:spPr bwMode="auto">
          <a:xfrm>
            <a:off x="1" y="0"/>
            <a:ext cx="9921874" cy="429952"/>
          </a:xfrm>
          <a:prstGeom prst="roundRect">
            <a:avLst>
              <a:gd name="adj" fmla="val 8383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1.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trieát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hoïc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Hi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Laïp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coå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ñaïi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endParaRPr lang="vi-VN" sz="2400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1543567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9"/>
          <p:cNvSpPr>
            <a:spLocks noChangeArrowheads="1"/>
          </p:cNvSpPr>
          <p:nvPr/>
        </p:nvSpPr>
        <p:spPr bwMode="auto">
          <a:xfrm>
            <a:off x="68262" y="1326573"/>
            <a:ext cx="9769475" cy="5195455"/>
          </a:xfrm>
          <a:prstGeom prst="roundRect">
            <a:avLst>
              <a:gd name="adj" fmla="val 2920"/>
            </a:avLst>
          </a:prstGeom>
          <a:solidFill>
            <a:schemeClr val="tx1"/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marL="228600" lvl="1" indent="-228600" algn="just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Quan nieäm veà ñaïo ñöùc duy lyù </a:t>
            </a:r>
            <a:r>
              <a:rPr lang="en-US" sz="2400">
                <a:solidFill>
                  <a:srgbClr val="000066"/>
                </a:solidFill>
                <a:latin typeface="VN-NTime" pitchFamily="2" charset="0"/>
              </a:rPr>
              <a:t>(Hieåu bieát laø cô sôû cuûa haønh vi ñaïo ñöùc) </a:t>
            </a:r>
          </a:p>
          <a:p>
            <a:pPr marL="457200" lvl="3" indent="-228600" algn="just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Soáng coù ñaïo ñöùc laø soáng ñuùng möïc, oân hoøa, khoâng haïi mình vaø ngöôøi; </a:t>
            </a:r>
          </a:p>
          <a:p>
            <a:pPr marL="457200" lvl="3" indent="-2286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Haïnh phuùc laø traïng thaùi trong ñoù CN soáng höôûng laïc vôùi taâm hoàn th.thaûn.</a:t>
            </a:r>
          </a:p>
          <a:p>
            <a:pPr marL="228600" lvl="1" indent="-228600" algn="just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Quan nieäm veà chính trò - xaõ hoäi </a:t>
            </a:r>
          </a:p>
          <a:p>
            <a:pPr marL="457200" lvl="3" indent="-228600" algn="just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XH toát nhaát ñöôïc cai trò bôûi nhaø nöôùc daân chuû, laáy cheá ñoä coäng hoøa laøm </a:t>
            </a:r>
          </a:p>
          <a:p>
            <a:pPr marL="228600" lvl="3" algn="just">
              <a:spcBef>
                <a:spcPts val="0"/>
              </a:spcBef>
              <a:spcAft>
                <a:spcPts val="300"/>
              </a:spcAft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   neàn taûng chính trò, laáy chuaån möïc ñaïo ñöùc &amp; phaùp lyù laøm cô cheá h.ñoäng; </a:t>
            </a:r>
          </a:p>
          <a:p>
            <a:pPr marL="457200" lvl="4" indent="-228600" algn="just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Phaùt trieån neàn thöông maïi &amp; saûn xuaát thuû coâng, höôùng theo tình thaân aùi, </a:t>
            </a:r>
          </a:p>
          <a:p>
            <a:pPr marL="228600" lvl="4" algn="just">
              <a:spcBef>
                <a:spcPts val="0"/>
              </a:spcBef>
              <a:spcAft>
                <a:spcPts val="300"/>
              </a:spcAft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   tính oân hoøa &amp; lôïi ích chung cuûa coâng daân töï do;</a:t>
            </a:r>
          </a:p>
          <a:p>
            <a:pPr marL="457200" lvl="4" indent="-228600" algn="just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Noâ leä phaûi tuaân theo leänh cuûa oâng chuû. Quaûn lyù nhaø nöôùc laø ngheä thuaät </a:t>
            </a:r>
          </a:p>
          <a:p>
            <a:pPr marL="228600" lvl="4" algn="just">
              <a:spcBef>
                <a:spcPts val="0"/>
              </a:spcBef>
              <a:spcAft>
                <a:spcPts val="300"/>
              </a:spcAft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   mang laïi haïnh phuùc, vinh quang, töï do &amp; daân chuû cho CN. </a:t>
            </a:r>
          </a:p>
          <a:p>
            <a:pPr marL="457200" lvl="3" indent="-2286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Nhu caàu  vaät chaát cuûa CN laø ñoäng löïc phaùt trieån XH.</a:t>
            </a:r>
            <a:endParaRPr lang="en-US" sz="2400" b="1" u="sng">
              <a:solidFill>
                <a:schemeClr val="bg2"/>
              </a:solidFill>
              <a:latin typeface="VN-NTime" pitchFamily="2" charset="0"/>
            </a:endParaRPr>
          </a:p>
          <a:p>
            <a:pPr marL="228600" lvl="1" indent="-2286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CNDV ñaày ñuû, nhaát quaùn nhaát </a:t>
            </a:r>
            <a:r>
              <a:rPr lang="en-US" sz="2400">
                <a:solidFill>
                  <a:srgbClr val="000066"/>
                </a:solidFill>
                <a:latin typeface="VN-NTime" pitchFamily="2" charset="0"/>
              </a:rPr>
              <a:t>(xung ñoät maïnh vôùi CNDT Platoân sau naøy). 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84136" y="457186"/>
            <a:ext cx="2667001" cy="461558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c)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Caùc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tröôøng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phaùi</a:t>
            </a:r>
            <a:endParaRPr lang="en-US" sz="2400" b="1" dirty="0">
              <a:solidFill>
                <a:srgbClr val="FFFFFF"/>
              </a:solidFill>
              <a:latin typeface="VN-NTime" pitchFamily="2" charset="0"/>
            </a:endParaRPr>
          </a:p>
        </p:txBody>
      </p:sp>
      <p:sp>
        <p:nvSpPr>
          <p:cNvPr id="13" name="AutoShape 49"/>
          <p:cNvSpPr>
            <a:spLocks noChangeArrowheads="1"/>
          </p:cNvSpPr>
          <p:nvPr/>
        </p:nvSpPr>
        <p:spPr bwMode="auto">
          <a:xfrm>
            <a:off x="1" y="0"/>
            <a:ext cx="9921874" cy="429952"/>
          </a:xfrm>
          <a:prstGeom prst="roundRect">
            <a:avLst>
              <a:gd name="adj" fmla="val 8383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1.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trieát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hoïc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Hi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Laïp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coå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ñaïi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endParaRPr lang="vi-VN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" name="AutoShape 49"/>
          <p:cNvSpPr>
            <a:spLocks noChangeArrowheads="1"/>
          </p:cNvSpPr>
          <p:nvPr/>
        </p:nvSpPr>
        <p:spPr bwMode="auto">
          <a:xfrm>
            <a:off x="2831961" y="457186"/>
            <a:ext cx="5862776" cy="461558"/>
          </a:xfrm>
          <a:prstGeom prst="roundRect">
            <a:avLst>
              <a:gd name="adj" fmla="val 23653"/>
            </a:avLst>
          </a:prstGeom>
          <a:solidFill>
            <a:schemeClr val="tx2">
              <a:lumMod val="20000"/>
              <a:lumOff val="80000"/>
            </a:schemeClr>
          </a:solidFill>
          <a:ln w="12700" algn="ctr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nghóa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Ñeâmoâcrít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(</a:t>
            </a:r>
            <a:r>
              <a:rPr lang="en-US" sz="2400" dirty="0">
                <a:solidFill>
                  <a:srgbClr val="800000"/>
                </a:solidFill>
              </a:rPr>
              <a:t>Democritus)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949002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9"/>
          <p:cNvSpPr>
            <a:spLocks noChangeArrowheads="1"/>
          </p:cNvSpPr>
          <p:nvPr/>
        </p:nvSpPr>
        <p:spPr bwMode="auto">
          <a:xfrm>
            <a:off x="68262" y="1632318"/>
            <a:ext cx="9769475" cy="4660165"/>
          </a:xfrm>
          <a:prstGeom prst="roundRect">
            <a:avLst>
              <a:gd name="adj" fmla="val 2920"/>
            </a:avLst>
          </a:prstGeom>
          <a:solidFill>
            <a:schemeClr val="tx1"/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marL="228600" lvl="1" indent="-2286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Thuyeát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yù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nieäm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  <a:p>
            <a:pPr marL="457200" lvl="3" indent="-2286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yù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nieäm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(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)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phoå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bieán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chaân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</a:p>
          <a:p>
            <a:pPr marL="457200" lvl="3" indent="-228600"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tuyeät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ñoái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bieán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vónh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haèng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... </a:t>
            </a:r>
          </a:p>
          <a:p>
            <a:pPr marL="457200" lvl="3" indent="-2286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(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caûm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)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döôùi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bieät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aûo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giaû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  </a:t>
            </a:r>
          </a:p>
          <a:p>
            <a:pPr marL="457200" lvl="3" indent="-228600"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töông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ñoái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bieán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thoaùng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qua,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taïp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... </a:t>
            </a:r>
          </a:p>
          <a:p>
            <a:pPr marL="457200" lvl="3" indent="-2286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giöõa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TG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yù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nieäm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TG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vaät</a:t>
            </a:r>
            <a:endParaRPr lang="en-US" sz="2400" b="1" dirty="0">
              <a:solidFill>
                <a:srgbClr val="000000"/>
              </a:solidFill>
              <a:latin typeface="VN-NTime" pitchFamily="2" charset="0"/>
            </a:endParaRPr>
          </a:p>
          <a:p>
            <a:pPr marL="860425" lvl="4" indent="-3429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YÙ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nieäm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saûn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sinh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tröôùc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khuoân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maãu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…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. </a:t>
            </a:r>
          </a:p>
          <a:p>
            <a:pPr marL="860425" lvl="4" indent="-342900" algn="just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saûn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sinh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boùng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moâ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phoûng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laïi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  <a:p>
            <a:pPr marL="517525" lvl="4"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nieäm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xuaát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nieäm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raøng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buoäc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yù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nieäm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… </a:t>
            </a:r>
          </a:p>
          <a:p>
            <a:pPr marL="860425" lvl="4" indent="-342900" algn="just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ñôøi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gaén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lieàn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4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yeáu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toá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: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(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nieäm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), </a:t>
            </a:r>
          </a:p>
          <a:p>
            <a:pPr marL="517525" lvl="4" algn="just">
              <a:spcBef>
                <a:spcPts val="0"/>
              </a:spcBef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(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), con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soá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(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tyû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leä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),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caûm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</a:t>
            </a:r>
          </a:p>
        </p:txBody>
      </p:sp>
      <p:sp>
        <p:nvSpPr>
          <p:cNvPr id="5" name="AutoShape 49"/>
          <p:cNvSpPr>
            <a:spLocks noChangeArrowheads="1"/>
          </p:cNvSpPr>
          <p:nvPr/>
        </p:nvSpPr>
        <p:spPr bwMode="auto">
          <a:xfrm>
            <a:off x="84137" y="40658"/>
            <a:ext cx="9753601" cy="415636"/>
          </a:xfrm>
          <a:prstGeom prst="roundRect">
            <a:avLst>
              <a:gd name="adj" fmla="val 17948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1.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trieát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hoïc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Hi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Laïp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coå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ñaïi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endParaRPr lang="vi-VN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7937" y="457186"/>
            <a:ext cx="2679562" cy="461558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c)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Caùc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tröôøng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phaùi</a:t>
            </a:r>
            <a:endParaRPr lang="en-US" sz="2400" b="1" dirty="0">
              <a:solidFill>
                <a:srgbClr val="FFFFFF"/>
              </a:solidFill>
              <a:latin typeface="VN-NTime" pitchFamily="2" charset="0"/>
            </a:endParaRPr>
          </a:p>
        </p:txBody>
      </p:sp>
      <p:sp>
        <p:nvSpPr>
          <p:cNvPr id="12" name="AutoShape 49"/>
          <p:cNvSpPr>
            <a:spLocks noChangeArrowheads="1"/>
          </p:cNvSpPr>
          <p:nvPr/>
        </p:nvSpPr>
        <p:spPr bwMode="auto">
          <a:xfrm>
            <a:off x="1" y="0"/>
            <a:ext cx="9921874" cy="429952"/>
          </a:xfrm>
          <a:prstGeom prst="roundRect">
            <a:avLst>
              <a:gd name="adj" fmla="val 8383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1.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trieát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hoïc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Hi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Laïp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coå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ñaïi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endParaRPr lang="vi-VN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" name="AutoShape 49"/>
          <p:cNvSpPr>
            <a:spLocks noChangeArrowheads="1"/>
          </p:cNvSpPr>
          <p:nvPr/>
        </p:nvSpPr>
        <p:spPr bwMode="auto">
          <a:xfrm>
            <a:off x="2769632" y="457186"/>
            <a:ext cx="6219965" cy="461558"/>
          </a:xfrm>
          <a:prstGeom prst="roundRect">
            <a:avLst>
              <a:gd name="adj" fmla="val 23653"/>
            </a:avLst>
          </a:prstGeom>
          <a:solidFill>
            <a:schemeClr val="tx2">
              <a:lumMod val="20000"/>
              <a:lumOff val="80000"/>
            </a:schemeClr>
          </a:solidFill>
          <a:ln w="12700" algn="ctr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nghóa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taâm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khaùch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Platoân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(</a:t>
            </a:r>
            <a:r>
              <a:rPr lang="en-US" sz="2400" dirty="0">
                <a:solidFill>
                  <a:srgbClr val="800000"/>
                </a:solidFill>
              </a:rPr>
              <a:t>Plato)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363488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9"/>
          <p:cNvSpPr>
            <a:spLocks noChangeArrowheads="1"/>
          </p:cNvSpPr>
          <p:nvPr/>
        </p:nvSpPr>
        <p:spPr bwMode="auto">
          <a:xfrm>
            <a:off x="68262" y="1326573"/>
            <a:ext cx="9769475" cy="5195455"/>
          </a:xfrm>
          <a:prstGeom prst="roundRect">
            <a:avLst>
              <a:gd name="adj" fmla="val 2920"/>
            </a:avLst>
          </a:prstGeom>
          <a:solidFill>
            <a:schemeClr val="tx1"/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marL="228600" lvl="1" indent="-2286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nieäm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con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linh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	</a:t>
            </a:r>
          </a:p>
          <a:p>
            <a:pPr marL="457200" lvl="3" indent="-2286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CN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keát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hôïp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xaùc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khaû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töø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ñaát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nöôùc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löûa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khí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nôi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</a:p>
          <a:p>
            <a:pPr marL="228600" lvl="3" algn="just">
              <a:spcBef>
                <a:spcPts val="0"/>
              </a:spcBef>
              <a:spcAft>
                <a:spcPts val="300"/>
              </a:spcAft>
            </a:pP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 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truù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nguï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taïm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thôøi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LH)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LH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</a:t>
            </a:r>
          </a:p>
          <a:p>
            <a:pPr marL="457200" lvl="3" indent="-2286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Linh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CN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saûn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phaåm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LH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vuõ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truï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Thöôïng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taïo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laâu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 </a:t>
            </a:r>
          </a:p>
          <a:p>
            <a:pPr marL="228600" lvl="3" algn="just">
              <a:spcBef>
                <a:spcPts val="0"/>
              </a:spcBef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chuùng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trò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vì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duøng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bay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xuoáng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nhaäp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</a:p>
          <a:p>
            <a:pPr marL="228600" lvl="3" algn="just">
              <a:spcBef>
                <a:spcPts val="0"/>
              </a:spcBef>
              <a:spcAft>
                <a:spcPts val="30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CN,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khöù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</a:t>
            </a:r>
          </a:p>
          <a:p>
            <a:pPr marL="457200" lvl="3" indent="-2286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LH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goàm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3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boä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: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caûm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chí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trí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tính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).</a:t>
            </a:r>
          </a:p>
          <a:p>
            <a:pPr marL="228600" lvl="1" indent="-2286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nieäm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nhaän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</a:p>
          <a:p>
            <a:pPr marL="457200" lvl="3" indent="-2286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NT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hoài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töôûng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tröïc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giaùc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thaàn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bí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LH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gì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</a:p>
          <a:p>
            <a:pPr marL="228600" lvl="3"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chieâm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ngöôõng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TG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nieäm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nhöng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bò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laõng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</a:t>
            </a:r>
          </a:p>
          <a:p>
            <a:pPr marL="457200" lvl="3" indent="-2286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NT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chaân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khaùm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nieäm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saün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hoaøn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toaøn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</a:p>
          <a:p>
            <a:pPr marL="228600" lvl="3" algn="just">
              <a:spcBef>
                <a:spcPts val="0"/>
              </a:spcBef>
            </a:pP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 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dieãn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ra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beân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ngoaøi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hoaït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caûm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tính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).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7937" y="457186"/>
            <a:ext cx="2679562" cy="461558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c)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Caùc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tröôøng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phaùi</a:t>
            </a:r>
            <a:endParaRPr lang="en-US" sz="2400" b="1" dirty="0">
              <a:solidFill>
                <a:srgbClr val="FFFFFF"/>
              </a:solidFill>
              <a:latin typeface="VN-NTime" pitchFamily="2" charset="0"/>
            </a:endParaRPr>
          </a:p>
        </p:txBody>
      </p:sp>
      <p:sp>
        <p:nvSpPr>
          <p:cNvPr id="9" name="AutoShape 49"/>
          <p:cNvSpPr>
            <a:spLocks noChangeArrowheads="1"/>
          </p:cNvSpPr>
          <p:nvPr/>
        </p:nvSpPr>
        <p:spPr bwMode="auto">
          <a:xfrm>
            <a:off x="1" y="0"/>
            <a:ext cx="9921874" cy="429952"/>
          </a:xfrm>
          <a:prstGeom prst="roundRect">
            <a:avLst>
              <a:gd name="adj" fmla="val 8383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1.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trieát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hoïc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Hi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Laïp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coå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ñaïi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endParaRPr lang="vi-VN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" name="AutoShape 49"/>
          <p:cNvSpPr>
            <a:spLocks noChangeArrowheads="1"/>
          </p:cNvSpPr>
          <p:nvPr/>
        </p:nvSpPr>
        <p:spPr bwMode="auto">
          <a:xfrm>
            <a:off x="2769632" y="457186"/>
            <a:ext cx="6219965" cy="461558"/>
          </a:xfrm>
          <a:prstGeom prst="roundRect">
            <a:avLst>
              <a:gd name="adj" fmla="val 23653"/>
            </a:avLst>
          </a:prstGeom>
          <a:solidFill>
            <a:schemeClr val="tx2">
              <a:lumMod val="20000"/>
              <a:lumOff val="80000"/>
            </a:schemeClr>
          </a:solidFill>
          <a:ln w="12700" algn="ctr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nghóa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taâm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khaùch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Platoân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(</a:t>
            </a:r>
            <a:r>
              <a:rPr lang="en-US" sz="2400" dirty="0">
                <a:solidFill>
                  <a:srgbClr val="800000"/>
                </a:solidFill>
              </a:rPr>
              <a:t>Plato)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941521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9"/>
          <p:cNvSpPr>
            <a:spLocks noChangeArrowheads="1"/>
          </p:cNvSpPr>
          <p:nvPr/>
        </p:nvSpPr>
        <p:spPr bwMode="auto">
          <a:xfrm>
            <a:off x="68262" y="1562729"/>
            <a:ext cx="9769475" cy="4723142"/>
          </a:xfrm>
          <a:prstGeom prst="roundRect">
            <a:avLst>
              <a:gd name="adj" fmla="val 2920"/>
            </a:avLst>
          </a:prstGeom>
          <a:solidFill>
            <a:schemeClr val="tx1"/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marL="228600" lvl="1" indent="-2286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Quan nieäm veà ñaïo ñöùc </a:t>
            </a:r>
          </a:p>
          <a:p>
            <a:pPr marL="457200" lvl="3" indent="-2286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Soáng haïnh phuùc </a:t>
            </a: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laø soáng coù ñaïo ñöùc, höôùng thieän; </a:t>
            </a:r>
          </a:p>
          <a:p>
            <a:pPr marL="457200" lvl="3" indent="-2286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Höôùng thieän </a:t>
            </a: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laø duøng lyù trí khaùm phaù yù nieäm tuyeät ñoái toàn taïi treân trôøi. </a:t>
            </a:r>
          </a:p>
          <a:p>
            <a:pPr marL="228600" lvl="1" indent="-2286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Quan nieäm veà chính trò - xaõ hoäi</a:t>
            </a:r>
          </a:p>
          <a:p>
            <a:pPr marL="457200" lvl="3" indent="-2286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XH coù 3 haïng ngöôøi, laøm 3 vieäc: </a:t>
            </a: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trieát gia laõnh ñaïo; chieán binh chieán ñaáu; </a:t>
            </a:r>
          </a:p>
          <a:p>
            <a:pPr marL="228600" lvl="3" algn="just">
              <a:spcBef>
                <a:spcPts val="0"/>
              </a:spcBef>
              <a:spcAft>
                <a:spcPts val="600"/>
              </a:spcAft>
            </a:pP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   thôï thuû coâng, thöông gia saûn xuaát</a:t>
            </a: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. </a:t>
            </a:r>
          </a:p>
          <a:p>
            <a:pPr marL="457200" lvl="3" indent="-2286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Nhaø nöôùc ñaûm baûo cho söï phaân coâng treân ñöôïc thöïc hieän, </a:t>
            </a: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nhöng cheá ñoä </a:t>
            </a:r>
          </a:p>
          <a:p>
            <a:pPr marL="228600" lvl="3" algn="just">
              <a:spcBef>
                <a:spcPts val="0"/>
              </a:spcBef>
              <a:spcAft>
                <a:spcPts val="600"/>
              </a:spcAft>
            </a:pP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   tö höõu ñaõ laøm nhaø nöôùc bò tha hoùa </a:t>
            </a:r>
            <a:r>
              <a:rPr lang="en-US" sz="2400">
                <a:solidFill>
                  <a:srgbClr val="800000"/>
                </a:solidFill>
                <a:latin typeface="VN-NTime" pitchFamily="2" charset="0"/>
                <a:sym typeface="Wingdings" pitchFamily="2" charset="2"/>
              </a:rPr>
              <a:t> </a:t>
            </a:r>
            <a:r>
              <a:rPr lang="en-US" sz="2400" b="1">
                <a:solidFill>
                  <a:schemeClr val="bg2"/>
                </a:solidFill>
                <a:latin typeface="VN-NTime" pitchFamily="2" charset="0"/>
                <a:sym typeface="Wingdings" pitchFamily="2" charset="2"/>
              </a:rPr>
              <a:t>Phaûi xoùa boû cheá ñoä tö höõu.</a:t>
            </a:r>
            <a:endParaRPr lang="en-US" sz="2400" b="1">
              <a:solidFill>
                <a:schemeClr val="bg2"/>
              </a:solidFill>
              <a:latin typeface="VN-NTime" pitchFamily="2" charset="0"/>
            </a:endParaRPr>
          </a:p>
          <a:p>
            <a:pPr marL="457200" lvl="3" indent="-2286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Cheá ñoä XH toát nhaát laø </a:t>
            </a: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cheá ñoä coäng hoøa quyù toäc do moät vò vua laø trieát gia</a:t>
            </a:r>
          </a:p>
          <a:p>
            <a:pPr marL="228600" lvl="3" algn="just">
              <a:spcBef>
                <a:spcPts val="0"/>
              </a:spcBef>
              <a:spcAft>
                <a:spcPts val="600"/>
              </a:spcAft>
            </a:pP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   taøi ba nhaát laõnh ñaïo, thöïc haønh coâng höõu. </a:t>
            </a:r>
            <a:endParaRPr lang="en-US" sz="2400" b="1" u="sng">
              <a:solidFill>
                <a:srgbClr val="000066"/>
              </a:solidFill>
              <a:latin typeface="VN-NTime" pitchFamily="2" charset="0"/>
            </a:endParaRPr>
          </a:p>
          <a:p>
            <a:pPr marL="228600" lvl="1" indent="-2286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CNDTKQ  nhaát quaùn, chaët cheõ xung ñoät maïnh vôùi CNDV cuûa Ñeâmoâcrít. </a:t>
            </a:r>
            <a:endParaRPr lang="en-US" sz="2400" b="1">
              <a:solidFill>
                <a:schemeClr val="bg2"/>
              </a:solidFill>
              <a:latin typeface="VN-NTime" pitchFamily="2" charset="0"/>
            </a:endParaRPr>
          </a:p>
        </p:txBody>
      </p:sp>
      <p:sp>
        <p:nvSpPr>
          <p:cNvPr id="6" name="AutoShape 49"/>
          <p:cNvSpPr>
            <a:spLocks noChangeArrowheads="1"/>
          </p:cNvSpPr>
          <p:nvPr/>
        </p:nvSpPr>
        <p:spPr bwMode="auto">
          <a:xfrm>
            <a:off x="2769632" y="457186"/>
            <a:ext cx="6219965" cy="461558"/>
          </a:xfrm>
          <a:prstGeom prst="roundRect">
            <a:avLst>
              <a:gd name="adj" fmla="val 23653"/>
            </a:avLst>
          </a:prstGeom>
          <a:solidFill>
            <a:schemeClr val="tx2">
              <a:lumMod val="20000"/>
              <a:lumOff val="80000"/>
            </a:schemeClr>
          </a:solidFill>
          <a:ln w="12700" algn="ctr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nghóa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taâm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khaùch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Platoân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(</a:t>
            </a:r>
            <a:r>
              <a:rPr lang="en-US" sz="2400" dirty="0">
                <a:solidFill>
                  <a:srgbClr val="800000"/>
                </a:solidFill>
              </a:rPr>
              <a:t>Plato)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7937" y="457186"/>
            <a:ext cx="2679562" cy="461558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c)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Caùc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tröôøng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phaùi</a:t>
            </a:r>
            <a:endParaRPr lang="en-US" sz="2400" b="1" dirty="0">
              <a:solidFill>
                <a:srgbClr val="FFFFFF"/>
              </a:solidFill>
              <a:latin typeface="VN-NTime" pitchFamily="2" charset="0"/>
            </a:endParaRPr>
          </a:p>
        </p:txBody>
      </p:sp>
      <p:sp>
        <p:nvSpPr>
          <p:cNvPr id="9" name="AutoShape 49"/>
          <p:cNvSpPr>
            <a:spLocks noChangeArrowheads="1"/>
          </p:cNvSpPr>
          <p:nvPr/>
        </p:nvSpPr>
        <p:spPr bwMode="auto">
          <a:xfrm>
            <a:off x="1" y="0"/>
            <a:ext cx="9921874" cy="429952"/>
          </a:xfrm>
          <a:prstGeom prst="roundRect">
            <a:avLst>
              <a:gd name="adj" fmla="val 8383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1.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trieát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hoïc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Hi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Laïp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coå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ñaïi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endParaRPr lang="vi-VN" sz="2400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7614856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9"/>
          <p:cNvSpPr>
            <a:spLocks noChangeArrowheads="1"/>
          </p:cNvSpPr>
          <p:nvPr/>
        </p:nvSpPr>
        <p:spPr bwMode="auto">
          <a:xfrm>
            <a:off x="68262" y="2211775"/>
            <a:ext cx="9769475" cy="3501251"/>
          </a:xfrm>
          <a:prstGeom prst="roundRect">
            <a:avLst>
              <a:gd name="adj" fmla="val 2920"/>
            </a:avLst>
          </a:prstGeom>
          <a:solidFill>
            <a:schemeClr val="tx1"/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marL="228600" indent="-2286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Thuyeát nguyeân nhaân - cô sôû cuûa Sieâu hình hoïc </a:t>
            </a:r>
          </a:p>
          <a:p>
            <a:pPr marL="457200" lvl="2" indent="-2286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Vaïn vaät toàn taïi ñeàu do </a:t>
            </a: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4 nguyeân nhaân</a:t>
            </a: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: Vaät chaát, Hình thöùc, Vaän ñoäng, </a:t>
            </a:r>
          </a:p>
          <a:p>
            <a:pPr marL="228600" lvl="3" algn="just">
              <a:spcBef>
                <a:spcPts val="0"/>
              </a:spcBef>
              <a:spcAft>
                <a:spcPts val="600"/>
              </a:spcAft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   vaø Muïc ñích; </a:t>
            </a:r>
          </a:p>
          <a:p>
            <a:pPr marL="457200" lvl="2" indent="-2286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Xeùt ñeán cuøng, chæ toàn taïi </a:t>
            </a: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2 nguyeân nhaân</a:t>
            </a: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: VC ñaàu tieân phi HT </a:t>
            </a: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(baûn theå </a:t>
            </a:r>
          </a:p>
          <a:p>
            <a:pPr marL="228600" lvl="2" algn="just">
              <a:spcBef>
                <a:spcPts val="0"/>
              </a:spcBef>
              <a:spcAft>
                <a:spcPts val="600"/>
              </a:spcAft>
            </a:pP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   thuï ñoäng) </a:t>
            </a: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&amp; HT ñaàu tieân phi VC </a:t>
            </a: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(baûn chaát tích cöïc)</a:t>
            </a: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; </a:t>
            </a:r>
          </a:p>
          <a:p>
            <a:pPr marL="457200" lvl="3" indent="-2286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HT quan troïng hôn VC</a:t>
            </a: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: HT ñaàu tieân chính laø lyù tính thuaàn tuùy, Thöôïng </a:t>
            </a:r>
          </a:p>
          <a:p>
            <a:pPr marL="228600" lvl="3" algn="just"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   ñeá, ñoäng cô ñaàu tieân, nguyeân nhaân taän cuøng, muïc ñích toái thöôïng cuûa </a:t>
            </a:r>
          </a:p>
          <a:p>
            <a:pPr marL="228600" lvl="3" algn="just"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   moïi toàn taïi; nhôø ñoù maø vaïn vaät vaän ñoäng theo muïc ñích xeáp ñaët tröôùc.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0945" y="457186"/>
            <a:ext cx="2679562" cy="461558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c)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Caùc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tröôøng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phaùi</a:t>
            </a:r>
            <a:endParaRPr lang="en-US" sz="2400" b="1" dirty="0">
              <a:solidFill>
                <a:srgbClr val="FFFFFF"/>
              </a:solidFill>
              <a:latin typeface="VN-NTime" pitchFamily="2" charset="0"/>
            </a:endParaRPr>
          </a:p>
        </p:txBody>
      </p:sp>
      <p:sp>
        <p:nvSpPr>
          <p:cNvPr id="8" name="AutoShape 49"/>
          <p:cNvSpPr>
            <a:spLocks noChangeArrowheads="1"/>
          </p:cNvSpPr>
          <p:nvPr/>
        </p:nvSpPr>
        <p:spPr bwMode="auto">
          <a:xfrm>
            <a:off x="1" y="0"/>
            <a:ext cx="9921874" cy="429952"/>
          </a:xfrm>
          <a:prstGeom prst="roundRect">
            <a:avLst>
              <a:gd name="adj" fmla="val 8383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1.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trieát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hoïc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Hi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Laïp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coå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ñaïi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endParaRPr lang="vi-VN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" name="AutoShape 49"/>
          <p:cNvSpPr>
            <a:spLocks noChangeArrowheads="1"/>
          </p:cNvSpPr>
          <p:nvPr/>
        </p:nvSpPr>
        <p:spPr bwMode="auto">
          <a:xfrm>
            <a:off x="2827337" y="457186"/>
            <a:ext cx="5562600" cy="461558"/>
          </a:xfrm>
          <a:prstGeom prst="roundRect">
            <a:avLst>
              <a:gd name="adj" fmla="val 23653"/>
            </a:avLst>
          </a:prstGeom>
          <a:solidFill>
            <a:schemeClr val="tx2">
              <a:lumMod val="20000"/>
              <a:lumOff val="80000"/>
            </a:schemeClr>
          </a:solidFill>
          <a:ln w="12700" algn="ctr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nghóa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nhò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nguyeân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Arixtoát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(Aristotle</a:t>
            </a:r>
            <a:r>
              <a:rPr lang="en-US" sz="2400" dirty="0">
                <a:solidFill>
                  <a:srgbClr val="800000"/>
                </a:solidFill>
              </a:rPr>
              <a:t>)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878973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9"/>
          <p:cNvSpPr>
            <a:spLocks noChangeArrowheads="1"/>
          </p:cNvSpPr>
          <p:nvPr/>
        </p:nvSpPr>
        <p:spPr bwMode="auto">
          <a:xfrm>
            <a:off x="68262" y="1777418"/>
            <a:ext cx="9769475" cy="4293765"/>
          </a:xfrm>
          <a:prstGeom prst="roundRect">
            <a:avLst>
              <a:gd name="adj" fmla="val 2920"/>
            </a:avLst>
          </a:prstGeom>
          <a:solidFill>
            <a:schemeClr val="tx1"/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marL="228600" indent="-2286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Thuyeát vaän ñoäng - cô sôû cuûa Vaät lyù hoïc </a:t>
            </a:r>
          </a:p>
          <a:p>
            <a:pPr marL="517525" lvl="2" indent="-2286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Vuõ truï </a:t>
            </a:r>
            <a:r>
              <a:rPr lang="en-US" sz="2400">
                <a:solidFill>
                  <a:srgbClr val="000066"/>
                </a:solidFill>
                <a:latin typeface="VN-NTime" pitchFamily="2" charset="0"/>
              </a:rPr>
              <a:t>(Giôùi töï nhieân) </a:t>
            </a: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höõu haïn, lieân tuïc, kheùp kín, vónh vieãn;</a:t>
            </a:r>
          </a:p>
          <a:p>
            <a:pPr marL="517525" lvl="2" indent="-2286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Vaïn vaät trong vuõ truï ñöôïc taïo thaønh töø </a:t>
            </a: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4 nguyeân toá </a:t>
            </a:r>
            <a:r>
              <a:rPr lang="en-US" sz="240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töù ñaïi</a:t>
            </a:r>
            <a:r>
              <a:rPr lang="en-US" sz="2400">
                <a:solidFill>
                  <a:srgbClr val="000066"/>
                </a:solidFill>
                <a:latin typeface="VN-NTime" pitchFamily="2" charset="0"/>
              </a:rPr>
              <a:t>: ñaát, nöôùc, </a:t>
            </a:r>
          </a:p>
          <a:p>
            <a:pPr marL="288925" lvl="2" algn="just">
              <a:spcBef>
                <a:spcPts val="0"/>
              </a:spcBef>
            </a:pPr>
            <a:r>
              <a:rPr lang="en-US" sz="2400">
                <a:solidFill>
                  <a:srgbClr val="000066"/>
                </a:solidFill>
                <a:latin typeface="VN-NTime" pitchFamily="2" charset="0"/>
              </a:rPr>
              <a:t>   löûa, khoâng khí)</a:t>
            </a: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mang </a:t>
            </a: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4 tính chaát </a:t>
            </a: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nguyeân thuûy </a:t>
            </a:r>
            <a:r>
              <a:rPr lang="en-US" sz="2400">
                <a:solidFill>
                  <a:srgbClr val="000066"/>
                </a:solidFill>
                <a:latin typeface="VN-NTime" pitchFamily="2" charset="0"/>
              </a:rPr>
              <a:t>(noùng, laïnh, khoâ, aåm), </a:t>
            </a:r>
            <a:endParaRPr lang="en-US" sz="2400" b="1">
              <a:solidFill>
                <a:schemeClr val="bg2"/>
              </a:solidFill>
              <a:latin typeface="VN-NTime" pitchFamily="2" charset="0"/>
            </a:endParaRPr>
          </a:p>
          <a:p>
            <a:pPr marL="288925" lvl="2" algn="just">
              <a:spcBef>
                <a:spcPts val="0"/>
              </a:spcBef>
              <a:spcAft>
                <a:spcPts val="600"/>
              </a:spcAft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   luoân vaän ñoäng </a:t>
            </a:r>
            <a:r>
              <a:rPr lang="en-US" sz="2400">
                <a:solidFill>
                  <a:srgbClr val="000066"/>
                </a:solidFill>
                <a:latin typeface="VN-NTime" pitchFamily="2" charset="0"/>
              </a:rPr>
              <a:t>(cöôõng böùc, thaúng);</a:t>
            </a:r>
          </a:p>
          <a:p>
            <a:pPr marL="517525" lvl="3" indent="-2286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Moãi nguyeân toá coù moät </a:t>
            </a: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xu höôùng VÑ rieâng</a:t>
            </a: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, chieám moät vò trí trong traät töï </a:t>
            </a:r>
          </a:p>
          <a:p>
            <a:pPr marL="288925" lvl="3" algn="just">
              <a:spcBef>
                <a:spcPts val="0"/>
              </a:spcBef>
              <a:spcAft>
                <a:spcPts val="600"/>
              </a:spcAft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   caáu truùc vuõ truï, theo </a:t>
            </a: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nguyeân lyù </a:t>
            </a: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‘</a:t>
            </a: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vaät naëng rôi nhanh hôn vaät nheï’</a:t>
            </a: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; </a:t>
            </a:r>
          </a:p>
          <a:p>
            <a:pPr marL="517525" lvl="3" indent="-2286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Coù </a:t>
            </a: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6 hình thöùc VÑ</a:t>
            </a: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: </a:t>
            </a: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sinh, dieät, bieán traïng, taêng, giaûm, chuyeån vò; </a:t>
            </a:r>
          </a:p>
          <a:p>
            <a:pPr marL="517525" lvl="3" indent="-2286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Nguoàn goác VÑ </a:t>
            </a: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trong vuõ truï laø caùi hích ñaàu tieân </a:t>
            </a: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(Thöôïng ñeá) </a:t>
            </a: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naèm beân </a:t>
            </a:r>
            <a:endParaRPr lang="en-US" sz="2400" b="1">
              <a:solidFill>
                <a:srgbClr val="000066"/>
              </a:solidFill>
              <a:latin typeface="VN-NTime" pitchFamily="2" charset="0"/>
            </a:endParaRPr>
          </a:p>
          <a:p>
            <a:pPr marL="288925" lvl="3" algn="just">
              <a:spcBef>
                <a:spcPts val="0"/>
              </a:spcBef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   ngoaøi GTN.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60945" y="457186"/>
            <a:ext cx="2679562" cy="461558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c)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Caùc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tröôøng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phaùi</a:t>
            </a:r>
            <a:endParaRPr lang="en-US" sz="2400" b="1" dirty="0">
              <a:solidFill>
                <a:srgbClr val="FFFFFF"/>
              </a:solidFill>
              <a:latin typeface="VN-NTime" pitchFamily="2" charset="0"/>
            </a:endParaRPr>
          </a:p>
        </p:txBody>
      </p:sp>
      <p:sp>
        <p:nvSpPr>
          <p:cNvPr id="9" name="AutoShape 49"/>
          <p:cNvSpPr>
            <a:spLocks noChangeArrowheads="1"/>
          </p:cNvSpPr>
          <p:nvPr/>
        </p:nvSpPr>
        <p:spPr bwMode="auto">
          <a:xfrm>
            <a:off x="1" y="0"/>
            <a:ext cx="9921874" cy="429952"/>
          </a:xfrm>
          <a:prstGeom prst="roundRect">
            <a:avLst>
              <a:gd name="adj" fmla="val 8383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1.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trieát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hoïc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Hi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Laïp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coå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ñaïi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endParaRPr lang="vi-VN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" name="AutoShape 49"/>
          <p:cNvSpPr>
            <a:spLocks noChangeArrowheads="1"/>
          </p:cNvSpPr>
          <p:nvPr/>
        </p:nvSpPr>
        <p:spPr bwMode="auto">
          <a:xfrm>
            <a:off x="2827337" y="457186"/>
            <a:ext cx="5562600" cy="461558"/>
          </a:xfrm>
          <a:prstGeom prst="roundRect">
            <a:avLst>
              <a:gd name="adj" fmla="val 23653"/>
            </a:avLst>
          </a:prstGeom>
          <a:solidFill>
            <a:schemeClr val="tx2">
              <a:lumMod val="20000"/>
              <a:lumOff val="80000"/>
            </a:schemeClr>
          </a:solidFill>
          <a:ln w="12700" algn="ctr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nghóa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nhò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nguyeân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Arixtoát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(Aristotle</a:t>
            </a:r>
            <a:r>
              <a:rPr lang="en-US" sz="2400" dirty="0">
                <a:solidFill>
                  <a:srgbClr val="800000"/>
                </a:solidFill>
              </a:rPr>
              <a:t>)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235666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9"/>
          <p:cNvSpPr>
            <a:spLocks noChangeArrowheads="1"/>
          </p:cNvSpPr>
          <p:nvPr/>
        </p:nvSpPr>
        <p:spPr bwMode="auto">
          <a:xfrm>
            <a:off x="68262" y="1562729"/>
            <a:ext cx="9769475" cy="4723142"/>
          </a:xfrm>
          <a:prstGeom prst="roundRect">
            <a:avLst>
              <a:gd name="adj" fmla="val 2920"/>
            </a:avLst>
          </a:prstGeom>
          <a:solidFill>
            <a:schemeClr val="tx1"/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marL="228600" indent="-2286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nieäm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sinh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, con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linh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hoàn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nhaän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</a:p>
          <a:p>
            <a:pPr lvl="1" indent="-2286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Sinh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ñeàu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xaùc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linh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; Linh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chæ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toàn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xaùc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</a:p>
          <a:p>
            <a:pPr marL="228600" lvl="1"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soáng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3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loaïi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: </a:t>
            </a:r>
          </a:p>
          <a:p>
            <a:pPr marL="746125" lvl="3" indent="-288925" algn="just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LH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dinh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döôõng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tan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raõ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cuøng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vôùi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theå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xaùc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);</a:t>
            </a:r>
          </a:p>
          <a:p>
            <a:pPr marL="746125" lvl="3" indent="-288925" algn="just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LH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vaän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tan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raõ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cuøng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vôùi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theå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xaùc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);</a:t>
            </a:r>
          </a:p>
          <a:p>
            <a:pPr marL="746125" lvl="3" indent="-288925" algn="just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LH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nhaän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thöùc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baát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töû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). </a:t>
            </a:r>
          </a:p>
          <a:p>
            <a:pPr lvl="1" indent="-2286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Con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sinh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trí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luoân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khaùt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voïng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CN </a:t>
            </a:r>
          </a:p>
          <a:p>
            <a:pPr marL="228600" lvl="1"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sinh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keû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naøo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nhaän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thöùc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keû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ñoù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ngöôøi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).</a:t>
            </a:r>
          </a:p>
          <a:p>
            <a:pPr lvl="1" indent="-2286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Nhaän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quaù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trình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hoaït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LH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Thöïc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taïi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kh.quan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  <a:sym typeface="Wingdings" pitchFamily="2" charset="2"/>
              </a:rPr>
              <a:t></a:t>
            </a:r>
            <a:endParaRPr lang="en-US" sz="2400" dirty="0">
              <a:solidFill>
                <a:srgbClr val="000066"/>
              </a:solidFill>
              <a:latin typeface="VN-NTime" pitchFamily="2" charset="0"/>
            </a:endParaRPr>
          </a:p>
          <a:p>
            <a:pPr marL="228600" lvl="1" algn="just">
              <a:spcBef>
                <a:spcPts val="0"/>
              </a:spcBef>
            </a:pPr>
            <a:r>
              <a:rPr lang="en-US" sz="2400" dirty="0">
                <a:solidFill>
                  <a:srgbClr val="000066"/>
                </a:solidFill>
                <a:latin typeface="VN-NTime" pitchFamily="2" charset="0"/>
                <a:sym typeface="Wingdings" pitchFamily="2" charset="2"/>
              </a:rPr>
              <a:t>  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Caûm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giaùc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bieåu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töôïng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  <a:sym typeface="Wingdings" pitchFamily="2" charset="2"/>
              </a:rPr>
              <a:t>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Tö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duy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luaän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);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nhöng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khi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CN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môùi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sinh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LH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chæ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</a:p>
          <a:p>
            <a:pPr marL="228600" lvl="1" algn="just">
              <a:spcBef>
                <a:spcPts val="0"/>
              </a:spcBef>
            </a:pP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‘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taám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baûng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traéng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’. 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60945" y="457186"/>
            <a:ext cx="2679562" cy="461558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c)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Caùc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tröôøng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phaùi</a:t>
            </a:r>
            <a:endParaRPr lang="en-US" sz="2400" b="1" dirty="0">
              <a:solidFill>
                <a:srgbClr val="FFFFFF"/>
              </a:solidFill>
              <a:latin typeface="VN-NTime" pitchFamily="2" charset="0"/>
            </a:endParaRPr>
          </a:p>
        </p:txBody>
      </p:sp>
      <p:sp>
        <p:nvSpPr>
          <p:cNvPr id="9" name="AutoShape 49"/>
          <p:cNvSpPr>
            <a:spLocks noChangeArrowheads="1"/>
          </p:cNvSpPr>
          <p:nvPr/>
        </p:nvSpPr>
        <p:spPr bwMode="auto">
          <a:xfrm>
            <a:off x="1" y="0"/>
            <a:ext cx="9921874" cy="429952"/>
          </a:xfrm>
          <a:prstGeom prst="roundRect">
            <a:avLst>
              <a:gd name="adj" fmla="val 8383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1.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trieát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hoïc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Hi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Laïp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coå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ñaïi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endParaRPr lang="vi-VN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" name="AutoShape 49"/>
          <p:cNvSpPr>
            <a:spLocks noChangeArrowheads="1"/>
          </p:cNvSpPr>
          <p:nvPr/>
        </p:nvSpPr>
        <p:spPr bwMode="auto">
          <a:xfrm>
            <a:off x="2827337" y="457186"/>
            <a:ext cx="5562600" cy="461558"/>
          </a:xfrm>
          <a:prstGeom prst="roundRect">
            <a:avLst>
              <a:gd name="adj" fmla="val 23653"/>
            </a:avLst>
          </a:prstGeom>
          <a:solidFill>
            <a:schemeClr val="tx2">
              <a:lumMod val="20000"/>
              <a:lumOff val="80000"/>
            </a:schemeClr>
          </a:solidFill>
          <a:ln w="12700" algn="ctr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nghóa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nhò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nguyeân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Arixtoát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(Aristotle</a:t>
            </a:r>
            <a:r>
              <a:rPr lang="en-US" sz="2400" dirty="0">
                <a:solidFill>
                  <a:srgbClr val="800000"/>
                </a:solidFill>
              </a:rPr>
              <a:t>)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686936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1074735" y="914400"/>
            <a:ext cx="8796769" cy="4692752"/>
          </a:xfrm>
          <a:prstGeom prst="roundRect">
            <a:avLst>
              <a:gd name="adj" fmla="val 2096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Thôøi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coå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ñaïi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: 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TH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moân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veà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trí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giuùp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 con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ngöôøi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naâng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cao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söû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duïng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trí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moät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caùch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hieäu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quaû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ñeå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hieåu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thaáu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baûn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chaát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vaïn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vaät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haønh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ñoäng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ñuùng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ñaén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theá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giôùi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 3" panose="05040102010807070707" pitchFamily="18" charset="2"/>
              </a:rPr>
              <a:t>.</a:t>
            </a:r>
          </a:p>
          <a:p>
            <a:pPr marL="34290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Thôøi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trung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coå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: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cha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thôø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nieàm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tin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giaùo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  <a:sym typeface="Wingdings 3" panose="05040102010807070707"/>
              </a:rPr>
              <a:t>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 3" panose="05040102010807070707"/>
              </a:rPr>
              <a:t> 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TH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kinh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phuïc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vuï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</a:t>
            </a:r>
          </a:p>
          <a:p>
            <a:pPr marL="34290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Thôøi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Phuïc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höng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-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caän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ñaïi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: 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TH – ‘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meï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’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  <a:sym typeface="Wingdings 3" panose="05040102010807070707"/>
              </a:rPr>
              <a:t>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  <a:sym typeface="Wingdings 3" panose="05040102010807070707"/>
              </a:rPr>
              <a:t> 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TH - ‘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’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sieâu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hình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).  </a:t>
            </a:r>
          </a:p>
          <a:p>
            <a:pPr marL="342900" indent="-342900" algn="just" defTabSz="-635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143000" algn="l"/>
              </a:tabLst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Thôøi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ñaïi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: 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‘TH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’ &amp;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doøng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TH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k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[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TH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tö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saûn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]; TH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tri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chung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con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vò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trí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con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(TH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moät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hình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thaùi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yù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thöùc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xaõ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hoäi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ñaëc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bieät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moät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thuyeát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chung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nhaát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veà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theá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giôùi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nhö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moät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chænh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theå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 [TH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Maùc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].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43192" y="2775349"/>
            <a:ext cx="990600" cy="856594"/>
          </a:xfrm>
          <a:prstGeom prst="roundRect">
            <a:avLst>
              <a:gd name="adj" fmla="val 6479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ts val="0"/>
              </a:spcBef>
              <a:spcAft>
                <a:spcPts val="300"/>
              </a:spcAft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Ñoái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töôïng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1074735" y="5638800"/>
            <a:ext cx="8796770" cy="1161349"/>
          </a:xfrm>
          <a:prstGeom prst="roundRect">
            <a:avLst>
              <a:gd name="adj" fmla="val 5624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loâgích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),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tröøu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töôïng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–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khaùi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quaùt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ñaûng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tính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giai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caáp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tính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duy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hay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duy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taâm</a:t>
            </a:r>
            <a:r>
              <a:rPr lang="en-US" sz="2400">
                <a:solidFill>
                  <a:schemeClr val="bg2"/>
                </a:solidFill>
                <a:latin typeface="VN-NTime" pitchFamily="2" charset="0"/>
              </a:rPr>
              <a:t>,…)</a:t>
            </a:r>
            <a:endParaRPr lang="en-US" sz="2400" dirty="0">
              <a:solidFill>
                <a:schemeClr val="bg2"/>
              </a:solidFill>
              <a:latin typeface="VN-NTime" pitchFamily="2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35233" y="5792583"/>
            <a:ext cx="998559" cy="872539"/>
          </a:xfrm>
          <a:prstGeom prst="roundRect">
            <a:avLst>
              <a:gd name="adj" fmla="val 7654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ts val="0"/>
              </a:spcBef>
              <a:spcAft>
                <a:spcPts val="300"/>
              </a:spcAft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Ñaëc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ñieåm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</p:txBody>
      </p:sp>
      <p:sp>
        <p:nvSpPr>
          <p:cNvPr id="8" name="AutoShape 49"/>
          <p:cNvSpPr>
            <a:spLocks noChangeArrowheads="1"/>
          </p:cNvSpPr>
          <p:nvPr/>
        </p:nvSpPr>
        <p:spPr bwMode="auto">
          <a:xfrm>
            <a:off x="56271" y="449140"/>
            <a:ext cx="6581066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chemeClr val="tx1">
                <a:lumMod val="75000"/>
              </a:schemeClr>
            </a:solidFill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400" b="1" dirty="0">
                <a:solidFill>
                  <a:srgbClr val="66FFFF"/>
                </a:solidFill>
                <a:latin typeface="VN-NTime" pitchFamily="2" charset="0"/>
              </a:rPr>
              <a:t>b)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Ñoái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töôïng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ñaëc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ñieåm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chöùc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naêng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hoïc</a:t>
            </a:r>
            <a:endParaRPr lang="en-US" sz="2400" b="1" dirty="0">
              <a:solidFill>
                <a:srgbClr val="FFFFFF"/>
              </a:solidFill>
              <a:latin typeface="VN-NTime" pitchFamily="2" charset="0"/>
            </a:endParaRPr>
          </a:p>
        </p:txBody>
      </p:sp>
      <p:sp>
        <p:nvSpPr>
          <p:cNvPr id="9" name="AutoShape 49"/>
          <p:cNvSpPr>
            <a:spLocks noChangeArrowheads="1"/>
          </p:cNvSpPr>
          <p:nvPr/>
        </p:nvSpPr>
        <p:spPr bwMode="auto">
          <a:xfrm>
            <a:off x="1" y="0"/>
            <a:ext cx="9921874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1.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Khaùi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quaùt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veà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trieát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hoïc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</a:p>
        </p:txBody>
      </p:sp>
    </p:spTree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 animBg="1"/>
      <p:bldP spid="25" grpId="0" animBg="1"/>
      <p:bldP spid="26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9"/>
          <p:cNvSpPr>
            <a:spLocks noChangeArrowheads="1"/>
          </p:cNvSpPr>
          <p:nvPr/>
        </p:nvSpPr>
        <p:spPr bwMode="auto">
          <a:xfrm>
            <a:off x="68262" y="2150017"/>
            <a:ext cx="9769475" cy="3548566"/>
          </a:xfrm>
          <a:prstGeom prst="roundRect">
            <a:avLst>
              <a:gd name="adj" fmla="val 2920"/>
            </a:avLst>
          </a:prstGeom>
          <a:solidFill>
            <a:schemeClr val="tx1"/>
          </a:solidFill>
          <a:ln w="12700" algn="ctr">
            <a:noFill/>
            <a:round/>
            <a:headEnd/>
            <a:tailEnd/>
          </a:ln>
        </p:spPr>
        <p:txBody>
          <a:bodyPr wrap="none" anchor="ctr"/>
          <a:lstStyle/>
          <a:p>
            <a:pPr lvl="1" indent="-2286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000000"/>
                </a:solidFill>
                <a:latin typeface="VN-NTime" pitchFamily="2" charset="0"/>
              </a:rPr>
              <a:t>Chæ coù </a:t>
            </a: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LH lyù tính </a:t>
            </a:r>
            <a:r>
              <a:rPr lang="en-US" sz="2400" b="1">
                <a:solidFill>
                  <a:srgbClr val="000000"/>
                </a:solidFill>
                <a:latin typeface="VN-NTime" pitchFamily="2" charset="0"/>
              </a:rPr>
              <a:t>môùi phaùt hieän ra </a:t>
            </a: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chaân lyù </a:t>
            </a:r>
            <a:r>
              <a:rPr lang="en-US" sz="2400">
                <a:solidFill>
                  <a:srgbClr val="000066"/>
                </a:solidFill>
                <a:latin typeface="VN-NTime" pitchFamily="2" charset="0"/>
              </a:rPr>
              <a:t>(caùi phoå bieán, caùi taát yeáu), </a:t>
            </a:r>
          </a:p>
          <a:p>
            <a:pPr marL="228600" lvl="1" algn="just">
              <a:spcBef>
                <a:spcPts val="0"/>
              </a:spcBef>
              <a:spcAft>
                <a:spcPts val="600"/>
              </a:spcAft>
            </a:pP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   </a:t>
            </a:r>
            <a:r>
              <a:rPr lang="en-US" sz="2400" b="1">
                <a:solidFill>
                  <a:srgbClr val="000000"/>
                </a:solidFill>
                <a:latin typeface="VN-NTime" pitchFamily="2" charset="0"/>
              </a:rPr>
              <a:t>khaùm phaù ra caùc quy luaät / baûn chaát cuûa söï vaät, xaây döïng caùc khoa hoïc.</a:t>
            </a:r>
          </a:p>
          <a:p>
            <a:pPr lvl="1" indent="-2286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Khoa hoïc </a:t>
            </a:r>
            <a:r>
              <a:rPr lang="en-US" sz="2400" b="1">
                <a:solidFill>
                  <a:srgbClr val="000000"/>
                </a:solidFill>
                <a:latin typeface="VN-NTime" pitchFamily="2" charset="0"/>
              </a:rPr>
              <a:t>laø moät heä thoáng tri thöùc, coù 3 nhoùm KH höôùng tôùi 3 muïc ñích: </a:t>
            </a:r>
          </a:p>
          <a:p>
            <a:pPr marL="746125" lvl="3" indent="-288925" algn="just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Ñaïo ñöùc, chính trò, … </a:t>
            </a:r>
            <a:r>
              <a:rPr lang="en-US" sz="2400" b="1">
                <a:solidFill>
                  <a:srgbClr val="000066"/>
                </a:solidFill>
                <a:latin typeface="VN-NTime" pitchFamily="2" charset="0"/>
                <a:sym typeface="Symbol" pitchFamily="18" charset="2"/>
              </a:rPr>
              <a:t></a:t>
            </a: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 ñôøi soáng, </a:t>
            </a:r>
          </a:p>
          <a:p>
            <a:pPr marL="746125" lvl="3" indent="-288925" algn="just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Thi ca, ngheä thuaät, … </a:t>
            </a:r>
            <a:r>
              <a:rPr lang="en-US" sz="2400" b="1">
                <a:solidFill>
                  <a:srgbClr val="000066"/>
                </a:solidFill>
                <a:latin typeface="VN-NTime" pitchFamily="2" charset="0"/>
                <a:sym typeface="Symbol" pitchFamily="18" charset="2"/>
              </a:rPr>
              <a:t></a:t>
            </a: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 saùng taïo, </a:t>
            </a:r>
          </a:p>
          <a:p>
            <a:pPr marL="746125" lvl="3" indent="-288925" algn="just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Trieát hoïc, vaät lyù hoïc, tu töø hoïc, … </a:t>
            </a:r>
            <a:r>
              <a:rPr lang="en-US" sz="2400" b="1">
                <a:solidFill>
                  <a:srgbClr val="000066"/>
                </a:solidFill>
                <a:latin typeface="VN-NTime" pitchFamily="2" charset="0"/>
                <a:sym typeface="Symbol" pitchFamily="18" charset="2"/>
              </a:rPr>
              <a:t></a:t>
            </a: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 tö bieän. </a:t>
            </a:r>
          </a:p>
          <a:p>
            <a:pPr lvl="1" indent="-2286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000000"/>
                </a:solidFill>
                <a:latin typeface="VN-NTime" pitchFamily="2" charset="0"/>
              </a:rPr>
              <a:t>Muoán ñaït chaân lyù, traùnh sai laàm linh hoàn lyù tính phaûi ñöôïc trang bò caùc </a:t>
            </a:r>
          </a:p>
          <a:p>
            <a:pPr marL="228600" lvl="1" algn="just">
              <a:spcBef>
                <a:spcPts val="0"/>
              </a:spcBef>
            </a:pPr>
            <a:r>
              <a:rPr lang="en-US" sz="2400" b="1">
                <a:solidFill>
                  <a:srgbClr val="000000"/>
                </a:solidFill>
                <a:latin typeface="VN-NTime" pitchFamily="2" charset="0"/>
              </a:rPr>
              <a:t>   phöông phaùp suy nghó ñuùng </a:t>
            </a:r>
            <a:r>
              <a:rPr lang="en-US" sz="2400" b="1">
                <a:solidFill>
                  <a:srgbClr val="800000"/>
                </a:solidFill>
                <a:latin typeface="VN-NTime" pitchFamily="2" charset="0"/>
                <a:sym typeface="Wingdings" pitchFamily="2" charset="2"/>
              </a:rPr>
              <a:t></a:t>
            </a: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VN-NTime" pitchFamily="2" charset="0"/>
              </a:rPr>
              <a:t>Arixtoát laø oâng toå cuûa loâgích hoïc.</a:t>
            </a:r>
            <a:endParaRPr lang="en-US" sz="2400" b="1" dirty="0">
              <a:solidFill>
                <a:srgbClr val="000000"/>
              </a:solidFill>
              <a:latin typeface="VN-NTime" pitchFamily="2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60945" y="457186"/>
            <a:ext cx="2679562" cy="461558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c)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Caùc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tröôøng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phaùi</a:t>
            </a:r>
            <a:endParaRPr lang="en-US" sz="2400" b="1" dirty="0">
              <a:solidFill>
                <a:srgbClr val="FFFFFF"/>
              </a:solidFill>
              <a:latin typeface="VN-NTime" pitchFamily="2" charset="0"/>
            </a:endParaRPr>
          </a:p>
        </p:txBody>
      </p:sp>
      <p:sp>
        <p:nvSpPr>
          <p:cNvPr id="9" name="AutoShape 49"/>
          <p:cNvSpPr>
            <a:spLocks noChangeArrowheads="1"/>
          </p:cNvSpPr>
          <p:nvPr/>
        </p:nvSpPr>
        <p:spPr bwMode="auto">
          <a:xfrm>
            <a:off x="1" y="0"/>
            <a:ext cx="9921874" cy="429952"/>
          </a:xfrm>
          <a:prstGeom prst="roundRect">
            <a:avLst>
              <a:gd name="adj" fmla="val 8383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1.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trieát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hoïc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Hi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Laïp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coå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ñaïi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endParaRPr lang="vi-VN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" name="AutoShape 49"/>
          <p:cNvSpPr>
            <a:spLocks noChangeArrowheads="1"/>
          </p:cNvSpPr>
          <p:nvPr/>
        </p:nvSpPr>
        <p:spPr bwMode="auto">
          <a:xfrm>
            <a:off x="2827337" y="457186"/>
            <a:ext cx="5562600" cy="461558"/>
          </a:xfrm>
          <a:prstGeom prst="roundRect">
            <a:avLst>
              <a:gd name="adj" fmla="val 23653"/>
            </a:avLst>
          </a:prstGeom>
          <a:solidFill>
            <a:schemeClr val="tx2">
              <a:lumMod val="20000"/>
              <a:lumOff val="80000"/>
            </a:schemeClr>
          </a:solidFill>
          <a:ln w="12700" algn="ctr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nghóa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nhò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nguyeân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Arixtoát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(Aristotle</a:t>
            </a:r>
            <a:r>
              <a:rPr lang="en-US" sz="2400" dirty="0">
                <a:solidFill>
                  <a:srgbClr val="800000"/>
                </a:solidFill>
              </a:rPr>
              <a:t>)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153773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9"/>
          <p:cNvSpPr>
            <a:spLocks noChangeArrowheads="1"/>
          </p:cNvSpPr>
          <p:nvPr/>
        </p:nvSpPr>
        <p:spPr bwMode="auto">
          <a:xfrm>
            <a:off x="68262" y="1326573"/>
            <a:ext cx="9769475" cy="5195455"/>
          </a:xfrm>
          <a:prstGeom prst="roundRect">
            <a:avLst>
              <a:gd name="adj" fmla="val 2920"/>
            </a:avLst>
          </a:prstGeom>
          <a:solidFill>
            <a:schemeClr val="tx1"/>
          </a:solidFill>
          <a:ln w="12700" algn="ctr">
            <a:noFill/>
            <a:round/>
            <a:headEnd/>
            <a:tailEnd/>
          </a:ln>
        </p:spPr>
        <p:txBody>
          <a:bodyPr wrap="none" anchor="ctr"/>
          <a:lstStyle/>
          <a:p>
            <a:pPr marL="288925" indent="-288925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nieäm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ñöùc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chính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trò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-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xaõ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hoäi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thuyeát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trung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dung) </a:t>
            </a:r>
          </a:p>
          <a:p>
            <a:pPr marL="457200" lvl="2" indent="-2286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CN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sinh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ñöùc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laøm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ñieàu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thieän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=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coù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phaåm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haïnh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),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haønh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theo</a:t>
            </a:r>
            <a:endParaRPr lang="en-US" sz="2400" b="1" dirty="0">
              <a:solidFill>
                <a:srgbClr val="000000"/>
              </a:solidFill>
              <a:latin typeface="VN-NTime" pitchFamily="2" charset="0"/>
            </a:endParaRPr>
          </a:p>
          <a:p>
            <a:pPr marL="228600" lvl="2"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trí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 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(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phaåm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haïnh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tính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)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theo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leõ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phaûi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(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phaåm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haïnh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luaân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). </a:t>
            </a:r>
          </a:p>
          <a:p>
            <a:pPr marL="457200" lvl="2" indent="-2286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Haïnh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phuùc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toàn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taïi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traàn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gian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gaén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nhieân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CN;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bò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chi</a:t>
            </a:r>
          </a:p>
          <a:p>
            <a:pPr marL="228600" lvl="2" algn="just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phoái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bôûi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yeáu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toá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söï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khoân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ngoan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ñöùc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haïnh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söï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khoaùi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laïc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...)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&amp;</a:t>
            </a:r>
          </a:p>
          <a:p>
            <a:pPr marL="228600" lvl="2"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ñieàu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kieän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khaùch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tieàn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baïc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söùc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khoûe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tình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baïn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coâng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baèng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...) </a:t>
            </a:r>
          </a:p>
          <a:p>
            <a:pPr marL="457200" lvl="2" indent="-2286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CN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chính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trò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soáng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coäng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ñoàng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thuoäc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nhaø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nöôùc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(NN </a:t>
            </a:r>
          </a:p>
          <a:p>
            <a:pPr marL="228600" lvl="2"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hoaït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ñoäng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laäp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phaùp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haønh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chính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xeùt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xöû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ñeå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ñaûm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baûo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haïnh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phuùc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cho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CN). </a:t>
            </a:r>
          </a:p>
          <a:p>
            <a:pPr marL="457200" lvl="2" indent="-2286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XH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toát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phaûi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döïa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treân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cheá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ñoä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coäâng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hoøa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quyù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toäc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do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trung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löu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laõnh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. </a:t>
            </a:r>
          </a:p>
          <a:p>
            <a:pPr marL="457200" lvl="2" indent="-2286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Traät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XH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giôø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xaáu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nhöng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thieát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. </a:t>
            </a:r>
          </a:p>
          <a:p>
            <a:pPr marL="457200" lvl="2" indent="-2286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baèng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trao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ñoåi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saûn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phaåm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neàn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taûng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baèng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XH 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&amp; </a:t>
            </a:r>
          </a:p>
          <a:p>
            <a:pPr marL="228600" lvl="2" algn="just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ñaúng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giöõa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caù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... </a:t>
            </a:r>
          </a:p>
        </p:txBody>
      </p:sp>
      <p:sp>
        <p:nvSpPr>
          <p:cNvPr id="6" name="AutoShape 49"/>
          <p:cNvSpPr>
            <a:spLocks noChangeArrowheads="1"/>
          </p:cNvSpPr>
          <p:nvPr/>
        </p:nvSpPr>
        <p:spPr bwMode="auto">
          <a:xfrm>
            <a:off x="2827337" y="457186"/>
            <a:ext cx="5562600" cy="461558"/>
          </a:xfrm>
          <a:prstGeom prst="roundRect">
            <a:avLst>
              <a:gd name="adj" fmla="val 23653"/>
            </a:avLst>
          </a:prstGeom>
          <a:solidFill>
            <a:schemeClr val="tx2">
              <a:lumMod val="20000"/>
              <a:lumOff val="80000"/>
            </a:schemeClr>
          </a:solidFill>
          <a:ln w="12700" algn="ctr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nghóa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nhò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nguyeân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Arixtoát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(Aristotle</a:t>
            </a:r>
            <a:r>
              <a:rPr lang="en-US" sz="2400" dirty="0">
                <a:solidFill>
                  <a:srgbClr val="800000"/>
                </a:solidFill>
              </a:rPr>
              <a:t>)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60945" y="457186"/>
            <a:ext cx="2679562" cy="461558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c)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Caùc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tröôøng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phaùi</a:t>
            </a:r>
            <a:endParaRPr lang="en-US" sz="2400" b="1" dirty="0">
              <a:solidFill>
                <a:srgbClr val="FFFFFF"/>
              </a:solidFill>
              <a:latin typeface="VN-NTime" pitchFamily="2" charset="0"/>
            </a:endParaRPr>
          </a:p>
        </p:txBody>
      </p:sp>
      <p:sp>
        <p:nvSpPr>
          <p:cNvPr id="9" name="AutoShape 49"/>
          <p:cNvSpPr>
            <a:spLocks noChangeArrowheads="1"/>
          </p:cNvSpPr>
          <p:nvPr/>
        </p:nvSpPr>
        <p:spPr bwMode="auto">
          <a:xfrm>
            <a:off x="1" y="0"/>
            <a:ext cx="9921874" cy="429952"/>
          </a:xfrm>
          <a:prstGeom prst="roundRect">
            <a:avLst>
              <a:gd name="adj" fmla="val 8383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1.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trieát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hoïc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Hi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Laïp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coå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ñaïi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endParaRPr lang="vi-VN" sz="2400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4132620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84136" y="489286"/>
            <a:ext cx="4114801" cy="461558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VN-NTime" pitchFamily="2" charset="0"/>
              </a:rPr>
              <a:t>a) </a:t>
            </a:r>
            <a:r>
              <a:rPr lang="en-US" sz="2400" b="1" dirty="0" err="1">
                <a:latin typeface="VN-NTime" pitchFamily="2" charset="0"/>
              </a:rPr>
              <a:t>Lòch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söû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ra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ñôøi</a:t>
            </a:r>
            <a:r>
              <a:rPr lang="en-US" sz="2400" b="1" dirty="0">
                <a:latin typeface="VN-NTime" pitchFamily="2" charset="0"/>
              </a:rPr>
              <a:t> &amp; </a:t>
            </a:r>
            <a:r>
              <a:rPr lang="en-US" sz="2400" b="1" dirty="0" err="1">
                <a:latin typeface="VN-NTime" pitchFamily="2" charset="0"/>
              </a:rPr>
              <a:t>phaùt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trieån</a:t>
            </a:r>
            <a:endParaRPr lang="en-US" sz="2400" b="1" dirty="0">
              <a:solidFill>
                <a:srgbClr val="FFFFFF"/>
              </a:solidFill>
              <a:latin typeface="VN-NTime" pitchFamily="2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84136" y="1475509"/>
            <a:ext cx="9794545" cy="4772891"/>
          </a:xfrm>
          <a:prstGeom prst="roundRect">
            <a:avLst>
              <a:gd name="adj" fmla="val 1923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kyû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IV – XIV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kyø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tan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raõ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chieám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höõu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noâ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leä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trieån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kieán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phöông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Taây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cuøng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baønh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tröôùng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thôø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Thieân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chuùa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giaùo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Khaép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nôi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laõnh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chuùa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kieán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–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ñòa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thaønh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laäp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aáp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vöông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quoác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rieâng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boùc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loät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ñòa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toâ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taøn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khoác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ñoái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daân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thôø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Thieân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chuùa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giaùo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chæ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maïnh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tinh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coøn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löïc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löôïng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to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lôùn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kinh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chính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trò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Do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Thieân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chuùa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giaùo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trôû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thaønh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tinh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thieâng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lieâng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löïc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kieán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cöù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nieàm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tin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ñaûo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daân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soáng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tinh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taêm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toái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soáng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bò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töôùc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quyeàn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lôïi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 </a:t>
            </a:r>
            <a:endParaRPr lang="en-US" sz="2600" b="1" dirty="0">
              <a:solidFill>
                <a:srgbClr val="000066"/>
              </a:solidFill>
              <a:latin typeface="VN-NTime" pitchFamily="2" charset="0"/>
            </a:endParaRPr>
          </a:p>
        </p:txBody>
      </p:sp>
      <p:sp>
        <p:nvSpPr>
          <p:cNvPr id="6" name="AutoShape 49"/>
          <p:cNvSpPr>
            <a:spLocks noChangeArrowheads="1"/>
          </p:cNvSpPr>
          <p:nvPr/>
        </p:nvSpPr>
        <p:spPr bwMode="auto">
          <a:xfrm>
            <a:off x="0" y="13474"/>
            <a:ext cx="9921875" cy="446975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2.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trieát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hoïc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phöông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Taây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trung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ñaïi</a:t>
            </a:r>
            <a:endParaRPr lang="vi-VN" sz="2400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auto">
          <a:xfrm>
            <a:off x="84136" y="2468872"/>
            <a:ext cx="9794545" cy="2449248"/>
          </a:xfrm>
          <a:prstGeom prst="roundRect">
            <a:avLst>
              <a:gd name="adj" fmla="val 1923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Trieát hoïc - thaàn hoïc coù ñoái töôïng laø Thöôïng ñeá – ñöùc tin, vöøa laø coâng cuï ñeå chöùng minh cho giaùo lyù cuûa Nhaø thôø vöøa laø coâng cuï tuyeân truyeàn cho traät töï xaõ hoäi phong kieán;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Mang tính kinh vieän giaùo ñieàu</a:t>
            </a:r>
            <a:r>
              <a:rPr lang="en-US" sz="2400" b="1" i="1">
                <a:solidFill>
                  <a:srgbClr val="000066"/>
                </a:solidFill>
                <a:latin typeface="VN-NTime" pitchFamily="2" charset="0"/>
              </a:rPr>
              <a:t>,</a:t>
            </a: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 xa rôøi cuoäc soáng hieän thöïc, baøn veà vaán ñeà quan heä giöõa caùi chung vaø caùi rieâng; vì vaäy noù ñaõ töï phaân hoùa ra thaønh </a:t>
            </a: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chuû nghóa duy thöïc </a:t>
            </a: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vaø </a:t>
            </a: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chuû nghóa duy danh.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84136" y="502538"/>
            <a:ext cx="1905001" cy="461558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VN-NTime" pitchFamily="2" charset="0"/>
              </a:rPr>
              <a:t>b)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Ñaëc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ñieåm</a:t>
            </a:r>
            <a:endParaRPr lang="en-US" sz="2400" b="1" dirty="0">
              <a:solidFill>
                <a:srgbClr val="FFFFFF"/>
              </a:solidFill>
              <a:latin typeface="VN-NTime" pitchFamily="2" charset="0"/>
            </a:endParaRPr>
          </a:p>
        </p:txBody>
      </p:sp>
      <p:sp>
        <p:nvSpPr>
          <p:cNvPr id="5" name="AutoShape 49"/>
          <p:cNvSpPr>
            <a:spLocks noChangeArrowheads="1"/>
          </p:cNvSpPr>
          <p:nvPr/>
        </p:nvSpPr>
        <p:spPr bwMode="auto">
          <a:xfrm>
            <a:off x="0" y="13474"/>
            <a:ext cx="9921875" cy="446975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2.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trieát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hoïc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phöông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Taây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trung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ñaïi</a:t>
            </a:r>
            <a:endParaRPr lang="vi-VN" sz="2400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utoShape 49"/>
          <p:cNvSpPr>
            <a:spLocks noChangeArrowheads="1"/>
          </p:cNvSpPr>
          <p:nvPr/>
        </p:nvSpPr>
        <p:spPr bwMode="auto">
          <a:xfrm>
            <a:off x="3208337" y="1828800"/>
            <a:ext cx="5105400" cy="416365"/>
          </a:xfrm>
          <a:prstGeom prst="roundRect">
            <a:avLst>
              <a:gd name="adj" fmla="val 17948"/>
            </a:avLst>
          </a:prstGeom>
          <a:solidFill>
            <a:schemeClr val="tx1"/>
          </a:solidFill>
          <a:ln w="6350" algn="ctr">
            <a:solidFill>
              <a:schemeClr val="tx1">
                <a:lumMod val="75000"/>
              </a:schemeClr>
            </a:solidFill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400" b="1" dirty="0" err="1">
                <a:solidFill>
                  <a:schemeClr val="tx1">
                    <a:lumMod val="65000"/>
                  </a:schemeClr>
                </a:solidFill>
                <a:latin typeface="VN-NTIMES" pitchFamily="2" charset="0"/>
              </a:rPr>
              <a:t>Thaàn</a:t>
            </a:r>
            <a:r>
              <a:rPr lang="en-US" sz="2400" b="1" dirty="0">
                <a:solidFill>
                  <a:schemeClr val="tx1">
                    <a:lumMod val="65000"/>
                  </a:schemeClr>
                </a:solidFill>
                <a:latin typeface="VN-NTIMES" pitchFamily="2" charset="0"/>
              </a:rPr>
              <a:t> </a:t>
            </a:r>
            <a:r>
              <a:rPr lang="en-US" sz="2400" b="1" dirty="0" err="1">
                <a:solidFill>
                  <a:schemeClr val="tx1">
                    <a:lumMod val="65000"/>
                  </a:schemeClr>
                </a:solidFill>
                <a:latin typeface="VN-NTIMES" pitchFamily="2" charset="0"/>
              </a:rPr>
              <a:t>thoaïi</a:t>
            </a:r>
            <a:r>
              <a:rPr lang="en-US" sz="2400" b="1" dirty="0">
                <a:solidFill>
                  <a:schemeClr val="tx1">
                    <a:lumMod val="65000"/>
                  </a:schemeClr>
                </a:solidFill>
                <a:latin typeface="VN-NTIMES" pitchFamily="2" charset="0"/>
              </a:rPr>
              <a:t> </a:t>
            </a:r>
            <a:r>
              <a:rPr lang="en-US" sz="2400" b="1" dirty="0" err="1">
                <a:solidFill>
                  <a:schemeClr val="tx1">
                    <a:lumMod val="65000"/>
                  </a:schemeClr>
                </a:solidFill>
                <a:latin typeface="VN-NTIMES" pitchFamily="2" charset="0"/>
              </a:rPr>
              <a:t>vaø</a:t>
            </a:r>
            <a:r>
              <a:rPr lang="en-US" sz="2400" b="1" dirty="0">
                <a:solidFill>
                  <a:schemeClr val="tx1">
                    <a:lumMod val="65000"/>
                  </a:schemeClr>
                </a:solidFill>
                <a:latin typeface="VN-NTIMES" pitchFamily="2" charset="0"/>
              </a:rPr>
              <a:t> </a:t>
            </a:r>
            <a:r>
              <a:rPr lang="en-US" sz="2400" b="1" dirty="0" err="1">
                <a:solidFill>
                  <a:schemeClr val="tx1">
                    <a:lumMod val="65000"/>
                  </a:schemeClr>
                </a:solidFill>
                <a:latin typeface="VN-NTIMES" pitchFamily="2" charset="0"/>
              </a:rPr>
              <a:t>trieát</a:t>
            </a:r>
            <a:r>
              <a:rPr lang="en-US" sz="2400" b="1" dirty="0">
                <a:solidFill>
                  <a:schemeClr val="tx1">
                    <a:lumMod val="65000"/>
                  </a:schemeClr>
                </a:solidFill>
                <a:latin typeface="VN-NTIMES" pitchFamily="2" charset="0"/>
              </a:rPr>
              <a:t> </a:t>
            </a:r>
            <a:r>
              <a:rPr lang="en-US" sz="2400" b="1" dirty="0" err="1">
                <a:solidFill>
                  <a:schemeClr val="tx1">
                    <a:lumMod val="65000"/>
                  </a:schemeClr>
                </a:solidFill>
                <a:latin typeface="VN-NTIMES" pitchFamily="2" charset="0"/>
              </a:rPr>
              <a:t>hoïc</a:t>
            </a:r>
            <a:r>
              <a:rPr lang="en-US" sz="2400" b="1" dirty="0">
                <a:solidFill>
                  <a:schemeClr val="tx1">
                    <a:lumMod val="65000"/>
                  </a:schemeClr>
                </a:solidFill>
                <a:latin typeface="VN-NTIMES" pitchFamily="2" charset="0"/>
              </a:rPr>
              <a:t> Hi </a:t>
            </a:r>
            <a:r>
              <a:rPr lang="en-US" sz="2400" b="1" dirty="0" err="1">
                <a:solidFill>
                  <a:schemeClr val="tx1">
                    <a:lumMod val="65000"/>
                  </a:schemeClr>
                </a:solidFill>
                <a:latin typeface="VN-NTIMES" pitchFamily="2" charset="0"/>
              </a:rPr>
              <a:t>Laïp</a:t>
            </a:r>
            <a:endParaRPr lang="en-US" sz="2400" b="1" dirty="0">
              <a:solidFill>
                <a:schemeClr val="tx1">
                  <a:lumMod val="65000"/>
                </a:schemeClr>
              </a:solidFill>
              <a:latin typeface="VN-NTIMES" pitchFamily="2" charset="0"/>
            </a:endParaRPr>
          </a:p>
        </p:txBody>
      </p:sp>
      <p:sp>
        <p:nvSpPr>
          <p:cNvPr id="66" name="AutoShape 49"/>
          <p:cNvSpPr>
            <a:spLocks noChangeArrowheads="1"/>
          </p:cNvSpPr>
          <p:nvPr/>
        </p:nvSpPr>
        <p:spPr bwMode="auto">
          <a:xfrm>
            <a:off x="3599945" y="2672452"/>
            <a:ext cx="4345289" cy="440826"/>
          </a:xfrm>
          <a:prstGeom prst="roundRect">
            <a:avLst>
              <a:gd name="adj" fmla="val 23653"/>
            </a:avLst>
          </a:prstGeom>
          <a:solidFill>
            <a:srgbClr val="CC99FF"/>
          </a:solidFill>
          <a:ln w="6350" algn="ctr">
            <a:solidFill>
              <a:schemeClr val="tx1">
                <a:lumMod val="75000"/>
              </a:schemeClr>
            </a:solidFill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2400" b="1" err="1">
                <a:solidFill>
                  <a:schemeClr val="bg2"/>
                </a:solidFill>
                <a:latin typeface="VN-NTime" pitchFamily="2" charset="0"/>
              </a:rPr>
              <a:t>Tö</a:t>
            </a: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chemeClr val="bg2"/>
                </a:solidFill>
                <a:latin typeface="VN-NTime" pitchFamily="2" charset="0"/>
              </a:rPr>
              <a:t>töôûng</a:t>
            </a: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chemeClr val="bg2"/>
                </a:solidFill>
                <a:latin typeface="VN-NTime" pitchFamily="2" charset="0"/>
              </a:rPr>
              <a:t>trieát</a:t>
            </a: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chemeClr val="bg2"/>
                </a:solidFill>
                <a:latin typeface="VN-NTime" pitchFamily="2" charset="0"/>
              </a:rPr>
              <a:t>hoïc</a:t>
            </a: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 cha </a:t>
            </a:r>
            <a:r>
              <a:rPr lang="en-US" sz="2400" b="1" err="1">
                <a:solidFill>
                  <a:schemeClr val="bg2"/>
                </a:solidFill>
                <a:latin typeface="VN-NTime" pitchFamily="2" charset="0"/>
              </a:rPr>
              <a:t>coá</a:t>
            </a: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 </a:t>
            </a:r>
          </a:p>
        </p:txBody>
      </p:sp>
      <p:cxnSp>
        <p:nvCxnSpPr>
          <p:cNvPr id="67" name="Straight Arrow Connector 66"/>
          <p:cNvCxnSpPr>
            <a:cxnSpLocks/>
            <a:stCxn id="65" idx="2"/>
            <a:endCxn id="66" idx="0"/>
          </p:cNvCxnSpPr>
          <p:nvPr/>
        </p:nvCxnSpPr>
        <p:spPr bwMode="auto">
          <a:xfrm>
            <a:off x="5761037" y="2245165"/>
            <a:ext cx="11553" cy="427287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stCxn id="72" idx="2"/>
            <a:endCxn id="71" idx="0"/>
          </p:cNvCxnSpPr>
          <p:nvPr/>
        </p:nvCxnSpPr>
        <p:spPr bwMode="auto">
          <a:xfrm>
            <a:off x="5796700" y="3981391"/>
            <a:ext cx="1831237" cy="523525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72" idx="2"/>
            <a:endCxn id="70" idx="0"/>
          </p:cNvCxnSpPr>
          <p:nvPr/>
        </p:nvCxnSpPr>
        <p:spPr bwMode="auto">
          <a:xfrm flipH="1">
            <a:off x="4008437" y="3981391"/>
            <a:ext cx="1788263" cy="523525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AutoShape 49"/>
          <p:cNvSpPr>
            <a:spLocks noChangeArrowheads="1"/>
          </p:cNvSpPr>
          <p:nvPr/>
        </p:nvSpPr>
        <p:spPr bwMode="auto">
          <a:xfrm>
            <a:off x="2446337" y="4504916"/>
            <a:ext cx="3124200" cy="400751"/>
          </a:xfrm>
          <a:prstGeom prst="roundRect">
            <a:avLst>
              <a:gd name="adj" fmla="val 23653"/>
            </a:avLst>
          </a:prstGeom>
          <a:solidFill>
            <a:schemeClr val="accent2">
              <a:lumMod val="20000"/>
              <a:lumOff val="80000"/>
            </a:schemeClr>
          </a:solidFill>
          <a:ln w="6350" algn="ctr">
            <a:solidFill>
              <a:schemeClr val="tx1">
                <a:lumMod val="75000"/>
              </a:schemeClr>
            </a:solidFill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  </a:t>
            </a:r>
            <a:r>
              <a:rPr lang="en-US" sz="2400" b="1" err="1">
                <a:solidFill>
                  <a:schemeClr val="bg2"/>
                </a:solidFill>
                <a:latin typeface="VN-NTime" pitchFamily="2" charset="0"/>
              </a:rPr>
              <a:t>Chuû</a:t>
            </a: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chemeClr val="bg2"/>
                </a:solidFill>
                <a:latin typeface="VN-NTime" pitchFamily="2" charset="0"/>
              </a:rPr>
              <a:t>nghóa</a:t>
            </a: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chemeClr val="bg2"/>
                </a:solidFill>
                <a:latin typeface="VN-NTime" pitchFamily="2" charset="0"/>
              </a:rPr>
              <a:t>duy</a:t>
            </a: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chemeClr val="bg2"/>
                </a:solidFill>
                <a:latin typeface="VN-NTime" pitchFamily="2" charset="0"/>
              </a:rPr>
              <a:t>thöïc</a:t>
            </a:r>
            <a:endParaRPr lang="en-US" sz="2400" b="1">
              <a:solidFill>
                <a:schemeClr val="bg2"/>
              </a:solidFill>
              <a:latin typeface="VN-NTime" pitchFamily="2" charset="0"/>
            </a:endParaRPr>
          </a:p>
        </p:txBody>
      </p:sp>
      <p:sp>
        <p:nvSpPr>
          <p:cNvPr id="71" name="AutoShape 49"/>
          <p:cNvSpPr>
            <a:spLocks noChangeArrowheads="1"/>
          </p:cNvSpPr>
          <p:nvPr/>
        </p:nvSpPr>
        <p:spPr bwMode="auto">
          <a:xfrm>
            <a:off x="6027737" y="4504916"/>
            <a:ext cx="3200400" cy="400751"/>
          </a:xfrm>
          <a:prstGeom prst="roundRect">
            <a:avLst>
              <a:gd name="adj" fmla="val 23653"/>
            </a:avLst>
          </a:prstGeom>
          <a:solidFill>
            <a:schemeClr val="accent2">
              <a:lumMod val="20000"/>
              <a:lumOff val="80000"/>
            </a:schemeClr>
          </a:solidFill>
          <a:ln w="6350" algn="ctr">
            <a:solidFill>
              <a:schemeClr val="tx1">
                <a:lumMod val="75000"/>
              </a:schemeClr>
            </a:solidFill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  </a:t>
            </a:r>
            <a:r>
              <a:rPr lang="en-US" sz="2400" b="1" err="1">
                <a:solidFill>
                  <a:schemeClr val="bg2"/>
                </a:solidFill>
                <a:latin typeface="VN-NTime" pitchFamily="2" charset="0"/>
              </a:rPr>
              <a:t>Chuû</a:t>
            </a: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chemeClr val="bg2"/>
                </a:solidFill>
                <a:latin typeface="VN-NTime" pitchFamily="2" charset="0"/>
              </a:rPr>
              <a:t>nghóa</a:t>
            </a: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chemeClr val="bg2"/>
                </a:solidFill>
                <a:latin typeface="VN-NTime" pitchFamily="2" charset="0"/>
              </a:rPr>
              <a:t>duy</a:t>
            </a: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chemeClr val="bg2"/>
                </a:solidFill>
                <a:latin typeface="VN-NTime" pitchFamily="2" charset="0"/>
              </a:rPr>
              <a:t>danh</a:t>
            </a:r>
            <a:endParaRPr lang="en-US" sz="2400" b="1">
              <a:solidFill>
                <a:schemeClr val="bg2"/>
              </a:solidFill>
              <a:latin typeface="VN-NTime" pitchFamily="2" charset="0"/>
            </a:endParaRPr>
          </a:p>
        </p:txBody>
      </p:sp>
      <p:sp>
        <p:nvSpPr>
          <p:cNvPr id="72" name="AutoShape 49"/>
          <p:cNvSpPr>
            <a:spLocks noChangeArrowheads="1"/>
          </p:cNvSpPr>
          <p:nvPr/>
        </p:nvSpPr>
        <p:spPr bwMode="auto">
          <a:xfrm>
            <a:off x="3965463" y="3540565"/>
            <a:ext cx="3662474" cy="440826"/>
          </a:xfrm>
          <a:prstGeom prst="roundRect">
            <a:avLst>
              <a:gd name="adj" fmla="val 23653"/>
            </a:avLst>
          </a:prstGeom>
          <a:solidFill>
            <a:schemeClr val="accent1">
              <a:lumMod val="40000"/>
              <a:lumOff val="60000"/>
            </a:schemeClr>
          </a:solidFill>
          <a:ln w="6350" algn="ctr">
            <a:solidFill>
              <a:schemeClr val="tx1">
                <a:lumMod val="75000"/>
              </a:schemeClr>
            </a:solidFill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2400" b="1" err="1">
                <a:solidFill>
                  <a:srgbClr val="000066"/>
                </a:solidFill>
                <a:latin typeface="VN-NTime" pitchFamily="2" charset="0"/>
              </a:rPr>
              <a:t>Trieát</a:t>
            </a: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0066"/>
                </a:solidFill>
                <a:latin typeface="VN-NTime" pitchFamily="2" charset="0"/>
              </a:rPr>
              <a:t>kinh</a:t>
            </a: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0066"/>
                </a:solidFill>
                <a:latin typeface="VN-NTime" pitchFamily="2" charset="0"/>
              </a:rPr>
              <a:t>vieän</a:t>
            </a:r>
            <a:endParaRPr lang="en-US" sz="2400" b="1">
              <a:solidFill>
                <a:srgbClr val="000066"/>
              </a:solidFill>
              <a:latin typeface="VN-NTime" pitchFamily="2" charset="0"/>
            </a:endParaRPr>
          </a:p>
        </p:txBody>
      </p:sp>
      <p:cxnSp>
        <p:nvCxnSpPr>
          <p:cNvPr id="73" name="Straight Arrow Connector 72"/>
          <p:cNvCxnSpPr>
            <a:stCxn id="66" idx="2"/>
            <a:endCxn id="72" idx="0"/>
          </p:cNvCxnSpPr>
          <p:nvPr/>
        </p:nvCxnSpPr>
        <p:spPr bwMode="auto">
          <a:xfrm>
            <a:off x="5772590" y="3113278"/>
            <a:ext cx="24110" cy="427287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AutoShape 49"/>
          <p:cNvSpPr>
            <a:spLocks noChangeArrowheads="1"/>
          </p:cNvSpPr>
          <p:nvPr/>
        </p:nvSpPr>
        <p:spPr bwMode="auto">
          <a:xfrm>
            <a:off x="3608840" y="5343116"/>
            <a:ext cx="4345289" cy="400751"/>
          </a:xfrm>
          <a:prstGeom prst="roundRect">
            <a:avLst>
              <a:gd name="adj" fmla="val 23653"/>
            </a:avLst>
          </a:prstGeom>
          <a:solidFill>
            <a:schemeClr val="tx2">
              <a:lumMod val="20000"/>
              <a:lumOff val="80000"/>
            </a:schemeClr>
          </a:solidFill>
          <a:ln w="6350" algn="ctr">
            <a:solidFill>
              <a:schemeClr val="tx1">
                <a:lumMod val="75000"/>
              </a:schemeClr>
            </a:solidFill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2400" b="1" err="1">
                <a:solidFill>
                  <a:srgbClr val="0000CC"/>
                </a:solidFill>
                <a:latin typeface="VN-NTime" pitchFamily="2" charset="0"/>
              </a:rPr>
              <a:t>Trieát</a:t>
            </a:r>
            <a:r>
              <a:rPr lang="en-US" sz="2400" b="1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00CC"/>
                </a:solidFill>
                <a:latin typeface="VN-NTime" pitchFamily="2" charset="0"/>
              </a:rPr>
              <a:t>hoïc</a:t>
            </a:r>
            <a:r>
              <a:rPr lang="en-US" sz="2400" b="1">
                <a:solidFill>
                  <a:srgbClr val="0000CC"/>
                </a:solidFill>
                <a:latin typeface="VN-NTime" pitchFamily="2" charset="0"/>
              </a:rPr>
              <a:t> Toâma </a:t>
            </a:r>
            <a:r>
              <a:rPr lang="en-US" sz="2400">
                <a:solidFill>
                  <a:srgbClr val="0000CC"/>
                </a:solidFill>
                <a:latin typeface="VN-NTime" pitchFamily="2" charset="0"/>
              </a:rPr>
              <a:t>(duy thöïc oân hoøa)</a:t>
            </a:r>
          </a:p>
        </p:txBody>
      </p:sp>
      <p:cxnSp>
        <p:nvCxnSpPr>
          <p:cNvPr id="75" name="Straight Arrow Connector 74"/>
          <p:cNvCxnSpPr>
            <a:stCxn id="71" idx="2"/>
            <a:endCxn id="74" idx="0"/>
          </p:cNvCxnSpPr>
          <p:nvPr/>
        </p:nvCxnSpPr>
        <p:spPr bwMode="auto">
          <a:xfrm flipH="1">
            <a:off x="5781485" y="4905667"/>
            <a:ext cx="1846452" cy="437449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70" idx="2"/>
            <a:endCxn id="74" idx="0"/>
          </p:cNvCxnSpPr>
          <p:nvPr/>
        </p:nvCxnSpPr>
        <p:spPr bwMode="auto">
          <a:xfrm>
            <a:off x="4008437" y="4905667"/>
            <a:ext cx="1773048" cy="437449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Rounded Rectangle 17"/>
          <p:cNvSpPr/>
          <p:nvPr/>
        </p:nvSpPr>
        <p:spPr bwMode="auto">
          <a:xfrm>
            <a:off x="84136" y="473822"/>
            <a:ext cx="2667001" cy="461558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VN-NTime" pitchFamily="2" charset="0"/>
              </a:rPr>
              <a:t>c)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Caùc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tröôøng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phaùi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endParaRPr lang="en-US" sz="2400" b="1" dirty="0">
              <a:solidFill>
                <a:srgbClr val="FFFFFF"/>
              </a:solidFill>
              <a:latin typeface="VN-NTime" pitchFamily="2" charset="0"/>
            </a:endParaRPr>
          </a:p>
        </p:txBody>
      </p:sp>
      <p:sp>
        <p:nvSpPr>
          <p:cNvPr id="16" name="AutoShape 49"/>
          <p:cNvSpPr>
            <a:spLocks noChangeArrowheads="1"/>
          </p:cNvSpPr>
          <p:nvPr/>
        </p:nvSpPr>
        <p:spPr bwMode="auto">
          <a:xfrm>
            <a:off x="0" y="13474"/>
            <a:ext cx="9921875" cy="446975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2.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trieát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hoïc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phöông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Taây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trung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ñaïi</a:t>
            </a:r>
            <a:endParaRPr lang="vi-VN" sz="2400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 autoUpdateAnimBg="0"/>
      <p:bldP spid="70" grpId="0" animBg="1" autoUpdateAnimBg="0"/>
      <p:bldP spid="71" grpId="0" animBg="1" autoUpdateAnimBg="0"/>
      <p:bldP spid="72" grpId="0" animBg="1" autoUpdateAnimBg="0"/>
      <p:bldP spid="74" grpId="0" animBg="1" autoUpdateAnimBg="0"/>
      <p:bldP spid="1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84135" y="476034"/>
            <a:ext cx="4191002" cy="461558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 eaLnBrk="0" hangingPunct="0"/>
            <a:r>
              <a:rPr lang="en-US" sz="2400" b="1" dirty="0">
                <a:latin typeface="VN-NTime" pitchFamily="2" charset="0"/>
              </a:rPr>
              <a:t>a) </a:t>
            </a:r>
            <a:r>
              <a:rPr lang="en-US" sz="2400" b="1" dirty="0" err="1">
                <a:latin typeface="VN-NTime" pitchFamily="2" charset="0"/>
              </a:rPr>
              <a:t>Lòch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söû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ra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ñôøi</a:t>
            </a:r>
            <a:r>
              <a:rPr lang="en-US" sz="2400" b="1" dirty="0">
                <a:latin typeface="VN-NTime" pitchFamily="2" charset="0"/>
              </a:rPr>
              <a:t> &amp; </a:t>
            </a:r>
            <a:r>
              <a:rPr lang="en-US" sz="2400" b="1" dirty="0" err="1">
                <a:latin typeface="VN-NTime" pitchFamily="2" charset="0"/>
              </a:rPr>
              <a:t>phaùt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trieån</a:t>
            </a:r>
            <a:endParaRPr lang="en-US" sz="2400" b="1" spc="-50" dirty="0">
              <a:latin typeface="VN-NTime" pitchFamily="2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84135" y="1981200"/>
            <a:ext cx="9601202" cy="3259949"/>
          </a:xfrm>
          <a:prstGeom prst="roundRect">
            <a:avLst>
              <a:gd name="adj" fmla="val 1923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73050" indent="-27305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Thôøi Phuïc höng</a:t>
            </a:r>
            <a:r>
              <a:rPr lang="en-US" sz="240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>
                <a:solidFill>
                  <a:schemeClr val="bg2"/>
                </a:solidFill>
                <a:latin typeface="VN-NTime" pitchFamily="2" charset="0"/>
              </a:rPr>
              <a:t>(Quay veà vôùi vaên hoùa coå Hi Laïp)</a:t>
            </a: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 – Thôøi ñaïi hình thaønh phöông thöùc saûn xuaát TBCN:</a:t>
            </a:r>
          </a:p>
          <a:p>
            <a:pPr marL="627380" lvl="1" indent="-35433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002060"/>
                </a:solidFill>
                <a:latin typeface="VN-NTime" pitchFamily="2" charset="0"/>
              </a:rPr>
              <a:t>Hình thaønh quan heä saûn xuaát tö baûn chuû nghóa cuøng vôùi neàn coâng- thöông nghieäp &amp; caùc thò tröôøng tö baûn chuû nghóa </a:t>
            </a:r>
            <a:r>
              <a:rPr lang="en-US" sz="2400" b="1">
                <a:solidFill>
                  <a:srgbClr val="002060"/>
                </a:solidFill>
                <a:latin typeface="VN-NTime" pitchFamily="2" charset="0"/>
                <a:sym typeface="Wingdings" panose="05000000000000000000" pitchFamily="2" charset="2"/>
              </a:rPr>
              <a:t> Xaõ hoäi</a:t>
            </a:r>
            <a:r>
              <a:rPr lang="en-US" sz="2400" b="1">
                <a:solidFill>
                  <a:srgbClr val="002060"/>
                </a:solidFill>
                <a:latin typeface="VN-NTime" pitchFamily="2" charset="0"/>
              </a:rPr>
              <a:t> phaân hoùa ra thaønh hai giai caáp môùi: Tö saûn vaø voâ saûn; </a:t>
            </a:r>
          </a:p>
          <a:p>
            <a:pPr marL="627380" lvl="1" indent="-35433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002060"/>
                </a:solidFill>
                <a:latin typeface="VN-NTime" pitchFamily="2" charset="0"/>
              </a:rPr>
              <a:t>Hoài sinh khoa hoïc töï nhieân vaø trieát hoïc Hi Laïp coå ñaïi - coâng cuï tinh thaàn ñeå giai caáp tö saûn ñaáu tranh choáng laïi caùc theá löïc baûo thuû laø ñòa chuû – phong kieán – Nhaø thôø</a:t>
            </a:r>
            <a:r>
              <a:rPr lang="en-US" sz="2400">
                <a:solidFill>
                  <a:srgbClr val="002060"/>
                </a:solidFill>
                <a:latin typeface="VN-NTime" pitchFamily="2" charset="0"/>
              </a:rPr>
              <a:t>.</a:t>
            </a:r>
          </a:p>
        </p:txBody>
      </p:sp>
      <p:sp>
        <p:nvSpPr>
          <p:cNvPr id="6" name="AutoShape 49"/>
          <p:cNvSpPr>
            <a:spLocks noChangeArrowheads="1"/>
          </p:cNvSpPr>
          <p:nvPr/>
        </p:nvSpPr>
        <p:spPr bwMode="auto">
          <a:xfrm>
            <a:off x="0" y="0"/>
            <a:ext cx="9921875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3.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trieát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hoïc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phöông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Taây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phuïc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höng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-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caän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ñaïi</a:t>
            </a:r>
            <a:endParaRPr lang="vi-VN" sz="2400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auto">
          <a:xfrm>
            <a:off x="84136" y="1236864"/>
            <a:ext cx="9794546" cy="5250180"/>
          </a:xfrm>
          <a:prstGeom prst="roundRect">
            <a:avLst>
              <a:gd name="adj" fmla="val 1923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Thôøi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caän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ñaïi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–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thôøi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khaúng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ñònh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phöông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saûn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xuaát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TBCN:</a:t>
            </a:r>
          </a:p>
          <a:p>
            <a:pPr marL="698500" lvl="2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Maâu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thuaãn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xaõ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hoäi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" panose="05000000000000000000" pitchFamily="2" charset="2"/>
              </a:rPr>
              <a:t>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maïng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saûn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" panose="05000000000000000000" pitchFamily="2" charset="2"/>
              </a:rPr>
              <a:t>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iai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caáp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saûn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trò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CNTB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trieån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vững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</a:t>
            </a:r>
          </a:p>
          <a:p>
            <a:pPr marL="698500" lvl="2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Chính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trò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saûn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" panose="05000000000000000000" pitchFamily="2" charset="2"/>
              </a:rPr>
              <a:t>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ngaønh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nhieân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Cô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,…)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" panose="05000000000000000000" pitchFamily="2" charset="2"/>
              </a:rPr>
              <a:t>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ñieåm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phöông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phaùp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nghieäm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…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chæ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hoaït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tieãn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-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con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</a:t>
            </a:r>
          </a:p>
          <a:p>
            <a:pPr marL="698500" lvl="1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Cuoái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kyû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18,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kieán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quyeàn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ôû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nöôùc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Phoå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quyeàn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löïc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ngaên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caûn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CNTB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trieån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iai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caáp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VN-NTime" pitchFamily="2" charset="0"/>
              </a:rPr>
              <a:t>saûn</a:t>
            </a:r>
            <a:r>
              <a:rPr lang="en-US" sz="2400" b="1" dirty="0">
                <a:solidFill>
                  <a:srgbClr val="00206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ít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oûi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bò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taùn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yeáu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kinh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nhöôïc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chính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trò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soáng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tinh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phuù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…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muoán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nhöng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maïng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chuùng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muoán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maïng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nhöng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löïc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löôïng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laõnh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84135" y="483690"/>
            <a:ext cx="4191002" cy="461558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 eaLnBrk="0" hangingPunct="0"/>
            <a:r>
              <a:rPr lang="en-US" sz="2400" b="1" dirty="0">
                <a:solidFill>
                  <a:schemeClr val="bg1">
                    <a:lumMod val="20000"/>
                    <a:lumOff val="80000"/>
                  </a:schemeClr>
                </a:solidFill>
                <a:latin typeface="VN-NTime" pitchFamily="2" charset="0"/>
              </a:rPr>
              <a:t>a) </a:t>
            </a:r>
            <a:r>
              <a:rPr lang="en-US" sz="2400" b="1" dirty="0" err="1">
                <a:latin typeface="VN-NTime" pitchFamily="2" charset="0"/>
              </a:rPr>
              <a:t>Lòch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söû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ra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ñôøi</a:t>
            </a:r>
            <a:r>
              <a:rPr lang="en-US" sz="2400" b="1" dirty="0">
                <a:latin typeface="VN-NTime" pitchFamily="2" charset="0"/>
              </a:rPr>
              <a:t> &amp; </a:t>
            </a:r>
            <a:r>
              <a:rPr lang="en-US" sz="2400" b="1" dirty="0" err="1">
                <a:latin typeface="VN-NTime" pitchFamily="2" charset="0"/>
              </a:rPr>
              <a:t>phaùt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trieån</a:t>
            </a:r>
            <a:endParaRPr lang="en-US" sz="2400" b="1" spc="-50" dirty="0">
              <a:latin typeface="VN-NTime" pitchFamily="2" charset="0"/>
            </a:endParaRPr>
          </a:p>
        </p:txBody>
      </p:sp>
      <p:sp>
        <p:nvSpPr>
          <p:cNvPr id="5" name="AutoShape 49"/>
          <p:cNvSpPr>
            <a:spLocks noChangeArrowheads="1"/>
          </p:cNvSpPr>
          <p:nvPr/>
        </p:nvSpPr>
        <p:spPr bwMode="auto">
          <a:xfrm>
            <a:off x="0" y="0"/>
            <a:ext cx="9921875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3.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trieát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hoïc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phöông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Taây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phuïc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höng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-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caän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ñaïi</a:t>
            </a:r>
            <a:endParaRPr lang="vi-VN" sz="2400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auto">
          <a:xfrm>
            <a:off x="84136" y="1220806"/>
            <a:ext cx="9794546" cy="4036994"/>
          </a:xfrm>
          <a:prstGeom prst="roundRect">
            <a:avLst>
              <a:gd name="adj" fmla="val 1923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maùy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moùc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ñieåm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nhieân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thaàn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; 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Toaùt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tinh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thaàn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khai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saùng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nghóa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saûn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ngoïn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côø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saûn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taäp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hôïp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quaàn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chuùng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maïng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xaây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döïng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CNTB;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Tìm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kieám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phöông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phaùp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khaéc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phuïc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phöông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phaùp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kinh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xaây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döïng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TH &amp; KH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höôùng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ñeán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tri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thöùc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);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Cuoái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thôøi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ñaøo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saâu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sinh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saûn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</a:t>
            </a:r>
            <a:r>
              <a:rPr lang="en-US" sz="2400" b="1" i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khaéc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phuïc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maùy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moùc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phöông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phaùp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sieâu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tröôøng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tröôùc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xuaát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ñieån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Ñöùc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– ‘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leà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’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phöông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Taây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-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 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84135" y="483690"/>
            <a:ext cx="1981202" cy="461558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VN-NTime" pitchFamily="2" charset="0"/>
              </a:rPr>
              <a:t>b)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Ñaëc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ñieåm</a:t>
            </a:r>
            <a:endParaRPr lang="en-US" sz="2400" b="1" dirty="0">
              <a:solidFill>
                <a:srgbClr val="FFFFFF"/>
              </a:solidFill>
              <a:latin typeface="VN-NTime" pitchFamily="2" charset="0"/>
            </a:endParaRPr>
          </a:p>
        </p:txBody>
      </p:sp>
      <p:sp>
        <p:nvSpPr>
          <p:cNvPr id="5" name="AutoShape 49"/>
          <p:cNvSpPr>
            <a:spLocks noChangeArrowheads="1"/>
          </p:cNvSpPr>
          <p:nvPr/>
        </p:nvSpPr>
        <p:spPr bwMode="auto">
          <a:xfrm>
            <a:off x="0" y="0"/>
            <a:ext cx="9921875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3.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trieát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hoïc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phöông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Taây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phuïc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höng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-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caän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ñaïi</a:t>
            </a:r>
            <a:endParaRPr lang="vi-VN" sz="2400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49"/>
          <p:cNvSpPr>
            <a:spLocks noChangeArrowheads="1"/>
          </p:cNvSpPr>
          <p:nvPr/>
        </p:nvSpPr>
        <p:spPr bwMode="auto">
          <a:xfrm>
            <a:off x="3602864" y="2362200"/>
            <a:ext cx="4267200" cy="457200"/>
          </a:xfrm>
          <a:prstGeom prst="roundRect">
            <a:avLst>
              <a:gd name="adj" fmla="val 17948"/>
            </a:avLst>
          </a:prstGeom>
          <a:solidFill>
            <a:srgbClr val="CC99FF"/>
          </a:solidFill>
          <a:ln w="6350" algn="ctr">
            <a:solidFill>
              <a:schemeClr val="tx1">
                <a:lumMod val="75000"/>
              </a:schemeClr>
            </a:solidFill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Tö töôûng TH thôøi Phuïc höng</a:t>
            </a:r>
          </a:p>
        </p:txBody>
      </p:sp>
      <p:sp>
        <p:nvSpPr>
          <p:cNvPr id="19" name="AutoShape 49"/>
          <p:cNvSpPr>
            <a:spLocks noChangeArrowheads="1"/>
          </p:cNvSpPr>
          <p:nvPr/>
        </p:nvSpPr>
        <p:spPr bwMode="auto">
          <a:xfrm>
            <a:off x="2979203" y="3162094"/>
            <a:ext cx="5541818" cy="484909"/>
          </a:xfrm>
          <a:prstGeom prst="roundRect">
            <a:avLst>
              <a:gd name="adj" fmla="val 23653"/>
            </a:avLst>
          </a:prstGeom>
          <a:solidFill>
            <a:srgbClr val="CC99FF"/>
          </a:solidFill>
          <a:ln w="6350" algn="ctr">
            <a:solidFill>
              <a:schemeClr val="tx1">
                <a:lumMod val="75000"/>
              </a:schemeClr>
            </a:solidFill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2400" b="1" err="1">
                <a:solidFill>
                  <a:srgbClr val="800000"/>
                </a:solidFill>
                <a:latin typeface="VN-NTime" pitchFamily="2" charset="0"/>
              </a:rPr>
              <a:t>Caùc</a:t>
            </a: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800000"/>
                </a:solidFill>
                <a:latin typeface="VN-NTime" pitchFamily="2" charset="0"/>
              </a:rPr>
              <a:t>tröôøng</a:t>
            </a: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800000"/>
                </a:solidFill>
                <a:latin typeface="VN-NTime" pitchFamily="2" charset="0"/>
              </a:rPr>
              <a:t>phaùi</a:t>
            </a: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800000"/>
                </a:solidFill>
                <a:latin typeface="VN-NTime" pitchFamily="2" charset="0"/>
              </a:rPr>
              <a:t>trieát</a:t>
            </a: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800000"/>
                </a:solidFill>
                <a:latin typeface="VN-NTime" pitchFamily="2" charset="0"/>
              </a:rPr>
              <a:t>hoïc</a:t>
            </a: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800000"/>
                </a:solidFill>
                <a:latin typeface="VN-NTime" pitchFamily="2" charset="0"/>
              </a:rPr>
              <a:t>lôùn</a:t>
            </a: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800000"/>
                </a:solidFill>
                <a:latin typeface="VN-NTime" pitchFamily="2" charset="0"/>
              </a:rPr>
              <a:t>thôøi</a:t>
            </a: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800000"/>
                </a:solidFill>
                <a:latin typeface="VN-NTime" pitchFamily="2" charset="0"/>
              </a:rPr>
              <a:t>caän</a:t>
            </a: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800000"/>
                </a:solidFill>
                <a:latin typeface="VN-NTime" pitchFamily="2" charset="0"/>
              </a:rPr>
              <a:t>ñaïi</a:t>
            </a:r>
            <a:endParaRPr lang="en-US" sz="2400" b="1">
              <a:solidFill>
                <a:srgbClr val="800000"/>
              </a:solidFill>
              <a:latin typeface="VN-NTime" pitchFamily="2" charset="0"/>
            </a:endParaRPr>
          </a:p>
        </p:txBody>
      </p:sp>
      <p:cxnSp>
        <p:nvCxnSpPr>
          <p:cNvPr id="20" name="Straight Arrow Connector 19"/>
          <p:cNvCxnSpPr>
            <a:stCxn id="18" idx="2"/>
            <a:endCxn id="19" idx="0"/>
          </p:cNvCxnSpPr>
          <p:nvPr/>
        </p:nvCxnSpPr>
        <p:spPr bwMode="auto">
          <a:xfrm>
            <a:off x="5736464" y="2819400"/>
            <a:ext cx="13648" cy="342694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19" idx="2"/>
            <a:endCxn id="24" idx="0"/>
          </p:cNvCxnSpPr>
          <p:nvPr/>
        </p:nvCxnSpPr>
        <p:spPr bwMode="auto">
          <a:xfrm>
            <a:off x="5750112" y="3647003"/>
            <a:ext cx="2077517" cy="315397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9" idx="2"/>
            <a:endCxn id="23" idx="0"/>
          </p:cNvCxnSpPr>
          <p:nvPr/>
        </p:nvCxnSpPr>
        <p:spPr bwMode="auto">
          <a:xfrm flipH="1">
            <a:off x="3616512" y="3647003"/>
            <a:ext cx="2133600" cy="315397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AutoShape 49"/>
          <p:cNvSpPr>
            <a:spLocks noChangeArrowheads="1"/>
          </p:cNvSpPr>
          <p:nvPr/>
        </p:nvSpPr>
        <p:spPr bwMode="auto">
          <a:xfrm>
            <a:off x="1559112" y="3962400"/>
            <a:ext cx="4114800" cy="685800"/>
          </a:xfrm>
          <a:prstGeom prst="roundRect">
            <a:avLst>
              <a:gd name="adj" fmla="val 23653"/>
            </a:avLst>
          </a:prstGeom>
          <a:solidFill>
            <a:schemeClr val="accent2">
              <a:lumMod val="20000"/>
              <a:lumOff val="80000"/>
            </a:schemeClr>
          </a:solidFill>
          <a:ln w="6350" algn="ctr">
            <a:solidFill>
              <a:schemeClr val="tx1">
                <a:lumMod val="75000"/>
              </a:schemeClr>
            </a:solidFill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3300"/>
                </a:solidFill>
                <a:latin typeface="VN-NTime" pitchFamily="2" charset="0"/>
              </a:rPr>
              <a:t>Chuû</a:t>
            </a:r>
            <a:r>
              <a:rPr lang="en-US" sz="2400" b="1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3300"/>
                </a:solidFill>
                <a:latin typeface="VN-NTime" pitchFamily="2" charset="0"/>
              </a:rPr>
              <a:t>nghóa</a:t>
            </a:r>
            <a:r>
              <a:rPr lang="en-US" sz="2400" b="1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3300"/>
                </a:solidFill>
                <a:latin typeface="VN-NTime" pitchFamily="2" charset="0"/>
              </a:rPr>
              <a:t>duy</a:t>
            </a:r>
            <a:r>
              <a:rPr lang="en-US" sz="2400" b="1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3300"/>
                </a:solidFill>
                <a:latin typeface="VN-NTime" pitchFamily="2" charset="0"/>
              </a:rPr>
              <a:t>vaät</a:t>
            </a:r>
            <a:r>
              <a:rPr lang="en-US" sz="2400" b="1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3300"/>
                </a:solidFill>
                <a:latin typeface="VN-NTime" pitchFamily="2" charset="0"/>
              </a:rPr>
              <a:t>kinh</a:t>
            </a:r>
            <a:r>
              <a:rPr lang="en-US" sz="2400" b="1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3300"/>
                </a:solidFill>
                <a:latin typeface="VN-NTime" pitchFamily="2" charset="0"/>
              </a:rPr>
              <a:t>nghieäm</a:t>
            </a:r>
            <a:endParaRPr lang="en-US" sz="2400" b="1">
              <a:solidFill>
                <a:srgbClr val="003300"/>
              </a:solidFill>
              <a:latin typeface="VN-NTime" pitchFamily="2" charset="0"/>
            </a:endParaRPr>
          </a:p>
          <a:p>
            <a:pPr algn="ctr" eaLnBrk="0" hangingPunct="0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003300"/>
                </a:solidFill>
                <a:latin typeface="VN-NTime" pitchFamily="2" charset="0"/>
              </a:rPr>
              <a:t>(</a:t>
            </a:r>
            <a:r>
              <a:rPr lang="en-US" sz="2400" err="1">
                <a:solidFill>
                  <a:srgbClr val="003300"/>
                </a:solidFill>
                <a:latin typeface="VN-NTime" pitchFamily="2" charset="0"/>
              </a:rPr>
              <a:t>Chuû</a:t>
            </a:r>
            <a:r>
              <a:rPr lang="en-US" sz="240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err="1">
                <a:solidFill>
                  <a:srgbClr val="003300"/>
                </a:solidFill>
                <a:latin typeface="VN-NTime" pitchFamily="2" charset="0"/>
              </a:rPr>
              <a:t>nghóa</a:t>
            </a:r>
            <a:r>
              <a:rPr lang="en-US" sz="240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err="1">
                <a:solidFill>
                  <a:srgbClr val="003300"/>
                </a:solidFill>
                <a:latin typeface="VN-NTime" pitchFamily="2" charset="0"/>
              </a:rPr>
              <a:t>duy</a:t>
            </a:r>
            <a:r>
              <a:rPr lang="en-US" sz="240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err="1">
                <a:solidFill>
                  <a:srgbClr val="003300"/>
                </a:solidFill>
                <a:latin typeface="VN-NTime" pitchFamily="2" charset="0"/>
              </a:rPr>
              <a:t>giaùc</a:t>
            </a:r>
            <a:r>
              <a:rPr lang="en-US" sz="2400">
                <a:solidFill>
                  <a:srgbClr val="003300"/>
                </a:solidFill>
                <a:latin typeface="VN-NTime" pitchFamily="2" charset="0"/>
              </a:rPr>
              <a:t>)</a:t>
            </a:r>
          </a:p>
        </p:txBody>
      </p:sp>
      <p:sp>
        <p:nvSpPr>
          <p:cNvPr id="24" name="AutoShape 49"/>
          <p:cNvSpPr>
            <a:spLocks noChangeArrowheads="1"/>
          </p:cNvSpPr>
          <p:nvPr/>
        </p:nvSpPr>
        <p:spPr bwMode="auto">
          <a:xfrm>
            <a:off x="5817521" y="3962400"/>
            <a:ext cx="4020216" cy="685800"/>
          </a:xfrm>
          <a:prstGeom prst="roundRect">
            <a:avLst>
              <a:gd name="adj" fmla="val 23653"/>
            </a:avLst>
          </a:prstGeom>
          <a:solidFill>
            <a:schemeClr val="tx2">
              <a:lumMod val="20000"/>
              <a:lumOff val="80000"/>
            </a:schemeClr>
          </a:solidFill>
          <a:ln w="6350" algn="ctr">
            <a:solidFill>
              <a:schemeClr val="tx1">
                <a:lumMod val="75000"/>
              </a:schemeClr>
            </a:solidFill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0066"/>
                </a:solidFill>
                <a:latin typeface="VN-NTime" pitchFamily="2" charset="0"/>
              </a:rPr>
              <a:t>Chuû</a:t>
            </a: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0066"/>
                </a:solidFill>
                <a:latin typeface="VN-NTime" pitchFamily="2" charset="0"/>
              </a:rPr>
              <a:t>nghóa</a:t>
            </a: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0066"/>
                </a:solidFill>
                <a:latin typeface="VN-NTime" pitchFamily="2" charset="0"/>
              </a:rPr>
              <a:t>duy</a:t>
            </a: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0066"/>
                </a:solidFill>
                <a:latin typeface="VN-NTime" pitchFamily="2" charset="0"/>
              </a:rPr>
              <a:t>tö</a:t>
            </a: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0066"/>
                </a:solidFill>
                <a:latin typeface="VN-NTime" pitchFamily="2" charset="0"/>
              </a:rPr>
              <a:t>bieän</a:t>
            </a: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 </a:t>
            </a:r>
          </a:p>
          <a:p>
            <a:pPr algn="ctr" eaLnBrk="0" hangingPunct="0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err="1">
                <a:solidFill>
                  <a:srgbClr val="000066"/>
                </a:solidFill>
                <a:latin typeface="VN-NTime" pitchFamily="2" charset="0"/>
              </a:rPr>
              <a:t>Sieâu</a:t>
            </a:r>
            <a:r>
              <a:rPr lang="en-US" sz="240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err="1">
                <a:solidFill>
                  <a:srgbClr val="000066"/>
                </a:solidFill>
                <a:latin typeface="VN-NTime" pitchFamily="2" charset="0"/>
              </a:rPr>
              <a:t>hình</a:t>
            </a:r>
            <a:r>
              <a:rPr lang="en-US" sz="240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>
                <a:solidFill>
                  <a:srgbClr val="000066"/>
                </a:solidFill>
                <a:latin typeface="VN-NTime" pitchFamily="2" charset="0"/>
              </a:rPr>
              <a:t>)</a:t>
            </a:r>
          </a:p>
        </p:txBody>
      </p:sp>
      <p:cxnSp>
        <p:nvCxnSpPr>
          <p:cNvPr id="25" name="Straight Arrow Connector 24"/>
          <p:cNvCxnSpPr>
            <a:stCxn id="24" idx="2"/>
            <a:endCxn id="40" idx="0"/>
          </p:cNvCxnSpPr>
          <p:nvPr/>
        </p:nvCxnSpPr>
        <p:spPr bwMode="auto">
          <a:xfrm>
            <a:off x="7827629" y="4648200"/>
            <a:ext cx="0" cy="3810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40" idx="2"/>
            <a:endCxn id="29" idx="0"/>
          </p:cNvCxnSpPr>
          <p:nvPr/>
        </p:nvCxnSpPr>
        <p:spPr bwMode="auto">
          <a:xfrm flipH="1">
            <a:off x="5676843" y="5867400"/>
            <a:ext cx="2150786" cy="2286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39" idx="2"/>
            <a:endCxn id="29" idx="0"/>
          </p:cNvCxnSpPr>
          <p:nvPr/>
        </p:nvCxnSpPr>
        <p:spPr bwMode="auto">
          <a:xfrm>
            <a:off x="3578412" y="5791200"/>
            <a:ext cx="2098431" cy="3048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23" idx="2"/>
            <a:endCxn id="39" idx="0"/>
          </p:cNvCxnSpPr>
          <p:nvPr/>
        </p:nvCxnSpPr>
        <p:spPr bwMode="auto">
          <a:xfrm flipH="1">
            <a:off x="3578412" y="4648200"/>
            <a:ext cx="38100" cy="3810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AutoShape 49"/>
          <p:cNvSpPr>
            <a:spLocks noChangeArrowheads="1"/>
          </p:cNvSpPr>
          <p:nvPr/>
        </p:nvSpPr>
        <p:spPr bwMode="auto">
          <a:xfrm>
            <a:off x="3698574" y="6096000"/>
            <a:ext cx="3956538" cy="533400"/>
          </a:xfrm>
          <a:prstGeom prst="roundRect">
            <a:avLst>
              <a:gd name="adj" fmla="val 23653"/>
            </a:avLst>
          </a:prstGeom>
          <a:solidFill>
            <a:srgbClr val="CCFF99"/>
          </a:solidFill>
          <a:ln w="6350" algn="ctr">
            <a:solidFill>
              <a:schemeClr val="tx1">
                <a:lumMod val="75000"/>
              </a:schemeClr>
            </a:solidFill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2400" b="1" err="1">
                <a:solidFill>
                  <a:srgbClr val="000000"/>
                </a:solidFill>
                <a:latin typeface="VN-NTime" pitchFamily="2" charset="0"/>
              </a:rPr>
              <a:t>Trieát</a:t>
            </a:r>
            <a:r>
              <a:rPr lang="en-US" sz="2400" b="1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0000"/>
                </a:solidFill>
                <a:latin typeface="VN-NTime" pitchFamily="2" charset="0"/>
              </a:rPr>
              <a:t>hoïc</a:t>
            </a:r>
            <a:r>
              <a:rPr lang="en-US" sz="2400" b="1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0000"/>
                </a:solidFill>
                <a:latin typeface="VN-NTime" pitchFamily="2" charset="0"/>
              </a:rPr>
              <a:t>coå</a:t>
            </a:r>
            <a:r>
              <a:rPr lang="en-US" sz="2400" b="1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0000"/>
                </a:solidFill>
                <a:latin typeface="VN-NTime" pitchFamily="2" charset="0"/>
              </a:rPr>
              <a:t>ñieån</a:t>
            </a:r>
            <a:r>
              <a:rPr lang="en-US" sz="2400" b="1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0000"/>
                </a:solidFill>
                <a:latin typeface="VN-NTime" pitchFamily="2" charset="0"/>
              </a:rPr>
              <a:t>Ñöùc</a:t>
            </a:r>
            <a:endParaRPr lang="en-US" sz="2400" b="1">
              <a:solidFill>
                <a:srgbClr val="000000"/>
              </a:solidFill>
              <a:latin typeface="VN-NTime" pitchFamily="2" charset="0"/>
            </a:endParaRPr>
          </a:p>
        </p:txBody>
      </p:sp>
      <p:cxnSp>
        <p:nvCxnSpPr>
          <p:cNvPr id="32" name="Straight Arrow Connector 31"/>
          <p:cNvCxnSpPr>
            <a:stCxn id="23" idx="2"/>
            <a:endCxn id="40" idx="0"/>
          </p:cNvCxnSpPr>
          <p:nvPr/>
        </p:nvCxnSpPr>
        <p:spPr bwMode="auto">
          <a:xfrm>
            <a:off x="3616512" y="4648200"/>
            <a:ext cx="4211117" cy="3810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23" idx="2"/>
            <a:endCxn id="29" idx="0"/>
          </p:cNvCxnSpPr>
          <p:nvPr/>
        </p:nvCxnSpPr>
        <p:spPr bwMode="auto">
          <a:xfrm>
            <a:off x="3616512" y="4648200"/>
            <a:ext cx="2060331" cy="14478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0000CC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24" idx="2"/>
            <a:endCxn id="29" idx="0"/>
          </p:cNvCxnSpPr>
          <p:nvPr/>
        </p:nvCxnSpPr>
        <p:spPr bwMode="auto">
          <a:xfrm flipH="1">
            <a:off x="5676843" y="4648200"/>
            <a:ext cx="2150786" cy="14478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Curved Down Ribbon 35"/>
          <p:cNvSpPr/>
          <p:nvPr/>
        </p:nvSpPr>
        <p:spPr bwMode="auto">
          <a:xfrm>
            <a:off x="1871373" y="1019845"/>
            <a:ext cx="7696199" cy="1032998"/>
          </a:xfrm>
          <a:prstGeom prst="ellipseRibbon">
            <a:avLst>
              <a:gd name="adj1" fmla="val 25000"/>
              <a:gd name="adj2" fmla="val 75000"/>
              <a:gd name="adj3" fmla="val 12500"/>
            </a:avLst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sz="2400" b="1" kern="10" dirty="0">
                <a:ln w="11430"/>
                <a:solidFill>
                  <a:schemeClr val="tx1">
                    <a:lumMod val="65000"/>
                  </a:schemeClr>
                </a:solidFill>
                <a:latin typeface="VN-NTIMES" pitchFamily="2" charset="0"/>
                <a:cs typeface="Times New Roman" panose="02020603050405020304"/>
              </a:rPr>
              <a:t>TH Hi </a:t>
            </a:r>
            <a:r>
              <a:rPr lang="en-US" sz="2400" b="1" kern="10" dirty="0" err="1">
                <a:ln w="11430"/>
                <a:solidFill>
                  <a:schemeClr val="tx1">
                    <a:lumMod val="65000"/>
                  </a:schemeClr>
                </a:solidFill>
                <a:latin typeface="VN-NTIMES" pitchFamily="2" charset="0"/>
                <a:cs typeface="Times New Roman" panose="02020603050405020304"/>
              </a:rPr>
              <a:t>Laïp</a:t>
            </a:r>
            <a:r>
              <a:rPr lang="en-US" sz="2400" b="1" kern="10" dirty="0">
                <a:ln w="11430"/>
                <a:solidFill>
                  <a:schemeClr val="tx1">
                    <a:lumMod val="65000"/>
                  </a:schemeClr>
                </a:solidFill>
                <a:latin typeface="VN-NTIMES" pitchFamily="2" charset="0"/>
                <a:cs typeface="Times New Roman" panose="02020603050405020304"/>
              </a:rPr>
              <a:t> </a:t>
            </a:r>
            <a:r>
              <a:rPr lang="en-US" sz="2400" b="1" kern="10" dirty="0" err="1">
                <a:ln w="11430"/>
                <a:solidFill>
                  <a:schemeClr val="tx1">
                    <a:lumMod val="65000"/>
                  </a:schemeClr>
                </a:solidFill>
                <a:latin typeface="VN-NTIMES" pitchFamily="2" charset="0"/>
                <a:cs typeface="Times New Roman" panose="02020603050405020304"/>
              </a:rPr>
              <a:t>coå</a:t>
            </a:r>
            <a:r>
              <a:rPr lang="en-US" sz="2400" b="1" kern="10" dirty="0">
                <a:ln w="11430"/>
                <a:solidFill>
                  <a:schemeClr val="tx1">
                    <a:lumMod val="65000"/>
                  </a:schemeClr>
                </a:solidFill>
                <a:latin typeface="VN-NTIMES" pitchFamily="2" charset="0"/>
                <a:cs typeface="Times New Roman" panose="02020603050405020304"/>
              </a:rPr>
              <a:t> </a:t>
            </a:r>
            <a:r>
              <a:rPr lang="en-US" sz="2400" b="1" kern="10" dirty="0" err="1">
                <a:ln w="11430"/>
                <a:solidFill>
                  <a:schemeClr val="tx1">
                    <a:lumMod val="65000"/>
                  </a:schemeClr>
                </a:solidFill>
                <a:latin typeface="VN-NTIMES" pitchFamily="2" charset="0"/>
                <a:cs typeface="Times New Roman" panose="02020603050405020304"/>
              </a:rPr>
              <a:t>ñaïi</a:t>
            </a:r>
            <a:r>
              <a:rPr lang="vi-VN" sz="2400" b="1" kern="10" dirty="0">
                <a:ln w="11430"/>
                <a:solidFill>
                  <a:schemeClr val="tx1">
                    <a:lumMod val="65000"/>
                  </a:schemeClr>
                </a:solidFill>
                <a:latin typeface="+mj-lt"/>
                <a:cs typeface="Times New Roman" panose="02020603050405020304"/>
              </a:rPr>
              <a:t> &amp; </a:t>
            </a:r>
            <a:r>
              <a:rPr lang="en-US" sz="2400" b="1" kern="10" dirty="0" err="1">
                <a:ln w="11430"/>
                <a:solidFill>
                  <a:schemeClr val="tx1">
                    <a:lumMod val="65000"/>
                  </a:schemeClr>
                </a:solidFill>
                <a:latin typeface="VN-NTIMES" pitchFamily="2" charset="0"/>
                <a:cs typeface="Times New Roman" panose="02020603050405020304"/>
              </a:rPr>
              <a:t>Söï</a:t>
            </a:r>
            <a:r>
              <a:rPr lang="en-US" sz="2400" b="1" kern="10" dirty="0">
                <a:ln w="11430"/>
                <a:solidFill>
                  <a:schemeClr val="tx1">
                    <a:lumMod val="65000"/>
                  </a:schemeClr>
                </a:solidFill>
                <a:latin typeface="VN-NTIMES" pitchFamily="2" charset="0"/>
                <a:cs typeface="Times New Roman" panose="02020603050405020304"/>
              </a:rPr>
              <a:t> </a:t>
            </a:r>
            <a:r>
              <a:rPr lang="en-US" sz="2400" b="1" kern="10" dirty="0" err="1">
                <a:ln w="11430"/>
                <a:solidFill>
                  <a:schemeClr val="tx1">
                    <a:lumMod val="65000"/>
                  </a:schemeClr>
                </a:solidFill>
                <a:latin typeface="VN-NTIMES" pitchFamily="2" charset="0"/>
                <a:cs typeface="Times New Roman" panose="02020603050405020304"/>
              </a:rPr>
              <a:t>pheâ</a:t>
            </a:r>
            <a:r>
              <a:rPr lang="en-US" sz="2400" b="1" kern="10" dirty="0">
                <a:ln w="11430"/>
                <a:solidFill>
                  <a:schemeClr val="tx1">
                    <a:lumMod val="65000"/>
                  </a:schemeClr>
                </a:solidFill>
                <a:latin typeface="VN-NTIMES" pitchFamily="2" charset="0"/>
                <a:cs typeface="Times New Roman" panose="02020603050405020304"/>
              </a:rPr>
              <a:t> </a:t>
            </a:r>
            <a:r>
              <a:rPr lang="en-US" sz="2400" b="1" kern="10" dirty="0" err="1">
                <a:ln w="11430"/>
                <a:solidFill>
                  <a:schemeClr val="tx1">
                    <a:lumMod val="65000"/>
                  </a:schemeClr>
                </a:solidFill>
                <a:latin typeface="VN-NTIMES" pitchFamily="2" charset="0"/>
                <a:cs typeface="Times New Roman" panose="02020603050405020304"/>
              </a:rPr>
              <a:t>phaùn</a:t>
            </a:r>
            <a:r>
              <a:rPr lang="en-US" sz="2400" b="1" kern="10" dirty="0">
                <a:ln w="11430"/>
                <a:solidFill>
                  <a:schemeClr val="tx1">
                    <a:lumMod val="65000"/>
                  </a:schemeClr>
                </a:solidFill>
                <a:latin typeface="VN-NTIMES" pitchFamily="2" charset="0"/>
                <a:cs typeface="Times New Roman" panose="02020603050405020304"/>
              </a:rPr>
              <a:t> TH </a:t>
            </a:r>
            <a:r>
              <a:rPr lang="en-US" sz="2400" b="1" kern="10" dirty="0" err="1">
                <a:ln w="11430"/>
                <a:solidFill>
                  <a:schemeClr val="tx1">
                    <a:lumMod val="65000"/>
                  </a:schemeClr>
                </a:solidFill>
                <a:latin typeface="VN-NTIMES" pitchFamily="2" charset="0"/>
                <a:cs typeface="Times New Roman" panose="02020603050405020304"/>
              </a:rPr>
              <a:t>kinh</a:t>
            </a:r>
            <a:r>
              <a:rPr lang="en-US" sz="2400" b="1" kern="10" dirty="0">
                <a:ln w="11430"/>
                <a:solidFill>
                  <a:schemeClr val="tx1">
                    <a:lumMod val="65000"/>
                  </a:schemeClr>
                </a:solidFill>
                <a:latin typeface="VN-NTIMES" pitchFamily="2" charset="0"/>
                <a:cs typeface="Times New Roman" panose="02020603050405020304"/>
              </a:rPr>
              <a:t> </a:t>
            </a:r>
            <a:r>
              <a:rPr lang="en-US" sz="2400" b="1" kern="10" dirty="0" err="1">
                <a:ln w="11430"/>
                <a:solidFill>
                  <a:schemeClr val="tx1">
                    <a:lumMod val="65000"/>
                  </a:schemeClr>
                </a:solidFill>
                <a:latin typeface="VN-NTIMES" pitchFamily="2" charset="0"/>
                <a:cs typeface="Times New Roman" panose="02020603050405020304"/>
              </a:rPr>
              <a:t>vieän</a:t>
            </a:r>
            <a:endParaRPr lang="en-US" sz="2400" b="1" kern="10" dirty="0">
              <a:ln w="11430"/>
              <a:solidFill>
                <a:schemeClr val="tx1">
                  <a:lumMod val="65000"/>
                </a:schemeClr>
              </a:solidFill>
              <a:latin typeface="VN-NTIMES" pitchFamily="2" charset="0"/>
              <a:cs typeface="Times New Roman" panose="02020603050405020304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N-NTIMES" pitchFamily="2" charset="0"/>
            </a:endParaRPr>
          </a:p>
        </p:txBody>
      </p:sp>
      <p:cxnSp>
        <p:nvCxnSpPr>
          <p:cNvPr id="37" name="Straight Arrow Connector 36"/>
          <p:cNvCxnSpPr>
            <a:cxnSpLocks/>
            <a:stCxn id="36" idx="2"/>
            <a:endCxn id="36" idx="2"/>
          </p:cNvCxnSpPr>
          <p:nvPr/>
        </p:nvCxnSpPr>
        <p:spPr bwMode="auto">
          <a:xfrm>
            <a:off x="5719473" y="2052843"/>
            <a:ext cx="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cxnSp>
      <p:cxnSp>
        <p:nvCxnSpPr>
          <p:cNvPr id="38" name="Straight Arrow Connector 37"/>
          <p:cNvCxnSpPr>
            <a:cxnSpLocks/>
            <a:stCxn id="36" idx="2"/>
            <a:endCxn id="18" idx="0"/>
          </p:cNvCxnSpPr>
          <p:nvPr/>
        </p:nvCxnSpPr>
        <p:spPr bwMode="auto">
          <a:xfrm>
            <a:off x="5719473" y="2052843"/>
            <a:ext cx="16991" cy="309357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AutoShape 49"/>
          <p:cNvSpPr>
            <a:spLocks noChangeArrowheads="1"/>
          </p:cNvSpPr>
          <p:nvPr/>
        </p:nvSpPr>
        <p:spPr bwMode="auto">
          <a:xfrm>
            <a:off x="1559111" y="5029200"/>
            <a:ext cx="4038601" cy="762000"/>
          </a:xfrm>
          <a:prstGeom prst="roundRect">
            <a:avLst>
              <a:gd name="adj" fmla="val 14698"/>
            </a:avLst>
          </a:prstGeom>
          <a:solidFill>
            <a:schemeClr val="tx1">
              <a:lumMod val="95000"/>
            </a:schemeClr>
          </a:solidFill>
          <a:ln w="6350" algn="ctr">
            <a:solidFill>
              <a:schemeClr val="tx1">
                <a:lumMod val="75000"/>
              </a:schemeClr>
            </a:solidFill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3300"/>
                </a:solidFill>
                <a:latin typeface="VN-NTime" pitchFamily="2" charset="0"/>
              </a:rPr>
              <a:t>Chuû</a:t>
            </a:r>
            <a:r>
              <a:rPr lang="en-US" sz="2400" b="1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3300"/>
                </a:solidFill>
                <a:latin typeface="VN-NTime" pitchFamily="2" charset="0"/>
              </a:rPr>
              <a:t>nghóa</a:t>
            </a:r>
            <a:r>
              <a:rPr lang="en-US" sz="2400" b="1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3300"/>
                </a:solidFill>
                <a:latin typeface="VN-NTime" pitchFamily="2" charset="0"/>
              </a:rPr>
              <a:t>duy</a:t>
            </a:r>
            <a:r>
              <a:rPr lang="en-US" sz="2400" b="1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3300"/>
                </a:solidFill>
                <a:latin typeface="VN-NTime" pitchFamily="2" charset="0"/>
              </a:rPr>
              <a:t>taâm</a:t>
            </a:r>
            <a:r>
              <a:rPr lang="en-US" sz="2400" b="1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3300"/>
                </a:solidFill>
                <a:latin typeface="VN-NTime" pitchFamily="2" charset="0"/>
              </a:rPr>
              <a:t>chuû</a:t>
            </a:r>
            <a:r>
              <a:rPr lang="en-US" sz="2400" b="1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3300"/>
                </a:solidFill>
                <a:latin typeface="VN-NTime" pitchFamily="2" charset="0"/>
              </a:rPr>
              <a:t>quan</a:t>
            </a:r>
            <a:endParaRPr lang="en-US" sz="2400" b="1">
              <a:solidFill>
                <a:srgbClr val="003300"/>
              </a:solidFill>
              <a:latin typeface="VN-NTime" pitchFamily="2" charset="0"/>
            </a:endParaRPr>
          </a:p>
          <a:p>
            <a:pPr algn="ctr" eaLnBrk="0" hangingPunct="0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003300"/>
                </a:solidFill>
                <a:latin typeface="VN-NTime" pitchFamily="2" charset="0"/>
              </a:rPr>
              <a:t>(</a:t>
            </a:r>
            <a:r>
              <a:rPr lang="en-US" sz="2400" err="1">
                <a:solidFill>
                  <a:srgbClr val="003300"/>
                </a:solidFill>
                <a:latin typeface="VN-NTime" pitchFamily="2" charset="0"/>
              </a:rPr>
              <a:t>chuû</a:t>
            </a:r>
            <a:r>
              <a:rPr lang="en-US" sz="240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err="1">
                <a:solidFill>
                  <a:srgbClr val="003300"/>
                </a:solidFill>
                <a:latin typeface="VN-NTime" pitchFamily="2" charset="0"/>
              </a:rPr>
              <a:t>nghóa</a:t>
            </a:r>
            <a:r>
              <a:rPr lang="en-US" sz="240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err="1">
                <a:solidFill>
                  <a:srgbClr val="003300"/>
                </a:solidFill>
                <a:latin typeface="VN-NTime" pitchFamily="2" charset="0"/>
              </a:rPr>
              <a:t>baát</a:t>
            </a:r>
            <a:r>
              <a:rPr lang="en-US" sz="240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err="1">
                <a:solidFill>
                  <a:srgbClr val="003300"/>
                </a:solidFill>
                <a:latin typeface="VN-NTime" pitchFamily="2" charset="0"/>
              </a:rPr>
              <a:t>khaû</a:t>
            </a:r>
            <a:r>
              <a:rPr lang="en-US" sz="2400">
                <a:solidFill>
                  <a:srgbClr val="003300"/>
                </a:solidFill>
                <a:latin typeface="VN-NTime" pitchFamily="2" charset="0"/>
              </a:rPr>
              <a:t> tri)</a:t>
            </a:r>
          </a:p>
        </p:txBody>
      </p:sp>
      <p:sp>
        <p:nvSpPr>
          <p:cNvPr id="40" name="AutoShape 49"/>
          <p:cNvSpPr>
            <a:spLocks noChangeArrowheads="1"/>
          </p:cNvSpPr>
          <p:nvPr/>
        </p:nvSpPr>
        <p:spPr bwMode="auto">
          <a:xfrm>
            <a:off x="5817520" y="5029200"/>
            <a:ext cx="4020217" cy="838200"/>
          </a:xfrm>
          <a:prstGeom prst="roundRect">
            <a:avLst>
              <a:gd name="adj" fmla="val 15512"/>
            </a:avLst>
          </a:prstGeom>
          <a:solidFill>
            <a:schemeClr val="accent1">
              <a:lumMod val="20000"/>
              <a:lumOff val="80000"/>
            </a:schemeClr>
          </a:solidFill>
          <a:ln w="6350" algn="ctr">
            <a:solidFill>
              <a:schemeClr val="tx1">
                <a:lumMod val="75000"/>
              </a:schemeClr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  </a:t>
            </a:r>
            <a:r>
              <a:rPr lang="en-US" sz="2400" b="1" err="1">
                <a:solidFill>
                  <a:srgbClr val="000066"/>
                </a:solidFill>
                <a:latin typeface="VN-NTime" pitchFamily="2" charset="0"/>
              </a:rPr>
              <a:t>Trieát</a:t>
            </a: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0066"/>
                </a:solidFill>
                <a:latin typeface="VN-NTime" pitchFamily="2" charset="0"/>
              </a:rPr>
              <a:t>khai</a:t>
            </a: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0066"/>
                </a:solidFill>
                <a:latin typeface="VN-NTime" pitchFamily="2" charset="0"/>
              </a:rPr>
              <a:t>saùng</a:t>
            </a: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err="1">
                <a:solidFill>
                  <a:srgbClr val="000066"/>
                </a:solidFill>
                <a:latin typeface="VN-NTime" pitchFamily="2" charset="0"/>
              </a:rPr>
              <a:t>Phaùp</a:t>
            </a: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 tk.18</a:t>
            </a:r>
          </a:p>
          <a:p>
            <a:pPr algn="ctr" eaLnBrk="0" hangingPunct="0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err="1">
                <a:solidFill>
                  <a:srgbClr val="000066"/>
                </a:solidFill>
                <a:latin typeface="VN-NTime" pitchFamily="2" charset="0"/>
              </a:rPr>
              <a:t>chuû</a:t>
            </a:r>
            <a:r>
              <a:rPr lang="en-US" sz="240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err="1">
                <a:solidFill>
                  <a:srgbClr val="000066"/>
                </a:solidFill>
                <a:latin typeface="VN-NTime" pitchFamily="2" charset="0"/>
              </a:rPr>
              <a:t>nghóa</a:t>
            </a:r>
            <a:r>
              <a:rPr lang="en-US" sz="240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err="1">
                <a:solidFill>
                  <a:srgbClr val="000066"/>
                </a:solidFill>
                <a:latin typeface="VN-NTime" pitchFamily="2" charset="0"/>
              </a:rPr>
              <a:t>duy</a:t>
            </a:r>
            <a:r>
              <a:rPr lang="en-US" sz="240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err="1">
                <a:solidFill>
                  <a:srgbClr val="000066"/>
                </a:solidFill>
                <a:latin typeface="VN-NTime" pitchFamily="2" charset="0"/>
              </a:rPr>
              <a:t>chieân</a:t>
            </a:r>
            <a:r>
              <a:rPr lang="en-US" sz="240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err="1">
                <a:solidFill>
                  <a:srgbClr val="000066"/>
                </a:solidFill>
                <a:latin typeface="VN-NTime" pitchFamily="2" charset="0"/>
              </a:rPr>
              <a:t>ñaáu</a:t>
            </a:r>
            <a:r>
              <a:rPr lang="en-US" sz="2400">
                <a:solidFill>
                  <a:srgbClr val="000066"/>
                </a:solidFill>
                <a:latin typeface="VN-NTime" pitchFamily="2" charset="0"/>
              </a:rPr>
              <a:t>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84135" y="483690"/>
            <a:ext cx="2895068" cy="461558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VN-NTime" pitchFamily="2" charset="0"/>
              </a:rPr>
              <a:t>c)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tröôøng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phaùi</a:t>
            </a:r>
            <a:endParaRPr lang="en-US" sz="2400" b="1" dirty="0">
              <a:solidFill>
                <a:srgbClr val="FFFFFF"/>
              </a:solidFill>
              <a:latin typeface="VN-NTime" pitchFamily="2" charset="0"/>
            </a:endParaRPr>
          </a:p>
        </p:txBody>
      </p:sp>
      <p:sp>
        <p:nvSpPr>
          <p:cNvPr id="30" name="AutoShape 49"/>
          <p:cNvSpPr>
            <a:spLocks noChangeArrowheads="1"/>
          </p:cNvSpPr>
          <p:nvPr/>
        </p:nvSpPr>
        <p:spPr bwMode="auto">
          <a:xfrm>
            <a:off x="0" y="0"/>
            <a:ext cx="9921875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3.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trieát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hoïc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phöông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Taây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phuïc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höng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-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caän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ñaïi</a:t>
            </a:r>
            <a:endParaRPr lang="vi-VN" sz="2400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 autoUpdateAnimBg="0"/>
      <p:bldP spid="23" grpId="0" animBg="1" autoUpdateAnimBg="0"/>
      <p:bldP spid="24" grpId="0" animBg="1" autoUpdateAnimBg="0"/>
      <p:bldP spid="29" grpId="0" animBg="1"/>
      <p:bldP spid="36" grpId="0" animBg="1"/>
      <p:bldP spid="39" grpId="0" animBg="1" autoUpdateAnimBg="0"/>
      <p:bldP spid="40" grpId="0" animBg="1" autoUpdateAnimBg="0"/>
      <p:bldP spid="3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9"/>
          <p:cNvSpPr>
            <a:spLocks noChangeArrowheads="1"/>
          </p:cNvSpPr>
          <p:nvPr/>
        </p:nvSpPr>
        <p:spPr bwMode="auto">
          <a:xfrm>
            <a:off x="76199" y="1447800"/>
            <a:ext cx="9769475" cy="5094188"/>
          </a:xfrm>
          <a:prstGeom prst="roundRect">
            <a:avLst>
              <a:gd name="adj" fmla="val 2920"/>
            </a:avLst>
          </a:prstGeom>
          <a:solidFill>
            <a:schemeClr val="tx1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marL="228600" lvl="1" indent="-2286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Ph.Beâcôn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töôûng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kieät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xuaát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GCTS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phöông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Taây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saùng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laäp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</a:p>
          <a:p>
            <a:pPr marL="0" lvl="1"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CNDVKN Anh &amp; KH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nghieäm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ñaïi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.</a:t>
            </a:r>
          </a:p>
          <a:p>
            <a:pPr marL="228600" indent="-2286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Ñònh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höôùng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xaây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döïng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môùi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  <a:p>
            <a:pPr marL="457200" lvl="2" indent="-2286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“tri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maïnh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”;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Gaén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“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tieãn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”; </a:t>
            </a:r>
          </a:p>
          <a:p>
            <a:pPr marL="457200" lvl="2" indent="-2286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Muïc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ñích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TH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= “KH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KH”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xaây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döïng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tri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luaän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  <a:p>
            <a:pPr marL="228600" lvl="2"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chaët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cheõ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khaéc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phuïc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loøng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tin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muø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</a:t>
            </a:r>
          </a:p>
          <a:p>
            <a:pPr marL="457200" lvl="2" indent="-2286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Nhieäm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vuï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TH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: </a:t>
            </a:r>
          </a:p>
          <a:p>
            <a:pPr marL="682625" lvl="3" indent="-276225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Taêng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cöôøng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quyeàn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löïc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tinh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thaàn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trò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GTN,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chaán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höng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ñaát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nöôùc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, </a:t>
            </a:r>
          </a:p>
          <a:p>
            <a:pPr marL="406400" lvl="3"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  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phuïc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vuï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lôïi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ích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CN</a:t>
            </a:r>
            <a:r>
              <a:rPr lang="en-US" sz="2400" dirty="0">
                <a:solidFill>
                  <a:srgbClr val="003300"/>
                </a:solidFill>
                <a:latin typeface="VN-NTime" pitchFamily="2" charset="0"/>
              </a:rPr>
              <a:t>; </a:t>
            </a:r>
          </a:p>
          <a:p>
            <a:pPr marL="739775" lvl="3" indent="-333375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Ñaïi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phuïc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hoài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KH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baèng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caùch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caûi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taïo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tri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3300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3300"/>
                </a:solidFill>
                <a:latin typeface="VN-NTime" pitchFamily="2" charset="0"/>
              </a:rPr>
              <a:t>loaïi</a:t>
            </a:r>
            <a:r>
              <a:rPr lang="en-US" sz="2400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3300"/>
                </a:solidFill>
                <a:latin typeface="VN-NTime" pitchFamily="2" charset="0"/>
              </a:rPr>
              <a:t>boû</a:t>
            </a:r>
            <a:r>
              <a:rPr lang="en-US" sz="2400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3300"/>
                </a:solidFill>
                <a:latin typeface="VN-NTime" pitchFamily="2" charset="0"/>
              </a:rPr>
              <a:t>nhöõng</a:t>
            </a:r>
            <a:r>
              <a:rPr lang="en-US" sz="2400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3300"/>
                </a:solidFill>
                <a:latin typeface="VN-NTime" pitchFamily="2" charset="0"/>
              </a:rPr>
              <a:t>sai</a:t>
            </a:r>
            <a:endParaRPr lang="en-US" sz="2400" dirty="0">
              <a:solidFill>
                <a:srgbClr val="003300"/>
              </a:solidFill>
              <a:latin typeface="VN-NTime" pitchFamily="2" charset="0"/>
            </a:endParaRPr>
          </a:p>
          <a:p>
            <a:pPr marL="406400" lvl="3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00"/>
                </a:solidFill>
                <a:latin typeface="VN-NTime" pitchFamily="2" charset="0"/>
              </a:rPr>
              <a:t>    </a:t>
            </a:r>
            <a:r>
              <a:rPr lang="en-US" sz="2400" dirty="0" err="1">
                <a:solidFill>
                  <a:srgbClr val="003300"/>
                </a:solidFill>
                <a:latin typeface="VN-NTime" pitchFamily="2" charset="0"/>
              </a:rPr>
              <a:t>laàm</a:t>
            </a:r>
            <a:r>
              <a:rPr lang="en-US" sz="2400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3300"/>
                </a:solidFill>
                <a:latin typeface="VN-NTime" pitchFamily="2" charset="0"/>
              </a:rPr>
              <a:t>chuû</a:t>
            </a:r>
            <a:r>
              <a:rPr lang="en-US" sz="2400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3300"/>
                </a:solidFill>
                <a:latin typeface="VN-NTime" pitchFamily="2" charset="0"/>
              </a:rPr>
              <a:t>quan</a:t>
            </a:r>
            <a:r>
              <a:rPr lang="en-US" sz="2400" dirty="0">
                <a:solidFill>
                  <a:srgbClr val="003300"/>
                </a:solidFill>
                <a:latin typeface="VN-NTime" pitchFamily="2" charset="0"/>
              </a:rPr>
              <a:t>)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söû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duïng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hieäu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quaû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KH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khaùm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phaù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traät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quy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</a:p>
          <a:p>
            <a:pPr marL="406400" lvl="3" algn="just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  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luaät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TG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khaùch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xaây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döïng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aûnh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xaùc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TG. </a:t>
            </a:r>
          </a:p>
        </p:txBody>
      </p:sp>
      <p:sp>
        <p:nvSpPr>
          <p:cNvPr id="34" name="AutoShape 49"/>
          <p:cNvSpPr>
            <a:spLocks noChangeArrowheads="1"/>
          </p:cNvSpPr>
          <p:nvPr/>
        </p:nvSpPr>
        <p:spPr bwMode="auto">
          <a:xfrm>
            <a:off x="2684878" y="509302"/>
            <a:ext cx="5638800" cy="488955"/>
          </a:xfrm>
          <a:prstGeom prst="roundRect">
            <a:avLst>
              <a:gd name="adj" fmla="val 23653"/>
            </a:avLst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CNDV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kinh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nghieäm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Ph.Beâcôn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 (</a:t>
            </a:r>
            <a:r>
              <a:rPr lang="en-US" sz="2400" dirty="0" err="1">
                <a:solidFill>
                  <a:srgbClr val="800000"/>
                </a:solidFill>
              </a:rPr>
              <a:t>F.Bacon</a:t>
            </a:r>
            <a:r>
              <a:rPr lang="en-US" sz="2400" dirty="0">
                <a:solidFill>
                  <a:srgbClr val="800000"/>
                </a:solidFill>
              </a:rPr>
              <a:t>)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79512" y="509301"/>
            <a:ext cx="2598737" cy="488955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VN-NTime" pitchFamily="2" charset="0"/>
              </a:rPr>
              <a:t>c)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tröôøng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phaùi</a:t>
            </a:r>
            <a:endParaRPr lang="en-US" sz="2400" b="1" dirty="0">
              <a:solidFill>
                <a:srgbClr val="FFFFFF"/>
              </a:solidFill>
              <a:latin typeface="VN-NTime" pitchFamily="2" charset="0"/>
            </a:endParaRPr>
          </a:p>
        </p:txBody>
      </p:sp>
      <p:sp>
        <p:nvSpPr>
          <p:cNvPr id="6" name="AutoShape 49"/>
          <p:cNvSpPr>
            <a:spLocks noChangeArrowheads="1"/>
          </p:cNvSpPr>
          <p:nvPr/>
        </p:nvSpPr>
        <p:spPr bwMode="auto">
          <a:xfrm>
            <a:off x="0" y="0"/>
            <a:ext cx="9923705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3.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trieát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hoïc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phöông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Taây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phuïc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höng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-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caän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ñaïi</a:t>
            </a:r>
            <a:endParaRPr lang="vi-VN" sz="2400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2241945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 bwMode="auto">
          <a:xfrm>
            <a:off x="2065337" y="942030"/>
            <a:ext cx="7811002" cy="2867969"/>
          </a:xfrm>
          <a:prstGeom prst="roundRect">
            <a:avLst>
              <a:gd name="adj" fmla="val 4152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68275" lvl="2" indent="-168275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toaøn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boä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ñieåm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niệm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vò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trí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con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</a:t>
            </a:r>
          </a:p>
          <a:p>
            <a:pPr marL="168275" lvl="2" indent="-168275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‘thaáu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kính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’, qua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con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nhìn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xem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xeùt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ñònh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muïc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tieâu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laäp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nghóa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cuoäc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soáng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löïa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choïn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phöông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haønh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(TGQ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quy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ñònh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nhaân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sinh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quan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yù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thöùc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heä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töï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nhaän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thöùc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…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cuûa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caù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nhaân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hay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coäng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ñoàng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). </a:t>
            </a:r>
          </a:p>
          <a:p>
            <a:pPr marL="168275" lvl="2" indent="-168275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goàm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TGQ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thoaïi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TGQ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giaùo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TGQ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…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1150937" y="1676401"/>
            <a:ext cx="888050" cy="1202670"/>
          </a:xfrm>
          <a:prstGeom prst="roundRect">
            <a:avLst>
              <a:gd name="adj" fmla="val 6479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ts val="0"/>
              </a:spcBef>
              <a:spcAft>
                <a:spcPts val="300"/>
              </a:spcAft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quan</a:t>
            </a:r>
            <a:endParaRPr lang="en-US" sz="2400" b="1" dirty="0">
              <a:solidFill>
                <a:schemeClr val="bg2"/>
              </a:solidFill>
              <a:latin typeface="VN-NTime" pitchFamily="2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2065337" y="3924863"/>
            <a:ext cx="7811002" cy="2856937"/>
          </a:xfrm>
          <a:prstGeom prst="roundRect">
            <a:avLst>
              <a:gd name="adj" fmla="val 3162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25425" lvl="1" indent="-225425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spc="-40" dirty="0" err="1">
                <a:solidFill>
                  <a:srgbClr val="000066"/>
                </a:solidFill>
                <a:latin typeface="VN-NTime" pitchFamily="2" charset="0"/>
              </a:rPr>
              <a:t>Trieát</a:t>
            </a:r>
            <a:r>
              <a:rPr lang="en-US" sz="2400" b="1" spc="-4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spc="-4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rgbClr val="000066"/>
                </a:solidFill>
                <a:latin typeface="VN-NTime" pitchFamily="2" charset="0"/>
              </a:rPr>
              <a:t>ra</a:t>
            </a:r>
            <a:r>
              <a:rPr lang="en-US" sz="2400" b="1" spc="-4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rgbClr val="000066"/>
                </a:solidFill>
                <a:latin typeface="VN-NTime" pitchFamily="2" charset="0"/>
              </a:rPr>
              <a:t>ñôøi</a:t>
            </a:r>
            <a:r>
              <a:rPr lang="en-US" sz="2400" b="1" spc="-40" dirty="0">
                <a:solidFill>
                  <a:srgbClr val="000066"/>
                </a:solidFill>
                <a:latin typeface="VN-NTime" pitchFamily="2" charset="0"/>
              </a:rPr>
              <a:t>, TGQ </a:t>
            </a:r>
            <a:r>
              <a:rPr lang="en-US" sz="2400" b="1" spc="-40" dirty="0" err="1">
                <a:solidFill>
                  <a:srgbClr val="000066"/>
                </a:solidFill>
                <a:latin typeface="VN-NTime" pitchFamily="2" charset="0"/>
              </a:rPr>
              <a:t>phaùt</a:t>
            </a:r>
            <a:r>
              <a:rPr lang="en-US" sz="2400" b="1" spc="-4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rgbClr val="000066"/>
                </a:solidFill>
                <a:latin typeface="VN-NTime" pitchFamily="2" charset="0"/>
              </a:rPr>
              <a:t>trieån</a:t>
            </a:r>
            <a:r>
              <a:rPr lang="en-US" sz="2400" b="1" spc="-4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rgbClr val="000066"/>
                </a:solidFill>
                <a:latin typeface="VN-NTime" pitchFamily="2" charset="0"/>
              </a:rPr>
              <a:t>moät</a:t>
            </a:r>
            <a:r>
              <a:rPr lang="en-US" sz="2400" b="1" spc="-4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rgbClr val="000066"/>
                </a:solidFill>
                <a:latin typeface="VN-NTime" pitchFamily="2" charset="0"/>
              </a:rPr>
              <a:t>caùch</a:t>
            </a:r>
            <a:r>
              <a:rPr lang="en-US" sz="2400" b="1" spc="-4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rgbClr val="000066"/>
                </a:solidFill>
                <a:latin typeface="VN-NTime" pitchFamily="2" charset="0"/>
              </a:rPr>
              <a:t>töï</a:t>
            </a:r>
            <a:r>
              <a:rPr lang="en-US" sz="2400" b="1" spc="-4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rgbClr val="000066"/>
                </a:solidFill>
                <a:latin typeface="VN-NTime" pitchFamily="2" charset="0"/>
              </a:rPr>
              <a:t>giaùc</a:t>
            </a:r>
            <a:r>
              <a:rPr lang="en-US" sz="2400" b="1" spc="-4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rgbClr val="000066"/>
                </a:solidFill>
                <a:latin typeface="VN-NTime" pitchFamily="2" charset="0"/>
              </a:rPr>
              <a:t>treân</a:t>
            </a:r>
            <a:r>
              <a:rPr lang="en-US" sz="2400" b="1" spc="-4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rgbClr val="000066"/>
                </a:solidFill>
                <a:latin typeface="VN-NTime" pitchFamily="2" charset="0"/>
              </a:rPr>
              <a:t>bình</a:t>
            </a:r>
            <a:r>
              <a:rPr lang="en-US" sz="2400" b="1" spc="-4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rgbClr val="000066"/>
                </a:solidFill>
                <a:latin typeface="VN-NTime" pitchFamily="2" charset="0"/>
              </a:rPr>
              <a:t>dieän</a:t>
            </a:r>
            <a:r>
              <a:rPr lang="en-US" sz="2400" b="1" spc="-4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spc="-4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rgbClr val="000066"/>
                </a:solidFill>
                <a:latin typeface="VN-NTime" pitchFamily="2" charset="0"/>
              </a:rPr>
              <a:t>luaän</a:t>
            </a:r>
            <a:r>
              <a:rPr lang="en-US" sz="2400" b="1" spc="-4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rgbClr val="000066"/>
                </a:solidFill>
                <a:latin typeface="VN-NTime" pitchFamily="2" charset="0"/>
              </a:rPr>
              <a:t>hình</a:t>
            </a:r>
            <a:r>
              <a:rPr lang="en-US" sz="2400" b="1" spc="-4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rgbClr val="000066"/>
                </a:solidFill>
                <a:latin typeface="VN-NTime" pitchFamily="2" charset="0"/>
              </a:rPr>
              <a:t>thaønh</a:t>
            </a:r>
            <a:r>
              <a:rPr lang="en-US" sz="2400" b="1" spc="-40" dirty="0">
                <a:solidFill>
                  <a:srgbClr val="000066"/>
                </a:solidFill>
                <a:latin typeface="VN-NTime" pitchFamily="2" charset="0"/>
              </a:rPr>
              <a:t> TGQ </a:t>
            </a:r>
            <a:r>
              <a:rPr lang="en-US" sz="2400" b="1" spc="-40" dirty="0" err="1">
                <a:solidFill>
                  <a:srgbClr val="000066"/>
                </a:solidFill>
                <a:latin typeface="VN-NTime" pitchFamily="2" charset="0"/>
              </a:rPr>
              <a:t>trieát</a:t>
            </a:r>
            <a:r>
              <a:rPr lang="en-US" sz="2400" b="1" spc="-4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spc="-40" dirty="0">
                <a:solidFill>
                  <a:srgbClr val="000066"/>
                </a:solidFill>
                <a:latin typeface="VN-NTime" pitchFamily="2" charset="0"/>
              </a:rPr>
              <a:t>; </a:t>
            </a:r>
            <a:r>
              <a:rPr lang="en-US" sz="2400" b="1" spc="-40" dirty="0" err="1">
                <a:solidFill>
                  <a:srgbClr val="000066"/>
                </a:solidFill>
                <a:latin typeface="VN-NTime" pitchFamily="2" charset="0"/>
              </a:rPr>
              <a:t>Trieát</a:t>
            </a:r>
            <a:r>
              <a:rPr lang="en-US" sz="2400" b="1" spc="-4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spc="-4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rgbClr val="000066"/>
                </a:solidFill>
                <a:latin typeface="VN-NTime" pitchFamily="2" charset="0"/>
              </a:rPr>
              <a:t>xaâm</a:t>
            </a:r>
            <a:r>
              <a:rPr lang="en-US" sz="2400" b="1" spc="-4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rgbClr val="000066"/>
                </a:solidFill>
                <a:latin typeface="VN-NTime" pitchFamily="2" charset="0"/>
              </a:rPr>
              <a:t>nhaäp</a:t>
            </a:r>
            <a:r>
              <a:rPr lang="en-US" sz="2400" b="1" spc="-4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rgbClr val="000066"/>
                </a:solidFill>
                <a:latin typeface="VN-NTime" pitchFamily="2" charset="0"/>
              </a:rPr>
              <a:t>vaøo</a:t>
            </a:r>
            <a:r>
              <a:rPr lang="en-US" sz="2400" b="1" spc="-40" dirty="0">
                <a:solidFill>
                  <a:srgbClr val="000066"/>
                </a:solidFill>
                <a:latin typeface="VN-NTime" pitchFamily="2" charset="0"/>
              </a:rPr>
              <a:t> TGQ </a:t>
            </a:r>
            <a:r>
              <a:rPr lang="en-US" sz="2400" b="1" spc="-40" dirty="0" err="1">
                <a:solidFill>
                  <a:srgbClr val="000066"/>
                </a:solidFill>
                <a:latin typeface="VN-NTime" pitchFamily="2" charset="0"/>
              </a:rPr>
              <a:t>trôû</a:t>
            </a:r>
            <a:r>
              <a:rPr lang="en-US" sz="2400" b="1" spc="-4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rgbClr val="000066"/>
                </a:solidFill>
                <a:latin typeface="VN-NTime" pitchFamily="2" charset="0"/>
              </a:rPr>
              <a:t>thaønh</a:t>
            </a:r>
            <a:r>
              <a:rPr lang="en-US" sz="2400" b="1" spc="-4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rgbClr val="000066"/>
                </a:solidFill>
                <a:latin typeface="VN-NTime" pitchFamily="2" charset="0"/>
              </a:rPr>
              <a:t>haït</a:t>
            </a:r>
            <a:r>
              <a:rPr lang="en-US" sz="2400" b="1" spc="-4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rgbClr val="000066"/>
                </a:solidFill>
                <a:latin typeface="VN-NTime" pitchFamily="2" charset="0"/>
              </a:rPr>
              <a:t>nhaân</a:t>
            </a:r>
            <a:r>
              <a:rPr lang="en-US" sz="2400" b="1" spc="-4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spc="-4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rgbClr val="000066"/>
                </a:solidFill>
                <a:latin typeface="VN-NTime" pitchFamily="2" charset="0"/>
              </a:rPr>
              <a:t>luaän</a:t>
            </a:r>
            <a:r>
              <a:rPr lang="en-US" sz="2400" b="1" spc="-4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spc="-4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spc="-4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rgbClr val="000066"/>
                </a:solidFill>
                <a:latin typeface="VN-NTime" pitchFamily="2" charset="0"/>
              </a:rPr>
              <a:t>hình</a:t>
            </a:r>
            <a:r>
              <a:rPr lang="en-US" sz="2400" b="1" spc="-4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rgbClr val="000066"/>
                </a:solidFill>
                <a:latin typeface="VN-NTime" pitchFamily="2" charset="0"/>
              </a:rPr>
              <a:t>thöùc</a:t>
            </a:r>
            <a:r>
              <a:rPr lang="en-US" sz="2400" b="1" spc="-40" dirty="0">
                <a:solidFill>
                  <a:srgbClr val="000066"/>
                </a:solidFill>
                <a:latin typeface="VN-NTime" pitchFamily="2" charset="0"/>
              </a:rPr>
              <a:t> TGQ.</a:t>
            </a:r>
            <a:endParaRPr lang="en-US" sz="2400" spc="-40" dirty="0">
              <a:solidFill>
                <a:srgbClr val="000066"/>
              </a:solidFill>
              <a:latin typeface="VN-NTime" pitchFamily="2" charset="0"/>
            </a:endParaRPr>
          </a:p>
          <a:p>
            <a:pPr marL="225425" lvl="1" indent="-225425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taïo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sôû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TGQ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: 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CNDV &amp; CNDT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laø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hai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cô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sôû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TGQ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ñoái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laäp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nhau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.</a:t>
            </a:r>
          </a:p>
          <a:p>
            <a:pPr marL="225425" lvl="1" indent="-225425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TGQ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chöùng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ñaëc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bieät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troïng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haønh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ñöông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</a:t>
            </a:r>
          </a:p>
          <a:p>
            <a:pPr marL="342900" lvl="1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1120363" y="4054724"/>
            <a:ext cx="930906" cy="2597215"/>
          </a:xfrm>
          <a:prstGeom prst="roundRect">
            <a:avLst>
              <a:gd name="adj" fmla="val 6479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ts val="0"/>
              </a:spcBef>
              <a:spcAft>
                <a:spcPts val="300"/>
              </a:spcAft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sôû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TGQ</a:t>
            </a:r>
          </a:p>
        </p:txBody>
      </p:sp>
      <p:sp>
        <p:nvSpPr>
          <p:cNvPr id="8" name="AutoShape 49"/>
          <p:cNvSpPr>
            <a:spLocks noChangeArrowheads="1"/>
          </p:cNvSpPr>
          <p:nvPr/>
        </p:nvSpPr>
        <p:spPr bwMode="auto">
          <a:xfrm>
            <a:off x="56271" y="449140"/>
            <a:ext cx="6581066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chemeClr val="tx1">
                <a:lumMod val="75000"/>
              </a:schemeClr>
            </a:solidFill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400" b="1" dirty="0">
                <a:solidFill>
                  <a:srgbClr val="66FFFF"/>
                </a:solidFill>
                <a:latin typeface="VN-NTime" pitchFamily="2" charset="0"/>
              </a:rPr>
              <a:t>b)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Ñoái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töôïng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ñaëc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ñieåm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chöùc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naêng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hoïc</a:t>
            </a:r>
            <a:endParaRPr lang="en-US" sz="2400" b="1" dirty="0">
              <a:solidFill>
                <a:srgbClr val="FFFFFF"/>
              </a:solidFill>
              <a:latin typeface="VN-NTime" pitchFamily="2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4833" y="2389022"/>
            <a:ext cx="954437" cy="2003756"/>
          </a:xfrm>
          <a:prstGeom prst="roundRect">
            <a:avLst>
              <a:gd name="adj" fmla="val 6479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ts val="0"/>
              </a:spcBef>
              <a:spcAft>
                <a:spcPts val="300"/>
              </a:spcAft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Chöùc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naêng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quan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</p:txBody>
      </p:sp>
      <p:cxnSp>
        <p:nvCxnSpPr>
          <p:cNvPr id="3" name="Straight Arrow Connector 2"/>
          <p:cNvCxnSpPr>
            <a:stCxn id="9" idx="3"/>
            <a:endCxn id="43" idx="2"/>
          </p:cNvCxnSpPr>
          <p:nvPr/>
        </p:nvCxnSpPr>
        <p:spPr bwMode="auto">
          <a:xfrm flipV="1">
            <a:off x="979270" y="2879071"/>
            <a:ext cx="615692" cy="5118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" name="Straight Arrow Connector 4"/>
          <p:cNvCxnSpPr>
            <a:stCxn id="9" idx="3"/>
            <a:endCxn id="30" idx="0"/>
          </p:cNvCxnSpPr>
          <p:nvPr/>
        </p:nvCxnSpPr>
        <p:spPr bwMode="auto">
          <a:xfrm>
            <a:off x="979270" y="3390900"/>
            <a:ext cx="606546" cy="6638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1" name="AutoShape 49"/>
          <p:cNvSpPr>
            <a:spLocks noChangeArrowheads="1"/>
          </p:cNvSpPr>
          <p:nvPr/>
        </p:nvSpPr>
        <p:spPr bwMode="auto">
          <a:xfrm>
            <a:off x="1" y="0"/>
            <a:ext cx="9921874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1.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Khaùi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quaùt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veà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trieát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hoïc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2420490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29" grpId="0" animBg="1"/>
      <p:bldP spid="30" grpId="0" animBg="1"/>
      <p:bldP spid="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9"/>
          <p:cNvSpPr>
            <a:spLocks noChangeArrowheads="1"/>
          </p:cNvSpPr>
          <p:nvPr/>
        </p:nvSpPr>
        <p:spPr bwMode="auto">
          <a:xfrm>
            <a:off x="68262" y="2150017"/>
            <a:ext cx="9769475" cy="3548566"/>
          </a:xfrm>
          <a:prstGeom prst="roundRect">
            <a:avLst>
              <a:gd name="adj" fmla="val 2920"/>
            </a:avLst>
          </a:prstGeom>
          <a:solidFill>
            <a:schemeClr val="tx1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marL="228600" indent="-2286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Quan nieäm veà theá giôùi &amp; con ngöôøi</a:t>
            </a:r>
          </a:p>
          <a:p>
            <a:pPr lvl="1" indent="-2286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TG toàn taïi khaùch quan, ña daïng &amp; thoáng nhaát</a:t>
            </a:r>
            <a:r>
              <a:rPr lang="en-US" sz="2400" b="1">
                <a:solidFill>
                  <a:srgbClr val="000000"/>
                </a:solidFill>
                <a:latin typeface="VN-NTime" pitchFamily="2" charset="0"/>
              </a:rPr>
              <a:t>, ñöôïc lyù giaûi nhôø vaøo caùc </a:t>
            </a:r>
          </a:p>
          <a:p>
            <a:pPr marL="228600" lvl="1" algn="just">
              <a:spcBef>
                <a:spcPts val="0"/>
              </a:spcBef>
            </a:pPr>
            <a:r>
              <a:rPr lang="en-US" sz="2400" b="1">
                <a:solidFill>
                  <a:srgbClr val="000000"/>
                </a:solidFill>
                <a:latin typeface="VN-NTime" pitchFamily="2" charset="0"/>
              </a:rPr>
              <a:t>   quan nieäm về vaät chaát </a:t>
            </a:r>
            <a:r>
              <a:rPr lang="en-US" sz="2400">
                <a:solidFill>
                  <a:srgbClr val="000000"/>
                </a:solidFill>
                <a:latin typeface="VN-NTime" pitchFamily="2" charset="0"/>
              </a:rPr>
              <a:t>(caùc phaàn töû raát nhoû, coù tính chaát khaùc nhau), </a:t>
            </a:r>
            <a:r>
              <a:rPr lang="en-US" sz="2400" b="1">
                <a:solidFill>
                  <a:srgbClr val="000000"/>
                </a:solidFill>
                <a:latin typeface="VN-NTime" pitchFamily="2" charset="0"/>
              </a:rPr>
              <a:t>hình </a:t>
            </a:r>
          </a:p>
          <a:p>
            <a:pPr marL="228600" lvl="1" algn="just">
              <a:spcBef>
                <a:spcPts val="0"/>
              </a:spcBef>
            </a:pPr>
            <a:r>
              <a:rPr lang="en-US" sz="2400" b="1">
                <a:solidFill>
                  <a:srgbClr val="000000"/>
                </a:solidFill>
                <a:latin typeface="VN-NTime" pitchFamily="2" charset="0"/>
              </a:rPr>
              <a:t>   daïng </a:t>
            </a:r>
            <a:r>
              <a:rPr lang="en-US" sz="2400">
                <a:solidFill>
                  <a:srgbClr val="000000"/>
                </a:solidFill>
                <a:latin typeface="VN-NTime" pitchFamily="2" charset="0"/>
              </a:rPr>
              <a:t>(nguyeân nhaân laøm cho caùc söï vaät xuaát hieän vaø trôû thaønh khaùc nhau;</a:t>
            </a:r>
          </a:p>
          <a:p>
            <a:pPr marL="228600" lvl="1" algn="just">
              <a:spcBef>
                <a:spcPts val="0"/>
              </a:spcBef>
            </a:pPr>
            <a:r>
              <a:rPr lang="en-US" sz="2400">
                <a:solidFill>
                  <a:srgbClr val="000000"/>
                </a:solidFill>
                <a:latin typeface="VN-NTime" pitchFamily="2" charset="0"/>
              </a:rPr>
              <a:t>   baûn chaát, quy luaät chi phoái söï vaän ñoäng cuûa chuùng), </a:t>
            </a:r>
            <a:r>
              <a:rPr lang="en-US" sz="2400" b="1">
                <a:solidFill>
                  <a:srgbClr val="000000"/>
                </a:solidFill>
                <a:latin typeface="VN-NTime" pitchFamily="2" charset="0"/>
              </a:rPr>
              <a:t>vaän ñoäng </a:t>
            </a:r>
            <a:r>
              <a:rPr lang="en-US" sz="2400">
                <a:solidFill>
                  <a:srgbClr val="000000"/>
                </a:solidFill>
                <a:latin typeface="VN-NTime" pitchFamily="2" charset="0"/>
              </a:rPr>
              <a:t>(baûn naêng, </a:t>
            </a:r>
          </a:p>
          <a:p>
            <a:pPr marL="228600" lvl="1" algn="just"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solidFill>
                  <a:srgbClr val="000000"/>
                </a:solidFill>
                <a:latin typeface="VN-NTime" pitchFamily="2" charset="0"/>
              </a:rPr>
              <a:t>   sinh khí cuûa söï vaät, laø thuoäc tính cuûa vaät chaát).</a:t>
            </a:r>
          </a:p>
          <a:p>
            <a:pPr lvl="1" indent="-2286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CN laø saûn phaåm cuûa TG</a:t>
            </a:r>
            <a:r>
              <a:rPr lang="en-US" sz="2400" b="1">
                <a:solidFill>
                  <a:srgbClr val="000000"/>
                </a:solidFill>
                <a:latin typeface="VN-NTime" pitchFamily="2" charset="0"/>
              </a:rPr>
              <a:t>, noù bao goàm theå xaùc &amp; linh hoàn ñeàu ñöôïc caáu </a:t>
            </a:r>
          </a:p>
          <a:p>
            <a:pPr marL="228600" lvl="1" algn="just">
              <a:spcBef>
                <a:spcPts val="0"/>
              </a:spcBef>
            </a:pPr>
            <a:r>
              <a:rPr lang="en-US" sz="2400" b="1">
                <a:solidFill>
                  <a:srgbClr val="000000"/>
                </a:solidFill>
                <a:latin typeface="VN-NTime" pitchFamily="2" charset="0"/>
              </a:rPr>
              <a:t>   taïo töø vaät chaát </a:t>
            </a:r>
            <a:r>
              <a:rPr lang="en-US" sz="2400">
                <a:solidFill>
                  <a:srgbClr val="000000"/>
                </a:solidFill>
                <a:latin typeface="VN-NTime" pitchFamily="2" charset="0"/>
              </a:rPr>
              <a:t>(LH gioáng nhö khoâng khí / löûa, bieát caûm giaùc, toàn taïi trong</a:t>
            </a:r>
          </a:p>
          <a:p>
            <a:pPr marL="228600" lvl="1" algn="just">
              <a:spcBef>
                <a:spcPts val="0"/>
              </a:spcBef>
            </a:pPr>
            <a:r>
              <a:rPr lang="en-US" sz="2400">
                <a:solidFill>
                  <a:srgbClr val="000000"/>
                </a:solidFill>
                <a:latin typeface="VN-NTime" pitchFamily="2" charset="0"/>
              </a:rPr>
              <a:t>   boä oùc</a:t>
            </a:r>
            <a:r>
              <a:rPr lang="en-US" sz="2400" b="1">
                <a:solidFill>
                  <a:srgbClr val="000000"/>
                </a:solidFill>
                <a:latin typeface="VN-NTime" pitchFamily="2" charset="0"/>
              </a:rPr>
              <a:t>, vaän ñoäng theo daây thaàn kinh &amp; caùc maïch maùu cuûa cô theå).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79512" y="509301"/>
            <a:ext cx="2598737" cy="488955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VN-NTime" pitchFamily="2" charset="0"/>
              </a:rPr>
              <a:t>c)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tröôøng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phaùi</a:t>
            </a:r>
            <a:endParaRPr lang="en-US" sz="2400" b="1" dirty="0">
              <a:solidFill>
                <a:srgbClr val="FFFFFF"/>
              </a:solidFill>
              <a:latin typeface="VN-NTime" pitchFamily="2" charset="0"/>
            </a:endParaRPr>
          </a:p>
        </p:txBody>
      </p:sp>
      <p:sp>
        <p:nvSpPr>
          <p:cNvPr id="10" name="AutoShape 49"/>
          <p:cNvSpPr>
            <a:spLocks noChangeArrowheads="1"/>
          </p:cNvSpPr>
          <p:nvPr/>
        </p:nvSpPr>
        <p:spPr bwMode="auto">
          <a:xfrm>
            <a:off x="0" y="0"/>
            <a:ext cx="9923705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3.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trieát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hoïc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phöông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Taây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phuïc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höng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-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caän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ñaïi</a:t>
            </a:r>
            <a:endParaRPr lang="vi-VN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" name="AutoShape 49"/>
          <p:cNvSpPr>
            <a:spLocks noChangeArrowheads="1"/>
          </p:cNvSpPr>
          <p:nvPr/>
        </p:nvSpPr>
        <p:spPr bwMode="auto">
          <a:xfrm>
            <a:off x="2684878" y="509302"/>
            <a:ext cx="5714999" cy="488955"/>
          </a:xfrm>
          <a:prstGeom prst="roundRect">
            <a:avLst>
              <a:gd name="adj" fmla="val 23653"/>
            </a:avLst>
          </a:prstGeom>
          <a:solidFill>
            <a:schemeClr val="tx2">
              <a:lumMod val="20000"/>
              <a:lumOff val="80000"/>
            </a:schemeClr>
          </a:solidFill>
          <a:ln w="6350" algn="ctr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CNDV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kinh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nghieäm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Ph.Beâcôn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800000"/>
                </a:solidFill>
              </a:rPr>
              <a:t>F.Bacon</a:t>
            </a:r>
            <a:r>
              <a:rPr lang="en-US" sz="2400" dirty="0">
                <a:solidFill>
                  <a:srgbClr val="800000"/>
                </a:solidFill>
              </a:rPr>
              <a:t>)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97188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9"/>
          <p:cNvSpPr>
            <a:spLocks noChangeArrowheads="1"/>
          </p:cNvSpPr>
          <p:nvPr/>
        </p:nvSpPr>
        <p:spPr bwMode="auto">
          <a:xfrm>
            <a:off x="68262" y="1219200"/>
            <a:ext cx="9769475" cy="5527964"/>
          </a:xfrm>
          <a:prstGeom prst="roundRect">
            <a:avLst>
              <a:gd name="adj" fmla="val 2920"/>
            </a:avLst>
          </a:prstGeom>
          <a:solidFill>
            <a:schemeClr val="tx1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marL="228600" indent="-2286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nieäm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nhaän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thöùc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  <a:p>
            <a:pPr marL="396875" indent="-2286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Quaù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trình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NT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: 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TGKQ 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  <a:sym typeface="Wingdings" pitchFamily="2" charset="2"/>
              </a:rPr>
              <a:t>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" pitchFamily="2" charset="2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KN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caûm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  <a:sym typeface="Wingdings" pitchFamily="2" charset="2"/>
              </a:rPr>
              <a:t>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TD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  <a:sym typeface="Wingdings" pitchFamily="2" charset="2"/>
              </a:rPr>
              <a:t>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tri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TGKQ.</a:t>
            </a:r>
          </a:p>
          <a:p>
            <a:pPr marL="685800" lvl="1" indent="-288925" algn="just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Caûm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giaùc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kinh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nghieäm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nguoàn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goác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tri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</a:t>
            </a:r>
          </a:p>
          <a:p>
            <a:pPr marL="685800" lvl="2" indent="-288925" algn="just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KH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KH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nghieäm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duïng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TD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toång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hôïp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&amp; PP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naïp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: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Töø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 </a:t>
            </a:r>
          </a:p>
          <a:p>
            <a:pPr marL="396875" lvl="2" algn="just">
              <a:spcBef>
                <a:spcPts val="0"/>
              </a:spcBef>
            </a:pP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  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taøi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lieäu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KN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rieâng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leû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  <a:sym typeface="Wingdings" pitchFamily="2" charset="2"/>
              </a:rPr>
              <a:t>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khaùi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nieäm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nguyeân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chung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phaûn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aùnh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</a:p>
          <a:p>
            <a:pPr marL="396875" lvl="2" algn="just">
              <a:spcBef>
                <a:spcPts val="0"/>
              </a:spcBef>
            </a:pP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  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chính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xaùc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quy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luaät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toàn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taïi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TGKQ. </a:t>
            </a:r>
          </a:p>
          <a:p>
            <a:pPr marL="685800" lvl="2" indent="-288925" algn="just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Tri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KH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khaùch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</a:t>
            </a:r>
          </a:p>
          <a:p>
            <a:pPr marL="396875" indent="-2286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aûo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töôûng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</a:p>
          <a:p>
            <a:pPr marL="685800" lvl="2" indent="-288925" algn="just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NT do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bò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chi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phoái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bôûi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aûo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töôûng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(“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loaøi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”, “hang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”, </a:t>
            </a:r>
          </a:p>
          <a:p>
            <a:pPr marL="396875" lvl="2"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  “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thò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tröôøng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”, “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nhaø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haùt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”)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nguoàn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goác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luoân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maéc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laàm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</a:t>
            </a:r>
          </a:p>
          <a:p>
            <a:pPr marL="685800" lvl="2" indent="-288925" algn="just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khaéc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phuïc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aûo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töôûng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khaùch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hoùa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hoaït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NT: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Tieáp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</a:p>
          <a:p>
            <a:pPr marL="396875" lvl="2" algn="just">
              <a:spcBef>
                <a:spcPts val="0"/>
              </a:spcBef>
            </a:pP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caän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tröïc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tieáp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GTN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baèng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QS / TN;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Hoaøn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thieän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coâng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cuï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NT &amp;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caùch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</a:p>
          <a:p>
            <a:pPr marL="396875" lvl="2" algn="just">
              <a:spcBef>
                <a:spcPts val="0"/>
              </a:spcBef>
            </a:pP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caù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Söû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duïng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TD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toång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hôïp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Phöông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phaùp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quy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naïp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. 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79512" y="509301"/>
            <a:ext cx="2598737" cy="488955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VN-NTime" pitchFamily="2" charset="0"/>
              </a:rPr>
              <a:t>c)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tröôøng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phaùi</a:t>
            </a:r>
            <a:endParaRPr lang="en-US" sz="2400" b="1" dirty="0">
              <a:solidFill>
                <a:srgbClr val="FFFFFF"/>
              </a:solidFill>
              <a:latin typeface="VN-NTime" pitchFamily="2" charset="0"/>
            </a:endParaRPr>
          </a:p>
        </p:txBody>
      </p:sp>
      <p:sp>
        <p:nvSpPr>
          <p:cNvPr id="8" name="AutoShape 49"/>
          <p:cNvSpPr>
            <a:spLocks noChangeArrowheads="1"/>
          </p:cNvSpPr>
          <p:nvPr/>
        </p:nvSpPr>
        <p:spPr bwMode="auto">
          <a:xfrm>
            <a:off x="0" y="0"/>
            <a:ext cx="9923705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3.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trieát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hoïc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phöông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Taây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phuïc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höng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-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caän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ñaïi</a:t>
            </a:r>
            <a:endParaRPr lang="vi-VN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" name="AutoShape 49"/>
          <p:cNvSpPr>
            <a:spLocks noChangeArrowheads="1"/>
          </p:cNvSpPr>
          <p:nvPr/>
        </p:nvSpPr>
        <p:spPr bwMode="auto">
          <a:xfrm>
            <a:off x="2684878" y="509302"/>
            <a:ext cx="5714999" cy="488955"/>
          </a:xfrm>
          <a:prstGeom prst="roundRect">
            <a:avLst>
              <a:gd name="adj" fmla="val 23653"/>
            </a:avLst>
          </a:prstGeom>
          <a:solidFill>
            <a:schemeClr val="tx2">
              <a:lumMod val="20000"/>
              <a:lumOff val="80000"/>
            </a:schemeClr>
          </a:solidFill>
          <a:ln w="6350" algn="ctr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CNDV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kinh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nghieäm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Ph.Beâcôn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800000"/>
                </a:solidFill>
              </a:rPr>
              <a:t>F.Bacon</a:t>
            </a:r>
            <a:r>
              <a:rPr lang="en-US" sz="2400" dirty="0">
                <a:solidFill>
                  <a:srgbClr val="800000"/>
                </a:solidFill>
              </a:rPr>
              <a:t>)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180867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9"/>
          <p:cNvSpPr>
            <a:spLocks noChangeArrowheads="1"/>
          </p:cNvSpPr>
          <p:nvPr/>
        </p:nvSpPr>
        <p:spPr bwMode="auto">
          <a:xfrm>
            <a:off x="68262" y="1295400"/>
            <a:ext cx="9769475" cy="5410200"/>
          </a:xfrm>
          <a:prstGeom prst="roundRect">
            <a:avLst>
              <a:gd name="adj" fmla="val 2920"/>
            </a:avLst>
          </a:prstGeom>
          <a:solidFill>
            <a:schemeClr val="tx1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marL="228600" indent="-2286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Phöông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phaùp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nhaän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hoïc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  <a:p>
            <a:pPr lvl="1" indent="-2286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TD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cuõ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giaùo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ñieàu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hôøi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hôït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)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duøng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PP “con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nheän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” hay PP “con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kieán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”.</a:t>
            </a:r>
          </a:p>
          <a:p>
            <a:pPr lvl="1" indent="-2286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TD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môùi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(KH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thöïc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nghieäm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)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phaûi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söû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duïng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PP “con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ong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”.</a:t>
            </a:r>
          </a:p>
          <a:p>
            <a:pPr lvl="1" indent="-2286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Beâcôn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ñöa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PP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ñaùnh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daáu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(+ , -) 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  <a:sym typeface="Wingdings" pitchFamily="2" charset="2"/>
              </a:rPr>
              <a:t>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S.Milô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xaây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döïng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4 PP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QNKH</a:t>
            </a:r>
            <a:endParaRPr lang="en-US" sz="2400" dirty="0">
              <a:solidFill>
                <a:srgbClr val="000000"/>
              </a:solidFill>
              <a:latin typeface="VN-NTime" pitchFamily="2" charset="0"/>
            </a:endParaRPr>
          </a:p>
          <a:p>
            <a:pPr marL="228600" lvl="1" algn="just">
              <a:spcBef>
                <a:spcPts val="0"/>
              </a:spcBef>
              <a:spcAft>
                <a:spcPts val="0"/>
              </a:spcAft>
              <a:tabLst>
                <a:tab pos="342900" algn="l"/>
              </a:tabLst>
            </a:pP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  (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Töông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ñoàng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bieät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Ñoàng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bieán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dö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)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moái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lieân</a:t>
            </a:r>
            <a:endParaRPr lang="en-US" sz="2400" b="1" dirty="0">
              <a:solidFill>
                <a:srgbClr val="000000"/>
              </a:solidFill>
              <a:latin typeface="VN-NTime" pitchFamily="2" charset="0"/>
            </a:endParaRPr>
          </a:p>
          <a:p>
            <a:pPr marL="228600" lvl="1" algn="just">
              <a:spcBef>
                <a:spcPts val="0"/>
              </a:spcBef>
              <a:spcAft>
                <a:spcPts val="600"/>
              </a:spcAft>
              <a:tabLst>
                <a:tab pos="34290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quaû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khaùm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phaù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QL chi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phoái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töôïng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TGKQ:</a:t>
            </a:r>
          </a:p>
          <a:p>
            <a:pPr marL="685800" lvl="2" indent="-288925" algn="just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Baèng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QS, TN 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caûm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)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tieáp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töôïng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lieäu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KN;</a:t>
            </a:r>
          </a:p>
          <a:p>
            <a:pPr marL="685800" lvl="2" indent="-288925" algn="just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So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saùnh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toång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hôïp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taøi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lieäu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KN 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  <a:sym typeface="Wingdings" pitchFamily="2" charset="2"/>
              </a:rPr>
              <a:t>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xaây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döïng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 </a:t>
            </a:r>
          </a:p>
          <a:p>
            <a:pPr marL="685800" lvl="2" indent="-288925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Baèng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QNKH,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KH 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  <a:sym typeface="Wingdings" pitchFamily="2" charset="2"/>
              </a:rPr>
              <a:t>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MLH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quaû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</a:p>
          <a:p>
            <a:pPr marL="685800" lvl="2" indent="-288925"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xaây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döïng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giaû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thuyeát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KH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;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GT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naøy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ruùt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yeáu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 </a:t>
            </a:r>
          </a:p>
          <a:p>
            <a:pPr marL="685800" lvl="2" indent="-288925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Baèng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QS, TN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kieåm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neáu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ñuùng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thì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GT  </a:t>
            </a:r>
          </a:p>
          <a:p>
            <a:pPr marL="685800" lvl="2" indent="-288925" algn="just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trôû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thaønh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nguyeân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ñònh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luaät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toång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(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KH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nghieäm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);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coøn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</a:p>
          <a:p>
            <a:pPr marL="685800" lvl="2" indent="-288925" algn="just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neáu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thì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chuùng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ta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laäp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GT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79512" y="509301"/>
            <a:ext cx="2598737" cy="488955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VN-NTime" pitchFamily="2" charset="0"/>
              </a:rPr>
              <a:t>c)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tröôøng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phaùi</a:t>
            </a:r>
            <a:endParaRPr lang="en-US" sz="2400" b="1" dirty="0">
              <a:solidFill>
                <a:srgbClr val="FFFFFF"/>
              </a:solidFill>
              <a:latin typeface="VN-NTime" pitchFamily="2" charset="0"/>
            </a:endParaRPr>
          </a:p>
        </p:txBody>
      </p:sp>
      <p:sp>
        <p:nvSpPr>
          <p:cNvPr id="8" name="AutoShape 49"/>
          <p:cNvSpPr>
            <a:spLocks noChangeArrowheads="1"/>
          </p:cNvSpPr>
          <p:nvPr/>
        </p:nvSpPr>
        <p:spPr bwMode="auto">
          <a:xfrm>
            <a:off x="0" y="0"/>
            <a:ext cx="9923705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3.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trieát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hoïc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phöông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Taây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phuïc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höng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-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caän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ñaïi</a:t>
            </a:r>
            <a:endParaRPr lang="vi-VN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" name="AutoShape 49"/>
          <p:cNvSpPr>
            <a:spLocks noChangeArrowheads="1"/>
          </p:cNvSpPr>
          <p:nvPr/>
        </p:nvSpPr>
        <p:spPr bwMode="auto">
          <a:xfrm>
            <a:off x="2684878" y="509302"/>
            <a:ext cx="5714999" cy="488955"/>
          </a:xfrm>
          <a:prstGeom prst="roundRect">
            <a:avLst>
              <a:gd name="adj" fmla="val 23653"/>
            </a:avLst>
          </a:prstGeom>
          <a:solidFill>
            <a:schemeClr val="tx2">
              <a:lumMod val="20000"/>
              <a:lumOff val="80000"/>
            </a:schemeClr>
          </a:solidFill>
          <a:ln w="6350" algn="ctr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CNDV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kinh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nghieäm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Ph.Beâcôn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800000"/>
                </a:solidFill>
              </a:rPr>
              <a:t>F.Bacon</a:t>
            </a:r>
            <a:r>
              <a:rPr lang="en-US" sz="2400" dirty="0">
                <a:solidFill>
                  <a:srgbClr val="800000"/>
                </a:solidFill>
              </a:rPr>
              <a:t>)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728489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9"/>
          <p:cNvSpPr>
            <a:spLocks noChangeArrowheads="1"/>
          </p:cNvSpPr>
          <p:nvPr/>
        </p:nvSpPr>
        <p:spPr bwMode="auto">
          <a:xfrm>
            <a:off x="68262" y="1562730"/>
            <a:ext cx="9769475" cy="4723141"/>
          </a:xfrm>
          <a:prstGeom prst="roundRect">
            <a:avLst>
              <a:gd name="adj" fmla="val 2920"/>
            </a:avLst>
          </a:prstGeom>
          <a:solidFill>
            <a:schemeClr val="tx1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marL="228600" lvl="1" indent="-2286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R.Ñeàcaùc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töôûng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kieät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xuaát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GCTS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phöông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Taây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oâng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khoâi</a:t>
            </a:r>
            <a:endParaRPr lang="en-US" sz="2400" b="1" dirty="0">
              <a:solidFill>
                <a:schemeClr val="bg2"/>
              </a:solidFill>
              <a:latin typeface="VN-NTime" pitchFamily="2" charset="0"/>
            </a:endParaRPr>
          </a:p>
          <a:p>
            <a:pPr marL="0" lvl="1"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phuïc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ph.trieån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CN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ñaët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neàn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moùng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KH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thuyeát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ñaïi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.</a:t>
            </a:r>
          </a:p>
          <a:p>
            <a:pPr marL="228600" indent="-2286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Ñònh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höôùng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xaây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döïng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môùi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  <a:p>
            <a:pPr marL="457200" indent="-2286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môùi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phaûi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goàm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Sieâu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chöùa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oaøn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boä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</a:p>
          <a:p>
            <a:pPr marL="228600" algn="just">
              <a:spcBef>
                <a:spcPts val="0"/>
              </a:spcBef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 tri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GTN &amp; XH 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nghóa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roäng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);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Sieâu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-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sôû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</a:p>
          <a:p>
            <a:pPr marL="228600"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CN 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nghóa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heïp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). </a:t>
            </a:r>
          </a:p>
          <a:p>
            <a:pPr marL="457200" indent="-2286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Muïc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ñích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TH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: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saùng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toû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khaû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naêng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voâ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CN; </a:t>
            </a:r>
          </a:p>
          <a:p>
            <a:pPr marL="228600"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Mang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nguyeân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taéc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PPL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giuùp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ñaït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tri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KH. </a:t>
            </a:r>
          </a:p>
          <a:p>
            <a:pPr marL="457200" indent="-2286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Nhieäm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vuï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TH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: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Khaéc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phuïc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nghóa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hoaøi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nghi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Naâng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trình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</a:p>
          <a:p>
            <a:pPr marL="228600" algn="just">
              <a:spcBef>
                <a:spcPts val="0"/>
              </a:spcBef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ñoä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CN;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Giuùp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khaùm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luaät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GTN </a:t>
            </a:r>
          </a:p>
          <a:p>
            <a:pPr marL="228600" algn="just">
              <a:spcBef>
                <a:spcPts val="0"/>
              </a:spcBef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 (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chaân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),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chinh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phuïc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GTN,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phuïc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vuï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lôïi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ích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CN. </a:t>
            </a:r>
          </a:p>
        </p:txBody>
      </p:sp>
      <p:sp>
        <p:nvSpPr>
          <p:cNvPr id="5" name="AutoShape 49"/>
          <p:cNvSpPr>
            <a:spLocks noChangeArrowheads="1"/>
          </p:cNvSpPr>
          <p:nvPr/>
        </p:nvSpPr>
        <p:spPr bwMode="auto">
          <a:xfrm>
            <a:off x="2698130" y="509302"/>
            <a:ext cx="6629400" cy="488955"/>
          </a:xfrm>
          <a:prstGeom prst="roundRect">
            <a:avLst>
              <a:gd name="adj" fmla="val 23653"/>
            </a:avLst>
          </a:prstGeom>
          <a:solidFill>
            <a:schemeClr val="tx2">
              <a:lumMod val="20000"/>
              <a:lumOff val="80000"/>
            </a:schemeClr>
          </a:solidFill>
          <a:ln w="6350" algn="ctr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nghóa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bieän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R.Ñeàcaùc</a:t>
            </a:r>
            <a:r>
              <a:rPr lang="en-US" sz="2400" dirty="0">
                <a:solidFill>
                  <a:srgbClr val="800000"/>
                </a:solidFill>
              </a:rPr>
              <a:t> (</a:t>
            </a:r>
            <a:r>
              <a:rPr lang="en-US" sz="2400" dirty="0" err="1">
                <a:solidFill>
                  <a:srgbClr val="800000"/>
                </a:solidFill>
              </a:rPr>
              <a:t>R.Descartes</a:t>
            </a:r>
            <a:r>
              <a:rPr lang="en-US" sz="2400" dirty="0">
                <a:solidFill>
                  <a:srgbClr val="800000"/>
                </a:solidFill>
              </a:rPr>
              <a:t>) 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79512" y="509301"/>
            <a:ext cx="2598737" cy="488955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VN-NTime" pitchFamily="2" charset="0"/>
              </a:rPr>
              <a:t>c)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tröôøng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phaùi</a:t>
            </a:r>
            <a:endParaRPr lang="en-US" sz="2400" b="1" dirty="0">
              <a:solidFill>
                <a:srgbClr val="FFFFFF"/>
              </a:solidFill>
              <a:latin typeface="VN-NTime" pitchFamily="2" charset="0"/>
            </a:endParaRPr>
          </a:p>
        </p:txBody>
      </p:sp>
      <p:sp>
        <p:nvSpPr>
          <p:cNvPr id="7" name="AutoShape 49"/>
          <p:cNvSpPr>
            <a:spLocks noChangeArrowheads="1"/>
          </p:cNvSpPr>
          <p:nvPr/>
        </p:nvSpPr>
        <p:spPr bwMode="auto">
          <a:xfrm>
            <a:off x="0" y="0"/>
            <a:ext cx="9923705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3.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trieát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hoïc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phöông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Taây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phuïc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höng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-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caän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ñaïi</a:t>
            </a:r>
            <a:endParaRPr lang="vi-VN" sz="2400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923802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9"/>
          <p:cNvSpPr>
            <a:spLocks noChangeArrowheads="1"/>
          </p:cNvSpPr>
          <p:nvPr/>
        </p:nvSpPr>
        <p:spPr bwMode="auto">
          <a:xfrm>
            <a:off x="68262" y="1328462"/>
            <a:ext cx="9769475" cy="5233240"/>
          </a:xfrm>
          <a:prstGeom prst="roundRect">
            <a:avLst>
              <a:gd name="adj" fmla="val 2920"/>
            </a:avLst>
          </a:prstGeom>
          <a:solidFill>
            <a:schemeClr val="tx1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marL="228600" indent="-2286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Khaùi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quaùt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sieâu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hoïc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  <a:p>
            <a:pPr lvl="1" indent="-2286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Nguyeân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taéc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SHH - “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Nghi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ngôø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phoå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bieán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” </a:t>
            </a:r>
          </a:p>
          <a:p>
            <a:pPr marL="746125" lvl="2" indent="-288925" algn="just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sôû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chaân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ñaït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chaân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nghi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ngôø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phoå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bieán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</a:t>
            </a:r>
          </a:p>
          <a:p>
            <a:pPr marL="746125" lvl="2" indent="-288925" algn="just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chæ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trôû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thaønh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chaân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phaùn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xeùt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döôùi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  <a:p>
            <a:pPr marL="457200" lvl="2"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‘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toøa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aùn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’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baøo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chöõa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chính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</a:t>
            </a:r>
          </a:p>
          <a:p>
            <a:pPr lvl="1" indent="-2286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Nguyeân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SHH - “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Toâi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suy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nghó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vaäy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toâi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toàn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taïi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” </a:t>
            </a:r>
          </a:p>
          <a:p>
            <a:pPr marL="746125" lvl="2" indent="-288925" algn="just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“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Duø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toâi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NN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t.taïi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nhöng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toâi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NN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t.taïi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</a:p>
          <a:p>
            <a:pPr marL="457200" lvl="2" algn="just">
              <a:spcBef>
                <a:spcPts val="0"/>
              </a:spcBef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chính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vì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neáu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toâi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t.taïi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thì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toâi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NN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</a:t>
            </a:r>
          </a:p>
          <a:p>
            <a:pPr marL="457200" lvl="2" algn="just">
              <a:spcBef>
                <a:spcPts val="0"/>
              </a:spcBef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NN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suy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nghó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toâi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suy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nghó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toâi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t.taïi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Toâi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t.taïi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cöông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</a:p>
          <a:p>
            <a:pPr marL="457200" lvl="2" algn="just">
              <a:spcBef>
                <a:spcPts val="0"/>
              </a:spcBef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vò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suy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nghó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nghóa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suy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nghó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toâi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t.taïi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</a:p>
          <a:p>
            <a:pPr marL="457200" lvl="2"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t.taïi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NN,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cuõng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boû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”.</a:t>
            </a:r>
          </a:p>
          <a:p>
            <a:pPr lvl="1" indent="-2286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noäi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dung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SHH: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Thöôïng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ñeá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, GTN &amp; CN;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Caùc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  <a:p>
            <a:pPr marL="228600" lvl="1" algn="just">
              <a:spcBef>
                <a:spcPts val="0"/>
              </a:spcBef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nguyeân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taéc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PPL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chæ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hoaït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(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linh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hoàn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). </a:t>
            </a:r>
          </a:p>
        </p:txBody>
      </p:sp>
      <p:sp>
        <p:nvSpPr>
          <p:cNvPr id="6" name="AutoShape 49"/>
          <p:cNvSpPr>
            <a:spLocks noChangeArrowheads="1"/>
          </p:cNvSpPr>
          <p:nvPr/>
        </p:nvSpPr>
        <p:spPr bwMode="auto">
          <a:xfrm>
            <a:off x="2724634" y="509302"/>
            <a:ext cx="6629400" cy="488955"/>
          </a:xfrm>
          <a:prstGeom prst="roundRect">
            <a:avLst>
              <a:gd name="adj" fmla="val 23653"/>
            </a:avLst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nghóa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bieän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R.Ñeàcaùc</a:t>
            </a:r>
            <a:r>
              <a:rPr lang="en-US" sz="2400" dirty="0">
                <a:solidFill>
                  <a:srgbClr val="800000"/>
                </a:solidFill>
              </a:rPr>
              <a:t> (</a:t>
            </a:r>
            <a:r>
              <a:rPr lang="en-US" sz="2400" dirty="0" err="1">
                <a:solidFill>
                  <a:srgbClr val="800000"/>
                </a:solidFill>
              </a:rPr>
              <a:t>R.Descartes</a:t>
            </a:r>
            <a:r>
              <a:rPr lang="en-US" sz="2400" dirty="0">
                <a:solidFill>
                  <a:srgbClr val="800000"/>
                </a:solidFill>
              </a:rPr>
              <a:t>) 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79512" y="509301"/>
            <a:ext cx="2598737" cy="488955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VN-NTime" pitchFamily="2" charset="0"/>
              </a:rPr>
              <a:t>c)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tröôøng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phaùi</a:t>
            </a:r>
            <a:endParaRPr lang="en-US" sz="2400" b="1" dirty="0">
              <a:solidFill>
                <a:srgbClr val="FFFFFF"/>
              </a:solidFill>
              <a:latin typeface="VN-NTime" pitchFamily="2" charset="0"/>
            </a:endParaRPr>
          </a:p>
        </p:txBody>
      </p:sp>
      <p:sp>
        <p:nvSpPr>
          <p:cNvPr id="8" name="AutoShape 49"/>
          <p:cNvSpPr>
            <a:spLocks noChangeArrowheads="1"/>
          </p:cNvSpPr>
          <p:nvPr/>
        </p:nvSpPr>
        <p:spPr bwMode="auto">
          <a:xfrm>
            <a:off x="0" y="0"/>
            <a:ext cx="9923705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3.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trieát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hoïc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phöông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Taây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phuïc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höng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-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caän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ñaïi</a:t>
            </a:r>
            <a:endParaRPr lang="vi-VN" sz="2400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7932291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9"/>
          <p:cNvSpPr>
            <a:spLocks noChangeArrowheads="1"/>
          </p:cNvSpPr>
          <p:nvPr/>
        </p:nvSpPr>
        <p:spPr bwMode="auto">
          <a:xfrm>
            <a:off x="68262" y="1562729"/>
            <a:ext cx="9769475" cy="4723142"/>
          </a:xfrm>
          <a:prstGeom prst="roundRect">
            <a:avLst>
              <a:gd name="adj" fmla="val 2920"/>
            </a:avLst>
          </a:prstGeom>
          <a:solidFill>
            <a:schemeClr val="tx1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marL="228600" indent="-2286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Thöôïng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ñeá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nhieân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&amp; Con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ngöôøi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  <a:p>
            <a:pPr marL="457200" lvl="2" indent="-2286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Thöôïng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ñeá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: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chöùng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minh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toàn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Thöôïng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</a:t>
            </a:r>
          </a:p>
          <a:p>
            <a:pPr marL="457200" lvl="2" indent="-2286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nhieân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: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vaïn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taïo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thaønh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1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2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:</a:t>
            </a:r>
          </a:p>
          <a:p>
            <a:pPr marL="739775" lvl="4" indent="-274638" algn="just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Tinh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phi VC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taïo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neân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moïi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yù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nghó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quan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nieäm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tö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töôûng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…); </a:t>
            </a:r>
          </a:p>
          <a:p>
            <a:pPr marL="739775" lvl="4" indent="-274638" algn="just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phi TT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taïo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neân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moïi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söï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coù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ñaëc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tính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gian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thôøi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gian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).</a:t>
            </a:r>
          </a:p>
          <a:p>
            <a:pPr marL="457200" lvl="2" indent="-2286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Con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: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ñaëc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bieät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vöøa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linh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töø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thöïc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theå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TT)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vöøa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</a:p>
          <a:p>
            <a:pPr marL="228600" lvl="2"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khaû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töø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thöïc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theå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VC).</a:t>
            </a:r>
          </a:p>
          <a:p>
            <a:pPr marL="798513" lvl="4" indent="-333375" algn="just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Sinh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chöa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hoaøn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nhöng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naêng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vöôn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hoaøn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 </a:t>
            </a:r>
          </a:p>
          <a:p>
            <a:pPr marL="798513" lvl="4" indent="-333375" algn="just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ÔÛ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giöõa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Thöôïng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Hö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voâ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 </a:t>
            </a:r>
          </a:p>
          <a:p>
            <a:pPr marL="798513" lvl="4" indent="-333375" algn="just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Vöøa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sieâu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maéc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laàm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vöøa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thaáp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heøn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maéc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laàm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79512" y="509301"/>
            <a:ext cx="2598737" cy="488955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VN-NTime" pitchFamily="2" charset="0"/>
              </a:rPr>
              <a:t>c)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tröôøng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phaùi</a:t>
            </a:r>
            <a:endParaRPr lang="en-US" sz="2400" b="1" dirty="0">
              <a:solidFill>
                <a:srgbClr val="FFFFFF"/>
              </a:solidFill>
              <a:latin typeface="VN-NTime" pitchFamily="2" charset="0"/>
            </a:endParaRPr>
          </a:p>
        </p:txBody>
      </p:sp>
      <p:sp>
        <p:nvSpPr>
          <p:cNvPr id="8" name="AutoShape 49"/>
          <p:cNvSpPr>
            <a:spLocks noChangeArrowheads="1"/>
          </p:cNvSpPr>
          <p:nvPr/>
        </p:nvSpPr>
        <p:spPr bwMode="auto">
          <a:xfrm>
            <a:off x="0" y="0"/>
            <a:ext cx="9923705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3.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trieát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hoïc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phöông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Taây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phuïc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höng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-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caän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ñaïi</a:t>
            </a:r>
            <a:endParaRPr lang="vi-VN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" name="AutoShape 49"/>
          <p:cNvSpPr>
            <a:spLocks noChangeArrowheads="1"/>
          </p:cNvSpPr>
          <p:nvPr/>
        </p:nvSpPr>
        <p:spPr bwMode="auto">
          <a:xfrm>
            <a:off x="2724634" y="509302"/>
            <a:ext cx="6629400" cy="488955"/>
          </a:xfrm>
          <a:prstGeom prst="roundRect">
            <a:avLst>
              <a:gd name="adj" fmla="val 23653"/>
            </a:avLst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nghóa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bieän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R.Ñeàcaùc</a:t>
            </a:r>
            <a:r>
              <a:rPr lang="en-US" sz="2400" dirty="0">
                <a:solidFill>
                  <a:srgbClr val="800000"/>
                </a:solidFill>
              </a:rPr>
              <a:t> (</a:t>
            </a:r>
            <a:r>
              <a:rPr lang="en-US" sz="2400" dirty="0" err="1">
                <a:solidFill>
                  <a:srgbClr val="800000"/>
                </a:solidFill>
              </a:rPr>
              <a:t>R.Descartes</a:t>
            </a:r>
            <a:r>
              <a:rPr lang="en-US" sz="2400" dirty="0">
                <a:solidFill>
                  <a:srgbClr val="800000"/>
                </a:solidFill>
              </a:rPr>
              <a:t>) 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85325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9"/>
          <p:cNvSpPr>
            <a:spLocks noChangeArrowheads="1"/>
          </p:cNvSpPr>
          <p:nvPr/>
        </p:nvSpPr>
        <p:spPr bwMode="auto">
          <a:xfrm>
            <a:off x="68262" y="1328462"/>
            <a:ext cx="9769475" cy="5233240"/>
          </a:xfrm>
          <a:prstGeom prst="roundRect">
            <a:avLst>
              <a:gd name="adj" fmla="val 2920"/>
            </a:avLst>
          </a:prstGeom>
          <a:solidFill>
            <a:schemeClr val="tx1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marL="228600" indent="-2286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linh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hoàn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nhaän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nguyeân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taéc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hoaït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nh.thöùc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kh.hoïc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  <a:p>
            <a:pPr marL="457200" indent="-2286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LH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goàm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2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phaàn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lyù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trí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&amp;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yù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chí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),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chöùa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2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loaïi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töôûng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baåm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sinh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&amp;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ph.sinh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)</a:t>
            </a:r>
          </a:p>
          <a:p>
            <a:pPr marL="685800" lvl="1" indent="-288925" algn="just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trí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naêng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NT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suoát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ñuùng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ñaén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yÙ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chí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naêng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do</a:t>
            </a:r>
          </a:p>
          <a:p>
            <a:pPr marL="396875" lvl="1"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löïa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choïn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phaùn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quyeát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LH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laàm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nhaàm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laãn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</a:t>
            </a:r>
          </a:p>
          <a:p>
            <a:pPr marL="685800" lvl="1" indent="-288925" algn="just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töôûng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baåm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sinh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luoân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ñuùng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ñaén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hoaøn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thieän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);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töôûng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phaùi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sinh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coù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  <a:p>
            <a:pPr marL="396875" lvl="1" algn="just"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laàm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hoaøn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thieän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). </a:t>
            </a:r>
          </a:p>
          <a:p>
            <a:pPr marL="457200" indent="-2286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NT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hoaït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LH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toái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cao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tröïc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giaùc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</a:p>
          <a:p>
            <a:pPr marL="685800" lvl="1" indent="-288925" algn="just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NT (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nghi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ngôø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)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LH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trí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xaâm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nhaäp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chính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khaùm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  <a:p>
            <a:pPr marL="396875" lvl="1"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töôûng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baåm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sinh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duïng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chuùng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tieáp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TG.</a:t>
            </a:r>
          </a:p>
          <a:p>
            <a:pPr marL="685800" lvl="1" indent="-288925" algn="just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TG -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trí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khuùc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töôûng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baåm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sinh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roõ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raøng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hieån</a:t>
            </a:r>
            <a:endParaRPr lang="en-US" sz="2400" dirty="0">
              <a:solidFill>
                <a:srgbClr val="000066"/>
              </a:solidFill>
              <a:latin typeface="VN-NTime" pitchFamily="2" charset="0"/>
            </a:endParaRPr>
          </a:p>
          <a:p>
            <a:pPr marL="396875" lvl="1" algn="just">
              <a:spcBef>
                <a:spcPts val="0"/>
              </a:spcBef>
            </a:pP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nhieân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khôûi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ñaàu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NT)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chæ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khaùm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khaúng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ñònh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</a:p>
          <a:p>
            <a:pPr marL="396875" lvl="1" algn="just">
              <a:spcBef>
                <a:spcPts val="0"/>
              </a:spcBef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hay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phuû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ñònh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ñieàu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gì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maéc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laàm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. 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79512" y="509301"/>
            <a:ext cx="2598737" cy="488955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VN-NTime" pitchFamily="2" charset="0"/>
              </a:rPr>
              <a:t>c)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tröôøng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phaùi</a:t>
            </a:r>
            <a:endParaRPr lang="en-US" sz="2400" b="1" dirty="0">
              <a:solidFill>
                <a:srgbClr val="FFFFFF"/>
              </a:solidFill>
              <a:latin typeface="VN-NTime" pitchFamily="2" charset="0"/>
            </a:endParaRPr>
          </a:p>
        </p:txBody>
      </p:sp>
      <p:sp>
        <p:nvSpPr>
          <p:cNvPr id="8" name="AutoShape 49"/>
          <p:cNvSpPr>
            <a:spLocks noChangeArrowheads="1"/>
          </p:cNvSpPr>
          <p:nvPr/>
        </p:nvSpPr>
        <p:spPr bwMode="auto">
          <a:xfrm>
            <a:off x="0" y="0"/>
            <a:ext cx="9923705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3.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trieát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hoïc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phöông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Taây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phuïc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höng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-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caän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ñaïi</a:t>
            </a:r>
            <a:endParaRPr lang="vi-VN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" name="AutoShape 49"/>
          <p:cNvSpPr>
            <a:spLocks noChangeArrowheads="1"/>
          </p:cNvSpPr>
          <p:nvPr/>
        </p:nvSpPr>
        <p:spPr bwMode="auto">
          <a:xfrm>
            <a:off x="2724634" y="509302"/>
            <a:ext cx="6629400" cy="488955"/>
          </a:xfrm>
          <a:prstGeom prst="roundRect">
            <a:avLst>
              <a:gd name="adj" fmla="val 23653"/>
            </a:avLst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nghóa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bieän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R.Ñeàcaùc</a:t>
            </a:r>
            <a:r>
              <a:rPr lang="en-US" sz="2400" dirty="0">
                <a:solidFill>
                  <a:srgbClr val="800000"/>
                </a:solidFill>
              </a:rPr>
              <a:t> (</a:t>
            </a:r>
            <a:r>
              <a:rPr lang="en-US" sz="2400" dirty="0" err="1">
                <a:solidFill>
                  <a:srgbClr val="800000"/>
                </a:solidFill>
              </a:rPr>
              <a:t>R.Descartes</a:t>
            </a:r>
            <a:r>
              <a:rPr lang="en-US" sz="2400" dirty="0">
                <a:solidFill>
                  <a:srgbClr val="800000"/>
                </a:solidFill>
              </a:rPr>
              <a:t>) 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59176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9"/>
          <p:cNvSpPr>
            <a:spLocks noChangeArrowheads="1"/>
          </p:cNvSpPr>
          <p:nvPr/>
        </p:nvSpPr>
        <p:spPr bwMode="auto">
          <a:xfrm>
            <a:off x="68262" y="1972589"/>
            <a:ext cx="9769475" cy="3903423"/>
          </a:xfrm>
          <a:prstGeom prst="roundRect">
            <a:avLst>
              <a:gd name="adj" fmla="val 2920"/>
            </a:avLst>
          </a:prstGeom>
          <a:solidFill>
            <a:schemeClr val="tx1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lvl="1" indent="-2286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Boán nguyeân taéc lyù trí </a:t>
            </a: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chæ ñaïo h.ñoäng NT khoa hoïc khaùm phaù ra chaân lyù</a:t>
            </a:r>
          </a:p>
          <a:p>
            <a:pPr marL="685800" lvl="3" indent="-288925" algn="just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Chæ coi laø </a:t>
            </a:r>
            <a:r>
              <a:rPr lang="en-US" sz="2400" b="1">
                <a:solidFill>
                  <a:srgbClr val="000000"/>
                </a:solidFill>
                <a:latin typeface="VN-NTime" pitchFamily="2" charset="0"/>
              </a:rPr>
              <a:t>chaân lyù </a:t>
            </a: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nhöõng gì </a:t>
            </a:r>
            <a:r>
              <a:rPr lang="en-US" sz="2400" b="1">
                <a:solidFill>
                  <a:srgbClr val="000000"/>
                </a:solidFill>
                <a:latin typeface="VN-NTime" pitchFamily="2" charset="0"/>
              </a:rPr>
              <a:t>roõ raøng, raønh maïch</a:t>
            </a: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, khoâng gôïn moät chuùt </a:t>
            </a:r>
          </a:p>
          <a:p>
            <a:pPr marL="396875" lvl="3" algn="just">
              <a:spcBef>
                <a:spcPts val="0"/>
              </a:spcBef>
              <a:spcAft>
                <a:spcPts val="600"/>
              </a:spcAft>
            </a:pP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    nghi ngôø naøo caû </a:t>
            </a:r>
            <a:r>
              <a:rPr lang="en-US" sz="2400">
                <a:solidFill>
                  <a:srgbClr val="000066"/>
                </a:solidFill>
                <a:latin typeface="VN-NTime" pitchFamily="2" charset="0"/>
              </a:rPr>
              <a:t>(baèng tröïc giaùc);</a:t>
            </a:r>
          </a:p>
          <a:p>
            <a:pPr marL="685800" lvl="3" indent="-288925" algn="just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Phaûi </a:t>
            </a:r>
            <a:r>
              <a:rPr lang="en-US" sz="2400" b="1">
                <a:solidFill>
                  <a:srgbClr val="000000"/>
                </a:solidFill>
                <a:latin typeface="VN-NTime" pitchFamily="2" charset="0"/>
              </a:rPr>
              <a:t>phaân chia </a:t>
            </a: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ñoái töôïng phöùc taïp thaønh caùc boä phaän ñôn giaûn caáu </a:t>
            </a:r>
          </a:p>
          <a:p>
            <a:pPr marL="396875" lvl="3" algn="just">
              <a:spcBef>
                <a:spcPts val="0"/>
              </a:spcBef>
              <a:spcAft>
                <a:spcPts val="600"/>
              </a:spcAft>
            </a:pP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    thaønh ñeå tieän lôïi trong vieäc nghieân cöùu;</a:t>
            </a:r>
          </a:p>
          <a:p>
            <a:pPr marL="685800" lvl="3" indent="-288925" algn="just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b="1">
                <a:solidFill>
                  <a:srgbClr val="000000"/>
                </a:solidFill>
                <a:latin typeface="VN-NTime" pitchFamily="2" charset="0"/>
              </a:rPr>
              <a:t>Quaù trình nhaän thöùc </a:t>
            </a: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phaûi xuaát phaùt töø nhöõng ñieàu ñôn giaûn, sô ñaúng </a:t>
            </a:r>
          </a:p>
          <a:p>
            <a:pPr marL="396875" lvl="3" algn="just">
              <a:spcBef>
                <a:spcPts val="0"/>
              </a:spcBef>
              <a:spcAft>
                <a:spcPts val="600"/>
              </a:spcAft>
            </a:pP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    nhaát daàn daàn ñeán nhöõng ñieàu phöùc taïp hôn;</a:t>
            </a:r>
          </a:p>
          <a:p>
            <a:pPr marL="685800" lvl="3" indent="-288925" algn="just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Phaûi </a:t>
            </a:r>
            <a:r>
              <a:rPr lang="en-US" sz="2400" b="1">
                <a:solidFill>
                  <a:srgbClr val="000000"/>
                </a:solidFill>
                <a:latin typeface="VN-NTime" pitchFamily="2" charset="0"/>
              </a:rPr>
              <a:t>xem xeùt toaøn dieän </a:t>
            </a: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moïi döõ kieän, moïi taøi lieäu ñeå khoâng boû soùt moät </a:t>
            </a:r>
          </a:p>
          <a:p>
            <a:pPr marL="396875" lvl="3" algn="just">
              <a:spcBef>
                <a:spcPts val="0"/>
              </a:spcBef>
            </a:pP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    caùi gì trong quaù trình nhaän thöùc. </a:t>
            </a:r>
            <a:endParaRPr lang="en-US" sz="2400" b="1">
              <a:solidFill>
                <a:srgbClr val="800000"/>
              </a:solidFill>
              <a:latin typeface="VN-NTime" pitchFamily="2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79512" y="509301"/>
            <a:ext cx="2598737" cy="488955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VN-NTime" pitchFamily="2" charset="0"/>
              </a:rPr>
              <a:t>c)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tröôøng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phaùi</a:t>
            </a:r>
            <a:endParaRPr lang="en-US" sz="2400" b="1" dirty="0">
              <a:solidFill>
                <a:srgbClr val="FFFFFF"/>
              </a:solidFill>
              <a:latin typeface="VN-NTime" pitchFamily="2" charset="0"/>
            </a:endParaRPr>
          </a:p>
        </p:txBody>
      </p:sp>
      <p:sp>
        <p:nvSpPr>
          <p:cNvPr id="8" name="AutoShape 49"/>
          <p:cNvSpPr>
            <a:spLocks noChangeArrowheads="1"/>
          </p:cNvSpPr>
          <p:nvPr/>
        </p:nvSpPr>
        <p:spPr bwMode="auto">
          <a:xfrm>
            <a:off x="0" y="0"/>
            <a:ext cx="9923705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3.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trieát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hoïc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phöông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Taây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phuïc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höng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-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caän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ñaïi</a:t>
            </a:r>
            <a:endParaRPr lang="vi-VN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" name="AutoShape 49"/>
          <p:cNvSpPr>
            <a:spLocks noChangeArrowheads="1"/>
          </p:cNvSpPr>
          <p:nvPr/>
        </p:nvSpPr>
        <p:spPr bwMode="auto">
          <a:xfrm>
            <a:off x="2724634" y="509302"/>
            <a:ext cx="6629400" cy="488955"/>
          </a:xfrm>
          <a:prstGeom prst="roundRect">
            <a:avLst>
              <a:gd name="adj" fmla="val 23653"/>
            </a:avLst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nghóa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bieän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R.Ñeàcaùc</a:t>
            </a:r>
            <a:r>
              <a:rPr lang="en-US" sz="2400" dirty="0">
                <a:solidFill>
                  <a:srgbClr val="800000"/>
                </a:solidFill>
              </a:rPr>
              <a:t> (</a:t>
            </a:r>
            <a:r>
              <a:rPr lang="en-US" sz="2400" dirty="0" err="1">
                <a:solidFill>
                  <a:srgbClr val="800000"/>
                </a:solidFill>
              </a:rPr>
              <a:t>R.Descartes</a:t>
            </a:r>
            <a:r>
              <a:rPr lang="en-US" sz="2400" dirty="0">
                <a:solidFill>
                  <a:srgbClr val="800000"/>
                </a:solidFill>
              </a:rPr>
              <a:t>) 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085799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9"/>
          <p:cNvSpPr>
            <a:spLocks noChangeArrowheads="1"/>
          </p:cNvSpPr>
          <p:nvPr/>
        </p:nvSpPr>
        <p:spPr bwMode="auto">
          <a:xfrm>
            <a:off x="68262" y="1066800"/>
            <a:ext cx="9853613" cy="5756564"/>
          </a:xfrm>
          <a:prstGeom prst="roundRect">
            <a:avLst>
              <a:gd name="adj" fmla="val 2920"/>
            </a:avLst>
          </a:prstGeom>
          <a:solidFill>
            <a:schemeClr val="tx1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marL="228600" indent="-2286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</a:p>
          <a:p>
            <a:pPr lvl="1" indent="-2286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</a:p>
          <a:p>
            <a:pPr marL="746125" lvl="2" indent="-288925" algn="just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goàm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haït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nhoû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mòn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chia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voâ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</a:t>
            </a:r>
          </a:p>
          <a:p>
            <a:pPr marL="746125" lvl="2" indent="-288925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Quaõng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gian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thôøi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gian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 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&amp;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thuoäc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</a:t>
            </a:r>
          </a:p>
          <a:p>
            <a:pPr marL="457200" lvl="2"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gian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choaùn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ñaày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vuõ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truï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</a:t>
            </a:r>
          </a:p>
          <a:p>
            <a:pPr marL="746125" lvl="2" indent="-288925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nguoàn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goác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‘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hích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’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Thöôïng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 </a:t>
            </a:r>
          </a:p>
          <a:p>
            <a:pPr marL="457200" lvl="2"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Löôïng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vuõ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truï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baûo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toaøn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</a:t>
            </a:r>
          </a:p>
          <a:p>
            <a:pPr marL="746125" lvl="2" indent="-288925" algn="just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Döïa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ñieåm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Ñeàcaùctô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xaây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döïng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moâ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vuõ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truï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</a:t>
            </a:r>
          </a:p>
          <a:p>
            <a:pPr lvl="1" indent="-2286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Toaùn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hoïc</a:t>
            </a:r>
            <a:endParaRPr lang="en-US" sz="2400" b="1" dirty="0">
              <a:solidFill>
                <a:schemeClr val="bg2"/>
              </a:solidFill>
              <a:latin typeface="VN-NTime" pitchFamily="2" charset="0"/>
            </a:endParaRPr>
          </a:p>
          <a:p>
            <a:pPr marL="746125" lvl="2" indent="-288925" algn="just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chính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roõ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raøng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raønh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maïch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</a:t>
            </a:r>
          </a:p>
          <a:p>
            <a:pPr marL="746125" lvl="2" indent="-288925" algn="just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Xaây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döïng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sôû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chöùng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toaùn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</a:t>
            </a:r>
          </a:p>
          <a:p>
            <a:pPr marL="746125" lvl="2" indent="-288925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Phöông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phaùp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dieãn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dòch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toaùn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roõ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4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nguyeân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taéc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trí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  <a:p>
            <a:pPr marL="457200" lvl="2" algn="just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tuaân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ñaït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chaân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79512" y="509301"/>
            <a:ext cx="2598737" cy="488955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VN-NTime" pitchFamily="2" charset="0"/>
              </a:rPr>
              <a:t>c)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tröôøng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phaùi</a:t>
            </a:r>
            <a:endParaRPr lang="en-US" sz="2400" b="1" dirty="0">
              <a:solidFill>
                <a:srgbClr val="FFFFFF"/>
              </a:solidFill>
              <a:latin typeface="VN-NTime" pitchFamily="2" charset="0"/>
            </a:endParaRPr>
          </a:p>
        </p:txBody>
      </p:sp>
      <p:sp>
        <p:nvSpPr>
          <p:cNvPr id="8" name="AutoShape 49"/>
          <p:cNvSpPr>
            <a:spLocks noChangeArrowheads="1"/>
          </p:cNvSpPr>
          <p:nvPr/>
        </p:nvSpPr>
        <p:spPr bwMode="auto">
          <a:xfrm>
            <a:off x="0" y="0"/>
            <a:ext cx="9923705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3.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trieát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hoïc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phöông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Taây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phuïc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höng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-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caän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ñaïi</a:t>
            </a:r>
            <a:endParaRPr lang="vi-VN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" name="AutoShape 49"/>
          <p:cNvSpPr>
            <a:spLocks noChangeArrowheads="1"/>
          </p:cNvSpPr>
          <p:nvPr/>
        </p:nvSpPr>
        <p:spPr bwMode="auto">
          <a:xfrm>
            <a:off x="2724634" y="509302"/>
            <a:ext cx="6629400" cy="488955"/>
          </a:xfrm>
          <a:prstGeom prst="roundRect">
            <a:avLst>
              <a:gd name="adj" fmla="val 23653"/>
            </a:avLst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nghóa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bieän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R.Ñeàcaùc</a:t>
            </a:r>
            <a:r>
              <a:rPr lang="en-US" sz="2400" dirty="0">
                <a:solidFill>
                  <a:srgbClr val="800000"/>
                </a:solidFill>
              </a:rPr>
              <a:t> (</a:t>
            </a:r>
            <a:r>
              <a:rPr lang="en-US" sz="2400" dirty="0" err="1">
                <a:solidFill>
                  <a:srgbClr val="800000"/>
                </a:solidFill>
              </a:rPr>
              <a:t>R.Descartes</a:t>
            </a:r>
            <a:r>
              <a:rPr lang="en-US" sz="2400" dirty="0">
                <a:solidFill>
                  <a:srgbClr val="800000"/>
                </a:solidFill>
              </a:rPr>
              <a:t>) 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209213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9"/>
          <p:cNvSpPr>
            <a:spLocks noChangeArrowheads="1"/>
          </p:cNvSpPr>
          <p:nvPr/>
        </p:nvSpPr>
        <p:spPr bwMode="auto">
          <a:xfrm>
            <a:off x="68262" y="1777418"/>
            <a:ext cx="9769475" cy="4293765"/>
          </a:xfrm>
          <a:prstGeom prst="roundRect">
            <a:avLst>
              <a:gd name="adj" fmla="val 2920"/>
            </a:avLst>
          </a:prstGeom>
          <a:solidFill>
            <a:schemeClr val="tx1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marL="517525" lvl="1" indent="-2286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Sinh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hoïc</a:t>
            </a:r>
            <a:endParaRPr lang="en-US" sz="2400" b="1" dirty="0">
              <a:solidFill>
                <a:srgbClr val="000000"/>
              </a:solidFill>
              <a:latin typeface="VN-NTime" pitchFamily="2" charset="0"/>
            </a:endParaRPr>
          </a:p>
          <a:p>
            <a:pPr marL="808038" lvl="1" indent="-290513" algn="just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thaønh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trieån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nhieân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 </a:t>
            </a:r>
          </a:p>
          <a:p>
            <a:pPr marL="808038" lvl="1" indent="-290513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sinh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coã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maùy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saün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phaûn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xaï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hoaït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seõ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</a:p>
          <a:p>
            <a:pPr marL="517525" lvl="1"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sinh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linh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</a:t>
            </a:r>
          </a:p>
          <a:p>
            <a:pPr marL="808038" lvl="1" indent="-290513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Con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maùy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–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vöøa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gaén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lieàn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</a:p>
          <a:p>
            <a:pPr marL="517525" lvl="1"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linh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</a:t>
            </a:r>
          </a:p>
          <a:p>
            <a:pPr marL="1082675" lvl="3" indent="-274638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xaùc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khí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VC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linh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hoàn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(</a:t>
            </a:r>
            <a:r>
              <a:rPr lang="en-US" sz="2400" dirty="0" err="1">
                <a:solidFill>
                  <a:srgbClr val="003300"/>
                </a:solidFill>
                <a:latin typeface="VN-NTime" pitchFamily="2" charset="0"/>
              </a:rPr>
              <a:t>ñôøi</a:t>
            </a:r>
            <a:r>
              <a:rPr lang="en-US" sz="2400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3300"/>
                </a:solidFill>
                <a:latin typeface="VN-NTime" pitchFamily="2" charset="0"/>
              </a:rPr>
              <a:t>soáng</a:t>
            </a:r>
            <a:r>
              <a:rPr lang="en-US" sz="2400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3300"/>
                </a:solidFill>
                <a:latin typeface="VN-NTime" pitchFamily="2" charset="0"/>
              </a:rPr>
              <a:t>tinh</a:t>
            </a:r>
            <a:r>
              <a:rPr lang="en-US" sz="2400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3300"/>
                </a:solidFill>
                <a:latin typeface="VN-NTime" pitchFamily="2" charset="0"/>
              </a:rPr>
              <a:t>thaàn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); </a:t>
            </a:r>
          </a:p>
          <a:p>
            <a:pPr marL="1082675" lvl="3" indent="-274638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Linh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hoàn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hoaït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tinh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thaàn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xaùc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; </a:t>
            </a:r>
          </a:p>
          <a:p>
            <a:pPr marL="1082675" lvl="3" indent="-274638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Y –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sinh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seõ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caûi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taïo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xaùc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ñôøi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soáng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tinh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thaàn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(</a:t>
            </a:r>
            <a:r>
              <a:rPr lang="en-US" sz="2400" dirty="0" err="1">
                <a:solidFill>
                  <a:srgbClr val="003300"/>
                </a:solidFill>
                <a:latin typeface="VN-NTime" pitchFamily="2" charset="0"/>
              </a:rPr>
              <a:t>linh</a:t>
            </a:r>
            <a:r>
              <a:rPr lang="en-US" sz="2400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3300"/>
                </a:solidFill>
                <a:latin typeface="VN-NTime" pitchFamily="2" charset="0"/>
              </a:rPr>
              <a:t>hoàn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)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</a:p>
          <a:p>
            <a:pPr marL="808037" lvl="3" algn="just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  con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ngaøy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caøng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hoaøn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thieän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hôn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.  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79512" y="509301"/>
            <a:ext cx="2598737" cy="488955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VN-NTime" pitchFamily="2" charset="0"/>
              </a:rPr>
              <a:t>c)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tröôøng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phaùi</a:t>
            </a:r>
            <a:endParaRPr lang="en-US" sz="2400" b="1" dirty="0">
              <a:solidFill>
                <a:srgbClr val="FFFFFF"/>
              </a:solidFill>
              <a:latin typeface="VN-NTime" pitchFamily="2" charset="0"/>
            </a:endParaRPr>
          </a:p>
        </p:txBody>
      </p:sp>
      <p:sp>
        <p:nvSpPr>
          <p:cNvPr id="8" name="AutoShape 49"/>
          <p:cNvSpPr>
            <a:spLocks noChangeArrowheads="1"/>
          </p:cNvSpPr>
          <p:nvPr/>
        </p:nvSpPr>
        <p:spPr bwMode="auto">
          <a:xfrm>
            <a:off x="0" y="0"/>
            <a:ext cx="9923705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3.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trieát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hoïc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phöông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Taây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phuïc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höng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-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caän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ñaïi</a:t>
            </a:r>
            <a:endParaRPr lang="vi-VN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" name="AutoShape 49"/>
          <p:cNvSpPr>
            <a:spLocks noChangeArrowheads="1"/>
          </p:cNvSpPr>
          <p:nvPr/>
        </p:nvSpPr>
        <p:spPr bwMode="auto">
          <a:xfrm>
            <a:off x="2724634" y="509302"/>
            <a:ext cx="6629400" cy="488955"/>
          </a:xfrm>
          <a:prstGeom prst="roundRect">
            <a:avLst>
              <a:gd name="adj" fmla="val 23653"/>
            </a:avLst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nghóa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bieän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R.Ñeàcaùc</a:t>
            </a:r>
            <a:r>
              <a:rPr lang="en-US" sz="2400" dirty="0">
                <a:solidFill>
                  <a:srgbClr val="800000"/>
                </a:solidFill>
              </a:rPr>
              <a:t> (</a:t>
            </a:r>
            <a:r>
              <a:rPr lang="en-US" sz="2400" dirty="0" err="1">
                <a:solidFill>
                  <a:srgbClr val="800000"/>
                </a:solidFill>
              </a:rPr>
              <a:t>R.Descartes</a:t>
            </a:r>
            <a:r>
              <a:rPr lang="en-US" sz="2400" dirty="0">
                <a:solidFill>
                  <a:srgbClr val="800000"/>
                </a:solidFill>
              </a:rPr>
              <a:t>) 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559709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 bwMode="auto">
          <a:xfrm>
            <a:off x="2406681" y="990600"/>
            <a:ext cx="7469657" cy="2745662"/>
          </a:xfrm>
          <a:prstGeom prst="roundRect">
            <a:avLst>
              <a:gd name="adj" fmla="val 4152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68275" indent="-168275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phöông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phaùp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vaïch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ra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caùch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thöùc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xaây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döïng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&amp;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ngheä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thuaät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vaän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duïng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phöông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phaùp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); </a:t>
            </a:r>
          </a:p>
          <a:p>
            <a:pPr marL="168275" lvl="2" indent="-168275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ñieåm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nguyeân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taéc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xuaát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chung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hoaït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tieãn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thuoäc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lónh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vöïc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hoaït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CN. PPL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lieân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</a:t>
            </a:r>
          </a:p>
          <a:p>
            <a:pPr marL="168275" indent="-168275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goàm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PPL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boä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PPL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chung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PPL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phoå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bieán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.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1184425" y="1676401"/>
            <a:ext cx="1176334" cy="1202670"/>
          </a:xfrm>
          <a:prstGeom prst="roundRect">
            <a:avLst>
              <a:gd name="adj" fmla="val 6479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ts val="0"/>
              </a:spcBef>
              <a:spcAft>
                <a:spcPts val="300"/>
              </a:spcAft>
            </a:pP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</a:rPr>
              <a:t>Phöông</a:t>
            </a:r>
            <a:r>
              <a:rPr lang="en-US" sz="2400" b="1" spc="-4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</a:rPr>
              <a:t>phaùp</a:t>
            </a:r>
            <a:r>
              <a:rPr lang="en-US" sz="2400" b="1" spc="-4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</a:rPr>
              <a:t>luaän</a:t>
            </a:r>
            <a:endParaRPr lang="en-US" sz="2400" b="1" spc="-40" dirty="0">
              <a:solidFill>
                <a:schemeClr val="bg2"/>
              </a:solidFill>
              <a:latin typeface="VN-NTime" pitchFamily="2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2406681" y="3851126"/>
            <a:ext cx="7469657" cy="2856937"/>
          </a:xfrm>
          <a:prstGeom prst="roundRect">
            <a:avLst>
              <a:gd name="adj" fmla="val 3162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68275" indent="-168275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PPL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phoå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bieán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vaïch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xaây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döïng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nguyeân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taéc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quan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ñieåm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höôùng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daãn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haønh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vi con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tieãn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</a:t>
            </a:r>
          </a:p>
          <a:p>
            <a:pPr marL="168275" lvl="1" indent="-168275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spc="-30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spc="-3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30" dirty="0" err="1">
                <a:solidFill>
                  <a:srgbClr val="000066"/>
                </a:solidFill>
                <a:latin typeface="VN-NTime" pitchFamily="2" charset="0"/>
              </a:rPr>
              <a:t>heä</a:t>
            </a:r>
            <a:r>
              <a:rPr lang="en-US" sz="2400" b="1" spc="-3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30" dirty="0" err="1">
                <a:solidFill>
                  <a:srgbClr val="000066"/>
                </a:solidFill>
                <a:latin typeface="VN-NTime" pitchFamily="2" charset="0"/>
              </a:rPr>
              <a:t>thoáng</a:t>
            </a:r>
            <a:r>
              <a:rPr lang="en-US" sz="2400" b="1" spc="-3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30" dirty="0" err="1">
                <a:solidFill>
                  <a:srgbClr val="000066"/>
                </a:solidFill>
                <a:latin typeface="VN-NTime" pitchFamily="2" charset="0"/>
              </a:rPr>
              <a:t>trieát</a:t>
            </a:r>
            <a:r>
              <a:rPr lang="en-US" sz="2400" b="1" spc="-3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30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spc="-3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30" dirty="0" err="1">
                <a:solidFill>
                  <a:srgbClr val="000066"/>
                </a:solidFill>
                <a:latin typeface="VN-NTime" pitchFamily="2" charset="0"/>
              </a:rPr>
              <a:t>khaùc</a:t>
            </a:r>
            <a:r>
              <a:rPr lang="en-US" sz="2400" b="1" spc="-3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30" dirty="0" err="1">
                <a:solidFill>
                  <a:srgbClr val="000066"/>
                </a:solidFill>
                <a:latin typeface="VN-NTime" pitchFamily="2" charset="0"/>
              </a:rPr>
              <a:t>nhau</a:t>
            </a:r>
            <a:r>
              <a:rPr lang="en-US" sz="2400" b="1" spc="-3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30" dirty="0" err="1">
                <a:solidFill>
                  <a:srgbClr val="000066"/>
                </a:solidFill>
                <a:latin typeface="VN-NTime" pitchFamily="2" charset="0"/>
              </a:rPr>
              <a:t>mang</a:t>
            </a:r>
            <a:r>
              <a:rPr lang="en-US" sz="2400" b="1" spc="-3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30" dirty="0" err="1">
                <a:solidFill>
                  <a:srgbClr val="000066"/>
                </a:solidFill>
                <a:latin typeface="VN-NTime" pitchFamily="2" charset="0"/>
              </a:rPr>
              <a:t>laïi</a:t>
            </a:r>
            <a:r>
              <a:rPr lang="en-US" sz="2400" b="1" spc="-3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30" dirty="0" err="1">
                <a:solidFill>
                  <a:srgbClr val="000066"/>
                </a:solidFill>
                <a:latin typeface="VN-NTime" pitchFamily="2" charset="0"/>
              </a:rPr>
              <a:t>nhöõng</a:t>
            </a:r>
            <a:r>
              <a:rPr lang="en-US" sz="2400" b="1" spc="-3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30" dirty="0" err="1">
                <a:solidFill>
                  <a:srgbClr val="000066"/>
                </a:solidFill>
                <a:latin typeface="VN-NTime" pitchFamily="2" charset="0"/>
              </a:rPr>
              <a:t>cô</a:t>
            </a:r>
            <a:r>
              <a:rPr lang="en-US" sz="2400" b="1" spc="-3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30" dirty="0" err="1">
                <a:solidFill>
                  <a:srgbClr val="000066"/>
                </a:solidFill>
                <a:latin typeface="VN-NTime" pitchFamily="2" charset="0"/>
              </a:rPr>
              <a:t>sôû</a:t>
            </a:r>
            <a:r>
              <a:rPr lang="en-US" sz="2400" b="1" spc="-30" dirty="0">
                <a:solidFill>
                  <a:srgbClr val="000066"/>
                </a:solidFill>
                <a:latin typeface="VN-NTime" pitchFamily="2" charset="0"/>
              </a:rPr>
              <a:t> PPL </a:t>
            </a:r>
            <a:r>
              <a:rPr lang="en-US" sz="2400" b="1" spc="-30" dirty="0" err="1">
                <a:solidFill>
                  <a:srgbClr val="000066"/>
                </a:solidFill>
                <a:latin typeface="VN-NTime" pitchFamily="2" charset="0"/>
              </a:rPr>
              <a:t>khaùc</a:t>
            </a:r>
            <a:r>
              <a:rPr lang="en-US" sz="2400" b="1" spc="-3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30" dirty="0" err="1">
                <a:solidFill>
                  <a:srgbClr val="000066"/>
                </a:solidFill>
                <a:latin typeface="VN-NTime" pitchFamily="2" charset="0"/>
              </a:rPr>
              <a:t>nhau</a:t>
            </a:r>
            <a:r>
              <a:rPr lang="en-US" sz="2400" b="1" spc="-3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30" dirty="0">
                <a:solidFill>
                  <a:srgbClr val="000066"/>
                </a:solidFill>
                <a:latin typeface="VNI-Swiss-Condense" pitchFamily="2" charset="0"/>
              </a:rPr>
              <a:t>(</a:t>
            </a:r>
            <a:r>
              <a:rPr lang="en-US" sz="2400" spc="-30" dirty="0">
                <a:solidFill>
                  <a:schemeClr val="bg2"/>
                </a:solidFill>
                <a:latin typeface="VNI-Swiss-Condense" pitchFamily="2" charset="0"/>
              </a:rPr>
              <a:t>PBC &amp; PSH </a:t>
            </a:r>
            <a:r>
              <a:rPr lang="en-US" sz="2400" spc="-30" dirty="0" err="1">
                <a:solidFill>
                  <a:schemeClr val="bg2"/>
                </a:solidFill>
                <a:latin typeface="VNI-Swiss-Condense" pitchFamily="2" charset="0"/>
              </a:rPr>
              <a:t>laø</a:t>
            </a:r>
            <a:r>
              <a:rPr lang="en-US" sz="2400" spc="-3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spc="-30" dirty="0" err="1">
                <a:solidFill>
                  <a:schemeClr val="bg2"/>
                </a:solidFill>
                <a:latin typeface="VNI-Swiss-Condense" pitchFamily="2" charset="0"/>
              </a:rPr>
              <a:t>cô</a:t>
            </a:r>
            <a:r>
              <a:rPr lang="en-US" sz="2400" spc="-3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spc="-30" dirty="0" err="1">
                <a:solidFill>
                  <a:schemeClr val="bg2"/>
                </a:solidFill>
                <a:latin typeface="VNI-Swiss-Condense" pitchFamily="2" charset="0"/>
              </a:rPr>
              <a:t>sôû</a:t>
            </a:r>
            <a:r>
              <a:rPr lang="en-US" sz="2400" spc="-3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spc="-30" dirty="0" err="1">
                <a:solidFill>
                  <a:schemeClr val="bg2"/>
                </a:solidFill>
                <a:latin typeface="VNI-Swiss-Condense" pitchFamily="2" charset="0"/>
              </a:rPr>
              <a:t>cuûa</a:t>
            </a:r>
            <a:r>
              <a:rPr lang="en-US" sz="2400" spc="-3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spc="-30" dirty="0" err="1">
                <a:solidFill>
                  <a:schemeClr val="bg2"/>
                </a:solidFill>
                <a:latin typeface="VNI-Swiss-Condense" pitchFamily="2" charset="0"/>
              </a:rPr>
              <a:t>hai</a:t>
            </a:r>
            <a:r>
              <a:rPr lang="en-US" sz="2400" spc="-30" dirty="0">
                <a:solidFill>
                  <a:schemeClr val="bg2"/>
                </a:solidFill>
                <a:latin typeface="VNI-Swiss-Condense" pitchFamily="2" charset="0"/>
              </a:rPr>
              <a:t> PPL </a:t>
            </a:r>
            <a:r>
              <a:rPr lang="en-US" sz="2400" spc="-30" dirty="0" err="1">
                <a:solidFill>
                  <a:schemeClr val="bg2"/>
                </a:solidFill>
                <a:latin typeface="VNI-Swiss-Condense" pitchFamily="2" charset="0"/>
              </a:rPr>
              <a:t>ñoái</a:t>
            </a:r>
            <a:r>
              <a:rPr lang="en-US" sz="2400" spc="-3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spc="-30" dirty="0" err="1">
                <a:solidFill>
                  <a:schemeClr val="bg2"/>
                </a:solidFill>
                <a:latin typeface="VNI-Swiss-Condense" pitchFamily="2" charset="0"/>
              </a:rPr>
              <a:t>laäp</a:t>
            </a:r>
            <a:r>
              <a:rPr lang="en-US" sz="2400" spc="-3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spc="-30" dirty="0" err="1">
                <a:solidFill>
                  <a:schemeClr val="bg2"/>
                </a:solidFill>
                <a:latin typeface="VNI-Swiss-Condense" pitchFamily="2" charset="0"/>
              </a:rPr>
              <a:t>nhau</a:t>
            </a:r>
            <a:r>
              <a:rPr lang="en-US" sz="2400" spc="-30" dirty="0">
                <a:solidFill>
                  <a:schemeClr val="bg2"/>
                </a:solidFill>
                <a:latin typeface="VNI-Swiss-Condense" pitchFamily="2" charset="0"/>
              </a:rPr>
              <a:t>).</a:t>
            </a:r>
          </a:p>
          <a:p>
            <a:pPr marL="168275" lvl="1" indent="-168275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spc="-20" dirty="0">
                <a:solidFill>
                  <a:srgbClr val="000066"/>
                </a:solidFill>
                <a:latin typeface="VN-NTime" pitchFamily="2" charset="0"/>
              </a:rPr>
              <a:t>PPL </a:t>
            </a:r>
            <a:r>
              <a:rPr lang="en-US" sz="2400" b="1" spc="-20" dirty="0" err="1">
                <a:solidFill>
                  <a:srgbClr val="000066"/>
                </a:solidFill>
                <a:latin typeface="VN-NTime" pitchFamily="2" charset="0"/>
              </a:rPr>
              <a:t>bieän</a:t>
            </a:r>
            <a:r>
              <a:rPr lang="en-US" sz="2400" b="1" spc="-2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66"/>
                </a:solidFill>
                <a:latin typeface="VN-NTime" pitchFamily="2" charset="0"/>
              </a:rPr>
              <a:t>chöùng</a:t>
            </a:r>
            <a:r>
              <a:rPr lang="en-US" sz="2400" b="1" spc="-2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66"/>
                </a:solidFill>
                <a:latin typeface="VN-NTime" pitchFamily="2" charset="0"/>
              </a:rPr>
              <a:t>duy</a:t>
            </a:r>
            <a:r>
              <a:rPr lang="en-US" sz="2400" b="1" spc="-2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b="1" spc="-2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66"/>
                </a:solidFill>
                <a:latin typeface="VN-NTime" pitchFamily="2" charset="0"/>
              </a:rPr>
              <a:t>coù</a:t>
            </a:r>
            <a:r>
              <a:rPr lang="en-US" sz="2400" b="1" spc="-2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66"/>
                </a:solidFill>
                <a:latin typeface="VN-NTime" pitchFamily="2" charset="0"/>
              </a:rPr>
              <a:t>vai</a:t>
            </a:r>
            <a:r>
              <a:rPr lang="en-US" sz="2400" b="1" spc="-2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66"/>
                </a:solidFill>
                <a:latin typeface="VN-NTime" pitchFamily="2" charset="0"/>
              </a:rPr>
              <a:t>troø</a:t>
            </a:r>
            <a:r>
              <a:rPr lang="en-US" sz="2400" b="1" spc="-2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66"/>
                </a:solidFill>
                <a:latin typeface="VN-NTime" pitchFamily="2" charset="0"/>
              </a:rPr>
              <a:t>ñaëc</a:t>
            </a:r>
            <a:r>
              <a:rPr lang="en-US" sz="2400" b="1" spc="-2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66"/>
                </a:solidFill>
                <a:latin typeface="VN-NTime" pitchFamily="2" charset="0"/>
              </a:rPr>
              <a:t>bieät</a:t>
            </a:r>
            <a:r>
              <a:rPr lang="en-US" sz="2400" b="1" spc="-2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66"/>
                </a:solidFill>
                <a:latin typeface="VN-NTime" pitchFamily="2" charset="0"/>
              </a:rPr>
              <a:t>quan</a:t>
            </a:r>
            <a:r>
              <a:rPr lang="en-US" sz="2400" b="1" spc="-2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66"/>
                </a:solidFill>
                <a:latin typeface="VN-NTime" pitchFamily="2" charset="0"/>
              </a:rPr>
              <a:t>troïng</a:t>
            </a:r>
            <a:r>
              <a:rPr lang="en-US" sz="2400" b="1" spc="-2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spc="-2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66"/>
                </a:solidFill>
                <a:latin typeface="VN-NTime" pitchFamily="2" charset="0"/>
              </a:rPr>
              <a:t>nhaän</a:t>
            </a:r>
            <a:r>
              <a:rPr lang="en-US" sz="2400" b="1" spc="-2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66"/>
                </a:solidFill>
                <a:latin typeface="VN-NTime" pitchFamily="2" charset="0"/>
              </a:rPr>
              <a:t>thöùc</a:t>
            </a:r>
            <a:r>
              <a:rPr lang="en-US" sz="2400" b="1" spc="-2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spc="-2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66"/>
                </a:solidFill>
                <a:latin typeface="VN-NTime" pitchFamily="2" charset="0"/>
              </a:rPr>
              <a:t>haønh</a:t>
            </a:r>
            <a:r>
              <a:rPr lang="en-US" sz="2400" b="1" spc="-2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b="1" spc="-2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spc="-2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66"/>
                </a:solidFill>
                <a:latin typeface="VN-NTime" pitchFamily="2" charset="0"/>
              </a:rPr>
              <a:t>theá</a:t>
            </a:r>
            <a:r>
              <a:rPr lang="en-US" sz="2400" b="1" spc="-2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66"/>
                </a:solidFill>
                <a:latin typeface="VN-NTime" pitchFamily="2" charset="0"/>
              </a:rPr>
              <a:t>giôùi</a:t>
            </a:r>
            <a:r>
              <a:rPr lang="en-US" sz="2400" b="1" spc="-2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66"/>
                </a:solidFill>
                <a:latin typeface="VN-NTime" pitchFamily="2" charset="0"/>
              </a:rPr>
              <a:t>ñöông</a:t>
            </a:r>
            <a:r>
              <a:rPr lang="en-US" sz="2400" b="1" spc="-2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66"/>
                </a:solidFill>
                <a:latin typeface="VN-NTime" pitchFamily="2" charset="0"/>
              </a:rPr>
              <a:t>ñaïi</a:t>
            </a:r>
            <a:r>
              <a:rPr lang="en-US" sz="2400" b="1" spc="-20" dirty="0">
                <a:solidFill>
                  <a:srgbClr val="000066"/>
                </a:solidFill>
                <a:latin typeface="VN-NTime" pitchFamily="2" charset="0"/>
              </a:rPr>
              <a:t>.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1184425" y="4178106"/>
            <a:ext cx="1204863" cy="1994094"/>
          </a:xfrm>
          <a:prstGeom prst="roundRect">
            <a:avLst>
              <a:gd name="adj" fmla="val 6479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ts val="0"/>
              </a:spcBef>
              <a:spcAft>
                <a:spcPts val="300"/>
              </a:spcAft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sôû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PPL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-1441" y="2577223"/>
            <a:ext cx="1185866" cy="1928291"/>
          </a:xfrm>
          <a:prstGeom prst="roundRect">
            <a:avLst>
              <a:gd name="adj" fmla="val 6479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ts val="0"/>
              </a:spcBef>
              <a:spcAft>
                <a:spcPts val="300"/>
              </a:spcAft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Chöùc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naêng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rgbClr val="800000"/>
                </a:solidFill>
                <a:latin typeface="VN-NTime" pitchFamily="2" charset="0"/>
              </a:rPr>
              <a:t>phöông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phaùp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luaän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</p:txBody>
      </p:sp>
      <p:cxnSp>
        <p:nvCxnSpPr>
          <p:cNvPr id="3" name="Straight Arrow Connector 2"/>
          <p:cNvCxnSpPr>
            <a:stCxn id="9" idx="3"/>
            <a:endCxn id="43" idx="2"/>
          </p:cNvCxnSpPr>
          <p:nvPr/>
        </p:nvCxnSpPr>
        <p:spPr bwMode="auto">
          <a:xfrm flipV="1">
            <a:off x="1184425" y="2879071"/>
            <a:ext cx="588167" cy="6622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" name="Straight Arrow Connector 4"/>
          <p:cNvCxnSpPr>
            <a:stCxn id="9" idx="3"/>
            <a:endCxn id="30" idx="0"/>
          </p:cNvCxnSpPr>
          <p:nvPr/>
        </p:nvCxnSpPr>
        <p:spPr bwMode="auto">
          <a:xfrm>
            <a:off x="1184425" y="3541369"/>
            <a:ext cx="602432" cy="6367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5" name="AutoShape 49"/>
          <p:cNvSpPr>
            <a:spLocks noChangeArrowheads="1"/>
          </p:cNvSpPr>
          <p:nvPr/>
        </p:nvSpPr>
        <p:spPr bwMode="auto">
          <a:xfrm>
            <a:off x="56271" y="449140"/>
            <a:ext cx="6581066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chemeClr val="tx1">
                <a:lumMod val="75000"/>
              </a:schemeClr>
            </a:solidFill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400" b="1" dirty="0">
                <a:solidFill>
                  <a:srgbClr val="66FFFF"/>
                </a:solidFill>
                <a:latin typeface="VN-NTime" pitchFamily="2" charset="0"/>
              </a:rPr>
              <a:t>b)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Ñoái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töôïng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ñaëc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ñieåm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chöùc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naêng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hoïc</a:t>
            </a:r>
            <a:endParaRPr lang="en-US" sz="2400" b="1" dirty="0">
              <a:solidFill>
                <a:srgbClr val="FFFFFF"/>
              </a:solidFill>
              <a:latin typeface="VN-NTime" pitchFamily="2" charset="0"/>
            </a:endParaRPr>
          </a:p>
        </p:txBody>
      </p:sp>
      <p:sp>
        <p:nvSpPr>
          <p:cNvPr id="26" name="AutoShape 49"/>
          <p:cNvSpPr>
            <a:spLocks noChangeArrowheads="1"/>
          </p:cNvSpPr>
          <p:nvPr/>
        </p:nvSpPr>
        <p:spPr bwMode="auto">
          <a:xfrm>
            <a:off x="1" y="0"/>
            <a:ext cx="9921874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1.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Khaùi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quaùt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veà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trieát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hoïc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6420366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29" grpId="0" animBg="1"/>
      <p:bldP spid="30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9"/>
          <p:cNvSpPr>
            <a:spLocks noChangeArrowheads="1"/>
          </p:cNvSpPr>
          <p:nvPr/>
        </p:nvSpPr>
        <p:spPr bwMode="auto">
          <a:xfrm>
            <a:off x="84137" y="1355558"/>
            <a:ext cx="9761538" cy="4892842"/>
          </a:xfrm>
          <a:prstGeom prst="roundRect">
            <a:avLst>
              <a:gd name="adj" fmla="val 3877"/>
            </a:avLst>
          </a:prstGeom>
          <a:solidFill>
            <a:schemeClr val="tx1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marL="288925" indent="-288925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Ñònh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höôùng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xaây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döïng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môùi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  <a:p>
            <a:pPr marL="517525" lvl="1" indent="-2286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YNTÑ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neàn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taûng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ñoàng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toàn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tinh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</a:p>
          <a:p>
            <a:pPr marL="288925" lvl="1"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thaàn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Ñaáng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saùng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taïo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TN, CN &amp;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lòch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söû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loaïi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 </a:t>
            </a:r>
          </a:p>
          <a:p>
            <a:pPr marL="517525" lvl="1" indent="-2286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YNTÑ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ph.trieån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theo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tam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ñoaïn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: “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chính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ñeà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Symbol" pitchFamily="18" charset="2"/>
              </a:rPr>
              <a:t>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phaûn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ñeà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Symbol" pitchFamily="18" charset="2"/>
              </a:rPr>
              <a:t>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hôïp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ñeà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”. </a:t>
            </a:r>
          </a:p>
          <a:p>
            <a:pPr marL="517525" lvl="1" indent="-2286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YÙ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con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saûn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phaåm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LSNL;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coøn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LSNL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ñænh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</a:p>
          <a:p>
            <a:pPr marL="288925" lvl="1"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ph.trieån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YNTÑ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ôû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traàn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gian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 </a:t>
            </a:r>
          </a:p>
          <a:p>
            <a:pPr marL="808038" lvl="2" indent="-290513" algn="just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LSNL do LS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taïo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thaønh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nhöng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neàn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taûng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quy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  <a:p>
            <a:pPr marL="517525" lvl="2"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ñònh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YT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taïo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LS; </a:t>
            </a:r>
          </a:p>
          <a:p>
            <a:pPr marL="808038" lvl="2" indent="-290513" algn="just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YTCN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toaøn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boä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LSNL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traûi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qua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döôùi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daïng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tinh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 </a:t>
            </a:r>
          </a:p>
          <a:p>
            <a:pPr marL="808038" lvl="2" indent="-290513" algn="just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YTNL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toaøn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boä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tieán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LSNL,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saûn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phaåm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LS, </a:t>
            </a:r>
          </a:p>
          <a:p>
            <a:pPr marL="517525" lvl="2" algn="just">
              <a:spcBef>
                <a:spcPts val="0"/>
              </a:spcBef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YNTÑ.</a:t>
            </a:r>
          </a:p>
        </p:txBody>
      </p:sp>
      <p:sp>
        <p:nvSpPr>
          <p:cNvPr id="6" name="AutoShape 49"/>
          <p:cNvSpPr>
            <a:spLocks noChangeArrowheads="1"/>
          </p:cNvSpPr>
          <p:nvPr/>
        </p:nvSpPr>
        <p:spPr bwMode="auto">
          <a:xfrm>
            <a:off x="2679562" y="509302"/>
            <a:ext cx="7244143" cy="488955"/>
          </a:xfrm>
          <a:prstGeom prst="roundRect">
            <a:avLst>
              <a:gd name="adj" fmla="val 23653"/>
            </a:avLst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CNDT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khaùch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biện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chöùng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Ph.Heâghen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800000"/>
                </a:solidFill>
              </a:rPr>
              <a:t>F.Hegel</a:t>
            </a:r>
            <a:r>
              <a:rPr lang="en-US" sz="2400" dirty="0">
                <a:solidFill>
                  <a:srgbClr val="800000"/>
                </a:solidFill>
              </a:rPr>
              <a:t>) 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7937" y="509301"/>
            <a:ext cx="2624670" cy="488955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VN-NTime" pitchFamily="2" charset="0"/>
              </a:rPr>
              <a:t>c)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tröôøng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phaùi</a:t>
            </a:r>
            <a:endParaRPr lang="en-US" sz="2400" b="1" dirty="0">
              <a:solidFill>
                <a:srgbClr val="FFFFFF"/>
              </a:solidFill>
              <a:latin typeface="VN-NTime" pitchFamily="2" charset="0"/>
            </a:endParaRPr>
          </a:p>
        </p:txBody>
      </p:sp>
      <p:sp>
        <p:nvSpPr>
          <p:cNvPr id="8" name="AutoShape 49"/>
          <p:cNvSpPr>
            <a:spLocks noChangeArrowheads="1"/>
          </p:cNvSpPr>
          <p:nvPr/>
        </p:nvSpPr>
        <p:spPr bwMode="auto">
          <a:xfrm>
            <a:off x="0" y="0"/>
            <a:ext cx="9923705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3.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trieát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hoïc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phöông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Taây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phuïc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höng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-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caän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ñaïi</a:t>
            </a:r>
            <a:endParaRPr lang="vi-VN" sz="2400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4233492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9"/>
          <p:cNvSpPr>
            <a:spLocks noChangeArrowheads="1"/>
          </p:cNvSpPr>
          <p:nvPr/>
        </p:nvSpPr>
        <p:spPr bwMode="auto">
          <a:xfrm>
            <a:off x="68011" y="1972589"/>
            <a:ext cx="9761538" cy="3903423"/>
          </a:xfrm>
          <a:prstGeom prst="roundRect">
            <a:avLst>
              <a:gd name="adj" fmla="val 3877"/>
            </a:avLst>
          </a:prstGeom>
          <a:solidFill>
            <a:schemeClr val="tx1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marL="517525" lvl="1" indent="-2286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Trieát hoïc </a:t>
            </a:r>
            <a:r>
              <a:rPr lang="en-US" sz="2400">
                <a:solidFill>
                  <a:schemeClr val="bg2"/>
                </a:solidFill>
                <a:latin typeface="VN-NTime" pitchFamily="2" charset="0"/>
              </a:rPr>
              <a:t>(hoïc thuyeát veà YNTÑ) </a:t>
            </a: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= Loâgích hoïc = KH cuûa moïi KH = Cô </a:t>
            </a:r>
          </a:p>
          <a:p>
            <a:pPr marL="288925" lvl="1" algn="just">
              <a:spcBef>
                <a:spcPts val="0"/>
              </a:spcBef>
              <a:spcAft>
                <a:spcPts val="600"/>
              </a:spcAft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   sôû cuûa theá giôùi quan &amp; tö töôûng CN:</a:t>
            </a:r>
          </a:p>
          <a:p>
            <a:pPr marL="800100" lvl="2" indent="-34290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Thôøi ñaïi ñöôïc theå hieän döôùi daïng tö töôûng (</a:t>
            </a:r>
            <a:r>
              <a:rPr lang="en-US" sz="2400">
                <a:solidFill>
                  <a:srgbClr val="000066"/>
                </a:solidFill>
                <a:latin typeface="VN-NTime" pitchFamily="2" charset="0"/>
              </a:rPr>
              <a:t>keát tinh, khaùi quaùt toaøn </a:t>
            </a:r>
          </a:p>
          <a:p>
            <a:pPr marL="457200" lvl="2" algn="just"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solidFill>
                  <a:srgbClr val="000066"/>
                </a:solidFill>
                <a:latin typeface="VN-NTime" pitchFamily="2" charset="0"/>
              </a:rPr>
              <a:t>     boä LS tö töôûng cuûa nhaân loaïi tröôùc ñoù).</a:t>
            </a: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 </a:t>
            </a:r>
          </a:p>
          <a:p>
            <a:pPr marL="800100" lvl="2" indent="-34290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TH &amp; LSTH thoáng nhaát vôùi nhau ñeå bao quaùt toaøn boä LS phaùt trieån </a:t>
            </a:r>
          </a:p>
          <a:p>
            <a:pPr marL="457200" lvl="2" algn="just">
              <a:spcBef>
                <a:spcPts val="0"/>
              </a:spcBef>
              <a:spcAft>
                <a:spcPts val="600"/>
              </a:spcAft>
            </a:pP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     cuûa YNTÑ;</a:t>
            </a:r>
          </a:p>
          <a:p>
            <a:pPr marL="800100" lvl="3" indent="-34290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Moãi thôøi ñaïi coù moät heä thoáng TH cuûa chính mình; noù vöøa laø söï khaùi </a:t>
            </a:r>
          </a:p>
          <a:p>
            <a:pPr marL="457200" lvl="3" algn="just"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    quaùt toaøn boä giaù trò tinh thaàn cuûa thôøi ñaïi maø moïi ngaønh khoa hoïc ñaït </a:t>
            </a:r>
          </a:p>
          <a:p>
            <a:pPr marL="457200" lvl="3" algn="just"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    ñöôïc, vöøa laø söï toång keát toaøn boä LS tö töôûng TH cuûa nhaân loaïi.</a:t>
            </a:r>
          </a:p>
        </p:txBody>
      </p:sp>
      <p:sp>
        <p:nvSpPr>
          <p:cNvPr id="6" name="AutoShape 49"/>
          <p:cNvSpPr>
            <a:spLocks noChangeArrowheads="1"/>
          </p:cNvSpPr>
          <p:nvPr/>
        </p:nvSpPr>
        <p:spPr bwMode="auto">
          <a:xfrm>
            <a:off x="2679562" y="509302"/>
            <a:ext cx="7244143" cy="488955"/>
          </a:xfrm>
          <a:prstGeom prst="roundRect">
            <a:avLst>
              <a:gd name="adj" fmla="val 23653"/>
            </a:avLst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CNDT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khaùch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biện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chöùng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Ph.Heâghen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800000"/>
                </a:solidFill>
              </a:rPr>
              <a:t>F.Hegel</a:t>
            </a:r>
            <a:r>
              <a:rPr lang="en-US" sz="2400" dirty="0">
                <a:solidFill>
                  <a:srgbClr val="800000"/>
                </a:solidFill>
              </a:rPr>
              <a:t>) 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7937" y="509301"/>
            <a:ext cx="2624670" cy="488955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VN-NTime" pitchFamily="2" charset="0"/>
              </a:rPr>
              <a:t>c)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tröôøng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phaùi</a:t>
            </a:r>
            <a:endParaRPr lang="en-US" sz="2400" b="1" dirty="0">
              <a:solidFill>
                <a:srgbClr val="FFFFFF"/>
              </a:solidFill>
              <a:latin typeface="VN-NTime" pitchFamily="2" charset="0"/>
            </a:endParaRPr>
          </a:p>
        </p:txBody>
      </p:sp>
      <p:sp>
        <p:nvSpPr>
          <p:cNvPr id="9" name="AutoShape 49"/>
          <p:cNvSpPr>
            <a:spLocks noChangeArrowheads="1"/>
          </p:cNvSpPr>
          <p:nvPr/>
        </p:nvSpPr>
        <p:spPr bwMode="auto">
          <a:xfrm>
            <a:off x="0" y="0"/>
            <a:ext cx="9923705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3.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trieát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hoïc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phöông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Taây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phuïc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höng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-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caän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ñaïi</a:t>
            </a:r>
            <a:endParaRPr lang="vi-VN" sz="2400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2690395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3208337" y="1143000"/>
            <a:ext cx="3124200" cy="830997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sz="2000" b="1">
                <a:solidFill>
                  <a:schemeClr val="bg2"/>
                </a:solidFill>
                <a:latin typeface="VNI-Swiss-Condense" pitchFamily="2" charset="0"/>
              </a:rPr>
              <a:t>BKTT </a:t>
            </a:r>
            <a:r>
              <a:rPr lang="en-US" sz="2000" b="1" err="1">
                <a:solidFill>
                  <a:schemeClr val="bg2"/>
                </a:solidFill>
                <a:latin typeface="VNI-Swiss-Condense" pitchFamily="2" charset="0"/>
              </a:rPr>
              <a:t>caùc</a:t>
            </a:r>
            <a:r>
              <a:rPr lang="en-US" sz="2000" b="1">
                <a:solidFill>
                  <a:schemeClr val="bg2"/>
                </a:solidFill>
                <a:latin typeface="VNI-Swiss-Condense" pitchFamily="2" charset="0"/>
              </a:rPr>
              <a:t> KHTH</a:t>
            </a:r>
          </a:p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sz="2000" b="1">
                <a:solidFill>
                  <a:srgbClr val="006600"/>
                </a:solidFill>
                <a:latin typeface="VNI-Swiss-Condense" pitchFamily="2" charset="0"/>
              </a:rPr>
              <a:t>TH - KH </a:t>
            </a:r>
            <a:r>
              <a:rPr lang="en-US" sz="2000" b="1" err="1">
                <a:solidFill>
                  <a:srgbClr val="006600"/>
                </a:solidFill>
                <a:latin typeface="VNI-Swiss-Condense" pitchFamily="2" charset="0"/>
              </a:rPr>
              <a:t>cuûa</a:t>
            </a:r>
            <a:r>
              <a:rPr lang="en-US" sz="2000" b="1">
                <a:solidFill>
                  <a:srgbClr val="006600"/>
                </a:solidFill>
                <a:latin typeface="VNI-Swiss-Condense" pitchFamily="2" charset="0"/>
              </a:rPr>
              <a:t> </a:t>
            </a:r>
            <a:r>
              <a:rPr lang="en-US" sz="2000" b="1" err="1">
                <a:solidFill>
                  <a:srgbClr val="006600"/>
                </a:solidFill>
                <a:latin typeface="VNI-Swiss-Condense" pitchFamily="2" charset="0"/>
              </a:rPr>
              <a:t>moïi</a:t>
            </a:r>
            <a:r>
              <a:rPr lang="en-US" sz="2000" b="1">
                <a:solidFill>
                  <a:srgbClr val="006600"/>
                </a:solidFill>
                <a:latin typeface="VNI-Swiss-Condense" pitchFamily="2" charset="0"/>
              </a:rPr>
              <a:t> KH - LGH</a:t>
            </a:r>
          </a:p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sz="2000">
                <a:solidFill>
                  <a:schemeClr val="bg2"/>
                </a:solidFill>
                <a:latin typeface="VNI-Swiss-Condense" pitchFamily="2" charset="0"/>
              </a:rPr>
              <a:t>(</a:t>
            </a:r>
            <a:r>
              <a:rPr lang="en-US" sz="2000" err="1">
                <a:solidFill>
                  <a:schemeClr val="bg2"/>
                </a:solidFill>
                <a:latin typeface="VNI-Swiss-Condense" pitchFamily="2" charset="0"/>
              </a:rPr>
              <a:t>Hoïc</a:t>
            </a:r>
            <a:r>
              <a:rPr lang="en-US" sz="200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000" err="1">
                <a:solidFill>
                  <a:schemeClr val="bg2"/>
                </a:solidFill>
                <a:latin typeface="VNI-Swiss-Condense" pitchFamily="2" charset="0"/>
              </a:rPr>
              <a:t>thuyeát</a:t>
            </a:r>
            <a:r>
              <a:rPr lang="en-US" sz="200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000" err="1">
                <a:solidFill>
                  <a:schemeClr val="bg2"/>
                </a:solidFill>
                <a:latin typeface="VNI-Swiss-Condense" pitchFamily="2" charset="0"/>
              </a:rPr>
              <a:t>veà</a:t>
            </a:r>
            <a:r>
              <a:rPr lang="en-US" sz="2000">
                <a:solidFill>
                  <a:schemeClr val="bg2"/>
                </a:solidFill>
                <a:latin typeface="VNI-Swiss-Condense" pitchFamily="2" charset="0"/>
              </a:rPr>
              <a:t> YNTÑ)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160337" y="2370892"/>
            <a:ext cx="1981199" cy="677108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b="1">
                <a:solidFill>
                  <a:srgbClr val="800000"/>
                </a:solidFill>
                <a:latin typeface="VNI-Swiss-Condense" pitchFamily="2" charset="0"/>
              </a:rPr>
              <a:t>KH </a:t>
            </a:r>
            <a:r>
              <a:rPr lang="en-US" sz="2000" b="1" err="1">
                <a:solidFill>
                  <a:srgbClr val="800000"/>
                </a:solidFill>
                <a:latin typeface="VNI-Swiss-Condense" pitchFamily="2" charset="0"/>
              </a:rPr>
              <a:t>loâgích</a:t>
            </a:r>
            <a:endParaRPr lang="en-US" sz="2000" b="1">
              <a:solidFill>
                <a:srgbClr val="800000"/>
              </a:solidFill>
              <a:latin typeface="VNI-Swiss-Condense" pitchFamily="2" charset="0"/>
            </a:endParaRPr>
          </a:p>
          <a:p>
            <a:pPr algn="ctr">
              <a:spcBef>
                <a:spcPct val="0"/>
              </a:spcBef>
            </a:pPr>
            <a:r>
              <a:rPr lang="en-US" sz="1800">
                <a:solidFill>
                  <a:srgbClr val="800000"/>
                </a:solidFill>
                <a:latin typeface="VNI-Swiss-Condense" pitchFamily="2" charset="0"/>
              </a:rPr>
              <a:t>(YNTÑ </a:t>
            </a:r>
            <a:r>
              <a:rPr lang="en-US" sz="1800" err="1">
                <a:solidFill>
                  <a:srgbClr val="800000"/>
                </a:solidFill>
                <a:latin typeface="VNI-Swiss-Condense" pitchFamily="2" charset="0"/>
              </a:rPr>
              <a:t>trong</a:t>
            </a:r>
            <a:r>
              <a:rPr lang="en-US" sz="1800">
                <a:solidFill>
                  <a:srgbClr val="800000"/>
                </a:solidFill>
                <a:latin typeface="VNI-Swiss-Condense" pitchFamily="2" charset="0"/>
              </a:rPr>
              <a:t> </a:t>
            </a:r>
            <a:r>
              <a:rPr lang="en-US" sz="1800" err="1">
                <a:solidFill>
                  <a:srgbClr val="800000"/>
                </a:solidFill>
                <a:latin typeface="VNI-Swiss-Condense" pitchFamily="2" charset="0"/>
              </a:rPr>
              <a:t>chính</a:t>
            </a:r>
            <a:r>
              <a:rPr lang="en-US" sz="1800">
                <a:solidFill>
                  <a:srgbClr val="800000"/>
                </a:solidFill>
                <a:latin typeface="VNI-Swiss-Condense" pitchFamily="2" charset="0"/>
              </a:rPr>
              <a:t> </a:t>
            </a:r>
            <a:r>
              <a:rPr lang="en-US" sz="1800" err="1">
                <a:solidFill>
                  <a:srgbClr val="800000"/>
                </a:solidFill>
                <a:latin typeface="VNI-Swiss-Condense" pitchFamily="2" charset="0"/>
              </a:rPr>
              <a:t>noù</a:t>
            </a:r>
            <a:r>
              <a:rPr lang="en-US" sz="1800">
                <a:solidFill>
                  <a:srgbClr val="800000"/>
                </a:solidFill>
                <a:latin typeface="VNI-Swiss-Condense" pitchFamily="2" charset="0"/>
              </a:rPr>
              <a:t>)</a:t>
            </a: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2446337" y="2370892"/>
            <a:ext cx="1981200" cy="677108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b="1">
                <a:solidFill>
                  <a:srgbClr val="800000"/>
                </a:solidFill>
                <a:latin typeface="VNI-Swiss-Condense" pitchFamily="2" charset="0"/>
              </a:rPr>
              <a:t>TH </a:t>
            </a:r>
            <a:r>
              <a:rPr lang="en-US" sz="2000" b="1" err="1">
                <a:solidFill>
                  <a:srgbClr val="800000"/>
                </a:solidFill>
                <a:latin typeface="VNI-Swiss-Condense" pitchFamily="2" charset="0"/>
              </a:rPr>
              <a:t>töï</a:t>
            </a:r>
            <a:r>
              <a:rPr lang="en-US" sz="2000" b="1">
                <a:solidFill>
                  <a:srgbClr val="800000"/>
                </a:solidFill>
                <a:latin typeface="VNI-Swiss-Condense" pitchFamily="2" charset="0"/>
              </a:rPr>
              <a:t> </a:t>
            </a:r>
            <a:r>
              <a:rPr lang="en-US" sz="2000" b="1" err="1">
                <a:solidFill>
                  <a:srgbClr val="800000"/>
                </a:solidFill>
                <a:latin typeface="VNI-Swiss-Condense" pitchFamily="2" charset="0"/>
              </a:rPr>
              <a:t>nhieân</a:t>
            </a:r>
            <a:endParaRPr lang="en-US" sz="2000" b="1">
              <a:solidFill>
                <a:srgbClr val="800000"/>
              </a:solidFill>
              <a:latin typeface="VNI-Swiss-Condense" pitchFamily="2" charset="0"/>
            </a:endParaRPr>
          </a:p>
          <a:p>
            <a:pPr algn="ctr">
              <a:spcBef>
                <a:spcPct val="0"/>
              </a:spcBef>
            </a:pPr>
            <a:r>
              <a:rPr lang="en-US" sz="1800">
                <a:solidFill>
                  <a:srgbClr val="800000"/>
                </a:solidFill>
                <a:latin typeface="VNI-Swiss-Condense" pitchFamily="2" charset="0"/>
              </a:rPr>
              <a:t>(YNTÑ </a:t>
            </a:r>
            <a:r>
              <a:rPr lang="en-US" sz="1800" err="1">
                <a:solidFill>
                  <a:srgbClr val="800000"/>
                </a:solidFill>
                <a:latin typeface="VNI-Swiss-Condense" pitchFamily="2" charset="0"/>
              </a:rPr>
              <a:t>töï</a:t>
            </a:r>
            <a:r>
              <a:rPr lang="en-US" sz="1800">
                <a:solidFill>
                  <a:srgbClr val="800000"/>
                </a:solidFill>
                <a:latin typeface="VNI-Swiss-Condense" pitchFamily="2" charset="0"/>
              </a:rPr>
              <a:t> </a:t>
            </a:r>
            <a:r>
              <a:rPr lang="en-US" sz="1800" err="1">
                <a:solidFill>
                  <a:srgbClr val="800000"/>
                </a:solidFill>
                <a:latin typeface="VNI-Swiss-Condense" pitchFamily="2" charset="0"/>
              </a:rPr>
              <a:t>tha</a:t>
            </a:r>
            <a:r>
              <a:rPr lang="en-US" sz="1800">
                <a:solidFill>
                  <a:srgbClr val="800000"/>
                </a:solidFill>
                <a:latin typeface="VNI-Swiss-Condense" pitchFamily="2" charset="0"/>
              </a:rPr>
              <a:t> </a:t>
            </a:r>
            <a:r>
              <a:rPr lang="en-US" sz="1800" err="1">
                <a:solidFill>
                  <a:srgbClr val="800000"/>
                </a:solidFill>
                <a:latin typeface="VNI-Swiss-Condense" pitchFamily="2" charset="0"/>
              </a:rPr>
              <a:t>hoùa</a:t>
            </a:r>
            <a:r>
              <a:rPr lang="en-US" sz="1800">
                <a:solidFill>
                  <a:srgbClr val="800000"/>
                </a:solidFill>
                <a:latin typeface="VNI-Swiss-Condense" pitchFamily="2" charset="0"/>
              </a:rPr>
              <a:t> </a:t>
            </a:r>
            <a:r>
              <a:rPr lang="en-US" sz="1800" err="1">
                <a:solidFill>
                  <a:srgbClr val="800000"/>
                </a:solidFill>
                <a:latin typeface="VNI-Swiss-Condense" pitchFamily="2" charset="0"/>
              </a:rPr>
              <a:t>noù</a:t>
            </a:r>
            <a:r>
              <a:rPr lang="en-US" sz="1800">
                <a:solidFill>
                  <a:srgbClr val="800000"/>
                </a:solidFill>
                <a:latin typeface="VNI-Swiss-Condense" pitchFamily="2" charset="0"/>
              </a:rPr>
              <a:t>)</a:t>
            </a: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5799137" y="2370892"/>
            <a:ext cx="2590800" cy="677108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b="1">
                <a:solidFill>
                  <a:srgbClr val="800000"/>
                </a:solidFill>
                <a:latin typeface="VNI-Swiss-Condense" pitchFamily="2" charset="0"/>
              </a:rPr>
              <a:t>TH </a:t>
            </a:r>
            <a:r>
              <a:rPr lang="en-US" sz="2000" b="1" err="1">
                <a:solidFill>
                  <a:srgbClr val="800000"/>
                </a:solidFill>
                <a:latin typeface="VNI-Swiss-Condense" pitchFamily="2" charset="0"/>
              </a:rPr>
              <a:t>tinh</a:t>
            </a:r>
            <a:r>
              <a:rPr lang="en-US" sz="2000" b="1">
                <a:solidFill>
                  <a:srgbClr val="800000"/>
                </a:solidFill>
                <a:latin typeface="VNI-Swiss-Condense" pitchFamily="2" charset="0"/>
              </a:rPr>
              <a:t> </a:t>
            </a:r>
            <a:r>
              <a:rPr lang="en-US" sz="2000" b="1" err="1">
                <a:solidFill>
                  <a:srgbClr val="800000"/>
                </a:solidFill>
                <a:latin typeface="VNI-Swiss-Condense" pitchFamily="2" charset="0"/>
              </a:rPr>
              <a:t>thaàn</a:t>
            </a:r>
            <a:endParaRPr lang="en-US" sz="2000" b="1">
              <a:solidFill>
                <a:srgbClr val="800000"/>
              </a:solidFill>
              <a:latin typeface="VNI-Swiss-Condense" pitchFamily="2" charset="0"/>
            </a:endParaRPr>
          </a:p>
          <a:p>
            <a:pPr algn="ctr">
              <a:spcBef>
                <a:spcPct val="0"/>
              </a:spcBef>
            </a:pPr>
            <a:r>
              <a:rPr lang="en-US" sz="1800">
                <a:solidFill>
                  <a:srgbClr val="800000"/>
                </a:solidFill>
                <a:latin typeface="VNI-Swiss-Condense" pitchFamily="2" charset="0"/>
              </a:rPr>
              <a:t>(YNTÑ quay </a:t>
            </a:r>
            <a:r>
              <a:rPr lang="en-US" sz="1800" err="1">
                <a:solidFill>
                  <a:srgbClr val="800000"/>
                </a:solidFill>
                <a:latin typeface="VNI-Swiss-Condense" pitchFamily="2" charset="0"/>
              </a:rPr>
              <a:t>veà</a:t>
            </a:r>
            <a:r>
              <a:rPr lang="en-US" sz="1800">
                <a:solidFill>
                  <a:srgbClr val="800000"/>
                </a:solidFill>
                <a:latin typeface="VNI-Swiss-Condense" pitchFamily="2" charset="0"/>
              </a:rPr>
              <a:t> </a:t>
            </a:r>
            <a:r>
              <a:rPr lang="en-US" sz="1800" err="1">
                <a:solidFill>
                  <a:srgbClr val="800000"/>
                </a:solidFill>
                <a:latin typeface="VNI-Swiss-Condense" pitchFamily="2" charset="0"/>
              </a:rPr>
              <a:t>vôùi</a:t>
            </a:r>
            <a:r>
              <a:rPr lang="en-US" sz="1800">
                <a:solidFill>
                  <a:srgbClr val="800000"/>
                </a:solidFill>
                <a:latin typeface="VNI-Swiss-Condense" pitchFamily="2" charset="0"/>
              </a:rPr>
              <a:t> </a:t>
            </a:r>
            <a:r>
              <a:rPr lang="en-US" sz="1800" err="1">
                <a:solidFill>
                  <a:srgbClr val="800000"/>
                </a:solidFill>
                <a:latin typeface="VNI-Swiss-Condense" pitchFamily="2" charset="0"/>
              </a:rPr>
              <a:t>chính</a:t>
            </a:r>
            <a:r>
              <a:rPr lang="en-US" sz="1800">
                <a:solidFill>
                  <a:srgbClr val="800000"/>
                </a:solidFill>
                <a:latin typeface="VNI-Swiss-Condense" pitchFamily="2" charset="0"/>
              </a:rPr>
              <a:t> </a:t>
            </a:r>
            <a:r>
              <a:rPr lang="en-US" sz="1800" err="1">
                <a:solidFill>
                  <a:srgbClr val="800000"/>
                </a:solidFill>
                <a:latin typeface="VNI-Swiss-Condense" pitchFamily="2" charset="0"/>
              </a:rPr>
              <a:t>noù</a:t>
            </a:r>
            <a:r>
              <a:rPr lang="en-US" sz="1800">
                <a:solidFill>
                  <a:srgbClr val="800000"/>
                </a:solidFill>
                <a:latin typeface="VNI-Swiss-Condense" pitchFamily="2" charset="0"/>
              </a:rPr>
              <a:t>)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2674937" y="4995243"/>
            <a:ext cx="1524000" cy="369332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>
                <a:solidFill>
                  <a:srgbClr val="003300"/>
                </a:solidFill>
                <a:latin typeface="VNI-Swiss-Condense" pitchFamily="2" charset="0"/>
              </a:rPr>
              <a:t>VAÄT LYÙ HOÏC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388936" y="3928443"/>
            <a:ext cx="1524000" cy="369332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>
                <a:solidFill>
                  <a:srgbClr val="660066"/>
                </a:solidFill>
                <a:latin typeface="VNI-Swiss-Condense" pitchFamily="2" charset="0"/>
              </a:rPr>
              <a:t>TOÀN TAÏI</a:t>
            </a: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388937" y="4995243"/>
            <a:ext cx="1524000" cy="369332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>
                <a:solidFill>
                  <a:srgbClr val="660066"/>
                </a:solidFill>
                <a:latin typeface="VNI-Swiss-Condense" pitchFamily="2" charset="0"/>
              </a:rPr>
              <a:t>BAÛN CHAÁT</a:t>
            </a: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388937" y="6062043"/>
            <a:ext cx="1524000" cy="369332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>
                <a:solidFill>
                  <a:srgbClr val="660066"/>
                </a:solidFill>
                <a:latin typeface="VNI-Swiss-Condense" pitchFamily="2" charset="0"/>
              </a:rPr>
              <a:t>YÙ NIEÄM</a:t>
            </a:r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2674937" y="3928443"/>
            <a:ext cx="1524000" cy="369332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>
                <a:solidFill>
                  <a:srgbClr val="003300"/>
                </a:solidFill>
                <a:latin typeface="VNI-Swiss-Condense" pitchFamily="2" charset="0"/>
              </a:rPr>
              <a:t>CÔ HOÏC</a:t>
            </a: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2674937" y="6062043"/>
            <a:ext cx="1524000" cy="369332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>
                <a:solidFill>
                  <a:srgbClr val="003300"/>
                </a:solidFill>
                <a:latin typeface="VNI-Swiss-Condense" pitchFamily="2" charset="0"/>
              </a:rPr>
              <a:t>SINH THEÅ HOÏC</a:t>
            </a:r>
          </a:p>
        </p:txBody>
      </p: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4656137" y="3395043"/>
            <a:ext cx="1524000" cy="369332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 b="1">
                <a:solidFill>
                  <a:srgbClr val="000066"/>
                </a:solidFill>
                <a:latin typeface="VNI-Swiss-Condense" pitchFamily="2" charset="0"/>
              </a:rPr>
              <a:t>TT CHUÛ QUAN</a:t>
            </a:r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6332537" y="3395043"/>
            <a:ext cx="1524000" cy="369332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 b="1">
                <a:solidFill>
                  <a:schemeClr val="bg2"/>
                </a:solidFill>
                <a:latin typeface="VNI-Swiss-Condense" pitchFamily="2" charset="0"/>
              </a:rPr>
              <a:t>TT KH.QUAN</a:t>
            </a:r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8008937" y="3395043"/>
            <a:ext cx="1600200" cy="369332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 b="1">
                <a:solidFill>
                  <a:srgbClr val="800000"/>
                </a:solidFill>
                <a:latin typeface="VNI-Swiss-Condense" pitchFamily="2" charset="0"/>
              </a:rPr>
              <a:t>TT TUYEÄT ÑOÁI</a:t>
            </a:r>
          </a:p>
        </p:txBody>
      </p:sp>
      <p:sp>
        <p:nvSpPr>
          <p:cNvPr id="22" name="Text Box 29"/>
          <p:cNvSpPr txBox="1">
            <a:spLocks noChangeArrowheads="1"/>
          </p:cNvSpPr>
          <p:nvPr/>
        </p:nvSpPr>
        <p:spPr bwMode="auto">
          <a:xfrm>
            <a:off x="4656137" y="4078069"/>
            <a:ext cx="1524000" cy="646331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>
                <a:solidFill>
                  <a:srgbClr val="000066"/>
                </a:solidFill>
                <a:latin typeface="VNI-Swiss-Condense" pitchFamily="2" charset="0"/>
              </a:rPr>
              <a:t>NHAÂN LOAÏI HOÏC</a:t>
            </a:r>
          </a:p>
          <a:p>
            <a:pPr algn="ctr">
              <a:spcBef>
                <a:spcPct val="0"/>
              </a:spcBef>
            </a:pPr>
            <a:r>
              <a:rPr lang="en-US" sz="1800">
                <a:solidFill>
                  <a:srgbClr val="000066"/>
                </a:solidFill>
                <a:latin typeface="VNI-Swiss-Condense" pitchFamily="2" charset="0"/>
              </a:rPr>
              <a:t>(</a:t>
            </a:r>
            <a:r>
              <a:rPr lang="en-US" sz="1800" err="1">
                <a:solidFill>
                  <a:srgbClr val="000066"/>
                </a:solidFill>
                <a:latin typeface="VNI-Swiss-Condense" pitchFamily="2" charset="0"/>
              </a:rPr>
              <a:t>linh</a:t>
            </a:r>
            <a:r>
              <a:rPr lang="en-US" sz="180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1800" err="1">
                <a:solidFill>
                  <a:srgbClr val="000066"/>
                </a:solidFill>
                <a:latin typeface="VNI-Swiss-Condense" pitchFamily="2" charset="0"/>
              </a:rPr>
              <a:t>hoàn</a:t>
            </a:r>
            <a:r>
              <a:rPr lang="en-US" sz="1800">
                <a:solidFill>
                  <a:srgbClr val="000066"/>
                </a:solidFill>
                <a:latin typeface="VNI-Swiss-Condense" pitchFamily="2" charset="0"/>
              </a:rPr>
              <a:t> CN)</a:t>
            </a:r>
          </a:p>
        </p:txBody>
      </p:sp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4656137" y="4992469"/>
            <a:ext cx="1524000" cy="646331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>
                <a:solidFill>
                  <a:srgbClr val="000066"/>
                </a:solidFill>
                <a:latin typeface="VNI-Swiss-Condense" pitchFamily="2" charset="0"/>
              </a:rPr>
              <a:t>HIEÄN TÖÔÏNG HOÏC</a:t>
            </a:r>
          </a:p>
          <a:p>
            <a:pPr algn="ctr">
              <a:spcBef>
                <a:spcPct val="0"/>
              </a:spcBef>
            </a:pPr>
            <a:r>
              <a:rPr lang="en-US" sz="1800">
                <a:solidFill>
                  <a:srgbClr val="000066"/>
                </a:solidFill>
                <a:latin typeface="VNI-Swiss-Condense" pitchFamily="2" charset="0"/>
              </a:rPr>
              <a:t>(</a:t>
            </a:r>
            <a:r>
              <a:rPr lang="en-US" sz="1800" err="1">
                <a:solidFill>
                  <a:srgbClr val="000066"/>
                </a:solidFill>
                <a:latin typeface="VNI-Swiss-Condense" pitchFamily="2" charset="0"/>
              </a:rPr>
              <a:t>yù</a:t>
            </a:r>
            <a:r>
              <a:rPr lang="en-US" sz="180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1800" err="1">
                <a:solidFill>
                  <a:srgbClr val="000066"/>
                </a:solidFill>
                <a:latin typeface="VNI-Swiss-Condense" pitchFamily="2" charset="0"/>
              </a:rPr>
              <a:t>thöùc</a:t>
            </a:r>
            <a:r>
              <a:rPr lang="en-US" sz="1800">
                <a:solidFill>
                  <a:srgbClr val="000066"/>
                </a:solidFill>
                <a:latin typeface="VNI-Swiss-Condense" pitchFamily="2" charset="0"/>
              </a:rPr>
              <a:t> CN)</a:t>
            </a:r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656137" y="5906869"/>
            <a:ext cx="1524000" cy="646331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>
                <a:solidFill>
                  <a:srgbClr val="000066"/>
                </a:solidFill>
                <a:latin typeface="VNI-Swiss-Condense" pitchFamily="2" charset="0"/>
              </a:rPr>
              <a:t>TAÂM LYÙ HOÏC</a:t>
            </a:r>
          </a:p>
          <a:p>
            <a:pPr algn="ctr">
              <a:spcBef>
                <a:spcPct val="0"/>
              </a:spcBef>
            </a:pPr>
            <a:r>
              <a:rPr lang="en-US" sz="1800">
                <a:solidFill>
                  <a:srgbClr val="000066"/>
                </a:solidFill>
                <a:latin typeface="VNI-Swiss-Condense" pitchFamily="2" charset="0"/>
              </a:rPr>
              <a:t>(tri </a:t>
            </a:r>
            <a:r>
              <a:rPr lang="en-US" sz="1800" err="1">
                <a:solidFill>
                  <a:srgbClr val="000066"/>
                </a:solidFill>
                <a:latin typeface="VNI-Swiss-Condense" pitchFamily="2" charset="0"/>
              </a:rPr>
              <a:t>thöùc</a:t>
            </a:r>
            <a:r>
              <a:rPr lang="en-US" sz="1800">
                <a:solidFill>
                  <a:srgbClr val="000066"/>
                </a:solidFill>
                <a:latin typeface="VNI-Swiss-Condense" pitchFamily="2" charset="0"/>
              </a:rPr>
              <a:t>)</a:t>
            </a: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6332537" y="4078069"/>
            <a:ext cx="1524000" cy="646331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>
                <a:solidFill>
                  <a:schemeClr val="bg2"/>
                </a:solidFill>
                <a:latin typeface="VNI-Swiss-Condense" pitchFamily="2" charset="0"/>
              </a:rPr>
              <a:t>PHAÙP QUYEÀN</a:t>
            </a:r>
          </a:p>
          <a:p>
            <a:pPr algn="ctr">
              <a:spcBef>
                <a:spcPct val="0"/>
              </a:spcBef>
            </a:pPr>
            <a:r>
              <a:rPr lang="en-US" sz="1800">
                <a:solidFill>
                  <a:schemeClr val="bg2"/>
                </a:solidFill>
                <a:latin typeface="VNI-Swiss-Condense" pitchFamily="2" charset="0"/>
              </a:rPr>
              <a:t>(</a:t>
            </a:r>
            <a:r>
              <a:rPr lang="en-US" sz="1800" err="1">
                <a:solidFill>
                  <a:schemeClr val="bg2"/>
                </a:solidFill>
                <a:latin typeface="VNI-Swiss-Condense" pitchFamily="2" charset="0"/>
              </a:rPr>
              <a:t>yù</a:t>
            </a:r>
            <a:r>
              <a:rPr lang="en-US" sz="180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1800" err="1">
                <a:solidFill>
                  <a:schemeClr val="bg2"/>
                </a:solidFill>
                <a:latin typeface="VNI-Swiss-Condense" pitchFamily="2" charset="0"/>
              </a:rPr>
              <a:t>chí</a:t>
            </a:r>
            <a:r>
              <a:rPr lang="en-US" sz="1800">
                <a:solidFill>
                  <a:schemeClr val="bg2"/>
                </a:solidFill>
                <a:latin typeface="VNI-Swiss-Condense" pitchFamily="2" charset="0"/>
              </a:rPr>
              <a:t>)</a:t>
            </a:r>
          </a:p>
        </p:txBody>
      </p:sp>
      <p:sp>
        <p:nvSpPr>
          <p:cNvPr id="26" name="Text Box 33"/>
          <p:cNvSpPr txBox="1">
            <a:spLocks noChangeArrowheads="1"/>
          </p:cNvSpPr>
          <p:nvPr/>
        </p:nvSpPr>
        <p:spPr bwMode="auto">
          <a:xfrm>
            <a:off x="6332537" y="4992469"/>
            <a:ext cx="1524000" cy="646331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>
                <a:solidFill>
                  <a:schemeClr val="bg2"/>
                </a:solidFill>
                <a:latin typeface="VNI-Swiss-Condense" pitchFamily="2" charset="0"/>
              </a:rPr>
              <a:t>ÑAÏO ÑÖÙC HOÏC</a:t>
            </a:r>
          </a:p>
          <a:p>
            <a:pPr algn="ctr">
              <a:spcBef>
                <a:spcPct val="0"/>
              </a:spcBef>
            </a:pPr>
            <a:r>
              <a:rPr lang="en-US" sz="1800">
                <a:solidFill>
                  <a:schemeClr val="bg2"/>
                </a:solidFill>
                <a:latin typeface="VNI-Swiss-Condense" pitchFamily="2" charset="0"/>
              </a:rPr>
              <a:t>(</a:t>
            </a:r>
            <a:r>
              <a:rPr lang="en-US" sz="1800" err="1">
                <a:solidFill>
                  <a:schemeClr val="bg2"/>
                </a:solidFill>
                <a:latin typeface="VNI-Swiss-Condense" pitchFamily="2" charset="0"/>
              </a:rPr>
              <a:t>haønh</a:t>
            </a:r>
            <a:r>
              <a:rPr lang="en-US" sz="1800">
                <a:solidFill>
                  <a:schemeClr val="bg2"/>
                </a:solidFill>
                <a:latin typeface="VNI-Swiss-Condense" pitchFamily="2" charset="0"/>
              </a:rPr>
              <a:t> vi)</a:t>
            </a:r>
          </a:p>
        </p:txBody>
      </p:sp>
      <p:sp>
        <p:nvSpPr>
          <p:cNvPr id="27" name="Text Box 34"/>
          <p:cNvSpPr txBox="1">
            <a:spLocks noChangeArrowheads="1"/>
          </p:cNvSpPr>
          <p:nvPr/>
        </p:nvSpPr>
        <p:spPr bwMode="auto">
          <a:xfrm>
            <a:off x="6332537" y="5906869"/>
            <a:ext cx="1524000" cy="646331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>
                <a:solidFill>
                  <a:schemeClr val="bg2"/>
                </a:solidFill>
                <a:latin typeface="VNI-Swiss-Condense" pitchFamily="2" charset="0"/>
              </a:rPr>
              <a:t>LUAÂN LÍ HOÏC</a:t>
            </a:r>
          </a:p>
          <a:p>
            <a:pPr algn="ctr">
              <a:spcBef>
                <a:spcPct val="0"/>
              </a:spcBef>
            </a:pPr>
            <a:r>
              <a:rPr lang="en-US" sz="1800">
                <a:solidFill>
                  <a:schemeClr val="bg2"/>
                </a:solidFill>
                <a:latin typeface="VNI-Swiss-Condense" pitchFamily="2" charset="0"/>
              </a:rPr>
              <a:t>(</a:t>
            </a:r>
            <a:r>
              <a:rPr lang="en-US" sz="1800" err="1">
                <a:solidFill>
                  <a:schemeClr val="bg2"/>
                </a:solidFill>
                <a:latin typeface="VNI-Swiss-Condense" pitchFamily="2" charset="0"/>
              </a:rPr>
              <a:t>nhaø</a:t>
            </a:r>
            <a:r>
              <a:rPr lang="en-US" sz="180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1800" err="1">
                <a:solidFill>
                  <a:schemeClr val="bg2"/>
                </a:solidFill>
                <a:latin typeface="VNI-Swiss-Condense" pitchFamily="2" charset="0"/>
              </a:rPr>
              <a:t>nöôùc</a:t>
            </a:r>
            <a:r>
              <a:rPr lang="en-US" sz="1800">
                <a:solidFill>
                  <a:schemeClr val="bg2"/>
                </a:solidFill>
                <a:latin typeface="VNI-Swiss-Condense" pitchFamily="2" charset="0"/>
              </a:rPr>
              <a:t>)</a:t>
            </a:r>
          </a:p>
        </p:txBody>
      </p:sp>
      <p:sp>
        <p:nvSpPr>
          <p:cNvPr id="28" name="Text Box 35"/>
          <p:cNvSpPr txBox="1">
            <a:spLocks noChangeArrowheads="1"/>
          </p:cNvSpPr>
          <p:nvPr/>
        </p:nvSpPr>
        <p:spPr bwMode="auto">
          <a:xfrm>
            <a:off x="8085137" y="4078069"/>
            <a:ext cx="1524000" cy="646331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>
                <a:solidFill>
                  <a:srgbClr val="800000"/>
                </a:solidFill>
                <a:latin typeface="VNI-Swiss-Condense" pitchFamily="2" charset="0"/>
              </a:rPr>
              <a:t>NGHEÄ THUAÄT</a:t>
            </a:r>
          </a:p>
          <a:p>
            <a:pPr algn="ctr">
              <a:spcBef>
                <a:spcPct val="0"/>
              </a:spcBef>
            </a:pPr>
            <a:r>
              <a:rPr lang="en-US" sz="1800">
                <a:solidFill>
                  <a:srgbClr val="800000"/>
                </a:solidFill>
                <a:latin typeface="VNI-Swiss-Condense" pitchFamily="2" charset="0"/>
              </a:rPr>
              <a:t>(</a:t>
            </a:r>
            <a:r>
              <a:rPr lang="en-US" sz="1800" err="1">
                <a:solidFill>
                  <a:srgbClr val="800000"/>
                </a:solidFill>
                <a:latin typeface="VNI-Swiss-Condense" pitchFamily="2" charset="0"/>
              </a:rPr>
              <a:t>hình</a:t>
            </a:r>
            <a:r>
              <a:rPr lang="en-US" sz="1800">
                <a:solidFill>
                  <a:srgbClr val="800000"/>
                </a:solidFill>
                <a:latin typeface="VNI-Swiss-Condense" pitchFamily="2" charset="0"/>
              </a:rPr>
              <a:t> </a:t>
            </a:r>
            <a:r>
              <a:rPr lang="en-US" sz="1800" err="1">
                <a:solidFill>
                  <a:srgbClr val="800000"/>
                </a:solidFill>
                <a:latin typeface="VNI-Swiss-Condense" pitchFamily="2" charset="0"/>
              </a:rPr>
              <a:t>aûnh</a:t>
            </a:r>
            <a:r>
              <a:rPr lang="en-US" sz="1800">
                <a:solidFill>
                  <a:srgbClr val="800000"/>
                </a:solidFill>
                <a:latin typeface="VNI-Swiss-Condense" pitchFamily="2" charset="0"/>
              </a:rPr>
              <a:t>)</a:t>
            </a:r>
          </a:p>
        </p:txBody>
      </p:sp>
      <p:sp>
        <p:nvSpPr>
          <p:cNvPr id="29" name="Text Box 36"/>
          <p:cNvSpPr txBox="1">
            <a:spLocks noChangeArrowheads="1"/>
          </p:cNvSpPr>
          <p:nvPr/>
        </p:nvSpPr>
        <p:spPr bwMode="auto">
          <a:xfrm>
            <a:off x="8085137" y="4992469"/>
            <a:ext cx="1524000" cy="646331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>
                <a:solidFill>
                  <a:srgbClr val="800000"/>
                </a:solidFill>
                <a:latin typeface="VNI-Swiss-Condense" pitchFamily="2" charset="0"/>
              </a:rPr>
              <a:t>TOÂN GIAÙO</a:t>
            </a:r>
          </a:p>
          <a:p>
            <a:pPr algn="ctr">
              <a:spcBef>
                <a:spcPct val="0"/>
              </a:spcBef>
            </a:pPr>
            <a:r>
              <a:rPr lang="en-US" sz="1800">
                <a:solidFill>
                  <a:srgbClr val="800000"/>
                </a:solidFill>
                <a:latin typeface="VNI-Swiss-Condense" pitchFamily="2" charset="0"/>
              </a:rPr>
              <a:t>(</a:t>
            </a:r>
            <a:r>
              <a:rPr lang="en-US" sz="1800" err="1">
                <a:solidFill>
                  <a:srgbClr val="800000"/>
                </a:solidFill>
                <a:latin typeface="VNI-Swiss-Condense" pitchFamily="2" charset="0"/>
              </a:rPr>
              <a:t>bieåu</a:t>
            </a:r>
            <a:r>
              <a:rPr lang="en-US" sz="1800">
                <a:solidFill>
                  <a:srgbClr val="800000"/>
                </a:solidFill>
                <a:latin typeface="VNI-Swiss-Condense" pitchFamily="2" charset="0"/>
              </a:rPr>
              <a:t> </a:t>
            </a:r>
            <a:r>
              <a:rPr lang="en-US" sz="1800" err="1">
                <a:solidFill>
                  <a:srgbClr val="800000"/>
                </a:solidFill>
                <a:latin typeface="VNI-Swiss-Condense" pitchFamily="2" charset="0"/>
              </a:rPr>
              <a:t>töôïng</a:t>
            </a:r>
            <a:r>
              <a:rPr lang="en-US" sz="1800">
                <a:solidFill>
                  <a:srgbClr val="800000"/>
                </a:solidFill>
                <a:latin typeface="VNI-Swiss-Condense" pitchFamily="2" charset="0"/>
              </a:rPr>
              <a:t>)</a:t>
            </a:r>
          </a:p>
        </p:txBody>
      </p:sp>
      <p:sp>
        <p:nvSpPr>
          <p:cNvPr id="30" name="Text Box 37"/>
          <p:cNvSpPr txBox="1">
            <a:spLocks noChangeArrowheads="1"/>
          </p:cNvSpPr>
          <p:nvPr/>
        </p:nvSpPr>
        <p:spPr bwMode="auto">
          <a:xfrm>
            <a:off x="8085137" y="5906869"/>
            <a:ext cx="1524000" cy="646331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>
                <a:solidFill>
                  <a:srgbClr val="800000"/>
                </a:solidFill>
                <a:latin typeface="VNI-Swiss-Condense" pitchFamily="2" charset="0"/>
              </a:rPr>
              <a:t>TRIEÁT HOÏC</a:t>
            </a:r>
          </a:p>
          <a:p>
            <a:pPr algn="ctr">
              <a:spcBef>
                <a:spcPct val="0"/>
              </a:spcBef>
            </a:pPr>
            <a:r>
              <a:rPr lang="en-US" sz="1800">
                <a:solidFill>
                  <a:srgbClr val="800000"/>
                </a:solidFill>
                <a:latin typeface="VNI-Swiss-Condense" pitchFamily="2" charset="0"/>
              </a:rPr>
              <a:t>(</a:t>
            </a:r>
            <a:r>
              <a:rPr lang="en-US" sz="1800" err="1">
                <a:solidFill>
                  <a:srgbClr val="800000"/>
                </a:solidFill>
                <a:latin typeface="VNI-Swiss-Condense" pitchFamily="2" charset="0"/>
              </a:rPr>
              <a:t>khaùi</a:t>
            </a:r>
            <a:r>
              <a:rPr lang="en-US" sz="1800">
                <a:solidFill>
                  <a:srgbClr val="800000"/>
                </a:solidFill>
                <a:latin typeface="VNI-Swiss-Condense" pitchFamily="2" charset="0"/>
              </a:rPr>
              <a:t> </a:t>
            </a:r>
            <a:r>
              <a:rPr lang="en-US" sz="1800" err="1">
                <a:solidFill>
                  <a:srgbClr val="800000"/>
                </a:solidFill>
                <a:latin typeface="VNI-Swiss-Condense" pitchFamily="2" charset="0"/>
              </a:rPr>
              <a:t>nieäm</a:t>
            </a:r>
            <a:r>
              <a:rPr lang="en-US" sz="1800">
                <a:solidFill>
                  <a:srgbClr val="800000"/>
                </a:solidFill>
                <a:latin typeface="VNI-Swiss-Condense" pitchFamily="2" charset="0"/>
              </a:rPr>
              <a:t>)</a:t>
            </a:r>
          </a:p>
        </p:txBody>
      </p:sp>
      <p:cxnSp>
        <p:nvCxnSpPr>
          <p:cNvPr id="31" name="Straight Arrow Connector 30"/>
          <p:cNvCxnSpPr>
            <a:stCxn id="9" idx="2"/>
            <a:endCxn id="10" idx="0"/>
          </p:cNvCxnSpPr>
          <p:nvPr/>
        </p:nvCxnSpPr>
        <p:spPr bwMode="auto">
          <a:xfrm flipH="1">
            <a:off x="1150937" y="1973997"/>
            <a:ext cx="3619500" cy="396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9" idx="2"/>
            <a:endCxn id="11" idx="0"/>
          </p:cNvCxnSpPr>
          <p:nvPr/>
        </p:nvCxnSpPr>
        <p:spPr bwMode="auto">
          <a:xfrm flipH="1">
            <a:off x="3436937" y="1973997"/>
            <a:ext cx="1333500" cy="396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9" idx="2"/>
            <a:endCxn id="12" idx="0"/>
          </p:cNvCxnSpPr>
          <p:nvPr/>
        </p:nvCxnSpPr>
        <p:spPr bwMode="auto">
          <a:xfrm>
            <a:off x="4770437" y="1973997"/>
            <a:ext cx="2324100" cy="396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10" idx="2"/>
            <a:endCxn id="14" idx="0"/>
          </p:cNvCxnSpPr>
          <p:nvPr/>
        </p:nvCxnSpPr>
        <p:spPr bwMode="auto">
          <a:xfrm flipH="1">
            <a:off x="1150936" y="3048000"/>
            <a:ext cx="1" cy="88044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stCxn id="14" idx="2"/>
            <a:endCxn id="15" idx="0"/>
          </p:cNvCxnSpPr>
          <p:nvPr/>
        </p:nvCxnSpPr>
        <p:spPr bwMode="auto">
          <a:xfrm rot="16200000" flipH="1">
            <a:off x="802202" y="4646508"/>
            <a:ext cx="697468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15" idx="2"/>
            <a:endCxn id="16" idx="0"/>
          </p:cNvCxnSpPr>
          <p:nvPr/>
        </p:nvCxnSpPr>
        <p:spPr bwMode="auto">
          <a:xfrm rot="5400000">
            <a:off x="802203" y="5713309"/>
            <a:ext cx="697468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11" idx="2"/>
            <a:endCxn id="17" idx="0"/>
          </p:cNvCxnSpPr>
          <p:nvPr/>
        </p:nvCxnSpPr>
        <p:spPr bwMode="auto">
          <a:xfrm>
            <a:off x="3436937" y="3048000"/>
            <a:ext cx="0" cy="88044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17" idx="2"/>
            <a:endCxn id="13" idx="0"/>
          </p:cNvCxnSpPr>
          <p:nvPr/>
        </p:nvCxnSpPr>
        <p:spPr bwMode="auto">
          <a:xfrm rot="5400000">
            <a:off x="3088203" y="4646509"/>
            <a:ext cx="697468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endCxn id="18" idx="0"/>
          </p:cNvCxnSpPr>
          <p:nvPr/>
        </p:nvCxnSpPr>
        <p:spPr bwMode="auto">
          <a:xfrm rot="5400000">
            <a:off x="3072916" y="5698021"/>
            <a:ext cx="728043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12" idx="2"/>
            <a:endCxn id="19" idx="0"/>
          </p:cNvCxnSpPr>
          <p:nvPr/>
        </p:nvCxnSpPr>
        <p:spPr bwMode="auto">
          <a:xfrm flipH="1">
            <a:off x="5418137" y="3048000"/>
            <a:ext cx="1676400" cy="34704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>
            <a:stCxn id="12" idx="2"/>
            <a:endCxn id="20" idx="0"/>
          </p:cNvCxnSpPr>
          <p:nvPr/>
        </p:nvCxnSpPr>
        <p:spPr bwMode="auto">
          <a:xfrm>
            <a:off x="7094537" y="3048000"/>
            <a:ext cx="0" cy="34704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>
            <a:stCxn id="12" idx="2"/>
            <a:endCxn id="21" idx="0"/>
          </p:cNvCxnSpPr>
          <p:nvPr/>
        </p:nvCxnSpPr>
        <p:spPr bwMode="auto">
          <a:xfrm>
            <a:off x="7094537" y="3048000"/>
            <a:ext cx="1714500" cy="34704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>
            <a:stCxn id="19" idx="3"/>
            <a:endCxn id="20" idx="1"/>
          </p:cNvCxnSpPr>
          <p:nvPr/>
        </p:nvCxnSpPr>
        <p:spPr bwMode="auto">
          <a:xfrm>
            <a:off x="6180137" y="3579709"/>
            <a:ext cx="1524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stCxn id="20" idx="3"/>
            <a:endCxn id="21" idx="1"/>
          </p:cNvCxnSpPr>
          <p:nvPr/>
        </p:nvCxnSpPr>
        <p:spPr bwMode="auto">
          <a:xfrm>
            <a:off x="7856537" y="3579709"/>
            <a:ext cx="1524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>
            <a:stCxn id="19" idx="2"/>
            <a:endCxn id="22" idx="0"/>
          </p:cNvCxnSpPr>
          <p:nvPr/>
        </p:nvCxnSpPr>
        <p:spPr bwMode="auto">
          <a:xfrm>
            <a:off x="5418137" y="3764375"/>
            <a:ext cx="0" cy="31369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18" idx="3"/>
            <a:endCxn id="22" idx="1"/>
          </p:cNvCxnSpPr>
          <p:nvPr/>
        </p:nvCxnSpPr>
        <p:spPr bwMode="auto">
          <a:xfrm flipV="1">
            <a:off x="4198937" y="4401235"/>
            <a:ext cx="457200" cy="18454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>
            <a:stCxn id="22" idx="2"/>
            <a:endCxn id="23" idx="0"/>
          </p:cNvCxnSpPr>
          <p:nvPr/>
        </p:nvCxnSpPr>
        <p:spPr bwMode="auto">
          <a:xfrm>
            <a:off x="5418137" y="4724400"/>
            <a:ext cx="0" cy="26806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 bwMode="auto">
          <a:xfrm>
            <a:off x="5418137" y="5638800"/>
            <a:ext cx="0" cy="26806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>
            <a:stCxn id="24" idx="3"/>
            <a:endCxn id="25" idx="1"/>
          </p:cNvCxnSpPr>
          <p:nvPr/>
        </p:nvCxnSpPr>
        <p:spPr bwMode="auto">
          <a:xfrm flipV="1">
            <a:off x="6180137" y="4401235"/>
            <a:ext cx="152400" cy="1828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>
            <a:stCxn id="20" idx="2"/>
            <a:endCxn id="25" idx="0"/>
          </p:cNvCxnSpPr>
          <p:nvPr/>
        </p:nvCxnSpPr>
        <p:spPr bwMode="auto">
          <a:xfrm>
            <a:off x="7094537" y="3764375"/>
            <a:ext cx="0" cy="31369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25" idx="2"/>
            <a:endCxn id="26" idx="0"/>
          </p:cNvCxnSpPr>
          <p:nvPr/>
        </p:nvCxnSpPr>
        <p:spPr bwMode="auto">
          <a:xfrm>
            <a:off x="7094537" y="4724400"/>
            <a:ext cx="0" cy="26806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26" idx="2"/>
            <a:endCxn id="27" idx="0"/>
          </p:cNvCxnSpPr>
          <p:nvPr/>
        </p:nvCxnSpPr>
        <p:spPr bwMode="auto">
          <a:xfrm>
            <a:off x="7094537" y="5638800"/>
            <a:ext cx="0" cy="26806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27" idx="3"/>
            <a:endCxn id="28" idx="1"/>
          </p:cNvCxnSpPr>
          <p:nvPr/>
        </p:nvCxnSpPr>
        <p:spPr bwMode="auto">
          <a:xfrm flipV="1">
            <a:off x="7856537" y="4401235"/>
            <a:ext cx="228600" cy="1828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stCxn id="21" idx="2"/>
            <a:endCxn id="28" idx="0"/>
          </p:cNvCxnSpPr>
          <p:nvPr/>
        </p:nvCxnSpPr>
        <p:spPr bwMode="auto">
          <a:xfrm>
            <a:off x="8809037" y="3764375"/>
            <a:ext cx="38100" cy="31369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28" idx="2"/>
            <a:endCxn id="29" idx="0"/>
          </p:cNvCxnSpPr>
          <p:nvPr/>
        </p:nvCxnSpPr>
        <p:spPr bwMode="auto">
          <a:xfrm>
            <a:off x="8847137" y="4724400"/>
            <a:ext cx="0" cy="26806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29" idx="2"/>
            <a:endCxn id="30" idx="0"/>
          </p:cNvCxnSpPr>
          <p:nvPr/>
        </p:nvCxnSpPr>
        <p:spPr bwMode="auto">
          <a:xfrm>
            <a:off x="8847137" y="5638800"/>
            <a:ext cx="0" cy="26806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10" idx="3"/>
            <a:endCxn id="11" idx="1"/>
          </p:cNvCxnSpPr>
          <p:nvPr/>
        </p:nvCxnSpPr>
        <p:spPr bwMode="auto">
          <a:xfrm>
            <a:off x="2141536" y="2709446"/>
            <a:ext cx="30480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660066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>
            <a:stCxn id="11" idx="3"/>
            <a:endCxn id="12" idx="1"/>
          </p:cNvCxnSpPr>
          <p:nvPr/>
        </p:nvCxnSpPr>
        <p:spPr bwMode="auto">
          <a:xfrm>
            <a:off x="4427537" y="2709446"/>
            <a:ext cx="13716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AutoShape 49"/>
          <p:cNvSpPr>
            <a:spLocks noChangeArrowheads="1"/>
          </p:cNvSpPr>
          <p:nvPr/>
        </p:nvSpPr>
        <p:spPr bwMode="auto">
          <a:xfrm>
            <a:off x="2679562" y="509302"/>
            <a:ext cx="7244143" cy="488955"/>
          </a:xfrm>
          <a:prstGeom prst="roundRect">
            <a:avLst>
              <a:gd name="adj" fmla="val 23653"/>
            </a:avLst>
          </a:prstGeom>
          <a:solidFill>
            <a:schemeClr val="tx2">
              <a:lumMod val="20000"/>
              <a:lumOff val="80000"/>
            </a:schemeClr>
          </a:solidFill>
          <a:ln w="6350" algn="ctr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CNDT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khaùch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biện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chöùng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Ph.Heâghen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800000"/>
                </a:solidFill>
              </a:rPr>
              <a:t>F.Hegel</a:t>
            </a:r>
            <a:r>
              <a:rPr lang="en-US" sz="2400" dirty="0">
                <a:solidFill>
                  <a:srgbClr val="800000"/>
                </a:solidFill>
              </a:rPr>
              <a:t>) 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7937" y="509301"/>
            <a:ext cx="2624670" cy="488955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VN-NTime" pitchFamily="2" charset="0"/>
              </a:rPr>
              <a:t>c)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tröôøng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phaùi</a:t>
            </a:r>
            <a:endParaRPr lang="en-US" sz="2400" b="1" dirty="0">
              <a:solidFill>
                <a:srgbClr val="FFFFFF"/>
              </a:solidFill>
              <a:latin typeface="VN-NTime" pitchFamily="2" charset="0"/>
            </a:endParaRPr>
          </a:p>
        </p:txBody>
      </p:sp>
      <p:sp>
        <p:nvSpPr>
          <p:cNvPr id="64" name="AutoShape 49"/>
          <p:cNvSpPr>
            <a:spLocks noChangeArrowheads="1"/>
          </p:cNvSpPr>
          <p:nvPr/>
        </p:nvSpPr>
        <p:spPr bwMode="auto">
          <a:xfrm>
            <a:off x="0" y="0"/>
            <a:ext cx="9923705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3.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trieát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hoïc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phöông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Taây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phuïc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höng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-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caän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ñaïi</a:t>
            </a:r>
            <a:endParaRPr lang="vi-VN" sz="2400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0536871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0" grpI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9"/>
          <p:cNvSpPr>
            <a:spLocks noChangeArrowheads="1"/>
          </p:cNvSpPr>
          <p:nvPr/>
        </p:nvSpPr>
        <p:spPr bwMode="auto">
          <a:xfrm>
            <a:off x="84137" y="2457951"/>
            <a:ext cx="9761538" cy="2932699"/>
          </a:xfrm>
          <a:prstGeom prst="roundRect">
            <a:avLst>
              <a:gd name="adj" fmla="val 3877"/>
            </a:avLst>
          </a:prstGeom>
          <a:solidFill>
            <a:schemeClr val="tx1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b="1">
                <a:solidFill>
                  <a:srgbClr val="FF0000"/>
                </a:solidFill>
                <a:latin typeface="+mj-lt"/>
              </a:rPr>
              <a:t>Nhaän xeùt:</a:t>
            </a:r>
          </a:p>
          <a:p>
            <a:pPr marL="288925" indent="-288925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Thöïc chaát cuûa heä thoáng trieát hoïc Heâghen laø theá giôùi quan duy taâm, ñeà cao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    vaø coi caùi tinh thaàn laø cô sôû ñeå giaûi quyeát moïi vaán ñeà lyù luaän &amp; thöïc tieãn: </a:t>
            </a:r>
          </a:p>
          <a:p>
            <a:pPr marL="566738" indent="-276225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YNTÑ chi phoái moïi söï sinh thaønh, hieän höõu, tieâu vong cuûa moïi caùi xaûy </a:t>
            </a:r>
          </a:p>
          <a:p>
            <a:pPr marL="290513" algn="just">
              <a:spcBef>
                <a:spcPts val="0"/>
              </a:spcBef>
              <a:spcAft>
                <a:spcPts val="600"/>
              </a:spcAft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    ra trong theá giôùi; </a:t>
            </a:r>
          </a:p>
          <a:p>
            <a:pPr marL="566738" indent="-276225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Giôùi töï nhieân vaät chaát chæ laø söï töï tha hoùa cuûa YNTÑ. 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7937" y="509301"/>
            <a:ext cx="2624670" cy="488955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VN-NTime" pitchFamily="2" charset="0"/>
              </a:rPr>
              <a:t>c)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tröôøng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phaùi</a:t>
            </a:r>
            <a:endParaRPr lang="en-US" sz="2400" b="1" dirty="0">
              <a:solidFill>
                <a:srgbClr val="FFFFFF"/>
              </a:solidFill>
              <a:latin typeface="VN-NTime" pitchFamily="2" charset="0"/>
            </a:endParaRPr>
          </a:p>
        </p:txBody>
      </p:sp>
      <p:sp>
        <p:nvSpPr>
          <p:cNvPr id="9" name="AutoShape 49"/>
          <p:cNvSpPr>
            <a:spLocks noChangeArrowheads="1"/>
          </p:cNvSpPr>
          <p:nvPr/>
        </p:nvSpPr>
        <p:spPr bwMode="auto">
          <a:xfrm>
            <a:off x="0" y="0"/>
            <a:ext cx="9923705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3.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trieát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hoïc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phöông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Taây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phuïc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höng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-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caän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ñaïi</a:t>
            </a:r>
            <a:endParaRPr lang="vi-VN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" name="AutoShape 49"/>
          <p:cNvSpPr>
            <a:spLocks noChangeArrowheads="1"/>
          </p:cNvSpPr>
          <p:nvPr/>
        </p:nvSpPr>
        <p:spPr bwMode="auto">
          <a:xfrm>
            <a:off x="2679562" y="509302"/>
            <a:ext cx="7244143" cy="488955"/>
          </a:xfrm>
          <a:prstGeom prst="roundRect">
            <a:avLst>
              <a:gd name="adj" fmla="val 23653"/>
            </a:avLst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CNDT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khaùch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biện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chöùng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Ph.Heâghen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800000"/>
                </a:solidFill>
              </a:rPr>
              <a:t>F.Hegel</a:t>
            </a:r>
            <a:r>
              <a:rPr lang="en-US" sz="2400" dirty="0">
                <a:solidFill>
                  <a:srgbClr val="800000"/>
                </a:solidFill>
              </a:rPr>
              <a:t>) 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505436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9"/>
          <p:cNvSpPr>
            <a:spLocks noChangeArrowheads="1"/>
          </p:cNvSpPr>
          <p:nvPr/>
        </p:nvSpPr>
        <p:spPr bwMode="auto">
          <a:xfrm>
            <a:off x="84137" y="1562730"/>
            <a:ext cx="9761538" cy="4723141"/>
          </a:xfrm>
          <a:prstGeom prst="roundRect">
            <a:avLst>
              <a:gd name="adj" fmla="val 3877"/>
            </a:avLst>
          </a:prstGeom>
          <a:solidFill>
            <a:schemeClr val="tx1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marL="288925" indent="-288925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Linh hoàn soáng ñoäng cuûa heä thoáng trieát hoïc Heâghen laø PBC vôùi tö töôûng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    veà moái lieân heä phoå bieán vaø veà söï phaùt trieån: </a:t>
            </a:r>
          </a:p>
          <a:p>
            <a:pPr marL="517525" lvl="1" indent="-2286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Ph.trieån laø quaù trình thay ñoåi töø thaáp ñeán cao, töø ñôn giaûn ñeán phöùc taïp, </a:t>
            </a:r>
          </a:p>
          <a:p>
            <a:pPr marL="288925" lvl="1" algn="just">
              <a:spcBef>
                <a:spcPts val="0"/>
              </a:spcBef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   töø chöa hoaøn thieän ñeán hoaøn thieän; baèng caùch chuyeån hoùa qua laïi giöõa </a:t>
            </a:r>
          </a:p>
          <a:p>
            <a:pPr marL="288925" lvl="1" algn="just">
              <a:spcBef>
                <a:spcPts val="0"/>
              </a:spcBef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   löôïng &amp; chaát, do söï giaûi quyeát maâu thuaãn trong caùc hình thöùc cuï theå cuûa </a:t>
            </a:r>
          </a:p>
          <a:p>
            <a:pPr marL="288925" lvl="1" algn="just">
              <a:spcBef>
                <a:spcPts val="0"/>
              </a:spcBef>
              <a:spcAft>
                <a:spcPts val="600"/>
              </a:spcAft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   YNTÑ taïo neân.</a:t>
            </a:r>
          </a:p>
          <a:p>
            <a:pPr marL="517525" lvl="1" indent="-2286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Heâghen phaùt hieän ra caùc quy luaät cuûa PBC; xaây döïng caùc nguyeân taéc </a:t>
            </a:r>
          </a:p>
          <a:p>
            <a:pPr marL="288925" lvl="1" algn="just">
              <a:spcBef>
                <a:spcPts val="0"/>
              </a:spcBef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   loâgích BC, caùc quan ñieåm BC veà nhaän thöùc; chæ ra söï thoáng nhaát giöõa</a:t>
            </a:r>
          </a:p>
          <a:p>
            <a:pPr marL="288925" lvl="1" algn="just">
              <a:spcBef>
                <a:spcPts val="0"/>
              </a:spcBef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   PBC, LGH &amp; NTL, giöõa lyù luaän &amp; thöïc tieãn; vaïch ra tính cuï theå, tính </a:t>
            </a:r>
          </a:p>
          <a:p>
            <a:pPr marL="288925" lvl="1" algn="just">
              <a:spcBef>
                <a:spcPts val="0"/>
              </a:spcBef>
              <a:spcAft>
                <a:spcPts val="600"/>
              </a:spcAft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   quaù trình, tính phuø hôïp vôùi thöïc tieãn cuûa chaân lyù. </a:t>
            </a:r>
          </a:p>
          <a:p>
            <a:pPr marL="517525" lvl="1" indent="-2286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Heâghen coi nhaän thöùc chæ laø quaù trình YNTÑ töï khaùm phaù ra mình; </a:t>
            </a:r>
          </a:p>
          <a:p>
            <a:pPr marL="288925" lvl="1" algn="just">
              <a:spcBef>
                <a:spcPts val="0"/>
              </a:spcBef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   coi thöïc tieãn chæ laø hoaït ñoäng tinh thaàn cuûa chuû theå saùng taïo ra tö töôûng.</a:t>
            </a:r>
            <a:endParaRPr lang="en-US" sz="2400" b="1">
              <a:solidFill>
                <a:srgbClr val="000066"/>
              </a:solidFill>
              <a:latin typeface="VN-NTime" pitchFamily="2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7937" y="509301"/>
            <a:ext cx="2624670" cy="488955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VN-NTime" pitchFamily="2" charset="0"/>
              </a:rPr>
              <a:t>c)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tröôøng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phaùi</a:t>
            </a:r>
            <a:endParaRPr lang="en-US" sz="2400" b="1" dirty="0">
              <a:solidFill>
                <a:srgbClr val="FFFFFF"/>
              </a:solidFill>
              <a:latin typeface="VN-NTime" pitchFamily="2" charset="0"/>
            </a:endParaRPr>
          </a:p>
        </p:txBody>
      </p:sp>
      <p:sp>
        <p:nvSpPr>
          <p:cNvPr id="9" name="AutoShape 49"/>
          <p:cNvSpPr>
            <a:spLocks noChangeArrowheads="1"/>
          </p:cNvSpPr>
          <p:nvPr/>
        </p:nvSpPr>
        <p:spPr bwMode="auto">
          <a:xfrm>
            <a:off x="0" y="0"/>
            <a:ext cx="9923705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3.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trieát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hoïc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phöông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Taây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phuïc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höng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-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caän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ñaïi</a:t>
            </a:r>
            <a:endParaRPr lang="vi-VN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" name="AutoShape 49"/>
          <p:cNvSpPr>
            <a:spLocks noChangeArrowheads="1"/>
          </p:cNvSpPr>
          <p:nvPr/>
        </p:nvSpPr>
        <p:spPr bwMode="auto">
          <a:xfrm>
            <a:off x="2679562" y="509302"/>
            <a:ext cx="7244143" cy="488955"/>
          </a:xfrm>
          <a:prstGeom prst="roundRect">
            <a:avLst>
              <a:gd name="adj" fmla="val 23653"/>
            </a:avLst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CNDT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khaùch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biện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chöùng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Ph.Heâghen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800000"/>
                </a:solidFill>
              </a:rPr>
              <a:t>F.Hegel</a:t>
            </a:r>
            <a:r>
              <a:rPr lang="en-US" sz="2400" dirty="0">
                <a:solidFill>
                  <a:srgbClr val="800000"/>
                </a:solidFill>
              </a:rPr>
              <a:t>) 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62679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9"/>
          <p:cNvSpPr>
            <a:spLocks noChangeArrowheads="1"/>
          </p:cNvSpPr>
          <p:nvPr/>
        </p:nvSpPr>
        <p:spPr bwMode="auto">
          <a:xfrm>
            <a:off x="84137" y="1326573"/>
            <a:ext cx="9761538" cy="5195455"/>
          </a:xfrm>
          <a:prstGeom prst="roundRect">
            <a:avLst>
              <a:gd name="adj" fmla="val 3877"/>
            </a:avLst>
          </a:prstGeom>
          <a:solidFill>
            <a:schemeClr val="tx1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marL="579438" lvl="1" indent="-290513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PBC DT cuûa Heâghen vöøa laø LLBC veà söï ph.trieån cuûa yù nieäm vöøa laø </a:t>
            </a:r>
          </a:p>
          <a:p>
            <a:pPr marL="288925" lvl="1" algn="just">
              <a:spcBef>
                <a:spcPts val="0"/>
              </a:spcBef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    PPLBC nghieân cöùu yù nieäm; qua PBC cuûa yù nieäm, oâng ñaõ ñoaùn ñuùng </a:t>
            </a:r>
          </a:p>
          <a:p>
            <a:pPr marL="288925" lvl="1" algn="just">
              <a:spcBef>
                <a:spcPts val="0"/>
              </a:spcBef>
              <a:spcAft>
                <a:spcPts val="600"/>
              </a:spcAft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    PBC cuûa söï vaät. Coáng hieán vó ñaïi cuûa oâng cho nhaân loaïi laø PBC tö duy. </a:t>
            </a:r>
          </a:p>
          <a:p>
            <a:pPr marL="579438" lvl="1" indent="-290513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Do bò giam haõm trong heä thoáng DT-TB neân PBC cuûa oâng vöøa coù noäi </a:t>
            </a:r>
          </a:p>
          <a:p>
            <a:pPr marL="288925" lvl="1" algn="just">
              <a:spcBef>
                <a:spcPts val="0"/>
              </a:spcBef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    dung tieán boä, caùch maïng, vöøa coù noäi dung baûo thuû, phaûn ñoäng; töùc chöùa </a:t>
            </a:r>
          </a:p>
          <a:p>
            <a:pPr marL="288925" lvl="1" algn="just">
              <a:spcBef>
                <a:spcPts val="0"/>
              </a:spcBef>
              <a:spcAft>
                <a:spcPts val="600"/>
              </a:spcAft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    nhieàu maâu thuaãn: </a:t>
            </a:r>
          </a:p>
          <a:p>
            <a:pPr marL="854075" lvl="3" indent="-274638" algn="just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Phuû nhaän söï phaùt trieån trong GTN &amp; nhieàu thaønh töïu KHTN baáy giôø; </a:t>
            </a:r>
          </a:p>
          <a:p>
            <a:pPr marL="854075" lvl="3" indent="-274638" algn="just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Coi nhaø nöôùc &amp; vaên minh Ñöùc laø ñænh cao cuûa YNTÑ treân traàn gian,</a:t>
            </a:r>
          </a:p>
          <a:p>
            <a:pPr marL="579437" lvl="3" algn="just">
              <a:spcBef>
                <a:spcPts val="0"/>
              </a:spcBef>
              <a:spcAft>
                <a:spcPts val="600"/>
              </a:spcAft>
            </a:pP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   laø ñích maø moïi daân toäc phaûi vöôn ñeán; </a:t>
            </a:r>
          </a:p>
          <a:p>
            <a:pPr marL="854075" lvl="3" indent="-274638" algn="just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Coi trieát hoïc cuûa mình laø ñænh cao cuûa tö duy trieát hoïc moïi thôøi ñaïi.</a:t>
            </a:r>
          </a:p>
          <a:p>
            <a:pPr marL="579438" lvl="2" indent="-290513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Cöùu laáy PBC </a:t>
            </a:r>
            <a:r>
              <a:rPr lang="en-US" sz="2400">
                <a:solidFill>
                  <a:schemeClr val="bg2"/>
                </a:solidFill>
                <a:latin typeface="VN-NTime" pitchFamily="2" charset="0"/>
              </a:rPr>
              <a:t>(giaûi phoùng haït nhaân BC ra khoûi lôùp voû DT-TB) </a:t>
            </a: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laø yeâu </a:t>
            </a:r>
          </a:p>
          <a:p>
            <a:pPr marL="288925" lvl="2" algn="just">
              <a:spcBef>
                <a:spcPts val="0"/>
              </a:spcBef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    caàu caáp baùch ñöôïc C.Maùc thöïc hieän.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7937" y="509301"/>
            <a:ext cx="2624670" cy="488955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VN-NTime" pitchFamily="2" charset="0"/>
              </a:rPr>
              <a:t>c)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tröôøng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phaùi</a:t>
            </a:r>
            <a:endParaRPr lang="en-US" sz="2400" b="1" dirty="0">
              <a:solidFill>
                <a:srgbClr val="FFFFFF"/>
              </a:solidFill>
              <a:latin typeface="VN-NTime" pitchFamily="2" charset="0"/>
            </a:endParaRPr>
          </a:p>
        </p:txBody>
      </p:sp>
      <p:sp>
        <p:nvSpPr>
          <p:cNvPr id="9" name="AutoShape 49"/>
          <p:cNvSpPr>
            <a:spLocks noChangeArrowheads="1"/>
          </p:cNvSpPr>
          <p:nvPr/>
        </p:nvSpPr>
        <p:spPr bwMode="auto">
          <a:xfrm>
            <a:off x="0" y="0"/>
            <a:ext cx="9923705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3.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trieát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hoïc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phöông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Taây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phuïc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höng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-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caän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ñaïi</a:t>
            </a:r>
            <a:endParaRPr lang="vi-VN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" name="AutoShape 49"/>
          <p:cNvSpPr>
            <a:spLocks noChangeArrowheads="1"/>
          </p:cNvSpPr>
          <p:nvPr/>
        </p:nvSpPr>
        <p:spPr bwMode="auto">
          <a:xfrm>
            <a:off x="2679562" y="509302"/>
            <a:ext cx="7244143" cy="488955"/>
          </a:xfrm>
          <a:prstGeom prst="roundRect">
            <a:avLst>
              <a:gd name="adj" fmla="val 23653"/>
            </a:avLst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CNDT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khaùch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biện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chöùng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Ph.Heâghen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800000"/>
                </a:solidFill>
              </a:rPr>
              <a:t>F.Hegel</a:t>
            </a:r>
            <a:r>
              <a:rPr lang="en-US" sz="2400" dirty="0">
                <a:solidFill>
                  <a:srgbClr val="800000"/>
                </a:solidFill>
              </a:rPr>
              <a:t>) 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42504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9"/>
          <p:cNvSpPr>
            <a:spLocks noChangeArrowheads="1"/>
          </p:cNvSpPr>
          <p:nvPr/>
        </p:nvSpPr>
        <p:spPr bwMode="auto">
          <a:xfrm>
            <a:off x="55010" y="1374748"/>
            <a:ext cx="9853613" cy="5102252"/>
          </a:xfrm>
          <a:prstGeom prst="roundRect">
            <a:avLst>
              <a:gd name="adj" fmla="val 2920"/>
            </a:avLst>
          </a:prstGeom>
          <a:solidFill>
            <a:schemeClr val="tx1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marL="228600" indent="-2286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Ñònh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höôùng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xaây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döïng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môùi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  <a:p>
            <a:pPr lvl="1" indent="-2286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Nhieäm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vuï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TH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: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Giaûi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quyeát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vaán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ñeà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“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giöõa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-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toàn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”; </a:t>
            </a:r>
          </a:p>
          <a:p>
            <a:pPr marL="228600" lvl="1"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saùng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toû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CN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toàn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con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soáng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nhö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chính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mình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</a:t>
            </a:r>
          </a:p>
          <a:p>
            <a:pPr lvl="1" indent="-2286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phaûi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moïi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KH,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chính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</a:p>
          <a:p>
            <a:pPr marL="457200" lvl="2" indent="-2286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– GTN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tröôùc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yù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toàn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voâ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cuøng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daïng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noù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Khoâng</a:t>
            </a:r>
            <a:endParaRPr lang="en-US" sz="2400" b="1" dirty="0">
              <a:solidFill>
                <a:schemeClr val="bg2"/>
              </a:solidFill>
              <a:latin typeface="VN-NTime" pitchFamily="2" charset="0"/>
            </a:endParaRPr>
          </a:p>
          <a:p>
            <a:pPr marL="228600" lvl="2"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gian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thôøi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gian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thuoääc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phöông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toàn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VC - GTN;</a:t>
            </a:r>
          </a:p>
          <a:p>
            <a:pPr marL="457200" lvl="2" indent="-2286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GTN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theo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luaät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quaû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xuaát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sinh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</a:p>
          <a:p>
            <a:pPr marL="228600" lvl="2"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 con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xaõ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hoäi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</a:t>
            </a:r>
          </a:p>
          <a:p>
            <a:pPr marL="457200" lvl="2" indent="-2286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CN -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saûn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phaåm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yeáu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GTN; GTN -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voâ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CN; </a:t>
            </a:r>
          </a:p>
          <a:p>
            <a:pPr marL="739775" lvl="3" indent="-274638" algn="just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CN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döïa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GTN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thoûa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caàu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 </a:t>
            </a:r>
          </a:p>
          <a:p>
            <a:pPr marL="739775" lvl="3" indent="-274638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GTN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aûnh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höôûng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taâm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caûm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hieåu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CN,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</a:p>
          <a:p>
            <a:pPr marL="465137" lvl="3" algn="just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naøy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kia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</a:t>
            </a:r>
          </a:p>
        </p:txBody>
      </p:sp>
      <p:sp>
        <p:nvSpPr>
          <p:cNvPr id="8" name="AutoShape 49"/>
          <p:cNvSpPr>
            <a:spLocks noChangeArrowheads="1"/>
          </p:cNvSpPr>
          <p:nvPr/>
        </p:nvSpPr>
        <p:spPr bwMode="auto">
          <a:xfrm>
            <a:off x="2712694" y="509302"/>
            <a:ext cx="5862775" cy="488955"/>
          </a:xfrm>
          <a:prstGeom prst="roundRect">
            <a:avLst>
              <a:gd name="adj" fmla="val 23653"/>
            </a:avLst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CNDV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L.Phoiôbaéc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800000"/>
                </a:solidFill>
              </a:rPr>
              <a:t>(</a:t>
            </a:r>
            <a:r>
              <a:rPr lang="en-US" sz="2400" dirty="0" err="1">
                <a:solidFill>
                  <a:srgbClr val="800000"/>
                </a:solidFill>
              </a:rPr>
              <a:t>L.Feuerbach</a:t>
            </a:r>
            <a:r>
              <a:rPr lang="en-US" sz="2400" dirty="0">
                <a:solidFill>
                  <a:srgbClr val="800000"/>
                </a:solidFill>
              </a:rPr>
              <a:t>) 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7936" y="509301"/>
            <a:ext cx="2684877" cy="488955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VN-NTime" pitchFamily="2" charset="0"/>
              </a:rPr>
              <a:t>c )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tröôøng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phaùi</a:t>
            </a:r>
            <a:endParaRPr lang="en-US" sz="2400" b="1" dirty="0">
              <a:solidFill>
                <a:srgbClr val="FFFFFF"/>
              </a:solidFill>
              <a:latin typeface="VN-NTime" pitchFamily="2" charset="0"/>
            </a:endParaRPr>
          </a:p>
        </p:txBody>
      </p:sp>
      <p:sp>
        <p:nvSpPr>
          <p:cNvPr id="10" name="AutoShape 49"/>
          <p:cNvSpPr>
            <a:spLocks noChangeArrowheads="1"/>
          </p:cNvSpPr>
          <p:nvPr/>
        </p:nvSpPr>
        <p:spPr bwMode="auto">
          <a:xfrm>
            <a:off x="0" y="0"/>
            <a:ext cx="9923705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3.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trieát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hoïc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phöông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Taây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phuïc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höng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-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caän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ñaïi</a:t>
            </a:r>
            <a:endParaRPr lang="vi-VN" sz="2400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5334580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9"/>
          <p:cNvSpPr>
            <a:spLocks noChangeArrowheads="1"/>
          </p:cNvSpPr>
          <p:nvPr/>
        </p:nvSpPr>
        <p:spPr bwMode="auto">
          <a:xfrm>
            <a:off x="26504" y="1323109"/>
            <a:ext cx="9837737" cy="5126182"/>
          </a:xfrm>
          <a:prstGeom prst="roundRect">
            <a:avLst>
              <a:gd name="adj" fmla="val 2920"/>
            </a:avLst>
          </a:prstGeom>
          <a:solidFill>
            <a:schemeClr val="tx1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marL="228600" indent="-2286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nieäm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con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ngöôøi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  <a:p>
            <a:pPr lvl="1" indent="-2286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CN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mang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-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coäng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ñoàng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tieàm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taøng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naêng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saùng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taïo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</a:p>
          <a:p>
            <a:pPr marL="228600" lvl="1"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yeâu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</a:t>
            </a:r>
          </a:p>
          <a:p>
            <a:pPr marL="739775" lvl="3" indent="-276225" algn="just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: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Moãi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baèng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xöông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thòt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trí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</a:p>
          <a:p>
            <a:pPr marL="465137" lvl="3" algn="just">
              <a:spcBef>
                <a:spcPts val="0"/>
              </a:spcBef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chí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traùi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tim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,…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soáng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yeâu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…</a:t>
            </a:r>
            <a:r>
              <a:rPr lang="en-US" sz="2400" b="1" dirty="0">
                <a:solidFill>
                  <a:srgbClr val="FF0000"/>
                </a:solidFill>
                <a:latin typeface="VN-NTime" pitchFamily="2" charset="0"/>
                <a:sym typeface="Wingdings" pitchFamily="2" charset="2"/>
              </a:rPr>
              <a:t>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" pitchFamily="2" charset="2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  <a:sym typeface="Wingdings" pitchFamily="2" charset="2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" pitchFamily="2" charset="2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  <a:sym typeface="Wingdings" pitchFamily="2" charset="2"/>
              </a:rPr>
              <a:t>m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oãi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</a:p>
          <a:p>
            <a:pPr marL="465137" lvl="3"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CN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tieàm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taøng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naêng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löïc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taïo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kyø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vó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.</a:t>
            </a:r>
          </a:p>
          <a:p>
            <a:pPr marL="682625" lvl="3" indent="-219075" algn="just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coäng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ñoàng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: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Moãi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bò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raøng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buoäc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</a:p>
          <a:p>
            <a:pPr marL="465137" lvl="3" algn="just">
              <a:spcBef>
                <a:spcPts val="0"/>
              </a:spcBef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Haïnh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phuùc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chæ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hoøa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hôïp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coäng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  <a:p>
            <a:pPr marL="465137" lvl="3" algn="just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ñoàng</a:t>
            </a:r>
            <a:r>
              <a:rPr lang="en-US" sz="2400" b="1" dirty="0" err="1">
                <a:solidFill>
                  <a:srgbClr val="FF0000"/>
                </a:solidFill>
                <a:latin typeface="VN-NTime" pitchFamily="2" charset="0"/>
                <a:sym typeface="Wingdings" pitchFamily="2" charset="2"/>
              </a:rPr>
              <a:t>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moãi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tieàm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taøng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yeâu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meânh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daønh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CN </a:t>
            </a:r>
          </a:p>
          <a:p>
            <a:pPr marL="682625" lvl="3" indent="-219075" algn="just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coâng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ñoàng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taïo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sôû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ích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</a:p>
          <a:p>
            <a:pPr marL="465137" lvl="3" algn="just">
              <a:spcBef>
                <a:spcPts val="0"/>
              </a:spcBef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kyû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hôïp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hôïp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haøi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hoøa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quyeàn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lôïi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</a:p>
          <a:p>
            <a:pPr marL="465137" lvl="3" algn="just">
              <a:spcBef>
                <a:spcPts val="0"/>
              </a:spcBef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quyeàn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lôïi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chung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ñoàng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</a:t>
            </a:r>
          </a:p>
        </p:txBody>
      </p:sp>
      <p:sp>
        <p:nvSpPr>
          <p:cNvPr id="6" name="AutoShape 49"/>
          <p:cNvSpPr>
            <a:spLocks noChangeArrowheads="1"/>
          </p:cNvSpPr>
          <p:nvPr/>
        </p:nvSpPr>
        <p:spPr bwMode="auto">
          <a:xfrm>
            <a:off x="2725946" y="509302"/>
            <a:ext cx="5862775" cy="488955"/>
          </a:xfrm>
          <a:prstGeom prst="roundRect">
            <a:avLst>
              <a:gd name="adj" fmla="val 23653"/>
            </a:avLst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CNDV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L.Phoiôbaéc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800000"/>
                </a:solidFill>
              </a:rPr>
              <a:t>(</a:t>
            </a:r>
            <a:r>
              <a:rPr lang="en-US" sz="2400" dirty="0" err="1">
                <a:solidFill>
                  <a:srgbClr val="800000"/>
                </a:solidFill>
              </a:rPr>
              <a:t>L.Feuerbach</a:t>
            </a:r>
            <a:r>
              <a:rPr lang="en-US" sz="2400" dirty="0">
                <a:solidFill>
                  <a:srgbClr val="800000"/>
                </a:solidFill>
              </a:rPr>
              <a:t>) 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7936" y="509301"/>
            <a:ext cx="2684877" cy="488955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VN-NTime" pitchFamily="2" charset="0"/>
              </a:rPr>
              <a:t>c )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tröôøng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phaùi</a:t>
            </a:r>
            <a:endParaRPr lang="en-US" sz="2400" b="1" dirty="0">
              <a:solidFill>
                <a:srgbClr val="FFFFFF"/>
              </a:solidFill>
              <a:latin typeface="VN-NTime" pitchFamily="2" charset="0"/>
            </a:endParaRPr>
          </a:p>
        </p:txBody>
      </p:sp>
      <p:sp>
        <p:nvSpPr>
          <p:cNvPr id="8" name="AutoShape 49"/>
          <p:cNvSpPr>
            <a:spLocks noChangeArrowheads="1"/>
          </p:cNvSpPr>
          <p:nvPr/>
        </p:nvSpPr>
        <p:spPr bwMode="auto">
          <a:xfrm>
            <a:off x="0" y="0"/>
            <a:ext cx="9923705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3.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trieát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hoïc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phöông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Taây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phuïc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höng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-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caän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ñaïi</a:t>
            </a:r>
            <a:endParaRPr lang="vi-VN" sz="2400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9222819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9"/>
          <p:cNvSpPr>
            <a:spLocks noChangeArrowheads="1"/>
          </p:cNvSpPr>
          <p:nvPr/>
        </p:nvSpPr>
        <p:spPr bwMode="auto">
          <a:xfrm>
            <a:off x="68262" y="1242392"/>
            <a:ext cx="9769475" cy="5486400"/>
          </a:xfrm>
          <a:prstGeom prst="roundRect">
            <a:avLst>
              <a:gd name="adj" fmla="val 2920"/>
            </a:avLst>
          </a:prstGeom>
          <a:solidFill>
            <a:schemeClr val="tx1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marL="457200" lvl="2" indent="-2286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CN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naèm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tình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yeâu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boäc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loä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cuoäc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soáng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haïnh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phuùc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 </a:t>
            </a:r>
          </a:p>
          <a:p>
            <a:pPr marL="457200" lvl="2" indent="-228600" algn="just">
              <a:spcBef>
                <a:spcPts val="0"/>
              </a:spcBef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cuoäc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soáng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haïnh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phuùc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CN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phaûi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bieát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:</a:t>
            </a:r>
          </a:p>
          <a:p>
            <a:pPr marL="746125" lvl="4" indent="-288925" algn="just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Thoûa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maõn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caàu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TN,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soáng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chan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hoøa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ñoàng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 </a:t>
            </a:r>
          </a:p>
          <a:p>
            <a:pPr marL="746125" lvl="4" indent="-288925" algn="just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Haønh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caûm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voïng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caàu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…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 </a:t>
            </a:r>
          </a:p>
          <a:p>
            <a:pPr marL="746125" lvl="4" indent="-288925" algn="just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Bieán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haønh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yeáu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thaønh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do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gaén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ñieàu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soáng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</a:t>
            </a:r>
          </a:p>
          <a:p>
            <a:pPr marL="457200" lvl="2" indent="-2286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Tình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yeâu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vöøa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phöông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muïc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ñích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soáng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hoøa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hôïp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giöõa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CN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trong</a:t>
            </a:r>
            <a:endParaRPr lang="en-US" sz="2400" b="1" dirty="0">
              <a:solidFill>
                <a:schemeClr val="bg2"/>
              </a:solidFill>
              <a:latin typeface="VN-NTime" pitchFamily="2" charset="0"/>
            </a:endParaRPr>
          </a:p>
          <a:p>
            <a:pPr marL="228600" lvl="2" algn="just">
              <a:spcBef>
                <a:spcPts val="0"/>
              </a:spcBef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xaõ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hoäi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vöøa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tieán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boä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xaõ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hoäi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; CN &amp;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tình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yeâu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chæ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: </a:t>
            </a:r>
          </a:p>
          <a:p>
            <a:pPr marL="746125" lvl="4" indent="-288925" algn="just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“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Chuùng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ta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seõ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con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neáu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yeâu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ñöùa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treû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chæ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</a:p>
          <a:p>
            <a:pPr marL="457200" lvl="4" algn="just">
              <a:spcBef>
                <a:spcPts val="0"/>
              </a:spcBef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trôû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thaønh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lôùn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yeâu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”; </a:t>
            </a:r>
          </a:p>
          <a:p>
            <a:pPr marL="746125" lvl="4" indent="-288925" algn="just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“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yeâu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phuï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nöõ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yeâu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phoå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ai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yeâu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phuï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nöõ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</a:p>
          <a:p>
            <a:pPr marL="457200" lvl="4" algn="just">
              <a:spcBef>
                <a:spcPts val="0"/>
              </a:spcBef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yeâu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con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”. </a:t>
            </a:r>
          </a:p>
          <a:p>
            <a:pPr marL="746125" lvl="4" indent="-288925" algn="just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bieån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meâng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yeâu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thì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“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yeâu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ñaøn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</a:p>
          <a:p>
            <a:pPr marL="457200" lvl="4" algn="just">
              <a:spcBef>
                <a:spcPts val="0"/>
              </a:spcBef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daønh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ñaøn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yeâu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ñích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”. 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7936" y="509301"/>
            <a:ext cx="2684877" cy="488955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VN-NTime" pitchFamily="2" charset="0"/>
              </a:rPr>
              <a:t>c )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tröôøng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phaùi</a:t>
            </a:r>
            <a:endParaRPr lang="en-US" sz="2400" b="1" dirty="0">
              <a:solidFill>
                <a:srgbClr val="FFFFFF"/>
              </a:solidFill>
              <a:latin typeface="VN-NTime" pitchFamily="2" charset="0"/>
            </a:endParaRPr>
          </a:p>
        </p:txBody>
      </p:sp>
      <p:sp>
        <p:nvSpPr>
          <p:cNvPr id="9" name="AutoShape 49"/>
          <p:cNvSpPr>
            <a:spLocks noChangeArrowheads="1"/>
          </p:cNvSpPr>
          <p:nvPr/>
        </p:nvSpPr>
        <p:spPr bwMode="auto">
          <a:xfrm>
            <a:off x="0" y="0"/>
            <a:ext cx="9923705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3.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trieát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hoïc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phöông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Taây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phuïc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höng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-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caän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ñaïi</a:t>
            </a:r>
            <a:endParaRPr lang="vi-VN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" name="AutoShape 49"/>
          <p:cNvSpPr>
            <a:spLocks noChangeArrowheads="1"/>
          </p:cNvSpPr>
          <p:nvPr/>
        </p:nvSpPr>
        <p:spPr bwMode="auto">
          <a:xfrm>
            <a:off x="2725946" y="509302"/>
            <a:ext cx="5862775" cy="488955"/>
          </a:xfrm>
          <a:prstGeom prst="roundRect">
            <a:avLst>
              <a:gd name="adj" fmla="val 23653"/>
            </a:avLst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CNDV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L.Phoiôbaéc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800000"/>
                </a:solidFill>
              </a:rPr>
              <a:t>(</a:t>
            </a:r>
            <a:r>
              <a:rPr lang="en-US" sz="2400" dirty="0" err="1">
                <a:solidFill>
                  <a:srgbClr val="800000"/>
                </a:solidFill>
              </a:rPr>
              <a:t>L.Feuerbach</a:t>
            </a:r>
            <a:r>
              <a:rPr lang="en-US" sz="2400" dirty="0">
                <a:solidFill>
                  <a:srgbClr val="800000"/>
                </a:solidFill>
              </a:rPr>
              <a:t>) 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609861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9"/>
          <p:cNvSpPr>
            <a:spLocks noChangeArrowheads="1"/>
          </p:cNvSpPr>
          <p:nvPr/>
        </p:nvSpPr>
        <p:spPr bwMode="auto">
          <a:xfrm>
            <a:off x="68262" y="1972589"/>
            <a:ext cx="9769475" cy="3903423"/>
          </a:xfrm>
          <a:prstGeom prst="roundRect">
            <a:avLst>
              <a:gd name="adj" fmla="val 2920"/>
            </a:avLst>
          </a:prstGeom>
          <a:solidFill>
            <a:schemeClr val="tx1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marL="288925" indent="-288925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Quan nieäm veà toân giaùo </a:t>
            </a:r>
          </a:p>
          <a:p>
            <a:pPr marL="517525" lvl="1" indent="-2286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Toân giaùo laø saûn phaåm nhaän thöùc &amp; taâm lyù cuûa CN; noù vöøa laø aûo töôûng </a:t>
            </a:r>
          </a:p>
          <a:p>
            <a:pPr marL="517525" lvl="1" indent="-228600" algn="just">
              <a:spcBef>
                <a:spcPts val="0"/>
              </a:spcBef>
              <a:spcAft>
                <a:spcPts val="600"/>
              </a:spcAft>
            </a:pP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   vöøa nhöng cuõng laø khaùt voïng soáng cuûa CN; </a:t>
            </a:r>
          </a:p>
          <a:p>
            <a:pPr marL="517525" lvl="1" indent="-2286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Thöôïng ñeá laø taäp hôïp nhöõng giaù trò, mô öôùc maø CN muoán coù; </a:t>
            </a:r>
          </a:p>
          <a:p>
            <a:pPr marL="517525" lvl="1" indent="-2286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Toân giaùo chia caét theá giôùi, laøm tha hoùa CN, töôùc ñi ôû CN tính naêng ñoäng </a:t>
            </a:r>
          </a:p>
          <a:p>
            <a:pPr marL="517525" lvl="1" indent="-228600" algn="just">
              <a:spcBef>
                <a:spcPts val="0"/>
              </a:spcBef>
              <a:spcAft>
                <a:spcPts val="600"/>
              </a:spcAft>
            </a:pP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   saùng taïo, söï töï do &amp; naêng löïc ñoäc laäp phaùn xeùt, ñeå deã daøng thoáng trò CN. </a:t>
            </a:r>
          </a:p>
          <a:p>
            <a:pPr marL="517525" lvl="1" indent="-2286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Do CN caàn nieàm tin ñeå töï an uûi trong ñau khoå </a:t>
            </a:r>
            <a:r>
              <a:rPr lang="en-US" sz="2400" b="1">
                <a:solidFill>
                  <a:srgbClr val="800000"/>
                </a:solidFill>
                <a:latin typeface="VN-NTime" pitchFamily="2" charset="0"/>
                <a:sym typeface="Wingdings" pitchFamily="2" charset="2"/>
              </a:rPr>
              <a:t></a:t>
            </a: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Phaûi thay Cô ñoác giaùo </a:t>
            </a:r>
          </a:p>
          <a:p>
            <a:pPr marL="288925" lvl="1" algn="just">
              <a:spcBef>
                <a:spcPts val="0"/>
              </a:spcBef>
            </a:pP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   baèng toân giaùo môùi - Toân giaùo cuûa tình yeâu vónh cöõu, phoå quaùt giöõa CN, </a:t>
            </a:r>
          </a:p>
          <a:p>
            <a:pPr marL="288925" lvl="1" algn="just">
              <a:spcBef>
                <a:spcPts val="0"/>
              </a:spcBef>
            </a:pP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   trong ñoù Thöôïng ñeá cuõng chính CN. 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7936" y="509301"/>
            <a:ext cx="2684877" cy="488955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VN-NTime" pitchFamily="2" charset="0"/>
              </a:rPr>
              <a:t>c )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tröôøng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phaùi</a:t>
            </a:r>
            <a:endParaRPr lang="en-US" sz="2400" b="1" dirty="0">
              <a:solidFill>
                <a:srgbClr val="FFFFFF"/>
              </a:solidFill>
              <a:latin typeface="VN-NTime" pitchFamily="2" charset="0"/>
            </a:endParaRPr>
          </a:p>
        </p:txBody>
      </p:sp>
      <p:sp>
        <p:nvSpPr>
          <p:cNvPr id="8" name="AutoShape 49"/>
          <p:cNvSpPr>
            <a:spLocks noChangeArrowheads="1"/>
          </p:cNvSpPr>
          <p:nvPr/>
        </p:nvSpPr>
        <p:spPr bwMode="auto">
          <a:xfrm>
            <a:off x="0" y="0"/>
            <a:ext cx="9923705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3.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trieát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hoïc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phöông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Taây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phuïc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höng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-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caän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ñaïi</a:t>
            </a:r>
            <a:endParaRPr lang="vi-VN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" name="AutoShape 49"/>
          <p:cNvSpPr>
            <a:spLocks noChangeArrowheads="1"/>
          </p:cNvSpPr>
          <p:nvPr/>
        </p:nvSpPr>
        <p:spPr bwMode="auto">
          <a:xfrm>
            <a:off x="2725946" y="509302"/>
            <a:ext cx="5862775" cy="488955"/>
          </a:xfrm>
          <a:prstGeom prst="roundRect">
            <a:avLst>
              <a:gd name="adj" fmla="val 23653"/>
            </a:avLst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CNDV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L.Phoiôbaéc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800000"/>
                </a:solidFill>
              </a:rPr>
              <a:t>(</a:t>
            </a:r>
            <a:r>
              <a:rPr lang="en-US" sz="2400" dirty="0" err="1">
                <a:solidFill>
                  <a:srgbClr val="800000"/>
                </a:solidFill>
              </a:rPr>
              <a:t>L.Feuerbach</a:t>
            </a:r>
            <a:r>
              <a:rPr lang="en-US" sz="2400" dirty="0">
                <a:solidFill>
                  <a:srgbClr val="800000"/>
                </a:solidFill>
              </a:rPr>
              <a:t>) 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630127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 bwMode="auto">
          <a:xfrm>
            <a:off x="1303337" y="990600"/>
            <a:ext cx="8560542" cy="5292436"/>
          </a:xfrm>
          <a:prstGeom prst="roundRect">
            <a:avLst>
              <a:gd name="adj" fmla="val 3093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406400" indent="-4064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sôû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TGQ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PPL,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vai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troø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to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lôùn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ñoái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reøn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luyeän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naêng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löïc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con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: </a:t>
            </a:r>
          </a:p>
          <a:p>
            <a:pPr marL="688975" lvl="2" indent="-231775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+mj-lt"/>
              </a:rPr>
              <a:t>“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Moät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daân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toäc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muoán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ñöùng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vöõng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treân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ñænh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cao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cuûa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khoa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hoïc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thì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khoâng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theå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khoâng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coù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tö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duy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lyù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luaän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”. </a:t>
            </a:r>
            <a:r>
              <a:rPr lang="en-US" sz="2400" spc="-10" dirty="0">
                <a:solidFill>
                  <a:srgbClr val="0000CC"/>
                </a:solidFill>
                <a:latin typeface="+mj-lt"/>
              </a:rPr>
              <a:t>[</a:t>
            </a:r>
            <a:r>
              <a:rPr lang="en-US" sz="2400" spc="-10" dirty="0" err="1">
                <a:solidFill>
                  <a:srgbClr val="0000CC"/>
                </a:solidFill>
                <a:latin typeface="+mj-lt"/>
              </a:rPr>
              <a:t>Ph.AÊêngghen</a:t>
            </a:r>
            <a:r>
              <a:rPr lang="en-US" sz="2400" spc="-10" dirty="0">
                <a:solidFill>
                  <a:srgbClr val="0000CC"/>
                </a:solidFill>
                <a:latin typeface="+mj-lt"/>
              </a:rPr>
              <a:t>]</a:t>
            </a:r>
            <a:endParaRPr lang="en-US" sz="2400" dirty="0">
              <a:solidFill>
                <a:srgbClr val="0000CC"/>
              </a:solidFill>
              <a:latin typeface="+mj-lt"/>
            </a:endParaRPr>
          </a:p>
          <a:p>
            <a:pPr marL="688975" lvl="2" indent="-231775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+mj-lt"/>
              </a:rPr>
              <a:t>“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Muoán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naâng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cao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trình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ñoä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tö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duy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lyù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luaän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khoâng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coù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caùch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naøo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khaùc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hôn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laø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nghieân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cöùu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toøan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boä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lòch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söû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trieát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hoïc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thôøi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tröôùc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”. </a:t>
            </a:r>
            <a:r>
              <a:rPr lang="en-US" sz="2400" spc="-10" dirty="0">
                <a:solidFill>
                  <a:srgbClr val="0000CC"/>
                </a:solidFill>
                <a:latin typeface="+mj-lt"/>
              </a:rPr>
              <a:t>[</a:t>
            </a:r>
            <a:r>
              <a:rPr lang="en-US" sz="2400" spc="-10" dirty="0" err="1">
                <a:solidFill>
                  <a:srgbClr val="0000CC"/>
                </a:solidFill>
                <a:latin typeface="+mj-lt"/>
              </a:rPr>
              <a:t>Ph.AÊngghen</a:t>
            </a:r>
            <a:r>
              <a:rPr lang="en-US" sz="2400" spc="-10" dirty="0">
                <a:solidFill>
                  <a:srgbClr val="0000CC"/>
                </a:solidFill>
                <a:latin typeface="+mj-lt"/>
              </a:rPr>
              <a:t>]</a:t>
            </a:r>
            <a:endParaRPr lang="en-US" sz="2400" dirty="0">
              <a:solidFill>
                <a:srgbClr val="0000CC"/>
              </a:solidFill>
              <a:latin typeface="+mj-lt"/>
            </a:endParaRPr>
          </a:p>
          <a:p>
            <a:pPr marL="688975" lvl="2" indent="-231775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+mj-lt"/>
              </a:rPr>
              <a:t>“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Tö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duy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bieän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chöùng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(...)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chæ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coù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theå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coù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ñöôïc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ôû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con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ngöôøi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,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vaø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chæ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ôû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con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ngöôøi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ñaõ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ôû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moät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trình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ñoä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phaùt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trieån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töông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ñoái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cao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,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vaø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chæ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ñaït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ñeán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söï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phaùt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trieån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ñaày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ñuû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cuûa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noù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maõi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veà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sau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naøy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trong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trieát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hoïc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hieän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ñaïi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”.</a:t>
            </a:r>
            <a:r>
              <a:rPr lang="en-US" sz="2400" dirty="0">
                <a:solidFill>
                  <a:srgbClr val="800000"/>
                </a:solidFill>
                <a:latin typeface="+mj-lt"/>
              </a:rPr>
              <a:t> </a:t>
            </a:r>
            <a:r>
              <a:rPr lang="en-US" sz="2400" spc="-10" dirty="0">
                <a:solidFill>
                  <a:srgbClr val="0000CC"/>
                </a:solidFill>
                <a:latin typeface="+mj-lt"/>
              </a:rPr>
              <a:t>[</a:t>
            </a:r>
            <a:r>
              <a:rPr lang="en-US" sz="2400" spc="-10" dirty="0" err="1">
                <a:solidFill>
                  <a:srgbClr val="0000CC"/>
                </a:solidFill>
                <a:latin typeface="+mj-lt"/>
              </a:rPr>
              <a:t>Ph.AÊngghen</a:t>
            </a:r>
            <a:r>
              <a:rPr lang="en-US" sz="2400" spc="-10" dirty="0">
                <a:solidFill>
                  <a:srgbClr val="0000CC"/>
                </a:solidFill>
                <a:latin typeface="+mj-lt"/>
              </a:rPr>
              <a:t>]</a:t>
            </a:r>
            <a:endParaRPr lang="en-US" sz="2400" dirty="0">
              <a:solidFill>
                <a:srgbClr val="0000CC"/>
              </a:solidFill>
              <a:latin typeface="+mj-lt"/>
            </a:endParaRPr>
          </a:p>
          <a:p>
            <a:pPr marL="406400" indent="-4064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Chöùc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naêng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TGQ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chöùc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naêng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PPL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luoân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nhaát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nhau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: 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“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Caùc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nhaø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trieát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hoïc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tröôùc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ñaây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giaûi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thích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theá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giôùi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baèng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nhieàu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caùch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khaùc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nhau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, song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vaán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ñeà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laø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caûi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taïo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theá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giôùi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”. </a:t>
            </a:r>
            <a:r>
              <a:rPr lang="en-US" sz="2400" dirty="0">
                <a:solidFill>
                  <a:srgbClr val="0000CC"/>
                </a:solidFill>
                <a:latin typeface="+mj-lt"/>
              </a:rPr>
              <a:t>[</a:t>
            </a:r>
            <a:r>
              <a:rPr lang="en-US" sz="2400" dirty="0" err="1">
                <a:solidFill>
                  <a:srgbClr val="0000CC"/>
                </a:solidFill>
                <a:latin typeface="+mj-lt"/>
              </a:rPr>
              <a:t>C.Maùc</a:t>
            </a:r>
            <a:r>
              <a:rPr lang="en-US" sz="2400" dirty="0">
                <a:solidFill>
                  <a:srgbClr val="0000CC"/>
                </a:solidFill>
                <a:latin typeface="+mj-lt"/>
              </a:rPr>
              <a:t>]</a:t>
            </a:r>
          </a:p>
        </p:txBody>
      </p:sp>
      <p:sp>
        <p:nvSpPr>
          <p:cNvPr id="5" name="AutoShape 49"/>
          <p:cNvSpPr>
            <a:spLocks noChangeArrowheads="1"/>
          </p:cNvSpPr>
          <p:nvPr/>
        </p:nvSpPr>
        <p:spPr bwMode="auto">
          <a:xfrm>
            <a:off x="56271" y="449140"/>
            <a:ext cx="6581066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chemeClr val="tx1">
                <a:lumMod val="75000"/>
              </a:schemeClr>
            </a:solidFill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400" b="1" dirty="0">
                <a:solidFill>
                  <a:srgbClr val="66FFFF"/>
                </a:solidFill>
                <a:latin typeface="VN-NTime" pitchFamily="2" charset="0"/>
              </a:rPr>
              <a:t>b)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Ñoái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töôïng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ñaëc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ñieåm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chöùc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naêng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hoïc</a:t>
            </a:r>
            <a:endParaRPr lang="en-US" sz="2400" b="1" dirty="0">
              <a:solidFill>
                <a:srgbClr val="FFFFFF"/>
              </a:solidFill>
              <a:latin typeface="VN-NTime" pitchFamily="2" charset="0"/>
            </a:endParaRPr>
          </a:p>
        </p:txBody>
      </p:sp>
      <p:sp>
        <p:nvSpPr>
          <p:cNvPr id="6" name="AutoShape 49"/>
          <p:cNvSpPr>
            <a:spLocks noChangeArrowheads="1"/>
          </p:cNvSpPr>
          <p:nvPr/>
        </p:nvSpPr>
        <p:spPr bwMode="auto">
          <a:xfrm>
            <a:off x="84137" y="40658"/>
            <a:ext cx="9753601" cy="415636"/>
          </a:xfrm>
          <a:prstGeom prst="roundRect">
            <a:avLst>
              <a:gd name="adj" fmla="val 17948"/>
            </a:avLst>
          </a:prstGeom>
          <a:solidFill>
            <a:srgbClr val="C00000"/>
          </a:solidFill>
          <a:ln w="28575" algn="ctr">
            <a:solidFill>
              <a:schemeClr val="tx1">
                <a:lumMod val="75000"/>
              </a:schemeClr>
            </a:solidFill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1.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Khaùi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quaùt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veà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trieát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hoïc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2730893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auto">
          <a:xfrm>
            <a:off x="84136" y="1692458"/>
            <a:ext cx="9794546" cy="3565342"/>
          </a:xfrm>
          <a:prstGeom prst="roundRect">
            <a:avLst>
              <a:gd name="adj" fmla="val 1923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lvl="0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Ñeán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giöõa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kyû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19,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giai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caáp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saûn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ôû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nöôùc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chaâu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AÂu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giaønh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chính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quyeàn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 CNTB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toaøn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thaéng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trieån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daàn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giai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ñoaïn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tieàn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quoác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nghóa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sang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quoác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nghóa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</a:t>
            </a:r>
          </a:p>
          <a:p>
            <a:pPr marL="342900" lvl="0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boùc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loät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daõ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man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giai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caáp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saûn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trò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ñöa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ñeán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cuoäc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ñaáu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tranh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khoác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lieät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giai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caáp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voâ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saûn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daân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choáng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giai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caáp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saûn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khaép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laõnh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: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kinh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chính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trò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töôûng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-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kyõ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thuaät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/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coâng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ngheä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mang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CNTB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phöông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Taây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thaønh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töïu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to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lôùn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laãn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haäu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quaû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voâ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cuøng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nghieâm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troïng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nieàm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laãn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hoaøi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nghi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bi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lo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sôï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ñeán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tuyeät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voïng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töông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loaïi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84135" y="470438"/>
            <a:ext cx="4191002" cy="461558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 eaLnBrk="0" hangingPunct="0"/>
            <a:r>
              <a:rPr lang="en-US" sz="2400" b="1" dirty="0">
                <a:solidFill>
                  <a:schemeClr val="bg1">
                    <a:lumMod val="20000"/>
                    <a:lumOff val="80000"/>
                  </a:schemeClr>
                </a:solidFill>
                <a:latin typeface="VN-NTime" pitchFamily="2" charset="0"/>
              </a:rPr>
              <a:t>a) </a:t>
            </a:r>
            <a:r>
              <a:rPr lang="en-US" sz="2400" b="1" dirty="0" err="1">
                <a:latin typeface="VN-NTime" pitchFamily="2" charset="0"/>
              </a:rPr>
              <a:t>Lòch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söû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ra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ñôøi</a:t>
            </a:r>
            <a:r>
              <a:rPr lang="en-US" sz="2400" b="1" dirty="0">
                <a:latin typeface="VN-NTime" pitchFamily="2" charset="0"/>
              </a:rPr>
              <a:t> &amp; </a:t>
            </a:r>
            <a:r>
              <a:rPr lang="en-US" sz="2400" b="1" dirty="0" err="1">
                <a:latin typeface="VN-NTime" pitchFamily="2" charset="0"/>
              </a:rPr>
              <a:t>phaùt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trieån</a:t>
            </a:r>
            <a:endParaRPr lang="en-US" sz="2400" b="1" spc="-50" dirty="0">
              <a:latin typeface="VN-NTime" pitchFamily="2" charset="0"/>
            </a:endParaRPr>
          </a:p>
        </p:txBody>
      </p:sp>
      <p:sp>
        <p:nvSpPr>
          <p:cNvPr id="5" name="AutoShape 49"/>
          <p:cNvSpPr>
            <a:spLocks noChangeArrowheads="1"/>
          </p:cNvSpPr>
          <p:nvPr/>
        </p:nvSpPr>
        <p:spPr bwMode="auto">
          <a:xfrm>
            <a:off x="0" y="0"/>
            <a:ext cx="9923705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4.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trieát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hoïc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phöông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Taây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ñöông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ñaïi</a:t>
            </a:r>
            <a:endParaRPr lang="vi-VN" sz="2400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auto">
          <a:xfrm>
            <a:off x="84136" y="1900524"/>
            <a:ext cx="9794546" cy="2823876"/>
          </a:xfrm>
          <a:prstGeom prst="roundRect">
            <a:avLst>
              <a:gd name="adj" fmla="val 1923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lvl="2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Ngaøy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caøng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xa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rôøi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truyeàn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thoáng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duy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tö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töôûng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bieän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chöùng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-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caùch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maïng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-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khoa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hoïc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ñeå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chuyeån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sang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chuû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nghóa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duy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taâm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khaù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thoâng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minh 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pheùp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sieâu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hình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tinh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vi,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taïo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neân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theá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giôùi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quan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tieâu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cöïc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nhaân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sinh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quan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phaûn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caùch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maïng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giai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caáp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tö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saûn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thoáng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trò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. 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Ngaøy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caøng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phaân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hoùa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thaønh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nhieàu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traøo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löu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tröôøng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phaùi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, chi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nhaùnh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khaùc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nhau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ñaøo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saâu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moät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khía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caïnh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moät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maët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moät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yeáu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toá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…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naøo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ñoù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trong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cuoäc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soáng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ña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daïng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con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ngöôøi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ñeå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xaây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döïng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trieát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20" dirty="0" err="1">
                <a:solidFill>
                  <a:schemeClr val="bg2"/>
                </a:solidFill>
                <a:latin typeface="VN-NTime" pitchFamily="2" charset="0"/>
              </a:rPr>
              <a:t>rieâng</a:t>
            </a:r>
            <a:r>
              <a:rPr lang="en-US" sz="2400" b="1" spc="20" dirty="0">
                <a:solidFill>
                  <a:schemeClr val="bg2"/>
                </a:solidFill>
                <a:latin typeface="VN-NTime" pitchFamily="2" charset="0"/>
              </a:rPr>
              <a:t>.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84135" y="483690"/>
            <a:ext cx="1981202" cy="461558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VN-NTime" pitchFamily="2" charset="0"/>
              </a:rPr>
              <a:t>b)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Ñaëc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ñieåm</a:t>
            </a:r>
            <a:endParaRPr lang="en-US" sz="2400" b="1" dirty="0">
              <a:solidFill>
                <a:srgbClr val="FFFFFF"/>
              </a:solidFill>
              <a:latin typeface="VN-NTime" pitchFamily="2" charset="0"/>
            </a:endParaRPr>
          </a:p>
        </p:txBody>
      </p:sp>
      <p:sp>
        <p:nvSpPr>
          <p:cNvPr id="5" name="AutoShape 49"/>
          <p:cNvSpPr>
            <a:spLocks noChangeArrowheads="1"/>
          </p:cNvSpPr>
          <p:nvPr/>
        </p:nvSpPr>
        <p:spPr bwMode="auto">
          <a:xfrm>
            <a:off x="0" y="0"/>
            <a:ext cx="9923705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4.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trieát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hoïc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phöông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Taây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ñöông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ñaïi</a:t>
            </a:r>
            <a:endParaRPr lang="vi-VN" sz="2400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AutoShape 49"/>
          <p:cNvSpPr>
            <a:spLocks noChangeArrowheads="1"/>
          </p:cNvSpPr>
          <p:nvPr/>
        </p:nvSpPr>
        <p:spPr bwMode="auto">
          <a:xfrm>
            <a:off x="3484602" y="3962400"/>
            <a:ext cx="4267200" cy="457200"/>
          </a:xfrm>
          <a:prstGeom prst="roundRect">
            <a:avLst>
              <a:gd name="adj" fmla="val 17948"/>
            </a:avLst>
          </a:prstGeom>
          <a:solidFill>
            <a:srgbClr val="CC99FF"/>
          </a:solidFill>
          <a:ln w="9525" algn="ctr">
            <a:solidFill>
              <a:schemeClr val="tx1">
                <a:lumMod val="75000"/>
              </a:schemeClr>
            </a:solidFill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600" b="1" kern="10" err="1">
                <a:ln w="11430"/>
                <a:solidFill>
                  <a:schemeClr val="bg2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lang="en-US" sz="2600" b="1" kern="10" err="1">
                <a:ln w="11430"/>
                <a:solidFill>
                  <a:schemeClr val="bg2"/>
                </a:solidFill>
                <a:latin typeface="VN-NTime" pitchFamily="2" charset="0"/>
                <a:cs typeface="Times New Roman" panose="02020603050405020304"/>
              </a:rPr>
              <a:t>aùc</a:t>
            </a:r>
            <a:r>
              <a:rPr lang="en-US" sz="2600" b="1" kern="10">
                <a:ln w="11430"/>
                <a:solidFill>
                  <a:schemeClr val="bg2"/>
                </a:solidFill>
                <a:latin typeface="VN-NTime" pitchFamily="2" charset="0"/>
                <a:cs typeface="Times New Roman" panose="02020603050405020304"/>
              </a:rPr>
              <a:t> </a:t>
            </a:r>
            <a:r>
              <a:rPr lang="en-US" sz="2400" b="1">
                <a:solidFill>
                  <a:schemeClr val="bg2"/>
                </a:solidFill>
                <a:latin typeface="VN-NTime" pitchFamily="2" charset="0"/>
                <a:cs typeface="Times New Roman" panose="02020603050405020304" pitchFamily="18" charset="0"/>
              </a:rPr>
              <a:t>tröôøng phaùi </a:t>
            </a:r>
            <a:r>
              <a:rPr lang="en-US" sz="2600" b="1" kern="10">
                <a:ln w="11430"/>
                <a:solidFill>
                  <a:schemeClr val="bg2"/>
                </a:solidFill>
                <a:latin typeface="VN-NTime" pitchFamily="2" charset="0"/>
                <a:cs typeface="Times New Roman" panose="02020603050405020304"/>
              </a:rPr>
              <a:t>trieát </a:t>
            </a:r>
            <a:r>
              <a:rPr lang="en-US" sz="2600" b="1" kern="10" err="1">
                <a:ln w="11430"/>
                <a:solidFill>
                  <a:schemeClr val="bg2"/>
                </a:solidFill>
                <a:latin typeface="VN-NTime" pitchFamily="2" charset="0"/>
                <a:cs typeface="Times New Roman" panose="02020603050405020304"/>
              </a:rPr>
              <a:t>hoïc</a:t>
            </a:r>
            <a:r>
              <a:rPr lang="en-US" sz="2600" b="1" kern="10">
                <a:ln w="11430"/>
                <a:solidFill>
                  <a:schemeClr val="bg2"/>
                </a:solidFill>
                <a:latin typeface="VN-NTime" pitchFamily="2" charset="0"/>
                <a:cs typeface="Times New Roman" panose="02020603050405020304"/>
              </a:rPr>
              <a:t> </a:t>
            </a:r>
            <a:r>
              <a:rPr lang="en-US" sz="2600" b="1" kern="10" err="1">
                <a:ln w="11430"/>
                <a:solidFill>
                  <a:schemeClr val="bg2"/>
                </a:solidFill>
                <a:latin typeface="VN-NTime" pitchFamily="2" charset="0"/>
                <a:cs typeface="Times New Roman" panose="02020603050405020304"/>
              </a:rPr>
              <a:t>lôùn</a:t>
            </a:r>
            <a:endParaRPr lang="en-US" sz="2600" b="1" kern="10">
              <a:ln w="11430"/>
              <a:solidFill>
                <a:schemeClr val="bg2"/>
              </a:solidFill>
              <a:latin typeface="VN-NTime" pitchFamily="2" charset="0"/>
              <a:cs typeface="Times New Roman" panose="02020603050405020304"/>
            </a:endParaRPr>
          </a:p>
        </p:txBody>
      </p:sp>
      <p:sp>
        <p:nvSpPr>
          <p:cNvPr id="43" name="Curved Down Ribbon 42"/>
          <p:cNvSpPr/>
          <p:nvPr/>
        </p:nvSpPr>
        <p:spPr bwMode="auto">
          <a:xfrm>
            <a:off x="1511157" y="2089833"/>
            <a:ext cx="8229600" cy="1110567"/>
          </a:xfrm>
          <a:prstGeom prst="ellipseRibbon">
            <a:avLst>
              <a:gd name="adj1" fmla="val 25000"/>
              <a:gd name="adj2" fmla="val 75000"/>
              <a:gd name="adj3" fmla="val 8227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sz="2400" b="1" kern="10" dirty="0">
                <a:ln w="11430"/>
                <a:solidFill>
                  <a:schemeClr val="accent4">
                    <a:lumMod val="75000"/>
                  </a:schemeClr>
                </a:solidFill>
                <a:latin typeface="VN-NTIMES" pitchFamily="2" charset="0"/>
                <a:cs typeface="Times New Roman" panose="02020603050405020304"/>
              </a:rPr>
              <a:t>TH </a:t>
            </a:r>
            <a:r>
              <a:rPr lang="en-US" sz="2400" b="1" kern="10" dirty="0" err="1">
                <a:ln w="11430"/>
                <a:solidFill>
                  <a:schemeClr val="accent4">
                    <a:lumMod val="75000"/>
                  </a:schemeClr>
                </a:solidFill>
                <a:latin typeface="VN-NTIMES" pitchFamily="2" charset="0"/>
                <a:cs typeface="Times New Roman" panose="02020603050405020304"/>
              </a:rPr>
              <a:t>phöông</a:t>
            </a:r>
            <a:r>
              <a:rPr lang="en-US" sz="2400" b="1" kern="10" dirty="0">
                <a:ln w="11430"/>
                <a:solidFill>
                  <a:schemeClr val="accent4">
                    <a:lumMod val="75000"/>
                  </a:schemeClr>
                </a:solidFill>
                <a:latin typeface="VN-NTIMES" pitchFamily="2" charset="0"/>
                <a:cs typeface="Times New Roman" panose="02020603050405020304"/>
              </a:rPr>
              <a:t> </a:t>
            </a:r>
            <a:r>
              <a:rPr lang="en-US" sz="2400" b="1" kern="10" dirty="0" err="1">
                <a:ln w="11430"/>
                <a:solidFill>
                  <a:schemeClr val="accent4">
                    <a:lumMod val="75000"/>
                  </a:schemeClr>
                </a:solidFill>
                <a:latin typeface="VN-NTIMES" pitchFamily="2" charset="0"/>
                <a:cs typeface="Times New Roman" panose="02020603050405020304"/>
              </a:rPr>
              <a:t>Taây</a:t>
            </a:r>
            <a:r>
              <a:rPr lang="en-US" sz="2400" b="1" kern="10" dirty="0">
                <a:ln w="11430"/>
                <a:solidFill>
                  <a:schemeClr val="accent4">
                    <a:lumMod val="75000"/>
                  </a:schemeClr>
                </a:solidFill>
                <a:latin typeface="VN-NTIMES" pitchFamily="2" charset="0"/>
                <a:cs typeface="Times New Roman" panose="02020603050405020304"/>
              </a:rPr>
              <a:t> </a:t>
            </a:r>
            <a:r>
              <a:rPr lang="en-US" sz="2400" b="1" kern="10" dirty="0" err="1">
                <a:ln w="11430"/>
                <a:solidFill>
                  <a:schemeClr val="accent4">
                    <a:lumMod val="75000"/>
                  </a:schemeClr>
                </a:solidFill>
                <a:latin typeface="VN-NTIMES" pitchFamily="2" charset="0"/>
                <a:cs typeface="Times New Roman" panose="02020603050405020304"/>
              </a:rPr>
              <a:t>coå</a:t>
            </a:r>
            <a:r>
              <a:rPr lang="en-US" sz="2400" b="1" kern="10" dirty="0">
                <a:ln w="11430"/>
                <a:solidFill>
                  <a:schemeClr val="accent4">
                    <a:lumMod val="75000"/>
                  </a:schemeClr>
                </a:solidFill>
                <a:latin typeface="VN-NTIMES" pitchFamily="2" charset="0"/>
                <a:cs typeface="Times New Roman" panose="02020603050405020304"/>
              </a:rPr>
              <a:t> </a:t>
            </a:r>
            <a:r>
              <a:rPr lang="en-US" sz="2400" b="1" kern="10" dirty="0" err="1">
                <a:ln w="11430"/>
                <a:solidFill>
                  <a:schemeClr val="accent4">
                    <a:lumMod val="75000"/>
                  </a:schemeClr>
                </a:solidFill>
                <a:latin typeface="VN-NTIMES" pitchFamily="2" charset="0"/>
                <a:cs typeface="Times New Roman" panose="02020603050405020304"/>
              </a:rPr>
              <a:t>ñaïi</a:t>
            </a:r>
            <a:r>
              <a:rPr lang="en-US" sz="2400" b="1" kern="10" dirty="0">
                <a:ln w="11430"/>
                <a:solidFill>
                  <a:schemeClr val="accent4">
                    <a:lumMod val="75000"/>
                  </a:schemeClr>
                </a:solidFill>
                <a:latin typeface="VN-NTIMES" pitchFamily="2" charset="0"/>
                <a:cs typeface="Times New Roman" panose="02020603050405020304"/>
              </a:rPr>
              <a:t>, </a:t>
            </a:r>
            <a:r>
              <a:rPr lang="en-US" sz="2400" b="1" kern="10" dirty="0" err="1">
                <a:ln w="11430"/>
                <a:solidFill>
                  <a:schemeClr val="accent4">
                    <a:lumMod val="75000"/>
                  </a:schemeClr>
                </a:solidFill>
                <a:latin typeface="VN-NTIMES" pitchFamily="2" charset="0"/>
                <a:cs typeface="Times New Roman" panose="02020603050405020304"/>
              </a:rPr>
              <a:t>trung</a:t>
            </a:r>
            <a:r>
              <a:rPr lang="en-US" sz="2400" b="1" kern="10" dirty="0">
                <a:ln w="11430"/>
                <a:solidFill>
                  <a:schemeClr val="accent4">
                    <a:lumMod val="75000"/>
                  </a:schemeClr>
                </a:solidFill>
                <a:latin typeface="VN-NTIMES" pitchFamily="2" charset="0"/>
                <a:cs typeface="Times New Roman" panose="02020603050405020304"/>
              </a:rPr>
              <a:t> </a:t>
            </a:r>
            <a:r>
              <a:rPr lang="en-US" sz="2400" b="1" kern="10" dirty="0" err="1">
                <a:ln w="11430"/>
                <a:solidFill>
                  <a:schemeClr val="accent4">
                    <a:lumMod val="75000"/>
                  </a:schemeClr>
                </a:solidFill>
                <a:latin typeface="VN-NTIMES" pitchFamily="2" charset="0"/>
                <a:cs typeface="Times New Roman" panose="02020603050405020304"/>
              </a:rPr>
              <a:t>ñaïi</a:t>
            </a:r>
            <a:r>
              <a:rPr lang="en-US" sz="2400" b="1" kern="10" dirty="0">
                <a:ln w="11430"/>
                <a:solidFill>
                  <a:schemeClr val="accent4">
                    <a:lumMod val="75000"/>
                  </a:schemeClr>
                </a:solidFill>
                <a:latin typeface="VN-NTIMES" pitchFamily="2" charset="0"/>
                <a:cs typeface="Times New Roman" panose="02020603050405020304"/>
              </a:rPr>
              <a:t>, </a:t>
            </a:r>
            <a:r>
              <a:rPr lang="en-US" sz="2400" b="1" kern="10" dirty="0" err="1">
                <a:ln w="11430"/>
                <a:solidFill>
                  <a:schemeClr val="accent4">
                    <a:lumMod val="75000"/>
                  </a:schemeClr>
                </a:solidFill>
                <a:latin typeface="VN-NTIMES" pitchFamily="2" charset="0"/>
                <a:cs typeface="Times New Roman" panose="02020603050405020304"/>
              </a:rPr>
              <a:t>Phuïc</a:t>
            </a:r>
            <a:r>
              <a:rPr lang="en-US" sz="2400" b="1" kern="10" dirty="0">
                <a:ln w="11430"/>
                <a:solidFill>
                  <a:schemeClr val="accent4">
                    <a:lumMod val="75000"/>
                  </a:schemeClr>
                </a:solidFill>
                <a:latin typeface="VN-NTIMES" pitchFamily="2" charset="0"/>
                <a:cs typeface="Times New Roman" panose="02020603050405020304"/>
              </a:rPr>
              <a:t> </a:t>
            </a:r>
            <a:r>
              <a:rPr lang="en-US" sz="2400" b="1" kern="10" dirty="0" err="1">
                <a:ln w="11430"/>
                <a:solidFill>
                  <a:schemeClr val="accent4">
                    <a:lumMod val="75000"/>
                  </a:schemeClr>
                </a:solidFill>
                <a:latin typeface="VN-NTIMES" pitchFamily="2" charset="0"/>
                <a:cs typeface="Times New Roman" panose="02020603050405020304"/>
              </a:rPr>
              <a:t>höng</a:t>
            </a:r>
            <a:r>
              <a:rPr lang="en-US" sz="2400" b="1" kern="10" dirty="0">
                <a:ln w="11430"/>
                <a:solidFill>
                  <a:schemeClr val="accent4">
                    <a:lumMod val="75000"/>
                  </a:schemeClr>
                </a:solidFill>
                <a:latin typeface="VN-NTIMES" pitchFamily="2" charset="0"/>
                <a:cs typeface="Times New Roman" panose="02020603050405020304"/>
              </a:rPr>
              <a:t> - </a:t>
            </a:r>
            <a:r>
              <a:rPr lang="en-US" sz="2400" b="1" kern="10" dirty="0" err="1">
                <a:ln w="11430"/>
                <a:solidFill>
                  <a:schemeClr val="accent4">
                    <a:lumMod val="75000"/>
                  </a:schemeClr>
                </a:solidFill>
                <a:latin typeface="VN-NTIMES" pitchFamily="2" charset="0"/>
                <a:cs typeface="Times New Roman" panose="02020603050405020304"/>
              </a:rPr>
              <a:t>caän</a:t>
            </a:r>
            <a:r>
              <a:rPr lang="en-US" sz="2400" b="1" kern="10" dirty="0">
                <a:ln w="11430"/>
                <a:solidFill>
                  <a:schemeClr val="accent4">
                    <a:lumMod val="75000"/>
                  </a:schemeClr>
                </a:solidFill>
                <a:latin typeface="VN-NTIMES" pitchFamily="2" charset="0"/>
                <a:cs typeface="Times New Roman" panose="02020603050405020304"/>
              </a:rPr>
              <a:t> </a:t>
            </a:r>
            <a:r>
              <a:rPr lang="en-US" sz="2400" b="1" kern="10" dirty="0" err="1">
                <a:ln w="11430"/>
                <a:solidFill>
                  <a:schemeClr val="accent4">
                    <a:lumMod val="75000"/>
                  </a:schemeClr>
                </a:solidFill>
                <a:latin typeface="VN-NTIMES" pitchFamily="2" charset="0"/>
                <a:cs typeface="Times New Roman" panose="02020603050405020304"/>
              </a:rPr>
              <a:t>ñaïi</a:t>
            </a:r>
            <a:r>
              <a:rPr lang="en-US" sz="2400" b="1" kern="10" dirty="0">
                <a:ln w="11430"/>
                <a:solidFill>
                  <a:schemeClr val="accent4">
                    <a:lumMod val="75000"/>
                  </a:schemeClr>
                </a:solidFill>
                <a:latin typeface="VN-NTIMES" pitchFamily="2" charset="0"/>
                <a:cs typeface="Times New Roman" panose="02020603050405020304"/>
              </a:rPr>
              <a:t>. . 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VN-NTIMES" pitchFamily="2" charset="0"/>
            </a:endParaRPr>
          </a:p>
        </p:txBody>
      </p:sp>
      <p:cxnSp>
        <p:nvCxnSpPr>
          <p:cNvPr id="44" name="Straight Arrow Connector 43"/>
          <p:cNvCxnSpPr>
            <a:cxnSpLocks/>
            <a:stCxn id="43" idx="2"/>
            <a:endCxn id="42" idx="0"/>
          </p:cNvCxnSpPr>
          <p:nvPr/>
        </p:nvCxnSpPr>
        <p:spPr bwMode="auto">
          <a:xfrm flipH="1">
            <a:off x="5618202" y="3200400"/>
            <a:ext cx="7755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AutoShape 49"/>
          <p:cNvSpPr>
            <a:spLocks noChangeArrowheads="1"/>
          </p:cNvSpPr>
          <p:nvPr/>
        </p:nvSpPr>
        <p:spPr bwMode="auto">
          <a:xfrm>
            <a:off x="1677410" y="4876800"/>
            <a:ext cx="3740727" cy="533400"/>
          </a:xfrm>
          <a:prstGeom prst="roundRect">
            <a:avLst>
              <a:gd name="adj" fmla="val 23653"/>
            </a:avLst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chemeClr val="tx1">
                <a:lumMod val="75000"/>
              </a:schemeClr>
            </a:solidFill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2600" b="1">
                <a:solidFill>
                  <a:srgbClr val="000066"/>
                </a:solidFill>
                <a:latin typeface="VN-NTime" pitchFamily="2" charset="0"/>
              </a:rPr>
              <a:t>Tröôøng phaùi </a:t>
            </a:r>
            <a:r>
              <a:rPr lang="en-US" sz="2600" b="1" err="1">
                <a:solidFill>
                  <a:srgbClr val="000066"/>
                </a:solidFill>
                <a:latin typeface="VN-NTime" pitchFamily="2" charset="0"/>
              </a:rPr>
              <a:t>duy</a:t>
            </a:r>
            <a:r>
              <a:rPr lang="en-US" sz="2600" b="1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600" b="1" err="1">
                <a:solidFill>
                  <a:srgbClr val="000066"/>
                </a:solidFill>
                <a:latin typeface="VN-NTime" pitchFamily="2" charset="0"/>
              </a:rPr>
              <a:t>khoa</a:t>
            </a:r>
            <a:r>
              <a:rPr lang="en-US" sz="2600" b="1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600" b="1" err="1">
                <a:solidFill>
                  <a:srgbClr val="000066"/>
                </a:solidFill>
                <a:latin typeface="VN-NTime" pitchFamily="2" charset="0"/>
              </a:rPr>
              <a:t>hoïc</a:t>
            </a:r>
            <a:endParaRPr lang="en-US" sz="2600" b="1">
              <a:solidFill>
                <a:srgbClr val="000066"/>
              </a:solidFill>
              <a:latin typeface="VN-NTime" pitchFamily="2" charset="0"/>
            </a:endParaRPr>
          </a:p>
        </p:txBody>
      </p:sp>
      <p:cxnSp>
        <p:nvCxnSpPr>
          <p:cNvPr id="46" name="Straight Arrow Connector 45"/>
          <p:cNvCxnSpPr>
            <a:stCxn id="42" idx="2"/>
            <a:endCxn id="45" idx="0"/>
          </p:cNvCxnSpPr>
          <p:nvPr/>
        </p:nvCxnSpPr>
        <p:spPr bwMode="auto">
          <a:xfrm flipH="1">
            <a:off x="3547774" y="4419600"/>
            <a:ext cx="2070428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AutoShape 49"/>
          <p:cNvSpPr>
            <a:spLocks noChangeArrowheads="1"/>
          </p:cNvSpPr>
          <p:nvPr/>
        </p:nvSpPr>
        <p:spPr bwMode="auto">
          <a:xfrm>
            <a:off x="3281074" y="5867400"/>
            <a:ext cx="4641273" cy="533400"/>
          </a:xfrm>
          <a:prstGeom prst="roundRect">
            <a:avLst>
              <a:gd name="adj" fmla="val 23653"/>
            </a:avLst>
          </a:prstGeom>
          <a:solidFill>
            <a:srgbClr val="CCFF99"/>
          </a:solidFill>
          <a:ln w="9525" algn="ctr">
            <a:solidFill>
              <a:schemeClr val="tx1">
                <a:lumMod val="75000"/>
              </a:schemeClr>
            </a:solidFill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2600" b="1">
                <a:solidFill>
                  <a:srgbClr val="000066"/>
                </a:solidFill>
                <a:latin typeface="VN-NTime" pitchFamily="2" charset="0"/>
              </a:rPr>
              <a:t>Tröôøng phaùi nhaân baûn phi </a:t>
            </a:r>
            <a:r>
              <a:rPr lang="en-US" sz="2600" b="1" err="1">
                <a:solidFill>
                  <a:srgbClr val="000066"/>
                </a:solidFill>
                <a:latin typeface="VN-NTime" pitchFamily="2" charset="0"/>
              </a:rPr>
              <a:t>duy</a:t>
            </a:r>
            <a:r>
              <a:rPr lang="en-US" sz="2600" b="1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600" b="1" err="1">
                <a:solidFill>
                  <a:srgbClr val="000066"/>
                </a:solidFill>
                <a:latin typeface="VN-NTime" pitchFamily="2" charset="0"/>
              </a:rPr>
              <a:t>lyù</a:t>
            </a:r>
            <a:endParaRPr lang="en-US" sz="2600" b="1">
              <a:solidFill>
                <a:srgbClr val="000066"/>
              </a:solidFill>
              <a:latin typeface="VN-NTime" pitchFamily="2" charset="0"/>
            </a:endParaRPr>
          </a:p>
        </p:txBody>
      </p:sp>
      <p:cxnSp>
        <p:nvCxnSpPr>
          <p:cNvPr id="48" name="Straight Arrow Connector 47"/>
          <p:cNvCxnSpPr>
            <a:stCxn id="42" idx="2"/>
            <a:endCxn id="47" idx="0"/>
          </p:cNvCxnSpPr>
          <p:nvPr/>
        </p:nvCxnSpPr>
        <p:spPr bwMode="auto">
          <a:xfrm flipH="1">
            <a:off x="5601711" y="4419600"/>
            <a:ext cx="16491" cy="1447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AutoShape 49"/>
          <p:cNvSpPr>
            <a:spLocks noChangeArrowheads="1"/>
          </p:cNvSpPr>
          <p:nvPr/>
        </p:nvSpPr>
        <p:spPr bwMode="auto">
          <a:xfrm>
            <a:off x="5792210" y="4909784"/>
            <a:ext cx="3740727" cy="533400"/>
          </a:xfrm>
          <a:prstGeom prst="roundRect">
            <a:avLst>
              <a:gd name="adj" fmla="val 2365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>
                <a:lumMod val="75000"/>
              </a:schemeClr>
            </a:solidFill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2600" b="1">
                <a:solidFill>
                  <a:srgbClr val="000066"/>
                </a:solidFill>
                <a:latin typeface="VN-NTime" pitchFamily="2" charset="0"/>
              </a:rPr>
              <a:t>Tröôøng phaùi toân </a:t>
            </a:r>
            <a:r>
              <a:rPr lang="en-US" sz="2600" b="1" err="1">
                <a:solidFill>
                  <a:srgbClr val="000066"/>
                </a:solidFill>
                <a:latin typeface="VN-NTime" pitchFamily="2" charset="0"/>
              </a:rPr>
              <a:t>giaùo</a:t>
            </a:r>
            <a:endParaRPr lang="en-US" sz="2600" b="1">
              <a:solidFill>
                <a:srgbClr val="000066"/>
              </a:solidFill>
              <a:latin typeface="VN-NTime" pitchFamily="2" charset="0"/>
            </a:endParaRPr>
          </a:p>
        </p:txBody>
      </p:sp>
      <p:cxnSp>
        <p:nvCxnSpPr>
          <p:cNvPr id="50" name="Straight Arrow Connector 49"/>
          <p:cNvCxnSpPr>
            <a:stCxn id="42" idx="2"/>
            <a:endCxn id="49" idx="0"/>
          </p:cNvCxnSpPr>
          <p:nvPr/>
        </p:nvCxnSpPr>
        <p:spPr bwMode="auto">
          <a:xfrm>
            <a:off x="5618202" y="4419600"/>
            <a:ext cx="2044372" cy="4901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ounded Rectangle 15"/>
          <p:cNvSpPr/>
          <p:nvPr/>
        </p:nvSpPr>
        <p:spPr bwMode="auto">
          <a:xfrm>
            <a:off x="84135" y="476034"/>
            <a:ext cx="2677352" cy="461558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VN-NTime" pitchFamily="2" charset="0"/>
              </a:rPr>
              <a:t>c)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Caùc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tröôøng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phaùi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endParaRPr lang="en-US" sz="2400" b="1" dirty="0">
              <a:solidFill>
                <a:srgbClr val="FFFFFF"/>
              </a:solidFill>
              <a:latin typeface="VN-NTime" pitchFamily="2" charset="0"/>
            </a:endParaRPr>
          </a:p>
        </p:txBody>
      </p:sp>
      <p:sp>
        <p:nvSpPr>
          <p:cNvPr id="13" name="AutoShape 49"/>
          <p:cNvSpPr>
            <a:spLocks noChangeArrowheads="1"/>
          </p:cNvSpPr>
          <p:nvPr/>
        </p:nvSpPr>
        <p:spPr bwMode="auto">
          <a:xfrm>
            <a:off x="0" y="0"/>
            <a:ext cx="9923705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4.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trieát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hoïc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phöông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Taây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ñöông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ñaïi</a:t>
            </a:r>
            <a:endParaRPr lang="vi-VN" sz="2400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5" grpId="0" animBg="1" autoUpdateAnimBg="0"/>
      <p:bldP spid="47" grpId="0" animBg="1" autoUpdateAnimBg="0"/>
      <p:bldP spid="49" grpId="0" animBg="1" autoUpdateAnimBg="0"/>
      <p:bldP spid="1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utoShape 49"/>
          <p:cNvSpPr>
            <a:spLocks noChangeArrowheads="1"/>
          </p:cNvSpPr>
          <p:nvPr/>
        </p:nvSpPr>
        <p:spPr bwMode="auto">
          <a:xfrm>
            <a:off x="57633" y="1326573"/>
            <a:ext cx="9839568" cy="5195455"/>
          </a:xfrm>
          <a:prstGeom prst="roundRect">
            <a:avLst>
              <a:gd name="adj" fmla="val 2607"/>
            </a:avLst>
          </a:prstGeom>
          <a:solidFill>
            <a:schemeClr val="tx1"/>
          </a:solidFill>
          <a:ln w="6350" algn="ctr">
            <a:solidFill>
              <a:schemeClr val="tx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marL="174625" indent="-174625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Khaùi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nieäm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phuû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chöùng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</a:p>
          <a:p>
            <a:pPr marL="465138" indent="-233363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goïi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PC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neáu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ruùt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ít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1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tr.thuaät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</a:p>
          <a:p>
            <a:pPr marL="284163" indent="-284163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  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xung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naøo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Neáu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xung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xaûy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thì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LLnaøy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LL</a:t>
            </a:r>
          </a:p>
          <a:p>
            <a:pPr marL="284163" indent="-284163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bò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PC;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Neáu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xung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chöa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xaûy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thì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naøy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LL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vò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PC; LL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bò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</a:p>
          <a:p>
            <a:pPr marL="284163" indent="-284163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   PC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bò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ñaøo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 LL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vò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PC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taïm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giöõ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taïo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noäi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dung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KH. </a:t>
            </a:r>
          </a:p>
          <a:p>
            <a:pPr marL="465138" indent="-233363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Con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giôø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ñaït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chaân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tri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ñeàu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ñaày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ñuû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</a:p>
          <a:p>
            <a:pPr marL="284163" indent="-284163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LLKH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ñeàu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suy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ñoaùn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giaû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thuyeát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PC. KH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truy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tìm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  <a:p>
            <a:pPr marL="284163" indent="-284163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chaân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chöùng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truy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tìm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laàm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PC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</a:t>
            </a:r>
          </a:p>
          <a:p>
            <a:pPr marL="465138" indent="-233363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LL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boû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caøng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tinh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xaùc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phoå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quaùt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traàn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</a:p>
          <a:p>
            <a:pPr marL="284163" indent="-284163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thuaät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LL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ngaøy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caøng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KH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caøng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trieån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</a:t>
            </a:r>
          </a:p>
          <a:p>
            <a:pPr marL="465138" indent="-233363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LL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hoaøn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toaøn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xung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kyø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naøo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(LL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baát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khaû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PC) </a:t>
            </a:r>
          </a:p>
          <a:p>
            <a:pPr marL="284163" indent="-284163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thuoäc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lónh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vöïc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sieâu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giaùo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</a:t>
            </a:r>
          </a:p>
        </p:txBody>
      </p:sp>
      <p:sp>
        <p:nvSpPr>
          <p:cNvPr id="5" name="AutoShape 49"/>
          <p:cNvSpPr>
            <a:spLocks noChangeArrowheads="1"/>
          </p:cNvSpPr>
          <p:nvPr/>
        </p:nvSpPr>
        <p:spPr bwMode="auto">
          <a:xfrm>
            <a:off x="0" y="0"/>
            <a:ext cx="9923705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6350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4.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trieát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hoïc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phöông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Taây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ñöông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ñaïi</a:t>
            </a:r>
            <a:endParaRPr lang="vi-VN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84135" y="476034"/>
            <a:ext cx="2677352" cy="461558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6350" cap="flat" cmpd="sng" algn="ctr">
            <a:solidFill>
              <a:schemeClr val="tx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VN-NTime" pitchFamily="2" charset="0"/>
              </a:rPr>
              <a:t>c)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Caùc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tröôøng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phaùi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endParaRPr lang="en-US" sz="2400" b="1" dirty="0">
              <a:solidFill>
                <a:srgbClr val="FFFFFF"/>
              </a:solidFill>
              <a:latin typeface="VN-NTime" pitchFamily="2" charset="0"/>
            </a:endParaRPr>
          </a:p>
        </p:txBody>
      </p:sp>
      <p:sp>
        <p:nvSpPr>
          <p:cNvPr id="7" name="AutoShape 49"/>
          <p:cNvSpPr>
            <a:spLocks noChangeArrowheads="1"/>
          </p:cNvSpPr>
          <p:nvPr/>
        </p:nvSpPr>
        <p:spPr bwMode="auto">
          <a:xfrm>
            <a:off x="2818710" y="509303"/>
            <a:ext cx="5862775" cy="428290"/>
          </a:xfrm>
          <a:prstGeom prst="roundRect">
            <a:avLst>
              <a:gd name="adj" fmla="val 23653"/>
            </a:avLst>
          </a:prstGeom>
          <a:solidFill>
            <a:schemeClr val="tx2">
              <a:lumMod val="20000"/>
              <a:lumOff val="80000"/>
            </a:schemeClr>
          </a:solidFill>
          <a:ln w="6350" algn="ctr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nghóa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phuû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chöùng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C.Pốppô</a:t>
            </a:r>
            <a:r>
              <a:rPr lang="en-US" sz="2400" dirty="0">
                <a:solidFill>
                  <a:srgbClr val="800000"/>
                </a:solidFill>
              </a:rPr>
              <a:t> (</a:t>
            </a:r>
            <a:r>
              <a:rPr lang="en-US" sz="2400" dirty="0" err="1">
                <a:solidFill>
                  <a:srgbClr val="800000"/>
                </a:solidFill>
              </a:rPr>
              <a:t>K.Popper</a:t>
            </a:r>
            <a:r>
              <a:rPr lang="en-US" sz="2400" dirty="0">
                <a:solidFill>
                  <a:srgbClr val="800000"/>
                </a:solidFill>
              </a:rPr>
              <a:t>) 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177105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utoShape 49"/>
          <p:cNvSpPr>
            <a:spLocks noChangeArrowheads="1"/>
          </p:cNvSpPr>
          <p:nvPr/>
        </p:nvSpPr>
        <p:spPr bwMode="auto">
          <a:xfrm>
            <a:off x="57633" y="1066800"/>
            <a:ext cx="9839568" cy="5715000"/>
          </a:xfrm>
          <a:prstGeom prst="roundRect">
            <a:avLst>
              <a:gd name="adj" fmla="val 2231"/>
            </a:avLst>
          </a:prstGeom>
          <a:solidFill>
            <a:schemeClr val="tx1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marL="290513" indent="-290513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Nguyeân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taéc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phuû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chöùng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800000"/>
                </a:solidFill>
                <a:latin typeface="VN-NTime" pitchFamily="2" charset="0"/>
              </a:rPr>
              <a:t>lyù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800000"/>
                </a:solidFill>
                <a:latin typeface="VN-NTime" pitchFamily="2" charset="0"/>
              </a:rPr>
              <a:t>tính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800000"/>
                </a:solidFill>
                <a:latin typeface="VN-NTime" pitchFamily="2" charset="0"/>
              </a:rPr>
              <a:t>pheâ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800000"/>
                </a:solidFill>
                <a:latin typeface="VN-NTime" pitchFamily="2" charset="0"/>
              </a:rPr>
              <a:t>phaùn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)</a:t>
            </a:r>
          </a:p>
          <a:p>
            <a:pPr marL="508000" indent="-225425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neâu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giaû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thuyeát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buoäc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chuùng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ñoái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maët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vôùi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  <a:p>
            <a:pPr marL="568325" indent="-284163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pheâ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phaùn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ngh.khaéc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chuùng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loä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laàm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kh.khuyeát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</a:p>
          <a:p>
            <a:pPr marL="568325" indent="-284163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döïa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cöù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naïp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naøo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tieàn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 </a:t>
            </a:r>
          </a:p>
          <a:p>
            <a:pPr marL="508000" indent="-225425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taäp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laàm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duõng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caûm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phaïm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laàm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 </a:t>
            </a:r>
          </a:p>
          <a:p>
            <a:pPr marL="508000" indent="-225425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daùm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pheâ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phaùn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daùm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phuû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ñònh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</a:t>
            </a:r>
          </a:p>
          <a:p>
            <a:pPr marL="290513" indent="-290513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Tieán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trình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trieån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hoïc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  <a:p>
            <a:pPr marL="508000" lvl="1" indent="-217488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KH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söï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nghieäp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theå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nghieäm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ñaày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sai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laàm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ph.trieån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choùng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</a:p>
          <a:p>
            <a:pPr marL="284163" indent="-284163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xöû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laàm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giöõa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LL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dó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caïnh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tranh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(LL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cuõ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bò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ph.ñònh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ñeå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taïo</a:t>
            </a:r>
            <a:endParaRPr lang="en-US" sz="2400" dirty="0">
              <a:solidFill>
                <a:srgbClr val="000066"/>
              </a:solidFill>
              <a:latin typeface="VN-NTime" pitchFamily="2" charset="0"/>
            </a:endParaRPr>
          </a:p>
          <a:p>
            <a:pPr marL="284163" indent="-284163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    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tieàn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ñeà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cho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LL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môùi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ra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ñôøi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).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KH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ph.ñònh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LL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&amp; </a:t>
            </a:r>
          </a:p>
          <a:p>
            <a:pPr marL="284163" indent="-284163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daùm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tìm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phuû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ñònh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chính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</a:t>
            </a:r>
          </a:p>
          <a:p>
            <a:pPr marL="508000" indent="-217488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KH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baét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ñaàu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KH &amp;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taêng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tröôûng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sô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: 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P</a:t>
            </a:r>
            <a:r>
              <a:rPr lang="en-US" sz="2400" b="1" baseline="-25000" dirty="0">
                <a:solidFill>
                  <a:srgbClr val="800000"/>
                </a:solidFill>
                <a:latin typeface="VN-NTime" pitchFamily="2" charset="0"/>
              </a:rPr>
              <a:t>1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  <a:sym typeface="Symbol"/>
              </a:rPr>
              <a:t>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TT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  <a:sym typeface="Symbol"/>
              </a:rPr>
              <a:t>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EE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  <a:sym typeface="Symbol"/>
              </a:rPr>
              <a:t>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P</a:t>
            </a:r>
            <a:r>
              <a:rPr lang="en-US" sz="2400" b="1" baseline="-25000" dirty="0">
                <a:solidFill>
                  <a:srgbClr val="800000"/>
                </a:solidFill>
                <a:latin typeface="VN-NTime" pitchFamily="2" charset="0"/>
              </a:rPr>
              <a:t>2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. </a:t>
            </a:r>
          </a:p>
          <a:p>
            <a:pPr marL="284163" indent="-284163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  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(P</a:t>
            </a:r>
            <a:r>
              <a:rPr lang="en-US" sz="2400" baseline="-25000" dirty="0">
                <a:solidFill>
                  <a:srgbClr val="000066"/>
                </a:solidFill>
                <a:latin typeface="VN-NTime" pitchFamily="2" charset="0"/>
              </a:rPr>
              <a:t>1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: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vaán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ñeà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KH, TT: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LL KH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c.tranh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nhau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ñöa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ra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ñeå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giaûi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quyeát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vaán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ñeà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</a:p>
          <a:p>
            <a:pPr marL="284163" indent="-284163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     EE: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söï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kieän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k.nghieäm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phaûn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baùc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LL KH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c.tr.nhau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P</a:t>
            </a:r>
            <a:r>
              <a:rPr lang="en-US" sz="2400" baseline="-25000" dirty="0">
                <a:solidFill>
                  <a:srgbClr val="000066"/>
                </a:solidFill>
                <a:latin typeface="VN-NTime" pitchFamily="2" charset="0"/>
              </a:rPr>
              <a:t>2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: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vaán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ñeà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môùi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).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</a:p>
        </p:txBody>
      </p:sp>
      <p:sp>
        <p:nvSpPr>
          <p:cNvPr id="6" name="AutoShape 49"/>
          <p:cNvSpPr>
            <a:spLocks noChangeArrowheads="1"/>
          </p:cNvSpPr>
          <p:nvPr/>
        </p:nvSpPr>
        <p:spPr bwMode="auto">
          <a:xfrm>
            <a:off x="0" y="0"/>
            <a:ext cx="9923705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marL="355600" indent="-355600" algn="ctr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4. </a:t>
            </a:r>
            <a:r>
              <a:rPr lang="en-US" sz="2400" b="1" dirty="0" err="1">
                <a:latin typeface="VNI-Swiss-Condense" pitchFamily="2" charset="0"/>
              </a:rPr>
              <a:t>Khaùi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latin typeface="VNI-Swiss-Condense" pitchFamily="2" charset="0"/>
              </a:rPr>
              <a:t>quaùt</a:t>
            </a:r>
            <a:r>
              <a:rPr lang="en-US" sz="2400" b="1" dirty="0">
                <a:latin typeface="VNI-Swiss-Condens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trieát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hoïc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phöông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Taây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ñöông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ñaïi</a:t>
            </a:r>
            <a:endParaRPr lang="vi-VN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84135" y="476034"/>
            <a:ext cx="2677352" cy="461558"/>
          </a:xfrm>
          <a:prstGeom prst="roundRect">
            <a:avLst>
              <a:gd name="adj" fmla="val 22392"/>
            </a:avLst>
          </a:prstGeom>
          <a:solidFill>
            <a:srgbClr val="0000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hangingPunct="0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VN-NTime" pitchFamily="2" charset="0"/>
              </a:rPr>
              <a:t>c)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Caùc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tröôøng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VN-NTime" pitchFamily="2" charset="0"/>
                <a:cs typeface="Times New Roman" panose="02020603050405020304" pitchFamily="18" charset="0"/>
              </a:rPr>
              <a:t>phaùi</a:t>
            </a:r>
            <a:r>
              <a:rPr lang="en-US" sz="2400" b="1" dirty="0">
                <a:latin typeface="VN-NTime" pitchFamily="2" charset="0"/>
                <a:cs typeface="Times New Roman" panose="02020603050405020304" pitchFamily="18" charset="0"/>
              </a:rPr>
              <a:t> </a:t>
            </a:r>
            <a:endParaRPr lang="en-US" sz="2400" b="1" dirty="0">
              <a:solidFill>
                <a:srgbClr val="FFFFFF"/>
              </a:solidFill>
              <a:latin typeface="VN-NTime" pitchFamily="2" charset="0"/>
            </a:endParaRPr>
          </a:p>
        </p:txBody>
      </p:sp>
      <p:sp>
        <p:nvSpPr>
          <p:cNvPr id="8" name="AutoShape 49"/>
          <p:cNvSpPr>
            <a:spLocks noChangeArrowheads="1"/>
          </p:cNvSpPr>
          <p:nvPr/>
        </p:nvSpPr>
        <p:spPr bwMode="auto">
          <a:xfrm>
            <a:off x="2761487" y="509302"/>
            <a:ext cx="5862775" cy="428290"/>
          </a:xfrm>
          <a:prstGeom prst="roundRect">
            <a:avLst>
              <a:gd name="adj" fmla="val 23653"/>
            </a:avLst>
          </a:prstGeom>
          <a:solidFill>
            <a:schemeClr val="tx2">
              <a:lumMod val="20000"/>
              <a:lumOff val="80000"/>
            </a:schemeClr>
          </a:solidFill>
          <a:ln w="6350" algn="ctr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nghóa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phuû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chöùng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C.Pốppô</a:t>
            </a:r>
            <a:r>
              <a:rPr lang="en-US" sz="2400" dirty="0">
                <a:solidFill>
                  <a:srgbClr val="800000"/>
                </a:solidFill>
              </a:rPr>
              <a:t> (</a:t>
            </a:r>
            <a:r>
              <a:rPr lang="en-US" sz="2400" dirty="0" err="1">
                <a:solidFill>
                  <a:srgbClr val="800000"/>
                </a:solidFill>
              </a:rPr>
              <a:t>K.Popper</a:t>
            </a:r>
            <a:r>
              <a:rPr lang="en-US" sz="2400" dirty="0">
                <a:solidFill>
                  <a:srgbClr val="800000"/>
                </a:solidFill>
              </a:rPr>
              <a:t>) 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278770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49"/>
          <p:cNvSpPr>
            <a:spLocks noChangeArrowheads="1"/>
          </p:cNvSpPr>
          <p:nvPr/>
        </p:nvSpPr>
        <p:spPr bwMode="auto">
          <a:xfrm>
            <a:off x="5268713" y="3559827"/>
            <a:ext cx="2438400" cy="440826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28575" algn="ctr">
            <a:solidFill>
              <a:schemeClr val="tx1">
                <a:lumMod val="75000"/>
              </a:schemeClr>
            </a:solidFill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eaLnBrk="0" hangingPunct="0">
              <a:spcBef>
                <a:spcPts val="0"/>
              </a:spcBef>
              <a:spcAft>
                <a:spcPts val="300"/>
              </a:spcAft>
            </a:pPr>
            <a:r>
              <a:rPr lang="en-US" sz="2400" b="1" i="0" err="1">
                <a:solidFill>
                  <a:srgbClr val="0000CC"/>
                </a:solidFill>
                <a:latin typeface="VN-NTime" pitchFamily="2" charset="0"/>
                <a:sym typeface="Wingdings 3" panose="05040102010807070707" pitchFamily="18" charset="2"/>
              </a:rPr>
              <a:t>Nhò</a:t>
            </a:r>
            <a:r>
              <a:rPr lang="en-US" sz="2400" b="1" i="0">
                <a:solidFill>
                  <a:srgbClr val="0000CC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i="0" err="1">
                <a:solidFill>
                  <a:srgbClr val="0000CC"/>
                </a:solidFill>
                <a:latin typeface="VN-NTime" pitchFamily="2" charset="0"/>
                <a:sym typeface="Wingdings 3" panose="05040102010807070707" pitchFamily="18" charset="2"/>
              </a:rPr>
              <a:t>nguyeân</a:t>
            </a:r>
            <a:r>
              <a:rPr lang="en-US" sz="2400" b="1" i="0">
                <a:solidFill>
                  <a:srgbClr val="0000CC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i="0" err="1">
                <a:solidFill>
                  <a:srgbClr val="0000CC"/>
                </a:solidFill>
                <a:latin typeface="VN-NTime" pitchFamily="2" charset="0"/>
                <a:sym typeface="Wingdings 3" panose="05040102010807070707" pitchFamily="18" charset="2"/>
              </a:rPr>
              <a:t>luaän</a:t>
            </a:r>
            <a:r>
              <a:rPr lang="en-US" sz="2400" b="1" i="0">
                <a:solidFill>
                  <a:srgbClr val="0000CC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8088113" y="2522940"/>
            <a:ext cx="1447800" cy="533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</a:pPr>
            <a:r>
              <a:rPr kumimoji="0" lang="en-US" sz="22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VN-NTime" pitchFamily="2" charset="0"/>
              </a:rPr>
              <a:t>CNDV</a:t>
            </a:r>
          </a:p>
        </p:txBody>
      </p:sp>
      <p:sp>
        <p:nvSpPr>
          <p:cNvPr id="47" name="Oval 46"/>
          <p:cNvSpPr/>
          <p:nvPr/>
        </p:nvSpPr>
        <p:spPr bwMode="auto">
          <a:xfrm>
            <a:off x="8088113" y="3132540"/>
            <a:ext cx="1521024" cy="533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</a:pPr>
            <a:r>
              <a:rPr kumimoji="0" lang="en-US" sz="22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VN-NTime" pitchFamily="2" charset="0"/>
              </a:rPr>
              <a:t>CNDT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2674937" y="4504140"/>
            <a:ext cx="2553465" cy="4156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VN-NTime" pitchFamily="2" charset="0"/>
              </a:rPr>
              <a:t>Thöïc</a:t>
            </a:r>
            <a:r>
              <a:rPr kumimoji="0" lang="en-US" sz="2400" b="1" i="0" u="none" strike="noStrike" cap="none" normalizeH="0">
                <a:ln>
                  <a:noFill/>
                </a:ln>
                <a:solidFill>
                  <a:srgbClr val="000066"/>
                </a:solidFill>
                <a:effectLst/>
                <a:latin typeface="VN-NTime" pitchFamily="2" charset="0"/>
              </a:rPr>
              <a:t> chöùng luaän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VN-NTime" pitchFamily="2" charset="0"/>
            </a:endParaRPr>
          </a:p>
        </p:txBody>
      </p:sp>
      <p:sp>
        <p:nvSpPr>
          <p:cNvPr id="50" name="AutoShape 49"/>
          <p:cNvSpPr>
            <a:spLocks noChangeArrowheads="1"/>
          </p:cNvSpPr>
          <p:nvPr/>
        </p:nvSpPr>
        <p:spPr bwMode="auto">
          <a:xfrm>
            <a:off x="5494337" y="5370411"/>
            <a:ext cx="2971800" cy="440826"/>
          </a:xfrm>
          <a:prstGeom prst="roundRect">
            <a:avLst>
              <a:gd name="adj" fmla="val 10000"/>
            </a:avLst>
          </a:prstGeom>
          <a:solidFill>
            <a:srgbClr val="FFFFCC"/>
          </a:solidFill>
          <a:ln w="28575" algn="ctr">
            <a:solidFill>
              <a:schemeClr val="tx1">
                <a:lumMod val="75000"/>
              </a:schemeClr>
            </a:solidFill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eaLnBrk="0" hangingPunct="0">
              <a:spcBef>
                <a:spcPts val="0"/>
              </a:spcBef>
              <a:spcAft>
                <a:spcPts val="300"/>
              </a:spcAft>
            </a:pPr>
            <a:r>
              <a:rPr lang="en-US" sz="2400" b="1" i="0" dirty="0" err="1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Chuû</a:t>
            </a:r>
            <a:r>
              <a:rPr lang="en-US" sz="2400" b="1" i="0" dirty="0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i="0" dirty="0" err="1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nghóa</a:t>
            </a:r>
            <a:r>
              <a:rPr lang="en-US" sz="2400" b="1" i="0" dirty="0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i="0" dirty="0" err="1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khaû</a:t>
            </a:r>
            <a:r>
              <a:rPr lang="en-US" sz="2400" b="1" i="0" dirty="0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 tri </a:t>
            </a:r>
          </a:p>
        </p:txBody>
      </p:sp>
      <p:sp>
        <p:nvSpPr>
          <p:cNvPr id="51" name="AutoShape 49"/>
          <p:cNvSpPr>
            <a:spLocks noChangeArrowheads="1"/>
          </p:cNvSpPr>
          <p:nvPr/>
        </p:nvSpPr>
        <p:spPr bwMode="auto">
          <a:xfrm>
            <a:off x="5494337" y="5999762"/>
            <a:ext cx="2971800" cy="440826"/>
          </a:xfrm>
          <a:prstGeom prst="roundRect">
            <a:avLst>
              <a:gd name="adj" fmla="val 10000"/>
            </a:avLst>
          </a:prstGeom>
          <a:solidFill>
            <a:srgbClr val="FFFFCC"/>
          </a:solidFill>
          <a:ln w="28575" algn="ctr">
            <a:solidFill>
              <a:schemeClr val="tx1">
                <a:lumMod val="75000"/>
              </a:schemeClr>
            </a:solidFill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eaLnBrk="0" hangingPunct="0">
              <a:spcBef>
                <a:spcPts val="0"/>
              </a:spcBef>
              <a:spcAft>
                <a:spcPts val="300"/>
              </a:spcAft>
            </a:pPr>
            <a:r>
              <a:rPr lang="en-US" sz="2400" b="1" i="0" dirty="0" err="1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Chuû</a:t>
            </a:r>
            <a:r>
              <a:rPr lang="en-US" sz="2400" b="1" i="0" dirty="0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i="0" dirty="0" err="1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nghóa</a:t>
            </a:r>
            <a:r>
              <a:rPr lang="en-US" sz="2400" b="1" i="0" dirty="0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i="0" dirty="0" err="1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baát</a:t>
            </a:r>
            <a:r>
              <a:rPr lang="en-US" sz="2400" b="1" i="0" dirty="0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i="0" dirty="0" err="1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khaû</a:t>
            </a:r>
            <a:r>
              <a:rPr lang="en-US" sz="2400" b="1" i="0" dirty="0">
                <a:solidFill>
                  <a:schemeClr val="bg2"/>
                </a:solidFill>
                <a:latin typeface="VN-NTime" pitchFamily="2" charset="0"/>
                <a:sym typeface="Wingdings 3" panose="05040102010807070707" pitchFamily="18" charset="2"/>
              </a:rPr>
              <a:t> tri </a:t>
            </a:r>
          </a:p>
        </p:txBody>
      </p:sp>
      <p:sp>
        <p:nvSpPr>
          <p:cNvPr id="22" name="AutoShape 49"/>
          <p:cNvSpPr>
            <a:spLocks noChangeArrowheads="1"/>
          </p:cNvSpPr>
          <p:nvPr/>
        </p:nvSpPr>
        <p:spPr bwMode="auto">
          <a:xfrm>
            <a:off x="5268713" y="2850782"/>
            <a:ext cx="2438400" cy="440826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28575" algn="ctr">
            <a:solidFill>
              <a:schemeClr val="tx1">
                <a:lumMod val="75000"/>
              </a:schemeClr>
            </a:solidFill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eaLnBrk="0" hangingPunct="0">
              <a:spcBef>
                <a:spcPts val="0"/>
              </a:spcBef>
              <a:spcAft>
                <a:spcPts val="300"/>
              </a:spcAft>
            </a:pPr>
            <a:r>
              <a:rPr lang="en-US" sz="2400" b="1" i="0" dirty="0" err="1">
                <a:solidFill>
                  <a:srgbClr val="0000CC"/>
                </a:solidFill>
                <a:latin typeface="VN-NTime" pitchFamily="2" charset="0"/>
                <a:sym typeface="Wingdings 3" panose="05040102010807070707" pitchFamily="18" charset="2"/>
              </a:rPr>
              <a:t>Nhaát</a:t>
            </a:r>
            <a:r>
              <a:rPr lang="en-US" sz="2400" b="1" i="0" dirty="0">
                <a:solidFill>
                  <a:srgbClr val="0000CC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i="0" dirty="0" err="1">
                <a:solidFill>
                  <a:srgbClr val="0000CC"/>
                </a:solidFill>
                <a:latin typeface="VN-NTime" pitchFamily="2" charset="0"/>
                <a:sym typeface="Wingdings 3" panose="05040102010807070707" pitchFamily="18" charset="2"/>
              </a:rPr>
              <a:t>nguyeân</a:t>
            </a:r>
            <a:r>
              <a:rPr lang="en-US" sz="2400" b="1" i="0" dirty="0">
                <a:solidFill>
                  <a:srgbClr val="0000CC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  <a:r>
              <a:rPr lang="en-US" sz="2400" b="1" i="0" dirty="0" err="1">
                <a:solidFill>
                  <a:srgbClr val="0000CC"/>
                </a:solidFill>
                <a:latin typeface="VN-NTime" pitchFamily="2" charset="0"/>
                <a:sym typeface="Wingdings 3" panose="05040102010807070707" pitchFamily="18" charset="2"/>
              </a:rPr>
              <a:t>luaän</a:t>
            </a:r>
            <a:r>
              <a:rPr lang="en-US" sz="2400" b="1" i="0" dirty="0">
                <a:solidFill>
                  <a:srgbClr val="0000CC"/>
                </a:solidFill>
                <a:latin typeface="VN-NTime" pitchFamily="2" charset="0"/>
                <a:sym typeface="Wingdings 3" panose="05040102010807070707" pitchFamily="18" charset="2"/>
              </a:rPr>
              <a:t> </a:t>
            </a:r>
          </a:p>
        </p:txBody>
      </p:sp>
      <p:sp>
        <p:nvSpPr>
          <p:cNvPr id="37" name="Rounded Rectangle 36"/>
          <p:cNvSpPr/>
          <p:nvPr/>
        </p:nvSpPr>
        <p:spPr bwMode="auto">
          <a:xfrm>
            <a:off x="999084" y="1191818"/>
            <a:ext cx="8845125" cy="872539"/>
          </a:xfrm>
          <a:prstGeom prst="roundRect">
            <a:avLst>
              <a:gd name="adj" fmla="val 5624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25425" indent="-225425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</a:rPr>
              <a:t>Vaán</a:t>
            </a:r>
            <a:r>
              <a:rPr lang="en-US" sz="2400" b="1" spc="-4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</a:rPr>
              <a:t>ñeà</a:t>
            </a:r>
            <a:r>
              <a:rPr lang="en-US" sz="2400" b="1" spc="-4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</a:rPr>
              <a:t>veà</a:t>
            </a:r>
            <a:r>
              <a:rPr lang="en-US" sz="2400" b="1" spc="-4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</a:rPr>
              <a:t>moái</a:t>
            </a:r>
            <a:r>
              <a:rPr lang="en-US" sz="2400" b="1" spc="-4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</a:rPr>
              <a:t>quan</a:t>
            </a:r>
            <a:r>
              <a:rPr lang="en-US" sz="2400" b="1" spc="-4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</a:rPr>
              <a:t>heä</a:t>
            </a:r>
            <a:r>
              <a:rPr lang="en-US" sz="2400" b="1" spc="-4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</a:rPr>
              <a:t>giöõa</a:t>
            </a:r>
            <a:r>
              <a:rPr lang="en-US" sz="2400" b="1" i="1" spc="-4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b="1" spc="-4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</a:rPr>
              <a:t>chaát</a:t>
            </a:r>
            <a:r>
              <a:rPr lang="en-US" sz="2400" b="1" spc="-40" dirty="0">
                <a:solidFill>
                  <a:schemeClr val="bg2"/>
                </a:solidFill>
                <a:latin typeface="VN-NTime" pitchFamily="2" charset="0"/>
              </a:rPr>
              <a:t> - </a:t>
            </a: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</a:rPr>
              <a:t>yù</a:t>
            </a:r>
            <a:r>
              <a:rPr lang="en-US" sz="2400" b="1" spc="-4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spc="-40" dirty="0" err="1">
                <a:solidFill>
                  <a:schemeClr val="bg2"/>
                </a:solidFill>
                <a:latin typeface="VN-NTime" pitchFamily="2" charset="0"/>
              </a:rPr>
              <a:t>thöùc</a:t>
            </a:r>
            <a:r>
              <a:rPr lang="en-US" sz="2400" b="1" spc="-4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spc="-4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spc="-40" dirty="0" err="1">
                <a:solidFill>
                  <a:srgbClr val="000066"/>
                </a:solidFill>
                <a:latin typeface="VN-NTime" pitchFamily="2" charset="0"/>
              </a:rPr>
              <a:t>toàn</a:t>
            </a:r>
            <a:r>
              <a:rPr lang="en-US" sz="2400" spc="-4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spc="-40" dirty="0" err="1">
                <a:solidFill>
                  <a:srgbClr val="000066"/>
                </a:solidFill>
                <a:latin typeface="VN-NTime" pitchFamily="2" charset="0"/>
              </a:rPr>
              <a:t>taïi</a:t>
            </a:r>
            <a:r>
              <a:rPr lang="en-US" sz="2400" spc="-40" dirty="0">
                <a:solidFill>
                  <a:srgbClr val="000066"/>
                </a:solidFill>
                <a:latin typeface="VN-NTime" pitchFamily="2" charset="0"/>
              </a:rPr>
              <a:t> - </a:t>
            </a:r>
            <a:r>
              <a:rPr lang="en-US" sz="2400" spc="-40" dirty="0" err="1">
                <a:solidFill>
                  <a:srgbClr val="000066"/>
                </a:solidFill>
                <a:latin typeface="VN-NTime" pitchFamily="2" charset="0"/>
              </a:rPr>
              <a:t>tö</a:t>
            </a:r>
            <a:r>
              <a:rPr lang="en-US" sz="2400" spc="-4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spc="-40" dirty="0" err="1">
                <a:solidFill>
                  <a:srgbClr val="000066"/>
                </a:solidFill>
                <a:latin typeface="VN-NTime" pitchFamily="2" charset="0"/>
              </a:rPr>
              <a:t>duy</a:t>
            </a:r>
            <a:r>
              <a:rPr lang="en-US" sz="2400" spc="-40" dirty="0">
                <a:solidFill>
                  <a:srgbClr val="000066"/>
                </a:solidFill>
                <a:latin typeface="VN-NTime" pitchFamily="2" charset="0"/>
              </a:rPr>
              <a:t>; </a:t>
            </a:r>
            <a:r>
              <a:rPr lang="en-US" sz="2400" spc="-40" dirty="0" err="1">
                <a:solidFill>
                  <a:srgbClr val="000066"/>
                </a:solidFill>
                <a:latin typeface="VN-NTime" pitchFamily="2" charset="0"/>
              </a:rPr>
              <a:t>töï</a:t>
            </a:r>
            <a:r>
              <a:rPr lang="en-US" sz="2400" spc="-4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spc="-40" dirty="0" err="1">
                <a:solidFill>
                  <a:srgbClr val="000066"/>
                </a:solidFill>
                <a:latin typeface="VN-NTime" pitchFamily="2" charset="0"/>
              </a:rPr>
              <a:t>nhieân</a:t>
            </a:r>
            <a:r>
              <a:rPr lang="en-US" sz="2400" spc="-40" dirty="0">
                <a:solidFill>
                  <a:srgbClr val="000066"/>
                </a:solidFill>
                <a:latin typeface="VN-NTime" pitchFamily="2" charset="0"/>
              </a:rPr>
              <a:t> - </a:t>
            </a:r>
            <a:r>
              <a:rPr lang="en-US" sz="2400" spc="-40" dirty="0" err="1">
                <a:solidFill>
                  <a:srgbClr val="000066"/>
                </a:solidFill>
                <a:latin typeface="VN-NTime" pitchFamily="2" charset="0"/>
              </a:rPr>
              <a:t>tinh</a:t>
            </a:r>
            <a:r>
              <a:rPr lang="en-US" sz="2400" spc="-4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spc="-40" dirty="0" err="1">
                <a:solidFill>
                  <a:srgbClr val="000066"/>
                </a:solidFill>
                <a:latin typeface="VN-NTime" pitchFamily="2" charset="0"/>
              </a:rPr>
              <a:t>thaàn</a:t>
            </a:r>
            <a:r>
              <a:rPr lang="en-US" sz="2400" spc="-40" dirty="0">
                <a:solidFill>
                  <a:srgbClr val="000066"/>
                </a:solidFill>
                <a:latin typeface="VN-NTime" pitchFamily="2" charset="0"/>
              </a:rPr>
              <a:t>; </a:t>
            </a:r>
            <a:r>
              <a:rPr lang="en-US" sz="2400" spc="-40" dirty="0" err="1">
                <a:solidFill>
                  <a:srgbClr val="000066"/>
                </a:solidFill>
                <a:latin typeface="VN-NTime" pitchFamily="2" charset="0"/>
              </a:rPr>
              <a:t>hình</a:t>
            </a:r>
            <a:r>
              <a:rPr lang="en-US" sz="2400" spc="-40" dirty="0">
                <a:solidFill>
                  <a:srgbClr val="000066"/>
                </a:solidFill>
                <a:latin typeface="VN-NTime" pitchFamily="2" charset="0"/>
              </a:rPr>
              <a:t> - </a:t>
            </a:r>
            <a:r>
              <a:rPr lang="en-US" sz="2400" spc="-40" dirty="0" err="1">
                <a:solidFill>
                  <a:srgbClr val="000066"/>
                </a:solidFill>
                <a:latin typeface="VN-NTime" pitchFamily="2" charset="0"/>
              </a:rPr>
              <a:t>thaàn</a:t>
            </a:r>
            <a:r>
              <a:rPr lang="en-US" sz="2400" spc="-40" dirty="0">
                <a:solidFill>
                  <a:srgbClr val="000066"/>
                </a:solidFill>
                <a:latin typeface="VN-NTime" pitchFamily="2" charset="0"/>
              </a:rPr>
              <a:t>; </a:t>
            </a:r>
            <a:r>
              <a:rPr lang="en-US" sz="2400" spc="-40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spc="-40" dirty="0">
                <a:solidFill>
                  <a:srgbClr val="000066"/>
                </a:solidFill>
                <a:latin typeface="VN-NTime" pitchFamily="2" charset="0"/>
              </a:rPr>
              <a:t> - </a:t>
            </a:r>
            <a:r>
              <a:rPr lang="en-US" sz="2400" spc="-40" dirty="0" err="1">
                <a:solidFill>
                  <a:srgbClr val="000066"/>
                </a:solidFill>
                <a:latin typeface="VN-NTime" pitchFamily="2" charset="0"/>
              </a:rPr>
              <a:t>taâm</a:t>
            </a:r>
            <a:r>
              <a:rPr lang="en-US" sz="2400" spc="-40" dirty="0">
                <a:solidFill>
                  <a:srgbClr val="000066"/>
                </a:solidFill>
                <a:latin typeface="VN-NTime" pitchFamily="2" charset="0"/>
              </a:rPr>
              <a:t>; </a:t>
            </a:r>
            <a:r>
              <a:rPr lang="en-US" sz="2400" spc="-40" dirty="0" err="1">
                <a:solidFill>
                  <a:srgbClr val="000066"/>
                </a:solidFill>
                <a:latin typeface="VN-NTime" pitchFamily="2" charset="0"/>
              </a:rPr>
              <a:t>khí</a:t>
            </a:r>
            <a:r>
              <a:rPr lang="en-US" sz="2400" spc="-40" dirty="0">
                <a:solidFill>
                  <a:srgbClr val="000066"/>
                </a:solidFill>
                <a:latin typeface="VN-NTime" pitchFamily="2" charset="0"/>
              </a:rPr>
              <a:t> - </a:t>
            </a:r>
            <a:r>
              <a:rPr lang="en-US" sz="2400" spc="-40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spc="-40" dirty="0">
                <a:solidFill>
                  <a:srgbClr val="000066"/>
                </a:solidFill>
                <a:latin typeface="VN-NTime" pitchFamily="2" charset="0"/>
              </a:rPr>
              <a:t>; </a:t>
            </a:r>
            <a:r>
              <a:rPr lang="en-US" sz="2400" spc="-40" dirty="0" err="1">
                <a:solidFill>
                  <a:srgbClr val="000066"/>
                </a:solidFill>
                <a:latin typeface="VN-NTime" pitchFamily="2" charset="0"/>
              </a:rPr>
              <a:t>thieân</a:t>
            </a:r>
            <a:r>
              <a:rPr lang="en-US" sz="2400" spc="-40" dirty="0">
                <a:solidFill>
                  <a:srgbClr val="000066"/>
                </a:solidFill>
                <a:latin typeface="VN-NTime" pitchFamily="2" charset="0"/>
              </a:rPr>
              <a:t> - </a:t>
            </a:r>
            <a:r>
              <a:rPr lang="en-US" sz="2400" spc="-40" dirty="0" err="1">
                <a:solidFill>
                  <a:srgbClr val="000066"/>
                </a:solidFill>
                <a:latin typeface="VN-NTime" pitchFamily="2" charset="0"/>
              </a:rPr>
              <a:t>ñòa</a:t>
            </a:r>
            <a:r>
              <a:rPr lang="en-US" sz="2400" spc="-40" dirty="0">
                <a:solidFill>
                  <a:srgbClr val="000066"/>
                </a:solidFill>
                <a:latin typeface="VN-NTime" pitchFamily="2" charset="0"/>
              </a:rPr>
              <a:t> - </a:t>
            </a:r>
            <a:r>
              <a:rPr lang="en-US" sz="2400" spc="-40" dirty="0" err="1">
                <a:solidFill>
                  <a:srgbClr val="000066"/>
                </a:solidFill>
                <a:latin typeface="VN-NTime" pitchFamily="2" charset="0"/>
              </a:rPr>
              <a:t>nhaân</a:t>
            </a:r>
            <a:r>
              <a:rPr lang="en-US" sz="2400" spc="-40" dirty="0">
                <a:solidFill>
                  <a:srgbClr val="000066"/>
                </a:solidFill>
                <a:latin typeface="VN-NTime" pitchFamily="2" charset="0"/>
              </a:rPr>
              <a:t>)</a:t>
            </a:r>
          </a:p>
        </p:txBody>
      </p:sp>
      <p:sp>
        <p:nvSpPr>
          <p:cNvPr id="38" name="Rounded Rectangle 37"/>
          <p:cNvSpPr/>
          <p:nvPr/>
        </p:nvSpPr>
        <p:spPr bwMode="auto">
          <a:xfrm>
            <a:off x="35232" y="1201196"/>
            <a:ext cx="918836" cy="872539"/>
          </a:xfrm>
          <a:prstGeom prst="roundRect">
            <a:avLst>
              <a:gd name="adj" fmla="val 7654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ts val="0"/>
              </a:spcBef>
            </a:pP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Thöïc </a:t>
            </a:r>
          </a:p>
          <a:p>
            <a:pPr algn="ctr">
              <a:spcBef>
                <a:spcPts val="0"/>
              </a:spcBef>
            </a:pP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chaát</a:t>
            </a:r>
          </a:p>
        </p:txBody>
      </p:sp>
      <p:sp>
        <p:nvSpPr>
          <p:cNvPr id="42" name="Rounded Rectangle 41"/>
          <p:cNvSpPr/>
          <p:nvPr/>
        </p:nvSpPr>
        <p:spPr bwMode="auto">
          <a:xfrm>
            <a:off x="2065336" y="3026271"/>
            <a:ext cx="2971801" cy="872539"/>
          </a:xfrm>
          <a:prstGeom prst="roundRect">
            <a:avLst>
              <a:gd name="adj" fmla="val 5624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lvl="2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VC hay YT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naøo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tröôùc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/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quyeát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ñònh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?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1074737" y="3022001"/>
            <a:ext cx="955832" cy="872539"/>
          </a:xfrm>
          <a:prstGeom prst="roundRect">
            <a:avLst>
              <a:gd name="adj" fmla="val 6479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ts val="0"/>
              </a:spcBef>
              <a:spcAft>
                <a:spcPts val="300"/>
              </a:spcAft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Baûn theå</a:t>
            </a:r>
            <a:endParaRPr lang="en-US" sz="2400">
              <a:solidFill>
                <a:schemeClr val="bg2"/>
              </a:solidFill>
              <a:latin typeface="VN-NTime" pitchFamily="2" charset="0"/>
            </a:endParaRPr>
          </a:p>
          <a:p>
            <a:pPr algn="ctr">
              <a:spcBef>
                <a:spcPts val="0"/>
              </a:spcBef>
              <a:spcAft>
                <a:spcPts val="300"/>
              </a:spcAft>
            </a:pPr>
            <a:endParaRPr lang="en-US" sz="2400" b="1">
              <a:solidFill>
                <a:schemeClr val="bg2"/>
              </a:solidFill>
              <a:latin typeface="VN-NTime" pitchFamily="2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2099104" y="5451023"/>
            <a:ext cx="3014234" cy="872539"/>
          </a:xfrm>
          <a:prstGeom prst="roundRect">
            <a:avLst>
              <a:gd name="adj" fmla="val 5624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ts val="0"/>
              </a:spcBef>
              <a:spcAft>
                <a:spcPts val="300"/>
              </a:spcAft>
              <a:defRPr/>
            </a:pP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CN coù theå nhaän thöùc TG ñöôïc hay khoâng?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1088385" y="5460401"/>
            <a:ext cx="955832" cy="872539"/>
          </a:xfrm>
          <a:prstGeom prst="roundRect">
            <a:avLst>
              <a:gd name="adj" fmla="val 7654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ts val="0"/>
              </a:spcBef>
              <a:spcAft>
                <a:spcPts val="300"/>
              </a:spcAft>
            </a:pP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Nhaän thöùc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21585" y="4256192"/>
            <a:ext cx="942243" cy="913276"/>
          </a:xfrm>
          <a:prstGeom prst="roundRect">
            <a:avLst>
              <a:gd name="adj" fmla="val 6479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ts val="0"/>
              </a:spcBef>
              <a:spcAft>
                <a:spcPts val="300"/>
              </a:spcAft>
            </a:pP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Noäi</a:t>
            </a:r>
          </a:p>
          <a:p>
            <a:pPr algn="ctr">
              <a:spcBef>
                <a:spcPts val="0"/>
              </a:spcBef>
              <a:spcAft>
                <a:spcPts val="300"/>
              </a:spcAft>
            </a:pPr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dung</a:t>
            </a:r>
          </a:p>
        </p:txBody>
      </p:sp>
      <p:cxnSp>
        <p:nvCxnSpPr>
          <p:cNvPr id="59" name="Straight Arrow Connector 58"/>
          <p:cNvCxnSpPr>
            <a:stCxn id="58" idx="3"/>
            <a:endCxn id="43" idx="2"/>
          </p:cNvCxnSpPr>
          <p:nvPr/>
        </p:nvCxnSpPr>
        <p:spPr bwMode="auto">
          <a:xfrm flipV="1">
            <a:off x="963828" y="3894540"/>
            <a:ext cx="588825" cy="8182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58" idx="3"/>
            <a:endCxn id="57" idx="0"/>
          </p:cNvCxnSpPr>
          <p:nvPr/>
        </p:nvCxnSpPr>
        <p:spPr bwMode="auto">
          <a:xfrm>
            <a:off x="963828" y="4712830"/>
            <a:ext cx="602473" cy="7475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>
            <a:stCxn id="42" idx="3"/>
            <a:endCxn id="22" idx="1"/>
          </p:cNvCxnSpPr>
          <p:nvPr/>
        </p:nvCxnSpPr>
        <p:spPr bwMode="auto">
          <a:xfrm flipV="1">
            <a:off x="5037137" y="3071195"/>
            <a:ext cx="231576" cy="3913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42" idx="3"/>
            <a:endCxn id="33" idx="1"/>
          </p:cNvCxnSpPr>
          <p:nvPr/>
        </p:nvCxnSpPr>
        <p:spPr bwMode="auto">
          <a:xfrm>
            <a:off x="5037137" y="3462541"/>
            <a:ext cx="231576" cy="3176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22" idx="3"/>
            <a:endCxn id="46" idx="2"/>
          </p:cNvCxnSpPr>
          <p:nvPr/>
        </p:nvCxnSpPr>
        <p:spPr bwMode="auto">
          <a:xfrm flipV="1">
            <a:off x="7707113" y="2789640"/>
            <a:ext cx="381000" cy="2815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22" idx="3"/>
            <a:endCxn id="47" idx="2"/>
          </p:cNvCxnSpPr>
          <p:nvPr/>
        </p:nvCxnSpPr>
        <p:spPr bwMode="auto">
          <a:xfrm>
            <a:off x="7707113" y="3071195"/>
            <a:ext cx="381000" cy="3280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56" idx="3"/>
            <a:endCxn id="50" idx="1"/>
          </p:cNvCxnSpPr>
          <p:nvPr/>
        </p:nvCxnSpPr>
        <p:spPr bwMode="auto">
          <a:xfrm flipV="1">
            <a:off x="5113338" y="5590824"/>
            <a:ext cx="380999" cy="2964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56" idx="3"/>
            <a:endCxn id="51" idx="1"/>
          </p:cNvCxnSpPr>
          <p:nvPr/>
        </p:nvCxnSpPr>
        <p:spPr bwMode="auto">
          <a:xfrm>
            <a:off x="5113338" y="5887293"/>
            <a:ext cx="380999" cy="3328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ight Brace 20"/>
          <p:cNvSpPr/>
          <p:nvPr/>
        </p:nvSpPr>
        <p:spPr bwMode="auto">
          <a:xfrm rot="5400000">
            <a:off x="7210325" y="2085980"/>
            <a:ext cx="457199" cy="4340424"/>
          </a:xfrm>
          <a:prstGeom prst="rightBrace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vi-V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6328760" y="4505012"/>
            <a:ext cx="2141157" cy="4156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VN-NTime" pitchFamily="2" charset="0"/>
              </a:rPr>
              <a:t>Sieâu</a:t>
            </a:r>
            <a:r>
              <a:rPr kumimoji="0" lang="en-US" sz="2400" b="1" i="0" u="none" strike="noStrike" cap="none" normalizeH="0">
                <a:ln>
                  <a:noFill/>
                </a:ln>
                <a:solidFill>
                  <a:srgbClr val="000066"/>
                </a:solidFill>
                <a:effectLst/>
                <a:latin typeface="VN-NTime" pitchFamily="2" charset="0"/>
              </a:rPr>
              <a:t> hình hoïc</a:t>
            </a:r>
            <a:endParaRPr kumimoji="0" lang="en-US" sz="2400" b="1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VN-NTime" pitchFamily="2" charset="0"/>
            </a:endParaRPr>
          </a:p>
        </p:txBody>
      </p:sp>
      <p:sp>
        <p:nvSpPr>
          <p:cNvPr id="24" name="Left-Right Arrow 23"/>
          <p:cNvSpPr/>
          <p:nvPr/>
        </p:nvSpPr>
        <p:spPr bwMode="auto">
          <a:xfrm>
            <a:off x="5341937" y="4580340"/>
            <a:ext cx="859046" cy="252665"/>
          </a:xfrm>
          <a:prstGeom prst="leftRightArrow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vi-V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2" name="AutoShape 49"/>
          <p:cNvSpPr>
            <a:spLocks noChangeArrowheads="1"/>
          </p:cNvSpPr>
          <p:nvPr/>
        </p:nvSpPr>
        <p:spPr bwMode="auto">
          <a:xfrm>
            <a:off x="84136" y="504992"/>
            <a:ext cx="9753601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chemeClr val="tx1">
                <a:lumMod val="75000"/>
              </a:schemeClr>
            </a:solidFill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400" b="1" dirty="0">
                <a:solidFill>
                  <a:srgbClr val="66FFFF"/>
                </a:solidFill>
                <a:latin typeface="VN-NTime" pitchFamily="2" charset="0"/>
              </a:rPr>
              <a:t>a) </a:t>
            </a:r>
            <a:r>
              <a:rPr lang="en-US" sz="2400" b="1" dirty="0" err="1">
                <a:latin typeface="VN-NTime" pitchFamily="2" charset="0"/>
              </a:rPr>
              <a:t>Vaán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ñeà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cô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baûn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cuûa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trieát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hoïc</a:t>
            </a:r>
            <a:r>
              <a:rPr lang="en-US" sz="2400" b="1" dirty="0">
                <a:latin typeface="VN-NTime" pitchFamily="2" charset="0"/>
              </a:rPr>
              <a:t> – CNDV &amp; CNDT; CNKT &amp; CNBKT </a:t>
            </a:r>
            <a:endParaRPr lang="en-US" sz="2400" dirty="0">
              <a:latin typeface="VN-NTime" pitchFamily="2" charset="0"/>
            </a:endParaRPr>
          </a:p>
        </p:txBody>
      </p:sp>
      <p:sp>
        <p:nvSpPr>
          <p:cNvPr id="30" name="AutoShape 49"/>
          <p:cNvSpPr>
            <a:spLocks noChangeArrowheads="1"/>
          </p:cNvSpPr>
          <p:nvPr/>
        </p:nvSpPr>
        <p:spPr bwMode="auto">
          <a:xfrm>
            <a:off x="1" y="-13252"/>
            <a:ext cx="9921874" cy="469546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2. </a:t>
            </a:r>
            <a:r>
              <a:rPr lang="en-US" sz="2400" b="1" dirty="0" err="1">
                <a:latin typeface="VNI-Swiss-Condense"/>
              </a:rPr>
              <a:t>Phaân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loaïi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+mj-lt"/>
              </a:rPr>
              <a:t>trieát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hoïc</a:t>
            </a:r>
            <a:r>
              <a:rPr lang="en-US" sz="2400" b="1" dirty="0">
                <a:latin typeface="+mj-lt"/>
              </a:rPr>
              <a:t> </a:t>
            </a:r>
          </a:p>
        </p:txBody>
      </p:sp>
    </p:spTree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22" grpId="0" animBg="1"/>
      <p:bldP spid="37" grpId="0" animBg="1"/>
      <p:bldP spid="38" grpId="0" animBg="1"/>
      <p:bldP spid="42" grpId="0" animBg="1"/>
      <p:bldP spid="43" grpId="0" animBg="1"/>
      <p:bldP spid="56" grpId="0" animBg="1"/>
      <p:bldP spid="57" grpId="0" animBg="1"/>
      <p:bldP spid="58" grpId="0" animBg="1"/>
      <p:bldP spid="21" grpId="0" animBg="1"/>
      <p:bldP spid="61" grpId="0" animBg="1"/>
      <p:bldP spid="24" grpId="0" animBg="1"/>
      <p:bldP spid="62" grpId="0" animBg="1"/>
      <p:bldP spid="3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object type=&quot;3&quot; unique_id=&quot;10004&quot;&gt;&lt;property id=&quot;20148&quot; value=&quot;5&quot;/&gt;&lt;property id=&quot;20300&quot; value=&quot;Slide 2&quot;/&gt;&lt;property id=&quot;20307&quot; value=&quot;383&quot;/&gt;&lt;/object&gt;&lt;object type=&quot;3&quot; unique_id=&quot;10005&quot;&gt;&lt;property id=&quot;20148&quot; value=&quot;5&quot;/&gt;&lt;property id=&quot;20300&quot; value=&quot;Slide 3&quot;/&gt;&lt;property id=&quot;20307&quot; value=&quot;388&quot;/&gt;&lt;/object&gt;&lt;object type=&quot;3&quot; unique_id=&quot;10006&quot;&gt;&lt;property id=&quot;20148&quot; value=&quot;5&quot;/&gt;&lt;property id=&quot;20300&quot; value=&quot;Slide 4&quot;/&gt;&lt;property id=&quot;20307&quot; value=&quot;389&quot;/&gt;&lt;/object&gt;&lt;object type=&quot;3&quot; unique_id=&quot;10007&quot;&gt;&lt;property id=&quot;20148&quot; value=&quot;5&quot;/&gt;&lt;property id=&quot;20300&quot; value=&quot;Slide 5&quot;/&gt;&lt;property id=&quot;20307&quot; value=&quot;390&quot;/&gt;&lt;/object&gt;&lt;object type=&quot;3&quot; unique_id=&quot;10008&quot;&gt;&lt;property id=&quot;20148&quot; value=&quot;5&quot;/&gt;&lt;property id=&quot;20300&quot; value=&quot;Slide 9&quot;/&gt;&lt;property id=&quot;20307&quot; value=&quot;330&quot;/&gt;&lt;/object&gt;&lt;object type=&quot;3&quot; unique_id=&quot;10009&quot;&gt;&lt;property id=&quot;20148&quot; value=&quot;5&quot;/&gt;&lt;property id=&quot;20300&quot; value=&quot;Slide 10&quot;/&gt;&lt;property id=&quot;20307&quot; value=&quot;392&quot;/&gt;&lt;/object&gt;&lt;object type=&quot;3&quot; unique_id=&quot;10010&quot;&gt;&lt;property id=&quot;20148&quot; value=&quot;5&quot;/&gt;&lt;property id=&quot;20300&quot; value=&quot;Slide 11&quot;/&gt;&lt;property id=&quot;20307&quot; value=&quot;393&quot;/&gt;&lt;/object&gt;&lt;object type=&quot;3&quot; unique_id=&quot;10011&quot;&gt;&lt;property id=&quot;20148&quot; value=&quot;5&quot;/&gt;&lt;property id=&quot;20300&quot; value=&quot;Slide 12&quot;/&gt;&lt;property id=&quot;20307&quot; value=&quot;391&quot;/&gt;&lt;/object&gt;&lt;object type=&quot;3&quot; unique_id=&quot;10012&quot;&gt;&lt;property id=&quot;20148&quot; value=&quot;5&quot;/&gt;&lt;property id=&quot;20300&quot; value=&quot;Slide 13&quot;/&gt;&lt;property id=&quot;20307&quot; value=&quot;394&quot;/&gt;&lt;/object&gt;&lt;object type=&quot;3&quot; unique_id=&quot;10013&quot;&gt;&lt;property id=&quot;20148&quot; value=&quot;5&quot;/&gt;&lt;property id=&quot;20300&quot; value=&quot;Slide 14&quot;/&gt;&lt;property id=&quot;20307&quot; value=&quot;395&quot;/&gt;&lt;/object&gt;&lt;object type=&quot;3&quot; unique_id=&quot;10018&quot;&gt;&lt;property id=&quot;20148&quot; value=&quot;5&quot;/&gt;&lt;property id=&quot;20300&quot; value=&quot;Slide 15&quot;/&gt;&lt;property id=&quot;20307&quot; value=&quot;398&quot;/&gt;&lt;/object&gt;&lt;object type=&quot;3&quot; unique_id=&quot;10024&quot;&gt;&lt;property id=&quot;20148&quot; value=&quot;5&quot;/&gt;&lt;property id=&quot;20300&quot; value=&quot;Slide 17&quot;/&gt;&lt;property id=&quot;20307&quot; value=&quot;407&quot;/&gt;&lt;/object&gt;&lt;object type=&quot;3&quot; unique_id=&quot;10025&quot;&gt;&lt;property id=&quot;20148&quot; value=&quot;5&quot;/&gt;&lt;property id=&quot;20300&quot; value=&quot;Slide 18&quot;/&gt;&lt;property id=&quot;20307&quot; value=&quot;346&quot;/&gt;&lt;/object&gt;&lt;object type=&quot;3&quot; unique_id=&quot;10030&quot;&gt;&lt;property id=&quot;20148&quot; value=&quot;5&quot;/&gt;&lt;property id=&quot;20300&quot; value=&quot;Slide 39&quot;/&gt;&lt;property id=&quot;20307&quot; value=&quot;411&quot;/&gt;&lt;/object&gt;&lt;object type=&quot;3&quot; unique_id=&quot;10031&quot;&gt;&lt;property id=&quot;20148&quot; value=&quot;5&quot;/&gt;&lt;property id=&quot;20300&quot; value=&quot;Slide 40&quot;/&gt;&lt;property id=&quot;20307&quot; value=&quot;412&quot;/&gt;&lt;/object&gt;&lt;object type=&quot;3&quot; unique_id=&quot;10032&quot;&gt;&lt;property id=&quot;20148&quot; value=&quot;5&quot;/&gt;&lt;property id=&quot;20300&quot; value=&quot;Slide 41&quot;/&gt;&lt;property id=&quot;20307&quot; value=&quot;413&quot;/&gt;&lt;/object&gt;&lt;object type=&quot;3&quot; unique_id=&quot;10033&quot;&gt;&lt;property id=&quot;20148&quot; value=&quot;5&quot;/&gt;&lt;property id=&quot;20300&quot; value=&quot;Slide 52&quot;/&gt;&lt;property id=&quot;20307&quot; value=&quot;414&quot;/&gt;&lt;/object&gt;&lt;object type=&quot;3&quot; unique_id=&quot;10034&quot;&gt;&lt;property id=&quot;20148&quot; value=&quot;5&quot;/&gt;&lt;property id=&quot;20300&quot; value=&quot;Slide 53&quot;/&gt;&lt;property id=&quot;20307&quot; value=&quot;415&quot;/&gt;&lt;/object&gt;&lt;object type=&quot;3&quot; unique_id=&quot;10035&quot;&gt;&lt;property id=&quot;20148&quot; value=&quot;5&quot;/&gt;&lt;property id=&quot;20300&quot; value=&quot;Slide 54&quot;/&gt;&lt;property id=&quot;20307&quot; value=&quot;416&quot;/&gt;&lt;/object&gt;&lt;object type=&quot;3&quot; unique_id=&quot;10036&quot;&gt;&lt;property id=&quot;20148&quot; value=&quot;5&quot;/&gt;&lt;property id=&quot;20300&quot; value=&quot;Slide 55&quot;/&gt;&lt;property id=&quot;20307&quot; value=&quot;417&quot;/&gt;&lt;/object&gt;&lt;object type=&quot;3&quot; unique_id=&quot;10037&quot;&gt;&lt;property id=&quot;20148&quot; value=&quot;5&quot;/&gt;&lt;property id=&quot;20300&quot; value=&quot;Slide 56&quot;/&gt;&lt;property id=&quot;20307&quot; value=&quot;420&quot;/&gt;&lt;/object&gt;&lt;object type=&quot;3&quot; unique_id=&quot;10038&quot;&gt;&lt;property id=&quot;20148&quot; value=&quot;5&quot;/&gt;&lt;property id=&quot;20300&quot; value=&quot;Slide 57&quot;/&gt;&lt;property id=&quot;20307&quot; value=&quot;418&quot;/&gt;&lt;/object&gt;&lt;object type=&quot;3&quot; unique_id=&quot;10039&quot;&gt;&lt;property id=&quot;20148&quot; value=&quot;5&quot;/&gt;&lt;property id=&quot;20300&quot; value=&quot;Slide 58&quot;/&gt;&lt;property id=&quot;20307&quot; value=&quot;419&quot;/&gt;&lt;/object&gt;&lt;object type=&quot;3&quot; unique_id=&quot;10040&quot;&gt;&lt;property id=&quot;20148&quot; value=&quot;5&quot;/&gt;&lt;property id=&quot;20300&quot; value=&quot;Slide 80&quot;/&gt;&lt;property id=&quot;20307&quot; value=&quot;421&quot;/&gt;&lt;/object&gt;&lt;object type=&quot;3&quot; unique_id=&quot;10041&quot;&gt;&lt;property id=&quot;20148&quot; value=&quot;5&quot;/&gt;&lt;property id=&quot;20300&quot; value=&quot;Slide 81&quot;/&gt;&lt;property id=&quot;20307&quot; value=&quot;422&quot;/&gt;&lt;/object&gt;&lt;object type=&quot;3&quot; unique_id=&quot;10042&quot;&gt;&lt;property id=&quot;20148&quot; value=&quot;5&quot;/&gt;&lt;property id=&quot;20300&quot; value=&quot;Slide 82&quot;/&gt;&lt;property id=&quot;20307&quot; value=&quot;423&quot;/&gt;&lt;/object&gt;&lt;object type=&quot;3&quot; unique_id=&quot;10043&quot;&gt;&lt;property id=&quot;20148&quot; value=&quot;5&quot;/&gt;&lt;property id=&quot;20300&quot; value=&quot;Slide 36&quot;/&gt;&lt;property id=&quot;20307&quot; value=&quot;443&quot;/&gt;&lt;/object&gt;&lt;object type=&quot;3&quot; unique_id=&quot;10044&quot;&gt;&lt;property id=&quot;20148&quot; value=&quot;5&quot;/&gt;&lt;property id=&quot;20300&quot; value=&quot;Slide 37&quot;/&gt;&lt;property id=&quot;20307&quot; value=&quot;444&quot;/&gt;&lt;/object&gt;&lt;object type=&quot;3&quot; unique_id=&quot;11450&quot;&gt;&lt;property id=&quot;20148&quot; value=&quot;5&quot;/&gt;&lt;property id=&quot;20300&quot; value=&quot;Slide 6&quot;/&gt;&lt;property id=&quot;20307&quot; value=&quot;446&quot;/&gt;&lt;/object&gt;&lt;object type=&quot;3&quot; unique_id=&quot;11451&quot;&gt;&lt;property id=&quot;20148&quot; value=&quot;5&quot;/&gt;&lt;property id=&quot;20300&quot; value=&quot;Slide 7&quot;/&gt;&lt;property id=&quot;20307&quot; value=&quot;449&quot;/&gt;&lt;/object&gt;&lt;object type=&quot;3&quot; unique_id=&quot;11452&quot;&gt;&lt;property id=&quot;20148&quot; value=&quot;5&quot;/&gt;&lt;property id=&quot;20300&quot; value=&quot;Slide 8&quot;/&gt;&lt;property id=&quot;20307&quot; value=&quot;448&quot;/&gt;&lt;/object&gt;&lt;object type=&quot;3&quot; unique_id=&quot;11453&quot;&gt;&lt;property id=&quot;20148&quot; value=&quot;5&quot;/&gt;&lt;property id=&quot;20300&quot; value=&quot;Slide 16&quot;/&gt;&lt;property id=&quot;20307&quot; value=&quot;450&quot;/&gt;&lt;/object&gt;&lt;object type=&quot;3&quot; unique_id=&quot;11454&quot;&gt;&lt;property id=&quot;20148&quot; value=&quot;5&quot;/&gt;&lt;property id=&quot;20300&quot; value=&quot;Slide 19&quot;/&gt;&lt;property id=&quot;20307&quot; value=&quot;454&quot;/&gt;&lt;/object&gt;&lt;object type=&quot;3&quot; unique_id=&quot;11455&quot;&gt;&lt;property id=&quot;20148&quot; value=&quot;5&quot;/&gt;&lt;property id=&quot;20300&quot; value=&quot;Slide 20&quot;/&gt;&lt;property id=&quot;20307&quot; value=&quot;455&quot;/&gt;&lt;/object&gt;&lt;object type=&quot;3&quot; unique_id=&quot;11456&quot;&gt;&lt;property id=&quot;20148&quot; value=&quot;5&quot;/&gt;&lt;property id=&quot;20300&quot; value=&quot;Slide 21&quot;/&gt;&lt;property id=&quot;20307&quot; value=&quot;456&quot;/&gt;&lt;/object&gt;&lt;object type=&quot;3&quot; unique_id=&quot;11457&quot;&gt;&lt;property id=&quot;20148&quot; value=&quot;5&quot;/&gt;&lt;property id=&quot;20300&quot; value=&quot;Slide 22&quot;/&gt;&lt;property id=&quot;20307&quot; value=&quot;457&quot;/&gt;&lt;/object&gt;&lt;object type=&quot;3&quot; unique_id=&quot;11458&quot;&gt;&lt;property id=&quot;20148&quot; value=&quot;5&quot;/&gt;&lt;property id=&quot;20300&quot; value=&quot;Slide 23&quot;/&gt;&lt;property id=&quot;20307&quot; value=&quot;451&quot;/&gt;&lt;/object&gt;&lt;object type=&quot;3&quot; unique_id=&quot;11459&quot;&gt;&lt;property id=&quot;20148&quot; value=&quot;5&quot;/&gt;&lt;property id=&quot;20300&quot; value=&quot;Slide 24&quot;/&gt;&lt;property id=&quot;20307&quot; value=&quot;452&quot;/&gt;&lt;/object&gt;&lt;object type=&quot;3&quot; unique_id=&quot;11460&quot;&gt;&lt;property id=&quot;20148&quot; value=&quot;5&quot;/&gt;&lt;property id=&quot;20300&quot; value=&quot;Slide 25&quot;/&gt;&lt;property id=&quot;20307&quot; value=&quot;453&quot;/&gt;&lt;/object&gt;&lt;object type=&quot;3&quot; unique_id=&quot;11461&quot;&gt;&lt;property id=&quot;20148&quot; value=&quot;5&quot;/&gt;&lt;property id=&quot;20300&quot; value=&quot;Slide 26&quot;/&gt;&lt;property id=&quot;20307&quot; value=&quot;459&quot;/&gt;&lt;/object&gt;&lt;object type=&quot;3&quot; unique_id=&quot;11462&quot;&gt;&lt;property id=&quot;20148&quot; value=&quot;5&quot;/&gt;&lt;property id=&quot;20300&quot; value=&quot;Slide 27&quot;/&gt;&lt;property id=&quot;20307&quot; value=&quot;460&quot;/&gt;&lt;/object&gt;&lt;object type=&quot;3&quot; unique_id=&quot;11463&quot;&gt;&lt;property id=&quot;20148&quot; value=&quot;5&quot;/&gt;&lt;property id=&quot;20300&quot; value=&quot;Slide 28&quot;/&gt;&lt;property id=&quot;20307&quot; value=&quot;461&quot;/&gt;&lt;/object&gt;&lt;object type=&quot;3&quot; unique_id=&quot;11464&quot;&gt;&lt;property id=&quot;20148&quot; value=&quot;5&quot;/&gt;&lt;property id=&quot;20300&quot; value=&quot;Slide 29&quot;/&gt;&lt;property id=&quot;20307&quot; value=&quot;462&quot;/&gt;&lt;/object&gt;&lt;object type=&quot;3&quot; unique_id=&quot;11465&quot;&gt;&lt;property id=&quot;20148&quot; value=&quot;5&quot;/&gt;&lt;property id=&quot;20300&quot; value=&quot;Slide 30&quot;/&gt;&lt;property id=&quot;20307&quot; value=&quot;463&quot;/&gt;&lt;/object&gt;&lt;object type=&quot;3&quot; unique_id=&quot;11466&quot;&gt;&lt;property id=&quot;20148&quot; value=&quot;5&quot;/&gt;&lt;property id=&quot;20300&quot; value=&quot;Slide 31&quot;/&gt;&lt;property id=&quot;20307&quot; value=&quot;464&quot;/&gt;&lt;/object&gt;&lt;object type=&quot;3&quot; unique_id=&quot;11467&quot;&gt;&lt;property id=&quot;20148&quot; value=&quot;5&quot;/&gt;&lt;property id=&quot;20300&quot; value=&quot;Slide 32&quot;/&gt;&lt;property id=&quot;20307&quot; value=&quot;465&quot;/&gt;&lt;/object&gt;&lt;object type=&quot;3&quot; unique_id=&quot;11468&quot;&gt;&lt;property id=&quot;20148&quot; value=&quot;5&quot;/&gt;&lt;property id=&quot;20300&quot; value=&quot;Slide 33&quot;/&gt;&lt;property id=&quot;20307&quot; value=&quot;466&quot;/&gt;&lt;/object&gt;&lt;object type=&quot;3&quot; unique_id=&quot;11469&quot;&gt;&lt;property id=&quot;20148&quot; value=&quot;5&quot;/&gt;&lt;property id=&quot;20300&quot; value=&quot;Slide 34&quot;/&gt;&lt;property id=&quot;20307&quot; value=&quot;467&quot;/&gt;&lt;/object&gt;&lt;object type=&quot;3&quot; unique_id=&quot;11470&quot;&gt;&lt;property id=&quot;20148&quot; value=&quot;5&quot;/&gt;&lt;property id=&quot;20300&quot; value=&quot;Slide 35&quot;/&gt;&lt;property id=&quot;20307&quot; value=&quot;458&quot;/&gt;&lt;/object&gt;&lt;object type=&quot;3&quot; unique_id=&quot;11471&quot;&gt;&lt;property id=&quot;20148&quot; value=&quot;5&quot;/&gt;&lt;property id=&quot;20300&quot; value=&quot;Slide 38&quot;/&gt;&lt;property id=&quot;20307&quot; value=&quot;468&quot;/&gt;&lt;/object&gt;&lt;object type=&quot;3&quot; unique_id=&quot;11472&quot;&gt;&lt;property id=&quot;20148&quot; value=&quot;5&quot;/&gt;&lt;property id=&quot;20300&quot; value=&quot;Slide 42&quot;/&gt;&lt;property id=&quot;20307&quot; value=&quot;469&quot;/&gt;&lt;/object&gt;&lt;object type=&quot;3&quot; unique_id=&quot;11473&quot;&gt;&lt;property id=&quot;20148&quot; value=&quot;5&quot;/&gt;&lt;property id=&quot;20300&quot; value=&quot;Slide 43&quot;/&gt;&lt;property id=&quot;20307&quot; value=&quot;470&quot;/&gt;&lt;/object&gt;&lt;object type=&quot;3&quot; unique_id=&quot;11474&quot;&gt;&lt;property id=&quot;20148&quot; value=&quot;5&quot;/&gt;&lt;property id=&quot;20300&quot; value=&quot;Slide 44&quot;/&gt;&lt;property id=&quot;20307&quot; value=&quot;471&quot;/&gt;&lt;/object&gt;&lt;object type=&quot;3&quot; unique_id=&quot;11475&quot;&gt;&lt;property id=&quot;20148&quot; value=&quot;5&quot;/&gt;&lt;property id=&quot;20300&quot; value=&quot;Slide 45&quot;/&gt;&lt;property id=&quot;20307&quot; value=&quot;472&quot;/&gt;&lt;/object&gt;&lt;object type=&quot;3&quot; unique_id=&quot;11476&quot;&gt;&lt;property id=&quot;20148&quot; value=&quot;5&quot;/&gt;&lt;property id=&quot;20300&quot; value=&quot;Slide 46&quot;/&gt;&lt;property id=&quot;20307&quot; value=&quot;473&quot;/&gt;&lt;/object&gt;&lt;object type=&quot;3&quot; unique_id=&quot;11477&quot;&gt;&lt;property id=&quot;20148&quot; value=&quot;5&quot;/&gt;&lt;property id=&quot;20300&quot; value=&quot;Slide 47&quot;/&gt;&lt;property id=&quot;20307&quot; value=&quot;474&quot;/&gt;&lt;/object&gt;&lt;object type=&quot;3&quot; unique_id=&quot;11478&quot;&gt;&lt;property id=&quot;20148&quot; value=&quot;5&quot;/&gt;&lt;property id=&quot;20300&quot; value=&quot;Slide 48&quot;/&gt;&lt;property id=&quot;20307&quot; value=&quot;475&quot;/&gt;&lt;/object&gt;&lt;object type=&quot;3&quot; unique_id=&quot;11479&quot;&gt;&lt;property id=&quot;20148&quot; value=&quot;5&quot;/&gt;&lt;property id=&quot;20300&quot; value=&quot;Slide 49&quot;/&gt;&lt;property id=&quot;20307&quot; value=&quot;476&quot;/&gt;&lt;/object&gt;&lt;object type=&quot;3&quot; unique_id=&quot;11480&quot;&gt;&lt;property id=&quot;20148&quot; value=&quot;5&quot;/&gt;&lt;property id=&quot;20300&quot; value=&quot;Slide 50&quot;/&gt;&lt;property id=&quot;20307&quot; value=&quot;477&quot;/&gt;&lt;/object&gt;&lt;object type=&quot;3&quot; unique_id=&quot;11481&quot;&gt;&lt;property id=&quot;20148&quot; value=&quot;5&quot;/&gt;&lt;property id=&quot;20300&quot; value=&quot;Slide 51&quot;/&gt;&lt;property id=&quot;20307&quot; value=&quot;478&quot;/&gt;&lt;/object&gt;&lt;object type=&quot;3&quot; unique_id=&quot;11482&quot;&gt;&lt;property id=&quot;20148&quot; value=&quot;5&quot;/&gt;&lt;property id=&quot;20300&quot; value=&quot;Slide 59&quot;/&gt;&lt;property id=&quot;20307&quot; value=&quot;479&quot;/&gt;&lt;/object&gt;&lt;object type=&quot;3&quot; unique_id=&quot;11483&quot;&gt;&lt;property id=&quot;20148&quot; value=&quot;5&quot;/&gt;&lt;property id=&quot;20300&quot; value=&quot;Slide 60&quot;/&gt;&lt;property id=&quot;20307&quot; value=&quot;480&quot;/&gt;&lt;/object&gt;&lt;object type=&quot;3&quot; unique_id=&quot;11484&quot;&gt;&lt;property id=&quot;20148&quot; value=&quot;5&quot;/&gt;&lt;property id=&quot;20300&quot; value=&quot;Slide 61&quot;/&gt;&lt;property id=&quot;20307&quot; value=&quot;481&quot;/&gt;&lt;/object&gt;&lt;object type=&quot;3&quot; unique_id=&quot;11485&quot;&gt;&lt;property id=&quot;20148&quot; value=&quot;5&quot;/&gt;&lt;property id=&quot;20300&quot; value=&quot;Slide 62&quot;/&gt;&lt;property id=&quot;20307&quot; value=&quot;482&quot;/&gt;&lt;/object&gt;&lt;object type=&quot;3&quot; unique_id=&quot;11486&quot;&gt;&lt;property id=&quot;20148&quot; value=&quot;5&quot;/&gt;&lt;property id=&quot;20300&quot; value=&quot;Slide 63&quot;/&gt;&lt;property id=&quot;20307&quot; value=&quot;483&quot;/&gt;&lt;/object&gt;&lt;object type=&quot;3&quot; unique_id=&quot;11487&quot;&gt;&lt;property id=&quot;20148&quot; value=&quot;5&quot;/&gt;&lt;property id=&quot;20300&quot; value=&quot;Slide 64&quot;/&gt;&lt;property id=&quot;20307&quot; value=&quot;484&quot;/&gt;&lt;/object&gt;&lt;object type=&quot;3&quot; unique_id=&quot;11488&quot;&gt;&lt;property id=&quot;20148&quot; value=&quot;5&quot;/&gt;&lt;property id=&quot;20300&quot; value=&quot;Slide 65&quot;/&gt;&lt;property id=&quot;20307&quot; value=&quot;485&quot;/&gt;&lt;/object&gt;&lt;object type=&quot;3&quot; unique_id=&quot;11489&quot;&gt;&lt;property id=&quot;20148&quot; value=&quot;5&quot;/&gt;&lt;property id=&quot;20300&quot; value=&quot;Slide 66&quot;/&gt;&lt;property id=&quot;20307&quot; value=&quot;486&quot;/&gt;&lt;/object&gt;&lt;object type=&quot;3&quot; unique_id=&quot;11490&quot;&gt;&lt;property id=&quot;20148&quot; value=&quot;5&quot;/&gt;&lt;property id=&quot;20300&quot; value=&quot;Slide 67&quot;/&gt;&lt;property id=&quot;20307&quot; value=&quot;487&quot;/&gt;&lt;/object&gt;&lt;object type=&quot;3&quot; unique_id=&quot;11491&quot;&gt;&lt;property id=&quot;20148&quot; value=&quot;5&quot;/&gt;&lt;property id=&quot;20300&quot; value=&quot;Slide 68&quot;/&gt;&lt;property id=&quot;20307&quot; value=&quot;488&quot;/&gt;&lt;/object&gt;&lt;object type=&quot;3&quot; unique_id=&quot;11492&quot;&gt;&lt;property id=&quot;20148&quot; value=&quot;5&quot;/&gt;&lt;property id=&quot;20300&quot; value=&quot;Slide 69&quot;/&gt;&lt;property id=&quot;20307&quot; value=&quot;489&quot;/&gt;&lt;/object&gt;&lt;object type=&quot;3&quot; unique_id=&quot;11493&quot;&gt;&lt;property id=&quot;20148&quot; value=&quot;5&quot;/&gt;&lt;property id=&quot;20300&quot; value=&quot;Slide 70&quot;/&gt;&lt;property id=&quot;20307&quot; value=&quot;490&quot;/&gt;&lt;/object&gt;&lt;object type=&quot;3&quot; unique_id=&quot;11494&quot;&gt;&lt;property id=&quot;20148&quot; value=&quot;5&quot;/&gt;&lt;property id=&quot;20300&quot; value=&quot;Slide 71&quot;/&gt;&lt;property id=&quot;20307&quot; value=&quot;491&quot;/&gt;&lt;/object&gt;&lt;object type=&quot;3&quot; unique_id=&quot;11495&quot;&gt;&lt;property id=&quot;20148&quot; value=&quot;5&quot;/&gt;&lt;property id=&quot;20300&quot; value=&quot;Slide 72&quot;/&gt;&lt;property id=&quot;20307&quot; value=&quot;492&quot;/&gt;&lt;/object&gt;&lt;object type=&quot;3&quot; unique_id=&quot;11496&quot;&gt;&lt;property id=&quot;20148&quot; value=&quot;5&quot;/&gt;&lt;property id=&quot;20300&quot; value=&quot;Slide 73&quot;/&gt;&lt;property id=&quot;20307&quot; value=&quot;493&quot;/&gt;&lt;/object&gt;&lt;object type=&quot;3&quot; unique_id=&quot;11497&quot;&gt;&lt;property id=&quot;20148&quot; value=&quot;5&quot;/&gt;&lt;property id=&quot;20300&quot; value=&quot;Slide 74&quot;/&gt;&lt;property id=&quot;20307&quot; value=&quot;494&quot;/&gt;&lt;/object&gt;&lt;object type=&quot;3&quot; unique_id=&quot;11498&quot;&gt;&lt;property id=&quot;20148&quot; value=&quot;5&quot;/&gt;&lt;property id=&quot;20300&quot; value=&quot;Slide 75&quot;/&gt;&lt;property id=&quot;20307&quot; value=&quot;495&quot;/&gt;&lt;/object&gt;&lt;object type=&quot;3&quot; unique_id=&quot;11499&quot;&gt;&lt;property id=&quot;20148&quot; value=&quot;5&quot;/&gt;&lt;property id=&quot;20300&quot; value=&quot;Slide 76&quot;/&gt;&lt;property id=&quot;20307&quot; value=&quot;496&quot;/&gt;&lt;/object&gt;&lt;object type=&quot;3&quot; unique_id=&quot;11500&quot;&gt;&lt;property id=&quot;20148&quot; value=&quot;5&quot;/&gt;&lt;property id=&quot;20300&quot; value=&quot;Slide 77&quot;/&gt;&lt;property id=&quot;20307&quot; value=&quot;497&quot;/&gt;&lt;/object&gt;&lt;object type=&quot;3&quot; unique_id=&quot;11501&quot;&gt;&lt;property id=&quot;20148&quot; value=&quot;5&quot;/&gt;&lt;property id=&quot;20300&quot; value=&quot;Slide 78&quot;/&gt;&lt;property id=&quot;20307&quot; value=&quot;498&quot;/&gt;&lt;/object&gt;&lt;object type=&quot;3&quot; unique_id=&quot;11502&quot;&gt;&lt;property id=&quot;20148&quot; value=&quot;5&quot;/&gt;&lt;property id=&quot;20300&quot; value=&quot;Slide 79&quot;/&gt;&lt;property id=&quot;20307&quot; value=&quot;499&quot;/&gt;&lt;/object&gt;&lt;object type=&quot;3&quot; unique_id=&quot;11503&quot;&gt;&lt;property id=&quot;20148&quot; value=&quot;5&quot;/&gt;&lt;property id=&quot;20300&quot; value=&quot;Slide 83&quot;/&gt;&lt;property id=&quot;20307&quot; value=&quot;500&quot;/&gt;&lt;/object&gt;&lt;object type=&quot;3&quot; unique_id=&quot;11504&quot;&gt;&lt;property id=&quot;20148&quot; value=&quot;5&quot;/&gt;&lt;property id=&quot;20300&quot; value=&quot;Slide 84&quot;/&gt;&lt;property id=&quot;20307&quot; value=&quot;501&quot;/&gt;&lt;/object&gt;&lt;/object&gt;&lt;object type=&quot;8&quot; unique_id=&quot;1011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FFFF"/>
      </a:dk2>
      <a:lt2>
        <a:srgbClr val="FFFF00"/>
      </a:lt2>
      <a:accent1>
        <a:srgbClr val="FF9900"/>
      </a:accent1>
      <a:accent2>
        <a:srgbClr val="00FFFF"/>
      </a:accent2>
      <a:accent3>
        <a:srgbClr val="AAFF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VNI-Swiss-Condense"/>
        <a:ea typeface=""/>
        <a:cs typeface=""/>
      </a:majorFont>
      <a:minorFont>
        <a:latin typeface="VNI-Helve-Condens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14334</Words>
  <Application>Microsoft Macintosh PowerPoint</Application>
  <PresentationFormat>Custom</PresentationFormat>
  <Paragraphs>1018</Paragraphs>
  <Slides>84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7" baseType="lpstr">
      <vt:lpstr>Arial</vt:lpstr>
      <vt:lpstr>Calisto MT</vt:lpstr>
      <vt:lpstr>Courier New</vt:lpstr>
      <vt:lpstr>Times New Roman</vt:lpstr>
      <vt:lpstr>VN-NTime</vt:lpstr>
      <vt:lpstr>VN-NTIMES</vt:lpstr>
      <vt:lpstr>VNI-Aptima</vt:lpstr>
      <vt:lpstr>VNI-Cooper</vt:lpstr>
      <vt:lpstr>VNI-Helve-Condense</vt:lpstr>
      <vt:lpstr>VNI-Swiss-Condense</vt:lpstr>
      <vt:lpstr>VNI-Times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Baøi moät</dc:title>
  <dc:creator>MUA</dc:creator>
  <cp:lastModifiedBy>Microsoft Office User</cp:lastModifiedBy>
  <cp:revision>684</cp:revision>
  <dcterms:created xsi:type="dcterms:W3CDTF">2004-08-28T01:19:00Z</dcterms:created>
  <dcterms:modified xsi:type="dcterms:W3CDTF">2022-02-22T11:15:29Z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1033-10.2.0.5808</vt:lpwstr>
  </property>
</Properties>
</file>