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anh" initials="NH" lastIdx="1" clrIdx="0">
    <p:extLst>
      <p:ext uri="{19B8F6BF-5375-455C-9EA6-DF929625EA0E}">
        <p15:presenceInfo xmlns:p15="http://schemas.microsoft.com/office/powerpoint/2012/main" userId="e30815ed86950f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4955-25D9-FC3D-C24B-A404599C05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89C4EE-D543-490C-88F5-942912C642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B19B45-86D7-A0DC-9041-3C860797FCFC}"/>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5" name="Footer Placeholder 4">
            <a:extLst>
              <a:ext uri="{FF2B5EF4-FFF2-40B4-BE49-F238E27FC236}">
                <a16:creationId xmlns:a16="http://schemas.microsoft.com/office/drawing/2014/main" id="{7BE322A3-4634-E12E-817C-99D0FD5AF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A7FDC-35AE-0EC6-3C2D-1CED507FE994}"/>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292088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A643-C2B1-303D-2AD1-C8ED41ECDD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315069-7EB3-DBF6-84DB-D479C20CD4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40B16-E523-B8B6-4A49-3016B0FA6BB6}"/>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5" name="Footer Placeholder 4">
            <a:extLst>
              <a:ext uri="{FF2B5EF4-FFF2-40B4-BE49-F238E27FC236}">
                <a16:creationId xmlns:a16="http://schemas.microsoft.com/office/drawing/2014/main" id="{57C0E3FB-2513-B2A6-C740-3785DDDF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91F1C-A785-2258-7D43-A0C4503B11D6}"/>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384541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B31B2D-9D21-4695-7CDC-A83C9E5355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464FB-F9ED-3DD2-29C3-4EC960912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B8BBB-A928-A30E-1733-AF450128BD89}"/>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5" name="Footer Placeholder 4">
            <a:extLst>
              <a:ext uri="{FF2B5EF4-FFF2-40B4-BE49-F238E27FC236}">
                <a16:creationId xmlns:a16="http://schemas.microsoft.com/office/drawing/2014/main" id="{E47284C4-5C60-2135-5855-8469C9CC1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A2A36-262B-6639-F891-00F6A5801BC1}"/>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365698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D961-228B-E802-EC0A-2FB0F54A3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EEB7CD-BAA9-6F38-38E5-B27B2955A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E502A-D787-CC12-E3AB-1980D80C334E}"/>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5" name="Footer Placeholder 4">
            <a:extLst>
              <a:ext uri="{FF2B5EF4-FFF2-40B4-BE49-F238E27FC236}">
                <a16:creationId xmlns:a16="http://schemas.microsoft.com/office/drawing/2014/main" id="{709D18F7-456F-00BD-849B-773002805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ED2A4-6F5F-C0EB-7E04-18E5B7A5DB9A}"/>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1681636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979F-5ADA-AD62-4E89-C4B9F10A5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F4004E-E201-A630-BBFF-9E2DDC8C8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8E454D-B46A-39CC-7217-1864F4FCFD8C}"/>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5" name="Footer Placeholder 4">
            <a:extLst>
              <a:ext uri="{FF2B5EF4-FFF2-40B4-BE49-F238E27FC236}">
                <a16:creationId xmlns:a16="http://schemas.microsoft.com/office/drawing/2014/main" id="{92A53F68-54E7-CCF9-2BCC-C6F5CB468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62A0D-187D-F0C7-563E-6154BDE98072}"/>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83288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8570-F092-CB7E-75DD-E3E1655C3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BDD00-AFCB-21E8-FF6C-51EFF318ED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CBAE2F-358E-ECB2-9B33-9F1853E44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EAACF9-3AC7-0652-C260-A3488E15D396}"/>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6" name="Footer Placeholder 5">
            <a:extLst>
              <a:ext uri="{FF2B5EF4-FFF2-40B4-BE49-F238E27FC236}">
                <a16:creationId xmlns:a16="http://schemas.microsoft.com/office/drawing/2014/main" id="{5F60E663-6914-4EB0-28EA-00E78D927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5D0B59-CBAD-CE11-500F-BD914F3325C3}"/>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202304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57C7-B674-0244-B1AA-CCCB7F2C6F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6F5C4F-87B0-B393-EED8-4557F6C8F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C4B506-22F4-268A-A19F-110436BF8B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75C844-0E39-5A70-D618-8844D6CF5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11664-D677-7D12-2A8D-770312DF1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5C63E-7FBF-2284-BA23-2918E2090DDE}"/>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8" name="Footer Placeholder 7">
            <a:extLst>
              <a:ext uri="{FF2B5EF4-FFF2-40B4-BE49-F238E27FC236}">
                <a16:creationId xmlns:a16="http://schemas.microsoft.com/office/drawing/2014/main" id="{FAFAB21C-C1FE-206C-7B45-7ED5D2447C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FC1952-413A-4530-DE82-BAFB18E43885}"/>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3110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F9A2-890E-DF70-09DF-040CFE8B45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51089-64FC-13E4-3D1F-9CF40549B03D}"/>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4" name="Footer Placeholder 3">
            <a:extLst>
              <a:ext uri="{FF2B5EF4-FFF2-40B4-BE49-F238E27FC236}">
                <a16:creationId xmlns:a16="http://schemas.microsoft.com/office/drawing/2014/main" id="{20E01A7B-013C-BB07-0D51-0E3D40D676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11FF84-E7A5-C698-601F-8D26D8226453}"/>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204874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812C9-EFF8-2621-0FA4-7875DA7A4CA9}"/>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3" name="Footer Placeholder 2">
            <a:extLst>
              <a:ext uri="{FF2B5EF4-FFF2-40B4-BE49-F238E27FC236}">
                <a16:creationId xmlns:a16="http://schemas.microsoft.com/office/drawing/2014/main" id="{2B0F6194-8BE7-885A-3167-AC01090963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809D5-44AE-E2E6-A6A2-A2750886ED4A}"/>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313278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574C-1A60-71F0-E5AE-98230EDD8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3590B2-4977-C299-D9C6-2C6795EAA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6E4E1-5AA0-8895-B13D-952C4EEDD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839B6-AFCF-88E7-988E-6ACABF6A8F1D}"/>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6" name="Footer Placeholder 5">
            <a:extLst>
              <a:ext uri="{FF2B5EF4-FFF2-40B4-BE49-F238E27FC236}">
                <a16:creationId xmlns:a16="http://schemas.microsoft.com/office/drawing/2014/main" id="{7CAE61E8-4A6C-615C-519B-80EF4EBC1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CB82C2-20CF-DAAE-0FD4-CBDF7694123F}"/>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158816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CC75-8F27-D368-628C-83EB5BBDD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61B29F-1604-38F8-D184-CB2229E7E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2DAB7B-671D-86F6-3D98-328D370D56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8A162-CB06-0AFE-D4AF-73A96BEF3198}"/>
              </a:ext>
            </a:extLst>
          </p:cNvPr>
          <p:cNvSpPr>
            <a:spLocks noGrp="1"/>
          </p:cNvSpPr>
          <p:nvPr>
            <p:ph type="dt" sz="half" idx="10"/>
          </p:nvPr>
        </p:nvSpPr>
        <p:spPr/>
        <p:txBody>
          <a:bodyPr/>
          <a:lstStyle/>
          <a:p>
            <a:fld id="{2A3E192E-DF62-4895-90A7-6A7EEBCAD04A}" type="datetimeFigureOut">
              <a:rPr lang="en-US" smtClean="0"/>
              <a:t>5/1/2023</a:t>
            </a:fld>
            <a:endParaRPr lang="en-US"/>
          </a:p>
        </p:txBody>
      </p:sp>
      <p:sp>
        <p:nvSpPr>
          <p:cNvPr id="6" name="Footer Placeholder 5">
            <a:extLst>
              <a:ext uri="{FF2B5EF4-FFF2-40B4-BE49-F238E27FC236}">
                <a16:creationId xmlns:a16="http://schemas.microsoft.com/office/drawing/2014/main" id="{3D0DF92D-A7A6-3731-4D1E-475B0BD3B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337ED-BAE7-75F6-594C-C09DFD13D274}"/>
              </a:ext>
            </a:extLst>
          </p:cNvPr>
          <p:cNvSpPr>
            <a:spLocks noGrp="1"/>
          </p:cNvSpPr>
          <p:nvPr>
            <p:ph type="sldNum" sz="quarter" idx="12"/>
          </p:nvPr>
        </p:nvSpPr>
        <p:spPr/>
        <p:txBody>
          <a:bodyPr/>
          <a:lstStyle/>
          <a:p>
            <a:fld id="{71040A08-E03E-404D-B4C0-2692D66272A6}" type="slidenum">
              <a:rPr lang="en-US" smtClean="0"/>
              <a:t>‹#›</a:t>
            </a:fld>
            <a:endParaRPr lang="en-US"/>
          </a:p>
        </p:txBody>
      </p:sp>
    </p:spTree>
    <p:extLst>
      <p:ext uri="{BB962C8B-B14F-4D97-AF65-F5344CB8AC3E}">
        <p14:creationId xmlns:p14="http://schemas.microsoft.com/office/powerpoint/2010/main" val="346423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D4E40-A8B4-FB77-26F9-4F472E9F7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08E88A-E5D0-4AD8-0CEB-FDA8AF0E15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EBED5-5CAF-B139-39C3-25F403E92B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E192E-DF62-4895-90A7-6A7EEBCAD04A}" type="datetimeFigureOut">
              <a:rPr lang="en-US" smtClean="0"/>
              <a:t>5/1/2023</a:t>
            </a:fld>
            <a:endParaRPr lang="en-US"/>
          </a:p>
        </p:txBody>
      </p:sp>
      <p:sp>
        <p:nvSpPr>
          <p:cNvPr id="5" name="Footer Placeholder 4">
            <a:extLst>
              <a:ext uri="{FF2B5EF4-FFF2-40B4-BE49-F238E27FC236}">
                <a16:creationId xmlns:a16="http://schemas.microsoft.com/office/drawing/2014/main" id="{70684DFD-011C-1960-F4E4-5FC0F2B1B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9F428C-2101-313F-FAEA-46871ACBB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40A08-E03E-404D-B4C0-2692D66272A6}" type="slidenum">
              <a:rPr lang="en-US" smtClean="0"/>
              <a:t>‹#›</a:t>
            </a:fld>
            <a:endParaRPr lang="en-US"/>
          </a:p>
        </p:txBody>
      </p:sp>
    </p:spTree>
    <p:extLst>
      <p:ext uri="{BB962C8B-B14F-4D97-AF65-F5344CB8AC3E}">
        <p14:creationId xmlns:p14="http://schemas.microsoft.com/office/powerpoint/2010/main" val="33113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 Id="rId5" Type="http://schemas.openxmlformats.org/officeDocument/2006/relationships/image" Target="../media/image6.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7494-A298-F974-B634-9EF42AC804F1}"/>
              </a:ext>
            </a:extLst>
          </p:cNvPr>
          <p:cNvSpPr>
            <a:spLocks noGrp="1"/>
          </p:cNvSpPr>
          <p:nvPr>
            <p:ph type="ctrTitle"/>
          </p:nvPr>
        </p:nvSpPr>
        <p:spPr>
          <a:xfrm>
            <a:off x="529389" y="389021"/>
            <a:ext cx="11133221" cy="6079958"/>
          </a:xfrm>
        </p:spPr>
        <p:txBody>
          <a:bodyPr anchor="ctr"/>
          <a:lstStyle/>
          <a:p>
            <a:r>
              <a:rPr lang="vi-VN" sz="9600" dirty="0">
                <a:solidFill>
                  <a:srgbClr val="FFFF00"/>
                </a:solidFill>
                <a:latin typeface="Times New Roman" panose="02020603050405020304" pitchFamily="18" charset="0"/>
                <a:cs typeface="Times New Roman" panose="02020603050405020304" pitchFamily="18" charset="0"/>
              </a:rPr>
              <a:t>An </a:t>
            </a:r>
            <a:r>
              <a:rPr lang="vi-VN" sz="9600" dirty="0" err="1">
                <a:solidFill>
                  <a:srgbClr val="FFFF00"/>
                </a:solidFill>
                <a:latin typeface="Times New Roman" panose="02020603050405020304" pitchFamily="18" charset="0"/>
                <a:cs typeface="Times New Roman" panose="02020603050405020304" pitchFamily="18" charset="0"/>
              </a:rPr>
              <a:t>toàn</a:t>
            </a:r>
            <a:r>
              <a:rPr lang="vi-VN" sz="9600" dirty="0">
                <a:solidFill>
                  <a:srgbClr val="FFFF00"/>
                </a:solidFill>
                <a:latin typeface="Times New Roman" panose="02020603050405020304" pitchFamily="18" charset="0"/>
                <a:cs typeface="Times New Roman" panose="02020603050405020304" pitchFamily="18" charset="0"/>
              </a:rPr>
              <a:t> </a:t>
            </a:r>
            <a:r>
              <a:rPr lang="vi-VN" sz="9600" dirty="0" err="1">
                <a:solidFill>
                  <a:srgbClr val="FFFF00"/>
                </a:solidFill>
                <a:latin typeface="Times New Roman" panose="02020603050405020304" pitchFamily="18" charset="0"/>
                <a:cs typeface="Times New Roman" panose="02020603050405020304" pitchFamily="18" charset="0"/>
              </a:rPr>
              <a:t>và</a:t>
            </a:r>
            <a:r>
              <a:rPr lang="vi-VN" sz="9600" dirty="0">
                <a:solidFill>
                  <a:srgbClr val="FFFF00"/>
                </a:solidFill>
                <a:latin typeface="Times New Roman" panose="02020603050405020304" pitchFamily="18" charset="0"/>
                <a:cs typeface="Times New Roman" panose="02020603050405020304" pitchFamily="18" charset="0"/>
              </a:rPr>
              <a:t> </a:t>
            </a:r>
            <a:r>
              <a:rPr lang="vi-VN" sz="9600" dirty="0" err="1">
                <a:solidFill>
                  <a:srgbClr val="FFFF00"/>
                </a:solidFill>
                <a:latin typeface="Times New Roman" panose="02020603050405020304" pitchFamily="18" charset="0"/>
                <a:cs typeface="Times New Roman" panose="02020603050405020304" pitchFamily="18" charset="0"/>
              </a:rPr>
              <a:t>bảo</a:t>
            </a:r>
            <a:r>
              <a:rPr lang="vi-VN" sz="9600" dirty="0">
                <a:solidFill>
                  <a:srgbClr val="FFFF00"/>
                </a:solidFill>
                <a:latin typeface="Times New Roman" panose="02020603050405020304" pitchFamily="18" charset="0"/>
                <a:cs typeface="Times New Roman" panose="02020603050405020304" pitchFamily="18" charset="0"/>
              </a:rPr>
              <a:t> </a:t>
            </a:r>
            <a:r>
              <a:rPr lang="vi-VN" sz="9600" dirty="0" err="1">
                <a:solidFill>
                  <a:srgbClr val="FFFF00"/>
                </a:solidFill>
                <a:latin typeface="Times New Roman" panose="02020603050405020304" pitchFamily="18" charset="0"/>
                <a:cs typeface="Times New Roman" panose="02020603050405020304" pitchFamily="18" charset="0"/>
              </a:rPr>
              <a:t>mật</a:t>
            </a:r>
            <a:r>
              <a:rPr lang="vi-VN" sz="9600" dirty="0">
                <a:solidFill>
                  <a:srgbClr val="FFFF00"/>
                </a:solidFill>
                <a:latin typeface="Times New Roman" panose="02020603050405020304" pitchFamily="18" charset="0"/>
                <a:cs typeface="Times New Roman" panose="02020603050405020304" pitchFamily="18" charset="0"/>
              </a:rPr>
              <a:t> thông tin</a:t>
            </a:r>
            <a:br>
              <a:rPr lang="vi-VN" dirty="0">
                <a:solidFill>
                  <a:srgbClr val="FFFF00"/>
                </a:solidFill>
              </a:rPr>
            </a:br>
            <a:r>
              <a:rPr lang="vi-VN" dirty="0"/>
              <a:t> </a:t>
            </a:r>
            <a:endParaRPr lang="en-US" dirty="0"/>
          </a:p>
        </p:txBody>
      </p:sp>
    </p:spTree>
    <p:extLst>
      <p:ext uri="{BB962C8B-B14F-4D97-AF65-F5344CB8AC3E}">
        <p14:creationId xmlns:p14="http://schemas.microsoft.com/office/powerpoint/2010/main" val="150441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CE3E-CBE2-848A-E9C0-D6EFF1FC7337}"/>
              </a:ext>
            </a:extLst>
          </p:cNvPr>
          <p:cNvSpPr>
            <a:spLocks noGrp="1"/>
          </p:cNvSpPr>
          <p:nvPr>
            <p:ph type="title"/>
          </p:nvPr>
        </p:nvSpPr>
        <p:spPr>
          <a:xfrm>
            <a:off x="699247" y="365125"/>
            <a:ext cx="10515600" cy="6223934"/>
          </a:xfrm>
        </p:spPr>
        <p:txBody>
          <a:bodyPr anchor="t">
            <a:normAutofit/>
          </a:bodyPr>
          <a:lstStyle/>
          <a:p>
            <a:pPr algn="ctr"/>
            <a:r>
              <a:rPr lang="vi-VN" sz="7200" dirty="0" err="1"/>
              <a:t>Đồ</a:t>
            </a:r>
            <a:r>
              <a:rPr lang="vi-VN" sz="7200" dirty="0"/>
              <a:t> </a:t>
            </a:r>
            <a:r>
              <a:rPr lang="vi-VN" sz="7200" dirty="0" err="1"/>
              <a:t>án</a:t>
            </a:r>
            <a:r>
              <a:rPr lang="vi-VN" sz="7200" dirty="0"/>
              <a:t> an </a:t>
            </a:r>
            <a:r>
              <a:rPr lang="vi-VN" sz="7200" dirty="0" err="1"/>
              <a:t>toàn</a:t>
            </a:r>
            <a:r>
              <a:rPr lang="vi-VN" sz="7200" dirty="0"/>
              <a:t> </a:t>
            </a:r>
            <a:r>
              <a:rPr lang="vi-VN" sz="7200" dirty="0" err="1"/>
              <a:t>và</a:t>
            </a:r>
            <a:r>
              <a:rPr lang="vi-VN" sz="7200" dirty="0"/>
              <a:t> </a:t>
            </a:r>
            <a:r>
              <a:rPr lang="vi-VN" sz="7200" dirty="0" err="1"/>
              <a:t>bảo</a:t>
            </a:r>
            <a:r>
              <a:rPr lang="vi-VN" sz="7200" dirty="0"/>
              <a:t> </a:t>
            </a:r>
            <a:r>
              <a:rPr lang="vi-VN" sz="7200" dirty="0" err="1"/>
              <a:t>mật</a:t>
            </a:r>
            <a:r>
              <a:rPr lang="vi-VN" sz="7200" dirty="0"/>
              <a:t> thông tin</a:t>
            </a:r>
            <a:endParaRPr lang="en-US" sz="7200" dirty="0"/>
          </a:p>
        </p:txBody>
      </p:sp>
      <p:sp>
        <p:nvSpPr>
          <p:cNvPr id="3" name="Content Placeholder 2">
            <a:extLst>
              <a:ext uri="{FF2B5EF4-FFF2-40B4-BE49-F238E27FC236}">
                <a16:creationId xmlns:a16="http://schemas.microsoft.com/office/drawing/2014/main" id="{65A8F5F8-8AB7-71BD-C2C0-245102FE98B8}"/>
              </a:ext>
            </a:extLst>
          </p:cNvPr>
          <p:cNvSpPr>
            <a:spLocks noGrp="1"/>
          </p:cNvSpPr>
          <p:nvPr>
            <p:ph idx="1"/>
          </p:nvPr>
        </p:nvSpPr>
        <p:spPr>
          <a:xfrm>
            <a:off x="838200" y="317033"/>
            <a:ext cx="10515600" cy="6223934"/>
          </a:xfrm>
        </p:spPr>
        <p:txBody>
          <a:bodyPr anchor="ctr"/>
          <a:lstStyle/>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vi-VN" dirty="0">
              <a:latin typeface="Times New Roman" panose="02020603050405020304" pitchFamily="18" charset="0"/>
              <a:cs typeface="Times New Roman" panose="02020603050405020304" pitchFamily="18" charset="0"/>
            </a:endParaRPr>
          </a:p>
          <a:p>
            <a:pPr marL="0" indent="0">
              <a:buNone/>
            </a:pPr>
            <a:endParaRPr lang="en-US" dirty="0">
              <a:latin typeface="+mj-lt"/>
            </a:endParaRPr>
          </a:p>
        </p:txBody>
      </p:sp>
      <p:sp>
        <p:nvSpPr>
          <p:cNvPr id="4" name="Oval 3">
            <a:extLst>
              <a:ext uri="{FF2B5EF4-FFF2-40B4-BE49-F238E27FC236}">
                <a16:creationId xmlns:a16="http://schemas.microsoft.com/office/drawing/2014/main" id="{E432C010-2406-D535-1CDD-BDE3E5681C9B}"/>
              </a:ext>
            </a:extLst>
          </p:cNvPr>
          <p:cNvSpPr/>
          <p:nvPr/>
        </p:nvSpPr>
        <p:spPr>
          <a:xfrm>
            <a:off x="838199" y="3854825"/>
            <a:ext cx="4944035" cy="2447364"/>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marL="0" indent="0">
              <a:buNone/>
            </a:pPr>
            <a:r>
              <a:rPr lang="vi-VN" sz="3200" dirty="0" err="1">
                <a:latin typeface="Times New Roman" panose="02020603050405020304" pitchFamily="18" charset="0"/>
                <a:cs typeface="Times New Roman" panose="02020603050405020304" pitchFamily="18" charset="0"/>
              </a:rPr>
              <a:t>Thành</a:t>
            </a:r>
            <a:r>
              <a:rPr lang="vi-VN" sz="3200" dirty="0">
                <a:latin typeface="Times New Roman" panose="02020603050405020304" pitchFamily="18" charset="0"/>
                <a:cs typeface="Times New Roman" panose="02020603050405020304" pitchFamily="18" charset="0"/>
              </a:rPr>
              <a:t> viên: </a:t>
            </a:r>
          </a:p>
          <a:p>
            <a:r>
              <a:rPr lang="vi-VN" sz="3200" dirty="0" err="1">
                <a:latin typeface="Times New Roman" panose="02020603050405020304" pitchFamily="18" charset="0"/>
                <a:cs typeface="Times New Roman" panose="02020603050405020304" pitchFamily="18" charset="0"/>
              </a:rPr>
              <a:t>Trần</a:t>
            </a:r>
            <a:r>
              <a:rPr lang="vi-VN" sz="3200" dirty="0">
                <a:latin typeface="Times New Roman" panose="02020603050405020304" pitchFamily="18" charset="0"/>
                <a:cs typeface="Times New Roman" panose="02020603050405020304" pitchFamily="18" charset="0"/>
              </a:rPr>
              <a:t> Xuân </a:t>
            </a:r>
            <a:r>
              <a:rPr lang="vi-VN" sz="3200" dirty="0" err="1">
                <a:latin typeface="Times New Roman" panose="02020603050405020304" pitchFamily="18" charset="0"/>
                <a:cs typeface="Times New Roman" panose="02020603050405020304" pitchFamily="18" charset="0"/>
              </a:rPr>
              <a:t>Bách</a:t>
            </a:r>
            <a:endParaRPr lang="vi-VN" sz="3200" dirty="0">
              <a:latin typeface="Times New Roman" panose="02020603050405020304" pitchFamily="18" charset="0"/>
              <a:cs typeface="Times New Roman" panose="02020603050405020304" pitchFamily="18" charset="0"/>
            </a:endParaRPr>
          </a:p>
          <a:p>
            <a:r>
              <a:rPr lang="vi-VN" sz="3200" dirty="0" err="1">
                <a:latin typeface="Times New Roman" panose="02020603050405020304" pitchFamily="18" charset="0"/>
                <a:cs typeface="Times New Roman" panose="02020603050405020304" pitchFamily="18" charset="0"/>
              </a:rPr>
              <a:t>Nguyễn</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Đức</a:t>
            </a:r>
            <a:r>
              <a:rPr lang="vi-VN" sz="3200" dirty="0">
                <a:latin typeface="Times New Roman" panose="02020603050405020304" pitchFamily="18" charset="0"/>
                <a:cs typeface="Times New Roman" panose="02020603050405020304" pitchFamily="18" charset="0"/>
              </a:rPr>
              <a:t> </a:t>
            </a:r>
            <a:r>
              <a:rPr lang="vi-VN" sz="3200" dirty="0" err="1">
                <a:latin typeface="Times New Roman" panose="02020603050405020304" pitchFamily="18" charset="0"/>
                <a:cs typeface="Times New Roman" panose="02020603050405020304" pitchFamily="18" charset="0"/>
              </a:rPr>
              <a:t>Hạnh</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77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4229-4620-4CFD-4513-9A888ABF220E}"/>
              </a:ext>
            </a:extLst>
          </p:cNvPr>
          <p:cNvSpPr>
            <a:spLocks noGrp="1"/>
          </p:cNvSpPr>
          <p:nvPr>
            <p:ph type="title"/>
          </p:nvPr>
        </p:nvSpPr>
        <p:spPr>
          <a:xfrm>
            <a:off x="838200" y="0"/>
            <a:ext cx="10515600" cy="1325563"/>
          </a:xfrm>
        </p:spPr>
        <p:txBody>
          <a:bodyPr/>
          <a:lstStyle/>
          <a:p>
            <a:pPr marL="571500" indent="-571500">
              <a:buFont typeface="Wingdings" panose="05000000000000000000" pitchFamily="2" charset="2"/>
              <a:buChar char="v"/>
            </a:pPr>
            <a:r>
              <a:rPr lang="vi-VN" dirty="0" err="1"/>
              <a:t>Mục</a:t>
            </a:r>
            <a:r>
              <a:rPr lang="vi-VN" dirty="0"/>
              <a:t> tiêu, </a:t>
            </a:r>
            <a:r>
              <a:rPr lang="vi-VN" dirty="0" err="1"/>
              <a:t>đối</a:t>
            </a:r>
            <a:r>
              <a:rPr lang="vi-VN" dirty="0"/>
              <a:t> </a:t>
            </a:r>
            <a:r>
              <a:rPr lang="vi-VN" dirty="0" err="1"/>
              <a:t>tượng</a:t>
            </a:r>
            <a:r>
              <a:rPr lang="vi-VN" dirty="0"/>
              <a:t>, </a:t>
            </a:r>
            <a:r>
              <a:rPr lang="vi-VN" dirty="0" err="1"/>
              <a:t>phạm</a:t>
            </a:r>
            <a:r>
              <a:rPr lang="vi-VN" dirty="0"/>
              <a:t> vi </a:t>
            </a:r>
            <a:r>
              <a:rPr lang="vi-VN" dirty="0" err="1"/>
              <a:t>và</a:t>
            </a:r>
            <a:r>
              <a:rPr lang="vi-VN" dirty="0"/>
              <a:t> </a:t>
            </a:r>
            <a:r>
              <a:rPr lang="vi-VN" dirty="0" err="1"/>
              <a:t>nhiệm</a:t>
            </a:r>
            <a:r>
              <a:rPr lang="vi-VN" dirty="0"/>
              <a:t> </a:t>
            </a:r>
            <a:r>
              <a:rPr lang="vi-VN" dirty="0" err="1"/>
              <a:t>vụ</a:t>
            </a:r>
            <a:r>
              <a:rPr lang="vi-VN" dirty="0"/>
              <a:t> nghiên </a:t>
            </a:r>
            <a:r>
              <a:rPr lang="vi-VN" dirty="0" err="1"/>
              <a:t>cứu</a:t>
            </a:r>
            <a:r>
              <a:rPr lang="vi-VN" dirty="0"/>
              <a:t> </a:t>
            </a:r>
            <a:endParaRPr lang="en-US" dirty="0"/>
          </a:p>
        </p:txBody>
      </p:sp>
      <p:sp>
        <p:nvSpPr>
          <p:cNvPr id="3" name="Content Placeholder 2">
            <a:extLst>
              <a:ext uri="{FF2B5EF4-FFF2-40B4-BE49-F238E27FC236}">
                <a16:creationId xmlns:a16="http://schemas.microsoft.com/office/drawing/2014/main" id="{F2D01DAD-ABA6-E3AC-CE80-9AA10B8D2DF1}"/>
              </a:ext>
            </a:extLst>
          </p:cNvPr>
          <p:cNvSpPr>
            <a:spLocks noGrp="1"/>
          </p:cNvSpPr>
          <p:nvPr>
            <p:ph idx="1"/>
          </p:nvPr>
        </p:nvSpPr>
        <p:spPr>
          <a:xfrm>
            <a:off x="838200" y="1325562"/>
            <a:ext cx="10515600" cy="5532437"/>
          </a:xfrm>
        </p:spPr>
        <p:txBody>
          <a:bodyPr>
            <a:normAutofit lnSpcReduction="10000"/>
          </a:bodyPr>
          <a:lstStyle/>
          <a:p>
            <a:r>
              <a:rPr lang="vi-VN" dirty="0" err="1">
                <a:latin typeface="Times New Roman" panose="02020603050405020304" pitchFamily="18" charset="0"/>
                <a:cs typeface="Times New Roman" panose="02020603050405020304" pitchFamily="18" charset="0"/>
              </a:rPr>
              <a:t>Mục</a:t>
            </a:r>
            <a:r>
              <a:rPr lang="vi-VN" dirty="0">
                <a:latin typeface="Times New Roman" panose="02020603050405020304" pitchFamily="18" charset="0"/>
                <a:cs typeface="Times New Roman" panose="02020603050405020304" pitchFamily="18" charset="0"/>
              </a:rPr>
              <a:t> tiêu </a:t>
            </a:r>
            <a:r>
              <a:rPr lang="vi-VN" dirty="0" err="1">
                <a:latin typeface="Times New Roman" panose="02020603050405020304" pitchFamily="18" charset="0"/>
                <a:cs typeface="Times New Roman" panose="02020603050405020304" pitchFamily="18" charset="0"/>
              </a:rPr>
              <a:t>và</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phạm</a:t>
            </a:r>
            <a:r>
              <a:rPr lang="vi-VN" dirty="0">
                <a:latin typeface="Times New Roman" panose="02020603050405020304" pitchFamily="18" charset="0"/>
                <a:cs typeface="Times New Roman" panose="02020603050405020304" pitchFamily="18" charset="0"/>
              </a:rPr>
              <a:t> vi nghiên </a:t>
            </a:r>
            <a:r>
              <a:rPr lang="vi-VN" dirty="0" err="1">
                <a:latin typeface="Times New Roman" panose="02020603050405020304" pitchFamily="18" charset="0"/>
                <a:cs typeface="Times New Roman" panose="02020603050405020304" pitchFamily="18" charset="0"/>
              </a:rPr>
              <a:t>cứu</a:t>
            </a:r>
            <a:r>
              <a:rPr lang="vi-VN" dirty="0">
                <a:latin typeface="Times New Roman" panose="02020603050405020304" pitchFamily="18" charset="0"/>
                <a:cs typeface="Times New Roman" panose="02020603050405020304" pitchFamily="18" charset="0"/>
              </a:rPr>
              <a:t> </a:t>
            </a:r>
          </a:p>
          <a:p>
            <a:pPr marL="0" indent="0">
              <a:buNone/>
            </a:pPr>
            <a:r>
              <a:rPr lang="vi-VN"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Nghiên </a:t>
            </a:r>
            <a:r>
              <a:rPr lang="vi-VN" sz="2100" dirty="0" err="1">
                <a:latin typeface="Times New Roman" panose="02020603050405020304" pitchFamily="18" charset="0"/>
                <a:cs typeface="Times New Roman" panose="02020603050405020304" pitchFamily="18" charset="0"/>
              </a:rPr>
              <a:t>cứu</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kỹ</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thuật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giấu</a:t>
            </a:r>
            <a:r>
              <a:rPr lang="vi-VN" sz="2100" dirty="0">
                <a:latin typeface="Times New Roman" panose="02020603050405020304" pitchFamily="18" charset="0"/>
                <a:cs typeface="Times New Roman" panose="02020603050405020304" pitchFamily="18" charset="0"/>
              </a:rPr>
              <a:t> tin </a:t>
            </a:r>
            <a:r>
              <a:rPr lang="vi-VN" sz="2100" dirty="0" err="1">
                <a:latin typeface="Times New Roman" panose="02020603050405020304" pitchFamily="18" charset="0"/>
                <a:cs typeface="Times New Roman" panose="02020603050405020304" pitchFamily="18" charset="0"/>
              </a:rPr>
              <a:t>và</a:t>
            </a:r>
            <a:r>
              <a:rPr lang="vi-VN" sz="2100" dirty="0">
                <a:latin typeface="Times New Roman" panose="02020603050405020304" pitchFamily="18" charset="0"/>
                <a:cs typeface="Times New Roman" panose="02020603050405020304" pitchFamily="18" charset="0"/>
              </a:rPr>
              <a:t>  trao </a:t>
            </a:r>
            <a:r>
              <a:rPr lang="vi-VN" sz="2100" dirty="0" err="1">
                <a:latin typeface="Times New Roman" panose="02020603050405020304" pitchFamily="18" charset="0"/>
                <a:cs typeface="Times New Roman" panose="02020603050405020304" pitchFamily="18" charset="0"/>
              </a:rPr>
              <a:t>đổi</a:t>
            </a:r>
            <a:r>
              <a:rPr lang="vi-VN" sz="2100" dirty="0">
                <a:latin typeface="Times New Roman" panose="02020603050405020304" pitchFamily="18" charset="0"/>
                <a:cs typeface="Times New Roman" panose="02020603050405020304" pitchFamily="18" charset="0"/>
              </a:rPr>
              <a:t> khoa </a:t>
            </a:r>
            <a:r>
              <a:rPr lang="vi-VN" sz="2100" dirty="0" err="1">
                <a:latin typeface="Times New Roman" panose="02020603050405020304" pitchFamily="18" charset="0"/>
                <a:cs typeface="Times New Roman" panose="02020603050405020304" pitchFamily="18" charset="0"/>
              </a:rPr>
              <a:t>bí</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Từ</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đó</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xuất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thuật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toán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giấu</a:t>
            </a:r>
            <a:r>
              <a:rPr lang="vi-VN" sz="2100" dirty="0">
                <a:latin typeface="Times New Roman" panose="02020603050405020304" pitchFamily="18" charset="0"/>
                <a:cs typeface="Times New Roman" panose="02020603050405020304" pitchFamily="18" charset="0"/>
              </a:rPr>
              <a:t> tin trong </a:t>
            </a:r>
            <a:r>
              <a:rPr lang="vi-VN" sz="2100" dirty="0" err="1">
                <a:latin typeface="Times New Roman" panose="02020603050405020304" pitchFamily="18" charset="0"/>
                <a:cs typeface="Times New Roman" panose="02020603050405020304" pitchFamily="18" charset="0"/>
              </a:rPr>
              <a:t>ảnh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và</a:t>
            </a:r>
            <a:r>
              <a:rPr lang="vi-VN" sz="2100" dirty="0">
                <a:latin typeface="Times New Roman" panose="02020603050405020304" pitchFamily="18" charset="0"/>
                <a:cs typeface="Times New Roman" panose="02020603050405020304" pitchFamily="18" charset="0"/>
              </a:rPr>
              <a:t> trao </a:t>
            </a:r>
            <a:r>
              <a:rPr lang="vi-VN" sz="2100" dirty="0" err="1">
                <a:latin typeface="Times New Roman" panose="02020603050405020304" pitchFamily="18" charset="0"/>
                <a:cs typeface="Times New Roman" panose="02020603050405020304" pitchFamily="18" charset="0"/>
              </a:rPr>
              <a:t>đổi</a:t>
            </a:r>
            <a:r>
              <a:rPr lang="vi-VN" sz="2100" dirty="0">
                <a:latin typeface="Times New Roman" panose="02020603050405020304" pitchFamily="18" charset="0"/>
                <a:cs typeface="Times New Roman" panose="02020603050405020304" pitchFamily="18" charset="0"/>
              </a:rPr>
              <a:t> khoa </a:t>
            </a:r>
            <a:r>
              <a:rPr lang="vi-VN" sz="2100" dirty="0" err="1">
                <a:latin typeface="Times New Roman" panose="02020603050405020304" pitchFamily="18" charset="0"/>
                <a:cs typeface="Times New Roman" panose="02020603050405020304" pitchFamily="18" charset="0"/>
              </a:rPr>
              <a:t>bí</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bằng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sinh </a:t>
            </a:r>
            <a:r>
              <a:rPr lang="vi-VN" sz="2100" dirty="0" err="1">
                <a:latin typeface="Times New Roman" panose="02020603050405020304" pitchFamily="18" charset="0"/>
                <a:cs typeface="Times New Roman" panose="02020603050405020304" pitchFamily="18" charset="0"/>
              </a:rPr>
              <a:t>giả</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ngẫu</a:t>
            </a:r>
            <a:r>
              <a:rPr lang="vi-VN" sz="2100" dirty="0">
                <a:latin typeface="Times New Roman" panose="02020603050405020304" pitchFamily="18" charset="0"/>
                <a:cs typeface="Times New Roman" panose="02020603050405020304" pitchFamily="18" charset="0"/>
              </a:rPr>
              <a:t> nhiên  </a:t>
            </a:r>
          </a:p>
          <a:p>
            <a:pPr>
              <a:buFontTx/>
              <a:buChar char="-"/>
            </a:pPr>
            <a:r>
              <a:rPr lang="vi-VN" sz="2100" dirty="0">
                <a:latin typeface="Times New Roman" panose="02020603050405020304" pitchFamily="18" charset="0"/>
                <a:cs typeface="Times New Roman" panose="02020603050405020304" pitchFamily="18" charset="0"/>
              </a:rPr>
              <a:t>Nghiên </a:t>
            </a:r>
            <a:r>
              <a:rPr lang="vi-VN" sz="2100" dirty="0" err="1">
                <a:latin typeface="Times New Roman" panose="02020603050405020304" pitchFamily="18" charset="0"/>
                <a:cs typeface="Times New Roman" panose="02020603050405020304" pitchFamily="18" charset="0"/>
              </a:rPr>
              <a:t>cứu</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một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vấn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bảo</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ảnh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có</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đánh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dấu</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watermark</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và</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hiệu</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suất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mạng</a:t>
            </a:r>
            <a:r>
              <a:rPr lang="vi-VN" sz="2100" dirty="0">
                <a:latin typeface="Times New Roman" panose="02020603050405020304" pitchFamily="18" charset="0"/>
                <a:cs typeface="Times New Roman" panose="02020603050405020304" pitchFamily="18" charset="0"/>
              </a:rPr>
              <a:t> khi </a:t>
            </a:r>
            <a:r>
              <a:rPr lang="vi-VN" sz="2100" dirty="0" err="1">
                <a:latin typeface="Times New Roman" panose="02020603050405020304" pitchFamily="18" charset="0"/>
                <a:cs typeface="Times New Roman" panose="02020603050405020304" pitchFamily="18" charset="0"/>
              </a:rPr>
              <a:t>bị</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tấn</a:t>
            </a:r>
            <a:r>
              <a:rPr lang="vi-VN" sz="2100" dirty="0">
                <a:latin typeface="Times New Roman" panose="02020603050405020304" pitchFamily="18" charset="0"/>
                <a:cs typeface="Times New Roman" panose="02020603050405020304" pitchFamily="18" charset="0"/>
              </a:rPr>
              <a:t> công. </a:t>
            </a:r>
          </a:p>
          <a:p>
            <a:pPr>
              <a:buFontTx/>
              <a:buChar char="-"/>
            </a:pPr>
            <a:r>
              <a:rPr lang="vi-VN" sz="2100" dirty="0" err="1">
                <a:latin typeface="Times New Roman" panose="02020603050405020304" pitchFamily="18" charset="0"/>
                <a:cs typeface="Times New Roman" panose="02020603050405020304" pitchFamily="18" charset="0"/>
              </a:rPr>
              <a:t>Ứng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dụng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nội</a:t>
            </a:r>
            <a:r>
              <a:rPr lang="vi-VN" sz="2100" dirty="0">
                <a:latin typeface="Times New Roman" panose="02020603050405020304" pitchFamily="18" charset="0"/>
                <a:cs typeface="Times New Roman" panose="02020603050405020304" pitchFamily="18" charset="0"/>
              </a:rPr>
              <a:t> dung nghiên </a:t>
            </a:r>
            <a:r>
              <a:rPr lang="vi-VN" sz="2100" dirty="0" err="1">
                <a:latin typeface="Times New Roman" panose="02020603050405020304" pitchFamily="18" charset="0"/>
                <a:cs typeface="Times New Roman" panose="02020603050405020304" pitchFamily="18" charset="0"/>
              </a:rPr>
              <a:t>cứu</a:t>
            </a:r>
            <a:r>
              <a:rPr lang="vi-VN" sz="2100" dirty="0">
                <a:latin typeface="Times New Roman" panose="02020603050405020304" pitchFamily="18" charset="0"/>
                <a:cs typeface="Times New Roman" panose="02020603050405020304" pitchFamily="18" charset="0"/>
              </a:rPr>
              <a:t> trên </a:t>
            </a:r>
            <a:r>
              <a:rPr lang="vi-VN" sz="2100" dirty="0" err="1">
                <a:latin typeface="Times New Roman" panose="02020603050405020304" pitchFamily="18" charset="0"/>
                <a:cs typeface="Times New Roman" panose="02020603050405020304" pitchFamily="18" charset="0"/>
              </a:rPr>
              <a:t>vào</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thiết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bị</a:t>
            </a:r>
            <a:r>
              <a:rPr lang="vi-VN" sz="2100" dirty="0">
                <a:latin typeface="Times New Roman" panose="02020603050405020304" pitchFamily="18" charset="0"/>
                <a:cs typeface="Times New Roman" panose="02020603050405020304" pitchFamily="18" charset="0"/>
              </a:rPr>
              <a:t> thông tin liên </a:t>
            </a:r>
            <a:r>
              <a:rPr lang="vi-VN" sz="2100" dirty="0" err="1">
                <a:latin typeface="Times New Roman" panose="02020603050405020304" pitchFamily="18" charset="0"/>
                <a:cs typeface="Times New Roman" panose="02020603050405020304" pitchFamily="18" charset="0"/>
              </a:rPr>
              <a:t>lạc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bí</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nghiệp</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vụ</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bằng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hình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ảnh</a:t>
            </a:r>
            <a:r>
              <a:rPr lang="vi-VN" sz="2000" dirty="0">
                <a:latin typeface="Times New Roman" panose="02020603050405020304" pitchFamily="18" charset="0"/>
                <a:cs typeface="Times New Roman" panose="02020603050405020304" pitchFamily="18" charset="0"/>
              </a:rPr>
              <a:t>.</a:t>
            </a:r>
          </a:p>
          <a:p>
            <a:r>
              <a:rPr lang="vi-VN" dirty="0" err="1">
                <a:latin typeface="Times New Roman" panose="02020603050405020304" pitchFamily="18" charset="0"/>
                <a:cs typeface="Times New Roman" panose="02020603050405020304" pitchFamily="18" charset="0"/>
              </a:rPr>
              <a:t>Đối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tường</a:t>
            </a:r>
            <a:r>
              <a:rPr lang="vi-VN" dirty="0">
                <a:latin typeface="Times New Roman" panose="02020603050405020304" pitchFamily="18" charset="0"/>
                <a:cs typeface="Times New Roman" panose="02020603050405020304" pitchFamily="18" charset="0"/>
              </a:rPr>
              <a:t> nghiên </a:t>
            </a:r>
            <a:r>
              <a:rPr lang="vi-VN" dirty="0" err="1">
                <a:latin typeface="Times New Roman" panose="02020603050405020304" pitchFamily="18" charset="0"/>
                <a:cs typeface="Times New Roman" panose="02020603050405020304" pitchFamily="18" charset="0"/>
              </a:rPr>
              <a:t>cứu</a:t>
            </a:r>
            <a:r>
              <a:rPr lang="vi-VN" dirty="0">
                <a:latin typeface="Times New Roman" panose="02020603050405020304" pitchFamily="18" charset="0"/>
                <a:cs typeface="Times New Roman" panose="02020603050405020304" pitchFamily="18" charset="0"/>
              </a:rPr>
              <a:t> </a:t>
            </a:r>
          </a:p>
          <a:p>
            <a:pPr marL="0" indent="0">
              <a:buNone/>
            </a:pPr>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giấu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hư</a:t>
            </a:r>
            <a:r>
              <a:rPr lang="en-US" sz="2000" dirty="0" err="1">
                <a:latin typeface="Times New Roman" panose="02020603050405020304" pitchFamily="18" charset="0"/>
                <a:cs typeface="Times New Roman" panose="02020603050405020304" pitchFamily="18" charset="0"/>
              </a:rPr>
              <a:t>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tuyến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truyền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Phương </a:t>
            </a:r>
            <a:r>
              <a:rPr lang="vi-VN" dirty="0" err="1">
                <a:latin typeface="Times New Roman" panose="02020603050405020304" pitchFamily="18" charset="0"/>
                <a:cs typeface="Times New Roman" panose="02020603050405020304" pitchFamily="18" charset="0"/>
              </a:rPr>
              <a:t>pháp</a:t>
            </a:r>
            <a:r>
              <a:rPr lang="vi-VN" dirty="0">
                <a:latin typeface="Times New Roman" panose="02020603050405020304" pitchFamily="18" charset="0"/>
                <a:cs typeface="Times New Roman" panose="02020603050405020304" pitchFamily="18" charset="0"/>
              </a:rPr>
              <a:t> nghiên </a:t>
            </a:r>
            <a:r>
              <a:rPr lang="vi-VN" dirty="0" err="1">
                <a:latin typeface="Times New Roman" panose="02020603050405020304" pitchFamily="18" charset="0"/>
                <a:cs typeface="Times New Roman" panose="02020603050405020304" pitchFamily="18" charset="0"/>
              </a:rPr>
              <a:t>cứu</a:t>
            </a:r>
            <a:r>
              <a:rPr lang="vi-VN" dirty="0">
                <a:latin typeface="Times New Roman" panose="02020603050405020304" pitchFamily="18" charset="0"/>
                <a:cs typeface="Times New Roman" panose="02020603050405020304" pitchFamily="18" charset="0"/>
              </a:rPr>
              <a:t> </a:t>
            </a:r>
          </a:p>
          <a:p>
            <a:pPr marL="0" indent="0">
              <a:buNone/>
            </a:pPr>
            <a:r>
              <a:rPr lang="vi-VN" sz="2000" dirty="0">
                <a:latin typeface="Times New Roman" panose="02020603050405020304" pitchFamily="18" charset="0"/>
                <a:cs typeface="Times New Roman" panose="02020603050405020304" pitchFamily="18" charset="0"/>
              </a:rPr>
              <a:t>- </a:t>
            </a:r>
            <a:r>
              <a:rPr lang="vi-VN" sz="2100" dirty="0">
                <a:latin typeface="Times New Roman" panose="02020603050405020304" pitchFamily="18" charset="0"/>
                <a:cs typeface="Times New Roman" panose="02020603050405020304" pitchFamily="18" charset="0"/>
              </a:rPr>
              <a:t>Trên cơ </a:t>
            </a:r>
            <a:r>
              <a:rPr lang="vi-VN" sz="2100" dirty="0" err="1">
                <a:latin typeface="Times New Roman" panose="02020603050405020304" pitchFamily="18" charset="0"/>
                <a:cs typeface="Times New Roman" panose="02020603050405020304" pitchFamily="18" charset="0"/>
              </a:rPr>
              <a:t>sở</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mục</a:t>
            </a:r>
            <a:r>
              <a:rPr lang="vi-VN" sz="2100" dirty="0">
                <a:latin typeface="Times New Roman" panose="02020603050405020304" pitchFamily="18" charset="0"/>
                <a:cs typeface="Times New Roman" panose="02020603050405020304" pitchFamily="18" charset="0"/>
              </a:rPr>
              <a:t> tiêu, </a:t>
            </a:r>
            <a:r>
              <a:rPr lang="vi-VN" sz="2100" dirty="0" err="1">
                <a:latin typeface="Times New Roman" panose="02020603050405020304" pitchFamily="18" charset="0"/>
                <a:cs typeface="Times New Roman" panose="02020603050405020304" pitchFamily="18" charset="0"/>
              </a:rPr>
              <a:t>đối</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tƣợng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và</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phạm</a:t>
            </a:r>
            <a:r>
              <a:rPr lang="vi-VN" sz="2100" dirty="0">
                <a:latin typeface="Times New Roman" panose="02020603050405020304" pitchFamily="18" charset="0"/>
                <a:cs typeface="Times New Roman" panose="02020603050405020304" pitchFamily="18" charset="0"/>
              </a:rPr>
              <a:t> vi nghiên </a:t>
            </a:r>
            <a:r>
              <a:rPr lang="vi-VN" sz="2100" dirty="0" err="1">
                <a:latin typeface="Times New Roman" panose="02020603050405020304" pitchFamily="18" charset="0"/>
                <a:cs typeface="Times New Roman" panose="02020603050405020304" pitchFamily="18" charset="0"/>
              </a:rPr>
              <a:t>cứu</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phƣơng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pháp</a:t>
            </a:r>
            <a:r>
              <a:rPr lang="vi-VN" sz="2100" dirty="0">
                <a:latin typeface="Times New Roman" panose="02020603050405020304" pitchFamily="18" charset="0"/>
                <a:cs typeface="Times New Roman" panose="02020603050405020304" pitchFamily="18" charset="0"/>
              </a:rPr>
              <a:t> nghiên </a:t>
            </a:r>
            <a:r>
              <a:rPr lang="vi-VN" sz="2100" dirty="0" err="1">
                <a:latin typeface="Times New Roman" panose="02020603050405020304" pitchFamily="18" charset="0"/>
                <a:cs typeface="Times New Roman" panose="02020603050405020304" pitchFamily="18" charset="0"/>
              </a:rPr>
              <a:t>cứu</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đƣợc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sử</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dụng</a:t>
            </a:r>
            <a:r>
              <a:rPr lang="vi-VN" sz="2100" dirty="0">
                <a:latin typeface="Times New Roman" panose="02020603050405020304" pitchFamily="18" charset="0"/>
                <a:cs typeface="Times New Roman" panose="02020603050405020304" pitchFamily="18" charset="0"/>
              </a:rPr>
              <a:t> trong </a:t>
            </a:r>
            <a:r>
              <a:rPr lang="vi-VN" sz="2100" dirty="0" err="1">
                <a:latin typeface="Times New Roman" panose="02020603050405020304" pitchFamily="18" charset="0"/>
                <a:cs typeface="Times New Roman" panose="02020603050405020304" pitchFamily="18" charset="0"/>
              </a:rPr>
              <a:t>luận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án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là</a:t>
            </a:r>
            <a:r>
              <a:rPr lang="vi-VN" sz="2100" dirty="0">
                <a:latin typeface="Times New Roman" panose="02020603050405020304" pitchFamily="18" charset="0"/>
                <a:cs typeface="Times New Roman" panose="02020603050405020304" pitchFamily="18" charset="0"/>
              </a:rPr>
              <a:t> thông qua </a:t>
            </a:r>
            <a:r>
              <a:rPr lang="vi-VN" sz="2100" dirty="0" err="1">
                <a:latin typeface="Times New Roman" panose="02020603050405020304" pitchFamily="18" charset="0"/>
                <a:cs typeface="Times New Roman" panose="02020603050405020304" pitchFamily="18" charset="0"/>
              </a:rPr>
              <a:t>một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cơ </a:t>
            </a:r>
            <a:r>
              <a:rPr lang="vi-VN" sz="2100" dirty="0" err="1">
                <a:latin typeface="Times New Roman" panose="02020603050405020304" pitchFamily="18" charset="0"/>
                <a:cs typeface="Times New Roman" panose="02020603050405020304" pitchFamily="18" charset="0"/>
              </a:rPr>
              <a:t>sở</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lý</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thuyết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toán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học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dựa</a:t>
            </a:r>
            <a:r>
              <a:rPr lang="vi-VN" sz="2100" dirty="0">
                <a:latin typeface="Times New Roman" panose="02020603050405020304" pitchFamily="18" charset="0"/>
                <a:cs typeface="Times New Roman" panose="02020603050405020304" pitchFamily="18" charset="0"/>
              </a:rPr>
              <a:t> trên </a:t>
            </a:r>
            <a:r>
              <a:rPr lang="vi-VN" sz="2100" dirty="0" err="1">
                <a:latin typeface="Times New Roman" panose="02020603050405020304" pitchFamily="18" charset="0"/>
                <a:cs typeface="Times New Roman" panose="02020603050405020304" pitchFamily="18" charset="0"/>
              </a:rPr>
              <a:t>các</a:t>
            </a:r>
            <a:r>
              <a:rPr lang="vi-VN" sz="2100" dirty="0">
                <a:latin typeface="Times New Roman" panose="02020603050405020304" pitchFamily="18" charset="0"/>
                <a:cs typeface="Times New Roman" panose="02020603050405020304" pitchFamily="18" charset="0"/>
              </a:rPr>
              <a:t> mô </a:t>
            </a:r>
            <a:r>
              <a:rPr lang="vi-VN" sz="2100" dirty="0" err="1">
                <a:latin typeface="Times New Roman" panose="02020603050405020304" pitchFamily="18" charset="0"/>
                <a:cs typeface="Times New Roman" panose="02020603050405020304" pitchFamily="18" charset="0"/>
              </a:rPr>
              <a:t>hình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xuất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để</a:t>
            </a:r>
            <a:r>
              <a:rPr lang="vi-VN" sz="2100" dirty="0">
                <a:latin typeface="Times New Roman" panose="02020603050405020304" pitchFamily="18" charset="0"/>
                <a:cs typeface="Times New Roman" panose="02020603050405020304" pitchFamily="18" charset="0"/>
              </a:rPr>
              <a:t> phân </a:t>
            </a:r>
            <a:r>
              <a:rPr lang="vi-VN" sz="2100" dirty="0" err="1">
                <a:latin typeface="Times New Roman" panose="02020603050405020304" pitchFamily="18" charset="0"/>
                <a:cs typeface="Times New Roman" panose="02020603050405020304" pitchFamily="18" charset="0"/>
              </a:rPr>
              <a:t>tích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đánh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giá</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kết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hợp</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với</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các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thuật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toán</a:t>
            </a:r>
            <a:r>
              <a:rPr lang="vi-VN" sz="2100" dirty="0">
                <a:latin typeface="Times New Roman" panose="02020603050405020304" pitchFamily="18" charset="0"/>
                <a:cs typeface="Times New Roman" panose="02020603050405020304" pitchFamily="18" charset="0"/>
              </a:rPr>
              <a:t>, công </a:t>
            </a:r>
            <a:r>
              <a:rPr lang="vi-VN" sz="2100" dirty="0" err="1">
                <a:latin typeface="Times New Roman" panose="02020603050405020304" pitchFamily="18" charset="0"/>
                <a:cs typeface="Times New Roman" panose="02020603050405020304" pitchFamily="18" charset="0"/>
              </a:rPr>
              <a:t>cụ</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thống</a:t>
            </a:r>
            <a:r>
              <a:rPr lang="vi-VN" sz="2100" dirty="0">
                <a:latin typeface="Times New Roman" panose="02020603050405020304" pitchFamily="18" charset="0"/>
                <a:cs typeface="Times New Roman" panose="02020603050405020304" pitchFamily="18" charset="0"/>
              </a:rPr>
              <a:t> kê </a:t>
            </a:r>
            <a:r>
              <a:rPr lang="vi-VN" sz="2100" dirty="0" err="1">
                <a:latin typeface="Times New Roman" panose="02020603050405020304" pitchFamily="18" charset="0"/>
                <a:cs typeface="Times New Roman" panose="02020603050405020304" pitchFamily="18" charset="0"/>
              </a:rPr>
              <a:t>và</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một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kết</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quả</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về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đại</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Ngoài</a:t>
            </a:r>
            <a:r>
              <a:rPr lang="vi-VN" sz="2100" dirty="0">
                <a:latin typeface="Times New Roman" panose="02020603050405020304" pitchFamily="18" charset="0"/>
                <a:cs typeface="Times New Roman" panose="02020603050405020304" pitchFamily="18" charset="0"/>
              </a:rPr>
              <a:t> ra, </a:t>
            </a:r>
            <a:r>
              <a:rPr lang="vi-VN" sz="2100" dirty="0" err="1">
                <a:latin typeface="Times New Roman" panose="02020603050405020304" pitchFamily="18" charset="0"/>
                <a:cs typeface="Times New Roman" panose="02020603050405020304" pitchFamily="18" charset="0"/>
              </a:rPr>
              <a:t>luận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án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còn</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sử</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dụng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phƣơng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pháp</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thực</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nghiệm</a:t>
            </a:r>
            <a:r>
              <a:rPr lang="vi-VN" sz="2100" dirty="0">
                <a:latin typeface="Times New Roman" panose="02020603050405020304" pitchFamily="18" charset="0"/>
                <a:cs typeface="Times New Roman" panose="02020603050405020304" pitchFamily="18" charset="0"/>
              </a:rPr>
              <a:t>, mô </a:t>
            </a:r>
            <a:r>
              <a:rPr lang="vi-VN" sz="2100" dirty="0" err="1">
                <a:latin typeface="Times New Roman" panose="02020603050405020304" pitchFamily="18" charset="0"/>
                <a:cs typeface="Times New Roman" panose="02020603050405020304" pitchFamily="18" charset="0"/>
              </a:rPr>
              <a:t>phỏng</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số</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nhằm</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đánh</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giá</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giải</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pháp</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đề</a:t>
            </a:r>
            <a:r>
              <a:rPr lang="vi-VN" sz="2100" dirty="0">
                <a:latin typeface="Times New Roman" panose="02020603050405020304" pitchFamily="18" charset="0"/>
                <a:cs typeface="Times New Roman" panose="02020603050405020304" pitchFamily="18" charset="0"/>
              </a:rPr>
              <a:t> </a:t>
            </a:r>
            <a:r>
              <a:rPr lang="vi-VN" sz="2100" dirty="0" err="1">
                <a:latin typeface="Times New Roman" panose="02020603050405020304" pitchFamily="18" charset="0"/>
                <a:cs typeface="Times New Roman" panose="02020603050405020304" pitchFamily="18" charset="0"/>
              </a:rPr>
              <a:t>xuất</a:t>
            </a:r>
            <a:r>
              <a:rPr lang="vi-VN" sz="2100"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44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801D-15BB-E5EC-FE1F-922ED73E8626}"/>
              </a:ext>
            </a:extLst>
          </p:cNvPr>
          <p:cNvSpPr>
            <a:spLocks noGrp="1"/>
          </p:cNvSpPr>
          <p:nvPr>
            <p:ph type="title"/>
          </p:nvPr>
        </p:nvSpPr>
        <p:spPr>
          <a:xfrm>
            <a:off x="838200" y="111351"/>
            <a:ext cx="10515600" cy="1325563"/>
          </a:xfrm>
        </p:spPr>
        <p:txBody>
          <a:bodyPr/>
          <a:lstStyle/>
          <a:p>
            <a:pPr marL="571500" indent="-571500">
              <a:buFont typeface="Arial" panose="020B0604020202020204" pitchFamily="34" charset="0"/>
              <a:buChar char="•"/>
            </a:pPr>
            <a:r>
              <a:rPr lang="vi-VN" dirty="0" err="1">
                <a:latin typeface="Times New Roman" panose="02020603050405020304" pitchFamily="18" charset="0"/>
                <a:cs typeface="Times New Roman" panose="02020603050405020304" pitchFamily="18" charset="0"/>
              </a:rPr>
              <a:t>Nội</a:t>
            </a:r>
            <a:r>
              <a:rPr lang="vi-VN" dirty="0">
                <a:latin typeface="Times New Roman" panose="02020603050405020304" pitchFamily="18" charset="0"/>
                <a:cs typeface="Times New Roman" panose="02020603050405020304" pitchFamily="18" charset="0"/>
              </a:rPr>
              <a:t> dung nghiên </a:t>
            </a:r>
            <a:r>
              <a:rPr lang="vi-VN" dirty="0" err="1">
                <a:latin typeface="Times New Roman" panose="02020603050405020304" pitchFamily="18" charset="0"/>
                <a:cs typeface="Times New Roman" panose="02020603050405020304" pitchFamily="18" charset="0"/>
              </a:rPr>
              <a:t>cứu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CDC8D3-11DE-AECD-C988-90D38609A5BE}"/>
              </a:ext>
            </a:extLst>
          </p:cNvPr>
          <p:cNvSpPr>
            <a:spLocks noGrp="1"/>
          </p:cNvSpPr>
          <p:nvPr>
            <p:ph idx="1"/>
          </p:nvPr>
        </p:nvSpPr>
        <p:spPr>
          <a:xfrm>
            <a:off x="838200" y="1436914"/>
            <a:ext cx="10515600" cy="5421085"/>
          </a:xfrm>
        </p:spPr>
        <p:txBody>
          <a:bodyPr>
            <a:normAutofit lnSpcReduction="10000"/>
          </a:bodyPr>
          <a:lstStyle/>
          <a:p>
            <a:pPr marL="0" indent="0">
              <a:buNone/>
            </a:pP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giấu</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đƣa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thỏa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giấu</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watermark </a:t>
            </a:r>
            <a:r>
              <a:rPr lang="en-US" dirty="0" err="1">
                <a:latin typeface="Times New Roman" panose="02020603050405020304" pitchFamily="18" charset="0"/>
                <a:cs typeface="Times New Roman" panose="02020603050405020304" pitchFamily="18" charset="0"/>
              </a:rPr>
              <a:t>nhúng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pPr>
              <a:buFontTx/>
              <a:buChar char="-"/>
            </a:pP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hư</a:t>
            </a:r>
            <a:r>
              <a:rPr lang="en-US" dirty="0" err="1">
                <a:latin typeface="Times New Roman" panose="02020603050405020304" pitchFamily="18" charset="0"/>
                <a:cs typeface="Times New Roman" panose="02020603050405020304" pitchFamily="18" charset="0"/>
              </a:rPr>
              <a:t>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back-off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thư</a:t>
            </a:r>
            <a:r>
              <a:rPr lang="en-US" dirty="0" err="1">
                <a:latin typeface="Times New Roman" panose="02020603050405020304" pitchFamily="18" charset="0"/>
                <a:cs typeface="Times New Roman" panose="02020603050405020304" pitchFamily="18" charset="0"/>
              </a:rPr>
              <a:t>ờng</a:t>
            </a:r>
            <a:endParaRPr lang="vi-VN" dirty="0">
              <a:latin typeface="Times New Roman" panose="02020603050405020304" pitchFamily="18" charset="0"/>
              <a:cs typeface="Times New Roman" panose="02020603050405020304" pitchFamily="18" charset="0"/>
            </a:endParaRPr>
          </a:p>
          <a:p>
            <a:pPr>
              <a:buFontTx/>
              <a:buChar char="-"/>
            </a:pPr>
            <a:r>
              <a:rPr lang="vi-VN" dirty="0" err="1">
                <a:latin typeface="Times New Roman" panose="02020603050405020304" pitchFamily="18" charset="0"/>
                <a:cs typeface="Times New Roman" panose="02020603050405020304" pitchFamily="18" charset="0"/>
              </a:rPr>
              <a:t>Thứ</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sáu</a:t>
            </a:r>
            <a:r>
              <a:rPr lang="vi-VN" dirty="0">
                <a:latin typeface="Times New Roman" panose="02020603050405020304" pitchFamily="18" charset="0"/>
                <a:cs typeface="Times New Roman" panose="02020603050405020304" pitchFamily="18" charset="0"/>
              </a:rPr>
              <a:t> trên cơ </a:t>
            </a:r>
            <a:r>
              <a:rPr lang="vi-VN" dirty="0" err="1">
                <a:latin typeface="Times New Roman" panose="02020603050405020304" pitchFamily="18" charset="0"/>
                <a:cs typeface="Times New Roman" panose="02020603050405020304" pitchFamily="18" charset="0"/>
              </a:rPr>
              <a:t>sở</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các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nhiệm</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vụ</a:t>
            </a:r>
            <a:r>
              <a:rPr lang="vi-VN" dirty="0">
                <a:latin typeface="Times New Roman" panose="02020603050405020304" pitchFamily="18" charset="0"/>
                <a:cs typeface="Times New Roman" panose="02020603050405020304" pitchFamily="18" charset="0"/>
              </a:rPr>
              <a:t> nghiên </a:t>
            </a:r>
            <a:r>
              <a:rPr lang="vi-VN" dirty="0" err="1">
                <a:latin typeface="Times New Roman" panose="02020603050405020304" pitchFamily="18" charset="0"/>
                <a:cs typeface="Times New Roman" panose="02020603050405020304" pitchFamily="18" charset="0"/>
              </a:rPr>
              <a:t>cứu</a:t>
            </a:r>
            <a:r>
              <a:rPr lang="vi-VN" dirty="0">
                <a:latin typeface="Times New Roman" panose="02020603050405020304" pitchFamily="18" charset="0"/>
                <a:cs typeface="Times New Roman" panose="02020603050405020304" pitchFamily="18" charset="0"/>
              </a:rPr>
              <a:t> trên, </a:t>
            </a:r>
            <a:r>
              <a:rPr lang="vi-VN" dirty="0" err="1">
                <a:latin typeface="Times New Roman" panose="02020603050405020304" pitchFamily="18" charset="0"/>
                <a:cs typeface="Times New Roman" panose="02020603050405020304" pitchFamily="18" charset="0"/>
              </a:rPr>
              <a:t>luận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án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đề</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xuất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ứng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dụng</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vào</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hệ</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thống</a:t>
            </a:r>
            <a:r>
              <a:rPr lang="vi-VN" dirty="0">
                <a:latin typeface="Times New Roman" panose="02020603050405020304" pitchFamily="18" charset="0"/>
                <a:cs typeface="Times New Roman" panose="02020603050405020304" pitchFamily="18" charset="0"/>
              </a:rPr>
              <a:t> liên </a:t>
            </a:r>
            <a:r>
              <a:rPr lang="vi-VN" dirty="0" err="1">
                <a:latin typeface="Times New Roman" panose="02020603050405020304" pitchFamily="18" charset="0"/>
                <a:cs typeface="Times New Roman" panose="02020603050405020304" pitchFamily="18" charset="0"/>
              </a:rPr>
              <a:t>lạc</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nghiệp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vụ</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89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B51E3-380E-B425-725D-7BFF93962CEC}"/>
              </a:ext>
            </a:extLst>
          </p:cNvPr>
          <p:cNvSpPr>
            <a:spLocks noGrp="1"/>
          </p:cNvSpPr>
          <p:nvPr>
            <p:ph type="title"/>
          </p:nvPr>
        </p:nvSpPr>
        <p:spPr/>
        <p:txBody>
          <a:bodyPr>
            <a:normAutofit/>
          </a:bodyPr>
          <a:lstStyle/>
          <a:p>
            <a:pPr algn="l"/>
            <a:r>
              <a:rPr lang="vi-VN" sz="4000" dirty="0">
                <a:latin typeface="Times New Roman" panose="02020603050405020304" pitchFamily="18" charset="0"/>
                <a:cs typeface="Times New Roman" panose="02020603050405020304" pitchFamily="18" charset="0"/>
              </a:rPr>
              <a:t>I. </a:t>
            </a:r>
            <a:r>
              <a:rPr lang="en-US" sz="4000" b="0" i="0" dirty="0" err="1">
                <a:effectLst/>
                <a:latin typeface="Times New Roman" panose="02020603050405020304" pitchFamily="18" charset="0"/>
              </a:rPr>
              <a:t>Giới</a:t>
            </a:r>
            <a:r>
              <a:rPr lang="en-US" sz="4000" b="0" i="0" dirty="0">
                <a:effectLst/>
                <a:latin typeface="Times New Roman" panose="02020603050405020304" pitchFamily="18" charset="0"/>
              </a:rPr>
              <a:t> </a:t>
            </a:r>
            <a:r>
              <a:rPr lang="en-US" sz="4000" b="0" i="0" dirty="0" err="1">
                <a:effectLst/>
                <a:latin typeface="Times New Roman" panose="02020603050405020304" pitchFamily="18" charset="0"/>
              </a:rPr>
              <a:t>thiệu</a:t>
            </a:r>
            <a:r>
              <a:rPr lang="en-US" sz="4000" b="0" i="0" dirty="0">
                <a:effectLst/>
                <a:latin typeface="Times New Roman" panose="02020603050405020304" pitchFamily="18" charset="0"/>
              </a:rPr>
              <a:t> </a:t>
            </a:r>
            <a:r>
              <a:rPr lang="en-US" sz="4000" b="0" i="0" dirty="0" err="1">
                <a:effectLst/>
                <a:latin typeface="Times New Roman" panose="02020603050405020304" pitchFamily="18" charset="0"/>
              </a:rPr>
              <a:t>chung</a:t>
            </a:r>
            <a:r>
              <a:rPr lang="en-US" sz="4000" b="0" i="0" dirty="0">
                <a:effectLst/>
                <a:latin typeface="Times New Roman" panose="02020603050405020304" pitchFamily="18" charset="0"/>
              </a:rPr>
              <a:t> </a:t>
            </a:r>
            <a:r>
              <a:rPr lang="en-US" sz="4000" b="0" i="0" dirty="0" err="1">
                <a:effectLst/>
                <a:latin typeface="Times New Roman" panose="02020603050405020304" pitchFamily="18" charset="0"/>
              </a:rPr>
              <a:t>về</a:t>
            </a:r>
            <a:r>
              <a:rPr lang="en-US" sz="4000" b="0" i="0" dirty="0">
                <a:effectLst/>
                <a:latin typeface="Times New Roman" panose="02020603050405020304" pitchFamily="18" charset="0"/>
              </a:rPr>
              <a:t> </a:t>
            </a:r>
            <a:r>
              <a:rPr lang="en-US" sz="4000" b="0" i="0" dirty="0" err="1">
                <a:effectLst/>
                <a:latin typeface="Times New Roman" panose="02020603050405020304" pitchFamily="18" charset="0"/>
              </a:rPr>
              <a:t>giấu</a:t>
            </a:r>
            <a:r>
              <a:rPr lang="en-US" sz="4000" b="0" i="0" dirty="0">
                <a:effectLst/>
                <a:latin typeface="Times New Roman" panose="02020603050405020304" pitchFamily="18" charset="0"/>
              </a:rPr>
              <a:t> </a:t>
            </a:r>
            <a:r>
              <a:rPr lang="en-US" sz="4000" b="0" i="0" dirty="0" err="1">
                <a:effectLst/>
                <a:latin typeface="Times New Roman" panose="02020603050405020304" pitchFamily="18" charset="0"/>
              </a:rPr>
              <a:t>thông</a:t>
            </a:r>
            <a:r>
              <a:rPr lang="en-US" sz="4000" b="0" i="0" dirty="0">
                <a:effectLst/>
                <a:latin typeface="Times New Roman" panose="02020603050405020304" pitchFamily="18" charset="0"/>
              </a:rPr>
              <a:t> tin</a:t>
            </a:r>
            <a:br>
              <a:rPr lang="en-US" sz="1600" b="0" i="0" dirty="0">
                <a:effectLst/>
                <a:latin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E7C980-11FF-8E59-56F3-756FF5C4E21C}"/>
              </a:ext>
            </a:extLst>
          </p:cNvPr>
          <p:cNvSpPr>
            <a:spLocks noGrp="1"/>
          </p:cNvSpPr>
          <p:nvPr>
            <p:ph idx="1"/>
          </p:nvPr>
        </p:nvSpPr>
        <p:spPr/>
        <p:txBody>
          <a:bodyPr>
            <a:normAutofit/>
          </a:bodyPr>
          <a:lstStyle/>
          <a:p>
            <a:pPr algn="l"/>
            <a:r>
              <a:rPr lang="en-US" b="0" i="0" dirty="0">
                <a:effectLst/>
                <a:latin typeface="Times New Roman" panose="02020603050405020304" pitchFamily="18" charset="0"/>
              </a:rPr>
              <a:t>G</a:t>
            </a:r>
            <a:r>
              <a:rPr lang="vi-VN" b="0" i="0" dirty="0" err="1">
                <a:effectLst/>
                <a:latin typeface="Times New Roman" panose="02020603050405020304" pitchFamily="18" charset="0"/>
              </a:rPr>
              <a:t>iấu</a:t>
            </a:r>
            <a:r>
              <a:rPr lang="vi-VN" b="0" i="0" dirty="0">
                <a:effectLst/>
                <a:latin typeface="Times New Roman" panose="02020603050405020304" pitchFamily="18" charset="0"/>
              </a:rPr>
              <a:t> thông tin </a:t>
            </a:r>
            <a:r>
              <a:rPr lang="vi-VN" b="0" i="0" dirty="0" err="1">
                <a:effectLst/>
                <a:latin typeface="Times New Roman" panose="02020603050405020304" pitchFamily="18" charset="0"/>
              </a:rPr>
              <a:t>là</a:t>
            </a:r>
            <a:r>
              <a:rPr lang="vi-VN" b="0" i="0" dirty="0">
                <a:effectLst/>
                <a:latin typeface="Times New Roman" panose="02020603050405020304" pitchFamily="18" charset="0"/>
              </a:rPr>
              <a:t> </a:t>
            </a:r>
            <a:r>
              <a:rPr lang="vi-VN" b="0" i="0" dirty="0" err="1">
                <a:effectLst/>
                <a:latin typeface="Times New Roman" panose="02020603050405020304" pitchFamily="18" charset="0"/>
              </a:rPr>
              <a:t>một</a:t>
            </a:r>
            <a:r>
              <a:rPr lang="vi-VN" b="0" i="0" dirty="0">
                <a:effectLst/>
                <a:latin typeface="Times New Roman" panose="02020603050405020304" pitchFamily="18" charset="0"/>
              </a:rPr>
              <a:t> </a:t>
            </a:r>
            <a:r>
              <a:rPr lang="vi-VN" b="0" i="0" dirty="0" err="1">
                <a:effectLst/>
                <a:latin typeface="Times New Roman" panose="02020603050405020304" pitchFamily="18" charset="0"/>
              </a:rPr>
              <a:t>kỹ</a:t>
            </a:r>
            <a:r>
              <a:rPr lang="vi-VN" b="0" i="0" dirty="0">
                <a:effectLst/>
                <a:latin typeface="Times New Roman" panose="02020603050405020304" pitchFamily="18" charset="0"/>
              </a:rPr>
              <a:t> </a:t>
            </a:r>
            <a:r>
              <a:rPr lang="vi-VN" b="0" i="0" dirty="0" err="1">
                <a:effectLst/>
                <a:latin typeface="Times New Roman" panose="02020603050405020304" pitchFamily="18" charset="0"/>
              </a:rPr>
              <a:t>thuật</a:t>
            </a:r>
            <a:r>
              <a:rPr lang="vi-VN" b="0" i="0" dirty="0">
                <a:effectLst/>
                <a:latin typeface="Times New Roman" panose="02020603050405020304" pitchFamily="18" charset="0"/>
              </a:rPr>
              <a:t> </a:t>
            </a:r>
            <a:r>
              <a:rPr lang="vi-VN" b="0" i="0" dirty="0" err="1">
                <a:effectLst/>
                <a:latin typeface="Times New Roman" panose="02020603050405020304" pitchFamily="18" charset="0"/>
              </a:rPr>
              <a:t>nhúng</a:t>
            </a:r>
            <a:r>
              <a:rPr lang="vi-VN" b="0" i="0" dirty="0">
                <a:effectLst/>
                <a:latin typeface="Times New Roman" panose="02020603050405020304" pitchFamily="18" charset="0"/>
              </a:rPr>
              <a:t> </a:t>
            </a:r>
            <a:r>
              <a:rPr lang="vi-VN" b="0" i="0" dirty="0" err="1">
                <a:effectLst/>
                <a:latin typeface="Times New Roman" panose="02020603050405020304" pitchFamily="18" charset="0"/>
              </a:rPr>
              <a:t>dữ</a:t>
            </a:r>
            <a:r>
              <a:rPr lang="vi-VN" b="0" i="0" dirty="0">
                <a:effectLst/>
                <a:latin typeface="Times New Roman" panose="02020603050405020304" pitchFamily="18" charset="0"/>
              </a:rPr>
              <a:t> </a:t>
            </a:r>
            <a:r>
              <a:rPr lang="vi-VN" b="0" i="0" dirty="0" err="1">
                <a:effectLst/>
                <a:latin typeface="Times New Roman" panose="02020603050405020304" pitchFamily="18" charset="0"/>
              </a:rPr>
              <a:t>liệu</a:t>
            </a:r>
            <a:r>
              <a:rPr lang="vi-VN" b="0" i="0" dirty="0">
                <a:effectLst/>
                <a:latin typeface="Times New Roman" panose="02020603050405020304" pitchFamily="18" charset="0"/>
              </a:rPr>
              <a:t> </a:t>
            </a:r>
            <a:r>
              <a:rPr lang="vi-VN" b="0" i="0" dirty="0" err="1">
                <a:effectLst/>
                <a:latin typeface="Times New Roman" panose="02020603050405020304" pitchFamily="18" charset="0"/>
              </a:rPr>
              <a:t>vào</a:t>
            </a:r>
            <a:r>
              <a:rPr lang="vi-VN" b="0" i="0" dirty="0">
                <a:effectLst/>
                <a:latin typeface="Times New Roman" panose="02020603050405020304" pitchFamily="18" charset="0"/>
              </a:rPr>
              <a:t> </a:t>
            </a:r>
            <a:r>
              <a:rPr lang="vi-VN" b="0" i="0" dirty="0" err="1">
                <a:effectLst/>
                <a:latin typeface="Times New Roman" panose="02020603050405020304" pitchFamily="18" charset="0"/>
              </a:rPr>
              <a:t>một</a:t>
            </a:r>
            <a:r>
              <a:rPr lang="vi-VN" b="0" i="0" dirty="0">
                <a:effectLst/>
                <a:latin typeface="Times New Roman" panose="02020603050405020304" pitchFamily="18" charset="0"/>
              </a:rPr>
              <a:t> </a:t>
            </a:r>
            <a:r>
              <a:rPr lang="vi-VN" b="0" i="0" dirty="0" err="1">
                <a:effectLst/>
                <a:latin typeface="Times New Roman" panose="02020603050405020304" pitchFamily="18" charset="0"/>
              </a:rPr>
              <a:t>nguồn</a:t>
            </a:r>
            <a:r>
              <a:rPr lang="vi-VN" b="0" i="0" dirty="0">
                <a:effectLst/>
                <a:latin typeface="Times New Roman" panose="02020603050405020304" pitchFamily="18" charset="0"/>
              </a:rPr>
              <a:t> đa phương </a:t>
            </a:r>
            <a:r>
              <a:rPr lang="vi-VN" b="0" i="0" dirty="0" err="1">
                <a:effectLst/>
                <a:latin typeface="Times New Roman" panose="02020603050405020304" pitchFamily="18" charset="0"/>
              </a:rPr>
              <a:t>tiện</a:t>
            </a:r>
            <a:r>
              <a:rPr lang="vi-VN" b="0" i="0" dirty="0">
                <a:effectLst/>
                <a:latin typeface="Times New Roman" panose="02020603050405020304" pitchFamily="18" charset="0"/>
              </a:rPr>
              <a:t> </a:t>
            </a:r>
            <a:r>
              <a:rPr lang="vi-VN" b="0" i="0" dirty="0" err="1">
                <a:effectLst/>
                <a:latin typeface="Times New Roman" panose="02020603050405020304" pitchFamily="18" charset="0"/>
              </a:rPr>
              <a:t>gọi</a:t>
            </a:r>
            <a:r>
              <a:rPr lang="vi-VN" b="0" i="0" dirty="0">
                <a:effectLst/>
                <a:latin typeface="Times New Roman" panose="02020603050405020304" pitchFamily="18" charset="0"/>
              </a:rPr>
              <a:t> </a:t>
            </a:r>
            <a:r>
              <a:rPr lang="vi-VN" b="0" i="0" dirty="0" err="1">
                <a:effectLst/>
                <a:latin typeface="Times New Roman" panose="02020603050405020304" pitchFamily="18" charset="0"/>
              </a:rPr>
              <a:t>là</a:t>
            </a:r>
            <a:r>
              <a:rPr lang="vi-VN" b="0" i="0" dirty="0">
                <a:effectLst/>
                <a:latin typeface="Times New Roman" panose="02020603050405020304" pitchFamily="18" charset="0"/>
              </a:rPr>
              <a:t> môi </a:t>
            </a:r>
            <a:r>
              <a:rPr lang="vi-VN" b="0" i="0" dirty="0" err="1">
                <a:effectLst/>
                <a:latin typeface="Times New Roman" panose="02020603050405020304" pitchFamily="18" charset="0"/>
              </a:rPr>
              <a:t>trường</a:t>
            </a:r>
            <a:r>
              <a:rPr lang="vi-VN" b="0" i="0" dirty="0">
                <a:effectLst/>
                <a:latin typeface="Times New Roman" panose="02020603050405020304" pitchFamily="18" charset="0"/>
              </a:rPr>
              <a:t>, </a:t>
            </a:r>
            <a:r>
              <a:rPr lang="vi-VN" b="0" i="0" dirty="0" err="1">
                <a:effectLst/>
                <a:latin typeface="Times New Roman" panose="02020603050405020304" pitchFamily="18" charset="0"/>
              </a:rPr>
              <a:t>ví</a:t>
            </a:r>
            <a:r>
              <a:rPr lang="vi-VN" b="0" i="0" dirty="0">
                <a:effectLst/>
                <a:latin typeface="Times New Roman" panose="02020603050405020304" pitchFamily="18" charset="0"/>
              </a:rPr>
              <a:t> </a:t>
            </a:r>
            <a:r>
              <a:rPr lang="vi-VN" b="0" i="0" dirty="0" err="1">
                <a:effectLst/>
                <a:latin typeface="Times New Roman" panose="02020603050405020304" pitchFamily="18" charset="0"/>
              </a:rPr>
              <a:t>dụ</a:t>
            </a:r>
            <a:r>
              <a:rPr lang="vi-VN" b="0" i="0" dirty="0">
                <a:effectLst/>
                <a:latin typeface="Times New Roman" panose="02020603050405020304" pitchFamily="18" charset="0"/>
              </a:rPr>
              <a:t> như </a:t>
            </a:r>
            <a:r>
              <a:rPr lang="vi-VN" b="0" i="0" dirty="0" err="1">
                <a:effectLst/>
                <a:latin typeface="Times New Roman" panose="02020603050405020304" pitchFamily="18" charset="0"/>
              </a:rPr>
              <a:t>file</a:t>
            </a:r>
            <a:r>
              <a:rPr lang="vi-VN" b="0" i="0" dirty="0">
                <a:effectLst/>
                <a:latin typeface="Times New Roman" panose="02020603050405020304" pitchFamily="18" charset="0"/>
              </a:rPr>
              <a:t> âm thanh, </a:t>
            </a:r>
            <a:r>
              <a:rPr lang="vi-VN" b="0" i="0" dirty="0" err="1">
                <a:effectLst/>
                <a:latin typeface="Times New Roman" panose="02020603050405020304" pitchFamily="18" charset="0"/>
              </a:rPr>
              <a:t>ảnh</a:t>
            </a:r>
            <a:r>
              <a:rPr lang="vi-VN" b="0" i="0" dirty="0">
                <a:effectLst/>
                <a:latin typeface="Times New Roman" panose="02020603050405020304" pitchFamily="18" charset="0"/>
              </a:rPr>
              <a:t> </a:t>
            </a:r>
            <a:r>
              <a:rPr lang="vi-VN" b="0" i="0" dirty="0" err="1">
                <a:effectLst/>
                <a:latin typeface="Times New Roman" panose="02020603050405020304" pitchFamily="18" charset="0"/>
              </a:rPr>
              <a:t>động</a:t>
            </a:r>
            <a:r>
              <a:rPr lang="vi-VN" b="0" i="0" dirty="0">
                <a:effectLst/>
                <a:latin typeface="Times New Roman" panose="02020603050405020304" pitchFamily="18" charset="0"/>
              </a:rPr>
              <a:t>, </a:t>
            </a:r>
            <a:r>
              <a:rPr lang="vi-VN" b="0" i="0" dirty="0" err="1">
                <a:effectLst/>
                <a:latin typeface="Times New Roman" panose="02020603050405020304" pitchFamily="18" charset="0"/>
              </a:rPr>
              <a:t>ảnh</a:t>
            </a:r>
            <a:r>
              <a:rPr lang="vi-VN" b="0" i="0" dirty="0">
                <a:effectLst/>
                <a:latin typeface="Times New Roman" panose="02020603050405020304" pitchFamily="18" charset="0"/>
              </a:rPr>
              <a:t> </a:t>
            </a:r>
            <a:r>
              <a:rPr lang="vi-VN" b="0" i="0" dirty="0" err="1">
                <a:effectLst/>
                <a:latin typeface="Times New Roman" panose="02020603050405020304" pitchFamily="18" charset="0"/>
              </a:rPr>
              <a:t>tĩnh</a:t>
            </a:r>
            <a:r>
              <a:rPr lang="vi-VN" b="0" i="0" dirty="0">
                <a:effectLst/>
                <a:latin typeface="Times New Roman" panose="02020603050405020304" pitchFamily="18" charset="0"/>
              </a:rPr>
              <a:t> . . . </a:t>
            </a:r>
            <a:r>
              <a:rPr lang="vi-VN" b="0" i="0" dirty="0" err="1">
                <a:effectLst/>
                <a:latin typeface="Times New Roman" panose="02020603050405020304" pitchFamily="18" charset="0"/>
              </a:rPr>
              <a:t>Mục</a:t>
            </a:r>
            <a:r>
              <a:rPr lang="vi-VN" b="0" i="0" dirty="0">
                <a:effectLst/>
                <a:latin typeface="Times New Roman" panose="02020603050405020304" pitchFamily="18" charset="0"/>
              </a:rPr>
              <a:t> </a:t>
            </a:r>
            <a:r>
              <a:rPr lang="vi-VN" b="0" i="0" dirty="0" err="1">
                <a:effectLst/>
                <a:latin typeface="Times New Roman" panose="02020603050405020304" pitchFamily="18" charset="0"/>
              </a:rPr>
              <a:t>đích</a:t>
            </a:r>
            <a:r>
              <a:rPr lang="vi-VN" b="0" i="0" dirty="0">
                <a:effectLst/>
                <a:latin typeface="Times New Roman" panose="02020603050405020304" pitchFamily="18" charset="0"/>
              </a:rPr>
              <a:t> </a:t>
            </a:r>
            <a:r>
              <a:rPr lang="vi-VN" b="0" i="0" dirty="0" err="1">
                <a:effectLst/>
                <a:latin typeface="Times New Roman" panose="02020603050405020304" pitchFamily="18" charset="0"/>
              </a:rPr>
              <a:t>của</a:t>
            </a:r>
            <a:r>
              <a:rPr lang="vi-VN" b="0" i="0" dirty="0">
                <a:effectLst/>
                <a:latin typeface="Times New Roman" panose="02020603050405020304" pitchFamily="18" charset="0"/>
              </a:rPr>
              <a:t> che </a:t>
            </a:r>
            <a:r>
              <a:rPr lang="vi-VN" b="0" i="0" dirty="0" err="1">
                <a:effectLst/>
                <a:latin typeface="Times New Roman" panose="02020603050405020304" pitchFamily="18" charset="0"/>
              </a:rPr>
              <a:t>giấu</a:t>
            </a:r>
            <a:r>
              <a:rPr lang="vi-VN" b="0" i="0" dirty="0">
                <a:effectLst/>
                <a:latin typeface="Times New Roman" panose="02020603050405020304" pitchFamily="18" charset="0"/>
              </a:rPr>
              <a:t> thông tin </a:t>
            </a:r>
            <a:r>
              <a:rPr lang="vi-VN" b="0" i="0" dirty="0" err="1">
                <a:effectLst/>
                <a:latin typeface="Times New Roman" panose="02020603050405020304" pitchFamily="18" charset="0"/>
              </a:rPr>
              <a:t>là</a:t>
            </a:r>
            <a:r>
              <a:rPr lang="vi-VN" b="0" i="0" dirty="0">
                <a:effectLst/>
                <a:latin typeface="Times New Roman" panose="02020603050405020304" pitchFamily="18" charset="0"/>
              </a:rPr>
              <a:t> </a:t>
            </a:r>
            <a:r>
              <a:rPr lang="vi-VN" b="0" i="0" dirty="0" err="1">
                <a:effectLst/>
                <a:latin typeface="Times New Roman" panose="02020603050405020304" pitchFamily="18" charset="0"/>
              </a:rPr>
              <a:t>làm</a:t>
            </a:r>
            <a:r>
              <a:rPr lang="vi-VN" b="0" i="0" dirty="0">
                <a:effectLst/>
                <a:latin typeface="Times New Roman" panose="02020603050405020304" pitchFamily="18" charset="0"/>
              </a:rPr>
              <a:t> cho </a:t>
            </a:r>
            <a:r>
              <a:rPr lang="vi-VN" b="0" i="0" dirty="0" err="1">
                <a:effectLst/>
                <a:latin typeface="Times New Roman" panose="02020603050405020304" pitchFamily="18" charset="0"/>
              </a:rPr>
              <a:t>dữ</a:t>
            </a:r>
            <a:r>
              <a:rPr lang="vi-VN" b="0" i="0" dirty="0">
                <a:effectLst/>
                <a:latin typeface="Times New Roman" panose="02020603050405020304" pitchFamily="18" charset="0"/>
              </a:rPr>
              <a:t> </a:t>
            </a:r>
            <a:r>
              <a:rPr lang="vi-VN" b="0" i="0" dirty="0" err="1">
                <a:effectLst/>
                <a:latin typeface="Times New Roman" panose="02020603050405020304" pitchFamily="18" charset="0"/>
              </a:rPr>
              <a:t>liệu</a:t>
            </a:r>
            <a:r>
              <a:rPr lang="vi-VN" b="0" i="0" dirty="0">
                <a:effectLst/>
                <a:latin typeface="Times New Roman" panose="02020603050405020304" pitchFamily="18" charset="0"/>
              </a:rPr>
              <a:t> </a:t>
            </a:r>
            <a:r>
              <a:rPr lang="vi-VN" b="0" i="0" dirty="0" err="1">
                <a:effectLst/>
                <a:latin typeface="Times New Roman" panose="02020603050405020304" pitchFamily="18" charset="0"/>
              </a:rPr>
              <a:t>trở</a:t>
            </a:r>
            <a:r>
              <a:rPr lang="vi-VN" b="0" i="0" dirty="0">
                <a:effectLst/>
                <a:latin typeface="Times New Roman" panose="02020603050405020304" pitchFamily="18" charset="0"/>
              </a:rPr>
              <a:t> lên không </a:t>
            </a:r>
            <a:r>
              <a:rPr lang="vi-VN" b="0" i="0" dirty="0" err="1">
                <a:effectLst/>
                <a:latin typeface="Times New Roman" panose="02020603050405020304" pitchFamily="18" charset="0"/>
              </a:rPr>
              <a:t>thể</a:t>
            </a:r>
            <a:r>
              <a:rPr lang="vi-VN" b="0" i="0" dirty="0">
                <a:effectLst/>
                <a:latin typeface="Times New Roman" panose="02020603050405020304" pitchFamily="18" charset="0"/>
              </a:rPr>
              <a:t> nghe </a:t>
            </a:r>
            <a:r>
              <a:rPr lang="vi-VN" b="0" i="0" dirty="0" err="1">
                <a:effectLst/>
                <a:latin typeface="Times New Roman" panose="02020603050405020304" pitchFamily="18" charset="0"/>
              </a:rPr>
              <a:t>thấy</a:t>
            </a:r>
            <a:r>
              <a:rPr lang="vi-VN" b="0" i="0" dirty="0">
                <a:effectLst/>
                <a:latin typeface="Times New Roman" panose="02020603050405020304" pitchFamily="18" charset="0"/>
              </a:rPr>
              <a:t> hay </a:t>
            </a:r>
            <a:r>
              <a:rPr lang="vi-VN" b="0" i="0" dirty="0" err="1">
                <a:effectLst/>
                <a:latin typeface="Times New Roman" panose="02020603050405020304" pitchFamily="18" charset="0"/>
              </a:rPr>
              <a:t>nhìn</a:t>
            </a:r>
            <a:r>
              <a:rPr lang="vi-VN" b="0" i="0" dirty="0">
                <a:effectLst/>
                <a:latin typeface="Times New Roman" panose="02020603050405020304" pitchFamily="18" charset="0"/>
              </a:rPr>
              <a:t> </a:t>
            </a:r>
            <a:r>
              <a:rPr lang="vi-VN" b="0" i="0" dirty="0" err="1">
                <a:effectLst/>
                <a:latin typeface="Times New Roman" panose="02020603050405020304" pitchFamily="18" charset="0"/>
              </a:rPr>
              <a:t>thấy</a:t>
            </a:r>
            <a:r>
              <a:rPr lang="vi-VN" b="0" i="0" dirty="0">
                <a:effectLst/>
                <a:latin typeface="Times New Roman" panose="02020603050405020304" pitchFamily="18" charset="0"/>
              </a:rPr>
              <a:t>. </a:t>
            </a:r>
            <a:r>
              <a:rPr lang="vi-VN" b="0" i="0" dirty="0" err="1">
                <a:effectLst/>
                <a:latin typeface="Times New Roman" panose="02020603050405020304" pitchFamily="18" charset="0"/>
              </a:rPr>
              <a:t>Điều</a:t>
            </a:r>
            <a:r>
              <a:rPr lang="vi-VN" b="0" i="0" dirty="0">
                <a:effectLst/>
                <a:latin typeface="Times New Roman" panose="02020603050405020304" pitchFamily="18" charset="0"/>
              </a:rPr>
              <a:t> </a:t>
            </a:r>
            <a:r>
              <a:rPr lang="vi-VN" b="0" i="0" dirty="0" err="1">
                <a:effectLst/>
                <a:latin typeface="Times New Roman" panose="02020603050405020304" pitchFamily="18" charset="0"/>
              </a:rPr>
              <a:t>đó</a:t>
            </a:r>
            <a:r>
              <a:rPr lang="vi-VN" b="0" i="0" dirty="0">
                <a:effectLst/>
                <a:latin typeface="Times New Roman" panose="02020603050405020304" pitchFamily="18" charset="0"/>
              </a:rPr>
              <a:t> </a:t>
            </a:r>
            <a:r>
              <a:rPr lang="vi-VN" b="0" i="0" dirty="0" err="1">
                <a:effectLst/>
                <a:latin typeface="Times New Roman" panose="02020603050405020304" pitchFamily="18" charset="0"/>
              </a:rPr>
              <a:t>có</a:t>
            </a:r>
            <a:r>
              <a:rPr lang="vi-VN" b="0" i="0" dirty="0">
                <a:effectLst/>
                <a:latin typeface="Times New Roman" panose="02020603050405020304" pitchFamily="18" charset="0"/>
              </a:rPr>
              <a:t> </a:t>
            </a:r>
            <a:r>
              <a:rPr lang="vi-VN" b="0" i="0" dirty="0" err="1">
                <a:effectLst/>
                <a:latin typeface="Times New Roman" panose="02020603050405020304" pitchFamily="18" charset="0"/>
              </a:rPr>
              <a:t>nghĩa</a:t>
            </a:r>
            <a:r>
              <a:rPr lang="vi-VN" b="0" i="0" dirty="0">
                <a:effectLst/>
                <a:latin typeface="Times New Roman" panose="02020603050405020304" pitchFamily="18" charset="0"/>
              </a:rPr>
              <a:t> </a:t>
            </a:r>
            <a:r>
              <a:rPr lang="vi-VN" b="0" i="0" dirty="0" err="1">
                <a:effectLst/>
                <a:latin typeface="Times New Roman" panose="02020603050405020304" pitchFamily="18" charset="0"/>
              </a:rPr>
              <a:t>là</a:t>
            </a:r>
            <a:r>
              <a:rPr lang="vi-VN" b="0" i="0" dirty="0">
                <a:effectLst/>
                <a:latin typeface="Times New Roman" panose="02020603050405020304" pitchFamily="18" charset="0"/>
              </a:rPr>
              <a:t> </a:t>
            </a:r>
            <a:r>
              <a:rPr lang="vi-VN" b="0" i="0" dirty="0" err="1">
                <a:effectLst/>
                <a:latin typeface="Times New Roman" panose="02020603050405020304" pitchFamily="18" charset="0"/>
              </a:rPr>
              <a:t>đối</a:t>
            </a:r>
            <a:r>
              <a:rPr lang="vi-VN" b="0" i="0" dirty="0">
                <a:effectLst/>
                <a:latin typeface="Times New Roman" panose="02020603050405020304" pitchFamily="18" charset="0"/>
              </a:rPr>
              <a:t> phương không </a:t>
            </a:r>
            <a:r>
              <a:rPr lang="vi-VN" b="0" i="0" dirty="0" err="1">
                <a:effectLst/>
                <a:latin typeface="Times New Roman" panose="02020603050405020304" pitchFamily="18" charset="0"/>
              </a:rPr>
              <a:t>nhận</a:t>
            </a:r>
            <a:r>
              <a:rPr lang="vi-VN" b="0" i="0" dirty="0">
                <a:effectLst/>
                <a:latin typeface="Times New Roman" panose="02020603050405020304" pitchFamily="18" charset="0"/>
              </a:rPr>
              <a:t> </a:t>
            </a:r>
            <a:r>
              <a:rPr lang="vi-VN" b="0" i="0" dirty="0" err="1">
                <a:effectLst/>
                <a:latin typeface="Times New Roman" panose="02020603050405020304" pitchFamily="18" charset="0"/>
              </a:rPr>
              <a:t>thấy</a:t>
            </a:r>
            <a:r>
              <a:rPr lang="vi-VN" b="0" i="0" dirty="0">
                <a:effectLst/>
                <a:latin typeface="Times New Roman" panose="02020603050405020304" pitchFamily="18" charset="0"/>
              </a:rPr>
              <a:t> </a:t>
            </a:r>
            <a:r>
              <a:rPr lang="vi-VN" b="0" i="0" dirty="0" err="1">
                <a:effectLst/>
                <a:latin typeface="Times New Roman" panose="02020603050405020304" pitchFamily="18" charset="0"/>
              </a:rPr>
              <a:t>sự</a:t>
            </a:r>
            <a:r>
              <a:rPr lang="vi-VN" b="0" i="0" dirty="0">
                <a:effectLst/>
                <a:latin typeface="Times New Roman" panose="02020603050405020304" pitchFamily="18" charset="0"/>
              </a:rPr>
              <a:t> </a:t>
            </a:r>
            <a:r>
              <a:rPr lang="vi-VN" b="0" i="0" dirty="0" err="1">
                <a:effectLst/>
                <a:latin typeface="Times New Roman" panose="02020603050405020304" pitchFamily="18" charset="0"/>
              </a:rPr>
              <a:t>tồn</a:t>
            </a:r>
            <a:r>
              <a:rPr lang="vi-VN" b="0" i="0" dirty="0">
                <a:effectLst/>
                <a:latin typeface="Times New Roman" panose="02020603050405020304" pitchFamily="18" charset="0"/>
              </a:rPr>
              <a:t> </a:t>
            </a:r>
            <a:r>
              <a:rPr lang="vi-VN" b="0" i="0" dirty="0" err="1">
                <a:effectLst/>
                <a:latin typeface="Times New Roman" panose="02020603050405020304" pitchFamily="18" charset="0"/>
              </a:rPr>
              <a:t>tại</a:t>
            </a:r>
            <a:r>
              <a:rPr lang="vi-VN" b="0" i="0" dirty="0">
                <a:effectLst/>
                <a:latin typeface="Times New Roman" panose="02020603050405020304" pitchFamily="18" charset="0"/>
              </a:rPr>
              <a:t> </a:t>
            </a:r>
            <a:r>
              <a:rPr lang="vi-VN" b="0" i="0" dirty="0" err="1">
                <a:effectLst/>
                <a:latin typeface="Times New Roman" panose="02020603050405020304" pitchFamily="18" charset="0"/>
              </a:rPr>
              <a:t>của</a:t>
            </a:r>
            <a:r>
              <a:rPr lang="vi-VN" b="0" i="0" dirty="0">
                <a:effectLst/>
                <a:latin typeface="Times New Roman" panose="02020603050405020304" pitchFamily="18" charset="0"/>
              </a:rPr>
              <a:t> </a:t>
            </a:r>
            <a:r>
              <a:rPr lang="vi-VN" b="0" i="0" dirty="0" err="1">
                <a:effectLst/>
                <a:latin typeface="Times New Roman" panose="02020603050405020304" pitchFamily="18" charset="0"/>
              </a:rPr>
              <a:t>dữ</a:t>
            </a:r>
            <a:r>
              <a:rPr lang="vi-VN" b="0" i="0" dirty="0">
                <a:effectLst/>
                <a:latin typeface="Times New Roman" panose="02020603050405020304" pitchFamily="18" charset="0"/>
              </a:rPr>
              <a:t> </a:t>
            </a:r>
            <a:r>
              <a:rPr lang="vi-VN" b="0" i="0" dirty="0" err="1">
                <a:effectLst/>
                <a:latin typeface="Times New Roman" panose="02020603050405020304" pitchFamily="18" charset="0"/>
              </a:rPr>
              <a:t>liệu</a:t>
            </a:r>
            <a:r>
              <a:rPr lang="vi-VN" b="0" i="0" dirty="0">
                <a:effectLst/>
                <a:latin typeface="Times New Roman" panose="02020603050405020304" pitchFamily="18" charset="0"/>
              </a:rPr>
              <a:t> </a:t>
            </a:r>
            <a:r>
              <a:rPr lang="vi-VN" b="0" i="0" dirty="0" err="1">
                <a:effectLst/>
                <a:latin typeface="Times New Roman" panose="02020603050405020304" pitchFamily="18" charset="0"/>
              </a:rPr>
              <a:t>đã</a:t>
            </a:r>
            <a:r>
              <a:rPr lang="vi-VN" b="0" i="0" dirty="0">
                <a:effectLst/>
                <a:latin typeface="Times New Roman" panose="02020603050405020304" pitchFamily="18" charset="0"/>
              </a:rPr>
              <a:t> </a:t>
            </a:r>
            <a:r>
              <a:rPr lang="vi-VN" b="0" i="0" dirty="0" err="1">
                <a:effectLst/>
                <a:latin typeface="Times New Roman" panose="02020603050405020304" pitchFamily="18" charset="0"/>
              </a:rPr>
              <a:t>được</a:t>
            </a:r>
            <a:r>
              <a:rPr lang="vi-VN" b="0" i="0" dirty="0">
                <a:effectLst/>
                <a:latin typeface="Times New Roman" panose="02020603050405020304" pitchFamily="18" charset="0"/>
              </a:rPr>
              <a:t> </a:t>
            </a:r>
            <a:r>
              <a:rPr lang="vi-VN" b="0" i="0" dirty="0" err="1">
                <a:effectLst/>
                <a:latin typeface="Times New Roman" panose="02020603050405020304" pitchFamily="18" charset="0"/>
              </a:rPr>
              <a:t>nhúng</a:t>
            </a:r>
            <a:r>
              <a:rPr lang="vi-VN" b="0" i="0" dirty="0">
                <a:effectLst/>
                <a:latin typeface="Times New Roman" panose="02020603050405020304" pitchFamily="18" charset="0"/>
              </a:rPr>
              <a:t> </a:t>
            </a:r>
            <a:r>
              <a:rPr lang="vi-VN" b="0" i="0" dirty="0" err="1">
                <a:effectLst/>
                <a:latin typeface="Times New Roman" panose="02020603050405020304" pitchFamily="18" charset="0"/>
              </a:rPr>
              <a:t>dù</a:t>
            </a:r>
            <a:r>
              <a:rPr lang="vi-VN" b="0" i="0" dirty="0">
                <a:effectLst/>
                <a:latin typeface="Times New Roman" panose="02020603050405020304" pitchFamily="18" charset="0"/>
              </a:rPr>
              <a:t> </a:t>
            </a:r>
            <a:r>
              <a:rPr lang="vi-VN" b="0" i="0" dirty="0" err="1">
                <a:effectLst/>
                <a:latin typeface="Times New Roman" panose="02020603050405020304" pitchFamily="18" charset="0"/>
              </a:rPr>
              <a:t>có</a:t>
            </a:r>
            <a:r>
              <a:rPr lang="vi-VN" b="0" i="0" dirty="0">
                <a:effectLst/>
                <a:latin typeface="Times New Roman" panose="02020603050405020304" pitchFamily="18" charset="0"/>
              </a:rPr>
              <a:t> </a:t>
            </a:r>
            <a:r>
              <a:rPr lang="vi-VN" b="0" i="0" dirty="0" err="1">
                <a:effectLst/>
                <a:latin typeface="Times New Roman" panose="02020603050405020304" pitchFamily="18" charset="0"/>
              </a:rPr>
              <a:t>lắng</a:t>
            </a:r>
            <a:r>
              <a:rPr lang="vi-VN" b="0" i="0" dirty="0">
                <a:effectLst/>
                <a:latin typeface="Times New Roman" panose="02020603050405020304" pitchFamily="18" charset="0"/>
              </a:rPr>
              <a:t> nghe hay </a:t>
            </a:r>
            <a:r>
              <a:rPr lang="vi-VN" b="0" i="0" dirty="0" err="1">
                <a:effectLst/>
                <a:latin typeface="Times New Roman" panose="02020603050405020304" pitchFamily="18" charset="0"/>
              </a:rPr>
              <a:t>cố</a:t>
            </a:r>
            <a:r>
              <a:rPr lang="vi-VN" b="0" i="0" dirty="0">
                <a:effectLst/>
                <a:latin typeface="Times New Roman" panose="02020603050405020304" pitchFamily="18" charset="0"/>
              </a:rPr>
              <a:t> </a:t>
            </a:r>
            <a:r>
              <a:rPr lang="vi-VN" b="0" i="0" dirty="0" err="1">
                <a:effectLst/>
                <a:latin typeface="Times New Roman" panose="02020603050405020304" pitchFamily="18" charset="0"/>
              </a:rPr>
              <a:t>gắng</a:t>
            </a:r>
            <a:r>
              <a:rPr lang="vi-VN" b="0" i="0" dirty="0">
                <a:effectLst/>
                <a:latin typeface="Times New Roman" panose="02020603050405020304" pitchFamily="18" charset="0"/>
              </a:rPr>
              <a:t> </a:t>
            </a:r>
            <a:r>
              <a:rPr lang="vi-VN" b="0" i="0" dirty="0" err="1">
                <a:effectLst/>
                <a:latin typeface="Times New Roman" panose="02020603050405020304" pitchFamily="18" charset="0"/>
              </a:rPr>
              <a:t>nhìn</a:t>
            </a:r>
            <a:r>
              <a:rPr lang="vi-VN" b="0" i="0" dirty="0">
                <a:effectLst/>
                <a:latin typeface="Times New Roman" panose="02020603050405020304" pitchFamily="18" charset="0"/>
              </a:rPr>
              <a:t> </a:t>
            </a:r>
            <a:r>
              <a:rPr lang="vi-VN" b="0" i="0" dirty="0" err="1">
                <a:effectLst/>
                <a:latin typeface="Times New Roman" panose="02020603050405020304" pitchFamily="18" charset="0"/>
              </a:rPr>
              <a:t>thật</a:t>
            </a:r>
            <a:r>
              <a:rPr lang="vi-VN" b="0" i="0" dirty="0">
                <a:effectLst/>
                <a:latin typeface="Times New Roman" panose="02020603050405020304" pitchFamily="18" charset="0"/>
              </a:rPr>
              <a:t> </a:t>
            </a:r>
            <a:r>
              <a:rPr lang="vi-VN" b="0" i="0" dirty="0" err="1">
                <a:effectLst/>
                <a:latin typeface="Times New Roman" panose="02020603050405020304" pitchFamily="18" charset="0"/>
              </a:rPr>
              <a:t>cẩn</a:t>
            </a:r>
            <a:r>
              <a:rPr lang="vi-VN" b="0" i="0" dirty="0">
                <a:effectLst/>
                <a:latin typeface="Times New Roman" panose="02020603050405020304" pitchFamily="18" charset="0"/>
              </a:rPr>
              <a:t> </a:t>
            </a:r>
            <a:r>
              <a:rPr lang="vi-VN" b="0" i="0" dirty="0" err="1">
                <a:effectLst/>
                <a:latin typeface="Times New Roman" panose="02020603050405020304" pitchFamily="18" charset="0"/>
              </a:rPr>
              <a:t>thận</a:t>
            </a:r>
            <a:r>
              <a:rPr lang="vi-VN" b="0" i="0" dirty="0">
                <a:effectLst/>
                <a:latin typeface="Times New Roman" panose="02020603050405020304" pitchFamily="18" charset="0"/>
              </a:rPr>
              <a:t> </a:t>
            </a:r>
            <a:r>
              <a:rPr lang="vi-VN" b="0" i="0" dirty="0" err="1">
                <a:effectLst/>
                <a:latin typeface="Times New Roman" panose="02020603050405020304" pitchFamily="18" charset="0"/>
              </a:rPr>
              <a:t>vào</a:t>
            </a:r>
            <a:r>
              <a:rPr lang="vi-VN" b="0" i="0" dirty="0">
                <a:effectLst/>
                <a:latin typeface="Times New Roman" panose="02020603050405020304" pitchFamily="18" charset="0"/>
              </a:rPr>
              <a:t> môi </a:t>
            </a:r>
            <a:r>
              <a:rPr lang="vi-VN" b="0" i="0" dirty="0" err="1">
                <a:effectLst/>
                <a:latin typeface="Times New Roman" panose="02020603050405020304" pitchFamily="18" charset="0"/>
              </a:rPr>
              <a:t>trường</a:t>
            </a:r>
            <a:r>
              <a:rPr lang="vi-VN" b="0" i="0" dirty="0">
                <a:effectLst/>
                <a:latin typeface="Times New Roman" panose="02020603050405020304" pitchFamily="18" charset="0"/>
              </a:rPr>
              <a:t> </a:t>
            </a:r>
            <a:r>
              <a:rPr lang="vi-VN" b="0" i="0" dirty="0" err="1">
                <a:effectLst/>
                <a:latin typeface="Times New Roman" panose="02020603050405020304" pitchFamily="18" charset="0"/>
              </a:rPr>
              <a:t>có</a:t>
            </a:r>
            <a:r>
              <a:rPr lang="vi-VN" b="0" i="0" dirty="0">
                <a:effectLst/>
                <a:latin typeface="Times New Roman" panose="02020603050405020304" pitchFamily="18" charset="0"/>
              </a:rPr>
              <a:t> </a:t>
            </a:r>
            <a:r>
              <a:rPr lang="vi-VN" b="0" i="0" dirty="0" err="1">
                <a:effectLst/>
                <a:latin typeface="Times New Roman" panose="02020603050405020304" pitchFamily="18" charset="0"/>
              </a:rPr>
              <a:t>giấu</a:t>
            </a:r>
            <a:r>
              <a:rPr lang="vi-VN" b="0" i="0" dirty="0">
                <a:effectLst/>
                <a:latin typeface="Times New Roman" panose="02020603050405020304" pitchFamily="18" charset="0"/>
              </a:rPr>
              <a:t> </a:t>
            </a:r>
            <a:r>
              <a:rPr lang="vi-VN" b="0" i="0" dirty="0" err="1">
                <a:effectLst/>
                <a:latin typeface="Times New Roman" panose="02020603050405020304" pitchFamily="18" charset="0"/>
              </a:rPr>
              <a:t>dữ</a:t>
            </a:r>
            <a:r>
              <a:rPr lang="vi-VN" b="0" i="0" dirty="0">
                <a:effectLst/>
                <a:latin typeface="Times New Roman" panose="02020603050405020304" pitchFamily="18" charset="0"/>
              </a:rPr>
              <a:t> </a:t>
            </a:r>
            <a:r>
              <a:rPr lang="vi-VN" b="0" i="0" dirty="0" err="1">
                <a:effectLst/>
                <a:latin typeface="Times New Roman" panose="02020603050405020304" pitchFamily="18" charset="0"/>
              </a:rPr>
              <a:t>liệu</a:t>
            </a:r>
            <a:r>
              <a:rPr lang="vi-VN" b="0" i="0" dirty="0">
                <a:effectLst/>
                <a:latin typeface="Times New Roman" panose="02020603050405020304" pitchFamily="18" charset="0"/>
              </a:rPr>
              <a:t>.</a:t>
            </a:r>
            <a:endParaRPr lang="en-US" b="0" i="0" dirty="0">
              <a:effectLst/>
              <a:latin typeface="Times New Roman" panose="02020603050405020304" pitchFamily="18" charset="0"/>
            </a:endParaRPr>
          </a:p>
          <a:p>
            <a:pPr algn="l"/>
            <a:r>
              <a:rPr lang="vi-VN" b="0" i="0" dirty="0" err="1">
                <a:effectLst/>
                <a:latin typeface="Times New Roman" panose="02020603050405020304" pitchFamily="18" charset="0"/>
              </a:rPr>
              <a:t>Mỗi</a:t>
            </a:r>
            <a:r>
              <a:rPr lang="vi-VN" b="0" i="0" dirty="0">
                <a:effectLst/>
                <a:latin typeface="Times New Roman" panose="02020603050405020304" pitchFamily="18" charset="0"/>
              </a:rPr>
              <a:t> </a:t>
            </a:r>
            <a:r>
              <a:rPr lang="vi-VN" b="0" i="0" dirty="0" err="1">
                <a:effectLst/>
                <a:latin typeface="Times New Roman" panose="02020603050405020304" pitchFamily="18" charset="0"/>
              </a:rPr>
              <a:t>kỹ</a:t>
            </a:r>
            <a:r>
              <a:rPr lang="vi-VN" b="0" i="0" dirty="0">
                <a:effectLst/>
                <a:latin typeface="Times New Roman" panose="02020603050405020304" pitchFamily="18" charset="0"/>
              </a:rPr>
              <a:t> </a:t>
            </a:r>
            <a:r>
              <a:rPr lang="vi-VN" b="0" i="0" dirty="0" err="1">
                <a:effectLst/>
                <a:latin typeface="Times New Roman" panose="02020603050405020304" pitchFamily="18" charset="0"/>
              </a:rPr>
              <a:t>thuật</a:t>
            </a:r>
            <a:r>
              <a:rPr lang="vi-VN" b="0" i="0" dirty="0">
                <a:effectLst/>
                <a:latin typeface="Times New Roman" panose="02020603050405020304" pitchFamily="18" charset="0"/>
              </a:rPr>
              <a:t> </a:t>
            </a:r>
            <a:r>
              <a:rPr lang="vi-VN" b="0" i="0" dirty="0" err="1">
                <a:effectLst/>
                <a:latin typeface="Times New Roman" panose="02020603050405020304" pitchFamily="18" charset="0"/>
              </a:rPr>
              <a:t>giấu</a:t>
            </a:r>
            <a:r>
              <a:rPr lang="vi-VN" b="0" i="0" dirty="0">
                <a:effectLst/>
                <a:latin typeface="Times New Roman" panose="02020603050405020304" pitchFamily="18" charset="0"/>
              </a:rPr>
              <a:t> tin </a:t>
            </a:r>
            <a:r>
              <a:rPr lang="vi-VN" b="0" i="0" dirty="0" err="1">
                <a:effectLst/>
                <a:latin typeface="Times New Roman" panose="02020603050405020304" pitchFamily="18" charset="0"/>
              </a:rPr>
              <a:t>gồm</a:t>
            </a:r>
            <a:r>
              <a:rPr lang="vi-VN" b="0" i="0" dirty="0">
                <a:effectLst/>
                <a:latin typeface="Times New Roman" panose="02020603050405020304" pitchFamily="18" charset="0"/>
              </a:rPr>
              <a:t> : </a:t>
            </a:r>
            <a:endParaRPr lang="en-US" b="0" i="0" dirty="0">
              <a:effectLst/>
              <a:latin typeface="Times New Roman" panose="02020603050405020304" pitchFamily="18" charset="0"/>
            </a:endParaRPr>
          </a:p>
          <a:p>
            <a:pPr marL="0" indent="0" algn="l">
              <a:buNone/>
            </a:pPr>
            <a:r>
              <a:rPr lang="vi-VN" b="0" i="0" dirty="0">
                <a:effectLst/>
                <a:latin typeface="Times New Roman" panose="02020603050405020304" pitchFamily="18" charset="0"/>
              </a:rPr>
              <a:t>-</a:t>
            </a:r>
            <a:r>
              <a:rPr lang="vi-VN" b="0" i="0" dirty="0" err="1">
                <a:effectLst/>
                <a:latin typeface="Times New Roman" panose="02020603050405020304" pitchFamily="18" charset="0"/>
              </a:rPr>
              <a:t>Thuật</a:t>
            </a:r>
            <a:r>
              <a:rPr lang="vi-VN" b="0" i="0" dirty="0">
                <a:effectLst/>
                <a:latin typeface="Times New Roman" panose="02020603050405020304" pitchFamily="18" charset="0"/>
              </a:rPr>
              <a:t> </a:t>
            </a:r>
            <a:r>
              <a:rPr lang="vi-VN" b="0" i="0" dirty="0" err="1">
                <a:effectLst/>
                <a:latin typeface="Times New Roman" panose="02020603050405020304" pitchFamily="18" charset="0"/>
              </a:rPr>
              <a:t>toán</a:t>
            </a:r>
            <a:r>
              <a:rPr lang="vi-VN" b="0" i="0" dirty="0">
                <a:effectLst/>
                <a:latin typeface="Times New Roman" panose="02020603050405020304" pitchFamily="18" charset="0"/>
              </a:rPr>
              <a:t> </a:t>
            </a:r>
            <a:r>
              <a:rPr lang="vi-VN" b="0" i="0" dirty="0" err="1">
                <a:effectLst/>
                <a:latin typeface="Times New Roman" panose="02020603050405020304" pitchFamily="18" charset="0"/>
              </a:rPr>
              <a:t>giấu</a:t>
            </a:r>
            <a:r>
              <a:rPr lang="vi-VN" b="0" i="0" dirty="0">
                <a:effectLst/>
                <a:latin typeface="Times New Roman" panose="02020603050405020304" pitchFamily="18" charset="0"/>
              </a:rPr>
              <a:t> tin. </a:t>
            </a:r>
            <a:endParaRPr lang="en-US" b="0" i="0" dirty="0">
              <a:effectLst/>
              <a:latin typeface="Times New Roman" panose="02020603050405020304" pitchFamily="18" charset="0"/>
            </a:endParaRPr>
          </a:p>
          <a:p>
            <a:pPr marL="0" indent="0" algn="l">
              <a:buNone/>
            </a:pPr>
            <a:r>
              <a:rPr lang="vi-VN" b="0" i="0" dirty="0">
                <a:effectLst/>
                <a:latin typeface="Times New Roman" panose="02020603050405020304" pitchFamily="18" charset="0"/>
              </a:rPr>
              <a:t>-</a:t>
            </a:r>
            <a:r>
              <a:rPr lang="vi-VN" b="0" i="0" dirty="0" err="1">
                <a:effectLst/>
                <a:latin typeface="Times New Roman" panose="02020603050405020304" pitchFamily="18" charset="0"/>
              </a:rPr>
              <a:t>Bộ</a:t>
            </a:r>
            <a:r>
              <a:rPr lang="vi-VN" b="0" i="0" dirty="0">
                <a:effectLst/>
                <a:latin typeface="Times New Roman" panose="02020603050405020304" pitchFamily="18" charset="0"/>
              </a:rPr>
              <a:t> </a:t>
            </a:r>
            <a:r>
              <a:rPr lang="vi-VN" b="0" i="0" dirty="0" err="1">
                <a:effectLst/>
                <a:latin typeface="Times New Roman" panose="02020603050405020304" pitchFamily="18" charset="0"/>
              </a:rPr>
              <a:t>giải</a:t>
            </a:r>
            <a:r>
              <a:rPr lang="vi-VN" b="0" i="0" dirty="0">
                <a:effectLst/>
                <a:latin typeface="Times New Roman" panose="02020603050405020304" pitchFamily="18" charset="0"/>
              </a:rPr>
              <a:t> </a:t>
            </a:r>
            <a:r>
              <a:rPr lang="vi-VN" b="0" i="0" dirty="0" err="1">
                <a:effectLst/>
                <a:latin typeface="Times New Roman" panose="02020603050405020304" pitchFamily="18" charset="0"/>
              </a:rPr>
              <a:t>mã</a:t>
            </a:r>
            <a:r>
              <a:rPr lang="vi-VN" b="0" i="0" dirty="0">
                <a:effectLst/>
                <a:latin typeface="Times New Roman" panose="02020603050405020304" pitchFamily="18" charset="0"/>
              </a:rPr>
              <a:t> thông tin.</a:t>
            </a:r>
          </a:p>
        </p:txBody>
      </p:sp>
    </p:spTree>
    <p:extLst>
      <p:ext uri="{BB962C8B-B14F-4D97-AF65-F5344CB8AC3E}">
        <p14:creationId xmlns:p14="http://schemas.microsoft.com/office/powerpoint/2010/main" val="221325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07C0-A4D8-BFBB-4C4B-D6C598CB1B4A}"/>
              </a:ext>
            </a:extLst>
          </p:cNvPr>
          <p:cNvSpPr>
            <a:spLocks noGrp="1"/>
          </p:cNvSpPr>
          <p:nvPr>
            <p:ph type="title"/>
          </p:nvPr>
        </p:nvSpPr>
        <p:spPr>
          <a:xfrm>
            <a:off x="838200" y="501050"/>
            <a:ext cx="10515600" cy="2927950"/>
          </a:xfrm>
        </p:spPr>
        <p:txBody>
          <a:bodyPr>
            <a:normAutofit/>
          </a:bodyPr>
          <a:lstStyle/>
          <a:p>
            <a:r>
              <a:rPr lang="en-US" sz="2800" dirty="0"/>
              <a:t>Th</a:t>
            </a:r>
            <a:r>
              <a:rPr lang="vi-VN" sz="2800" dirty="0" err="1"/>
              <a:t>uật</a:t>
            </a:r>
            <a:r>
              <a:rPr lang="vi-VN" sz="2800" dirty="0"/>
              <a:t> </a:t>
            </a:r>
            <a:r>
              <a:rPr lang="vi-VN" sz="2800" dirty="0" err="1"/>
              <a:t>toán</a:t>
            </a:r>
            <a:r>
              <a:rPr lang="vi-VN" sz="2800" dirty="0"/>
              <a:t> </a:t>
            </a:r>
            <a:r>
              <a:rPr lang="vi-VN" sz="2800" dirty="0" err="1"/>
              <a:t>giấu</a:t>
            </a:r>
            <a:r>
              <a:rPr lang="vi-VN" sz="2800" dirty="0"/>
              <a:t> tin </a:t>
            </a:r>
            <a:r>
              <a:rPr lang="vi-VN" sz="2800" dirty="0" err="1"/>
              <a:t>được</a:t>
            </a:r>
            <a:r>
              <a:rPr lang="vi-VN" sz="2800" dirty="0"/>
              <a:t> </a:t>
            </a:r>
            <a:r>
              <a:rPr lang="vi-VN" sz="2800" dirty="0" err="1"/>
              <a:t>dùng</a:t>
            </a:r>
            <a:r>
              <a:rPr lang="vi-VN" sz="2800" dirty="0"/>
              <a:t> </a:t>
            </a:r>
            <a:r>
              <a:rPr lang="vi-VN" sz="2800" dirty="0" err="1"/>
              <a:t>để</a:t>
            </a:r>
            <a:r>
              <a:rPr lang="vi-VN" sz="2800" dirty="0"/>
              <a:t> </a:t>
            </a:r>
            <a:r>
              <a:rPr lang="vi-VN" sz="2800" dirty="0" err="1"/>
              <a:t>giấu</a:t>
            </a:r>
            <a:r>
              <a:rPr lang="vi-VN" sz="2800" dirty="0"/>
              <a:t> thông tin </a:t>
            </a:r>
            <a:r>
              <a:rPr lang="vi-VN" sz="2800" dirty="0" err="1"/>
              <a:t>vào</a:t>
            </a:r>
            <a:r>
              <a:rPr lang="vi-VN" sz="2800" dirty="0"/>
              <a:t> </a:t>
            </a:r>
            <a:r>
              <a:rPr lang="vi-VN" sz="2800" dirty="0" err="1"/>
              <a:t>một</a:t>
            </a:r>
            <a:r>
              <a:rPr lang="vi-VN" sz="2800" dirty="0"/>
              <a:t> phương </a:t>
            </a:r>
            <a:r>
              <a:rPr lang="vi-VN" sz="2800" dirty="0" err="1"/>
              <a:t>tiện</a:t>
            </a:r>
            <a:r>
              <a:rPr lang="vi-VN" sz="2800" dirty="0"/>
              <a:t> mang </a:t>
            </a:r>
            <a:r>
              <a:rPr lang="vi-VN" sz="2800" dirty="0" err="1"/>
              <a:t>bằng</a:t>
            </a:r>
            <a:r>
              <a:rPr lang="vi-VN" sz="2800" dirty="0"/>
              <a:t> </a:t>
            </a:r>
            <a:r>
              <a:rPr lang="vi-VN" sz="2800" dirty="0" err="1"/>
              <a:t>cách</a:t>
            </a:r>
            <a:r>
              <a:rPr lang="vi-VN" sz="2800" dirty="0"/>
              <a:t> </a:t>
            </a:r>
            <a:r>
              <a:rPr lang="vi-VN" sz="2800" dirty="0" err="1"/>
              <a:t>sử</a:t>
            </a:r>
            <a:r>
              <a:rPr lang="vi-VN" sz="2800" dirty="0"/>
              <a:t> </a:t>
            </a:r>
            <a:r>
              <a:rPr lang="vi-VN" sz="2800" dirty="0" err="1"/>
              <a:t>dụng</a:t>
            </a:r>
            <a:r>
              <a:rPr lang="vi-VN" sz="2800" dirty="0"/>
              <a:t> </a:t>
            </a:r>
            <a:r>
              <a:rPr lang="vi-VN" sz="2800" dirty="0" err="1"/>
              <a:t>một</a:t>
            </a:r>
            <a:r>
              <a:rPr lang="vi-VN" sz="2800" dirty="0"/>
              <a:t> </a:t>
            </a:r>
            <a:r>
              <a:rPr lang="vi-VN" sz="2800" dirty="0" err="1"/>
              <a:t>khóa</a:t>
            </a:r>
            <a:r>
              <a:rPr lang="vi-VN" sz="2800" dirty="0"/>
              <a:t> </a:t>
            </a:r>
            <a:r>
              <a:rPr lang="vi-VN" sz="2800" dirty="0" err="1"/>
              <a:t>bí</a:t>
            </a:r>
            <a:r>
              <a:rPr lang="vi-VN" sz="2800" dirty="0"/>
              <a:t> </a:t>
            </a:r>
            <a:r>
              <a:rPr lang="vi-VN" sz="2800" dirty="0" err="1"/>
              <a:t>mật</a:t>
            </a:r>
            <a:r>
              <a:rPr lang="vi-VN" sz="2800" dirty="0"/>
              <a:t> </a:t>
            </a:r>
            <a:r>
              <a:rPr lang="vi-VN" sz="2800" dirty="0" err="1"/>
              <a:t>được</a:t>
            </a:r>
            <a:r>
              <a:rPr lang="vi-VN" sz="2800" dirty="0"/>
              <a:t> </a:t>
            </a:r>
            <a:r>
              <a:rPr lang="vi-VN" sz="2800" dirty="0" err="1"/>
              <a:t>dùng</a:t>
            </a:r>
            <a:r>
              <a:rPr lang="vi-VN" sz="2800" dirty="0"/>
              <a:t> chung </a:t>
            </a:r>
            <a:r>
              <a:rPr lang="vi-VN" sz="2800" dirty="0" err="1"/>
              <a:t>bởi</a:t>
            </a:r>
            <a:r>
              <a:rPr lang="vi-VN" sz="2800" dirty="0"/>
              <a:t> </a:t>
            </a:r>
            <a:r>
              <a:rPr lang="vi-VN" sz="2800" dirty="0" err="1"/>
              <a:t>người</a:t>
            </a:r>
            <a:r>
              <a:rPr lang="vi-VN" sz="2800" dirty="0"/>
              <a:t> </a:t>
            </a:r>
            <a:r>
              <a:rPr lang="vi-VN" sz="2800" dirty="0" err="1"/>
              <a:t>mã</a:t>
            </a:r>
            <a:r>
              <a:rPr lang="vi-VN" sz="2800" dirty="0"/>
              <a:t> </a:t>
            </a:r>
            <a:r>
              <a:rPr lang="vi-VN" sz="2800" dirty="0" err="1"/>
              <a:t>và</a:t>
            </a:r>
            <a:r>
              <a:rPr lang="vi-VN" sz="2800" dirty="0"/>
              <a:t> </a:t>
            </a:r>
            <a:r>
              <a:rPr lang="vi-VN" sz="2800" dirty="0" err="1"/>
              <a:t>người</a:t>
            </a:r>
            <a:r>
              <a:rPr lang="vi-VN" sz="2800" dirty="0"/>
              <a:t> </a:t>
            </a:r>
            <a:r>
              <a:rPr lang="vi-VN" sz="2800" dirty="0" err="1"/>
              <a:t>giải</a:t>
            </a:r>
            <a:r>
              <a:rPr lang="vi-VN" sz="2800" dirty="0"/>
              <a:t> </a:t>
            </a:r>
            <a:r>
              <a:rPr lang="vi-VN" sz="2800" dirty="0" err="1"/>
              <a:t>mã</a:t>
            </a:r>
            <a:r>
              <a:rPr lang="vi-VN" sz="2800" dirty="0"/>
              <a:t>, </a:t>
            </a:r>
            <a:r>
              <a:rPr lang="vi-VN" sz="2800" dirty="0" err="1"/>
              <a:t>việc</a:t>
            </a:r>
            <a:r>
              <a:rPr lang="vi-VN" sz="2800" dirty="0"/>
              <a:t> </a:t>
            </a:r>
            <a:r>
              <a:rPr lang="vi-VN" sz="2800" dirty="0" err="1"/>
              <a:t>giải</a:t>
            </a:r>
            <a:r>
              <a:rPr lang="vi-VN" sz="2800" dirty="0"/>
              <a:t> </a:t>
            </a:r>
            <a:r>
              <a:rPr lang="vi-VN" sz="2800" dirty="0" err="1"/>
              <a:t>mã</a:t>
            </a:r>
            <a:r>
              <a:rPr lang="vi-VN" sz="2800" dirty="0"/>
              <a:t> thông tin </a:t>
            </a:r>
            <a:r>
              <a:rPr lang="vi-VN" sz="2800" dirty="0" err="1"/>
              <a:t>chỉ</a:t>
            </a:r>
            <a:r>
              <a:rPr lang="vi-VN" sz="2800" dirty="0"/>
              <a:t> </a:t>
            </a:r>
            <a:r>
              <a:rPr lang="vi-VN" sz="2800" dirty="0" err="1"/>
              <a:t>có</a:t>
            </a:r>
            <a:r>
              <a:rPr lang="vi-VN" sz="2800" dirty="0"/>
              <a:t> </a:t>
            </a:r>
            <a:r>
              <a:rPr lang="vi-VN" sz="2800" dirty="0" err="1"/>
              <a:t>thể</a:t>
            </a:r>
            <a:r>
              <a:rPr lang="vi-VN" sz="2800" dirty="0"/>
              <a:t> </a:t>
            </a:r>
            <a:r>
              <a:rPr lang="vi-VN" sz="2800" dirty="0" err="1"/>
              <a:t>thực</a:t>
            </a:r>
            <a:r>
              <a:rPr lang="vi-VN" sz="2800" dirty="0"/>
              <a:t> </a:t>
            </a:r>
            <a:r>
              <a:rPr lang="vi-VN" sz="2800" dirty="0" err="1"/>
              <a:t>hiện</a:t>
            </a:r>
            <a:r>
              <a:rPr lang="vi-VN" sz="2800" dirty="0"/>
              <a:t> </a:t>
            </a:r>
            <a:r>
              <a:rPr lang="vi-VN" sz="2800" dirty="0" err="1"/>
              <a:t>được</a:t>
            </a:r>
            <a:r>
              <a:rPr lang="vi-VN" sz="2800" dirty="0"/>
              <a:t> khi </a:t>
            </a:r>
            <a:r>
              <a:rPr lang="vi-VN" sz="2800" dirty="0" err="1"/>
              <a:t>có</a:t>
            </a:r>
            <a:r>
              <a:rPr lang="vi-VN" sz="2800" dirty="0"/>
              <a:t> </a:t>
            </a:r>
            <a:r>
              <a:rPr lang="vi-VN" sz="2800" dirty="0" err="1"/>
              <a:t>khoá</a:t>
            </a:r>
            <a:r>
              <a:rPr lang="vi-VN" sz="2800" dirty="0"/>
              <a:t>. </a:t>
            </a:r>
            <a:r>
              <a:rPr lang="vi-VN" sz="2800" dirty="0" err="1"/>
              <a:t>Bộ</a:t>
            </a:r>
            <a:r>
              <a:rPr lang="vi-VN" sz="2800" dirty="0"/>
              <a:t> </a:t>
            </a:r>
            <a:r>
              <a:rPr lang="vi-VN" sz="2800" dirty="0" err="1"/>
              <a:t>giải</a:t>
            </a:r>
            <a:r>
              <a:rPr lang="vi-VN" sz="2800" dirty="0"/>
              <a:t> </a:t>
            </a:r>
            <a:r>
              <a:rPr lang="vi-VN" sz="2800" dirty="0" err="1"/>
              <a:t>mã</a:t>
            </a:r>
            <a:r>
              <a:rPr lang="vi-VN" sz="2800" dirty="0"/>
              <a:t> trên phương </a:t>
            </a:r>
            <a:r>
              <a:rPr lang="vi-VN" sz="2800" dirty="0" err="1"/>
              <a:t>tiện</a:t>
            </a:r>
            <a:r>
              <a:rPr lang="vi-VN" sz="2800" dirty="0"/>
              <a:t> mang </a:t>
            </a:r>
            <a:r>
              <a:rPr lang="vi-VN" sz="2800" dirty="0" err="1"/>
              <a:t>đã</a:t>
            </a:r>
            <a:r>
              <a:rPr lang="vi-VN" sz="2800" dirty="0"/>
              <a:t> </a:t>
            </a:r>
            <a:r>
              <a:rPr lang="vi-VN" sz="2800" dirty="0" err="1"/>
              <a:t>chứa</a:t>
            </a:r>
            <a:r>
              <a:rPr lang="vi-VN" sz="2800" dirty="0"/>
              <a:t> </a:t>
            </a:r>
            <a:r>
              <a:rPr lang="vi-VN" sz="2800" dirty="0" err="1"/>
              <a:t>dữ</a:t>
            </a:r>
            <a:r>
              <a:rPr lang="vi-VN" sz="2800" dirty="0"/>
              <a:t> </a:t>
            </a:r>
            <a:r>
              <a:rPr lang="vi-VN" sz="2800" dirty="0" err="1"/>
              <a:t>liệu</a:t>
            </a:r>
            <a:r>
              <a:rPr lang="vi-VN" sz="2800" dirty="0"/>
              <a:t> </a:t>
            </a:r>
            <a:r>
              <a:rPr lang="vi-VN" sz="2800" dirty="0" err="1"/>
              <a:t>và</a:t>
            </a:r>
            <a:r>
              <a:rPr lang="vi-VN" sz="2800" dirty="0"/>
              <a:t> </a:t>
            </a:r>
            <a:r>
              <a:rPr lang="vi-VN" sz="2800" dirty="0" err="1"/>
              <a:t>trả</a:t>
            </a:r>
            <a:r>
              <a:rPr lang="vi-VN" sz="2800" dirty="0"/>
              <a:t> </a:t>
            </a:r>
            <a:r>
              <a:rPr lang="vi-VN" sz="2800" dirty="0" err="1"/>
              <a:t>lại</a:t>
            </a:r>
            <a:r>
              <a:rPr lang="vi-VN" sz="2800" dirty="0"/>
              <a:t> thông </a:t>
            </a:r>
            <a:r>
              <a:rPr lang="vi-VN" sz="2800" dirty="0" err="1"/>
              <a:t>điệp</a:t>
            </a:r>
            <a:r>
              <a:rPr lang="vi-VN" sz="2800" dirty="0"/>
              <a:t> </a:t>
            </a:r>
            <a:r>
              <a:rPr lang="vi-VN" sz="2800" dirty="0" err="1"/>
              <a:t>ẩn</a:t>
            </a:r>
            <a:r>
              <a:rPr lang="vi-VN" sz="2800" dirty="0"/>
              <a:t> trong </a:t>
            </a:r>
            <a:r>
              <a:rPr lang="vi-VN" sz="2800" dirty="0" err="1"/>
              <a:t>nó</a:t>
            </a:r>
            <a:r>
              <a:rPr lang="vi-VN" sz="2800" dirty="0"/>
              <a:t>.</a:t>
            </a:r>
            <a:endParaRPr lang="en-US" sz="2800" dirty="0"/>
          </a:p>
        </p:txBody>
      </p:sp>
      <p:pic>
        <p:nvPicPr>
          <p:cNvPr id="6" name="Picture 5">
            <a:extLst>
              <a:ext uri="{FF2B5EF4-FFF2-40B4-BE49-F238E27FC236}">
                <a16:creationId xmlns:a16="http://schemas.microsoft.com/office/drawing/2014/main" id="{93A226F3-62D9-A44B-43F9-DACBF2BEAC2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3588802" y="2971495"/>
            <a:ext cx="5014395" cy="3886505"/>
          </a:xfrm>
          <a:prstGeom prst="rect">
            <a:avLst/>
          </a:prstGeom>
          <a:blipFill>
            <a:blip r:embed="rId5"/>
            <a:tile tx="0" ty="0" sx="100000" sy="100000" flip="none" algn="tl"/>
          </a:blipFill>
        </p:spPr>
      </p:pic>
    </p:spTree>
    <p:extLst>
      <p:ext uri="{BB962C8B-B14F-4D97-AF65-F5344CB8AC3E}">
        <p14:creationId xmlns:p14="http://schemas.microsoft.com/office/powerpoint/2010/main" val="76988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DB42A-55E0-0F29-0135-31D913AE2D7A}"/>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61358CBA-D406-2B1C-F54F-28DE7C2B085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7468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634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An toàn và bảo mật thông tin  </vt:lpstr>
      <vt:lpstr>Đồ án an toàn và bảo mật thông tin</vt:lpstr>
      <vt:lpstr>Mục tiêu, đối tượng, phạm vi và nhiệm vụ nghiên cứu </vt:lpstr>
      <vt:lpstr>Nội dung nghiên cứu</vt:lpstr>
      <vt:lpstr>I. Giới thiệu chung về giấu thông tin </vt:lpstr>
      <vt:lpstr>Thuật toán giấu tin được dùng để giấu thông tin vào một phương tiện mang bằng cách sử dụng một khóa bí mật được dùng chung bởi người mã và người giải mã, việc giải mã thông tin chỉ có thể thực hiện được khi có khoá. Bộ giải mã trên phương tiện mang đã chứa dữ liệu và trả lại thông điệp ẩn trong nó.</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và bảo mật thông tin  </dc:title>
  <dc:creator>Nguyen Hanh</dc:creator>
  <cp:lastModifiedBy>Nguyen Hanh</cp:lastModifiedBy>
  <cp:revision>4</cp:revision>
  <dcterms:created xsi:type="dcterms:W3CDTF">2023-03-24T18:41:12Z</dcterms:created>
  <dcterms:modified xsi:type="dcterms:W3CDTF">2023-05-01T04:18:01Z</dcterms:modified>
</cp:coreProperties>
</file>