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Nan57kNdCVzYbDGfD7gVJ5SbD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6" d="100"/>
          <a:sy n="156" d="100"/>
        </p:scale>
        <p:origin x="-324" y="-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81554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671d68f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2671d68f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671d68f8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12671d68f8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671d68f8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12671d68f8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Desafio: Criando um sistema bancário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 um sistema bancário com as operações: sacar, depositar e visualizar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Fomos contratados por um grande banco para desenvolver o seu novo sistema. Esse banco deseja modernizar suas operações e para isso escolheu a linguagem Python. Para a primeira versão do sistema devemos implementar apenas 3 operações: depósito, saque 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671d68f82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 ser possível depositar valores positivos para a minha conta bancária. A v1 do projeto trabalha apenas com 1 usuário, dessa forma não precisamos nos preocupar em identificar qual é o número da agência e conta bancária. Todos os depósitos devem ser armazenados em uma variável e exibidos na operação de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12671d68f82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depósito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g12671d68f82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671d68f82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sistema deve permitir realizar 3 saques diários com limite máximo de R$ 500,00 por saque. Caso o usuário não tenha saldo em conta, o sistema deve exibir uma mensagem informando que não será possível sacar o dinheiro por falta de saldo. Todos os saques devem ser armazenados em uma variável e exibidos na operação de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12671d68f82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saque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g12671d68f82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671d68f82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Essa operação deve listar todos os depósitos e saques realizados na conta. No fim da listagem deve ser exibido o saldo atual da conta. Se o extrato estiver em branco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exibir a mensagem: </a:t>
            </a:r>
            <a:r>
              <a:rPr lang="en-US" sz="2400">
                <a:solidFill>
                  <a:srgbClr val="040A24"/>
                </a:solidFill>
                <a:highlight>
                  <a:srgbClr val="F3F3F3"/>
                </a:highlight>
                <a:latin typeface="Calibri"/>
                <a:ea typeface="Calibri"/>
                <a:cs typeface="Calibri"/>
                <a:sym typeface="Calibri"/>
              </a:rPr>
              <a:t>Não foram realizadas movimentações.</a:t>
            </a:r>
            <a:endParaRPr sz="2400" b="0" i="0" u="none" strike="noStrike" cap="none">
              <a:solidFill>
                <a:srgbClr val="040A24"/>
              </a:solidFill>
              <a:highlight>
                <a:srgbClr val="F3F3F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valores devem ser exibidos utilizando o formato R$ xxx.xx, exemplo: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1500.45 = R$ 1500.45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12671d68f82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extrato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g12671d68f82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2DB67E-49C8-4775-97E9-42756C9F87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7E2B9D-3194-49B2-93D3-8FF770615F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49C08B-D799-4684-BAB9-E33005E700CE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19483571-f922-4e8e-9c1c-26f0a2252132"/>
    <ds:schemaRef ds:uri="851b35d3-0456-4d6a-bc2f-da927e91d158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Office PowerPoint</Application>
  <PresentationFormat>Apresentação na tela (16:9)</PresentationFormat>
  <Paragraphs>26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Calibri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Cb PM Miguel</cp:lastModifiedBy>
  <cp:revision>2</cp:revision>
  <dcterms:modified xsi:type="dcterms:W3CDTF">2025-09-22T20:48:34Z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