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61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308B-5082-4FB6-AFBB-EFBB56750482}" type="datetimeFigureOut">
              <a:rPr lang="fr-FR" smtClean="0"/>
              <a:t>01/06/2014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AAF1-0F80-4B06-8859-F2F0DA416439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308B-5082-4FB6-AFBB-EFBB56750482}" type="datetimeFigureOut">
              <a:rPr lang="fr-FR" smtClean="0"/>
              <a:t>01/06/2014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AAF1-0F80-4B06-8859-F2F0DA41643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308B-5082-4FB6-AFBB-EFBB56750482}" type="datetimeFigureOut">
              <a:rPr lang="fr-FR" smtClean="0"/>
              <a:t>01/06/2014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AAF1-0F80-4B06-8859-F2F0DA41643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308B-5082-4FB6-AFBB-EFBB56750482}" type="datetimeFigureOut">
              <a:rPr lang="fr-FR" smtClean="0"/>
              <a:t>01/06/2014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AAF1-0F80-4B06-8859-F2F0DA41643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308B-5082-4FB6-AFBB-EFBB56750482}" type="datetimeFigureOut">
              <a:rPr lang="fr-FR" smtClean="0"/>
              <a:t>01/06/2014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AAF1-0F80-4B06-8859-F2F0DA416439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308B-5082-4FB6-AFBB-EFBB56750482}" type="datetimeFigureOut">
              <a:rPr lang="fr-FR" smtClean="0"/>
              <a:t>01/06/2014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AAF1-0F80-4B06-8859-F2F0DA41643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308B-5082-4FB6-AFBB-EFBB56750482}" type="datetimeFigureOut">
              <a:rPr lang="fr-FR" smtClean="0"/>
              <a:t>01/06/2014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AAF1-0F80-4B06-8859-F2F0DA41643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308B-5082-4FB6-AFBB-EFBB56750482}" type="datetimeFigureOut">
              <a:rPr lang="fr-FR" smtClean="0"/>
              <a:t>01/06/2014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31AAF1-0F80-4B06-8859-F2F0DA416439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308B-5082-4FB6-AFBB-EFBB56750482}" type="datetimeFigureOut">
              <a:rPr lang="fr-FR" smtClean="0"/>
              <a:t>01/06/2014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AAF1-0F80-4B06-8859-F2F0DA41643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308B-5082-4FB6-AFBB-EFBB56750482}" type="datetimeFigureOut">
              <a:rPr lang="fr-FR" smtClean="0"/>
              <a:t>01/06/2014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931AAF1-0F80-4B06-8859-F2F0DA41643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6FF308B-5082-4FB6-AFBB-EFBB56750482}" type="datetimeFigureOut">
              <a:rPr lang="fr-FR" smtClean="0"/>
              <a:t>01/06/2014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AAF1-0F80-4B06-8859-F2F0DA41643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F308B-5082-4FB6-AFBB-EFBB56750482}" type="datetimeFigureOut">
              <a:rPr lang="fr-FR" smtClean="0"/>
              <a:t>01/06/2014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931AAF1-0F80-4B06-8859-F2F0DA416439}" type="slidenum">
              <a:rPr lang="fr-FR" smtClean="0"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ISN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Bougault</a:t>
            </a:r>
            <a:r>
              <a:rPr lang="fr-FR" dirty="0" smtClean="0"/>
              <a:t> Romain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III – Evènements claviers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III – Evènements claviers</a:t>
            </a:r>
            <a:endParaRPr lang="fr-FR" dirty="0"/>
          </a:p>
        </p:txBody>
      </p:sp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Tests déplacements du bloc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Problème détecté </a:t>
            </a:r>
            <a:r>
              <a:rPr lang="fr-FR" dirty="0" smtClean="0">
                <a:sym typeface="Wingdings" pitchFamily="2" charset="2"/>
              </a:rPr>
              <a:t> Condition pour le déplacement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>
              <a:buNone/>
            </a:pP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5122" name="Picture 2" descr="I:\ISN\projet\keydow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2143116"/>
            <a:ext cx="3786214" cy="1097861"/>
          </a:xfrm>
          <a:prstGeom prst="rect">
            <a:avLst/>
          </a:prstGeom>
          <a:noFill/>
        </p:spPr>
      </p:pic>
      <p:pic>
        <p:nvPicPr>
          <p:cNvPr id="5123" name="Picture 3" descr="I:\ISN\projet\ifplayerx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4500570"/>
            <a:ext cx="2985300" cy="11398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815158" cy="1826363"/>
          </a:xfrm>
        </p:spPr>
        <p:txBody>
          <a:bodyPr/>
          <a:lstStyle/>
          <a:p>
            <a:r>
              <a:rPr lang="fr-FR" dirty="0" smtClean="0"/>
              <a:t>IV – Collision entre </a:t>
            </a:r>
            <a:r>
              <a:rPr lang="fr-FR" dirty="0" err="1" smtClean="0"/>
              <a:t>sprites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IV – Collision entre </a:t>
            </a:r>
            <a:r>
              <a:rPr lang="fr-FR" dirty="0" err="1" smtClean="0"/>
              <a:t>sprites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Classe « Collision »</a:t>
            </a:r>
          </a:p>
          <a:p>
            <a:endParaRPr lang="fr-FR" dirty="0" smtClean="0"/>
          </a:p>
          <a:p>
            <a:r>
              <a:rPr lang="fr-FR" dirty="0" smtClean="0"/>
              <a:t>Listes pour la collision</a:t>
            </a:r>
          </a:p>
          <a:p>
            <a:endParaRPr lang="fr-FR" dirty="0" smtClean="0"/>
          </a:p>
          <a:p>
            <a:r>
              <a:rPr lang="fr-FR" dirty="0" smtClean="0"/>
              <a:t>Boucles pour le score </a:t>
            </a:r>
            <a:endParaRPr lang="fr-FR" dirty="0"/>
          </a:p>
        </p:txBody>
      </p:sp>
      <p:pic>
        <p:nvPicPr>
          <p:cNvPr id="6146" name="Picture 2" descr="I:\ISN\projet\classcoll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4" y="1714488"/>
            <a:ext cx="3918885" cy="928694"/>
          </a:xfrm>
          <a:prstGeom prst="rect">
            <a:avLst/>
          </a:prstGeom>
          <a:noFill/>
        </p:spPr>
      </p:pic>
      <p:pic>
        <p:nvPicPr>
          <p:cNvPr id="6147" name="Picture 3" descr="I:\ISN\projet\listcoll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8113" y="3397249"/>
            <a:ext cx="5449903" cy="375855"/>
          </a:xfrm>
          <a:prstGeom prst="rect">
            <a:avLst/>
          </a:prstGeom>
          <a:noFill/>
        </p:spPr>
      </p:pic>
      <p:pic>
        <p:nvPicPr>
          <p:cNvPr id="6148" name="Picture 4" descr="I:\ISN\projet\boucleforcolli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86050" y="4572008"/>
            <a:ext cx="2849569" cy="14021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Amélioration des connaissances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Prise de conscience sur la complexité de réaliser un jeu simple </a:t>
            </a:r>
          </a:p>
          <a:p>
            <a:endParaRPr lang="fr-FR" dirty="0" smtClean="0"/>
          </a:p>
          <a:p>
            <a:r>
              <a:rPr lang="fr-FR" dirty="0" smtClean="0"/>
              <a:t>Difficultés de composer avec l’avancement de chaque personne</a:t>
            </a:r>
          </a:p>
          <a:p>
            <a:endParaRPr lang="fr-FR" dirty="0" smtClean="0"/>
          </a:p>
          <a:p>
            <a:r>
              <a:rPr lang="fr-FR" dirty="0" smtClean="0"/>
              <a:t>Projet pas aussi abouti que prévu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57158" y="274638"/>
            <a:ext cx="7567642" cy="1296974"/>
          </a:xfrm>
        </p:spPr>
        <p:txBody>
          <a:bodyPr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Choix du sujet</a:t>
            </a:r>
          </a:p>
          <a:p>
            <a:endParaRPr lang="fr-FR" dirty="0" smtClean="0"/>
          </a:p>
          <a:p>
            <a:r>
              <a:rPr lang="fr-FR" dirty="0" smtClean="0"/>
              <a:t>Présentation du jeu</a:t>
            </a:r>
          </a:p>
          <a:p>
            <a:endParaRPr lang="fr-FR" dirty="0" smtClean="0"/>
          </a:p>
          <a:p>
            <a:r>
              <a:rPr lang="fr-FR" dirty="0" smtClean="0"/>
              <a:t>Séparation des tâches</a:t>
            </a:r>
          </a:p>
          <a:p>
            <a:endParaRPr lang="fr-FR" dirty="0" smtClean="0"/>
          </a:p>
          <a:p>
            <a:r>
              <a:rPr lang="fr-FR" dirty="0" err="1" smtClean="0"/>
              <a:t>Pygame</a:t>
            </a:r>
            <a:r>
              <a:rPr lang="fr-FR" dirty="0" smtClean="0"/>
              <a:t> / Python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 – Fenêtre d’affichage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 – Fenêtre d’affichage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Création de la fenêtre</a:t>
            </a:r>
          </a:p>
          <a:p>
            <a:endParaRPr lang="fr-FR" dirty="0" smtClean="0"/>
          </a:p>
          <a:p>
            <a:r>
              <a:rPr lang="fr-FR" dirty="0" smtClean="0"/>
              <a:t>Nouveau fond </a:t>
            </a:r>
            <a:endParaRPr lang="fr-FR" dirty="0"/>
          </a:p>
        </p:txBody>
      </p:sp>
      <p:pic>
        <p:nvPicPr>
          <p:cNvPr id="1026" name="Picture 2" descr="C:\Users\VALERIE\Desktop\projet\cie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36" y="1500174"/>
            <a:ext cx="1643074" cy="2400839"/>
          </a:xfrm>
          <a:prstGeom prst="rect">
            <a:avLst/>
          </a:prstGeom>
          <a:noFill/>
        </p:spPr>
      </p:pic>
      <p:pic>
        <p:nvPicPr>
          <p:cNvPr id="1027" name="Picture 3" descr="C:\Users\VALERIE\Desktop\projet\backgroun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214818"/>
            <a:ext cx="5266316" cy="500066"/>
          </a:xfrm>
          <a:prstGeom prst="rect">
            <a:avLst/>
          </a:prstGeom>
          <a:noFill/>
        </p:spPr>
      </p:pic>
      <p:pic>
        <p:nvPicPr>
          <p:cNvPr id="1028" name="Picture 4" descr="C:\Users\VALERIE\Desktop\projet\parafenetr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5572140"/>
            <a:ext cx="6393373" cy="6715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 – Fenêtre d’affichage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1472" y="1500174"/>
            <a:ext cx="7467600" cy="4525963"/>
          </a:xfrm>
        </p:spPr>
        <p:txBody>
          <a:bodyPr/>
          <a:lstStyle/>
          <a:p>
            <a:r>
              <a:rPr lang="fr-FR" dirty="0" smtClean="0"/>
              <a:t>Fermeture de la fenêtre</a:t>
            </a:r>
          </a:p>
          <a:p>
            <a:endParaRPr lang="fr-FR" dirty="0" smtClean="0"/>
          </a:p>
          <a:p>
            <a:r>
              <a:rPr lang="fr-FR" dirty="0" smtClean="0"/>
              <a:t>Evènements « quitter »</a:t>
            </a:r>
            <a:endParaRPr lang="fr-FR" dirty="0" smtClean="0"/>
          </a:p>
          <a:p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pic>
        <p:nvPicPr>
          <p:cNvPr id="2050" name="Picture 2" descr="C:\Users\VALERIE\Desktop\projet\eventqui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4429132"/>
            <a:ext cx="4944236" cy="11477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 – Création du joueur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II – Création du joueur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Programmation objet (</a:t>
            </a:r>
            <a:r>
              <a:rPr lang="fr-FR" dirty="0" err="1" smtClean="0"/>
              <a:t>sprite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r>
              <a:rPr lang="fr-FR" dirty="0" smtClean="0"/>
              <a:t>Classe « Player »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Apparition d’un bloc rouge</a:t>
            </a:r>
            <a:endParaRPr lang="fr-FR" dirty="0"/>
          </a:p>
        </p:txBody>
      </p:sp>
      <p:pic>
        <p:nvPicPr>
          <p:cNvPr id="3074" name="Picture 2" descr="I:\ISN\projet\classplayer(v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571744"/>
            <a:ext cx="3629025" cy="819150"/>
          </a:xfrm>
          <a:prstGeom prst="rect">
            <a:avLst/>
          </a:prstGeom>
          <a:noFill/>
        </p:spPr>
      </p:pic>
      <p:pic>
        <p:nvPicPr>
          <p:cNvPr id="3075" name="Picture 3" descr="I:\ISN\projet\blockroug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73838" y="3665482"/>
            <a:ext cx="1355748" cy="6588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II – Création du joueur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Remplacement du bloc rouge par un personnage</a:t>
            </a:r>
          </a:p>
          <a:p>
            <a:endParaRPr lang="fr-FR" dirty="0" smtClean="0"/>
          </a:p>
          <a:p>
            <a:r>
              <a:rPr lang="fr-FR" dirty="0" smtClean="0"/>
              <a:t>Modification de la classe « Player »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Modification de la position du personnage</a:t>
            </a:r>
            <a:endParaRPr lang="fr-FR" dirty="0"/>
          </a:p>
        </p:txBody>
      </p:sp>
      <p:pic>
        <p:nvPicPr>
          <p:cNvPr id="4098" name="Picture 2" descr="I:\ISN\projet\pers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00958" y="1785926"/>
            <a:ext cx="473089" cy="796781"/>
          </a:xfrm>
          <a:prstGeom prst="rect">
            <a:avLst/>
          </a:prstGeom>
          <a:noFill/>
        </p:spPr>
      </p:pic>
      <p:pic>
        <p:nvPicPr>
          <p:cNvPr id="4099" name="Picture 3" descr="I:\ISN\projet\classplayer(v2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3714752"/>
            <a:ext cx="4643470" cy="928694"/>
          </a:xfrm>
          <a:prstGeom prst="rect">
            <a:avLst/>
          </a:prstGeom>
          <a:noFill/>
        </p:spPr>
      </p:pic>
      <p:pic>
        <p:nvPicPr>
          <p:cNvPr id="4100" name="Picture 4" descr="I:\ISN\projet\boucleforplay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2198" y="5000636"/>
            <a:ext cx="2275118" cy="8143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ique">
  <a:themeElements>
    <a:clrScheme name="Technique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113</TotalTime>
  <Words>138</Words>
  <Application>Microsoft Office PowerPoint</Application>
  <PresentationFormat>Affichage à l'écran (4:3)</PresentationFormat>
  <Paragraphs>61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Technique</vt:lpstr>
      <vt:lpstr>Projet ISN</vt:lpstr>
      <vt:lpstr>Introduction</vt:lpstr>
      <vt:lpstr>Introduction</vt:lpstr>
      <vt:lpstr>I – Fenêtre d’affichage</vt:lpstr>
      <vt:lpstr>I – Fenêtre d’affichage</vt:lpstr>
      <vt:lpstr>I – Fenêtre d’affichage</vt:lpstr>
      <vt:lpstr>II – Création du joueur</vt:lpstr>
      <vt:lpstr>II – Création du joueur</vt:lpstr>
      <vt:lpstr>II – Création du joueur</vt:lpstr>
      <vt:lpstr>III – Evènements claviers</vt:lpstr>
      <vt:lpstr>III – Evènements claviers</vt:lpstr>
      <vt:lpstr>IV – Collision entre sprites</vt:lpstr>
      <vt:lpstr>IV – Collision entre sprites</vt:lpstr>
      <vt:lpstr>Conclusion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ISN</dc:title>
  <dc:creator>VALERIE</dc:creator>
  <cp:lastModifiedBy>VALERIE</cp:lastModifiedBy>
  <cp:revision>9</cp:revision>
  <dcterms:created xsi:type="dcterms:W3CDTF">2014-06-01T16:55:04Z</dcterms:created>
  <dcterms:modified xsi:type="dcterms:W3CDTF">2014-06-01T18:48:27Z</dcterms:modified>
</cp:coreProperties>
</file>