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69" r:id="rId9"/>
    <p:sldId id="270" r:id="rId10"/>
    <p:sldId id="261" r:id="rId11"/>
    <p:sldId id="260" r:id="rId12"/>
    <p:sldId id="262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661515-0D7C-4581-BC12-3935EA53BB85}" type="datetimeFigureOut">
              <a:rPr lang="fr-FR" smtClean="0"/>
              <a:pPr/>
              <a:t>01/06/2014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A31BB6-1241-4001-B566-6E260AADF0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ébut j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0"/>
            <a:ext cx="7406640" cy="928670"/>
          </a:xfrm>
        </p:spPr>
        <p:txBody>
          <a:bodyPr/>
          <a:lstStyle/>
          <a:p>
            <a:r>
              <a:rPr lang="fr-FR" b="1" u="sng" dirty="0" smtClean="0"/>
              <a:t>Projet d’ISN – 2013 - 2014</a:t>
            </a:r>
            <a:endParaRPr lang="fr-FR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5143512"/>
            <a:ext cx="8929718" cy="1714488"/>
          </a:xfrm>
        </p:spPr>
        <p:txBody>
          <a:bodyPr/>
          <a:lstStyle/>
          <a:p>
            <a:r>
              <a:rPr lang="fr-FR" b="1" i="1" u="sng" dirty="0" smtClean="0">
                <a:solidFill>
                  <a:schemeClr val="accent5"/>
                </a:solidFill>
              </a:rPr>
              <a:t>Jeu de Bataille Navale contre une Intelligence Artificielle.</a:t>
            </a:r>
            <a:endParaRPr lang="fr-FR" b="1" i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</a:t>
            </a:r>
            <a:r>
              <a:rPr lang="fr-FR" dirty="0" err="1" smtClean="0"/>
              <a:t>CaseListes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447800"/>
            <a:ext cx="8001024" cy="4800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Exemple: [(105, 105), 1, 0, 1]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</a:t>
            </a:r>
            <a:r>
              <a:rPr lang="fr-FR" dirty="0" smtClean="0"/>
              <a:t>terme : </a:t>
            </a:r>
            <a:r>
              <a:rPr lang="fr-FR" dirty="0" smtClean="0"/>
              <a:t>Tuple </a:t>
            </a:r>
            <a:r>
              <a:rPr lang="fr-FR" dirty="0" smtClean="0"/>
              <a:t>Coordonnées</a:t>
            </a:r>
            <a:endParaRPr lang="fr-FR" dirty="0" smtClean="0"/>
          </a:p>
          <a:p>
            <a:pPr lvl="1"/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</a:t>
            </a:r>
            <a:r>
              <a:rPr lang="fr-FR" dirty="0" smtClean="0"/>
              <a:t>terme : </a:t>
            </a:r>
            <a:r>
              <a:rPr lang="fr-FR" dirty="0" smtClean="0"/>
              <a:t>variable « Bateau/ Pas Bateau »</a:t>
            </a:r>
          </a:p>
          <a:p>
            <a:pPr lvl="1"/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</a:t>
            </a:r>
            <a:r>
              <a:rPr lang="fr-FR" dirty="0" smtClean="0"/>
              <a:t>terme : </a:t>
            </a:r>
            <a:r>
              <a:rPr lang="fr-FR" dirty="0" smtClean="0"/>
              <a:t>variable « Touché/Pas Touché »</a:t>
            </a:r>
          </a:p>
          <a:p>
            <a:pPr lvl="1"/>
            <a:r>
              <a:rPr lang="fr-FR" dirty="0" smtClean="0"/>
              <a:t>4</a:t>
            </a:r>
            <a:r>
              <a:rPr lang="fr-FR" baseline="30000" dirty="0" smtClean="0"/>
              <a:t>e</a:t>
            </a:r>
            <a:r>
              <a:rPr lang="fr-FR" dirty="0" smtClean="0"/>
              <a:t> </a:t>
            </a:r>
            <a:r>
              <a:rPr lang="fr-FR" dirty="0" smtClean="0"/>
              <a:t>terme : </a:t>
            </a:r>
            <a:r>
              <a:rPr lang="fr-FR" dirty="0" smtClean="0"/>
              <a:t>variable « Vérifier/Pas Vérifier »</a:t>
            </a:r>
          </a:p>
          <a:p>
            <a:r>
              <a:rPr lang="fr-FR" dirty="0" smtClean="0"/>
              <a:t>Utilité :  </a:t>
            </a:r>
            <a:r>
              <a:rPr lang="fr-FR" dirty="0" smtClean="0"/>
              <a:t>Virtualiser la grille (pour l’ordinateur)</a:t>
            </a:r>
          </a:p>
          <a:p>
            <a:pPr lvl="1"/>
            <a:r>
              <a:rPr lang="fr-FR" dirty="0" smtClean="0"/>
              <a:t>Gestion du jeu simple </a:t>
            </a:r>
            <a:r>
              <a:rPr lang="fr-FR" dirty="0" smtClean="0"/>
              <a:t>et </a:t>
            </a:r>
            <a:r>
              <a:rPr lang="fr-FR" dirty="0" smtClean="0"/>
              <a:t>efficace</a:t>
            </a:r>
            <a:endParaRPr lang="fr-FR" dirty="0" smtClean="0"/>
          </a:p>
          <a:p>
            <a:pPr lvl="1"/>
            <a:r>
              <a:rPr lang="fr-FR" dirty="0" smtClean="0"/>
              <a:t>Intégration dans les </a:t>
            </a:r>
            <a:r>
              <a:rPr lang="fr-FR" dirty="0" smtClean="0"/>
              <a:t>listes : </a:t>
            </a:r>
            <a:r>
              <a:rPr lang="fr-FR" dirty="0" smtClean="0"/>
              <a:t>« </a:t>
            </a:r>
            <a:r>
              <a:rPr lang="fr-FR" dirty="0" smtClean="0"/>
              <a:t>Grille1</a:t>
            </a:r>
            <a:r>
              <a:rPr lang="fr-FR" dirty="0" smtClean="0"/>
              <a:t> » et « Grille2 » (contenant les cases de chaque grille dans l’ordre)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072462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Le Positionnement d’un Navire du Joueur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5 </a:t>
            </a:r>
            <a:r>
              <a:rPr lang="fr-FR" dirty="0" smtClean="0"/>
              <a:t>étapes :</a:t>
            </a:r>
            <a:endParaRPr lang="fr-FR" dirty="0" smtClean="0"/>
          </a:p>
          <a:p>
            <a:pPr lvl="1"/>
            <a:r>
              <a:rPr lang="fr-FR" dirty="0" smtClean="0"/>
              <a:t>1 – entrer le navire et sa case</a:t>
            </a:r>
          </a:p>
          <a:p>
            <a:pPr lvl="1"/>
            <a:r>
              <a:rPr lang="fr-FR" dirty="0" smtClean="0"/>
              <a:t>2 – vérifier qu’il puisse être placé à l’emplacement voulu (« </a:t>
            </a:r>
            <a:r>
              <a:rPr lang="fr-FR" dirty="0" err="1" smtClean="0"/>
              <a:t>vérif</a:t>
            </a:r>
            <a:r>
              <a:rPr lang="fr-FR" dirty="0" smtClean="0"/>
              <a:t> brute »)</a:t>
            </a:r>
          </a:p>
          <a:p>
            <a:pPr lvl="1"/>
            <a:r>
              <a:rPr lang="fr-FR" dirty="0" smtClean="0"/>
              <a:t>3 – </a:t>
            </a:r>
            <a:r>
              <a:rPr lang="fr-FR" dirty="0" smtClean="0"/>
              <a:t>intégrer </a:t>
            </a:r>
            <a:r>
              <a:rPr lang="fr-FR" dirty="0" smtClean="0"/>
              <a:t>le navire virtuellement (à l’aide de la variable « Bateau/ Pas Bateau »)</a:t>
            </a:r>
          </a:p>
          <a:p>
            <a:pPr lvl="1"/>
            <a:r>
              <a:rPr lang="fr-FR" dirty="0" smtClean="0"/>
              <a:t>4 – </a:t>
            </a:r>
            <a:r>
              <a:rPr lang="fr-FR" dirty="0" smtClean="0"/>
              <a:t>afficher graphiquement le </a:t>
            </a:r>
            <a:r>
              <a:rPr lang="fr-FR" dirty="0" smtClean="0"/>
              <a:t>navire</a:t>
            </a:r>
          </a:p>
          <a:p>
            <a:pPr lvl="1"/>
            <a:r>
              <a:rPr lang="fr-FR" dirty="0" smtClean="0"/>
              <a:t>5 – </a:t>
            </a:r>
            <a:r>
              <a:rPr lang="fr-FR" dirty="0" smtClean="0"/>
              <a:t>vérifier le </a:t>
            </a:r>
            <a:r>
              <a:rPr lang="fr-FR" dirty="0" smtClean="0"/>
              <a:t>respect des règles </a:t>
            </a:r>
            <a:r>
              <a:rPr lang="fr-FR" dirty="0" smtClean="0"/>
              <a:t>(à la </a:t>
            </a:r>
            <a:r>
              <a:rPr lang="fr-FR" dirty="0" smtClean="0"/>
              <a:t>fin, « </a:t>
            </a:r>
            <a:r>
              <a:rPr lang="fr-FR" dirty="0" err="1" smtClean="0"/>
              <a:t>vérif</a:t>
            </a:r>
            <a:r>
              <a:rPr lang="fr-FR" dirty="0" smtClean="0"/>
              <a:t> finale 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Programme de Recherche de l’IA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81596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3 </a:t>
            </a:r>
            <a:r>
              <a:rPr lang="fr-FR" dirty="0" smtClean="0"/>
              <a:t>stratégies de recherche :</a:t>
            </a:r>
            <a:endParaRPr lang="fr-FR" dirty="0" smtClean="0"/>
          </a:p>
          <a:p>
            <a:pPr lvl="1"/>
            <a:r>
              <a:rPr lang="fr-FR" dirty="0" smtClean="0"/>
              <a:t>de A 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T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 smtClean="0"/>
              <a:t>T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</a:t>
            </a:r>
          </a:p>
          <a:p>
            <a:pPr lvl="1"/>
            <a:r>
              <a:rPr lang="fr-FR" dirty="0" smtClean="0"/>
              <a:t>de </a:t>
            </a:r>
            <a:r>
              <a:rPr lang="fr-FR" dirty="0" smtClean="0"/>
              <a:t>manière aléatoire</a:t>
            </a:r>
          </a:p>
          <a:p>
            <a:pPr lvl="1">
              <a:buNone/>
            </a:pPr>
            <a:r>
              <a:rPr lang="fr-FR" dirty="0" smtClean="0">
                <a:sym typeface="Wingdings" pitchFamily="2" charset="2"/>
              </a:rPr>
              <a:t> Changement successif entre les trois</a:t>
            </a:r>
            <a:endParaRPr lang="fr-FR" dirty="0" smtClean="0"/>
          </a:p>
          <a:p>
            <a:r>
              <a:rPr lang="fr-FR" dirty="0" smtClean="0"/>
              <a:t>Utilise une liste comportant la moitié des cases de la grille du joueur (décompté une sur deux)</a:t>
            </a:r>
          </a:p>
          <a:p>
            <a:r>
              <a:rPr lang="fr-FR" dirty="0" smtClean="0"/>
              <a:t>Affiche la case </a:t>
            </a:r>
            <a:r>
              <a:rPr lang="fr-FR" dirty="0" smtClean="0"/>
              <a:t>« touché »</a:t>
            </a:r>
            <a:endParaRPr lang="fr-FR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Courier New" pitchFamily="49" charset="0"/>
              <a:buChar char="o"/>
            </a:pPr>
            <a:r>
              <a:rPr lang="fr-FR" dirty="0" smtClean="0"/>
              <a:t>Utilisation de Dictionnaire « Dico_IA » généré par une fonction</a:t>
            </a:r>
          </a:p>
          <a:p>
            <a:r>
              <a:rPr lang="fr-FR" dirty="0" smtClean="0"/>
              <a:t>Pour couler les navires </a:t>
            </a:r>
            <a:r>
              <a:rPr lang="fr-FR" dirty="0" smtClean="0"/>
              <a:t>touchés, </a:t>
            </a:r>
            <a:r>
              <a:rPr lang="fr-FR" dirty="0" smtClean="0"/>
              <a:t>l’IA utilise d’autres fonctions</a:t>
            </a:r>
          </a:p>
          <a:p>
            <a:pPr lvl="1">
              <a:buNone/>
            </a:pPr>
            <a:endParaRPr lang="fr-F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Fin Part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1483" cy="68579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6050" y="0"/>
            <a:ext cx="3571900" cy="1285860"/>
          </a:xfrm>
        </p:spPr>
        <p:txBody>
          <a:bodyPr/>
          <a:lstStyle/>
          <a:p>
            <a:r>
              <a:rPr lang="fr-FR" b="1" u="sng" dirty="0" smtClean="0"/>
              <a:t>Fin du Jeu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2214546" y="5143512"/>
            <a:ext cx="447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u="sng" dirty="0" smtClean="0">
                <a:solidFill>
                  <a:schemeClr val="accent5"/>
                </a:solidFill>
              </a:rPr>
              <a:t>Place à une Démonstration</a:t>
            </a:r>
            <a:endParaRPr lang="fr-FR" sz="2800" b="1" i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/>
          <a:lstStyle/>
          <a:p>
            <a:r>
              <a:rPr lang="fr-FR" dirty="0" smtClean="0"/>
              <a:t>Présentation du Jeu</a:t>
            </a:r>
          </a:p>
          <a:p>
            <a:r>
              <a:rPr lang="fr-FR" dirty="0" smtClean="0"/>
              <a:t>Présentation de l’Interface Graphique</a:t>
            </a:r>
          </a:p>
          <a:p>
            <a:r>
              <a:rPr lang="fr-FR" dirty="0" smtClean="0"/>
              <a:t>Principe de base du </a:t>
            </a:r>
            <a:r>
              <a:rPr lang="fr-FR" dirty="0" smtClean="0"/>
              <a:t>jeu : </a:t>
            </a:r>
            <a:r>
              <a:rPr lang="fr-FR" dirty="0" smtClean="0"/>
              <a:t>les « </a:t>
            </a:r>
            <a:r>
              <a:rPr lang="fr-FR" dirty="0" err="1" smtClean="0"/>
              <a:t>CaseListes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Explication du positionnement d’un navire du joueur</a:t>
            </a:r>
          </a:p>
          <a:p>
            <a:r>
              <a:rPr lang="fr-FR" dirty="0" smtClean="0"/>
              <a:t>Explication du programme de recherche de l’IA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But : Jouer à une bataille </a:t>
            </a:r>
            <a:r>
              <a:rPr lang="fr-FR" dirty="0" smtClean="0"/>
              <a:t>navale contre </a:t>
            </a:r>
            <a:r>
              <a:rPr lang="fr-FR" dirty="0" smtClean="0"/>
              <a:t>une Intelligence </a:t>
            </a:r>
            <a:r>
              <a:rPr lang="fr-FR" dirty="0" smtClean="0"/>
              <a:t>Artificielle</a:t>
            </a:r>
          </a:p>
          <a:p>
            <a:r>
              <a:rPr lang="fr-FR" dirty="0" smtClean="0"/>
              <a:t>Langage utilisé : Python</a:t>
            </a:r>
            <a:endParaRPr lang="fr-FR" dirty="0" smtClean="0"/>
          </a:p>
          <a:p>
            <a:r>
              <a:rPr lang="fr-FR" dirty="0" smtClean="0"/>
              <a:t>Principaux programmes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Programme Principal </a:t>
            </a:r>
            <a:r>
              <a:rPr lang="fr-FR" dirty="0" smtClean="0">
                <a:sym typeface="Wingdings" pitchFamily="2" charset="2"/>
              </a:rPr>
              <a:t> Gestionnaire du </a:t>
            </a:r>
            <a:r>
              <a:rPr lang="fr-FR" dirty="0" smtClean="0">
                <a:sym typeface="Wingdings" pitchFamily="2" charset="2"/>
              </a:rPr>
              <a:t>jeu</a:t>
            </a:r>
            <a:endParaRPr lang="fr-FR" dirty="0" smtClean="0"/>
          </a:p>
          <a:p>
            <a:pPr lvl="1"/>
            <a:r>
              <a:rPr lang="fr-FR" dirty="0" smtClean="0"/>
              <a:t>Positionnement </a:t>
            </a:r>
            <a:r>
              <a:rPr lang="fr-FR" dirty="0" smtClean="0"/>
              <a:t>des navires</a:t>
            </a:r>
          </a:p>
          <a:p>
            <a:pPr lvl="1"/>
            <a:r>
              <a:rPr lang="fr-FR" dirty="0" smtClean="0"/>
              <a:t>Tour du Joueur</a:t>
            </a:r>
          </a:p>
          <a:p>
            <a:pPr lvl="1"/>
            <a:r>
              <a:rPr lang="fr-FR" dirty="0" smtClean="0"/>
              <a:t>Tour de l’IA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Programme </a:t>
            </a:r>
            <a:r>
              <a:rPr lang="fr-FR" dirty="0" smtClean="0">
                <a:sym typeface="Wingdings" pitchFamily="2" charset="2"/>
              </a:rPr>
              <a:t>de </a:t>
            </a:r>
            <a:r>
              <a:rPr lang="fr-FR" dirty="0" smtClean="0">
                <a:sym typeface="Wingdings" pitchFamily="2" charset="2"/>
              </a:rPr>
              <a:t>Phrases </a:t>
            </a:r>
            <a:r>
              <a:rPr lang="fr-FR" dirty="0" smtClean="0">
                <a:sym typeface="Wingdings" pitchFamily="2" charset="2"/>
              </a:rPr>
              <a:t>de l’IA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4414" y="274638"/>
            <a:ext cx="771927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l’Interface </a:t>
            </a:r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r>
              <a:rPr lang="fr-FR" dirty="0" smtClean="0"/>
              <a:t>Utilise Pygame</a:t>
            </a:r>
          </a:p>
          <a:p>
            <a:r>
              <a:rPr lang="fr-FR" dirty="0" smtClean="0"/>
              <a:t>La Fenêtre de jeu</a:t>
            </a:r>
          </a:p>
          <a:p>
            <a:pPr lvl="1"/>
            <a:r>
              <a:rPr lang="fr-FR" dirty="0" smtClean="0"/>
              <a:t>Deux grilles</a:t>
            </a:r>
          </a:p>
          <a:p>
            <a:pPr lvl="1"/>
            <a:r>
              <a:rPr lang="fr-FR" dirty="0" smtClean="0"/>
              <a:t>Textes de consignes</a:t>
            </a:r>
          </a:p>
          <a:p>
            <a:pPr lvl="1"/>
            <a:r>
              <a:rPr lang="fr-FR" dirty="0" smtClean="0"/>
              <a:t>Place pour afficher d’autres textes (scores, cases, etc…)</a:t>
            </a:r>
          </a:p>
          <a:p>
            <a:r>
              <a:rPr lang="fr-FR" dirty="0" smtClean="0"/>
              <a:t>Navires (deux types)</a:t>
            </a:r>
          </a:p>
          <a:p>
            <a:pPr lvl="1"/>
            <a:r>
              <a:rPr lang="fr-FR" dirty="0" smtClean="0"/>
              <a:t>Joueur : </a:t>
            </a:r>
            <a:r>
              <a:rPr lang="fr-FR" dirty="0" smtClean="0"/>
              <a:t>images réelles </a:t>
            </a:r>
            <a:r>
              <a:rPr lang="fr-FR" dirty="0" smtClean="0"/>
              <a:t>au choix parmi </a:t>
            </a:r>
            <a:r>
              <a:rPr lang="fr-FR" dirty="0" smtClean="0"/>
              <a:t>plusieurs</a:t>
            </a:r>
          </a:p>
          <a:p>
            <a:pPr lvl="1"/>
            <a:r>
              <a:rPr lang="fr-FR" dirty="0" smtClean="0"/>
              <a:t>IA </a:t>
            </a:r>
            <a:r>
              <a:rPr lang="fr-FR" dirty="0" smtClean="0"/>
              <a:t>: </a:t>
            </a:r>
            <a:r>
              <a:rPr lang="fr-FR" dirty="0" smtClean="0"/>
              <a:t>simples carrés rouges </a:t>
            </a:r>
            <a:r>
              <a:rPr lang="fr-FR" dirty="0" smtClean="0"/>
              <a:t>ou </a:t>
            </a:r>
            <a:r>
              <a:rPr lang="fr-FR" dirty="0" smtClean="0"/>
              <a:t>bleus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Fenêtre de Jeu au démarrage</a:t>
            </a:r>
            <a:endParaRPr lang="fr-FR" dirty="0"/>
          </a:p>
        </p:txBody>
      </p:sp>
      <p:pic>
        <p:nvPicPr>
          <p:cNvPr id="4" name="Espace réservé du contenu 3" descr="Fenêtre Jeu (sans mesure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2618"/>
            <a:ext cx="9144000" cy="5489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Partie</a:t>
            </a:r>
            <a:endParaRPr lang="fr-FR" dirty="0"/>
          </a:p>
        </p:txBody>
      </p:sp>
      <p:pic>
        <p:nvPicPr>
          <p:cNvPr id="4" name="Espace réservé du contenu 3" descr="Test partie (début 2)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40" y="1378389"/>
            <a:ext cx="9127660" cy="54796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Milieu de Partie</a:t>
            </a:r>
            <a:endParaRPr lang="fr-FR" dirty="0"/>
          </a:p>
        </p:txBody>
      </p:sp>
      <p:pic>
        <p:nvPicPr>
          <p:cNvPr id="4" name="Espace réservé du contenu 3" descr="Test partie (Inter 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3681"/>
            <a:ext cx="9144000" cy="54743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de Partie (cas de défaite)</a:t>
            </a:r>
            <a:endParaRPr lang="fr-FR" dirty="0"/>
          </a:p>
        </p:txBody>
      </p:sp>
      <p:pic>
        <p:nvPicPr>
          <p:cNvPr id="4" name="Espace réservé du contenu 3" descr="Test partie (Fin 2 - plateau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30991" cy="5466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Test partie (Fin 2 - console).jpg"/>
          <p:cNvPicPr>
            <a:picLocks noGrp="1" noChangeAspect="1"/>
          </p:cNvPicPr>
          <p:nvPr>
            <p:ph idx="1"/>
          </p:nvPr>
        </p:nvPicPr>
        <p:blipFill>
          <a:blip r:embed="rId2"/>
          <a:srcRect l="17249" t="17647" r="27480" b="34720"/>
          <a:stretch>
            <a:fillRect/>
          </a:stretch>
        </p:blipFill>
        <p:spPr>
          <a:xfrm>
            <a:off x="0" y="1357298"/>
            <a:ext cx="9174956" cy="471690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de Partie (cas de défaite)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1053</TotalTime>
  <Words>256</Words>
  <Application>Microsoft Office PowerPoint</Application>
  <PresentationFormat>Affichage à l'écran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Projet d’ISN – 2013 - 2014</vt:lpstr>
      <vt:lpstr>Sommaire</vt:lpstr>
      <vt:lpstr>Présentation du Jeu</vt:lpstr>
      <vt:lpstr>Présentation de l’Interface Graphique</vt:lpstr>
      <vt:lpstr>Fenêtre de Jeu au démarrage</vt:lpstr>
      <vt:lpstr>Début de Partie</vt:lpstr>
      <vt:lpstr>Milieu de Partie</vt:lpstr>
      <vt:lpstr>Fin de Partie (cas de défaite)</vt:lpstr>
      <vt:lpstr>Fin de Partie (cas de défaite)</vt:lpstr>
      <vt:lpstr>Les « CaseListes »</vt:lpstr>
      <vt:lpstr>Le Positionnement d’un Navire du Joueur</vt:lpstr>
      <vt:lpstr>Programme de Recherche de l’IA</vt:lpstr>
      <vt:lpstr>Fin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IG 158</dc:creator>
  <cp:lastModifiedBy>IG 158</cp:lastModifiedBy>
  <cp:revision>87</cp:revision>
  <dcterms:created xsi:type="dcterms:W3CDTF">2014-05-30T16:06:09Z</dcterms:created>
  <dcterms:modified xsi:type="dcterms:W3CDTF">2014-06-01T20:22:05Z</dcterms:modified>
</cp:coreProperties>
</file>