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661515-0D7C-4581-BC12-3935EA53BB85}" type="datetimeFigureOut">
              <a:rPr lang="fr-FR" smtClean="0"/>
              <a:t>30/05/2014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0A31BB6-1241-4001-B566-6E260AADF0E3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ébut je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0"/>
            <a:ext cx="7406640" cy="928670"/>
          </a:xfrm>
        </p:spPr>
        <p:txBody>
          <a:bodyPr/>
          <a:lstStyle/>
          <a:p>
            <a:r>
              <a:rPr lang="fr-FR" b="1" u="sng" dirty="0" smtClean="0"/>
              <a:t>Projet d’ISN – 2013 - 2014</a:t>
            </a:r>
            <a:endParaRPr lang="fr-FR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5143512"/>
            <a:ext cx="8929718" cy="1714488"/>
          </a:xfrm>
        </p:spPr>
        <p:txBody>
          <a:bodyPr/>
          <a:lstStyle/>
          <a:p>
            <a:r>
              <a:rPr lang="fr-FR" b="1" i="1" u="sng" dirty="0" smtClean="0">
                <a:solidFill>
                  <a:schemeClr val="accent5"/>
                </a:solidFill>
              </a:rPr>
              <a:t>Jeu de Bataille Navale contre une Intelligence Artificielle.</a:t>
            </a:r>
            <a:endParaRPr lang="fr-FR" b="1" i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Fin Part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61483" cy="68579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6050" y="0"/>
            <a:ext cx="3571900" cy="1285860"/>
          </a:xfrm>
        </p:spPr>
        <p:txBody>
          <a:bodyPr/>
          <a:lstStyle/>
          <a:p>
            <a:r>
              <a:rPr lang="fr-FR" b="1" u="sng" dirty="0" smtClean="0"/>
              <a:t>Fin du Jeu</a:t>
            </a:r>
            <a:endParaRPr lang="fr-FR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2214546" y="5143512"/>
            <a:ext cx="402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u="sng" dirty="0" smtClean="0">
                <a:solidFill>
                  <a:schemeClr val="accent5"/>
                </a:solidFill>
              </a:rPr>
              <a:t>Merci de Votre Attention</a:t>
            </a:r>
            <a:endParaRPr lang="fr-FR" sz="2800" b="1" i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1538" y="1447800"/>
            <a:ext cx="8072462" cy="4800600"/>
          </a:xfrm>
        </p:spPr>
        <p:txBody>
          <a:bodyPr/>
          <a:lstStyle/>
          <a:p>
            <a:r>
              <a:rPr lang="fr-FR" dirty="0" smtClean="0"/>
              <a:t>Présentation du Jeu</a:t>
            </a:r>
          </a:p>
          <a:p>
            <a:r>
              <a:rPr lang="fr-FR" dirty="0" smtClean="0"/>
              <a:t>Présentation de l’Interface Graphique</a:t>
            </a:r>
          </a:p>
          <a:p>
            <a:r>
              <a:rPr lang="fr-FR" dirty="0" smtClean="0"/>
              <a:t>Principe de base du jeu: les « </a:t>
            </a:r>
            <a:r>
              <a:rPr lang="fr-FR" dirty="0" err="1" smtClean="0"/>
              <a:t>CaseListes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Explication du positionnement d’un navire du joueur</a:t>
            </a:r>
          </a:p>
          <a:p>
            <a:r>
              <a:rPr lang="fr-FR" dirty="0" smtClean="0"/>
              <a:t>Explication du programme de recherche de l’IA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: Jouer à une bataille contre une Intelligence Artificielle</a:t>
            </a:r>
          </a:p>
          <a:p>
            <a:r>
              <a:rPr lang="fr-FR" dirty="0" smtClean="0"/>
              <a:t>Principaux programmes :</a:t>
            </a:r>
          </a:p>
          <a:p>
            <a:pPr lvl="1"/>
            <a:r>
              <a:rPr lang="fr-FR" dirty="0" smtClean="0"/>
              <a:t>Positionnement des navires</a:t>
            </a:r>
          </a:p>
          <a:p>
            <a:pPr lvl="1"/>
            <a:r>
              <a:rPr lang="fr-FR" dirty="0" smtClean="0"/>
              <a:t>Tour du Joueur</a:t>
            </a:r>
          </a:p>
          <a:p>
            <a:pPr lvl="1"/>
            <a:r>
              <a:rPr lang="fr-FR" dirty="0" smtClean="0"/>
              <a:t>Tour de l’IA</a:t>
            </a:r>
          </a:p>
          <a:p>
            <a:pPr lvl="1"/>
            <a:r>
              <a:rPr lang="fr-FR" dirty="0" smtClean="0"/>
              <a:t>Programme Principale </a:t>
            </a:r>
            <a:r>
              <a:rPr lang="fr-FR" dirty="0" smtClean="0">
                <a:sym typeface="Wingdings" pitchFamily="2" charset="2"/>
              </a:rPr>
              <a:t> Gestionnaire du jeu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Programme de Phrase de l’IA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 Pygame</a:t>
            </a:r>
          </a:p>
          <a:p>
            <a:r>
              <a:rPr lang="fr-FR" dirty="0" smtClean="0"/>
              <a:t>La Fenêtre de jeu</a:t>
            </a:r>
          </a:p>
          <a:p>
            <a:pPr lvl="1"/>
            <a:r>
              <a:rPr lang="fr-FR" dirty="0" smtClean="0"/>
              <a:t>Deux grilles</a:t>
            </a:r>
          </a:p>
          <a:p>
            <a:pPr lvl="1"/>
            <a:r>
              <a:rPr lang="fr-FR" dirty="0" smtClean="0"/>
              <a:t>Textes de consignes</a:t>
            </a:r>
          </a:p>
          <a:p>
            <a:pPr lvl="1"/>
            <a:r>
              <a:rPr lang="fr-FR" dirty="0" smtClean="0"/>
              <a:t>Place pour afficher d’autres textes (scores, cases, etc…)</a:t>
            </a:r>
          </a:p>
          <a:p>
            <a:r>
              <a:rPr lang="fr-FR" dirty="0" smtClean="0"/>
              <a:t>Navires</a:t>
            </a:r>
            <a:r>
              <a:rPr lang="fr-FR" dirty="0" smtClean="0"/>
              <a:t> </a:t>
            </a:r>
            <a:r>
              <a:rPr lang="fr-FR" dirty="0" smtClean="0"/>
              <a:t>(deux types)</a:t>
            </a:r>
          </a:p>
          <a:p>
            <a:pPr lvl="1"/>
            <a:r>
              <a:rPr lang="fr-FR" dirty="0" smtClean="0"/>
              <a:t>Joueur : image réelle au choix parmi plusieurs	</a:t>
            </a:r>
          </a:p>
          <a:p>
            <a:pPr lvl="1"/>
            <a:r>
              <a:rPr lang="fr-FR" dirty="0" smtClean="0"/>
              <a:t>IA : simple carrée rouge ou bleu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de Jeu au démarrage</a:t>
            </a:r>
            <a:endParaRPr lang="fr-FR" dirty="0"/>
          </a:p>
        </p:txBody>
      </p:sp>
      <p:pic>
        <p:nvPicPr>
          <p:cNvPr id="4" name="Espace réservé du contenu 3" descr="Fenêtre Jeu (sans mesure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2618"/>
            <a:ext cx="9144000" cy="5489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« </a:t>
            </a:r>
            <a:r>
              <a:rPr lang="fr-FR" dirty="0" err="1" smtClean="0"/>
              <a:t>CaseListes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Exemple: [(105, 105), 1, 0, 1]</a:t>
            </a:r>
          </a:p>
          <a:p>
            <a:pPr lvl="1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terme: Tuple Coordonné</a:t>
            </a:r>
          </a:p>
          <a:p>
            <a:pPr lvl="1"/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terme: variable « Bateau/ Pas Bateau »</a:t>
            </a:r>
          </a:p>
          <a:p>
            <a:pPr lvl="1"/>
            <a:r>
              <a:rPr lang="fr-FR" dirty="0" smtClean="0"/>
              <a:t>3</a:t>
            </a:r>
            <a:r>
              <a:rPr lang="fr-FR" baseline="30000" dirty="0" smtClean="0"/>
              <a:t>e</a:t>
            </a:r>
            <a:r>
              <a:rPr lang="fr-FR" dirty="0" smtClean="0"/>
              <a:t> terme: variable « Touché/Pas Touché »</a:t>
            </a:r>
          </a:p>
          <a:p>
            <a:pPr lvl="1"/>
            <a:r>
              <a:rPr lang="fr-FR" dirty="0" smtClean="0"/>
              <a:t>4</a:t>
            </a:r>
            <a:r>
              <a:rPr lang="fr-FR" baseline="30000" dirty="0" smtClean="0"/>
              <a:t>e</a:t>
            </a:r>
            <a:r>
              <a:rPr lang="fr-FR" dirty="0" smtClean="0"/>
              <a:t> terme: variable « Vérifier/Pas Vérifier »</a:t>
            </a:r>
          </a:p>
          <a:p>
            <a:r>
              <a:rPr lang="fr-FR" dirty="0" smtClean="0"/>
              <a:t>Utilité:  </a:t>
            </a:r>
            <a:r>
              <a:rPr lang="fr-FR" dirty="0" err="1" smtClean="0"/>
              <a:t>Virtualiser</a:t>
            </a:r>
            <a:r>
              <a:rPr lang="fr-FR" dirty="0" smtClean="0"/>
              <a:t> la grille (pour l’ordinateur)</a:t>
            </a:r>
          </a:p>
          <a:p>
            <a:pPr lvl="1"/>
            <a:r>
              <a:rPr lang="fr-FR" dirty="0" smtClean="0"/>
              <a:t>Gérer le jeu simplement et efficacement</a:t>
            </a:r>
          </a:p>
          <a:p>
            <a:pPr lvl="1"/>
            <a:r>
              <a:rPr lang="fr-FR" dirty="0" smtClean="0"/>
              <a:t>Intégration dans les grilles: « Grille » et « Grille2 » (contenant les cases de chaque grille dans l’ordre)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072462" cy="114300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/>
              <a:t>Le Positionnement d’un Navire du Joueur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1538" y="1447800"/>
            <a:ext cx="8072462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5 étapes:</a:t>
            </a:r>
          </a:p>
          <a:p>
            <a:pPr lvl="1"/>
            <a:r>
              <a:rPr lang="fr-FR" dirty="0" smtClean="0"/>
              <a:t>1 – entrer le navire et sa case</a:t>
            </a:r>
          </a:p>
          <a:p>
            <a:pPr lvl="1"/>
            <a:r>
              <a:rPr lang="fr-FR" dirty="0" smtClean="0"/>
              <a:t>2 – vérifier qu’il puisse être placé à l’emplacement voulu (« </a:t>
            </a:r>
            <a:r>
              <a:rPr lang="fr-FR" dirty="0" err="1" smtClean="0"/>
              <a:t>vérif</a:t>
            </a:r>
            <a:r>
              <a:rPr lang="fr-FR" dirty="0" smtClean="0"/>
              <a:t> brute »)</a:t>
            </a:r>
          </a:p>
          <a:p>
            <a:pPr lvl="1"/>
            <a:r>
              <a:rPr lang="fr-FR" dirty="0" smtClean="0"/>
              <a:t>3 – Intégrer le navire virtuellement (à l’aide de la variable « Bateau/ Pas Bateau »)</a:t>
            </a:r>
          </a:p>
          <a:p>
            <a:pPr lvl="1"/>
            <a:r>
              <a:rPr lang="fr-FR" dirty="0" smtClean="0"/>
              <a:t>4 – affichage graphique du navire</a:t>
            </a:r>
          </a:p>
          <a:p>
            <a:pPr lvl="1"/>
            <a:r>
              <a:rPr lang="fr-FR" dirty="0" smtClean="0"/>
              <a:t>5 – Vérification du respect des règles (en fin, « </a:t>
            </a:r>
            <a:r>
              <a:rPr lang="fr-FR" dirty="0" err="1" smtClean="0"/>
              <a:t>vérif</a:t>
            </a:r>
            <a:r>
              <a:rPr lang="fr-FR" dirty="0" smtClean="0"/>
              <a:t> finale »)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Programme de Recherche de l’IA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81596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3 stratégies</a:t>
            </a:r>
          </a:p>
          <a:p>
            <a:pPr lvl="1"/>
            <a:r>
              <a:rPr lang="fr-FR" dirty="0" smtClean="0"/>
              <a:t>De </a:t>
            </a:r>
            <a:r>
              <a:rPr lang="fr-FR" dirty="0" smtClean="0"/>
              <a:t>A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T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 smtClean="0"/>
              <a:t>T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A</a:t>
            </a:r>
            <a:endParaRPr lang="fr-FR" dirty="0" smtClean="0"/>
          </a:p>
          <a:p>
            <a:pPr lvl="1"/>
            <a:r>
              <a:rPr lang="fr-FR" dirty="0" smtClean="0"/>
              <a:t>De manière aléatoire</a:t>
            </a:r>
            <a:endParaRPr lang="fr-FR" dirty="0" smtClean="0"/>
          </a:p>
          <a:p>
            <a:pPr lvl="1">
              <a:buNone/>
            </a:pPr>
            <a:r>
              <a:rPr lang="fr-FR" dirty="0" smtClean="0">
                <a:sym typeface="Wingdings" pitchFamily="2" charset="2"/>
              </a:rPr>
              <a:t> Changement successif entre les </a:t>
            </a:r>
            <a:r>
              <a:rPr lang="fr-FR" dirty="0" smtClean="0">
                <a:sym typeface="Wingdings" pitchFamily="2" charset="2"/>
              </a:rPr>
              <a:t>trois</a:t>
            </a:r>
            <a:endParaRPr lang="fr-FR" dirty="0" smtClean="0"/>
          </a:p>
          <a:p>
            <a:r>
              <a:rPr lang="fr-FR" dirty="0" smtClean="0"/>
              <a:t>Utilise une liste comportant la moitié des cases de la grille du joueur (décompté une sur deux)</a:t>
            </a:r>
          </a:p>
          <a:p>
            <a:r>
              <a:rPr lang="fr-FR" dirty="0" smtClean="0"/>
              <a:t>Affiche la case touché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Courier New" pitchFamily="49" charset="0"/>
              <a:buChar char="o"/>
            </a:pPr>
            <a:r>
              <a:rPr lang="fr-FR" dirty="0" smtClean="0"/>
              <a:t>Utilisation de Dictionnaire « Dico_IA » généré par une </a:t>
            </a:r>
            <a:r>
              <a:rPr lang="fr-FR" dirty="0" smtClean="0"/>
              <a:t>fonction</a:t>
            </a:r>
          </a:p>
          <a:p>
            <a:r>
              <a:rPr lang="fr-FR" dirty="0" smtClean="0"/>
              <a:t>Pour couler les navires touché, l’IA utilise d’autres fonctions</a:t>
            </a:r>
          </a:p>
          <a:p>
            <a:pPr lvl="1">
              <a:buNone/>
            </a:pPr>
            <a:endParaRPr lang="fr-F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 générant le « Dico_IA »</a:t>
            </a:r>
            <a:endParaRPr lang="fr-FR" dirty="0"/>
          </a:p>
        </p:txBody>
      </p:sp>
      <p:pic>
        <p:nvPicPr>
          <p:cNvPr id="4" name="Espace réservé du contenu 3" descr="Création Dico_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42580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182</TotalTime>
  <Words>225</Words>
  <Application>Microsoft Office PowerPoint</Application>
  <PresentationFormat>Affichage à l'écran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Solstice</vt:lpstr>
      <vt:lpstr>Projet d’ISN – 2013 - 2014</vt:lpstr>
      <vt:lpstr>Sommaire</vt:lpstr>
      <vt:lpstr>Présentation du Jeu</vt:lpstr>
      <vt:lpstr>Interface Graphique</vt:lpstr>
      <vt:lpstr>Fenêtre de Jeu au démarrage</vt:lpstr>
      <vt:lpstr>Les « CaseListes »</vt:lpstr>
      <vt:lpstr>Le Positionnement d’un Navire du Joueur</vt:lpstr>
      <vt:lpstr>Programme de Recherche de l’IA</vt:lpstr>
      <vt:lpstr>Fonction générant le « Dico_IA »</vt:lpstr>
      <vt:lpstr>Fin du Jeu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IG 158</dc:creator>
  <cp:lastModifiedBy>IG 158</cp:lastModifiedBy>
  <cp:revision>11</cp:revision>
  <dcterms:created xsi:type="dcterms:W3CDTF">2014-05-30T16:06:09Z</dcterms:created>
  <dcterms:modified xsi:type="dcterms:W3CDTF">2014-05-30T19:08:29Z</dcterms:modified>
</cp:coreProperties>
</file>