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44.xml" ContentType="application/vnd.openxmlformats-officedocument.presentationml.tags+xml"/>
  <Override PartName="/ppt/theme/theme3.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xml" ContentType="application/vnd.openxmlformats-officedocument.presentationml.notesSlide+xml"/>
  <Override PartName="/ppt/tags/tag54.xml" ContentType="application/vnd.openxmlformats-officedocument.presentationml.tags+xml"/>
  <Override PartName="/ppt/notesSlides/notesSlide2.xml" ContentType="application/vnd.openxmlformats-officedocument.presentationml.notesSlide+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notesSlides/notesSlide4.xml" ContentType="application/vnd.openxmlformats-officedocument.presentationml.notesSlide+xml"/>
  <Override PartName="/ppt/tags/tag57.xml" ContentType="application/vnd.openxmlformats-officedocument.presentationml.tags+xml"/>
  <Override PartName="/ppt/notesSlides/notesSlide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6.xml" ContentType="application/vnd.openxmlformats-officedocument.presentationml.notesSlide+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notesSlides/notesSlide8.xml" ContentType="application/vnd.openxmlformats-officedocument.presentationml.notesSlide+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notesSlides/notesSlide11.xml" ContentType="application/vnd.openxmlformats-officedocument.presentationml.notesSlide+xml"/>
  <Override PartName="/ppt/tags/tag70.xml" ContentType="application/vnd.openxmlformats-officedocument.presentationml.tags+xml"/>
  <Override PartName="/ppt/notesSlides/notesSlide1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1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5.xml" ContentType="application/vnd.openxmlformats-officedocument.presentationml.notesSlide+xml"/>
  <Override PartName="/ppt/tags/tag87.xml" ContentType="application/vnd.openxmlformats-officedocument.presentationml.tags+xml"/>
  <Override PartName="/ppt/notesSlides/notesSlide1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7.xml" ContentType="application/vnd.openxmlformats-officedocument.presentationml.notesSlide+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notesSlides/notesSlide2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2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2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24.xml" ContentType="application/vnd.openxmlformats-officedocument.presentationml.notesSlide+xml"/>
  <Override PartName="/ppt/tags/tag117.xml" ContentType="application/vnd.openxmlformats-officedocument.presentationml.tags+xml"/>
  <Override PartName="/ppt/notesSlides/notesSlide25.xml" ContentType="application/vnd.openxmlformats-officedocument.presentationml.notesSlide+xml"/>
  <Override PartName="/ppt/tags/tag118.xml" ContentType="application/vnd.openxmlformats-officedocument.presentationml.tags+xml"/>
  <Override PartName="/ppt/notesSlides/notesSlide26.xml" ContentType="application/vnd.openxmlformats-officedocument.presentationml.notesSlide+xml"/>
  <Override PartName="/ppt/tags/tag119.xml" ContentType="application/vnd.openxmlformats-officedocument.presentationml.tags+xml"/>
  <Override PartName="/ppt/notesSlides/notesSlide27.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8.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29.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0.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notesSlides/notesSlide32.xml" ContentType="application/vnd.openxmlformats-officedocument.presentationml.notesSlide+xml"/>
  <Override PartName="/ppt/tags/tag158.xml" ContentType="application/vnd.openxmlformats-officedocument.presentationml.tags+xml"/>
  <Override PartName="/ppt/notesSlides/notesSlide3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2" r:id="rId2"/>
  </p:sldMasterIdLst>
  <p:notesMasterIdLst>
    <p:notesMasterId r:id="rId41"/>
  </p:notesMasterIdLst>
  <p:sldIdLst>
    <p:sldId id="321" r:id="rId3"/>
    <p:sldId id="418" r:id="rId4"/>
    <p:sldId id="388" r:id="rId5"/>
    <p:sldId id="395" r:id="rId6"/>
    <p:sldId id="455" r:id="rId7"/>
    <p:sldId id="472" r:id="rId8"/>
    <p:sldId id="420" r:id="rId9"/>
    <p:sldId id="443" r:id="rId10"/>
    <p:sldId id="435" r:id="rId11"/>
    <p:sldId id="436" r:id="rId12"/>
    <p:sldId id="437" r:id="rId13"/>
    <p:sldId id="461" r:id="rId14"/>
    <p:sldId id="294" r:id="rId15"/>
    <p:sldId id="298" r:id="rId16"/>
    <p:sldId id="297" r:id="rId17"/>
    <p:sldId id="278" r:id="rId18"/>
    <p:sldId id="283" r:id="rId19"/>
    <p:sldId id="339" r:id="rId20"/>
    <p:sldId id="421" r:id="rId21"/>
    <p:sldId id="422" r:id="rId22"/>
    <p:sldId id="460" r:id="rId23"/>
    <p:sldId id="469" r:id="rId24"/>
    <p:sldId id="279" r:id="rId25"/>
    <p:sldId id="276" r:id="rId26"/>
    <p:sldId id="405" r:id="rId27"/>
    <p:sldId id="407" r:id="rId28"/>
    <p:sldId id="343" r:id="rId29"/>
    <p:sldId id="382" r:id="rId30"/>
    <p:sldId id="438" r:id="rId31"/>
    <p:sldId id="445" r:id="rId32"/>
    <p:sldId id="310" r:id="rId33"/>
    <p:sldId id="446" r:id="rId34"/>
    <p:sldId id="475" r:id="rId35"/>
    <p:sldId id="338" r:id="rId36"/>
    <p:sldId id="409" r:id="rId37"/>
    <p:sldId id="387" r:id="rId38"/>
    <p:sldId id="391" r:id="rId39"/>
    <p:sldId id="4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D3C2"/>
    <a:srgbClr val="9CD3C4"/>
    <a:srgbClr val="98D2BF"/>
    <a:srgbClr val="E6F4ED"/>
    <a:srgbClr val="A2D6BE"/>
    <a:srgbClr val="8FCDB1"/>
    <a:srgbClr val="439771"/>
    <a:srgbClr val="49A57B"/>
    <a:srgbClr val="8BCBAE"/>
    <a:srgbClr val="CADC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5E12D-E5AD-4CCD-BCE0-AE0E8523EA91}" v="214" dt="2022-11-10T16:17:14.595"/>
    <p1510:client id="{6F907AAC-D930-4567-876C-DBA2AD137AE7}" v="9" dt="2022-11-02T14:51:54.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249" autoAdjust="0"/>
  </p:normalViewPr>
  <p:slideViewPr>
    <p:cSldViewPr snapToGrid="0">
      <p:cViewPr varScale="1">
        <p:scale>
          <a:sx n="68" d="100"/>
          <a:sy n="68" d="100"/>
        </p:scale>
        <p:origin x="738" y="66"/>
      </p:cViewPr>
      <p:guideLst/>
    </p:cSldViewPr>
  </p:slideViewPr>
  <p:outlineViewPr>
    <p:cViewPr>
      <p:scale>
        <a:sx n="33" d="100"/>
        <a:sy n="33" d="100"/>
      </p:scale>
      <p:origin x="0" y="-36414"/>
    </p:cViewPr>
  </p:outlineViewPr>
  <p:notesTextViewPr>
    <p:cViewPr>
      <p:scale>
        <a:sx n="1" d="1"/>
        <a:sy n="1" d="1"/>
      </p:scale>
      <p:origin x="0" y="0"/>
    </p:cViewPr>
  </p:notesTextViewPr>
  <p:sorterViewPr>
    <p:cViewPr varScale="1">
      <p:scale>
        <a:sx n="1" d="1"/>
        <a:sy n="1" d="1"/>
      </p:scale>
      <p:origin x="0" y="-151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i Khoury" userId="S::rami@auxi.ai::71bbf9ab-5347-4116-ad90-41b06fea083e" providerId="AD" clId="Web-{0F05E12D-E5AD-4CCD-BCE0-AE0E8523EA91}"/>
    <pc:docChg chg="addSld delSld modSld modSection">
      <pc:chgData name="Rami Khoury" userId="S::rami@auxi.ai::71bbf9ab-5347-4116-ad90-41b06fea083e" providerId="AD" clId="Web-{0F05E12D-E5AD-4CCD-BCE0-AE0E8523EA91}" dt="2022-11-10T16:17:14.314" v="197" actId="20577"/>
      <pc:docMkLst>
        <pc:docMk/>
      </pc:docMkLst>
      <pc:sldChg chg="addSp modSp">
        <pc:chgData name="Rami Khoury" userId="S::rami@auxi.ai::71bbf9ab-5347-4116-ad90-41b06fea083e" providerId="AD" clId="Web-{0F05E12D-E5AD-4CCD-BCE0-AE0E8523EA91}" dt="2022-11-10T16:12:19.730" v="12" actId="20577"/>
        <pc:sldMkLst>
          <pc:docMk/>
          <pc:sldMk cId="2001438181" sldId="414"/>
        </pc:sldMkLst>
        <pc:spChg chg="add mod">
          <ac:chgData name="Rami Khoury" userId="S::rami@auxi.ai::71bbf9ab-5347-4116-ad90-41b06fea083e" providerId="AD" clId="Web-{0F05E12D-E5AD-4CCD-BCE0-AE0E8523EA91}" dt="2022-11-10T16:12:19.730" v="12" actId="20577"/>
          <ac:spMkLst>
            <pc:docMk/>
            <pc:sldMk cId="2001438181" sldId="414"/>
            <ac:spMk id="3" creationId="{CC062EAB-C249-7060-E30B-C19AC4862F82}"/>
          </ac:spMkLst>
        </pc:spChg>
      </pc:sldChg>
      <pc:sldChg chg="addSp modSp">
        <pc:chgData name="Rami Khoury" userId="S::rami@auxi.ai::71bbf9ab-5347-4116-ad90-41b06fea083e" providerId="AD" clId="Web-{0F05E12D-E5AD-4CCD-BCE0-AE0E8523EA91}" dt="2022-11-10T16:13:13.481" v="22" actId="1076"/>
        <pc:sldMkLst>
          <pc:docMk/>
          <pc:sldMk cId="3992836934" sldId="416"/>
        </pc:sldMkLst>
        <pc:spChg chg="add mod">
          <ac:chgData name="Rami Khoury" userId="S::rami@auxi.ai::71bbf9ab-5347-4116-ad90-41b06fea083e" providerId="AD" clId="Web-{0F05E12D-E5AD-4CCD-BCE0-AE0E8523EA91}" dt="2022-11-10T16:13:13.481" v="22" actId="1076"/>
          <ac:spMkLst>
            <pc:docMk/>
            <pc:sldMk cId="3992836934" sldId="416"/>
            <ac:spMk id="3" creationId="{2E336C8A-9CEB-6D6A-7908-B25424C6F4E9}"/>
          </ac:spMkLst>
        </pc:spChg>
      </pc:sldChg>
      <pc:sldChg chg="addSp delSp modSp add del">
        <pc:chgData name="Rami Khoury" userId="S::rami@auxi.ai::71bbf9ab-5347-4116-ad90-41b06fea083e" providerId="AD" clId="Web-{0F05E12D-E5AD-4CCD-BCE0-AE0E8523EA91}" dt="2022-11-10T16:13:39.825" v="43" actId="20577"/>
        <pc:sldMkLst>
          <pc:docMk/>
          <pc:sldMk cId="3140112688" sldId="417"/>
        </pc:sldMkLst>
        <pc:spChg chg="add del mod">
          <ac:chgData name="Rami Khoury" userId="S::rami@auxi.ai::71bbf9ab-5347-4116-ad90-41b06fea083e" providerId="AD" clId="Web-{0F05E12D-E5AD-4CCD-BCE0-AE0E8523EA91}" dt="2022-11-10T16:13:18.262" v="26"/>
          <ac:spMkLst>
            <pc:docMk/>
            <pc:sldMk cId="3140112688" sldId="417"/>
            <ac:spMk id="3" creationId="{80B8F26D-0BE7-EDE6-7E62-3034B9E41D86}"/>
          </ac:spMkLst>
        </pc:spChg>
        <pc:spChg chg="add del mod">
          <ac:chgData name="Rami Khoury" userId="S::rami@auxi.ai::71bbf9ab-5347-4116-ad90-41b06fea083e" providerId="AD" clId="Web-{0F05E12D-E5AD-4CCD-BCE0-AE0E8523EA91}" dt="2022-11-10T16:13:34.247" v="31"/>
          <ac:spMkLst>
            <pc:docMk/>
            <pc:sldMk cId="3140112688" sldId="417"/>
            <ac:spMk id="4" creationId="{003CDC4E-FA54-8E28-DEE4-F6013A5F0413}"/>
          </ac:spMkLst>
        </pc:spChg>
        <pc:spChg chg="add mod">
          <ac:chgData name="Rami Khoury" userId="S::rami@auxi.ai::71bbf9ab-5347-4116-ad90-41b06fea083e" providerId="AD" clId="Web-{0F05E12D-E5AD-4CCD-BCE0-AE0E8523EA91}" dt="2022-11-10T16:13:39.825" v="43" actId="20577"/>
          <ac:spMkLst>
            <pc:docMk/>
            <pc:sldMk cId="3140112688" sldId="417"/>
            <ac:spMk id="7" creationId="{DFA4F06A-320F-144A-39C8-0A7EFF682458}"/>
          </ac:spMkLst>
        </pc:spChg>
      </pc:sldChg>
      <pc:sldChg chg="addSp modSp">
        <pc:chgData name="Rami Khoury" userId="S::rami@auxi.ai::71bbf9ab-5347-4116-ad90-41b06fea083e" providerId="AD" clId="Web-{0F05E12D-E5AD-4CCD-BCE0-AE0E8523EA91}" dt="2022-11-10T16:14:26.045" v="109" actId="20577"/>
        <pc:sldMkLst>
          <pc:docMk/>
          <pc:sldMk cId="2730051296" sldId="419"/>
        </pc:sldMkLst>
        <pc:spChg chg="add mod">
          <ac:chgData name="Rami Khoury" userId="S::rami@auxi.ai::71bbf9ab-5347-4116-ad90-41b06fea083e" providerId="AD" clId="Web-{0F05E12D-E5AD-4CCD-BCE0-AE0E8523EA91}" dt="2022-11-10T16:14:26.045" v="109" actId="20577"/>
          <ac:spMkLst>
            <pc:docMk/>
            <pc:sldMk cId="2730051296" sldId="419"/>
            <ac:spMk id="6" creationId="{240A4CCC-E414-E154-DC3F-DE4D0B9E4E6A}"/>
          </ac:spMkLst>
        </pc:spChg>
        <pc:spChg chg="mod">
          <ac:chgData name="Rami Khoury" userId="S::rami@auxi.ai::71bbf9ab-5347-4116-ad90-41b06fea083e" providerId="AD" clId="Web-{0F05E12D-E5AD-4CCD-BCE0-AE0E8523EA91}" dt="2022-11-10T16:14:07.841" v="86" actId="14100"/>
          <ac:spMkLst>
            <pc:docMk/>
            <pc:sldMk cId="2730051296" sldId="419"/>
            <ac:spMk id="25" creationId="{EE47316F-41E8-68C0-898F-3ED8FC7651F0}"/>
          </ac:spMkLst>
        </pc:spChg>
      </pc:sldChg>
      <pc:sldChg chg="addSp modSp">
        <pc:chgData name="Rami Khoury" userId="S::rami@auxi.ai::71bbf9ab-5347-4116-ad90-41b06fea083e" providerId="AD" clId="Web-{0F05E12D-E5AD-4CCD-BCE0-AE0E8523EA91}" dt="2022-11-10T16:14:41.279" v="113" actId="20577"/>
        <pc:sldMkLst>
          <pc:docMk/>
          <pc:sldMk cId="3660211604" sldId="425"/>
        </pc:sldMkLst>
        <pc:spChg chg="add mod">
          <ac:chgData name="Rami Khoury" userId="S::rami@auxi.ai::71bbf9ab-5347-4116-ad90-41b06fea083e" providerId="AD" clId="Web-{0F05E12D-E5AD-4CCD-BCE0-AE0E8523EA91}" dt="2022-11-10T16:14:41.279" v="113" actId="20577"/>
          <ac:spMkLst>
            <pc:docMk/>
            <pc:sldMk cId="3660211604" sldId="425"/>
            <ac:spMk id="6" creationId="{EE65DF4C-9F65-1789-93A2-39521A5967AF}"/>
          </ac:spMkLst>
        </pc:spChg>
      </pc:sldChg>
      <pc:sldChg chg="addSp modSp">
        <pc:chgData name="Rami Khoury" userId="S::rami@auxi.ai::71bbf9ab-5347-4116-ad90-41b06fea083e" providerId="AD" clId="Web-{0F05E12D-E5AD-4CCD-BCE0-AE0E8523EA91}" dt="2022-11-10T16:14:50.905" v="116" actId="20577"/>
        <pc:sldMkLst>
          <pc:docMk/>
          <pc:sldMk cId="2388409517" sldId="426"/>
        </pc:sldMkLst>
        <pc:spChg chg="add mod">
          <ac:chgData name="Rami Khoury" userId="S::rami@auxi.ai::71bbf9ab-5347-4116-ad90-41b06fea083e" providerId="AD" clId="Web-{0F05E12D-E5AD-4CCD-BCE0-AE0E8523EA91}" dt="2022-11-10T16:14:50.905" v="116" actId="20577"/>
          <ac:spMkLst>
            <pc:docMk/>
            <pc:sldMk cId="2388409517" sldId="426"/>
            <ac:spMk id="6" creationId="{044719B5-9F0C-5EC8-9638-6E2163754880}"/>
          </ac:spMkLst>
        </pc:spChg>
      </pc:sldChg>
      <pc:sldChg chg="addSp modSp">
        <pc:chgData name="Rami Khoury" userId="S::rami@auxi.ai::71bbf9ab-5347-4116-ad90-41b06fea083e" providerId="AD" clId="Web-{0F05E12D-E5AD-4CCD-BCE0-AE0E8523EA91}" dt="2022-11-10T16:15:35.640" v="135" actId="20577"/>
        <pc:sldMkLst>
          <pc:docMk/>
          <pc:sldMk cId="568402001" sldId="443"/>
        </pc:sldMkLst>
        <pc:spChg chg="add mod">
          <ac:chgData name="Rami Khoury" userId="S::rami@auxi.ai::71bbf9ab-5347-4116-ad90-41b06fea083e" providerId="AD" clId="Web-{0F05E12D-E5AD-4CCD-BCE0-AE0E8523EA91}" dt="2022-11-10T16:15:35.640" v="135" actId="20577"/>
          <ac:spMkLst>
            <pc:docMk/>
            <pc:sldMk cId="568402001" sldId="443"/>
            <ac:spMk id="4" creationId="{EEAB5E9B-8B9C-B581-B93B-650C37F994E0}"/>
          </ac:spMkLst>
        </pc:spChg>
      </pc:sldChg>
      <pc:sldChg chg="addSp modSp">
        <pc:chgData name="Rami Khoury" userId="S::rami@auxi.ai::71bbf9ab-5347-4116-ad90-41b06fea083e" providerId="AD" clId="Web-{0F05E12D-E5AD-4CCD-BCE0-AE0E8523EA91}" dt="2022-11-10T16:16:20.719" v="152" actId="20577"/>
        <pc:sldMkLst>
          <pc:docMk/>
          <pc:sldMk cId="484966792" sldId="454"/>
        </pc:sldMkLst>
        <pc:spChg chg="add mod">
          <ac:chgData name="Rami Khoury" userId="S::rami@auxi.ai::71bbf9ab-5347-4116-ad90-41b06fea083e" providerId="AD" clId="Web-{0F05E12D-E5AD-4CCD-BCE0-AE0E8523EA91}" dt="2022-11-10T16:16:20.719" v="152" actId="20577"/>
          <ac:spMkLst>
            <pc:docMk/>
            <pc:sldMk cId="484966792" sldId="454"/>
            <ac:spMk id="21" creationId="{54E6AAF6-0C68-4272-16C1-488C0BAC66A2}"/>
          </ac:spMkLst>
        </pc:spChg>
      </pc:sldChg>
      <pc:sldChg chg="addSp modSp">
        <pc:chgData name="Rami Khoury" userId="S::rami@auxi.ai::71bbf9ab-5347-4116-ad90-41b06fea083e" providerId="AD" clId="Web-{0F05E12D-E5AD-4CCD-BCE0-AE0E8523EA91}" dt="2022-11-10T16:16:54.235" v="184" actId="20577"/>
        <pc:sldMkLst>
          <pc:docMk/>
          <pc:sldMk cId="2275337115" sldId="456"/>
        </pc:sldMkLst>
        <pc:spChg chg="add mod">
          <ac:chgData name="Rami Khoury" userId="S::rami@auxi.ai::71bbf9ab-5347-4116-ad90-41b06fea083e" providerId="AD" clId="Web-{0F05E12D-E5AD-4CCD-BCE0-AE0E8523EA91}" dt="2022-11-10T16:16:54.235" v="184" actId="20577"/>
          <ac:spMkLst>
            <pc:docMk/>
            <pc:sldMk cId="2275337115" sldId="456"/>
            <ac:spMk id="6" creationId="{417D2393-8D83-3215-0F8E-6157E1FB171F}"/>
          </ac:spMkLst>
        </pc:spChg>
      </pc:sldChg>
      <pc:sldChg chg="addSp modSp">
        <pc:chgData name="Rami Khoury" userId="S::rami@auxi.ai::71bbf9ab-5347-4116-ad90-41b06fea083e" providerId="AD" clId="Web-{0F05E12D-E5AD-4CCD-BCE0-AE0E8523EA91}" dt="2022-11-10T16:17:14.314" v="197" actId="20577"/>
        <pc:sldMkLst>
          <pc:docMk/>
          <pc:sldMk cId="4219718538" sldId="462"/>
        </pc:sldMkLst>
        <pc:spChg chg="add mod">
          <ac:chgData name="Rami Khoury" userId="S::rami@auxi.ai::71bbf9ab-5347-4116-ad90-41b06fea083e" providerId="AD" clId="Web-{0F05E12D-E5AD-4CCD-BCE0-AE0E8523EA91}" dt="2022-11-10T16:17:14.314" v="197" actId="20577"/>
          <ac:spMkLst>
            <pc:docMk/>
            <pc:sldMk cId="4219718538" sldId="462"/>
            <ac:spMk id="4" creationId="{D17F0239-A2E4-3888-0FD8-708D862B48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E753A-2A8E-4FA4-A857-233A56515A45}"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192C7-DD78-40CC-9E1E-119A9A8D5AF1}" type="slidenum">
              <a:rPr lang="en-US" smtClean="0"/>
              <a:t>‹#›</a:t>
            </a:fld>
            <a:endParaRPr lang="en-US"/>
          </a:p>
        </p:txBody>
      </p:sp>
    </p:spTree>
    <p:extLst>
      <p:ext uri="{BB962C8B-B14F-4D97-AF65-F5344CB8AC3E}">
        <p14:creationId xmlns:p14="http://schemas.microsoft.com/office/powerpoint/2010/main" val="284300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a:t>
            </a:fld>
            <a:endParaRPr lang="en-US"/>
          </a:p>
        </p:txBody>
      </p:sp>
    </p:spTree>
    <p:extLst>
      <p:ext uri="{BB962C8B-B14F-4D97-AF65-F5344CB8AC3E}">
        <p14:creationId xmlns:p14="http://schemas.microsoft.com/office/powerpoint/2010/main" val="299858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11</a:t>
            </a:fld>
            <a:endParaRPr lang="en-US"/>
          </a:p>
        </p:txBody>
      </p:sp>
    </p:spTree>
    <p:extLst>
      <p:ext uri="{BB962C8B-B14F-4D97-AF65-F5344CB8AC3E}">
        <p14:creationId xmlns:p14="http://schemas.microsoft.com/office/powerpoint/2010/main" val="126312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12</a:t>
            </a:fld>
            <a:endParaRPr lang="en-US"/>
          </a:p>
        </p:txBody>
      </p:sp>
    </p:spTree>
    <p:extLst>
      <p:ext uri="{BB962C8B-B14F-4D97-AF65-F5344CB8AC3E}">
        <p14:creationId xmlns:p14="http://schemas.microsoft.com/office/powerpoint/2010/main" val="327022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13</a:t>
            </a:fld>
            <a:endParaRPr lang="en-US"/>
          </a:p>
        </p:txBody>
      </p:sp>
    </p:spTree>
    <p:extLst>
      <p:ext uri="{BB962C8B-B14F-4D97-AF65-F5344CB8AC3E}">
        <p14:creationId xmlns:p14="http://schemas.microsoft.com/office/powerpoint/2010/main" val="64320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14</a:t>
            </a:fld>
            <a:endParaRPr lang="en-US"/>
          </a:p>
        </p:txBody>
      </p:sp>
    </p:spTree>
    <p:extLst>
      <p:ext uri="{BB962C8B-B14F-4D97-AF65-F5344CB8AC3E}">
        <p14:creationId xmlns:p14="http://schemas.microsoft.com/office/powerpoint/2010/main" val="1853020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15</a:t>
            </a:fld>
            <a:endParaRPr lang="en-US"/>
          </a:p>
        </p:txBody>
      </p:sp>
    </p:spTree>
    <p:extLst>
      <p:ext uri="{BB962C8B-B14F-4D97-AF65-F5344CB8AC3E}">
        <p14:creationId xmlns:p14="http://schemas.microsoft.com/office/powerpoint/2010/main" val="1695532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16</a:t>
            </a:fld>
            <a:endParaRPr lang="en-US"/>
          </a:p>
        </p:txBody>
      </p:sp>
    </p:spTree>
    <p:extLst>
      <p:ext uri="{BB962C8B-B14F-4D97-AF65-F5344CB8AC3E}">
        <p14:creationId xmlns:p14="http://schemas.microsoft.com/office/powerpoint/2010/main" val="2547276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17</a:t>
            </a:fld>
            <a:endParaRPr lang="en-US"/>
          </a:p>
        </p:txBody>
      </p:sp>
    </p:spTree>
    <p:extLst>
      <p:ext uri="{BB962C8B-B14F-4D97-AF65-F5344CB8AC3E}">
        <p14:creationId xmlns:p14="http://schemas.microsoft.com/office/powerpoint/2010/main" val="3214743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18</a:t>
            </a:fld>
            <a:endParaRPr lang="en-US"/>
          </a:p>
        </p:txBody>
      </p:sp>
    </p:spTree>
    <p:extLst>
      <p:ext uri="{BB962C8B-B14F-4D97-AF65-F5344CB8AC3E}">
        <p14:creationId xmlns:p14="http://schemas.microsoft.com/office/powerpoint/2010/main" val="958438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19</a:t>
            </a:fld>
            <a:endParaRPr lang="en-US"/>
          </a:p>
        </p:txBody>
      </p:sp>
    </p:spTree>
    <p:extLst>
      <p:ext uri="{BB962C8B-B14F-4D97-AF65-F5344CB8AC3E}">
        <p14:creationId xmlns:p14="http://schemas.microsoft.com/office/powerpoint/2010/main" val="225523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20</a:t>
            </a:fld>
            <a:endParaRPr lang="en-US"/>
          </a:p>
        </p:txBody>
      </p:sp>
    </p:spTree>
    <p:extLst>
      <p:ext uri="{BB962C8B-B14F-4D97-AF65-F5344CB8AC3E}">
        <p14:creationId xmlns:p14="http://schemas.microsoft.com/office/powerpoint/2010/main" val="3723347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a:t>
            </a:fld>
            <a:endParaRPr lang="en-US"/>
          </a:p>
        </p:txBody>
      </p:sp>
    </p:spTree>
    <p:extLst>
      <p:ext uri="{BB962C8B-B14F-4D97-AF65-F5344CB8AC3E}">
        <p14:creationId xmlns:p14="http://schemas.microsoft.com/office/powerpoint/2010/main" val="57760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21</a:t>
            </a:fld>
            <a:endParaRPr lang="en-US"/>
          </a:p>
        </p:txBody>
      </p:sp>
    </p:spTree>
    <p:extLst>
      <p:ext uri="{BB962C8B-B14F-4D97-AF65-F5344CB8AC3E}">
        <p14:creationId xmlns:p14="http://schemas.microsoft.com/office/powerpoint/2010/main" val="1725458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23</a:t>
            </a:fld>
            <a:endParaRPr lang="en-US"/>
          </a:p>
        </p:txBody>
      </p:sp>
    </p:spTree>
    <p:extLst>
      <p:ext uri="{BB962C8B-B14F-4D97-AF65-F5344CB8AC3E}">
        <p14:creationId xmlns:p14="http://schemas.microsoft.com/office/powerpoint/2010/main" val="1880100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25</a:t>
            </a:fld>
            <a:endParaRPr lang="en-US"/>
          </a:p>
        </p:txBody>
      </p:sp>
    </p:spTree>
    <p:extLst>
      <p:ext uri="{BB962C8B-B14F-4D97-AF65-F5344CB8AC3E}">
        <p14:creationId xmlns:p14="http://schemas.microsoft.com/office/powerpoint/2010/main" val="263331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26</a:t>
            </a:fld>
            <a:endParaRPr lang="en-US"/>
          </a:p>
        </p:txBody>
      </p:sp>
    </p:spTree>
    <p:extLst>
      <p:ext uri="{BB962C8B-B14F-4D97-AF65-F5344CB8AC3E}">
        <p14:creationId xmlns:p14="http://schemas.microsoft.com/office/powerpoint/2010/main" val="2605631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27</a:t>
            </a:fld>
            <a:endParaRPr lang="en-US"/>
          </a:p>
        </p:txBody>
      </p:sp>
    </p:spTree>
    <p:extLst>
      <p:ext uri="{BB962C8B-B14F-4D97-AF65-F5344CB8AC3E}">
        <p14:creationId xmlns:p14="http://schemas.microsoft.com/office/powerpoint/2010/main" val="3260779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28</a:t>
            </a:fld>
            <a:endParaRPr lang="en-US"/>
          </a:p>
        </p:txBody>
      </p:sp>
    </p:spTree>
    <p:extLst>
      <p:ext uri="{BB962C8B-B14F-4D97-AF65-F5344CB8AC3E}">
        <p14:creationId xmlns:p14="http://schemas.microsoft.com/office/powerpoint/2010/main" val="2981842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29</a:t>
            </a:fld>
            <a:endParaRPr lang="en-US"/>
          </a:p>
        </p:txBody>
      </p:sp>
    </p:spTree>
    <p:extLst>
      <p:ext uri="{BB962C8B-B14F-4D97-AF65-F5344CB8AC3E}">
        <p14:creationId xmlns:p14="http://schemas.microsoft.com/office/powerpoint/2010/main" val="1469395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30</a:t>
            </a:fld>
            <a:endParaRPr lang="en-US"/>
          </a:p>
        </p:txBody>
      </p:sp>
    </p:spTree>
    <p:extLst>
      <p:ext uri="{BB962C8B-B14F-4D97-AF65-F5344CB8AC3E}">
        <p14:creationId xmlns:p14="http://schemas.microsoft.com/office/powerpoint/2010/main" val="847342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31</a:t>
            </a:fld>
            <a:endParaRPr lang="en-US"/>
          </a:p>
        </p:txBody>
      </p:sp>
    </p:spTree>
    <p:extLst>
      <p:ext uri="{BB962C8B-B14F-4D97-AF65-F5344CB8AC3E}">
        <p14:creationId xmlns:p14="http://schemas.microsoft.com/office/powerpoint/2010/main" val="185659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32</a:t>
            </a:fld>
            <a:endParaRPr lang="en-US"/>
          </a:p>
        </p:txBody>
      </p:sp>
    </p:spTree>
    <p:extLst>
      <p:ext uri="{BB962C8B-B14F-4D97-AF65-F5344CB8AC3E}">
        <p14:creationId xmlns:p14="http://schemas.microsoft.com/office/powerpoint/2010/main" val="176320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a:t>
            </a:fld>
            <a:endParaRPr lang="en-US"/>
          </a:p>
        </p:txBody>
      </p:sp>
    </p:spTree>
    <p:extLst>
      <p:ext uri="{BB962C8B-B14F-4D97-AF65-F5344CB8AC3E}">
        <p14:creationId xmlns:p14="http://schemas.microsoft.com/office/powerpoint/2010/main" val="80573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34</a:t>
            </a:fld>
            <a:endParaRPr lang="en-US"/>
          </a:p>
        </p:txBody>
      </p:sp>
    </p:spTree>
    <p:extLst>
      <p:ext uri="{BB962C8B-B14F-4D97-AF65-F5344CB8AC3E}">
        <p14:creationId xmlns:p14="http://schemas.microsoft.com/office/powerpoint/2010/main" val="2617582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35</a:t>
            </a:fld>
            <a:endParaRPr lang="en-US"/>
          </a:p>
        </p:txBody>
      </p:sp>
    </p:spTree>
    <p:extLst>
      <p:ext uri="{BB962C8B-B14F-4D97-AF65-F5344CB8AC3E}">
        <p14:creationId xmlns:p14="http://schemas.microsoft.com/office/powerpoint/2010/main" val="19815808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36</a:t>
            </a:fld>
            <a:endParaRPr lang="en-US"/>
          </a:p>
        </p:txBody>
      </p:sp>
    </p:spTree>
    <p:extLst>
      <p:ext uri="{BB962C8B-B14F-4D97-AF65-F5344CB8AC3E}">
        <p14:creationId xmlns:p14="http://schemas.microsoft.com/office/powerpoint/2010/main" val="2442243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37</a:t>
            </a:fld>
            <a:endParaRPr lang="en-US"/>
          </a:p>
        </p:txBody>
      </p:sp>
    </p:spTree>
    <p:extLst>
      <p:ext uri="{BB962C8B-B14F-4D97-AF65-F5344CB8AC3E}">
        <p14:creationId xmlns:p14="http://schemas.microsoft.com/office/powerpoint/2010/main" val="2679597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4</a:t>
            </a:fld>
            <a:endParaRPr lang="en-US"/>
          </a:p>
        </p:txBody>
      </p:sp>
    </p:spTree>
    <p:extLst>
      <p:ext uri="{BB962C8B-B14F-4D97-AF65-F5344CB8AC3E}">
        <p14:creationId xmlns:p14="http://schemas.microsoft.com/office/powerpoint/2010/main" val="381106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5</a:t>
            </a:fld>
            <a:endParaRPr lang="en-US"/>
          </a:p>
        </p:txBody>
      </p:sp>
    </p:spTree>
    <p:extLst>
      <p:ext uri="{BB962C8B-B14F-4D97-AF65-F5344CB8AC3E}">
        <p14:creationId xmlns:p14="http://schemas.microsoft.com/office/powerpoint/2010/main" val="370537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7</a:t>
            </a:fld>
            <a:endParaRPr lang="en-US"/>
          </a:p>
        </p:txBody>
      </p:sp>
    </p:spTree>
    <p:extLst>
      <p:ext uri="{BB962C8B-B14F-4D97-AF65-F5344CB8AC3E}">
        <p14:creationId xmlns:p14="http://schemas.microsoft.com/office/powerpoint/2010/main" val="426495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8</a:t>
            </a:fld>
            <a:endParaRPr lang="en-US"/>
          </a:p>
        </p:txBody>
      </p:sp>
    </p:spTree>
    <p:extLst>
      <p:ext uri="{BB962C8B-B14F-4D97-AF65-F5344CB8AC3E}">
        <p14:creationId xmlns:p14="http://schemas.microsoft.com/office/powerpoint/2010/main" val="1133898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9</a:t>
            </a:fld>
            <a:endParaRPr lang="en-US"/>
          </a:p>
        </p:txBody>
      </p:sp>
    </p:spTree>
    <p:extLst>
      <p:ext uri="{BB962C8B-B14F-4D97-AF65-F5344CB8AC3E}">
        <p14:creationId xmlns:p14="http://schemas.microsoft.com/office/powerpoint/2010/main" val="545146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1192C7-DD78-40CC-9E1E-119A9A8D5AF1}" type="slidenum">
              <a:rPr lang="en-US" smtClean="0"/>
              <a:t>10</a:t>
            </a:fld>
            <a:endParaRPr lang="en-US"/>
          </a:p>
        </p:txBody>
      </p:sp>
    </p:spTree>
    <p:extLst>
      <p:ext uri="{BB962C8B-B14F-4D97-AF65-F5344CB8AC3E}">
        <p14:creationId xmlns:p14="http://schemas.microsoft.com/office/powerpoint/2010/main" val="3021377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slideMaster" Target="../slideMasters/slideMaster1.xml"/><Relationship Id="rId4" Type="http://schemas.openxmlformats.org/officeDocument/2006/relationships/tags" Target="../tags/tag29.xml"/><Relationship Id="rId9" Type="http://schemas.openxmlformats.org/officeDocument/2006/relationships/tags" Target="../tags/tag34.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tags" Target="../tags/tag4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C863AE89-D478-4B93-8806-852A1C8F75F6}"/>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928EC45-28F4-4DA2-ABC5-F361D4BBD29D}"/>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Diamond 22">
            <a:extLst>
              <a:ext uri="{FF2B5EF4-FFF2-40B4-BE49-F238E27FC236}">
                <a16:creationId xmlns:a16="http://schemas.microsoft.com/office/drawing/2014/main" id="{8FC341B6-150A-4151-A569-EE3EB17ED634}"/>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7" name="Content Placeholder 2">
            <a:extLst>
              <a:ext uri="{FF2B5EF4-FFF2-40B4-BE49-F238E27FC236}">
                <a16:creationId xmlns:a16="http://schemas.microsoft.com/office/drawing/2014/main" id="{E1A37882-3819-4CF4-B66D-A671C0FDA8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48983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6924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9A178C1-A3AB-42DA-BD9F-02AB940D83BC}"/>
              </a:ext>
            </a:extLst>
          </p:cNvPr>
          <p:cNvSpPr>
            <a:spLocks noGrp="1"/>
          </p:cNvSpPr>
          <p:nvPr>
            <p:ph type="title"/>
          </p:nvPr>
        </p:nvSpPr>
        <p:spPr>
          <a:xfrm>
            <a:off x="838200" y="365126"/>
            <a:ext cx="10515600" cy="768350"/>
          </a:xfrm>
        </p:spPr>
        <p:txBody>
          <a:bodyPr>
            <a:normAutofit/>
          </a:bodyPr>
          <a:lstStyle>
            <a:lvl1pPr algn="ctr">
              <a:defRPr sz="4000">
                <a:latin typeface="Tahoma" panose="020B0604030504040204" pitchFamily="34" charset="0"/>
              </a:defRPr>
            </a:lvl1pPr>
          </a:lstStyle>
          <a:p>
            <a:r>
              <a:rPr lang="en-US"/>
              <a:t>Click to edit Master title style</a:t>
            </a:r>
          </a:p>
        </p:txBody>
      </p:sp>
      <p:cxnSp>
        <p:nvCxnSpPr>
          <p:cNvPr id="10" name="Straight Connector 9">
            <a:extLst>
              <a:ext uri="{FF2B5EF4-FFF2-40B4-BE49-F238E27FC236}">
                <a16:creationId xmlns:a16="http://schemas.microsoft.com/office/drawing/2014/main" id="{DEFBAF10-DC5A-4BE2-AF72-24BC22FFEA67}"/>
              </a:ext>
            </a:extLst>
          </p:cNvPr>
          <p:cNvCxnSpPr/>
          <p:nvPr userDrawn="1"/>
        </p:nvCxnSpPr>
        <p:spPr>
          <a:xfrm>
            <a:off x="4714875" y="1133476"/>
            <a:ext cx="27622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690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66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65F8-5FCD-4638-8D35-B82B2ED7471A}"/>
              </a:ext>
            </a:extLst>
          </p:cNvPr>
          <p:cNvSpPr>
            <a:spLocks noGrp="1"/>
          </p:cNvSpPr>
          <p:nvPr>
            <p:ph type="ctrTitle"/>
          </p:nvPr>
        </p:nvSpPr>
        <p:spPr>
          <a:xfrm>
            <a:off x="1524000" y="1122366"/>
            <a:ext cx="9144000" cy="2387600"/>
          </a:xfrm>
          <a:prstGeom prst="rect">
            <a:avLst/>
          </a:prstGeom>
        </p:spPr>
        <p:txBody>
          <a:bodyPr anchor="b"/>
          <a:lstStyle>
            <a:lvl1pPr algn="ctr">
              <a:defRPr sz="60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A47A732A-598F-4BA5-974D-E62236F55E1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bg2"/>
                </a:solidFill>
              </a:defRPr>
            </a:lvl1pPr>
            <a:lvl2pPr marL="457169" indent="0" algn="ctr">
              <a:buNone/>
              <a:defRPr sz="2000"/>
            </a:lvl2pPr>
            <a:lvl3pPr marL="914340" indent="0" algn="ctr">
              <a:buNone/>
              <a:defRPr sz="1800"/>
            </a:lvl3pPr>
            <a:lvl4pPr marL="1371508" indent="0" algn="ctr">
              <a:buNone/>
              <a:defRPr sz="1600"/>
            </a:lvl4pPr>
            <a:lvl5pPr marL="1828677" indent="0" algn="ctr">
              <a:buNone/>
              <a:defRPr sz="1600"/>
            </a:lvl5pPr>
            <a:lvl6pPr marL="2285846" indent="0" algn="ctr">
              <a:buNone/>
              <a:defRPr sz="1600"/>
            </a:lvl6pPr>
            <a:lvl7pPr marL="2743015" indent="0" algn="ctr">
              <a:buNone/>
              <a:defRPr sz="1600"/>
            </a:lvl7pPr>
            <a:lvl8pPr marL="3200184" indent="0" algn="ctr">
              <a:buNone/>
              <a:defRPr sz="1600"/>
            </a:lvl8pPr>
            <a:lvl9pPr marL="3657354" indent="0" algn="ctr">
              <a:buNone/>
              <a:defRPr sz="1600"/>
            </a:lvl9pPr>
          </a:lstStyle>
          <a:p>
            <a:r>
              <a:rPr lang="en-US"/>
              <a:t>Click to edit Master subtitle style</a:t>
            </a:r>
          </a:p>
        </p:txBody>
      </p:sp>
      <p:sp>
        <p:nvSpPr>
          <p:cNvPr id="4" name="Content Placeholder 2">
            <a:extLst>
              <a:ext uri="{FF2B5EF4-FFF2-40B4-BE49-F238E27FC236}">
                <a16:creationId xmlns:a16="http://schemas.microsoft.com/office/drawing/2014/main" id="{5A1F9DC7-F920-4C13-9F91-29CFFF12EAA6}"/>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73434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obfuscat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6C605C-2A73-4F5E-A294-077F30A3B375}"/>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sp>
        <p:nvSpPr>
          <p:cNvPr id="7" name="Content Placeholder 2">
            <a:extLst>
              <a:ext uri="{FF2B5EF4-FFF2-40B4-BE49-F238E27FC236}">
                <a16:creationId xmlns:a16="http://schemas.microsoft.com/office/drawing/2014/main" id="{531A060E-B246-46E4-B870-0E114B1CBAE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511847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9" name="BottomLine">
            <a:extLst>
              <a:ext uri="{FF2B5EF4-FFF2-40B4-BE49-F238E27FC236}">
                <a16:creationId xmlns:a16="http://schemas.microsoft.com/office/drawing/2014/main" id="{079CB140-BAC8-4306-9218-DB71A2E467D4}"/>
              </a:ext>
            </a:extLst>
          </p:cNvPr>
          <p:cNvCxnSpPr/>
          <p:nvPr userDrawn="1">
            <p:custDataLst>
              <p:tags r:id="rId2"/>
            </p:custDataLst>
          </p:nvPr>
        </p:nvCxnSpPr>
        <p:spPr>
          <a:xfrm>
            <a:off x="554739" y="640931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TopLine">
            <a:extLst>
              <a:ext uri="{FF2B5EF4-FFF2-40B4-BE49-F238E27FC236}">
                <a16:creationId xmlns:a16="http://schemas.microsoft.com/office/drawing/2014/main" id="{A1F98388-DE29-4ACA-AABF-E5173B62D57C}"/>
              </a:ext>
            </a:extLst>
          </p:cNvPr>
          <p:cNvCxnSpPr/>
          <p:nvPr userDrawn="1">
            <p:custDataLst>
              <p:tags r:id="rId3"/>
            </p:custDataLst>
          </p:nvPr>
        </p:nvCxnSpPr>
        <p:spPr>
          <a:xfrm>
            <a:off x="554739" y="1120362"/>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1. On-page tracker">
            <a:extLst>
              <a:ext uri="{FF2B5EF4-FFF2-40B4-BE49-F238E27FC236}">
                <a16:creationId xmlns:a16="http://schemas.microsoft.com/office/drawing/2014/main" id="{77C507D7-520D-4E9C-82D2-A7769F317D40}"/>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a:spLocks/>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latin typeface="Calibri" panose="020F0502020204030204" pitchFamily="34" charset="0"/>
            </a:endParaRPr>
          </a:p>
        </p:txBody>
      </p:sp>
      <p:sp>
        <p:nvSpPr>
          <p:cNvPr id="14" name="Title 2">
            <a:extLst>
              <a:ext uri="{FF2B5EF4-FFF2-40B4-BE49-F238E27FC236}">
                <a16:creationId xmlns:a16="http://schemas.microsoft.com/office/drawing/2014/main" id="{C4B26D50-A9D2-471D-8CB0-B094D0EB5EA0}"/>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183683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obfuscated">
    <p:spTree>
      <p:nvGrpSpPr>
        <p:cNvPr id="1" name=""/>
        <p:cNvGrpSpPr/>
        <p:nvPr/>
      </p:nvGrpSpPr>
      <p:grpSpPr>
        <a:xfrm>
          <a:off x="0" y="0"/>
          <a:ext cx="0" cy="0"/>
          <a:chOff x="0" y="0"/>
          <a:chExt cx="0" cy="0"/>
        </a:xfrm>
      </p:grpSpPr>
      <p:sp>
        <p:nvSpPr>
          <p:cNvPr id="10" name="5. Source" hidden="1">
            <a:extLst>
              <a:ext uri="{FF2B5EF4-FFF2-40B4-BE49-F238E27FC236}">
                <a16:creationId xmlns:a16="http://schemas.microsoft.com/office/drawing/2014/main" id="{81E2484B-3E40-408C-A350-5EB40C8A09F0}"/>
              </a:ext>
            </a:extLst>
          </p:cNvPr>
          <p:cNvSpPr txBox="1"/>
          <p:nvPr userDrawn="1">
            <p:custDataLst>
              <p:tags r:id="rId1"/>
            </p:custDataLst>
          </p:nvPr>
        </p:nvSpPr>
        <p:spPr>
          <a:xfrm>
            <a:off x="554740" y="6501672"/>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Bpxona …</a:t>
            </a:r>
          </a:p>
        </p:txBody>
      </p:sp>
      <p:cxnSp>
        <p:nvCxnSpPr>
          <p:cNvPr id="8" name="Straight Connector 7">
            <a:extLst>
              <a:ext uri="{FF2B5EF4-FFF2-40B4-BE49-F238E27FC236}">
                <a16:creationId xmlns:a16="http://schemas.microsoft.com/office/drawing/2014/main" id="{600C14DA-2C86-4711-B72B-248BD5871AA3}"/>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63A6BA9-1B3A-4662-B3F6-0E82DD5DF06F}"/>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Diamond 22">
            <a:extLst>
              <a:ext uri="{FF2B5EF4-FFF2-40B4-BE49-F238E27FC236}">
                <a16:creationId xmlns:a16="http://schemas.microsoft.com/office/drawing/2014/main" id="{2E069D0B-24FB-41CE-A6D7-2294B7E31521}"/>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3" name="Content Placeholder 2">
            <a:extLst>
              <a:ext uri="{FF2B5EF4-FFF2-40B4-BE49-F238E27FC236}">
                <a16:creationId xmlns:a16="http://schemas.microsoft.com/office/drawing/2014/main" id="{E3B611D1-B714-4385-A77B-863F9266B150}"/>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84824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5_Contrast 2/3">
    <p:bg>
      <p:bgRef idx="1002">
        <a:schemeClr val="bg1"/>
      </p:bgRef>
    </p:bg>
    <p:spTree>
      <p:nvGrpSpPr>
        <p:cNvPr id="1" name=""/>
        <p:cNvGrpSpPr/>
        <p:nvPr/>
      </p:nvGrpSpPr>
      <p:grpSpPr>
        <a:xfrm>
          <a:off x="0" y="0"/>
          <a:ext cx="0" cy="0"/>
          <a:chOff x="0" y="0"/>
          <a:chExt cx="0" cy="0"/>
        </a:xfrm>
      </p:grpSpPr>
      <p:sp>
        <p:nvSpPr>
          <p:cNvPr id="7" name="RectangleDark">
            <a:extLst>
              <a:ext uri="{FF2B5EF4-FFF2-40B4-BE49-F238E27FC236}">
                <a16:creationId xmlns:a16="http://schemas.microsoft.com/office/drawing/2014/main" id="{2365F90A-9CD8-40EE-93CD-2729135A9569}"/>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5" name="Title 2">
            <a:extLst>
              <a:ext uri="{FF2B5EF4-FFF2-40B4-BE49-F238E27FC236}">
                <a16:creationId xmlns:a16="http://schemas.microsoft.com/office/drawing/2014/main" id="{34AEA312-77E9-4163-8C96-EBF9D3FCA54B}"/>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1519919-2BC6-4596-B263-68DE5C3FA671}"/>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CCBEB14A-E25C-44EA-ABB3-71A3306FA49B}"/>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3331197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Ref idx="1002">
        <a:schemeClr val="bg1"/>
      </p:bgRef>
    </p:bg>
    <p:spTree>
      <p:nvGrpSpPr>
        <p:cNvPr id="1" name=""/>
        <p:cNvGrpSpPr/>
        <p:nvPr/>
      </p:nvGrpSpPr>
      <p:grpSpPr>
        <a:xfrm>
          <a:off x="0" y="0"/>
          <a:ext cx="0" cy="0"/>
          <a:chOff x="0" y="0"/>
          <a:chExt cx="0" cy="0"/>
        </a:xfrm>
      </p:grpSpPr>
      <p:sp>
        <p:nvSpPr>
          <p:cNvPr id="28" name="RectangleDark">
            <a:extLst>
              <a:ext uri="{FF2B5EF4-FFF2-40B4-BE49-F238E27FC236}">
                <a16:creationId xmlns:a16="http://schemas.microsoft.com/office/drawing/2014/main" id="{5863FE7E-99A2-4451-8663-B681CE6DE4AA}"/>
              </a:ext>
            </a:extLst>
          </p:cNvPr>
          <p:cNvSpPr/>
          <p:nvPr userDrawn="1">
            <p:custDataLst>
              <p:tags r:id="rId1"/>
            </p:custDataLst>
          </p:nvPr>
        </p:nvSpPr>
        <p:spPr bwMode="ltGray">
          <a:xfrm>
            <a:off x="7830312" y="0"/>
            <a:ext cx="4361688" cy="6858000"/>
          </a:xfrm>
          <a:prstGeom prst="rect">
            <a:avLst/>
          </a:prstGeom>
          <a:solidFill>
            <a:schemeClr val="tx1">
              <a:lumMod val="40000"/>
              <a:lumOff val="60000"/>
            </a:schemeClr>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2"/>
            </p:custDataLst>
          </p:nvPr>
        </p:nvCxnSpPr>
        <p:spPr bwMode="black">
          <a:xfrm>
            <a:off x="8173375" y="6410907"/>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3"/>
            </p:custDataLst>
          </p:nvPr>
        </p:nvCxnSpPr>
        <p:spPr>
          <a:xfrm>
            <a:off x="554739" y="6410907"/>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1. On-page tracker">
            <a:extLst>
              <a:ext uri="{FF2B5EF4-FFF2-40B4-BE49-F238E27FC236}">
                <a16:creationId xmlns:a16="http://schemas.microsoft.com/office/drawing/2014/main" id="{4C2F13BF-E3F1-4A87-B07F-9C4B87EFBF74}"/>
              </a:ext>
            </a:extLst>
          </p:cNvPr>
          <p:cNvSpPr>
            <a:spLocks noGrp="1"/>
          </p:cNvSpPr>
          <p:nvPr>
            <p:ph type="body" sz="quarter" idx="18" hasCustomPrompt="1"/>
            <p:custDataLst>
              <p:tags r:id="rId4"/>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8" name="TopLineLeft">
            <a:extLst>
              <a:ext uri="{FF2B5EF4-FFF2-40B4-BE49-F238E27FC236}">
                <a16:creationId xmlns:a16="http://schemas.microsoft.com/office/drawing/2014/main" id="{47D3FB95-30DE-4983-B5AE-01B80542C0DD}"/>
              </a:ext>
            </a:extLst>
          </p:cNvPr>
          <p:cNvCxnSpPr/>
          <p:nvPr userDrawn="1">
            <p:custDataLst>
              <p:tags r:id="rId5"/>
            </p:custDataLst>
          </p:nvPr>
        </p:nvCxnSpPr>
        <p:spPr>
          <a:xfrm>
            <a:off x="554739" y="1120360"/>
            <a:ext cx="6967728" cy="0"/>
          </a:xfrm>
          <a:prstGeom prst="line">
            <a:avLst/>
          </a:prstGeom>
          <a:ln w="6350">
            <a:solidFill>
              <a:schemeClr val="tx1">
                <a:lumMod val="40000"/>
                <a:lumOff val="60000"/>
              </a:schemeClr>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7" name="SlideLogoText">
            <a:extLst>
              <a:ext uri="{FF2B5EF4-FFF2-40B4-BE49-F238E27FC236}">
                <a16:creationId xmlns:a16="http://schemas.microsoft.com/office/drawing/2014/main" id="{692ADAA1-F175-4508-A7BE-FD2BF31444C5}"/>
              </a:ext>
            </a:extLst>
          </p:cNvPr>
          <p:cNvSpPr txBox="1"/>
          <p:nvPr userDrawn="1">
            <p:custDataLst>
              <p:tags r:id="rId6"/>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23" name="TopLineRight">
            <a:extLst>
              <a:ext uri="{FF2B5EF4-FFF2-40B4-BE49-F238E27FC236}">
                <a16:creationId xmlns:a16="http://schemas.microsoft.com/office/drawing/2014/main" id="{10772AD4-38FA-4688-AE24-6A26333CEDCF}"/>
              </a:ext>
            </a:extLst>
          </p:cNvPr>
          <p:cNvCxnSpPr/>
          <p:nvPr userDrawn="1">
            <p:custDataLst>
              <p:tags r:id="rId7"/>
            </p:custDataLst>
          </p:nvPr>
        </p:nvCxnSpPr>
        <p:spPr>
          <a:xfrm>
            <a:off x="8173375" y="1120360"/>
            <a:ext cx="3465575"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8E043E-A93F-4641-BFB8-8416CD02AD52}"/>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C470D3-590B-455A-821E-FFED7FC7030B}"/>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Diamond 22">
            <a:extLst>
              <a:ext uri="{FF2B5EF4-FFF2-40B4-BE49-F238E27FC236}">
                <a16:creationId xmlns:a16="http://schemas.microsoft.com/office/drawing/2014/main" id="{911C0FCF-1F1D-4768-9BB1-6B189197C5FC}"/>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29" name="Title 2">
            <a:extLst>
              <a:ext uri="{FF2B5EF4-FFF2-40B4-BE49-F238E27FC236}">
                <a16:creationId xmlns:a16="http://schemas.microsoft.com/office/drawing/2014/main" id="{516CE418-308F-480C-B024-972F9D92BD04}"/>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5" name="SlideLogoText">
            <a:extLst>
              <a:ext uri="{FF2B5EF4-FFF2-40B4-BE49-F238E27FC236}">
                <a16:creationId xmlns:a16="http://schemas.microsoft.com/office/drawing/2014/main" id="{C823E540-3D48-4791-9E7A-8151FD170918}"/>
              </a:ext>
            </a:extLst>
          </p:cNvPr>
          <p:cNvSpPr txBox="1"/>
          <p:nvPr userDrawn="1">
            <p:custDataLst>
              <p:tags r:id="rId8"/>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6" name="Content Placeholder 2">
            <a:extLst>
              <a:ext uri="{FF2B5EF4-FFF2-40B4-BE49-F238E27FC236}">
                <a16:creationId xmlns:a16="http://schemas.microsoft.com/office/drawing/2014/main" id="{98D83191-8DFE-4EC1-A23B-459E3BB29059}"/>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63072239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sp>
        <p:nvSpPr>
          <p:cNvPr id="40" name="Title 2">
            <a:extLst>
              <a:ext uri="{FF2B5EF4-FFF2-40B4-BE49-F238E27FC236}">
                <a16:creationId xmlns:a16="http://schemas.microsoft.com/office/drawing/2014/main" id="{184497AC-F47E-4CDF-89E9-19E69191DBC2}"/>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3" name="SlideLogoText">
            <a:extLst>
              <a:ext uri="{FF2B5EF4-FFF2-40B4-BE49-F238E27FC236}">
                <a16:creationId xmlns:a16="http://schemas.microsoft.com/office/drawing/2014/main" id="{53EB71EE-6350-4BB5-904A-6BEFD0493C06}"/>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4" name="Content Placeholder 2">
            <a:extLst>
              <a:ext uri="{FF2B5EF4-FFF2-40B4-BE49-F238E27FC236}">
                <a16:creationId xmlns:a16="http://schemas.microsoft.com/office/drawing/2014/main" id="{0196A5DE-90C3-4BE6-B712-09541564989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40960088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Contrast 2/3">
    <p:bg>
      <p:bgPr>
        <a:solidFill>
          <a:schemeClr val="tx1">
            <a:lumMod val="40000"/>
            <a:lumOff val="60000"/>
          </a:schemeClr>
        </a:solidFill>
        <a:effectLst/>
      </p:bgPr>
    </p:bg>
    <p:spTree>
      <p:nvGrpSpPr>
        <p:cNvPr id="1" name=""/>
        <p:cNvGrpSpPr/>
        <p:nvPr/>
      </p:nvGrpSpPr>
      <p:grpSpPr>
        <a:xfrm>
          <a:off x="0" y="0"/>
          <a:ext cx="0" cy="0"/>
          <a:chOff x="0" y="0"/>
          <a:chExt cx="0" cy="0"/>
        </a:xfrm>
      </p:grpSpPr>
      <p:sp>
        <p:nvSpPr>
          <p:cNvPr id="18" name="5. Source" hidden="1">
            <a:extLst>
              <a:ext uri="{FF2B5EF4-FFF2-40B4-BE49-F238E27FC236}">
                <a16:creationId xmlns:a16="http://schemas.microsoft.com/office/drawing/2014/main" id="{143701BF-655B-4E75-9AF7-14445CDB19BD}"/>
              </a:ext>
            </a:extLst>
          </p:cNvPr>
          <p:cNvSpPr txBox="1"/>
          <p:nvPr userDrawn="1">
            <p:custDataLst>
              <p:tags r:id="rId1"/>
            </p:custDataLst>
          </p:nvPr>
        </p:nvSpPr>
        <p:spPr>
          <a:xfrm>
            <a:off x="554737" y="6501672"/>
            <a:ext cx="696773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0" name="RectangleDark">
            <a:extLst>
              <a:ext uri="{FF2B5EF4-FFF2-40B4-BE49-F238E27FC236}">
                <a16:creationId xmlns:a16="http://schemas.microsoft.com/office/drawing/2014/main" id="{99B81D5D-6D8E-4932-A6FD-705DF486F33C}"/>
              </a:ext>
            </a:extLst>
          </p:cNvPr>
          <p:cNvSpPr/>
          <p:nvPr userDrawn="1">
            <p:custDataLst>
              <p:tags r:id="rId2"/>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t" anchorCtr="0" forceAA="0" compatLnSpc="1">
            <a:prstTxWarp prst="textNoShape">
              <a:avLst/>
            </a:prstTxWarp>
            <a:noAutofit/>
          </a:bodyPr>
          <a:lstStyle/>
          <a:p>
            <a:pPr algn="ctr"/>
            <a:endParaRPr lang="en-US" sz="1800" dirty="0">
              <a:solidFill>
                <a:schemeClr val="bg2"/>
              </a:solidFill>
              <a:latin typeface="Arial" panose="020B0604020202020204" pitchFamily="34" charset="0"/>
            </a:endParaRPr>
          </a:p>
        </p:txBody>
      </p:sp>
      <p:cxnSp>
        <p:nvCxnSpPr>
          <p:cNvPr id="22" name="BottomLineRight">
            <a:extLst>
              <a:ext uri="{FF2B5EF4-FFF2-40B4-BE49-F238E27FC236}">
                <a16:creationId xmlns:a16="http://schemas.microsoft.com/office/drawing/2014/main" id="{7D1DE2E8-AA9E-42B9-BAD4-151153A5882B}"/>
              </a:ext>
            </a:extLst>
          </p:cNvPr>
          <p:cNvCxnSpPr/>
          <p:nvPr userDrawn="1">
            <p:custDataLst>
              <p:tags r:id="rId3"/>
            </p:custDataLst>
          </p:nvPr>
        </p:nvCxnSpPr>
        <p:spPr bwMode="black">
          <a:xfrm>
            <a:off x="8173375" y="6410907"/>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3" name="BottomLineLeft">
            <a:extLst>
              <a:ext uri="{FF2B5EF4-FFF2-40B4-BE49-F238E27FC236}">
                <a16:creationId xmlns:a16="http://schemas.microsoft.com/office/drawing/2014/main" id="{FFF61976-64C7-43CE-9784-3224E7096088}"/>
              </a:ext>
            </a:extLst>
          </p:cNvPr>
          <p:cNvCxnSpPr/>
          <p:nvPr userDrawn="1">
            <p:custDataLst>
              <p:tags r:id="rId4"/>
            </p:custDataLst>
          </p:nvPr>
        </p:nvCxnSpPr>
        <p:spPr>
          <a:xfrm>
            <a:off x="554739" y="6410907"/>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4" name="1. On-page tracker">
            <a:extLst>
              <a:ext uri="{FF2B5EF4-FFF2-40B4-BE49-F238E27FC236}">
                <a16:creationId xmlns:a16="http://schemas.microsoft.com/office/drawing/2014/main" id="{E09764B7-783C-4F53-8637-ECFD5B0F06C3}"/>
              </a:ext>
            </a:extLst>
          </p:cNvPr>
          <p:cNvSpPr>
            <a:spLocks noGrp="1"/>
          </p:cNvSpPr>
          <p:nvPr>
            <p:ph type="body" sz="quarter" idx="18" hasCustomPrompt="1"/>
            <p:custDataLst>
              <p:tags r:id="rId5"/>
            </p:custDataLst>
          </p:nvPr>
        </p:nvSpPr>
        <p:spPr>
          <a:xfrm>
            <a:off x="554736" y="1122543"/>
            <a:ext cx="11082528" cy="313932"/>
          </a:xfrm>
          <a:prstGeom prst="rect">
            <a:avLst/>
          </a:prstGeom>
        </p:spPr>
        <p:txBody>
          <a:bodyPr wrap="square" anchor="ctr" anchorCtr="0">
            <a:spAutoFit/>
          </a:bodyPr>
          <a:lstStyle>
            <a:lvl1pPr marL="0" indent="0" algn="l">
              <a:buNone/>
              <a:defRPr sz="1600">
                <a:solidFill>
                  <a:schemeClr val="bg2"/>
                </a:solidFill>
                <a:latin typeface="Calibri" panose="020F0502020204030204" pitchFamily="34" charset="0"/>
                <a:cs typeface="Calibri" panose="020F0502020204030204" pitchFamily="34" charset="0"/>
              </a:defRPr>
            </a:lvl1pPr>
          </a:lstStyle>
          <a:p>
            <a:pPr lvl="0"/>
            <a:r>
              <a:rPr lang="en-GB" dirty="0"/>
              <a:t>Enter slide sub-title here</a:t>
            </a:r>
            <a:endParaRPr lang="en-US" dirty="0"/>
          </a:p>
        </p:txBody>
      </p:sp>
      <p:cxnSp>
        <p:nvCxnSpPr>
          <p:cNvPr id="25" name="TopLineLeft">
            <a:extLst>
              <a:ext uri="{FF2B5EF4-FFF2-40B4-BE49-F238E27FC236}">
                <a16:creationId xmlns:a16="http://schemas.microsoft.com/office/drawing/2014/main" id="{99C3F273-2617-463D-A9FD-5DFD518EE877}"/>
              </a:ext>
            </a:extLst>
          </p:cNvPr>
          <p:cNvCxnSpPr/>
          <p:nvPr userDrawn="1">
            <p:custDataLst>
              <p:tags r:id="rId6"/>
            </p:custDataLst>
          </p:nvPr>
        </p:nvCxnSpPr>
        <p:spPr>
          <a:xfrm>
            <a:off x="554739" y="1120360"/>
            <a:ext cx="6967728" cy="0"/>
          </a:xfrm>
          <a:prstGeom prst="line">
            <a:avLst/>
          </a:prstGeom>
          <a:ln w="6350">
            <a:solidFill>
              <a:schemeClr val="bg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9" name="TopLineRight">
            <a:extLst>
              <a:ext uri="{FF2B5EF4-FFF2-40B4-BE49-F238E27FC236}">
                <a16:creationId xmlns:a16="http://schemas.microsoft.com/office/drawing/2014/main" id="{2DF6A7A1-4C50-45D0-A3DE-C292DF177818}"/>
              </a:ext>
            </a:extLst>
          </p:cNvPr>
          <p:cNvCxnSpPr/>
          <p:nvPr userDrawn="1">
            <p:custDataLst>
              <p:tags r:id="rId7"/>
            </p:custDataLst>
          </p:nvPr>
        </p:nvCxnSpPr>
        <p:spPr>
          <a:xfrm>
            <a:off x="8173375" y="1120360"/>
            <a:ext cx="3465575"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8" name="SlideLogoText">
            <a:extLst>
              <a:ext uri="{FF2B5EF4-FFF2-40B4-BE49-F238E27FC236}">
                <a16:creationId xmlns:a16="http://schemas.microsoft.com/office/drawing/2014/main" id="{0CC3AE38-CE18-4D5E-BF7C-1ED7316D9668}"/>
              </a:ext>
            </a:extLst>
          </p:cNvPr>
          <p:cNvSpPr txBox="1"/>
          <p:nvPr userDrawn="1">
            <p:custDataLst>
              <p:tags r:id="rId8"/>
            </p:custDataLst>
          </p:nvPr>
        </p:nvSpPr>
        <p:spPr>
          <a:xfrm>
            <a:off x="10261605" y="6380668"/>
            <a:ext cx="627105" cy="365123"/>
          </a:xfrm>
          <a:prstGeom prst="rect">
            <a:avLst/>
          </a:prstGeom>
          <a:noFill/>
        </p:spPr>
        <p:txBody>
          <a:bodyPr wrap="square" lIns="0" tIns="0" rIns="0" bIns="0" rtlCol="0" anchor="ctr">
            <a:noAutofit/>
          </a:bodyPr>
          <a:lstStyle/>
          <a:p>
            <a:pPr marL="0" marR="0" lvl="0" indent="0" algn="ctr" defTabSz="914340" rtl="0" eaLnBrk="1" fontAlgn="auto" latinLnBrk="0" hangingPunct="1">
              <a:lnSpc>
                <a:spcPct val="100000"/>
              </a:lnSpc>
              <a:spcBef>
                <a:spcPts val="0"/>
              </a:spcBef>
              <a:spcAft>
                <a:spcPts val="0"/>
              </a:spcAft>
              <a:buClrTx/>
              <a:buSzTx/>
              <a:buFontTx/>
              <a:buNone/>
              <a:tabLst/>
              <a:defRPr/>
            </a:pPr>
            <a:r>
              <a:rPr lang="en-US" sz="800" kern="1200" dirty="0">
                <a:solidFill>
                  <a:schemeClr val="bg2"/>
                </a:solidFill>
                <a:latin typeface="+mn-lt"/>
                <a:ea typeface="+mn-ea"/>
                <a:cs typeface="Arial" panose="020B0604020202020204" pitchFamily="34" charset="0"/>
              </a:rPr>
              <a:t>auxi ai</a:t>
            </a:r>
          </a:p>
        </p:txBody>
      </p:sp>
      <p:cxnSp>
        <p:nvCxnSpPr>
          <p:cNvPr id="13" name="Straight Connector 12">
            <a:extLst>
              <a:ext uri="{FF2B5EF4-FFF2-40B4-BE49-F238E27FC236}">
                <a16:creationId xmlns:a16="http://schemas.microsoft.com/office/drawing/2014/main" id="{7150FD26-6F07-4EF5-AEAF-56964121B5EB}"/>
              </a:ext>
            </a:extLst>
          </p:cNvPr>
          <p:cNvCxnSpPr/>
          <p:nvPr userDrawn="1"/>
        </p:nvCxnSpPr>
        <p:spPr>
          <a:xfrm>
            <a:off x="10157650" y="5725471"/>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82A45AF-D0AC-4366-90E4-25C8E29457F3}"/>
              </a:ext>
            </a:extLst>
          </p:cNvPr>
          <p:cNvCxnSpPr/>
          <p:nvPr userDrawn="1"/>
        </p:nvCxnSpPr>
        <p:spPr>
          <a:xfrm>
            <a:off x="251650" y="-535633"/>
            <a:ext cx="1709639" cy="1709639"/>
          </a:xfrm>
          <a:prstGeom prst="line">
            <a:avLst/>
          </a:prstGeom>
          <a:ln w="12700">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5" name="Diamond 22">
            <a:extLst>
              <a:ext uri="{FF2B5EF4-FFF2-40B4-BE49-F238E27FC236}">
                <a16:creationId xmlns:a16="http://schemas.microsoft.com/office/drawing/2014/main" id="{807708C1-7C7B-4D19-A315-BFDDBABA30F0}"/>
              </a:ext>
            </a:extLst>
          </p:cNvPr>
          <p:cNvSpPr/>
          <p:nvPr userDrawn="1"/>
        </p:nvSpPr>
        <p:spPr>
          <a:xfrm flipH="1">
            <a:off x="11012470" y="2260602"/>
            <a:ext cx="1171293"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gradFill>
              <a:gsLst>
                <a:gs pos="0">
                  <a:schemeClr val="accent1">
                    <a:lumMod val="5000"/>
                    <a:lumOff val="95000"/>
                  </a:schemeClr>
                </a:gs>
                <a:gs pos="74000">
                  <a:schemeClr val="tx1">
                    <a:lumMod val="60000"/>
                    <a:lumOff val="40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2"/>
              </a:solidFill>
            </a:endParaRPr>
          </a:p>
        </p:txBody>
      </p:sp>
      <p:sp>
        <p:nvSpPr>
          <p:cNvPr id="16" name="Title 2">
            <a:extLst>
              <a:ext uri="{FF2B5EF4-FFF2-40B4-BE49-F238E27FC236}">
                <a16:creationId xmlns:a16="http://schemas.microsoft.com/office/drawing/2014/main" id="{C49B4D12-6825-4BD2-8EBF-F1C024A7163D}"/>
              </a:ext>
            </a:extLst>
          </p:cNvPr>
          <p:cNvSpPr>
            <a:spLocks noGrp="1"/>
          </p:cNvSpPr>
          <p:nvPr>
            <p:ph type="title" hasCustomPrompt="1"/>
          </p:nvPr>
        </p:nvSpPr>
        <p:spPr>
          <a:xfrm>
            <a:off x="554732" y="400809"/>
            <a:ext cx="11082528" cy="731520"/>
          </a:xfrm>
          <a:prstGeom prst="rect">
            <a:avLst/>
          </a:prstGeom>
        </p:spPr>
        <p:txBody>
          <a:bodyPr vert="horz" wrap="square" lIns="0" tIns="0" rIns="0" bIns="0" rtlCol="0" anchor="b" anchorCtr="0">
            <a:noAutofit/>
          </a:bodyPr>
          <a:lstStyle>
            <a:lvl1pPr>
              <a:defRPr lang="en-US" sz="3200" dirty="0"/>
            </a:lvl1pPr>
          </a:lstStyle>
          <a:p>
            <a:pPr marL="0" lvl="0"/>
            <a:r>
              <a:rPr lang="en-US" dirty="0"/>
              <a:t>Enter slide title here</a:t>
            </a:r>
          </a:p>
        </p:txBody>
      </p:sp>
      <p:sp>
        <p:nvSpPr>
          <p:cNvPr id="19" name="SlideLogoText">
            <a:extLst>
              <a:ext uri="{FF2B5EF4-FFF2-40B4-BE49-F238E27FC236}">
                <a16:creationId xmlns:a16="http://schemas.microsoft.com/office/drawing/2014/main" id="{FC7E4E64-4F54-405A-BB1A-73DFEA379C8E}"/>
              </a:ext>
            </a:extLst>
          </p:cNvPr>
          <p:cNvSpPr txBox="1"/>
          <p:nvPr userDrawn="1">
            <p:custDataLst>
              <p:tags r:id="rId9"/>
            </p:custDataLst>
          </p:nvPr>
        </p:nvSpPr>
        <p:spPr>
          <a:xfrm>
            <a:off x="10888709" y="6380665"/>
            <a:ext cx="465095" cy="365125"/>
          </a:xfrm>
          <a:prstGeom prst="rect">
            <a:avLst/>
          </a:prstGeom>
          <a:noFill/>
        </p:spPr>
        <p:txBody>
          <a:bodyPr wrap="square" lIns="88900" tIns="38100" rIns="88900" bIns="38100" rtlCol="0" anchor="ctr">
            <a:noAutofit/>
          </a:bodyPr>
          <a:lstStyle/>
          <a:p>
            <a:pPr algn="r"/>
            <a:fld id="{72CAE1DF-9AA2-46A4-9D05-5CEA4E3CC4AD}" type="slidenum">
              <a:rPr lang="en-US" sz="800" smtClean="0">
                <a:solidFill>
                  <a:schemeClr val="bg2"/>
                </a:solidFill>
                <a:latin typeface="Calibri" panose="020F0502020204030204" pitchFamily="34" charset="0"/>
                <a:cs typeface="Calibri" panose="020F0502020204030204" pitchFamily="34" charset="0"/>
              </a:rPr>
              <a:pPr algn="r"/>
              <a:t>‹#›</a:t>
            </a:fld>
            <a:endParaRPr lang="en-US" sz="800" dirty="0">
              <a:solidFill>
                <a:schemeClr val="bg2"/>
              </a:solidFill>
              <a:latin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579D32BF-0BF4-4B21-89B9-E7342A36A28A}"/>
              </a:ext>
            </a:extLst>
          </p:cNvPr>
          <p:cNvSpPr>
            <a:spLocks noGrp="1"/>
          </p:cNvSpPr>
          <p:nvPr>
            <p:ph sz="quarter" idx="19" hasCustomPrompt="1"/>
          </p:nvPr>
        </p:nvSpPr>
        <p:spPr>
          <a:xfrm>
            <a:off x="554731" y="6501386"/>
            <a:ext cx="6967731" cy="110800"/>
          </a:xfrm>
          <a:prstGeom prst="rect">
            <a:avLst/>
          </a:prstGeom>
        </p:spPr>
        <p:txBody>
          <a:bodyPr lIns="0" tIns="0" rIns="0" bIns="0" anchor="t" anchorCtr="0">
            <a:spAutoFit/>
          </a:bodyPr>
          <a:lstStyle>
            <a:lvl1pPr marL="0" indent="0">
              <a:buNone/>
              <a:defRPr sz="800"/>
            </a:lvl1pPr>
          </a:lstStyle>
          <a:p>
            <a:pPr lvl="0"/>
            <a:r>
              <a:rPr lang="en-US" dirty="0"/>
              <a:t>Enter source here</a:t>
            </a:r>
          </a:p>
        </p:txBody>
      </p:sp>
    </p:spTree>
    <p:extLst>
      <p:ext uri="{BB962C8B-B14F-4D97-AF65-F5344CB8AC3E}">
        <p14:creationId xmlns:p14="http://schemas.microsoft.com/office/powerpoint/2010/main" val="374283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ags" Target="../tags/tag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535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p:txStyles>
    <p:titleStyle>
      <a:lvl1pPr algn="l" defTabSz="914340" rtl="0" eaLnBrk="1" latinLnBrk="0" hangingPunct="1">
        <a:lnSpc>
          <a:spcPct val="90000"/>
        </a:lnSpc>
        <a:spcBef>
          <a:spcPct val="0"/>
        </a:spcBef>
        <a:buNone/>
        <a:defRPr sz="4400" kern="1200">
          <a:solidFill>
            <a:schemeClr val="bg2"/>
          </a:solidFill>
          <a:latin typeface="Calibri" panose="020F0502020204030204" pitchFamily="34" charset="0"/>
          <a:ea typeface="+mj-ea"/>
          <a:cs typeface="Calibri" panose="020F0502020204030204" pitchFamily="34" charset="0"/>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bg2"/>
          </a:solidFill>
          <a:latin typeface="Calibri" panose="020F0502020204030204" pitchFamily="34" charset="0"/>
          <a:ea typeface="+mn-ea"/>
          <a:cs typeface="Calibri" panose="020F0502020204030204" pitchFamily="34" charset="0"/>
        </a:defRPr>
      </a:lvl1pPr>
      <a:lvl2pPr marL="685754"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2922"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093"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262"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43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0"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9"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69"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08" algn="l" defTabSz="914340" rtl="0" eaLnBrk="1" latinLnBrk="0" hangingPunct="1">
        <a:defRPr sz="1800" kern="1200">
          <a:solidFill>
            <a:schemeClr val="tx1"/>
          </a:solidFill>
          <a:latin typeface="+mn-lt"/>
          <a:ea typeface="+mn-ea"/>
          <a:cs typeface="+mn-cs"/>
        </a:defRPr>
      </a:lvl4pPr>
      <a:lvl5pPr marL="1828677" algn="l" defTabSz="914340" rtl="0" eaLnBrk="1" latinLnBrk="0" hangingPunct="1">
        <a:defRPr sz="1800" kern="1200">
          <a:solidFill>
            <a:schemeClr val="tx1"/>
          </a:solidFill>
          <a:latin typeface="+mn-lt"/>
          <a:ea typeface="+mn-ea"/>
          <a:cs typeface="+mn-cs"/>
        </a:defRPr>
      </a:lvl5pPr>
      <a:lvl6pPr marL="2285846" algn="l" defTabSz="914340" rtl="0" eaLnBrk="1" latinLnBrk="0" hangingPunct="1">
        <a:defRPr sz="1800" kern="1200">
          <a:solidFill>
            <a:schemeClr val="tx1"/>
          </a:solidFill>
          <a:latin typeface="+mn-lt"/>
          <a:ea typeface="+mn-ea"/>
          <a:cs typeface="+mn-cs"/>
        </a:defRPr>
      </a:lvl6pPr>
      <a:lvl7pPr marL="2743015" algn="l" defTabSz="914340" rtl="0" eaLnBrk="1" latinLnBrk="0" hangingPunct="1">
        <a:defRPr sz="1800" kern="1200">
          <a:solidFill>
            <a:schemeClr val="tx1"/>
          </a:solidFill>
          <a:latin typeface="+mn-lt"/>
          <a:ea typeface="+mn-ea"/>
          <a:cs typeface="+mn-cs"/>
        </a:defRPr>
      </a:lvl7pPr>
      <a:lvl8pPr marL="3200184" algn="l" defTabSz="914340" rtl="0" eaLnBrk="1" latinLnBrk="0" hangingPunct="1">
        <a:defRPr sz="1800" kern="1200">
          <a:solidFill>
            <a:schemeClr val="tx1"/>
          </a:solidFill>
          <a:latin typeface="+mn-lt"/>
          <a:ea typeface="+mn-ea"/>
          <a:cs typeface="+mn-cs"/>
        </a:defRPr>
      </a:lvl8pPr>
      <a:lvl9pPr marL="3657354" algn="l" defTabSz="91434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C6455-DFBA-4FC6-912D-7CA9E9746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5FFBE9-A651-402B-A68B-4ADB2D1EB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LogoText">
            <a:extLst>
              <a:ext uri="{FF2B5EF4-FFF2-40B4-BE49-F238E27FC236}">
                <a16:creationId xmlns:a16="http://schemas.microsoft.com/office/drawing/2014/main" id="{829385E8-B333-C51C-1469-DC584208D0E3}"/>
              </a:ext>
            </a:extLst>
          </p:cNvPr>
          <p:cNvSpPr txBox="1"/>
          <p:nvPr userDrawn="1">
            <p:custDataLst>
              <p:tags r:id="rId4"/>
            </p:custDataLst>
          </p:nvPr>
        </p:nvSpPr>
        <p:spPr>
          <a:xfrm>
            <a:off x="10429058" y="6529807"/>
            <a:ext cx="640457" cy="161583"/>
          </a:xfrm>
          <a:prstGeom prst="rect">
            <a:avLst/>
          </a:prstGeom>
          <a:noFill/>
        </p:spPr>
        <p:txBody>
          <a:bodyPr wrap="square" lIns="44450" tIns="19050" rIns="44450" bIns="19050"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1"/>
                </a:solidFill>
                <a:effectLst/>
                <a:uLnTx/>
                <a:uFillTx/>
                <a:latin typeface="+mj-lt"/>
                <a:ea typeface="+mn-ea"/>
                <a:cs typeface="Arial" panose="020B0604020202020204" pitchFamily="34" charset="0"/>
              </a:rPr>
              <a:t>01/25/2023</a:t>
            </a:r>
          </a:p>
        </p:txBody>
      </p:sp>
      <p:sp>
        <p:nvSpPr>
          <p:cNvPr id="6" name="Content Placeholder 2">
            <a:extLst>
              <a:ext uri="{FF2B5EF4-FFF2-40B4-BE49-F238E27FC236}">
                <a16:creationId xmlns:a16="http://schemas.microsoft.com/office/drawing/2014/main" id="{24699937-9159-C88C-3118-DA7FF8370B93}"/>
              </a:ext>
            </a:extLst>
          </p:cNvPr>
          <p:cNvSpPr txBox="1">
            <a:spLocks/>
          </p:cNvSpPr>
          <p:nvPr userDrawn="1"/>
        </p:nvSpPr>
        <p:spPr>
          <a:xfrm>
            <a:off x="554736" y="6569049"/>
            <a:ext cx="3483865" cy="110800"/>
          </a:xfrm>
          <a:prstGeom prst="rect">
            <a:avLst/>
          </a:prstGeom>
        </p:spPr>
        <p:txBody>
          <a:bodyPr lIns="0" tIns="0" rIns="0" bIns="0" anchor="t" anchorCtr="0">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chemeClr val="tx1"/>
                </a:solidFill>
                <a:effectLst/>
                <a:uLnTx/>
                <a:uFillTx/>
                <a:latin typeface="+mj-lt"/>
                <a:ea typeface="+mn-ea"/>
                <a:cs typeface="+mn-cs"/>
              </a:rPr>
              <a:t>Source: www.auxi.ai </a:t>
            </a:r>
          </a:p>
        </p:txBody>
      </p:sp>
      <p:pic>
        <p:nvPicPr>
          <p:cNvPr id="7" name="Picture 6" descr="Logo, company name&#10;&#10;Description automatically generated">
            <a:extLst>
              <a:ext uri="{FF2B5EF4-FFF2-40B4-BE49-F238E27FC236}">
                <a16:creationId xmlns:a16="http://schemas.microsoft.com/office/drawing/2014/main" id="{9A0E4693-A9BB-3FC3-1927-CB83F8E467F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590839" cy="590839"/>
          </a:xfrm>
          <a:prstGeom prst="rect">
            <a:avLst/>
          </a:prstGeom>
        </p:spPr>
      </p:pic>
      <p:cxnSp>
        <p:nvCxnSpPr>
          <p:cNvPr id="8" name="Straight Connector 7">
            <a:extLst>
              <a:ext uri="{FF2B5EF4-FFF2-40B4-BE49-F238E27FC236}">
                <a16:creationId xmlns:a16="http://schemas.microsoft.com/office/drawing/2014/main" id="{2A02E6C8-F963-A0C1-095E-0B43F738F44A}"/>
              </a:ext>
            </a:extLst>
          </p:cNvPr>
          <p:cNvCxnSpPr/>
          <p:nvPr userDrawn="1"/>
        </p:nvCxnSpPr>
        <p:spPr>
          <a:xfrm>
            <a:off x="251648" y="-535634"/>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3">
            <a:extLst>
              <a:ext uri="{FF2B5EF4-FFF2-40B4-BE49-F238E27FC236}">
                <a16:creationId xmlns:a16="http://schemas.microsoft.com/office/drawing/2014/main" id="{48B0FBD5-E1A4-B69C-450C-91624EA0407A}"/>
              </a:ext>
            </a:extLst>
          </p:cNvPr>
          <p:cNvSpPr txBox="1">
            <a:spLocks/>
          </p:cNvSpPr>
          <p:nvPr userDrawn="1"/>
        </p:nvSpPr>
        <p:spPr>
          <a:xfrm>
            <a:off x="11154508" y="6417897"/>
            <a:ext cx="39858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72CAE1DF-9AA2-46A4-9D05-5CEA4E3CC4AD}" type="slidenum">
              <a:rPr lang="en-US" sz="1000" smtClean="0">
                <a:solidFill>
                  <a:schemeClr val="tx1"/>
                </a:solidFill>
                <a:ea typeface="Tahoma" panose="020B0604030504040204" pitchFamily="34" charset="0"/>
                <a:cs typeface="Tahoma" panose="020B0604030504040204" pitchFamily="34" charset="0"/>
              </a:rPr>
              <a:pPr algn="r"/>
              <a:t>‹#›</a:t>
            </a:fld>
            <a:endParaRPr lang="en-US" sz="1100">
              <a:solidFill>
                <a:schemeClr val="tx1"/>
              </a:solidFill>
              <a:ea typeface="Tahoma" panose="020B0604030504040204" pitchFamily="34" charset="0"/>
              <a:cs typeface="Tahoma" panose="020B0604030504040204" pitchFamily="34" charset="0"/>
            </a:endParaRPr>
          </a:p>
        </p:txBody>
      </p:sp>
      <p:cxnSp>
        <p:nvCxnSpPr>
          <p:cNvPr id="13" name="Straight Connector 12">
            <a:extLst>
              <a:ext uri="{FF2B5EF4-FFF2-40B4-BE49-F238E27FC236}">
                <a16:creationId xmlns:a16="http://schemas.microsoft.com/office/drawing/2014/main" id="{F1619C54-4128-E600-56AD-8F766CCBF434}"/>
              </a:ext>
            </a:extLst>
          </p:cNvPr>
          <p:cNvCxnSpPr/>
          <p:nvPr userDrawn="1"/>
        </p:nvCxnSpPr>
        <p:spPr>
          <a:xfrm>
            <a:off x="10157648" y="5725466"/>
            <a:ext cx="1709639" cy="1709639"/>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Diamond 22">
            <a:extLst>
              <a:ext uri="{FF2B5EF4-FFF2-40B4-BE49-F238E27FC236}">
                <a16:creationId xmlns:a16="http://schemas.microsoft.com/office/drawing/2014/main" id="{9F332D41-702B-56F6-4D67-B234FF198D30}"/>
              </a:ext>
            </a:extLst>
          </p:cNvPr>
          <p:cNvSpPr/>
          <p:nvPr userDrawn="1"/>
        </p:nvSpPr>
        <p:spPr>
          <a:xfrm flipH="1">
            <a:off x="11012467" y="2260600"/>
            <a:ext cx="1171294" cy="2336800"/>
          </a:xfrm>
          <a:custGeom>
            <a:avLst/>
            <a:gdLst>
              <a:gd name="connsiteX0" fmla="*/ 0 w 7903028"/>
              <a:gd name="connsiteY0" fmla="*/ 3951514 h 7903028"/>
              <a:gd name="connsiteX1" fmla="*/ 3951514 w 7903028"/>
              <a:gd name="connsiteY1" fmla="*/ 0 h 7903028"/>
              <a:gd name="connsiteX2" fmla="*/ 7903028 w 7903028"/>
              <a:gd name="connsiteY2" fmla="*/ 3951514 h 7903028"/>
              <a:gd name="connsiteX3" fmla="*/ 3951514 w 7903028"/>
              <a:gd name="connsiteY3" fmla="*/ 7903028 h 7903028"/>
              <a:gd name="connsiteX4" fmla="*/ 0 w 7903028"/>
              <a:gd name="connsiteY4"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3951514 w 7903028"/>
              <a:gd name="connsiteY4" fmla="*/ 7903028 h 7903028"/>
              <a:gd name="connsiteX5" fmla="*/ 0 w 7903028"/>
              <a:gd name="connsiteY5"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3951514 w 7903028"/>
              <a:gd name="connsiteY5" fmla="*/ 7903028 h 7903028"/>
              <a:gd name="connsiteX6" fmla="*/ 0 w 7903028"/>
              <a:gd name="connsiteY6" fmla="*/ 3951514 h 7903028"/>
              <a:gd name="connsiteX0" fmla="*/ 0 w 7903028"/>
              <a:gd name="connsiteY0" fmla="*/ 3951514 h 7903028"/>
              <a:gd name="connsiteX1" fmla="*/ 3951514 w 7903028"/>
              <a:gd name="connsiteY1" fmla="*/ 0 h 7903028"/>
              <a:gd name="connsiteX2" fmla="*/ 4465535 w 7903028"/>
              <a:gd name="connsiteY2" fmla="*/ 522514 h 7903028"/>
              <a:gd name="connsiteX3" fmla="*/ 7903028 w 7903028"/>
              <a:gd name="connsiteY3" fmla="*/ 3951514 h 7903028"/>
              <a:gd name="connsiteX4" fmla="*/ 4475060 w 7903028"/>
              <a:gd name="connsiteY4" fmla="*/ 7380514 h 7903028"/>
              <a:gd name="connsiteX5" fmla="*/ 4475060 w 7903028"/>
              <a:gd name="connsiteY5" fmla="*/ 7380514 h 7903028"/>
              <a:gd name="connsiteX6" fmla="*/ 3951514 w 7903028"/>
              <a:gd name="connsiteY6" fmla="*/ 7903028 h 7903028"/>
              <a:gd name="connsiteX7" fmla="*/ 0 w 7903028"/>
              <a:gd name="connsiteY7" fmla="*/ 3951514 h 7903028"/>
              <a:gd name="connsiteX0" fmla="*/ 3951514 w 7903028"/>
              <a:gd name="connsiteY0" fmla="*/ 7903028 h 7994468"/>
              <a:gd name="connsiteX1" fmla="*/ 0 w 7903028"/>
              <a:gd name="connsiteY1" fmla="*/ 3951514 h 7994468"/>
              <a:gd name="connsiteX2" fmla="*/ 3951514 w 7903028"/>
              <a:gd name="connsiteY2" fmla="*/ 0 h 7994468"/>
              <a:gd name="connsiteX3" fmla="*/ 4465535 w 7903028"/>
              <a:gd name="connsiteY3" fmla="*/ 522514 h 7994468"/>
              <a:gd name="connsiteX4" fmla="*/ 7903028 w 7903028"/>
              <a:gd name="connsiteY4" fmla="*/ 3951514 h 7994468"/>
              <a:gd name="connsiteX5" fmla="*/ 4475060 w 7903028"/>
              <a:gd name="connsiteY5" fmla="*/ 7380514 h 7994468"/>
              <a:gd name="connsiteX6" fmla="*/ 4475060 w 7903028"/>
              <a:gd name="connsiteY6" fmla="*/ 7380514 h 7994468"/>
              <a:gd name="connsiteX7" fmla="*/ 4042954 w 7903028"/>
              <a:gd name="connsiteY7" fmla="*/ 7994468 h 7994468"/>
              <a:gd name="connsiteX0" fmla="*/ 3951514 w 7903028"/>
              <a:gd name="connsiteY0" fmla="*/ 7903028 h 7903028"/>
              <a:gd name="connsiteX1" fmla="*/ 0 w 7903028"/>
              <a:gd name="connsiteY1" fmla="*/ 3951514 h 7903028"/>
              <a:gd name="connsiteX2" fmla="*/ 3951514 w 7903028"/>
              <a:gd name="connsiteY2" fmla="*/ 0 h 7903028"/>
              <a:gd name="connsiteX3" fmla="*/ 4465535 w 7903028"/>
              <a:gd name="connsiteY3" fmla="*/ 522514 h 7903028"/>
              <a:gd name="connsiteX4" fmla="*/ 7903028 w 7903028"/>
              <a:gd name="connsiteY4" fmla="*/ 3951514 h 7903028"/>
              <a:gd name="connsiteX5" fmla="*/ 4475060 w 7903028"/>
              <a:gd name="connsiteY5" fmla="*/ 7380514 h 7903028"/>
              <a:gd name="connsiteX6" fmla="*/ 4475060 w 7903028"/>
              <a:gd name="connsiteY6" fmla="*/ 7380514 h 7903028"/>
              <a:gd name="connsiteX0" fmla="*/ 0 w 3951514"/>
              <a:gd name="connsiteY0" fmla="*/ 7903028 h 7903028"/>
              <a:gd name="connsiteX1" fmla="*/ 0 w 3951514"/>
              <a:gd name="connsiteY1" fmla="*/ 0 h 7903028"/>
              <a:gd name="connsiteX2" fmla="*/ 514021 w 3951514"/>
              <a:gd name="connsiteY2" fmla="*/ 522514 h 7903028"/>
              <a:gd name="connsiteX3" fmla="*/ 3951514 w 3951514"/>
              <a:gd name="connsiteY3" fmla="*/ 3951514 h 7903028"/>
              <a:gd name="connsiteX4" fmla="*/ 523546 w 3951514"/>
              <a:gd name="connsiteY4" fmla="*/ 7380514 h 7903028"/>
              <a:gd name="connsiteX5" fmla="*/ 523546 w 3951514"/>
              <a:gd name="connsiteY5" fmla="*/ 7380514 h 7903028"/>
              <a:gd name="connsiteX0" fmla="*/ 0 w 3951514"/>
              <a:gd name="connsiteY0" fmla="*/ 7380514 h 7380514"/>
              <a:gd name="connsiteX1" fmla="*/ 514021 w 3951514"/>
              <a:gd name="connsiteY1" fmla="*/ 0 h 7380514"/>
              <a:gd name="connsiteX2" fmla="*/ 3951514 w 3951514"/>
              <a:gd name="connsiteY2" fmla="*/ 3429000 h 7380514"/>
              <a:gd name="connsiteX3" fmla="*/ 523546 w 3951514"/>
              <a:gd name="connsiteY3" fmla="*/ 6858000 h 7380514"/>
              <a:gd name="connsiteX4" fmla="*/ 523546 w 3951514"/>
              <a:gd name="connsiteY4" fmla="*/ 6858000 h 7380514"/>
              <a:gd name="connsiteX0" fmla="*/ 0 w 3437493"/>
              <a:gd name="connsiteY0" fmla="*/ 0 h 6858000"/>
              <a:gd name="connsiteX1" fmla="*/ 3437493 w 3437493"/>
              <a:gd name="connsiteY1" fmla="*/ 3429000 h 6858000"/>
              <a:gd name="connsiteX2" fmla="*/ 9525 w 3437493"/>
              <a:gd name="connsiteY2" fmla="*/ 6858000 h 6858000"/>
              <a:gd name="connsiteX3" fmla="*/ 9525 w 34374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37493" h="6858000">
                <a:moveTo>
                  <a:pt x="0" y="0"/>
                </a:moveTo>
                <a:lnTo>
                  <a:pt x="3437493" y="3429000"/>
                </a:lnTo>
                <a:lnTo>
                  <a:pt x="9525" y="6858000"/>
                </a:lnTo>
                <a:lnTo>
                  <a:pt x="9525" y="6858000"/>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2024"/>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ftr="0"/>
  <p:txStyles>
    <p:titleStyle>
      <a:lvl1pPr algn="l" defTabSz="914400" rtl="0" eaLnBrk="1" latinLnBrk="0" hangingPunct="1">
        <a:lnSpc>
          <a:spcPct val="90000"/>
        </a:lnSpc>
        <a:spcBef>
          <a:spcPct val="0"/>
        </a:spcBef>
        <a:buNone/>
        <a:defRPr sz="4400" kern="1200">
          <a:solidFill>
            <a:schemeClr val="tx1"/>
          </a:solidFill>
          <a:latin typeface="Tahoma" panose="020B0604030504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3.svg"/><Relationship Id="rId18" Type="http://schemas.openxmlformats.org/officeDocument/2006/relationships/image" Target="../media/image8.png"/><Relationship Id="rId26" Type="http://schemas.openxmlformats.org/officeDocument/2006/relationships/image" Target="../media/image16.png"/><Relationship Id="rId3" Type="http://schemas.openxmlformats.org/officeDocument/2006/relationships/tags" Target="../tags/tag47.xml"/><Relationship Id="rId21" Type="http://schemas.openxmlformats.org/officeDocument/2006/relationships/image" Target="../media/image11.svg"/><Relationship Id="rId7" Type="http://schemas.openxmlformats.org/officeDocument/2006/relationships/tags" Target="../tags/tag51.xml"/><Relationship Id="rId12" Type="http://schemas.openxmlformats.org/officeDocument/2006/relationships/image" Target="../media/image2.png"/><Relationship Id="rId17" Type="http://schemas.openxmlformats.org/officeDocument/2006/relationships/image" Target="../media/image7.svg"/><Relationship Id="rId25" Type="http://schemas.openxmlformats.org/officeDocument/2006/relationships/image" Target="../media/image15.svg"/><Relationship Id="rId2" Type="http://schemas.openxmlformats.org/officeDocument/2006/relationships/tags" Target="../tags/tag46.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notesSlide" Target="../notesSlides/notesSlide1.xml"/><Relationship Id="rId24" Type="http://schemas.openxmlformats.org/officeDocument/2006/relationships/image" Target="../media/image14.png"/><Relationship Id="rId5" Type="http://schemas.openxmlformats.org/officeDocument/2006/relationships/tags" Target="../tags/tag49.xml"/><Relationship Id="rId15" Type="http://schemas.openxmlformats.org/officeDocument/2006/relationships/image" Target="../media/image5.svg"/><Relationship Id="rId23" Type="http://schemas.openxmlformats.org/officeDocument/2006/relationships/image" Target="../media/image13.svg"/><Relationship Id="rId10" Type="http://schemas.openxmlformats.org/officeDocument/2006/relationships/slideLayout" Target="../slideLayouts/slideLayout4.xml"/><Relationship Id="rId19" Type="http://schemas.openxmlformats.org/officeDocument/2006/relationships/image" Target="../media/image9.svg"/><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4.png"/><Relationship Id="rId22" Type="http://schemas.openxmlformats.org/officeDocument/2006/relationships/image" Target="../media/image12.png"/><Relationship Id="rId27" Type="http://schemas.openxmlformats.org/officeDocument/2006/relationships/image" Target="../media/image17.sv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67.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68.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6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70.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tags" Target="../tags/tag73.xml"/><Relationship Id="rId7" Type="http://schemas.openxmlformats.org/officeDocument/2006/relationships/image" Target="../media/image20.png"/><Relationship Id="rId12" Type="http://schemas.openxmlformats.org/officeDocument/2006/relationships/image" Target="../media/image27.sv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13.xml"/><Relationship Id="rId11" Type="http://schemas.openxmlformats.org/officeDocument/2006/relationships/image" Target="../media/image26.png"/><Relationship Id="rId5" Type="http://schemas.openxmlformats.org/officeDocument/2006/relationships/slideLayout" Target="../slideLayouts/slideLayout4.xml"/><Relationship Id="rId10" Type="http://schemas.openxmlformats.org/officeDocument/2006/relationships/image" Target="../media/image25.svg"/><Relationship Id="rId4" Type="http://schemas.openxmlformats.org/officeDocument/2006/relationships/tags" Target="../tags/tag74.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7.svg"/><Relationship Id="rId3" Type="http://schemas.openxmlformats.org/officeDocument/2006/relationships/tags" Target="../tags/tag77.xml"/><Relationship Id="rId7" Type="http://schemas.openxmlformats.org/officeDocument/2006/relationships/notesSlide" Target="../notesSlides/notesSlide14.xml"/><Relationship Id="rId12" Type="http://schemas.openxmlformats.org/officeDocument/2006/relationships/image" Target="../media/image26.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4.xml"/><Relationship Id="rId11" Type="http://schemas.openxmlformats.org/officeDocument/2006/relationships/image" Target="../media/image25.svg"/><Relationship Id="rId5" Type="http://schemas.openxmlformats.org/officeDocument/2006/relationships/tags" Target="../tags/tag79.xml"/><Relationship Id="rId15" Type="http://schemas.openxmlformats.org/officeDocument/2006/relationships/image" Target="../media/image29.svg"/><Relationship Id="rId10" Type="http://schemas.openxmlformats.org/officeDocument/2006/relationships/image" Target="../media/image24.png"/><Relationship Id="rId4" Type="http://schemas.openxmlformats.org/officeDocument/2006/relationships/tags" Target="../tags/tag78.xml"/><Relationship Id="rId9" Type="http://schemas.openxmlformats.org/officeDocument/2006/relationships/image" Target="../media/image21.svg"/><Relationship Id="rId1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18.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31.svg"/><Relationship Id="rId5" Type="http://schemas.openxmlformats.org/officeDocument/2006/relationships/tags" Target="../tags/tag84.xml"/><Relationship Id="rId10" Type="http://schemas.openxmlformats.org/officeDocument/2006/relationships/image" Target="../media/image30.png"/><Relationship Id="rId4" Type="http://schemas.openxmlformats.org/officeDocument/2006/relationships/tags" Target="../tags/tag83.xml"/><Relationship Id="rId9"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87.xml"/></Relationships>
</file>

<file path=ppt/slides/_rels/slide1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tags" Target="../tags/tag90.xml"/><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7.xml"/><Relationship Id="rId11" Type="http://schemas.openxmlformats.org/officeDocument/2006/relationships/image" Target="../media/image36.png"/><Relationship Id="rId5" Type="http://schemas.openxmlformats.org/officeDocument/2006/relationships/slideLayout" Target="../slideLayouts/slideLayout4.xml"/><Relationship Id="rId10" Type="http://schemas.openxmlformats.org/officeDocument/2006/relationships/image" Target="../media/image35.svg"/><Relationship Id="rId4" Type="http://schemas.openxmlformats.org/officeDocument/2006/relationships/tags" Target="../tags/tag91.xml"/><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9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4.xml"/><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9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9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notesSlide" Target="../notesSlides/notesSlide21.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slideLayout" Target="../slideLayouts/slideLayout4.xml"/><Relationship Id="rId17" Type="http://schemas.openxmlformats.org/officeDocument/2006/relationships/image" Target="../media/image41.svg"/><Relationship Id="rId2" Type="http://schemas.openxmlformats.org/officeDocument/2006/relationships/tags" Target="../tags/tag96.xml"/><Relationship Id="rId16" Type="http://schemas.openxmlformats.org/officeDocument/2006/relationships/image" Target="../media/image40.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image" Target="../media/image39.svg"/><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10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07.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10.xml"/><Relationship Id="rId7" Type="http://schemas.openxmlformats.org/officeDocument/2006/relationships/notesSlide" Target="../notesSlides/notesSlide23.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4.xml"/><Relationship Id="rId5" Type="http://schemas.openxmlformats.org/officeDocument/2006/relationships/tags" Target="../tags/tag112.xml"/><Relationship Id="rId4" Type="http://schemas.openxmlformats.org/officeDocument/2006/relationships/tags" Target="../tags/tag111.xml"/><Relationship Id="rId9" Type="http://schemas.openxmlformats.org/officeDocument/2006/relationships/image" Target="../media/image21.svg"/></Relationships>
</file>

<file path=ppt/slides/_rels/slide2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tags" Target="../tags/tag115.xml"/><Relationship Id="rId7" Type="http://schemas.openxmlformats.org/officeDocument/2006/relationships/image" Target="../media/image20.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notesSlide" Target="../notesSlides/notesSlide24.xml"/><Relationship Id="rId5" Type="http://schemas.openxmlformats.org/officeDocument/2006/relationships/slideLayout" Target="../slideLayouts/slideLayout4.xml"/><Relationship Id="rId4" Type="http://schemas.openxmlformats.org/officeDocument/2006/relationships/tags" Target="../tags/tag1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5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19.xml"/></Relationships>
</file>

<file path=ppt/slides/_rels/slide31.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21.sv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image" Target="../media/image20.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notesSlide" Target="../notesSlides/notesSlide28.xml"/><Relationship Id="rId5" Type="http://schemas.openxmlformats.org/officeDocument/2006/relationships/tags" Target="../tags/tag124.xml"/><Relationship Id="rId10" Type="http://schemas.openxmlformats.org/officeDocument/2006/relationships/slideLayout" Target="../slideLayouts/slideLayout4.xml"/><Relationship Id="rId4" Type="http://schemas.openxmlformats.org/officeDocument/2006/relationships/tags" Target="../tags/tag123.xml"/><Relationship Id="rId9" Type="http://schemas.openxmlformats.org/officeDocument/2006/relationships/tags" Target="../tags/tag128.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31.xml"/><Relationship Id="rId7" Type="http://schemas.openxmlformats.org/officeDocument/2006/relationships/slideLayout" Target="../slideLayouts/slideLayout4.xml"/><Relationship Id="rId12" Type="http://schemas.openxmlformats.org/officeDocument/2006/relationships/image" Target="../media/image19.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18.png"/><Relationship Id="rId5" Type="http://schemas.openxmlformats.org/officeDocument/2006/relationships/tags" Target="../tags/tag133.xml"/><Relationship Id="rId10" Type="http://schemas.openxmlformats.org/officeDocument/2006/relationships/image" Target="../media/image25.svg"/><Relationship Id="rId4" Type="http://schemas.openxmlformats.org/officeDocument/2006/relationships/tags" Target="../tags/tag132.xml"/><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8" Type="http://schemas.openxmlformats.org/officeDocument/2006/relationships/tags" Target="../tags/tag142.xml"/><Relationship Id="rId3" Type="http://schemas.openxmlformats.org/officeDocument/2006/relationships/tags" Target="../tags/tag137.xml"/><Relationship Id="rId7" Type="http://schemas.openxmlformats.org/officeDocument/2006/relationships/tags" Target="../tags/tag141.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image" Target="../media/image21.svg"/><Relationship Id="rId5" Type="http://schemas.openxmlformats.org/officeDocument/2006/relationships/tags" Target="../tags/tag139.xml"/><Relationship Id="rId10" Type="http://schemas.openxmlformats.org/officeDocument/2006/relationships/image" Target="../media/image20.png"/><Relationship Id="rId4" Type="http://schemas.openxmlformats.org/officeDocument/2006/relationships/tags" Target="../tags/tag138.xml"/><Relationship Id="rId9"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45.svg"/><Relationship Id="rId18" Type="http://schemas.openxmlformats.org/officeDocument/2006/relationships/image" Target="../media/image50.png"/><Relationship Id="rId3" Type="http://schemas.openxmlformats.org/officeDocument/2006/relationships/tags" Target="../tags/tag145.xml"/><Relationship Id="rId21" Type="http://schemas.openxmlformats.org/officeDocument/2006/relationships/image" Target="../media/image53.svg"/><Relationship Id="rId7" Type="http://schemas.openxmlformats.org/officeDocument/2006/relationships/tags" Target="../tags/tag149.xml"/><Relationship Id="rId12" Type="http://schemas.openxmlformats.org/officeDocument/2006/relationships/image" Target="../media/image44.png"/><Relationship Id="rId17" Type="http://schemas.openxmlformats.org/officeDocument/2006/relationships/image" Target="../media/image49.svg"/><Relationship Id="rId2" Type="http://schemas.openxmlformats.org/officeDocument/2006/relationships/tags" Target="../tags/tag144.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43.svg"/><Relationship Id="rId5" Type="http://schemas.openxmlformats.org/officeDocument/2006/relationships/tags" Target="../tags/tag147.xml"/><Relationship Id="rId15" Type="http://schemas.openxmlformats.org/officeDocument/2006/relationships/image" Target="../media/image47.svg"/><Relationship Id="rId10" Type="http://schemas.openxmlformats.org/officeDocument/2006/relationships/image" Target="../media/image42.png"/><Relationship Id="rId19" Type="http://schemas.openxmlformats.org/officeDocument/2006/relationships/image" Target="../media/image51.svg"/><Relationship Id="rId4" Type="http://schemas.openxmlformats.org/officeDocument/2006/relationships/tags" Target="../tags/tag146.xml"/><Relationship Id="rId9" Type="http://schemas.openxmlformats.org/officeDocument/2006/relationships/notesSlide" Target="../notesSlides/notesSlide30.xml"/><Relationship Id="rId14" Type="http://schemas.openxmlformats.org/officeDocument/2006/relationships/image" Target="../media/image46.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57.svg"/><Relationship Id="rId18" Type="http://schemas.openxmlformats.org/officeDocument/2006/relationships/image" Target="../media/image62.png"/><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image" Target="../media/image56.png"/><Relationship Id="rId17" Type="http://schemas.openxmlformats.org/officeDocument/2006/relationships/image" Target="../media/image61.svg"/><Relationship Id="rId2" Type="http://schemas.openxmlformats.org/officeDocument/2006/relationships/tags" Target="../tags/tag151.xml"/><Relationship Id="rId16" Type="http://schemas.openxmlformats.org/officeDocument/2006/relationships/image" Target="../media/image60.png"/><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image" Target="../media/image55.svg"/><Relationship Id="rId5" Type="http://schemas.openxmlformats.org/officeDocument/2006/relationships/tags" Target="../tags/tag154.xml"/><Relationship Id="rId15" Type="http://schemas.openxmlformats.org/officeDocument/2006/relationships/image" Target="../media/image59.svg"/><Relationship Id="rId10" Type="http://schemas.openxmlformats.org/officeDocument/2006/relationships/image" Target="../media/image54.png"/><Relationship Id="rId19" Type="http://schemas.openxmlformats.org/officeDocument/2006/relationships/image" Target="../media/image63.svg"/><Relationship Id="rId4" Type="http://schemas.openxmlformats.org/officeDocument/2006/relationships/tags" Target="../tags/tag153.xml"/><Relationship Id="rId9" Type="http://schemas.openxmlformats.org/officeDocument/2006/relationships/notesSlide" Target="../notesSlides/notesSlide31.xml"/><Relationship Id="rId1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7.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58.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3.svg"/><Relationship Id="rId3" Type="http://schemas.openxmlformats.org/officeDocument/2006/relationships/tags" Target="../tags/tag161.xml"/><Relationship Id="rId7" Type="http://schemas.openxmlformats.org/officeDocument/2006/relationships/image" Target="../media/image21.svg"/><Relationship Id="rId12" Type="http://schemas.openxmlformats.org/officeDocument/2006/relationships/image" Target="../media/image22.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20.png"/><Relationship Id="rId11" Type="http://schemas.openxmlformats.org/officeDocument/2006/relationships/image" Target="../media/image27.svg"/><Relationship Id="rId5" Type="http://schemas.openxmlformats.org/officeDocument/2006/relationships/slideLayout" Target="../slideLayouts/slideLayout4.xml"/><Relationship Id="rId10" Type="http://schemas.openxmlformats.org/officeDocument/2006/relationships/image" Target="../media/image26.png"/><Relationship Id="rId4" Type="http://schemas.openxmlformats.org/officeDocument/2006/relationships/tags" Target="../tags/tag162.xml"/><Relationship Id="rId9"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6.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tags" Target="../tags/tag60.xml"/><Relationship Id="rId7" Type="http://schemas.openxmlformats.org/officeDocument/2006/relationships/slideLayout" Target="../slideLayouts/slideLayout4.xml"/><Relationship Id="rId12" Type="http://schemas.openxmlformats.org/officeDocument/2006/relationships/image" Target="../media/image2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23.svg"/><Relationship Id="rId5" Type="http://schemas.openxmlformats.org/officeDocument/2006/relationships/tags" Target="../tags/tag62.xml"/><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tags" Target="../tags/tag61.xml"/><Relationship Id="rId9" Type="http://schemas.openxmlformats.org/officeDocument/2006/relationships/image" Target="../media/image21.sv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64.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4" name="Rectangle 13">
            <a:extLst>
              <a:ext uri="{FF2B5EF4-FFF2-40B4-BE49-F238E27FC236}">
                <a16:creationId xmlns:a16="http://schemas.microsoft.com/office/drawing/2014/main" id="{B210211D-B778-CFAF-0939-822A49A4915D}"/>
              </a:ext>
            </a:extLst>
          </p:cNvPr>
          <p:cNvSpPr/>
          <p:nvPr/>
        </p:nvSpPr>
        <p:spPr>
          <a:xfrm>
            <a:off x="554732" y="303894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6" name="Arrow: Pentagon 25">
            <a:extLst>
              <a:ext uri="{FF2B5EF4-FFF2-40B4-BE49-F238E27FC236}">
                <a16:creationId xmlns:a16="http://schemas.microsoft.com/office/drawing/2014/main" id="{C96E89BA-29B0-4205-7481-8BB22BACF480}"/>
              </a:ext>
            </a:extLst>
          </p:cNvPr>
          <p:cNvSpPr/>
          <p:nvPr/>
        </p:nvSpPr>
        <p:spPr>
          <a:xfrm>
            <a:off x="554733" y="303894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284A7CC7-EA77-5FF8-7478-F200F3B68739}"/>
              </a:ext>
            </a:extLst>
          </p:cNvPr>
          <p:cNvSpPr/>
          <p:nvPr/>
        </p:nvSpPr>
        <p:spPr>
          <a:xfrm>
            <a:off x="554732" y="406482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29" name="Arrow: Pentagon 28">
            <a:extLst>
              <a:ext uri="{FF2B5EF4-FFF2-40B4-BE49-F238E27FC236}">
                <a16:creationId xmlns:a16="http://schemas.microsoft.com/office/drawing/2014/main" id="{17FD63F6-EAE9-ABDE-8C3B-BF5FB1FD736C}"/>
              </a:ext>
            </a:extLst>
          </p:cNvPr>
          <p:cNvSpPr/>
          <p:nvPr/>
        </p:nvSpPr>
        <p:spPr>
          <a:xfrm>
            <a:off x="554733" y="406482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84FF7F02-332A-A9C3-6D76-49E1BC0816ED}"/>
              </a:ext>
            </a:extLst>
          </p:cNvPr>
          <p:cNvSpPr/>
          <p:nvPr/>
        </p:nvSpPr>
        <p:spPr>
          <a:xfrm>
            <a:off x="554732" y="509070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31" name="Arrow: Pentagon 30">
            <a:extLst>
              <a:ext uri="{FF2B5EF4-FFF2-40B4-BE49-F238E27FC236}">
                <a16:creationId xmlns:a16="http://schemas.microsoft.com/office/drawing/2014/main" id="{A7169662-1A8D-A94C-27DF-3C153CDE16AC}"/>
              </a:ext>
            </a:extLst>
          </p:cNvPr>
          <p:cNvSpPr/>
          <p:nvPr/>
        </p:nvSpPr>
        <p:spPr>
          <a:xfrm>
            <a:off x="554733" y="509070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98A9D201-65E2-8373-FECE-ED47BE3C2986}"/>
              </a:ext>
            </a:extLst>
          </p:cNvPr>
          <p:cNvSpPr/>
          <p:nvPr/>
        </p:nvSpPr>
        <p:spPr>
          <a:xfrm>
            <a:off x="6342735" y="201306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34" name="Arrow: Pentagon 33">
            <a:extLst>
              <a:ext uri="{FF2B5EF4-FFF2-40B4-BE49-F238E27FC236}">
                <a16:creationId xmlns:a16="http://schemas.microsoft.com/office/drawing/2014/main" id="{26947CAE-E4EC-DD0E-90B7-844983AC5BB6}"/>
              </a:ext>
            </a:extLst>
          </p:cNvPr>
          <p:cNvSpPr/>
          <p:nvPr/>
        </p:nvSpPr>
        <p:spPr>
          <a:xfrm>
            <a:off x="6342736" y="201306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9E37A054-5ADD-36F7-3E01-B4BF0E7EF8A3}"/>
              </a:ext>
            </a:extLst>
          </p:cNvPr>
          <p:cNvSpPr/>
          <p:nvPr/>
        </p:nvSpPr>
        <p:spPr>
          <a:xfrm>
            <a:off x="6342735" y="303894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36" name="Arrow: Pentagon 35">
            <a:extLst>
              <a:ext uri="{FF2B5EF4-FFF2-40B4-BE49-F238E27FC236}">
                <a16:creationId xmlns:a16="http://schemas.microsoft.com/office/drawing/2014/main" id="{A6EF8848-12D1-BDDF-23EF-A6C7497CB88A}"/>
              </a:ext>
            </a:extLst>
          </p:cNvPr>
          <p:cNvSpPr/>
          <p:nvPr/>
        </p:nvSpPr>
        <p:spPr>
          <a:xfrm>
            <a:off x="6342736" y="303894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083DFDD8-F858-80AF-6A6D-35A2EA98EB5B}"/>
              </a:ext>
            </a:extLst>
          </p:cNvPr>
          <p:cNvSpPr/>
          <p:nvPr/>
        </p:nvSpPr>
        <p:spPr>
          <a:xfrm>
            <a:off x="6342735" y="406482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42" name="Arrow: Pentagon 41">
            <a:extLst>
              <a:ext uri="{FF2B5EF4-FFF2-40B4-BE49-F238E27FC236}">
                <a16:creationId xmlns:a16="http://schemas.microsoft.com/office/drawing/2014/main" id="{2A8DAC36-9976-9B12-1EE5-9B5828FC2D05}"/>
              </a:ext>
            </a:extLst>
          </p:cNvPr>
          <p:cNvSpPr/>
          <p:nvPr/>
        </p:nvSpPr>
        <p:spPr>
          <a:xfrm>
            <a:off x="6342736" y="406482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CE27AF29-D452-1DA1-8990-64EF066F1B3E}"/>
              </a:ext>
            </a:extLst>
          </p:cNvPr>
          <p:cNvSpPr/>
          <p:nvPr/>
        </p:nvSpPr>
        <p:spPr>
          <a:xfrm>
            <a:off x="6342735" y="509070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44" name="Arrow: Pentagon 43">
            <a:extLst>
              <a:ext uri="{FF2B5EF4-FFF2-40B4-BE49-F238E27FC236}">
                <a16:creationId xmlns:a16="http://schemas.microsoft.com/office/drawing/2014/main" id="{249AF646-35CA-1D12-6C9A-75CC0C83DC71}"/>
              </a:ext>
            </a:extLst>
          </p:cNvPr>
          <p:cNvSpPr/>
          <p:nvPr/>
        </p:nvSpPr>
        <p:spPr>
          <a:xfrm>
            <a:off x="6342736" y="509070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46" name="Graphic 45">
            <a:extLst>
              <a:ext uri="{FF2B5EF4-FFF2-40B4-BE49-F238E27FC236}">
                <a16:creationId xmlns:a16="http://schemas.microsoft.com/office/drawing/2014/main" id="{27D4F4F4-0599-A7B6-B4E8-1714AFAE4248}"/>
              </a:ext>
            </a:extLst>
          </p:cNvPr>
          <p:cNvPicPr>
            <a:picLocks/>
          </p:cNvPicPr>
          <p:nvPr>
            <p:custDataLst>
              <p:tags r:id="rId2"/>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21831" y="5289695"/>
            <a:ext cx="553024" cy="503252"/>
          </a:xfrm>
          <a:prstGeom prst="rect">
            <a:avLst/>
          </a:prstGeom>
        </p:spPr>
      </p:pic>
      <p:pic>
        <p:nvPicPr>
          <p:cNvPr id="48" name="Graphic 47">
            <a:extLst>
              <a:ext uri="{FF2B5EF4-FFF2-40B4-BE49-F238E27FC236}">
                <a16:creationId xmlns:a16="http://schemas.microsoft.com/office/drawing/2014/main" id="{1F5C2217-5BCD-ABCA-9757-B07F01F10232}"/>
              </a:ext>
            </a:extLst>
          </p:cNvPr>
          <p:cNvPicPr>
            <a:picLocks/>
          </p:cNvPicPr>
          <p:nvPr>
            <p:custDataLst>
              <p:tags r:id="rId3"/>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521831" y="4263815"/>
            <a:ext cx="553024" cy="503252"/>
          </a:xfrm>
          <a:prstGeom prst="rect">
            <a:avLst/>
          </a:prstGeom>
        </p:spPr>
      </p:pic>
      <p:pic>
        <p:nvPicPr>
          <p:cNvPr id="50" name="Graphic 49">
            <a:extLst>
              <a:ext uri="{FF2B5EF4-FFF2-40B4-BE49-F238E27FC236}">
                <a16:creationId xmlns:a16="http://schemas.microsoft.com/office/drawing/2014/main" id="{0D01BEC1-7DA4-8F62-064B-65DAF9E0874B}"/>
              </a:ext>
            </a:extLst>
          </p:cNvPr>
          <p:cNvPicPr>
            <a:picLocks/>
          </p:cNvPicPr>
          <p:nvPr>
            <p:custDataLst>
              <p:tags r:id="rId4"/>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21831" y="3237935"/>
            <a:ext cx="553024" cy="503252"/>
          </a:xfrm>
          <a:prstGeom prst="rect">
            <a:avLst/>
          </a:prstGeom>
        </p:spPr>
      </p:pic>
      <p:pic>
        <p:nvPicPr>
          <p:cNvPr id="52" name="Graphic 51">
            <a:extLst>
              <a:ext uri="{FF2B5EF4-FFF2-40B4-BE49-F238E27FC236}">
                <a16:creationId xmlns:a16="http://schemas.microsoft.com/office/drawing/2014/main" id="{6BD28845-97DF-C2FE-98CA-A1C5F941B216}"/>
              </a:ext>
            </a:extLst>
          </p:cNvPr>
          <p:cNvPicPr>
            <a:picLocks/>
          </p:cNvPicPr>
          <p:nvPr>
            <p:custDataLst>
              <p:tags r:id="rId5"/>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521831" y="2212055"/>
            <a:ext cx="553024" cy="503252"/>
          </a:xfrm>
          <a:prstGeom prst="rect">
            <a:avLst/>
          </a:prstGeom>
        </p:spPr>
      </p:pic>
      <p:pic>
        <p:nvPicPr>
          <p:cNvPr id="54" name="Graphic 53">
            <a:extLst>
              <a:ext uri="{FF2B5EF4-FFF2-40B4-BE49-F238E27FC236}">
                <a16:creationId xmlns:a16="http://schemas.microsoft.com/office/drawing/2014/main" id="{289E5DD2-07E5-F489-981E-4398FE07428E}"/>
              </a:ext>
            </a:extLst>
          </p:cNvPr>
          <p:cNvPicPr>
            <a:picLocks/>
          </p:cNvPicPr>
          <p:nvPr>
            <p:custDataLst>
              <p:tags r:id="rId6"/>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33828" y="5289695"/>
            <a:ext cx="553024" cy="503252"/>
          </a:xfrm>
          <a:prstGeom prst="rect">
            <a:avLst/>
          </a:prstGeom>
        </p:spPr>
      </p:pic>
      <p:pic>
        <p:nvPicPr>
          <p:cNvPr id="56" name="Graphic 55">
            <a:extLst>
              <a:ext uri="{FF2B5EF4-FFF2-40B4-BE49-F238E27FC236}">
                <a16:creationId xmlns:a16="http://schemas.microsoft.com/office/drawing/2014/main" id="{93F8C275-DFAC-A736-B6FA-FD0480A21BC7}"/>
              </a:ext>
            </a:extLst>
          </p:cNvPr>
          <p:cNvPicPr>
            <a:picLocks/>
          </p:cNvPicPr>
          <p:nvPr>
            <p:custDataLst>
              <p:tags r:id="rId7"/>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33828" y="4263815"/>
            <a:ext cx="553024" cy="503252"/>
          </a:xfrm>
          <a:prstGeom prst="rect">
            <a:avLst/>
          </a:prstGeom>
        </p:spPr>
      </p:pic>
      <p:pic>
        <p:nvPicPr>
          <p:cNvPr id="58" name="Graphic 57">
            <a:extLst>
              <a:ext uri="{FF2B5EF4-FFF2-40B4-BE49-F238E27FC236}">
                <a16:creationId xmlns:a16="http://schemas.microsoft.com/office/drawing/2014/main" id="{7C77C7AD-A773-4026-FC6B-B501BF12C6D1}"/>
              </a:ext>
            </a:extLst>
          </p:cNvPr>
          <p:cNvPicPr>
            <a:picLocks/>
          </p:cNvPicPr>
          <p:nvPr>
            <p:custDataLst>
              <p:tags r:id="rId8"/>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3828" y="3237935"/>
            <a:ext cx="553024" cy="503252"/>
          </a:xfrm>
          <a:prstGeom prst="rect">
            <a:avLst/>
          </a:prstGeom>
        </p:spPr>
      </p:pic>
      <p:sp>
        <p:nvSpPr>
          <p:cNvPr id="11" name="Rectangle 10">
            <a:extLst>
              <a:ext uri="{FF2B5EF4-FFF2-40B4-BE49-F238E27FC236}">
                <a16:creationId xmlns:a16="http://schemas.microsoft.com/office/drawing/2014/main" id="{C6E2AD89-AA01-3934-D66D-98DDFA6D84DB}"/>
              </a:ext>
            </a:extLst>
          </p:cNvPr>
          <p:cNvSpPr/>
          <p:nvPr/>
        </p:nvSpPr>
        <p:spPr>
          <a:xfrm>
            <a:off x="554732" y="2013066"/>
            <a:ext cx="5294525" cy="901230"/>
          </a:xfrm>
          <a:prstGeom prst="rect">
            <a:avLst/>
          </a:prstGeom>
          <a:solidFill>
            <a:schemeClr val="tx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80160" rtlCol="0" anchor="ctr"/>
          <a:lstStyle/>
          <a:p>
            <a:pPr>
              <a:defRPr/>
            </a:pPr>
            <a:r>
              <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defRPr/>
            </a:pPr>
            <a:r>
              <a:rPr kumimoji="0" 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a:t>
            </a:r>
          </a:p>
        </p:txBody>
      </p:sp>
      <p:sp>
        <p:nvSpPr>
          <p:cNvPr id="12" name="Arrow: Pentagon 11">
            <a:extLst>
              <a:ext uri="{FF2B5EF4-FFF2-40B4-BE49-F238E27FC236}">
                <a16:creationId xmlns:a16="http://schemas.microsoft.com/office/drawing/2014/main" id="{D456D060-01C4-42DA-D9D5-4D42458D63E0}"/>
              </a:ext>
            </a:extLst>
          </p:cNvPr>
          <p:cNvSpPr/>
          <p:nvPr/>
        </p:nvSpPr>
        <p:spPr>
          <a:xfrm>
            <a:off x="554733" y="2013066"/>
            <a:ext cx="1114411" cy="901230"/>
          </a:xfrm>
          <a:prstGeom prst="homePlate">
            <a:avLst>
              <a:gd name="adj" fmla="val 387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0" name="Graphic 59">
            <a:extLst>
              <a:ext uri="{FF2B5EF4-FFF2-40B4-BE49-F238E27FC236}">
                <a16:creationId xmlns:a16="http://schemas.microsoft.com/office/drawing/2014/main" id="{8F3C25CB-DB49-609D-FD7C-DFDF76EF4161}"/>
              </a:ext>
            </a:extLst>
          </p:cNvPr>
          <p:cNvPicPr>
            <a:picLocks noChangeAspect="1"/>
          </p:cNvPicPr>
          <p:nvPr>
            <p:custDataLst>
              <p:tags r:id="rId9"/>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33828" y="2212055"/>
            <a:ext cx="553024" cy="503252"/>
          </a:xfrm>
          <a:prstGeom prst="rect">
            <a:avLst/>
          </a:prstGeom>
        </p:spPr>
      </p:pic>
    </p:spTree>
    <p:custDataLst>
      <p:tags r:id="rId1"/>
    </p:custDataLst>
    <p:extLst>
      <p:ext uri="{BB962C8B-B14F-4D97-AF65-F5344CB8AC3E}">
        <p14:creationId xmlns:p14="http://schemas.microsoft.com/office/powerpoint/2010/main" val="1737466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9" name="Rectangle: Rounded Corners 18">
            <a:extLst>
              <a:ext uri="{FF2B5EF4-FFF2-40B4-BE49-F238E27FC236}">
                <a16:creationId xmlns:a16="http://schemas.microsoft.com/office/drawing/2014/main" id="{270EA7C4-DA5C-F034-B2DF-633013ECDC69}"/>
              </a:ext>
            </a:extLst>
          </p:cNvPr>
          <p:cNvSpPr>
            <a:spLocks/>
          </p:cNvSpPr>
          <p:nvPr/>
        </p:nvSpPr>
        <p:spPr>
          <a:xfrm>
            <a:off x="1488927" y="1642514"/>
            <a:ext cx="8061473" cy="1382623"/>
          </a:xfrm>
          <a:prstGeom prst="roundRect">
            <a:avLst>
              <a:gd name="adj" fmla="val 9866"/>
            </a:avLst>
          </a:prstGeom>
          <a:ln w="25400">
            <a:solidFill>
              <a:schemeClr val="accent1"/>
            </a:solidFill>
            <a:miter lim="400000"/>
          </a:ln>
        </p:spPr>
        <p:txBody>
          <a:bodyPr lIns="91440" tIns="0" rIns="0" bIns="0" anchor="ct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r>
              <a:rPr lang="en-US" sz="1400" b="0" dirty="0">
                <a:solidFill>
                  <a:schemeClr val="bg2"/>
                </a:solidFill>
                <a:latin typeface="+mj-lt"/>
              </a:rPr>
              <a:t>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a:t>
            </a:r>
          </a:p>
        </p:txBody>
      </p:sp>
      <p:sp>
        <p:nvSpPr>
          <p:cNvPr id="20" name="TextBox 19">
            <a:extLst>
              <a:ext uri="{FF2B5EF4-FFF2-40B4-BE49-F238E27FC236}">
                <a16:creationId xmlns:a16="http://schemas.microsoft.com/office/drawing/2014/main" id="{2841487A-07F1-35DE-3111-0B27EB15C8AE}"/>
              </a:ext>
            </a:extLst>
          </p:cNvPr>
          <p:cNvSpPr txBox="1">
            <a:spLocks/>
          </p:cNvSpPr>
          <p:nvPr/>
        </p:nvSpPr>
        <p:spPr>
          <a:xfrm>
            <a:off x="554732" y="1800202"/>
            <a:ext cx="791457" cy="1067245"/>
          </a:xfrm>
          <a:prstGeom prst="rect">
            <a:avLst/>
          </a:prstGeom>
          <a:noFill/>
          <a:ln w="12700">
            <a:noFill/>
            <a:round/>
            <a:headEnd/>
            <a:tailEnd/>
          </a:ln>
        </p:spPr>
        <p:txBody>
          <a:bodyPr vert="horz" wrap="square" lIns="0" tIns="0" rIns="0" bIns="0" rtlCol="0" anchor="ctr" anchorCtr="0">
            <a:noAutofit/>
          </a:bodyPr>
          <a:lstStyle>
            <a:defPPr>
              <a:defRPr lang="en-US"/>
            </a:defPPr>
            <a:lvl1pPr>
              <a:spcAft>
                <a:spcPts val="600"/>
              </a:spcAft>
              <a:defRPr sz="3600">
                <a:ln w="0"/>
                <a:solidFill>
                  <a:schemeClr val="accent2"/>
                </a:solidFill>
                <a:effectLst>
                  <a:reflection blurRad="6350" stA="53000" endA="300" endPos="35500" dir="5400000" sy="-90000" algn="bl" rotWithShape="0"/>
                </a:effectLst>
                <a:latin typeface="+mj-lt"/>
                <a:cs typeface="Arial" panose="020B0604020202020204" pitchFamily="34" charset="0"/>
              </a:defRPr>
            </a:lvl1pPr>
          </a:lstStyle>
          <a:p>
            <a:pPr algn="ctr"/>
            <a:r>
              <a:rPr lang="en-US" dirty="0"/>
              <a:t>01</a:t>
            </a:r>
          </a:p>
        </p:txBody>
      </p:sp>
      <p:sp>
        <p:nvSpPr>
          <p:cNvPr id="24" name="Rectangle: Rounded Corners 23">
            <a:extLst>
              <a:ext uri="{FF2B5EF4-FFF2-40B4-BE49-F238E27FC236}">
                <a16:creationId xmlns:a16="http://schemas.microsoft.com/office/drawing/2014/main" id="{F8E91EAD-E6C0-4A3F-C3DB-9202143B098E}"/>
              </a:ext>
            </a:extLst>
          </p:cNvPr>
          <p:cNvSpPr>
            <a:spLocks/>
          </p:cNvSpPr>
          <p:nvPr/>
        </p:nvSpPr>
        <p:spPr>
          <a:xfrm>
            <a:off x="1488927" y="3223508"/>
            <a:ext cx="8061473" cy="1382623"/>
          </a:xfrm>
          <a:prstGeom prst="roundRect">
            <a:avLst>
              <a:gd name="adj" fmla="val 9866"/>
            </a:avLst>
          </a:prstGeom>
          <a:ln w="25400">
            <a:solidFill>
              <a:schemeClr val="accent1"/>
            </a:solidFill>
            <a:miter lim="400000"/>
          </a:ln>
        </p:spPr>
        <p:txBody>
          <a:bodyPr lIns="91440" tIns="0" rIns="0" bIns="0" anchor="ct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r>
              <a:rPr lang="en-US" sz="1400" b="0" dirty="0">
                <a:solidFill>
                  <a:schemeClr val="bg2"/>
                </a:solidFill>
                <a:latin typeface="+mj-lt"/>
              </a:rPr>
              <a:t>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a:t>
            </a:r>
          </a:p>
        </p:txBody>
      </p:sp>
      <p:sp>
        <p:nvSpPr>
          <p:cNvPr id="25" name="TextBox 24">
            <a:extLst>
              <a:ext uri="{FF2B5EF4-FFF2-40B4-BE49-F238E27FC236}">
                <a16:creationId xmlns:a16="http://schemas.microsoft.com/office/drawing/2014/main" id="{C74FA3E7-CD28-B2C6-1B9D-2EBA1A53430F}"/>
              </a:ext>
            </a:extLst>
          </p:cNvPr>
          <p:cNvSpPr txBox="1">
            <a:spLocks/>
          </p:cNvSpPr>
          <p:nvPr/>
        </p:nvSpPr>
        <p:spPr>
          <a:xfrm>
            <a:off x="554732" y="3381196"/>
            <a:ext cx="791457" cy="1067245"/>
          </a:xfrm>
          <a:prstGeom prst="rect">
            <a:avLst/>
          </a:prstGeom>
          <a:noFill/>
          <a:ln w="12700">
            <a:noFill/>
            <a:round/>
            <a:headEnd/>
            <a:tailEnd/>
          </a:ln>
        </p:spPr>
        <p:txBody>
          <a:bodyPr vert="horz" wrap="square" lIns="0" tIns="0" rIns="0" bIns="0" rtlCol="0" anchor="ctr" anchorCtr="0">
            <a:noAutofit/>
          </a:bodyPr>
          <a:lstStyle>
            <a:defPPr>
              <a:defRPr lang="en-US"/>
            </a:defPPr>
            <a:lvl1pPr>
              <a:spcAft>
                <a:spcPts val="600"/>
              </a:spcAft>
              <a:defRPr sz="3600">
                <a:ln w="0"/>
                <a:solidFill>
                  <a:schemeClr val="accent2"/>
                </a:solidFill>
                <a:effectLst>
                  <a:reflection blurRad="6350" stA="53000" endA="300" endPos="35500" dir="5400000" sy="-90000" algn="bl" rotWithShape="0"/>
                </a:effectLst>
                <a:latin typeface="+mj-lt"/>
                <a:cs typeface="Arial" panose="020B0604020202020204" pitchFamily="34" charset="0"/>
              </a:defRPr>
            </a:lvl1pPr>
          </a:lstStyle>
          <a:p>
            <a:pPr algn="ctr"/>
            <a:r>
              <a:rPr lang="en-US" dirty="0"/>
              <a:t>02</a:t>
            </a:r>
          </a:p>
        </p:txBody>
      </p:sp>
      <p:sp>
        <p:nvSpPr>
          <p:cNvPr id="27" name="Rectangle: Rounded Corners 26">
            <a:extLst>
              <a:ext uri="{FF2B5EF4-FFF2-40B4-BE49-F238E27FC236}">
                <a16:creationId xmlns:a16="http://schemas.microsoft.com/office/drawing/2014/main" id="{734FBEE7-EA18-C857-A723-9C52A0B3DFB9}"/>
              </a:ext>
            </a:extLst>
          </p:cNvPr>
          <p:cNvSpPr>
            <a:spLocks/>
          </p:cNvSpPr>
          <p:nvPr/>
        </p:nvSpPr>
        <p:spPr>
          <a:xfrm>
            <a:off x="1488927" y="4804503"/>
            <a:ext cx="8061473" cy="1382623"/>
          </a:xfrm>
          <a:prstGeom prst="roundRect">
            <a:avLst>
              <a:gd name="adj" fmla="val 9866"/>
            </a:avLst>
          </a:prstGeom>
          <a:ln w="25400">
            <a:solidFill>
              <a:schemeClr val="accent1"/>
            </a:solidFill>
            <a:miter lim="400000"/>
          </a:ln>
        </p:spPr>
        <p:txBody>
          <a:bodyPr lIns="91440" tIns="0" rIns="0" bIns="0" anchor="ct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r>
              <a:rPr lang="en-US" sz="1400" b="0" dirty="0">
                <a:solidFill>
                  <a:schemeClr val="bg2"/>
                </a:solidFill>
                <a:latin typeface="+mj-lt"/>
              </a:rPr>
              <a:t>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a:t>
            </a:r>
          </a:p>
        </p:txBody>
      </p:sp>
      <p:sp>
        <p:nvSpPr>
          <p:cNvPr id="28" name="TextBox 27">
            <a:extLst>
              <a:ext uri="{FF2B5EF4-FFF2-40B4-BE49-F238E27FC236}">
                <a16:creationId xmlns:a16="http://schemas.microsoft.com/office/drawing/2014/main" id="{3D6EAF9A-01A9-8EC2-6D07-5EF53EEF3FA9}"/>
              </a:ext>
            </a:extLst>
          </p:cNvPr>
          <p:cNvSpPr txBox="1">
            <a:spLocks/>
          </p:cNvSpPr>
          <p:nvPr/>
        </p:nvSpPr>
        <p:spPr>
          <a:xfrm>
            <a:off x="554732" y="4962191"/>
            <a:ext cx="791457" cy="1067245"/>
          </a:xfrm>
          <a:prstGeom prst="rect">
            <a:avLst/>
          </a:prstGeom>
          <a:noFill/>
          <a:ln w="12700">
            <a:noFill/>
            <a:round/>
            <a:headEnd/>
            <a:tailEnd/>
          </a:ln>
        </p:spPr>
        <p:txBody>
          <a:bodyPr vert="horz" wrap="square" lIns="0" tIns="0" rIns="0" bIns="0" rtlCol="0" anchor="ctr" anchorCtr="0">
            <a:noAutofit/>
          </a:bodyPr>
          <a:lstStyle>
            <a:defPPr>
              <a:defRPr lang="en-US"/>
            </a:defPPr>
            <a:lvl1pPr>
              <a:spcAft>
                <a:spcPts val="600"/>
              </a:spcAft>
              <a:defRPr sz="3600">
                <a:ln w="0"/>
                <a:solidFill>
                  <a:schemeClr val="accent2"/>
                </a:solidFill>
                <a:effectLst>
                  <a:reflection blurRad="6350" stA="53000" endA="300" endPos="35500" dir="5400000" sy="-90000" algn="bl" rotWithShape="0"/>
                </a:effectLst>
                <a:latin typeface="+mj-lt"/>
                <a:cs typeface="Arial" panose="020B0604020202020204" pitchFamily="34" charset="0"/>
              </a:defRPr>
            </a:lvl1pPr>
          </a:lstStyle>
          <a:p>
            <a:pPr algn="ctr"/>
            <a:r>
              <a:rPr lang="en-US" dirty="0"/>
              <a:t>03</a:t>
            </a:r>
          </a:p>
        </p:txBody>
      </p:sp>
      <p:pic>
        <p:nvPicPr>
          <p:cNvPr id="29" name="Picture 28" descr="Shape&#10;&#10;Description automatically generated">
            <a:extLst>
              <a:ext uri="{FF2B5EF4-FFF2-40B4-BE49-F238E27FC236}">
                <a16:creationId xmlns:a16="http://schemas.microsoft.com/office/drawing/2014/main" id="{22E6771D-592F-BC05-8E83-A1447FD68CE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54637" y="1642514"/>
            <a:ext cx="1382622" cy="138262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30" name="Picture 29" descr="Shape&#10;&#10;Description automatically generated">
            <a:extLst>
              <a:ext uri="{FF2B5EF4-FFF2-40B4-BE49-F238E27FC236}">
                <a16:creationId xmlns:a16="http://schemas.microsoft.com/office/drawing/2014/main" id="{D485D6DD-C260-A1AE-B7C4-AD22A2F0EB8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54637" y="3223506"/>
            <a:ext cx="1382622" cy="138262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31" name="Picture 30" descr="Shape&#10;&#10;Description automatically generated">
            <a:extLst>
              <a:ext uri="{FF2B5EF4-FFF2-40B4-BE49-F238E27FC236}">
                <a16:creationId xmlns:a16="http://schemas.microsoft.com/office/drawing/2014/main" id="{FA311F85-29D3-8FCB-2090-9C2665F646A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54637" y="4804498"/>
            <a:ext cx="1382622" cy="1382623"/>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100505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7" name="TextBox 6">
            <a:extLst>
              <a:ext uri="{FF2B5EF4-FFF2-40B4-BE49-F238E27FC236}">
                <a16:creationId xmlns:a16="http://schemas.microsoft.com/office/drawing/2014/main" id="{F106DA64-DBFC-0C05-6550-09DBA85F7E49}"/>
              </a:ext>
            </a:extLst>
          </p:cNvPr>
          <p:cNvSpPr txBox="1"/>
          <p:nvPr/>
        </p:nvSpPr>
        <p:spPr>
          <a:xfrm>
            <a:off x="1416849" y="1610787"/>
            <a:ext cx="6188767"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9" name="Circle: Hollow 8">
            <a:extLst>
              <a:ext uri="{FF2B5EF4-FFF2-40B4-BE49-F238E27FC236}">
                <a16:creationId xmlns:a16="http://schemas.microsoft.com/office/drawing/2014/main" id="{61B426DC-B803-074F-90E1-83A0604412FB}"/>
              </a:ext>
            </a:extLst>
          </p:cNvPr>
          <p:cNvSpPr>
            <a:spLocks/>
          </p:cNvSpPr>
          <p:nvPr/>
        </p:nvSpPr>
        <p:spPr>
          <a:xfrm>
            <a:off x="554732" y="1740146"/>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1</a:t>
            </a:r>
          </a:p>
        </p:txBody>
      </p:sp>
      <p:sp>
        <p:nvSpPr>
          <p:cNvPr id="12" name="TextBox 11">
            <a:extLst>
              <a:ext uri="{FF2B5EF4-FFF2-40B4-BE49-F238E27FC236}">
                <a16:creationId xmlns:a16="http://schemas.microsoft.com/office/drawing/2014/main" id="{6C18EFEB-C73E-DF28-0E0C-4327AE8915E4}"/>
              </a:ext>
            </a:extLst>
          </p:cNvPr>
          <p:cNvSpPr txBox="1"/>
          <p:nvPr/>
        </p:nvSpPr>
        <p:spPr>
          <a:xfrm>
            <a:off x="1416849" y="2807750"/>
            <a:ext cx="6188767"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3" name="Circle: Hollow 12">
            <a:extLst>
              <a:ext uri="{FF2B5EF4-FFF2-40B4-BE49-F238E27FC236}">
                <a16:creationId xmlns:a16="http://schemas.microsoft.com/office/drawing/2014/main" id="{830524D0-D9FF-251D-5645-BB0AE8C6DB2F}"/>
              </a:ext>
            </a:extLst>
          </p:cNvPr>
          <p:cNvSpPr>
            <a:spLocks/>
          </p:cNvSpPr>
          <p:nvPr/>
        </p:nvSpPr>
        <p:spPr>
          <a:xfrm>
            <a:off x="554732" y="2937109"/>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2</a:t>
            </a:r>
          </a:p>
        </p:txBody>
      </p:sp>
      <p:sp>
        <p:nvSpPr>
          <p:cNvPr id="15" name="TextBox 14">
            <a:extLst>
              <a:ext uri="{FF2B5EF4-FFF2-40B4-BE49-F238E27FC236}">
                <a16:creationId xmlns:a16="http://schemas.microsoft.com/office/drawing/2014/main" id="{C4164D2F-61ED-CB54-0883-BFE42E8C7B4C}"/>
              </a:ext>
            </a:extLst>
          </p:cNvPr>
          <p:cNvSpPr txBox="1"/>
          <p:nvPr/>
        </p:nvSpPr>
        <p:spPr>
          <a:xfrm>
            <a:off x="1416849" y="4004713"/>
            <a:ext cx="6188767"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6" name="Circle: Hollow 15">
            <a:extLst>
              <a:ext uri="{FF2B5EF4-FFF2-40B4-BE49-F238E27FC236}">
                <a16:creationId xmlns:a16="http://schemas.microsoft.com/office/drawing/2014/main" id="{EA274609-8868-70F9-39F6-313D922290BB}"/>
              </a:ext>
            </a:extLst>
          </p:cNvPr>
          <p:cNvSpPr>
            <a:spLocks/>
          </p:cNvSpPr>
          <p:nvPr/>
        </p:nvSpPr>
        <p:spPr>
          <a:xfrm>
            <a:off x="554732" y="4134072"/>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3</a:t>
            </a:r>
          </a:p>
        </p:txBody>
      </p:sp>
      <p:sp>
        <p:nvSpPr>
          <p:cNvPr id="18" name="TextBox 17">
            <a:extLst>
              <a:ext uri="{FF2B5EF4-FFF2-40B4-BE49-F238E27FC236}">
                <a16:creationId xmlns:a16="http://schemas.microsoft.com/office/drawing/2014/main" id="{5A01C516-5055-9AA8-95E9-FE5B1426E719}"/>
              </a:ext>
            </a:extLst>
          </p:cNvPr>
          <p:cNvSpPr txBox="1"/>
          <p:nvPr/>
        </p:nvSpPr>
        <p:spPr>
          <a:xfrm>
            <a:off x="1416849" y="5201676"/>
            <a:ext cx="6188767"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9" name="Circle: Hollow 18">
            <a:extLst>
              <a:ext uri="{FF2B5EF4-FFF2-40B4-BE49-F238E27FC236}">
                <a16:creationId xmlns:a16="http://schemas.microsoft.com/office/drawing/2014/main" id="{ADE61619-04F0-1484-672F-71A248560550}"/>
              </a:ext>
            </a:extLst>
          </p:cNvPr>
          <p:cNvSpPr>
            <a:spLocks/>
          </p:cNvSpPr>
          <p:nvPr/>
        </p:nvSpPr>
        <p:spPr>
          <a:xfrm>
            <a:off x="554732" y="5331035"/>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4</a:t>
            </a:r>
          </a:p>
        </p:txBody>
      </p:sp>
      <p:pic>
        <p:nvPicPr>
          <p:cNvPr id="20" name="Picture 19" descr="Shape&#10;&#10;Description automatically generated">
            <a:extLst>
              <a:ext uri="{FF2B5EF4-FFF2-40B4-BE49-F238E27FC236}">
                <a16:creationId xmlns:a16="http://schemas.microsoft.com/office/drawing/2014/main" id="{CE5FFC48-32DF-B210-A3B7-EBBAF13C302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915587" y="2026166"/>
            <a:ext cx="3721673" cy="3721676"/>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22" name="Circle: Hollow 21">
            <a:extLst>
              <a:ext uri="{FF2B5EF4-FFF2-40B4-BE49-F238E27FC236}">
                <a16:creationId xmlns:a16="http://schemas.microsoft.com/office/drawing/2014/main" id="{5CC86417-6D25-7C59-0BDF-87A121A8ABE5}"/>
              </a:ext>
            </a:extLst>
          </p:cNvPr>
          <p:cNvSpPr>
            <a:spLocks/>
          </p:cNvSpPr>
          <p:nvPr/>
        </p:nvSpPr>
        <p:spPr>
          <a:xfrm>
            <a:off x="8573591" y="2325002"/>
            <a:ext cx="360394" cy="360394"/>
          </a:xfrm>
          <a:prstGeom prst="donut">
            <a:avLst>
              <a:gd name="adj" fmla="val 84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Calibri" panose="020F0502020204030204" pitchFamily="34" charset="0"/>
                <a:cs typeface="Calibri" panose="020F0502020204030204" pitchFamily="34" charset="0"/>
              </a:rPr>
              <a:t>1</a:t>
            </a:r>
          </a:p>
        </p:txBody>
      </p:sp>
      <p:sp>
        <p:nvSpPr>
          <p:cNvPr id="23" name="Circle: Hollow 22">
            <a:extLst>
              <a:ext uri="{FF2B5EF4-FFF2-40B4-BE49-F238E27FC236}">
                <a16:creationId xmlns:a16="http://schemas.microsoft.com/office/drawing/2014/main" id="{B18F0B1B-EFB1-D509-AECD-33E5380E92C1}"/>
              </a:ext>
            </a:extLst>
          </p:cNvPr>
          <p:cNvSpPr>
            <a:spLocks/>
          </p:cNvSpPr>
          <p:nvPr/>
        </p:nvSpPr>
        <p:spPr>
          <a:xfrm>
            <a:off x="10495723" y="2540397"/>
            <a:ext cx="360394" cy="360394"/>
          </a:xfrm>
          <a:prstGeom prst="donut">
            <a:avLst>
              <a:gd name="adj" fmla="val 84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Calibri" panose="020F0502020204030204" pitchFamily="34" charset="0"/>
                <a:cs typeface="Calibri" panose="020F0502020204030204" pitchFamily="34" charset="0"/>
              </a:rPr>
              <a:t>2</a:t>
            </a:r>
          </a:p>
        </p:txBody>
      </p:sp>
      <p:sp>
        <p:nvSpPr>
          <p:cNvPr id="24" name="Circle: Hollow 23">
            <a:extLst>
              <a:ext uri="{FF2B5EF4-FFF2-40B4-BE49-F238E27FC236}">
                <a16:creationId xmlns:a16="http://schemas.microsoft.com/office/drawing/2014/main" id="{90880523-56AC-BDC2-8B60-CDE5F0351291}"/>
              </a:ext>
            </a:extLst>
          </p:cNvPr>
          <p:cNvSpPr>
            <a:spLocks/>
          </p:cNvSpPr>
          <p:nvPr/>
        </p:nvSpPr>
        <p:spPr>
          <a:xfrm>
            <a:off x="10641497" y="4916731"/>
            <a:ext cx="360394" cy="360394"/>
          </a:xfrm>
          <a:prstGeom prst="donut">
            <a:avLst>
              <a:gd name="adj" fmla="val 84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Calibri" panose="020F0502020204030204" pitchFamily="34" charset="0"/>
                <a:cs typeface="Calibri" panose="020F0502020204030204" pitchFamily="34" charset="0"/>
              </a:rPr>
              <a:t>3</a:t>
            </a:r>
          </a:p>
        </p:txBody>
      </p:sp>
      <p:sp>
        <p:nvSpPr>
          <p:cNvPr id="25" name="Circle: Hollow 24">
            <a:extLst>
              <a:ext uri="{FF2B5EF4-FFF2-40B4-BE49-F238E27FC236}">
                <a16:creationId xmlns:a16="http://schemas.microsoft.com/office/drawing/2014/main" id="{3E3C2544-4186-700A-FCED-52274FA1D3C7}"/>
              </a:ext>
            </a:extLst>
          </p:cNvPr>
          <p:cNvSpPr>
            <a:spLocks/>
          </p:cNvSpPr>
          <p:nvPr/>
        </p:nvSpPr>
        <p:spPr>
          <a:xfrm>
            <a:off x="8213197" y="3459647"/>
            <a:ext cx="360394" cy="360394"/>
          </a:xfrm>
          <a:prstGeom prst="donut">
            <a:avLst>
              <a:gd name="adj" fmla="val 849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Calibri" panose="020F0502020204030204" pitchFamily="34" charset="0"/>
                <a:cs typeface="Calibri" panose="020F0502020204030204" pitchFamily="34" charset="0"/>
              </a:rPr>
              <a:t>4</a:t>
            </a:r>
          </a:p>
        </p:txBody>
      </p:sp>
    </p:spTree>
    <p:custDataLst>
      <p:tags r:id="rId1"/>
    </p:custDataLst>
    <p:extLst>
      <p:ext uri="{BB962C8B-B14F-4D97-AF65-F5344CB8AC3E}">
        <p14:creationId xmlns:p14="http://schemas.microsoft.com/office/powerpoint/2010/main" val="25568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 name="TextBox 2">
            <a:extLst>
              <a:ext uri="{FF2B5EF4-FFF2-40B4-BE49-F238E27FC236}">
                <a16:creationId xmlns:a16="http://schemas.microsoft.com/office/drawing/2014/main" id="{32445B25-264F-F270-17FD-F661D1414BA7}"/>
              </a:ext>
            </a:extLst>
          </p:cNvPr>
          <p:cNvSpPr txBox="1"/>
          <p:nvPr/>
        </p:nvSpPr>
        <p:spPr>
          <a:xfrm>
            <a:off x="2189278" y="2038348"/>
            <a:ext cx="3424899" cy="806112"/>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6" name="Flowchart: Delay 5">
            <a:extLst>
              <a:ext uri="{FF2B5EF4-FFF2-40B4-BE49-F238E27FC236}">
                <a16:creationId xmlns:a16="http://schemas.microsoft.com/office/drawing/2014/main" id="{15FB96CD-2EB7-C9F2-48EE-CBC5B21BEE92}"/>
              </a:ext>
            </a:extLst>
          </p:cNvPr>
          <p:cNvSpPr/>
          <p:nvPr/>
        </p:nvSpPr>
        <p:spPr>
          <a:xfrm rot="16200000">
            <a:off x="1061398" y="1862193"/>
            <a:ext cx="806112" cy="1158422"/>
          </a:xfrm>
          <a:prstGeom prst="flowChartDelay">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CA9C7CB-F8E0-B5E3-606F-FA97013C43B3}"/>
              </a:ext>
            </a:extLst>
          </p:cNvPr>
          <p:cNvSpPr txBox="1"/>
          <p:nvPr/>
        </p:nvSpPr>
        <p:spPr>
          <a:xfrm>
            <a:off x="1303304" y="2146868"/>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1</a:t>
            </a:r>
          </a:p>
        </p:txBody>
      </p:sp>
      <p:sp>
        <p:nvSpPr>
          <p:cNvPr id="10" name="TextBox 9">
            <a:extLst>
              <a:ext uri="{FF2B5EF4-FFF2-40B4-BE49-F238E27FC236}">
                <a16:creationId xmlns:a16="http://schemas.microsoft.com/office/drawing/2014/main" id="{D5D2312A-325B-179B-D84F-C5B991C3AC3A}"/>
              </a:ext>
            </a:extLst>
          </p:cNvPr>
          <p:cNvSpPr txBox="1"/>
          <p:nvPr/>
        </p:nvSpPr>
        <p:spPr>
          <a:xfrm>
            <a:off x="2189277" y="3482306"/>
            <a:ext cx="3424899" cy="806112"/>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2" name="Flowchart: Delay 11">
            <a:extLst>
              <a:ext uri="{FF2B5EF4-FFF2-40B4-BE49-F238E27FC236}">
                <a16:creationId xmlns:a16="http://schemas.microsoft.com/office/drawing/2014/main" id="{E7988EC2-92B0-9CB1-7207-36135D9F0C3B}"/>
              </a:ext>
            </a:extLst>
          </p:cNvPr>
          <p:cNvSpPr/>
          <p:nvPr/>
        </p:nvSpPr>
        <p:spPr>
          <a:xfrm rot="16200000">
            <a:off x="1061397" y="3306151"/>
            <a:ext cx="806112" cy="1158422"/>
          </a:xfrm>
          <a:prstGeom prst="flowChartDelay">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C891242-F7DB-9601-9C1A-C045B50E1C29}"/>
              </a:ext>
            </a:extLst>
          </p:cNvPr>
          <p:cNvSpPr txBox="1"/>
          <p:nvPr/>
        </p:nvSpPr>
        <p:spPr>
          <a:xfrm>
            <a:off x="1303303" y="3590826"/>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2</a:t>
            </a:r>
          </a:p>
        </p:txBody>
      </p:sp>
      <p:sp>
        <p:nvSpPr>
          <p:cNvPr id="15" name="TextBox 14">
            <a:extLst>
              <a:ext uri="{FF2B5EF4-FFF2-40B4-BE49-F238E27FC236}">
                <a16:creationId xmlns:a16="http://schemas.microsoft.com/office/drawing/2014/main" id="{D284887C-67AE-E1D1-8EEB-2344039420A7}"/>
              </a:ext>
            </a:extLst>
          </p:cNvPr>
          <p:cNvSpPr txBox="1"/>
          <p:nvPr/>
        </p:nvSpPr>
        <p:spPr>
          <a:xfrm>
            <a:off x="2189277" y="4926264"/>
            <a:ext cx="3424899" cy="806112"/>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17" name="Flowchart: Delay 16">
            <a:extLst>
              <a:ext uri="{FF2B5EF4-FFF2-40B4-BE49-F238E27FC236}">
                <a16:creationId xmlns:a16="http://schemas.microsoft.com/office/drawing/2014/main" id="{8BB69052-0B97-070A-CDD4-97E70CF0E4F6}"/>
              </a:ext>
            </a:extLst>
          </p:cNvPr>
          <p:cNvSpPr/>
          <p:nvPr/>
        </p:nvSpPr>
        <p:spPr>
          <a:xfrm rot="16200000">
            <a:off x="1061397" y="4750109"/>
            <a:ext cx="806112" cy="1158422"/>
          </a:xfrm>
          <a:prstGeom prst="flowChartDelay">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9780B209-304E-1F8A-E844-DBA3AE08D262}"/>
              </a:ext>
            </a:extLst>
          </p:cNvPr>
          <p:cNvSpPr txBox="1"/>
          <p:nvPr/>
        </p:nvSpPr>
        <p:spPr>
          <a:xfrm>
            <a:off x="1303303" y="5034784"/>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3</a:t>
            </a:r>
          </a:p>
        </p:txBody>
      </p:sp>
      <p:sp>
        <p:nvSpPr>
          <p:cNvPr id="20" name="TextBox 19">
            <a:extLst>
              <a:ext uri="{FF2B5EF4-FFF2-40B4-BE49-F238E27FC236}">
                <a16:creationId xmlns:a16="http://schemas.microsoft.com/office/drawing/2014/main" id="{547A3437-7004-65A7-82C9-AAE4887FD0FB}"/>
              </a:ext>
            </a:extLst>
          </p:cNvPr>
          <p:cNvSpPr txBox="1"/>
          <p:nvPr/>
        </p:nvSpPr>
        <p:spPr>
          <a:xfrm>
            <a:off x="7881859" y="2038348"/>
            <a:ext cx="3424899" cy="806112"/>
          </a:xfrm>
          <a:prstGeom prst="rect">
            <a:avLst/>
          </a:prstGeom>
          <a:noFill/>
        </p:spPr>
        <p:txBody>
          <a:bodyPr vert="horz" wrap="square" rtlCol="0">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22" name="Flowchart: Delay 21">
            <a:extLst>
              <a:ext uri="{FF2B5EF4-FFF2-40B4-BE49-F238E27FC236}">
                <a16:creationId xmlns:a16="http://schemas.microsoft.com/office/drawing/2014/main" id="{0C16DCF3-92DA-3F98-B376-62A743ACDFBA}"/>
              </a:ext>
            </a:extLst>
          </p:cNvPr>
          <p:cNvSpPr/>
          <p:nvPr/>
        </p:nvSpPr>
        <p:spPr>
          <a:xfrm rot="16200000">
            <a:off x="6753979" y="1862193"/>
            <a:ext cx="806112" cy="1158422"/>
          </a:xfrm>
          <a:prstGeom prst="flowChartDelay">
            <a:avLst/>
          </a:prstGeom>
          <a:solidFill>
            <a:srgbClr val="9AD3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9103156-5FDB-B295-1320-E711BEE477F8}"/>
              </a:ext>
            </a:extLst>
          </p:cNvPr>
          <p:cNvSpPr txBox="1"/>
          <p:nvPr/>
        </p:nvSpPr>
        <p:spPr>
          <a:xfrm>
            <a:off x="6995885" y="2146868"/>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4</a:t>
            </a:r>
          </a:p>
        </p:txBody>
      </p:sp>
      <p:sp>
        <p:nvSpPr>
          <p:cNvPr id="25" name="TextBox 24">
            <a:extLst>
              <a:ext uri="{FF2B5EF4-FFF2-40B4-BE49-F238E27FC236}">
                <a16:creationId xmlns:a16="http://schemas.microsoft.com/office/drawing/2014/main" id="{FC68973F-80F1-73B6-7923-101BC953FCE9}"/>
              </a:ext>
            </a:extLst>
          </p:cNvPr>
          <p:cNvSpPr txBox="1"/>
          <p:nvPr/>
        </p:nvSpPr>
        <p:spPr>
          <a:xfrm>
            <a:off x="7881858" y="3482306"/>
            <a:ext cx="3424899" cy="806112"/>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27" name="Flowchart: Delay 26">
            <a:extLst>
              <a:ext uri="{FF2B5EF4-FFF2-40B4-BE49-F238E27FC236}">
                <a16:creationId xmlns:a16="http://schemas.microsoft.com/office/drawing/2014/main" id="{E2EE7254-83E0-A2A6-F2D1-E8ED173CFC68}"/>
              </a:ext>
            </a:extLst>
          </p:cNvPr>
          <p:cNvSpPr/>
          <p:nvPr/>
        </p:nvSpPr>
        <p:spPr>
          <a:xfrm rot="16200000">
            <a:off x="6753978" y="3306151"/>
            <a:ext cx="806112" cy="1158422"/>
          </a:xfrm>
          <a:prstGeom prst="flowChartDelay">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5BDAE813-764D-353D-9196-D0FAAAED32C8}"/>
              </a:ext>
            </a:extLst>
          </p:cNvPr>
          <p:cNvSpPr txBox="1"/>
          <p:nvPr/>
        </p:nvSpPr>
        <p:spPr>
          <a:xfrm>
            <a:off x="6995884" y="3590826"/>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5</a:t>
            </a:r>
          </a:p>
        </p:txBody>
      </p:sp>
      <p:sp>
        <p:nvSpPr>
          <p:cNvPr id="30" name="TextBox 29">
            <a:extLst>
              <a:ext uri="{FF2B5EF4-FFF2-40B4-BE49-F238E27FC236}">
                <a16:creationId xmlns:a16="http://schemas.microsoft.com/office/drawing/2014/main" id="{924B56CA-AF89-19CD-D791-8D016A8E50F9}"/>
              </a:ext>
            </a:extLst>
          </p:cNvPr>
          <p:cNvSpPr txBox="1"/>
          <p:nvPr/>
        </p:nvSpPr>
        <p:spPr>
          <a:xfrm>
            <a:off x="7881858" y="4926264"/>
            <a:ext cx="3424899" cy="806112"/>
          </a:xfrm>
          <a:prstGeom prst="rect">
            <a:avLst/>
          </a:prstGeom>
          <a:noFill/>
        </p:spPr>
        <p:txBody>
          <a:bodyPr vert="horz" wrap="square" rtlCol="0" anchor="ctr">
            <a:noAutofit/>
          </a:bodyPr>
          <a:lstStyle/>
          <a:p>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pulvinar lacinia at quis odio. Nullam sed nisi fringilla, faucibus risus quis, tempus metus. </a:t>
            </a:r>
            <a:endParaRPr lang="en-US" sz="1400" dirty="0">
              <a:solidFill>
                <a:schemeClr val="bg2"/>
              </a:solidFill>
            </a:endParaRPr>
          </a:p>
        </p:txBody>
      </p:sp>
      <p:sp>
        <p:nvSpPr>
          <p:cNvPr id="32" name="Flowchart: Delay 31">
            <a:extLst>
              <a:ext uri="{FF2B5EF4-FFF2-40B4-BE49-F238E27FC236}">
                <a16:creationId xmlns:a16="http://schemas.microsoft.com/office/drawing/2014/main" id="{72F14A3D-CE1D-746F-1160-C37A4E7DD6DE}"/>
              </a:ext>
            </a:extLst>
          </p:cNvPr>
          <p:cNvSpPr/>
          <p:nvPr/>
        </p:nvSpPr>
        <p:spPr>
          <a:xfrm rot="16200000">
            <a:off x="6753978" y="4750109"/>
            <a:ext cx="806112" cy="1158422"/>
          </a:xfrm>
          <a:prstGeom prst="flowChartDelay">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F73445D8-DBF1-9663-0EAF-004C29CF503C}"/>
              </a:ext>
            </a:extLst>
          </p:cNvPr>
          <p:cNvSpPr txBox="1"/>
          <p:nvPr/>
        </p:nvSpPr>
        <p:spPr>
          <a:xfrm>
            <a:off x="6995884" y="5034784"/>
            <a:ext cx="322300" cy="589072"/>
          </a:xfrm>
          <a:prstGeom prst="rect">
            <a:avLst/>
          </a:prstGeom>
          <a:noFill/>
        </p:spPr>
        <p:txBody>
          <a:bodyPr vert="horz" wrap="square" rtlCol="0" anchor="ctr">
            <a:spAutoFit/>
          </a:bodyPr>
          <a:lstStyle/>
          <a:p>
            <a:pPr algn="l">
              <a:lnSpc>
                <a:spcPct val="150000"/>
              </a:lnSpc>
            </a:pPr>
            <a:r>
              <a:rPr lang="en-US" sz="2400" b="1" dirty="0">
                <a:solidFill>
                  <a:schemeClr val="bg2"/>
                </a:solidFill>
                <a:latin typeface="Calibri" panose="020F0502020204030204" pitchFamily="34" charset="0"/>
                <a:cs typeface="Calibri" panose="020F0502020204030204" pitchFamily="34" charset="0"/>
              </a:rPr>
              <a:t>6</a:t>
            </a:r>
          </a:p>
        </p:txBody>
      </p:sp>
    </p:spTree>
    <p:custDataLst>
      <p:tags r:id="rId1"/>
    </p:custDataLst>
    <p:extLst>
      <p:ext uri="{BB962C8B-B14F-4D97-AF65-F5344CB8AC3E}">
        <p14:creationId xmlns:p14="http://schemas.microsoft.com/office/powerpoint/2010/main" val="398328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6" name="Rectangle: Rounded Corners 5">
            <a:extLst>
              <a:ext uri="{FF2B5EF4-FFF2-40B4-BE49-F238E27FC236}">
                <a16:creationId xmlns:a16="http://schemas.microsoft.com/office/drawing/2014/main" id="{751322A0-8A7F-20A1-934F-2F2A7587CCB9}"/>
              </a:ext>
            </a:extLst>
          </p:cNvPr>
          <p:cNvSpPr/>
          <p:nvPr/>
        </p:nvSpPr>
        <p:spPr>
          <a:xfrm>
            <a:off x="774140" y="1753697"/>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1</a:t>
            </a:r>
          </a:p>
        </p:txBody>
      </p:sp>
      <p:sp>
        <p:nvSpPr>
          <p:cNvPr id="9" name="Rectangle: Rounded Corners 8">
            <a:extLst>
              <a:ext uri="{FF2B5EF4-FFF2-40B4-BE49-F238E27FC236}">
                <a16:creationId xmlns:a16="http://schemas.microsoft.com/office/drawing/2014/main" id="{3D772EBF-E280-89F8-4E6D-4A540DD857D4}"/>
              </a:ext>
            </a:extLst>
          </p:cNvPr>
          <p:cNvSpPr/>
          <p:nvPr/>
        </p:nvSpPr>
        <p:spPr>
          <a:xfrm>
            <a:off x="774140" y="253137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2</a:t>
            </a:r>
          </a:p>
        </p:txBody>
      </p:sp>
      <p:sp>
        <p:nvSpPr>
          <p:cNvPr id="10" name="Rectangle: Rounded Corners 9">
            <a:extLst>
              <a:ext uri="{FF2B5EF4-FFF2-40B4-BE49-F238E27FC236}">
                <a16:creationId xmlns:a16="http://schemas.microsoft.com/office/drawing/2014/main" id="{2020538A-C3B4-FF77-D2F3-0274E1E963BD}"/>
              </a:ext>
            </a:extLst>
          </p:cNvPr>
          <p:cNvSpPr/>
          <p:nvPr/>
        </p:nvSpPr>
        <p:spPr>
          <a:xfrm>
            <a:off x="774140" y="3309056"/>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3</a:t>
            </a:r>
          </a:p>
        </p:txBody>
      </p:sp>
      <p:sp>
        <p:nvSpPr>
          <p:cNvPr id="11" name="Rectangle: Rounded Corners 10">
            <a:extLst>
              <a:ext uri="{FF2B5EF4-FFF2-40B4-BE49-F238E27FC236}">
                <a16:creationId xmlns:a16="http://schemas.microsoft.com/office/drawing/2014/main" id="{2B92FE9F-CA40-B3D5-55FA-5E6616DB6C8E}"/>
              </a:ext>
            </a:extLst>
          </p:cNvPr>
          <p:cNvSpPr/>
          <p:nvPr/>
        </p:nvSpPr>
        <p:spPr>
          <a:xfrm>
            <a:off x="774140" y="4086735"/>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4</a:t>
            </a:r>
          </a:p>
        </p:txBody>
      </p:sp>
      <p:sp>
        <p:nvSpPr>
          <p:cNvPr id="12" name="Rectangle: Rounded Corners 11">
            <a:extLst>
              <a:ext uri="{FF2B5EF4-FFF2-40B4-BE49-F238E27FC236}">
                <a16:creationId xmlns:a16="http://schemas.microsoft.com/office/drawing/2014/main" id="{7F969974-7F0F-00E7-C36B-FC3A802DEF95}"/>
              </a:ext>
            </a:extLst>
          </p:cNvPr>
          <p:cNvSpPr/>
          <p:nvPr/>
        </p:nvSpPr>
        <p:spPr>
          <a:xfrm>
            <a:off x="774140" y="486441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5</a:t>
            </a:r>
          </a:p>
        </p:txBody>
      </p:sp>
      <p:sp>
        <p:nvSpPr>
          <p:cNvPr id="13" name="Rectangle: Rounded Corners 12">
            <a:extLst>
              <a:ext uri="{FF2B5EF4-FFF2-40B4-BE49-F238E27FC236}">
                <a16:creationId xmlns:a16="http://schemas.microsoft.com/office/drawing/2014/main" id="{4FA01BC9-91B5-DEBB-BCF8-69477DCAA363}"/>
              </a:ext>
            </a:extLst>
          </p:cNvPr>
          <p:cNvSpPr/>
          <p:nvPr/>
        </p:nvSpPr>
        <p:spPr>
          <a:xfrm>
            <a:off x="774140" y="5642094"/>
            <a:ext cx="475085" cy="388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Calibri" panose="020F0502020204030204" pitchFamily="34" charset="0"/>
                <a:cs typeface="Calibri" panose="020F0502020204030204" pitchFamily="34" charset="0"/>
              </a:rPr>
              <a:t>6</a:t>
            </a:r>
          </a:p>
        </p:txBody>
      </p:sp>
      <p:sp>
        <p:nvSpPr>
          <p:cNvPr id="14" name="TextBox 13">
            <a:extLst>
              <a:ext uri="{FF2B5EF4-FFF2-40B4-BE49-F238E27FC236}">
                <a16:creationId xmlns:a16="http://schemas.microsoft.com/office/drawing/2014/main" id="{B802388C-B8D7-D77F-9454-33A67EBF7460}"/>
              </a:ext>
            </a:extLst>
          </p:cNvPr>
          <p:cNvSpPr txBox="1"/>
          <p:nvPr/>
        </p:nvSpPr>
        <p:spPr>
          <a:xfrm>
            <a:off x="1438316" y="1656746"/>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F214243-D4B8-B863-47A3-359FD6FDFDCD}"/>
              </a:ext>
            </a:extLst>
          </p:cNvPr>
          <p:cNvSpPr txBox="1">
            <a:spLocks/>
          </p:cNvSpPr>
          <p:nvPr/>
        </p:nvSpPr>
        <p:spPr>
          <a:xfrm>
            <a:off x="1438317" y="243442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FD50A59A-EC0D-D92A-27E9-432E2E68BB9E}"/>
              </a:ext>
            </a:extLst>
          </p:cNvPr>
          <p:cNvSpPr txBox="1">
            <a:spLocks/>
          </p:cNvSpPr>
          <p:nvPr/>
        </p:nvSpPr>
        <p:spPr>
          <a:xfrm>
            <a:off x="1438317" y="3212105"/>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B2B3F3AD-ADEC-2EC8-632E-D1E6B65E9287}"/>
              </a:ext>
            </a:extLst>
          </p:cNvPr>
          <p:cNvSpPr txBox="1">
            <a:spLocks/>
          </p:cNvSpPr>
          <p:nvPr/>
        </p:nvSpPr>
        <p:spPr>
          <a:xfrm>
            <a:off x="1438317" y="3989784"/>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1AE3ABED-A674-E3BA-1D27-8858CD02E46A}"/>
              </a:ext>
            </a:extLst>
          </p:cNvPr>
          <p:cNvSpPr txBox="1">
            <a:spLocks/>
          </p:cNvSpPr>
          <p:nvPr/>
        </p:nvSpPr>
        <p:spPr>
          <a:xfrm>
            <a:off x="1438317" y="476746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2516BA8F-8BBD-D7AF-0A1C-88E0324EA895}"/>
              </a:ext>
            </a:extLst>
          </p:cNvPr>
          <p:cNvSpPr txBox="1">
            <a:spLocks/>
          </p:cNvSpPr>
          <p:nvPr/>
        </p:nvSpPr>
        <p:spPr>
          <a:xfrm>
            <a:off x="1438317" y="5545143"/>
            <a:ext cx="5224918"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4" name="Straight Arrow Connector 3">
            <a:extLst>
              <a:ext uri="{FF2B5EF4-FFF2-40B4-BE49-F238E27FC236}">
                <a16:creationId xmlns:a16="http://schemas.microsoft.com/office/drawing/2014/main" id="{D714589B-F720-7386-5D2B-8365868CAE55}"/>
              </a:ext>
            </a:extLst>
          </p:cNvPr>
          <p:cNvCxnSpPr/>
          <p:nvPr/>
        </p:nvCxnSpPr>
        <p:spPr>
          <a:xfrm>
            <a:off x="6982591" y="1672413"/>
            <a:ext cx="0" cy="4410273"/>
          </a:xfrm>
          <a:prstGeom prst="straightConnector1">
            <a:avLst/>
          </a:prstGeom>
          <a:ln w="1905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a:extLst>
              <a:ext uri="{FF2B5EF4-FFF2-40B4-BE49-F238E27FC236}">
                <a16:creationId xmlns:a16="http://schemas.microsoft.com/office/drawing/2014/main" id="{6595DFB9-A6E9-72DA-F48C-B818B56FD9F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301949" y="1834219"/>
            <a:ext cx="4115911" cy="4115911"/>
          </a:xfrm>
          <a:prstGeom prst="rect">
            <a:avLst/>
          </a:prstGeom>
        </p:spPr>
      </p:pic>
    </p:spTree>
    <p:custDataLst>
      <p:tags r:id="rId1"/>
    </p:custDataLst>
    <p:extLst>
      <p:ext uri="{BB962C8B-B14F-4D97-AF65-F5344CB8AC3E}">
        <p14:creationId xmlns:p14="http://schemas.microsoft.com/office/powerpoint/2010/main" val="10962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TextBox 3">
            <a:extLst>
              <a:ext uri="{FF2B5EF4-FFF2-40B4-BE49-F238E27FC236}">
                <a16:creationId xmlns:a16="http://schemas.microsoft.com/office/drawing/2014/main" id="{9EE7501B-F5A5-C8B2-4C1F-35775310885A}"/>
              </a:ext>
            </a:extLst>
          </p:cNvPr>
          <p:cNvSpPr txBox="1">
            <a:spLocks/>
          </p:cNvSpPr>
          <p:nvPr/>
        </p:nvSpPr>
        <p:spPr>
          <a:xfrm>
            <a:off x="1947749" y="1891449"/>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grpSp>
        <p:nvGrpSpPr>
          <p:cNvPr id="13" name="Group 12">
            <a:extLst>
              <a:ext uri="{FF2B5EF4-FFF2-40B4-BE49-F238E27FC236}">
                <a16:creationId xmlns:a16="http://schemas.microsoft.com/office/drawing/2014/main" id="{97BA5AC8-08FF-E9F6-3D86-4269A397D88F}"/>
              </a:ext>
            </a:extLst>
          </p:cNvPr>
          <p:cNvGrpSpPr>
            <a:grpSpLocks/>
          </p:cNvGrpSpPr>
          <p:nvPr/>
        </p:nvGrpSpPr>
        <p:grpSpPr>
          <a:xfrm>
            <a:off x="875345" y="1826144"/>
            <a:ext cx="862130" cy="862130"/>
            <a:chOff x="974620" y="2868548"/>
            <a:chExt cx="862130" cy="862130"/>
          </a:xfrm>
        </p:grpSpPr>
        <p:sp>
          <p:nvSpPr>
            <p:cNvPr id="6" name="Oval 5">
              <a:extLst>
                <a:ext uri="{FF2B5EF4-FFF2-40B4-BE49-F238E27FC236}">
                  <a16:creationId xmlns:a16="http://schemas.microsoft.com/office/drawing/2014/main" id="{7E09B4E2-D701-31BE-27D4-1D45F3B0628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8" name="Graphic 17">
              <a:extLst>
                <a:ext uri="{FF2B5EF4-FFF2-40B4-BE49-F238E27FC236}">
                  <a16:creationId xmlns:a16="http://schemas.microsoft.com/office/drawing/2014/main" id="{08248832-AA8F-9C6E-708E-D73024F5055E}"/>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grpSp>
        <p:nvGrpSpPr>
          <p:cNvPr id="16" name="Group 15">
            <a:extLst>
              <a:ext uri="{FF2B5EF4-FFF2-40B4-BE49-F238E27FC236}">
                <a16:creationId xmlns:a16="http://schemas.microsoft.com/office/drawing/2014/main" id="{F114C2DA-7EAA-9C96-6537-0BBC026DD584}"/>
              </a:ext>
            </a:extLst>
          </p:cNvPr>
          <p:cNvGrpSpPr>
            <a:grpSpLocks/>
          </p:cNvGrpSpPr>
          <p:nvPr/>
        </p:nvGrpSpPr>
        <p:grpSpPr>
          <a:xfrm>
            <a:off x="875345" y="3363695"/>
            <a:ext cx="862130" cy="862130"/>
            <a:chOff x="6542986" y="2868548"/>
            <a:chExt cx="862130" cy="862130"/>
          </a:xfrm>
        </p:grpSpPr>
        <p:sp>
          <p:nvSpPr>
            <p:cNvPr id="7" name="Oval 6">
              <a:extLst>
                <a:ext uri="{FF2B5EF4-FFF2-40B4-BE49-F238E27FC236}">
                  <a16:creationId xmlns:a16="http://schemas.microsoft.com/office/drawing/2014/main" id="{C3EACEE6-411F-2FF4-6E12-5D72AF05A4A8}"/>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0" name="Graphic 19">
              <a:extLst>
                <a:ext uri="{FF2B5EF4-FFF2-40B4-BE49-F238E27FC236}">
                  <a16:creationId xmlns:a16="http://schemas.microsoft.com/office/drawing/2014/main" id="{474E1D61-AE3A-F30E-5590-FBF2CF626E2F}"/>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grpSp>
        <p:nvGrpSpPr>
          <p:cNvPr id="17" name="Group 16">
            <a:extLst>
              <a:ext uri="{FF2B5EF4-FFF2-40B4-BE49-F238E27FC236}">
                <a16:creationId xmlns:a16="http://schemas.microsoft.com/office/drawing/2014/main" id="{638D4A1C-DF90-4A2B-E3A7-4A0D0A017D06}"/>
              </a:ext>
            </a:extLst>
          </p:cNvPr>
          <p:cNvGrpSpPr>
            <a:grpSpLocks/>
          </p:cNvGrpSpPr>
          <p:nvPr/>
        </p:nvGrpSpPr>
        <p:grpSpPr>
          <a:xfrm>
            <a:off x="875345" y="4901247"/>
            <a:ext cx="862130" cy="862130"/>
            <a:chOff x="8399108" y="2868548"/>
            <a:chExt cx="862130" cy="862130"/>
          </a:xfrm>
        </p:grpSpPr>
        <p:sp>
          <p:nvSpPr>
            <p:cNvPr id="9" name="Oval 8">
              <a:extLst>
                <a:ext uri="{FF2B5EF4-FFF2-40B4-BE49-F238E27FC236}">
                  <a16:creationId xmlns:a16="http://schemas.microsoft.com/office/drawing/2014/main" id="{9D8074EF-30C6-E752-241E-8C2331808950}"/>
                </a:ext>
              </a:extLst>
            </p:cNvPr>
            <p:cNvSpPr>
              <a:spLocks/>
            </p:cNvSpPr>
            <p:nvPr/>
          </p:nvSpPr>
          <p:spPr>
            <a:xfrm>
              <a:off x="8399108" y="2868548"/>
              <a:ext cx="862130" cy="862130"/>
            </a:xfrm>
            <a:prstGeom prst="ellipse">
              <a:avLst/>
            </a:prstGeom>
            <a:solidFill>
              <a:schemeClr val="accent4"/>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6" name="Graphic 25">
              <a:extLst>
                <a:ext uri="{FF2B5EF4-FFF2-40B4-BE49-F238E27FC236}">
                  <a16:creationId xmlns:a16="http://schemas.microsoft.com/office/drawing/2014/main" id="{C3141CAF-D70D-A427-9BBF-23DFEBB60D16}"/>
                </a:ext>
              </a:extLst>
            </p:cNvPr>
            <p:cNvPicPr>
              <a:picLocks/>
            </p:cNvPicPr>
            <p:nvPr>
              <p:custDataLst>
                <p:tags r:id="rId2"/>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09383" y="3078823"/>
              <a:ext cx="441581" cy="441581"/>
            </a:xfrm>
            <a:prstGeom prst="rect">
              <a:avLst/>
            </a:prstGeom>
          </p:spPr>
        </p:pic>
      </p:grpSp>
      <p:sp>
        <p:nvSpPr>
          <p:cNvPr id="21" name="TextBox 20">
            <a:extLst>
              <a:ext uri="{FF2B5EF4-FFF2-40B4-BE49-F238E27FC236}">
                <a16:creationId xmlns:a16="http://schemas.microsoft.com/office/drawing/2014/main" id="{C299610D-3E3C-1921-3A2F-1D13BDCC8DEC}"/>
              </a:ext>
            </a:extLst>
          </p:cNvPr>
          <p:cNvSpPr txBox="1">
            <a:spLocks/>
          </p:cNvSpPr>
          <p:nvPr/>
        </p:nvSpPr>
        <p:spPr>
          <a:xfrm>
            <a:off x="1947749" y="3429000"/>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sp>
        <p:nvSpPr>
          <p:cNvPr id="22" name="TextBox 21">
            <a:extLst>
              <a:ext uri="{FF2B5EF4-FFF2-40B4-BE49-F238E27FC236}">
                <a16:creationId xmlns:a16="http://schemas.microsoft.com/office/drawing/2014/main" id="{6938D94F-688A-C097-C354-F18D47DE1060}"/>
              </a:ext>
            </a:extLst>
          </p:cNvPr>
          <p:cNvSpPr txBox="1">
            <a:spLocks/>
          </p:cNvSpPr>
          <p:nvPr/>
        </p:nvSpPr>
        <p:spPr>
          <a:xfrm>
            <a:off x="1947749" y="4966551"/>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27309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TextBox 3">
            <a:extLst>
              <a:ext uri="{FF2B5EF4-FFF2-40B4-BE49-F238E27FC236}">
                <a16:creationId xmlns:a16="http://schemas.microsoft.com/office/drawing/2014/main" id="{9EE7501B-F5A5-C8B2-4C1F-35775310885A}"/>
              </a:ext>
            </a:extLst>
          </p:cNvPr>
          <p:cNvSpPr txBox="1">
            <a:spLocks/>
          </p:cNvSpPr>
          <p:nvPr/>
        </p:nvSpPr>
        <p:spPr>
          <a:xfrm>
            <a:off x="1947749" y="1677397"/>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grpSp>
        <p:nvGrpSpPr>
          <p:cNvPr id="13" name="Group 12">
            <a:extLst>
              <a:ext uri="{FF2B5EF4-FFF2-40B4-BE49-F238E27FC236}">
                <a16:creationId xmlns:a16="http://schemas.microsoft.com/office/drawing/2014/main" id="{97BA5AC8-08FF-E9F6-3D86-4269A397D88F}"/>
              </a:ext>
            </a:extLst>
          </p:cNvPr>
          <p:cNvGrpSpPr>
            <a:grpSpLocks/>
          </p:cNvGrpSpPr>
          <p:nvPr/>
        </p:nvGrpSpPr>
        <p:grpSpPr>
          <a:xfrm>
            <a:off x="875345" y="1612092"/>
            <a:ext cx="862130" cy="862130"/>
            <a:chOff x="974620" y="2868548"/>
            <a:chExt cx="862130" cy="862130"/>
          </a:xfrm>
        </p:grpSpPr>
        <p:sp>
          <p:nvSpPr>
            <p:cNvPr id="6" name="Oval 5">
              <a:extLst>
                <a:ext uri="{FF2B5EF4-FFF2-40B4-BE49-F238E27FC236}">
                  <a16:creationId xmlns:a16="http://schemas.microsoft.com/office/drawing/2014/main" id="{7E09B4E2-D701-31BE-27D4-1D45F3B0628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8" name="Graphic 17">
              <a:extLst>
                <a:ext uri="{FF2B5EF4-FFF2-40B4-BE49-F238E27FC236}">
                  <a16:creationId xmlns:a16="http://schemas.microsoft.com/office/drawing/2014/main" id="{08248832-AA8F-9C6E-708E-D73024F5055E}"/>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nvGrpSpPr>
          <p:cNvPr id="16" name="Group 15">
            <a:extLst>
              <a:ext uri="{FF2B5EF4-FFF2-40B4-BE49-F238E27FC236}">
                <a16:creationId xmlns:a16="http://schemas.microsoft.com/office/drawing/2014/main" id="{F114C2DA-7EAA-9C96-6537-0BBC026DD584}"/>
              </a:ext>
            </a:extLst>
          </p:cNvPr>
          <p:cNvGrpSpPr>
            <a:grpSpLocks/>
          </p:cNvGrpSpPr>
          <p:nvPr/>
        </p:nvGrpSpPr>
        <p:grpSpPr>
          <a:xfrm>
            <a:off x="875345" y="2844843"/>
            <a:ext cx="862130" cy="862130"/>
            <a:chOff x="6542986" y="2868548"/>
            <a:chExt cx="862130" cy="862130"/>
          </a:xfrm>
        </p:grpSpPr>
        <p:sp>
          <p:nvSpPr>
            <p:cNvPr id="7" name="Oval 6">
              <a:extLst>
                <a:ext uri="{FF2B5EF4-FFF2-40B4-BE49-F238E27FC236}">
                  <a16:creationId xmlns:a16="http://schemas.microsoft.com/office/drawing/2014/main" id="{C3EACEE6-411F-2FF4-6E12-5D72AF05A4A8}"/>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0" name="Graphic 19">
              <a:extLst>
                <a:ext uri="{FF2B5EF4-FFF2-40B4-BE49-F238E27FC236}">
                  <a16:creationId xmlns:a16="http://schemas.microsoft.com/office/drawing/2014/main" id="{474E1D61-AE3A-F30E-5590-FBF2CF626E2F}"/>
                </a:ext>
              </a:extLst>
            </p:cNvPr>
            <p:cNvPicPr>
              <a:picLocks/>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53261" y="3078823"/>
              <a:ext cx="441581" cy="441581"/>
            </a:xfrm>
            <a:prstGeom prst="rect">
              <a:avLst/>
            </a:prstGeom>
          </p:spPr>
        </p:pic>
      </p:grpSp>
      <p:grpSp>
        <p:nvGrpSpPr>
          <p:cNvPr id="17" name="Group 16">
            <a:extLst>
              <a:ext uri="{FF2B5EF4-FFF2-40B4-BE49-F238E27FC236}">
                <a16:creationId xmlns:a16="http://schemas.microsoft.com/office/drawing/2014/main" id="{638D4A1C-DF90-4A2B-E3A7-4A0D0A017D06}"/>
              </a:ext>
            </a:extLst>
          </p:cNvPr>
          <p:cNvGrpSpPr>
            <a:grpSpLocks/>
          </p:cNvGrpSpPr>
          <p:nvPr/>
        </p:nvGrpSpPr>
        <p:grpSpPr>
          <a:xfrm>
            <a:off x="875345" y="4077594"/>
            <a:ext cx="862130" cy="862130"/>
            <a:chOff x="8399108" y="2868548"/>
            <a:chExt cx="862130" cy="862130"/>
          </a:xfrm>
        </p:grpSpPr>
        <p:sp>
          <p:nvSpPr>
            <p:cNvPr id="9" name="Oval 8">
              <a:extLst>
                <a:ext uri="{FF2B5EF4-FFF2-40B4-BE49-F238E27FC236}">
                  <a16:creationId xmlns:a16="http://schemas.microsoft.com/office/drawing/2014/main" id="{9D8074EF-30C6-E752-241E-8C2331808950}"/>
                </a:ext>
              </a:extLst>
            </p:cNvPr>
            <p:cNvSpPr>
              <a:spLocks/>
            </p:cNvSpPr>
            <p:nvPr/>
          </p:nvSpPr>
          <p:spPr>
            <a:xfrm>
              <a:off x="8399108" y="2868548"/>
              <a:ext cx="862130" cy="862130"/>
            </a:xfrm>
            <a:prstGeom prst="ellipse">
              <a:avLst/>
            </a:prstGeom>
            <a:solidFill>
              <a:schemeClr val="accent4"/>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6" name="Graphic 25">
              <a:extLst>
                <a:ext uri="{FF2B5EF4-FFF2-40B4-BE49-F238E27FC236}">
                  <a16:creationId xmlns:a16="http://schemas.microsoft.com/office/drawing/2014/main" id="{C3141CAF-D70D-A427-9BBF-23DFEBB60D16}"/>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09383" y="3078823"/>
              <a:ext cx="441581" cy="441581"/>
            </a:xfrm>
            <a:prstGeom prst="rect">
              <a:avLst/>
            </a:prstGeom>
          </p:spPr>
        </p:pic>
      </p:grpSp>
      <p:grpSp>
        <p:nvGrpSpPr>
          <p:cNvPr id="19" name="Group 18">
            <a:extLst>
              <a:ext uri="{FF2B5EF4-FFF2-40B4-BE49-F238E27FC236}">
                <a16:creationId xmlns:a16="http://schemas.microsoft.com/office/drawing/2014/main" id="{6F0329AB-5B0F-0ACF-6268-B3DE0F97C2A3}"/>
              </a:ext>
            </a:extLst>
          </p:cNvPr>
          <p:cNvGrpSpPr>
            <a:grpSpLocks/>
          </p:cNvGrpSpPr>
          <p:nvPr/>
        </p:nvGrpSpPr>
        <p:grpSpPr>
          <a:xfrm>
            <a:off x="875345" y="5310345"/>
            <a:ext cx="862130" cy="862130"/>
            <a:chOff x="10255228" y="2868548"/>
            <a:chExt cx="862130" cy="862130"/>
          </a:xfrm>
        </p:grpSpPr>
        <p:sp>
          <p:nvSpPr>
            <p:cNvPr id="11" name="Oval 10">
              <a:extLst>
                <a:ext uri="{FF2B5EF4-FFF2-40B4-BE49-F238E27FC236}">
                  <a16:creationId xmlns:a16="http://schemas.microsoft.com/office/drawing/2014/main" id="{3A6748FD-2086-17A4-7F9F-F886A3812616}"/>
                </a:ext>
              </a:extLst>
            </p:cNvPr>
            <p:cNvSpPr>
              <a:spLocks/>
            </p:cNvSpPr>
            <p:nvPr/>
          </p:nvSpPr>
          <p:spPr>
            <a:xfrm>
              <a:off x="10255228" y="2868548"/>
              <a:ext cx="862130" cy="862130"/>
            </a:xfrm>
            <a:prstGeom prst="ellipse">
              <a:avLst/>
            </a:prstGeom>
            <a:solidFill>
              <a:schemeClr val="accent5"/>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2" name="Graphic 31">
              <a:extLst>
                <a:ext uri="{FF2B5EF4-FFF2-40B4-BE49-F238E27FC236}">
                  <a16:creationId xmlns:a16="http://schemas.microsoft.com/office/drawing/2014/main" id="{908280B8-3CB7-1F44-F73B-749DB92039B2}"/>
                </a:ext>
              </a:extLst>
            </p:cNvPr>
            <p:cNvPicPr>
              <a:picLocks/>
            </p:cNvPicPr>
            <p:nvPr>
              <p:custDataLst>
                <p:tags r:id="rId2"/>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65503" y="3078823"/>
              <a:ext cx="441581" cy="441581"/>
            </a:xfrm>
            <a:prstGeom prst="rect">
              <a:avLst/>
            </a:prstGeom>
          </p:spPr>
        </p:pic>
      </p:grpSp>
      <p:sp>
        <p:nvSpPr>
          <p:cNvPr id="21" name="TextBox 20">
            <a:extLst>
              <a:ext uri="{FF2B5EF4-FFF2-40B4-BE49-F238E27FC236}">
                <a16:creationId xmlns:a16="http://schemas.microsoft.com/office/drawing/2014/main" id="{C299610D-3E3C-1921-3A2F-1D13BDCC8DEC}"/>
              </a:ext>
            </a:extLst>
          </p:cNvPr>
          <p:cNvSpPr txBox="1">
            <a:spLocks/>
          </p:cNvSpPr>
          <p:nvPr/>
        </p:nvSpPr>
        <p:spPr>
          <a:xfrm>
            <a:off x="1947749" y="2910148"/>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sp>
        <p:nvSpPr>
          <p:cNvPr id="22" name="TextBox 21">
            <a:extLst>
              <a:ext uri="{FF2B5EF4-FFF2-40B4-BE49-F238E27FC236}">
                <a16:creationId xmlns:a16="http://schemas.microsoft.com/office/drawing/2014/main" id="{6938D94F-688A-C097-C354-F18D47DE1060}"/>
              </a:ext>
            </a:extLst>
          </p:cNvPr>
          <p:cNvSpPr txBox="1">
            <a:spLocks/>
          </p:cNvSpPr>
          <p:nvPr/>
        </p:nvSpPr>
        <p:spPr>
          <a:xfrm>
            <a:off x="1947749" y="4142899"/>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sp>
        <p:nvSpPr>
          <p:cNvPr id="23" name="TextBox 22">
            <a:extLst>
              <a:ext uri="{FF2B5EF4-FFF2-40B4-BE49-F238E27FC236}">
                <a16:creationId xmlns:a16="http://schemas.microsoft.com/office/drawing/2014/main" id="{1911A977-2DED-B771-21E2-927A922A239C}"/>
              </a:ext>
            </a:extLst>
          </p:cNvPr>
          <p:cNvSpPr txBox="1">
            <a:spLocks/>
          </p:cNvSpPr>
          <p:nvPr/>
        </p:nvSpPr>
        <p:spPr>
          <a:xfrm>
            <a:off x="1947749" y="5375650"/>
            <a:ext cx="9368905"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a:t>
            </a:r>
          </a:p>
        </p:txBody>
      </p:sp>
    </p:spTree>
    <p:custDataLst>
      <p:tags r:id="rId1"/>
    </p:custDataLst>
    <p:extLst>
      <p:ext uri="{BB962C8B-B14F-4D97-AF65-F5344CB8AC3E}">
        <p14:creationId xmlns:p14="http://schemas.microsoft.com/office/powerpoint/2010/main" val="264916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0" name="Group 29">
            <a:extLst>
              <a:ext uri="{FF2B5EF4-FFF2-40B4-BE49-F238E27FC236}">
                <a16:creationId xmlns:a16="http://schemas.microsoft.com/office/drawing/2014/main" id="{B3061B97-2B28-C27C-804E-7F3CE221C8BA}"/>
              </a:ext>
            </a:extLst>
          </p:cNvPr>
          <p:cNvGrpSpPr/>
          <p:nvPr/>
        </p:nvGrpSpPr>
        <p:grpSpPr>
          <a:xfrm>
            <a:off x="2358887" y="1603389"/>
            <a:ext cx="9278372" cy="1448239"/>
            <a:chOff x="2358887" y="1603389"/>
            <a:chExt cx="9278372" cy="1448239"/>
          </a:xfrm>
        </p:grpSpPr>
        <p:sp>
          <p:nvSpPr>
            <p:cNvPr id="8" name="Rectangle 7">
              <a:extLst>
                <a:ext uri="{FF2B5EF4-FFF2-40B4-BE49-F238E27FC236}">
                  <a16:creationId xmlns:a16="http://schemas.microsoft.com/office/drawing/2014/main" id="{90ABB8A7-D296-BF28-6DD7-BC82268EF46B}"/>
                </a:ext>
              </a:extLst>
            </p:cNvPr>
            <p:cNvSpPr/>
            <p:nvPr/>
          </p:nvSpPr>
          <p:spPr>
            <a:xfrm>
              <a:off x="2358887" y="1603389"/>
              <a:ext cx="9278372" cy="14482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04FD475-14B6-83C6-71B7-1C7EB718BEC9}"/>
                </a:ext>
              </a:extLst>
            </p:cNvPr>
            <p:cNvSpPr txBox="1"/>
            <p:nvPr/>
          </p:nvSpPr>
          <p:spPr>
            <a:xfrm>
              <a:off x="2945593" y="1709702"/>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44CF308-8F39-B7A4-2DBC-DB9A82E21026}"/>
                </a:ext>
              </a:extLst>
            </p:cNvPr>
            <p:cNvSpPr txBox="1"/>
            <p:nvPr/>
          </p:nvSpPr>
          <p:spPr>
            <a:xfrm>
              <a:off x="2945593" y="2327508"/>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pic>
          <p:nvPicPr>
            <p:cNvPr id="13" name="Graphic 12">
              <a:extLst>
                <a:ext uri="{FF2B5EF4-FFF2-40B4-BE49-F238E27FC236}">
                  <a16:creationId xmlns:a16="http://schemas.microsoft.com/office/drawing/2014/main" id="{A6FAEF53-0561-222B-8717-D03B49722E57}"/>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1830899"/>
              <a:ext cx="411283" cy="375339"/>
            </a:xfrm>
            <a:prstGeom prst="rect">
              <a:avLst/>
            </a:prstGeom>
          </p:spPr>
        </p:pic>
        <p:pic>
          <p:nvPicPr>
            <p:cNvPr id="14" name="Graphic 13">
              <a:extLst>
                <a:ext uri="{FF2B5EF4-FFF2-40B4-BE49-F238E27FC236}">
                  <a16:creationId xmlns:a16="http://schemas.microsoft.com/office/drawing/2014/main" id="{20F000E5-27AC-F4B3-5E9E-881B4848F019}"/>
                </a:ext>
              </a:extLst>
            </p:cNvPr>
            <p:cNvPicPr>
              <a:picLocks noChangeAspect="1"/>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2448705"/>
              <a:ext cx="411283" cy="375339"/>
            </a:xfrm>
            <a:prstGeom prst="rect">
              <a:avLst/>
            </a:prstGeom>
          </p:spPr>
        </p:pic>
      </p:grpSp>
      <p:sp>
        <p:nvSpPr>
          <p:cNvPr id="18" name="Rectangle 17">
            <a:extLst>
              <a:ext uri="{FF2B5EF4-FFF2-40B4-BE49-F238E27FC236}">
                <a16:creationId xmlns:a16="http://schemas.microsoft.com/office/drawing/2014/main" id="{43D5842D-0EB1-5D76-517B-988B0E2803F2}"/>
              </a:ext>
            </a:extLst>
          </p:cNvPr>
          <p:cNvSpPr/>
          <p:nvPr/>
        </p:nvSpPr>
        <p:spPr>
          <a:xfrm>
            <a:off x="2358887" y="3157941"/>
            <a:ext cx="9278372" cy="14482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F3FC0917-F525-34D6-4EF5-E78998ECDDC5}"/>
              </a:ext>
            </a:extLst>
          </p:cNvPr>
          <p:cNvSpPr txBox="1"/>
          <p:nvPr/>
        </p:nvSpPr>
        <p:spPr>
          <a:xfrm>
            <a:off x="2945593" y="3264254"/>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2084F02C-3A24-8F91-72AC-2601A53EE500}"/>
              </a:ext>
            </a:extLst>
          </p:cNvPr>
          <p:cNvSpPr txBox="1"/>
          <p:nvPr/>
        </p:nvSpPr>
        <p:spPr>
          <a:xfrm>
            <a:off x="2945593" y="3882060"/>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pic>
        <p:nvPicPr>
          <p:cNvPr id="21" name="Graphic 20">
            <a:extLst>
              <a:ext uri="{FF2B5EF4-FFF2-40B4-BE49-F238E27FC236}">
                <a16:creationId xmlns:a16="http://schemas.microsoft.com/office/drawing/2014/main" id="{F3799C83-ADF3-369C-54AC-1DDE86243A10}"/>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3385451"/>
            <a:ext cx="411283" cy="375339"/>
          </a:xfrm>
          <a:prstGeom prst="rect">
            <a:avLst/>
          </a:prstGeom>
        </p:spPr>
      </p:pic>
      <p:pic>
        <p:nvPicPr>
          <p:cNvPr id="22" name="Graphic 21">
            <a:extLst>
              <a:ext uri="{FF2B5EF4-FFF2-40B4-BE49-F238E27FC236}">
                <a16:creationId xmlns:a16="http://schemas.microsoft.com/office/drawing/2014/main" id="{277D7459-0BDB-B5DA-7340-1AEB414C8E2C}"/>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4003257"/>
            <a:ext cx="411283" cy="375339"/>
          </a:xfrm>
          <a:prstGeom prst="rect">
            <a:avLst/>
          </a:prstGeom>
        </p:spPr>
      </p:pic>
      <p:sp>
        <p:nvSpPr>
          <p:cNvPr id="25" name="Rectangle 24">
            <a:extLst>
              <a:ext uri="{FF2B5EF4-FFF2-40B4-BE49-F238E27FC236}">
                <a16:creationId xmlns:a16="http://schemas.microsoft.com/office/drawing/2014/main" id="{8DDCDDF3-5517-5479-B6E0-27B711DB0096}"/>
              </a:ext>
            </a:extLst>
          </p:cNvPr>
          <p:cNvSpPr/>
          <p:nvPr/>
        </p:nvSpPr>
        <p:spPr>
          <a:xfrm>
            <a:off x="2358887" y="4712493"/>
            <a:ext cx="9278372" cy="144823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29460514-B346-43D6-67AC-6CCEAF69D928}"/>
              </a:ext>
            </a:extLst>
          </p:cNvPr>
          <p:cNvSpPr txBox="1"/>
          <p:nvPr/>
        </p:nvSpPr>
        <p:spPr>
          <a:xfrm>
            <a:off x="2945593" y="4818806"/>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1734078A-F96F-6E6D-B0C7-0B02EC64314A}"/>
              </a:ext>
            </a:extLst>
          </p:cNvPr>
          <p:cNvSpPr txBox="1"/>
          <p:nvPr/>
        </p:nvSpPr>
        <p:spPr>
          <a:xfrm>
            <a:off x="2945593" y="5436612"/>
            <a:ext cx="8481478" cy="617733"/>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cs typeface="Calibri" panose="020F0502020204030204" pitchFamily="34" charset="0"/>
            </a:endParaRPr>
          </a:p>
        </p:txBody>
      </p:sp>
      <p:pic>
        <p:nvPicPr>
          <p:cNvPr id="40" name="Graphic 39">
            <a:extLst>
              <a:ext uri="{FF2B5EF4-FFF2-40B4-BE49-F238E27FC236}">
                <a16:creationId xmlns:a16="http://schemas.microsoft.com/office/drawing/2014/main" id="{F523C6F1-CEC3-983C-CBC3-C90B0DC293B4}"/>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4940003"/>
            <a:ext cx="411283" cy="375339"/>
          </a:xfrm>
          <a:prstGeom prst="rect">
            <a:avLst/>
          </a:prstGeom>
        </p:spPr>
      </p:pic>
      <p:pic>
        <p:nvPicPr>
          <p:cNvPr id="41" name="Graphic 40">
            <a:extLst>
              <a:ext uri="{FF2B5EF4-FFF2-40B4-BE49-F238E27FC236}">
                <a16:creationId xmlns:a16="http://schemas.microsoft.com/office/drawing/2014/main" id="{D696DABA-3016-6DFB-C70F-D47549C1002C}"/>
              </a:ext>
            </a:extLst>
          </p:cNvPr>
          <p:cNvPicPr>
            <a:picLocks noChangeAspect="1"/>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76413" y="5557809"/>
            <a:ext cx="411283" cy="375339"/>
          </a:xfrm>
          <a:prstGeom prst="rect">
            <a:avLst/>
          </a:prstGeom>
        </p:spPr>
      </p:pic>
      <p:sp>
        <p:nvSpPr>
          <p:cNvPr id="27" name="Rectangle 26">
            <a:extLst>
              <a:ext uri="{FF2B5EF4-FFF2-40B4-BE49-F238E27FC236}">
                <a16:creationId xmlns:a16="http://schemas.microsoft.com/office/drawing/2014/main" id="{E48DFFF7-61B1-0BA8-C58E-326505946FB4}"/>
              </a:ext>
            </a:extLst>
          </p:cNvPr>
          <p:cNvSpPr/>
          <p:nvPr/>
        </p:nvSpPr>
        <p:spPr>
          <a:xfrm>
            <a:off x="554732" y="1603316"/>
            <a:ext cx="1711493" cy="45574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9" name="Picture 28" descr="Shape&#10;&#10;Description automatically generated">
            <a:extLst>
              <a:ext uri="{FF2B5EF4-FFF2-40B4-BE49-F238E27FC236}">
                <a16:creationId xmlns:a16="http://schemas.microsoft.com/office/drawing/2014/main" id="{D6AC8EA5-7DB6-1F2A-2C6C-5FC4BA63DAAF}"/>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812193" y="1754161"/>
            <a:ext cx="1196570" cy="1146694"/>
          </a:xfrm>
          <a:prstGeom prst="rect">
            <a:avLst/>
          </a:prstGeom>
        </p:spPr>
      </p:pic>
      <p:pic>
        <p:nvPicPr>
          <p:cNvPr id="31" name="Picture 30" descr="Shape&#10;&#10;Description automatically generated">
            <a:extLst>
              <a:ext uri="{FF2B5EF4-FFF2-40B4-BE49-F238E27FC236}">
                <a16:creationId xmlns:a16="http://schemas.microsoft.com/office/drawing/2014/main" id="{7FDA44A0-2295-0DA9-4227-5A44CEC75D13}"/>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812193" y="3308713"/>
            <a:ext cx="1196570" cy="1146694"/>
          </a:xfrm>
          <a:prstGeom prst="rect">
            <a:avLst/>
          </a:prstGeom>
        </p:spPr>
      </p:pic>
      <p:pic>
        <p:nvPicPr>
          <p:cNvPr id="32" name="Picture 31" descr="Shape&#10;&#10;Description automatically generated">
            <a:extLst>
              <a:ext uri="{FF2B5EF4-FFF2-40B4-BE49-F238E27FC236}">
                <a16:creationId xmlns:a16="http://schemas.microsoft.com/office/drawing/2014/main" id="{5A3E43EA-8D1E-A4D0-8FDF-FF0DEDFCBCBD}"/>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812193" y="4863265"/>
            <a:ext cx="1196570" cy="1146694"/>
          </a:xfrm>
          <a:prstGeom prst="rect">
            <a:avLst/>
          </a:prstGeom>
        </p:spPr>
      </p:pic>
    </p:spTree>
    <p:custDataLst>
      <p:tags r:id="rId1"/>
    </p:custDataLst>
    <p:extLst>
      <p:ext uri="{BB962C8B-B14F-4D97-AF65-F5344CB8AC3E}">
        <p14:creationId xmlns:p14="http://schemas.microsoft.com/office/powerpoint/2010/main" val="784037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8" name="Freeform: Shape 7">
            <a:extLst>
              <a:ext uri="{FF2B5EF4-FFF2-40B4-BE49-F238E27FC236}">
                <a16:creationId xmlns:a16="http://schemas.microsoft.com/office/drawing/2014/main" id="{B2D2E49A-1482-3CC8-42D3-D88552CC4ED5}"/>
              </a:ext>
            </a:extLst>
          </p:cNvPr>
          <p:cNvSpPr>
            <a:spLocks/>
          </p:cNvSpPr>
          <p:nvPr/>
        </p:nvSpPr>
        <p:spPr>
          <a:xfrm>
            <a:off x="956361" y="1854063"/>
            <a:ext cx="1415777" cy="1556394"/>
          </a:xfrm>
          <a:custGeom>
            <a:avLst/>
            <a:gdLst>
              <a:gd name="connsiteX0" fmla="*/ 0 w 1556394"/>
              <a:gd name="connsiteY0" fmla="*/ 0 h 1089476"/>
              <a:gd name="connsiteX1" fmla="*/ 1011656 w 1556394"/>
              <a:gd name="connsiteY1" fmla="*/ 0 h 1089476"/>
              <a:gd name="connsiteX2" fmla="*/ 1556394 w 1556394"/>
              <a:gd name="connsiteY2" fmla="*/ 544738 h 1089476"/>
              <a:gd name="connsiteX3" fmla="*/ 1011656 w 1556394"/>
              <a:gd name="connsiteY3" fmla="*/ 1089476 h 1089476"/>
              <a:gd name="connsiteX4" fmla="*/ 0 w 1556394"/>
              <a:gd name="connsiteY4" fmla="*/ 1089476 h 1089476"/>
              <a:gd name="connsiteX5" fmla="*/ 544738 w 1556394"/>
              <a:gd name="connsiteY5" fmla="*/ 544738 h 1089476"/>
              <a:gd name="connsiteX6" fmla="*/ 0 w 1556394"/>
              <a:gd name="connsiteY6" fmla="*/ 0 h 108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94" h="1089476">
                <a:moveTo>
                  <a:pt x="1556394" y="0"/>
                </a:moveTo>
                <a:lnTo>
                  <a:pt x="1556394" y="708159"/>
                </a:lnTo>
                <a:lnTo>
                  <a:pt x="778197" y="1089476"/>
                </a:lnTo>
                <a:lnTo>
                  <a:pt x="0" y="708159"/>
                </a:lnTo>
                <a:lnTo>
                  <a:pt x="0" y="0"/>
                </a:lnTo>
                <a:lnTo>
                  <a:pt x="778197" y="381317"/>
                </a:lnTo>
                <a:lnTo>
                  <a:pt x="15563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554898" rIns="10160" bIns="554898"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rPr>
              <a:t>Enter Text Here</a:t>
            </a:r>
          </a:p>
        </p:txBody>
      </p:sp>
      <p:sp>
        <p:nvSpPr>
          <p:cNvPr id="9" name="Freeform: Shape 8">
            <a:extLst>
              <a:ext uri="{FF2B5EF4-FFF2-40B4-BE49-F238E27FC236}">
                <a16:creationId xmlns:a16="http://schemas.microsoft.com/office/drawing/2014/main" id="{128E2044-49DC-EB8C-DD02-AA59DD61D6CF}"/>
              </a:ext>
            </a:extLst>
          </p:cNvPr>
          <p:cNvSpPr/>
          <p:nvPr/>
        </p:nvSpPr>
        <p:spPr>
          <a:xfrm>
            <a:off x="2372139" y="1854063"/>
            <a:ext cx="8863491" cy="1011657"/>
          </a:xfrm>
          <a:custGeom>
            <a:avLst/>
            <a:gdLst>
              <a:gd name="connsiteX0" fmla="*/ 168613 w 1011656"/>
              <a:gd name="connsiteY0" fmla="*/ 0 h 9189793"/>
              <a:gd name="connsiteX1" fmla="*/ 843043 w 1011656"/>
              <a:gd name="connsiteY1" fmla="*/ 0 h 9189793"/>
              <a:gd name="connsiteX2" fmla="*/ 1011656 w 1011656"/>
              <a:gd name="connsiteY2" fmla="*/ 168613 h 9189793"/>
              <a:gd name="connsiteX3" fmla="*/ 1011656 w 1011656"/>
              <a:gd name="connsiteY3" fmla="*/ 9189793 h 9189793"/>
              <a:gd name="connsiteX4" fmla="*/ 1011656 w 1011656"/>
              <a:gd name="connsiteY4" fmla="*/ 9189793 h 9189793"/>
              <a:gd name="connsiteX5" fmla="*/ 0 w 1011656"/>
              <a:gd name="connsiteY5" fmla="*/ 9189793 h 9189793"/>
              <a:gd name="connsiteX6" fmla="*/ 0 w 1011656"/>
              <a:gd name="connsiteY6" fmla="*/ 9189793 h 9189793"/>
              <a:gd name="connsiteX7" fmla="*/ 0 w 1011656"/>
              <a:gd name="connsiteY7" fmla="*/ 168613 h 9189793"/>
              <a:gd name="connsiteX8" fmla="*/ 168613 w 1011656"/>
              <a:gd name="connsiteY8" fmla="*/ 0 h 918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656" h="9189793">
                <a:moveTo>
                  <a:pt x="1011656" y="1531669"/>
                </a:moveTo>
                <a:lnTo>
                  <a:pt x="1011656" y="7658124"/>
                </a:lnTo>
                <a:cubicBezTo>
                  <a:pt x="1011656" y="8504036"/>
                  <a:pt x="1003346" y="9189788"/>
                  <a:pt x="993094" y="9189788"/>
                </a:cubicBezTo>
                <a:lnTo>
                  <a:pt x="0" y="9189788"/>
                </a:lnTo>
                <a:lnTo>
                  <a:pt x="0" y="9189788"/>
                </a:lnTo>
                <a:lnTo>
                  <a:pt x="0" y="5"/>
                </a:lnTo>
                <a:lnTo>
                  <a:pt x="0" y="5"/>
                </a:lnTo>
                <a:lnTo>
                  <a:pt x="993094" y="5"/>
                </a:lnTo>
                <a:cubicBezTo>
                  <a:pt x="1003346" y="5"/>
                  <a:pt x="1011656" y="685757"/>
                  <a:pt x="1011656" y="153166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67165" rIns="67165" bIns="67166" numCol="1" spcCol="1270" anchor="ctr" anchorCtr="0">
            <a:noAutofit/>
          </a:bodyPr>
          <a:lstStyle/>
          <a:p>
            <a:pPr marL="285750" indent="-285750" algn="l">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p>
          <a:p>
            <a:pPr marL="285750" indent="-285750">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400" dirty="0">
              <a:solidFill>
                <a:schemeClr val="bg2"/>
              </a:solidFill>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619811B5-41A7-9A86-C219-6FF032E94A71}"/>
              </a:ext>
            </a:extLst>
          </p:cNvPr>
          <p:cNvSpPr>
            <a:spLocks/>
          </p:cNvSpPr>
          <p:nvPr/>
        </p:nvSpPr>
        <p:spPr>
          <a:xfrm>
            <a:off x="956361" y="3215855"/>
            <a:ext cx="1415777" cy="1556394"/>
          </a:xfrm>
          <a:custGeom>
            <a:avLst/>
            <a:gdLst>
              <a:gd name="connsiteX0" fmla="*/ 0 w 1556394"/>
              <a:gd name="connsiteY0" fmla="*/ 0 h 1089476"/>
              <a:gd name="connsiteX1" fmla="*/ 1011656 w 1556394"/>
              <a:gd name="connsiteY1" fmla="*/ 0 h 1089476"/>
              <a:gd name="connsiteX2" fmla="*/ 1556394 w 1556394"/>
              <a:gd name="connsiteY2" fmla="*/ 544738 h 1089476"/>
              <a:gd name="connsiteX3" fmla="*/ 1011656 w 1556394"/>
              <a:gd name="connsiteY3" fmla="*/ 1089476 h 1089476"/>
              <a:gd name="connsiteX4" fmla="*/ 0 w 1556394"/>
              <a:gd name="connsiteY4" fmla="*/ 1089476 h 1089476"/>
              <a:gd name="connsiteX5" fmla="*/ 544738 w 1556394"/>
              <a:gd name="connsiteY5" fmla="*/ 544738 h 1089476"/>
              <a:gd name="connsiteX6" fmla="*/ 0 w 1556394"/>
              <a:gd name="connsiteY6" fmla="*/ 0 h 108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94" h="1089476">
                <a:moveTo>
                  <a:pt x="1556394" y="0"/>
                </a:moveTo>
                <a:lnTo>
                  <a:pt x="1556394" y="708159"/>
                </a:lnTo>
                <a:lnTo>
                  <a:pt x="778197" y="1089476"/>
                </a:lnTo>
                <a:lnTo>
                  <a:pt x="0" y="708159"/>
                </a:lnTo>
                <a:lnTo>
                  <a:pt x="0" y="0"/>
                </a:lnTo>
                <a:lnTo>
                  <a:pt x="778197" y="381317"/>
                </a:lnTo>
                <a:lnTo>
                  <a:pt x="15563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554898" rIns="10160" bIns="554898"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rPr>
              <a:t>Enter Text Here</a:t>
            </a:r>
          </a:p>
        </p:txBody>
      </p:sp>
      <p:sp>
        <p:nvSpPr>
          <p:cNvPr id="11" name="Freeform: Shape 10">
            <a:extLst>
              <a:ext uri="{FF2B5EF4-FFF2-40B4-BE49-F238E27FC236}">
                <a16:creationId xmlns:a16="http://schemas.microsoft.com/office/drawing/2014/main" id="{72DB5542-FB7F-0238-FAEA-378CA0DB0CC8}"/>
              </a:ext>
            </a:extLst>
          </p:cNvPr>
          <p:cNvSpPr/>
          <p:nvPr/>
        </p:nvSpPr>
        <p:spPr>
          <a:xfrm>
            <a:off x="2372139" y="3215856"/>
            <a:ext cx="8863491" cy="1011657"/>
          </a:xfrm>
          <a:custGeom>
            <a:avLst/>
            <a:gdLst>
              <a:gd name="connsiteX0" fmla="*/ 168613 w 1011656"/>
              <a:gd name="connsiteY0" fmla="*/ 0 h 9189793"/>
              <a:gd name="connsiteX1" fmla="*/ 843043 w 1011656"/>
              <a:gd name="connsiteY1" fmla="*/ 0 h 9189793"/>
              <a:gd name="connsiteX2" fmla="*/ 1011656 w 1011656"/>
              <a:gd name="connsiteY2" fmla="*/ 168613 h 9189793"/>
              <a:gd name="connsiteX3" fmla="*/ 1011656 w 1011656"/>
              <a:gd name="connsiteY3" fmla="*/ 9189793 h 9189793"/>
              <a:gd name="connsiteX4" fmla="*/ 1011656 w 1011656"/>
              <a:gd name="connsiteY4" fmla="*/ 9189793 h 9189793"/>
              <a:gd name="connsiteX5" fmla="*/ 0 w 1011656"/>
              <a:gd name="connsiteY5" fmla="*/ 9189793 h 9189793"/>
              <a:gd name="connsiteX6" fmla="*/ 0 w 1011656"/>
              <a:gd name="connsiteY6" fmla="*/ 9189793 h 9189793"/>
              <a:gd name="connsiteX7" fmla="*/ 0 w 1011656"/>
              <a:gd name="connsiteY7" fmla="*/ 168613 h 9189793"/>
              <a:gd name="connsiteX8" fmla="*/ 168613 w 1011656"/>
              <a:gd name="connsiteY8" fmla="*/ 0 h 918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656" h="9189793">
                <a:moveTo>
                  <a:pt x="1011656" y="1531669"/>
                </a:moveTo>
                <a:lnTo>
                  <a:pt x="1011656" y="7658124"/>
                </a:lnTo>
                <a:cubicBezTo>
                  <a:pt x="1011656" y="8504036"/>
                  <a:pt x="1003346" y="9189788"/>
                  <a:pt x="993094" y="9189788"/>
                </a:cubicBezTo>
                <a:lnTo>
                  <a:pt x="0" y="9189788"/>
                </a:lnTo>
                <a:lnTo>
                  <a:pt x="0" y="9189788"/>
                </a:lnTo>
                <a:lnTo>
                  <a:pt x="0" y="5"/>
                </a:lnTo>
                <a:lnTo>
                  <a:pt x="0" y="5"/>
                </a:lnTo>
                <a:lnTo>
                  <a:pt x="993094" y="5"/>
                </a:lnTo>
                <a:cubicBezTo>
                  <a:pt x="1003346" y="5"/>
                  <a:pt x="1011656" y="685757"/>
                  <a:pt x="1011656" y="153166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67165" rIns="67165" bIns="67166" numCol="1" spcCol="1270" anchor="ctr" anchorCtr="0">
            <a:noAutofit/>
          </a:bodyPr>
          <a:lstStyle/>
          <a:p>
            <a:pPr marL="285750" indent="-285750" algn="l">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p>
          <a:p>
            <a:pPr marL="285750" indent="-285750">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400" dirty="0">
              <a:solidFill>
                <a:schemeClr val="bg2"/>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400" dirty="0">
              <a:solidFill>
                <a:schemeClr val="bg2"/>
              </a:solidFill>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D23A3E5-D4D6-3A5B-165E-FA887F0C51A3}"/>
              </a:ext>
            </a:extLst>
          </p:cNvPr>
          <p:cNvSpPr>
            <a:spLocks/>
          </p:cNvSpPr>
          <p:nvPr/>
        </p:nvSpPr>
        <p:spPr>
          <a:xfrm>
            <a:off x="956361" y="4577648"/>
            <a:ext cx="1415777" cy="1556394"/>
          </a:xfrm>
          <a:custGeom>
            <a:avLst/>
            <a:gdLst>
              <a:gd name="connsiteX0" fmla="*/ 0 w 1556394"/>
              <a:gd name="connsiteY0" fmla="*/ 0 h 1089476"/>
              <a:gd name="connsiteX1" fmla="*/ 1011656 w 1556394"/>
              <a:gd name="connsiteY1" fmla="*/ 0 h 1089476"/>
              <a:gd name="connsiteX2" fmla="*/ 1556394 w 1556394"/>
              <a:gd name="connsiteY2" fmla="*/ 544738 h 1089476"/>
              <a:gd name="connsiteX3" fmla="*/ 1011656 w 1556394"/>
              <a:gd name="connsiteY3" fmla="*/ 1089476 h 1089476"/>
              <a:gd name="connsiteX4" fmla="*/ 0 w 1556394"/>
              <a:gd name="connsiteY4" fmla="*/ 1089476 h 1089476"/>
              <a:gd name="connsiteX5" fmla="*/ 544738 w 1556394"/>
              <a:gd name="connsiteY5" fmla="*/ 544738 h 1089476"/>
              <a:gd name="connsiteX6" fmla="*/ 0 w 1556394"/>
              <a:gd name="connsiteY6" fmla="*/ 0 h 1089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394" h="1089476">
                <a:moveTo>
                  <a:pt x="1556394" y="0"/>
                </a:moveTo>
                <a:lnTo>
                  <a:pt x="1556394" y="708159"/>
                </a:lnTo>
                <a:lnTo>
                  <a:pt x="778197" y="1089476"/>
                </a:lnTo>
                <a:lnTo>
                  <a:pt x="0" y="708159"/>
                </a:lnTo>
                <a:lnTo>
                  <a:pt x="0" y="0"/>
                </a:lnTo>
                <a:lnTo>
                  <a:pt x="778197" y="381317"/>
                </a:lnTo>
                <a:lnTo>
                  <a:pt x="155639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 tIns="554898" rIns="10160" bIns="554898"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Calibri" panose="020F0502020204030204" pitchFamily="34" charset="0"/>
              </a:rPr>
              <a:t>Enter Text Here</a:t>
            </a:r>
          </a:p>
        </p:txBody>
      </p:sp>
      <p:sp>
        <p:nvSpPr>
          <p:cNvPr id="13" name="Freeform: Shape 12">
            <a:extLst>
              <a:ext uri="{FF2B5EF4-FFF2-40B4-BE49-F238E27FC236}">
                <a16:creationId xmlns:a16="http://schemas.microsoft.com/office/drawing/2014/main" id="{6EAB0481-13E6-72BE-04E4-EBFBE65C667F}"/>
              </a:ext>
            </a:extLst>
          </p:cNvPr>
          <p:cNvSpPr/>
          <p:nvPr/>
        </p:nvSpPr>
        <p:spPr>
          <a:xfrm>
            <a:off x="2372139" y="4577648"/>
            <a:ext cx="8863491" cy="1011657"/>
          </a:xfrm>
          <a:custGeom>
            <a:avLst/>
            <a:gdLst>
              <a:gd name="connsiteX0" fmla="*/ 168613 w 1011656"/>
              <a:gd name="connsiteY0" fmla="*/ 0 h 9189793"/>
              <a:gd name="connsiteX1" fmla="*/ 843043 w 1011656"/>
              <a:gd name="connsiteY1" fmla="*/ 0 h 9189793"/>
              <a:gd name="connsiteX2" fmla="*/ 1011656 w 1011656"/>
              <a:gd name="connsiteY2" fmla="*/ 168613 h 9189793"/>
              <a:gd name="connsiteX3" fmla="*/ 1011656 w 1011656"/>
              <a:gd name="connsiteY3" fmla="*/ 9189793 h 9189793"/>
              <a:gd name="connsiteX4" fmla="*/ 1011656 w 1011656"/>
              <a:gd name="connsiteY4" fmla="*/ 9189793 h 9189793"/>
              <a:gd name="connsiteX5" fmla="*/ 0 w 1011656"/>
              <a:gd name="connsiteY5" fmla="*/ 9189793 h 9189793"/>
              <a:gd name="connsiteX6" fmla="*/ 0 w 1011656"/>
              <a:gd name="connsiteY6" fmla="*/ 9189793 h 9189793"/>
              <a:gd name="connsiteX7" fmla="*/ 0 w 1011656"/>
              <a:gd name="connsiteY7" fmla="*/ 168613 h 9189793"/>
              <a:gd name="connsiteX8" fmla="*/ 168613 w 1011656"/>
              <a:gd name="connsiteY8" fmla="*/ 0 h 918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656" h="9189793">
                <a:moveTo>
                  <a:pt x="1011656" y="1531669"/>
                </a:moveTo>
                <a:lnTo>
                  <a:pt x="1011656" y="7658124"/>
                </a:lnTo>
                <a:cubicBezTo>
                  <a:pt x="1011656" y="8504036"/>
                  <a:pt x="1003346" y="9189788"/>
                  <a:pt x="993094" y="9189788"/>
                </a:cubicBezTo>
                <a:lnTo>
                  <a:pt x="0" y="9189788"/>
                </a:lnTo>
                <a:lnTo>
                  <a:pt x="0" y="9189788"/>
                </a:lnTo>
                <a:lnTo>
                  <a:pt x="0" y="5"/>
                </a:lnTo>
                <a:lnTo>
                  <a:pt x="0" y="5"/>
                </a:lnTo>
                <a:lnTo>
                  <a:pt x="993094" y="5"/>
                </a:lnTo>
                <a:cubicBezTo>
                  <a:pt x="1003346" y="5"/>
                  <a:pt x="1011656" y="685757"/>
                  <a:pt x="1011656" y="1531669"/>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9137" tIns="67165" rIns="67165" bIns="67166" numCol="1" spcCol="1270" anchor="ctr" anchorCtr="0">
            <a:noAutofit/>
          </a:bodyPr>
          <a:lstStyle/>
          <a:p>
            <a:pPr marL="285750" indent="-285750" algn="l">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p>
          <a:p>
            <a:pPr marL="285750" indent="-285750">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400" dirty="0">
              <a:solidFill>
                <a:schemeClr val="bg2"/>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4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107153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3" name="Arrow: Pentagon 2">
            <a:extLst>
              <a:ext uri="{FF2B5EF4-FFF2-40B4-BE49-F238E27FC236}">
                <a16:creationId xmlns:a16="http://schemas.microsoft.com/office/drawing/2014/main" id="{361072E1-23A5-4D25-3B89-E95C694BF198}"/>
              </a:ext>
            </a:extLst>
          </p:cNvPr>
          <p:cNvSpPr/>
          <p:nvPr/>
        </p:nvSpPr>
        <p:spPr>
          <a:xfrm>
            <a:off x="996699" y="1854063"/>
            <a:ext cx="1695174" cy="1235213"/>
          </a:xfrm>
          <a:prstGeom prst="homePlate">
            <a:avLst>
              <a:gd name="adj" fmla="val 36053"/>
            </a:avLst>
          </a:prstGeom>
          <a:solidFill>
            <a:schemeClr val="accent3">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Calibri" panose="020F0502020204030204" pitchFamily="34" charset="0"/>
              <a:cs typeface="Calibri" panose="020F0502020204030204" pitchFamily="34" charset="0"/>
            </a:endParaRPr>
          </a:p>
        </p:txBody>
      </p:sp>
      <p:sp>
        <p:nvSpPr>
          <p:cNvPr id="4" name="Arrow: Pentagon 3">
            <a:extLst>
              <a:ext uri="{FF2B5EF4-FFF2-40B4-BE49-F238E27FC236}">
                <a16:creationId xmlns:a16="http://schemas.microsoft.com/office/drawing/2014/main" id="{17712EDB-AB17-4B0B-7952-C2CAE87C0FA1}"/>
              </a:ext>
            </a:extLst>
          </p:cNvPr>
          <p:cNvSpPr/>
          <p:nvPr/>
        </p:nvSpPr>
        <p:spPr>
          <a:xfrm>
            <a:off x="996699" y="3279542"/>
            <a:ext cx="1695174" cy="1235213"/>
          </a:xfrm>
          <a:prstGeom prst="homePlate">
            <a:avLst>
              <a:gd name="adj" fmla="val 36053"/>
            </a:avLst>
          </a:prstGeom>
          <a:solidFill>
            <a:schemeClr val="accent3">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Calibri" panose="020F0502020204030204" pitchFamily="34" charset="0"/>
              <a:cs typeface="Calibri" panose="020F0502020204030204" pitchFamily="34" charset="0"/>
            </a:endParaRPr>
          </a:p>
        </p:txBody>
      </p:sp>
      <p:sp>
        <p:nvSpPr>
          <p:cNvPr id="6" name="Arrow: Pentagon 5">
            <a:extLst>
              <a:ext uri="{FF2B5EF4-FFF2-40B4-BE49-F238E27FC236}">
                <a16:creationId xmlns:a16="http://schemas.microsoft.com/office/drawing/2014/main" id="{9AA60C0E-27C6-E118-152A-1828C1C2B42F}"/>
              </a:ext>
            </a:extLst>
          </p:cNvPr>
          <p:cNvSpPr/>
          <p:nvPr/>
        </p:nvSpPr>
        <p:spPr>
          <a:xfrm>
            <a:off x="996699" y="4705021"/>
            <a:ext cx="1695174" cy="1235213"/>
          </a:xfrm>
          <a:prstGeom prst="homePlate">
            <a:avLst>
              <a:gd name="adj" fmla="val 36053"/>
            </a:avLst>
          </a:prstGeom>
          <a:solidFill>
            <a:schemeClr val="accent3">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3B10942-C076-26F7-603A-CC66BB46DB29}"/>
              </a:ext>
            </a:extLst>
          </p:cNvPr>
          <p:cNvSpPr txBox="1"/>
          <p:nvPr/>
        </p:nvSpPr>
        <p:spPr>
          <a:xfrm>
            <a:off x="2818873" y="1854063"/>
            <a:ext cx="8818387" cy="1235213"/>
          </a:xfrm>
          <a:prstGeom prst="rect">
            <a:avLst/>
          </a:prstGeom>
          <a:noFill/>
        </p:spPr>
        <p:txBody>
          <a:bodyPr vert="horz" wrap="square" rtlCol="0" anchor="ctr">
            <a:noAutofit/>
          </a:bodyPr>
          <a:lstStyle/>
          <a:p>
            <a:pPr>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 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155D33D-B18C-71A7-EFD0-B2A71EB44AD2}"/>
              </a:ext>
            </a:extLst>
          </p:cNvPr>
          <p:cNvSpPr txBox="1"/>
          <p:nvPr/>
        </p:nvSpPr>
        <p:spPr>
          <a:xfrm>
            <a:off x="2818873" y="3279542"/>
            <a:ext cx="8818387" cy="1235213"/>
          </a:xfrm>
          <a:prstGeom prst="rect">
            <a:avLst/>
          </a:prstGeom>
          <a:noFill/>
        </p:spPr>
        <p:txBody>
          <a:bodyPr vert="horz" wrap="square" rtlCol="0" anchor="ctr">
            <a:noAutofit/>
          </a:bodyPr>
          <a:lstStyle/>
          <a:p>
            <a:pPr>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 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D78DDFB-3481-FA82-AB09-DBF704BC2BC6}"/>
              </a:ext>
            </a:extLst>
          </p:cNvPr>
          <p:cNvSpPr txBox="1"/>
          <p:nvPr/>
        </p:nvSpPr>
        <p:spPr>
          <a:xfrm>
            <a:off x="2818873" y="4705021"/>
            <a:ext cx="8818387" cy="1235213"/>
          </a:xfrm>
          <a:prstGeom prst="rect">
            <a:avLst/>
          </a:prstGeom>
          <a:noFill/>
        </p:spPr>
        <p:txBody>
          <a:bodyPr vert="horz" wrap="square" rtlCol="0" anchor="ctr">
            <a:noAutofit/>
          </a:bodyPr>
          <a:lstStyle/>
          <a:p>
            <a:pPr>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r>
              <a:rPr lang="en-US" sz="1400" dirty="0">
                <a:solidFill>
                  <a:schemeClr val="bg2"/>
                </a:solidFill>
                <a:latin typeface="Calibri" panose="020F0502020204030204" pitchFamily="34" charset="0"/>
                <a:cs typeface="Calibri" panose="020F0502020204030204" pitchFamily="34" charset="0"/>
              </a:rPr>
              <a:t> </a:t>
            </a: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Etiam vitae quam quis leo pulvinar lacinia at quis odio. 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3A5512B-DB5E-775E-6E05-B08A0637162B}"/>
              </a:ext>
            </a:extLst>
          </p:cNvPr>
          <p:cNvSpPr txBox="1"/>
          <p:nvPr/>
        </p:nvSpPr>
        <p:spPr>
          <a:xfrm>
            <a:off x="1256671" y="2098653"/>
            <a:ext cx="1175229" cy="746031"/>
          </a:xfrm>
          <a:prstGeom prst="rect">
            <a:avLst/>
          </a:prstGeom>
          <a:noFill/>
        </p:spPr>
        <p:txBody>
          <a:bodyPr vert="horz" wrap="square" rtlCol="0" anchor="ctr">
            <a:noAutofit/>
          </a:bodyPr>
          <a:lstStyle/>
          <a:p>
            <a:pPr>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C8FF939-D864-8A29-DB7A-5BD844518569}"/>
              </a:ext>
            </a:extLst>
          </p:cNvPr>
          <p:cNvSpPr txBox="1"/>
          <p:nvPr/>
        </p:nvSpPr>
        <p:spPr>
          <a:xfrm>
            <a:off x="1256671" y="3524132"/>
            <a:ext cx="1175229" cy="746031"/>
          </a:xfrm>
          <a:prstGeom prst="rect">
            <a:avLst/>
          </a:prstGeom>
          <a:noFill/>
        </p:spPr>
        <p:txBody>
          <a:bodyPr vert="horz" wrap="square" rtlCol="0" anchor="ctr">
            <a:noAutofit/>
          </a:bodyPr>
          <a:lstStyle/>
          <a:p>
            <a:pPr>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F014C133-9059-8046-42BD-44F886C68E1A}"/>
              </a:ext>
            </a:extLst>
          </p:cNvPr>
          <p:cNvSpPr txBox="1"/>
          <p:nvPr/>
        </p:nvSpPr>
        <p:spPr>
          <a:xfrm>
            <a:off x="1256671" y="4949611"/>
            <a:ext cx="1175229" cy="746031"/>
          </a:xfrm>
          <a:prstGeom prst="rect">
            <a:avLst/>
          </a:prstGeom>
          <a:noFill/>
        </p:spPr>
        <p:txBody>
          <a:bodyPr vert="horz" wrap="square" rtlCol="0" anchor="ctr">
            <a:noAutofit/>
          </a:bodyPr>
          <a:lstStyle/>
          <a:p>
            <a:pPr>
              <a:lnSpc>
                <a:spcPct val="150000"/>
              </a:lnSpc>
            </a:pPr>
            <a:r>
              <a:rPr lang="en-US" sz="1600" b="1"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a:t>
            </a:r>
            <a:endParaRPr lang="en-US" sz="1600" b="1" dirty="0">
              <a:solidFill>
                <a:schemeClr val="bg2"/>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682C5055-F964-52A1-D054-A12A061C1378}"/>
              </a:ext>
            </a:extLst>
          </p:cNvPr>
          <p:cNvGrpSpPr/>
          <p:nvPr/>
        </p:nvGrpSpPr>
        <p:grpSpPr>
          <a:xfrm>
            <a:off x="514976" y="2098654"/>
            <a:ext cx="746031" cy="746031"/>
            <a:chOff x="514976" y="2098654"/>
            <a:chExt cx="746031" cy="746031"/>
          </a:xfrm>
        </p:grpSpPr>
        <p:sp>
          <p:nvSpPr>
            <p:cNvPr id="14" name="Oval 13">
              <a:extLst>
                <a:ext uri="{FF2B5EF4-FFF2-40B4-BE49-F238E27FC236}">
                  <a16:creationId xmlns:a16="http://schemas.microsoft.com/office/drawing/2014/main" id="{77FDD167-F9F4-B32E-E828-1B3C65EE55CE}"/>
                </a:ext>
              </a:extLst>
            </p:cNvPr>
            <p:cNvSpPr>
              <a:spLocks/>
            </p:cNvSpPr>
            <p:nvPr/>
          </p:nvSpPr>
          <p:spPr>
            <a:xfrm>
              <a:off x="514976" y="2098654"/>
              <a:ext cx="746031" cy="746031"/>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5" name="Graphic 14">
              <a:extLst>
                <a:ext uri="{FF2B5EF4-FFF2-40B4-BE49-F238E27FC236}">
                  <a16:creationId xmlns:a16="http://schemas.microsoft.com/office/drawing/2014/main" id="{ACEE7016-FC4C-2E53-726E-ACC8E5B287B0}"/>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96934" y="2280612"/>
              <a:ext cx="382115" cy="382115"/>
            </a:xfrm>
            <a:prstGeom prst="rect">
              <a:avLst/>
            </a:prstGeom>
          </p:spPr>
        </p:pic>
      </p:grpSp>
      <p:grpSp>
        <p:nvGrpSpPr>
          <p:cNvPr id="23" name="Group 22">
            <a:extLst>
              <a:ext uri="{FF2B5EF4-FFF2-40B4-BE49-F238E27FC236}">
                <a16:creationId xmlns:a16="http://schemas.microsoft.com/office/drawing/2014/main" id="{54A42224-A4C6-D540-A3B2-58C7B5D14C92}"/>
              </a:ext>
            </a:extLst>
          </p:cNvPr>
          <p:cNvGrpSpPr/>
          <p:nvPr/>
        </p:nvGrpSpPr>
        <p:grpSpPr>
          <a:xfrm>
            <a:off x="514976" y="3524133"/>
            <a:ext cx="746031" cy="746031"/>
            <a:chOff x="514976" y="3524133"/>
            <a:chExt cx="746031" cy="746031"/>
          </a:xfrm>
        </p:grpSpPr>
        <p:sp>
          <p:nvSpPr>
            <p:cNvPr id="17" name="Oval 16">
              <a:extLst>
                <a:ext uri="{FF2B5EF4-FFF2-40B4-BE49-F238E27FC236}">
                  <a16:creationId xmlns:a16="http://schemas.microsoft.com/office/drawing/2014/main" id="{0A3C7CA1-669E-E9DB-7ED9-204187E68938}"/>
                </a:ext>
              </a:extLst>
            </p:cNvPr>
            <p:cNvSpPr>
              <a:spLocks/>
            </p:cNvSpPr>
            <p:nvPr/>
          </p:nvSpPr>
          <p:spPr>
            <a:xfrm>
              <a:off x="514976" y="3524133"/>
              <a:ext cx="746031" cy="746031"/>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8" name="Graphic 17">
              <a:extLst>
                <a:ext uri="{FF2B5EF4-FFF2-40B4-BE49-F238E27FC236}">
                  <a16:creationId xmlns:a16="http://schemas.microsoft.com/office/drawing/2014/main" id="{605ED8F0-1BD1-30D1-2791-2DC8CE86B614}"/>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6934" y="3706091"/>
              <a:ext cx="382115" cy="382115"/>
            </a:xfrm>
            <a:prstGeom prst="rect">
              <a:avLst/>
            </a:prstGeom>
          </p:spPr>
        </p:pic>
      </p:grpSp>
      <p:grpSp>
        <p:nvGrpSpPr>
          <p:cNvPr id="22" name="Group 21">
            <a:extLst>
              <a:ext uri="{FF2B5EF4-FFF2-40B4-BE49-F238E27FC236}">
                <a16:creationId xmlns:a16="http://schemas.microsoft.com/office/drawing/2014/main" id="{D045F5CA-0889-26A3-7712-1D8FEC184DB6}"/>
              </a:ext>
            </a:extLst>
          </p:cNvPr>
          <p:cNvGrpSpPr/>
          <p:nvPr/>
        </p:nvGrpSpPr>
        <p:grpSpPr>
          <a:xfrm>
            <a:off x="514976" y="4949612"/>
            <a:ext cx="746031" cy="746031"/>
            <a:chOff x="514976" y="4949612"/>
            <a:chExt cx="746031" cy="746031"/>
          </a:xfrm>
        </p:grpSpPr>
        <p:sp>
          <p:nvSpPr>
            <p:cNvPr id="20" name="Oval 19">
              <a:extLst>
                <a:ext uri="{FF2B5EF4-FFF2-40B4-BE49-F238E27FC236}">
                  <a16:creationId xmlns:a16="http://schemas.microsoft.com/office/drawing/2014/main" id="{FDAA8958-B20F-32F3-9040-ACCB43057CD8}"/>
                </a:ext>
              </a:extLst>
            </p:cNvPr>
            <p:cNvSpPr>
              <a:spLocks/>
            </p:cNvSpPr>
            <p:nvPr/>
          </p:nvSpPr>
          <p:spPr>
            <a:xfrm>
              <a:off x="514976" y="4949612"/>
              <a:ext cx="746031" cy="746031"/>
            </a:xfrm>
            <a:prstGeom prst="ellipse">
              <a:avLst/>
            </a:prstGeom>
            <a:solidFill>
              <a:schemeClr val="bg1"/>
            </a:solidFill>
            <a:ln w="635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1" name="Graphic 20">
              <a:extLst>
                <a:ext uri="{FF2B5EF4-FFF2-40B4-BE49-F238E27FC236}">
                  <a16:creationId xmlns:a16="http://schemas.microsoft.com/office/drawing/2014/main" id="{9CAEE22A-EE82-73D7-EFA4-116BE08D9914}"/>
                </a:ext>
              </a:extLst>
            </p:cNvPr>
            <p:cNvPicPr>
              <a:picLocks/>
            </p:cNvPicPr>
            <p:nvPr>
              <p:custDataLst>
                <p:tags r:id="rId2"/>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6934" y="5131570"/>
              <a:ext cx="382115" cy="382115"/>
            </a:xfrm>
            <a:prstGeom prst="rect">
              <a:avLst/>
            </a:prstGeom>
          </p:spPr>
        </p:pic>
      </p:grpSp>
    </p:spTree>
    <p:custDataLst>
      <p:tags r:id="rId1"/>
    </p:custDataLst>
    <p:extLst>
      <p:ext uri="{BB962C8B-B14F-4D97-AF65-F5344CB8AC3E}">
        <p14:creationId xmlns:p14="http://schemas.microsoft.com/office/powerpoint/2010/main" val="538078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59" name="Rectangle 58">
            <a:extLst>
              <a:ext uri="{FF2B5EF4-FFF2-40B4-BE49-F238E27FC236}">
                <a16:creationId xmlns:a16="http://schemas.microsoft.com/office/drawing/2014/main" id="{272D635B-7D9A-9455-716B-7D51C27AE986}"/>
              </a:ext>
            </a:extLst>
          </p:cNvPr>
          <p:cNvSpPr/>
          <p:nvPr/>
        </p:nvSpPr>
        <p:spPr>
          <a:xfrm>
            <a:off x="4322046" y="1944926"/>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A</a:t>
            </a:r>
          </a:p>
        </p:txBody>
      </p:sp>
      <p:grpSp>
        <p:nvGrpSpPr>
          <p:cNvPr id="63" name="Group 62">
            <a:extLst>
              <a:ext uri="{FF2B5EF4-FFF2-40B4-BE49-F238E27FC236}">
                <a16:creationId xmlns:a16="http://schemas.microsoft.com/office/drawing/2014/main" id="{CC70C346-6D57-1B93-BE54-C09162F2A349}"/>
              </a:ext>
            </a:extLst>
          </p:cNvPr>
          <p:cNvGrpSpPr/>
          <p:nvPr/>
        </p:nvGrpSpPr>
        <p:grpSpPr>
          <a:xfrm>
            <a:off x="554732" y="1854063"/>
            <a:ext cx="3462268" cy="913247"/>
            <a:chOff x="1530910" y="1903109"/>
            <a:chExt cx="2486094" cy="913247"/>
          </a:xfrm>
        </p:grpSpPr>
        <p:sp>
          <p:nvSpPr>
            <p:cNvPr id="60" name="TextBox 59">
              <a:extLst>
                <a:ext uri="{FF2B5EF4-FFF2-40B4-BE49-F238E27FC236}">
                  <a16:creationId xmlns:a16="http://schemas.microsoft.com/office/drawing/2014/main" id="{836011A8-6AE5-F640-F62D-EE162022D6FE}"/>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gn="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61" name="TextBox 60">
              <a:extLst>
                <a:ext uri="{FF2B5EF4-FFF2-40B4-BE49-F238E27FC236}">
                  <a16:creationId xmlns:a16="http://schemas.microsoft.com/office/drawing/2014/main" id="{CDA9A313-C099-A13B-C875-162CA26A805B}"/>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r"/>
              <a:r>
                <a:rPr lang="en-US" sz="1600" dirty="0">
                  <a:sym typeface="Encode Sans Semi Condensed"/>
                </a:rPr>
                <a:t>Lorem Ipsum</a:t>
              </a:r>
            </a:p>
          </p:txBody>
        </p:sp>
      </p:grpSp>
      <p:sp>
        <p:nvSpPr>
          <p:cNvPr id="66" name="Rectangle 65">
            <a:extLst>
              <a:ext uri="{FF2B5EF4-FFF2-40B4-BE49-F238E27FC236}">
                <a16:creationId xmlns:a16="http://schemas.microsoft.com/office/drawing/2014/main" id="{0CD53A17-4D10-1EFB-2A71-FBB5FA9A4E34}"/>
              </a:ext>
            </a:extLst>
          </p:cNvPr>
          <p:cNvSpPr/>
          <p:nvPr/>
        </p:nvSpPr>
        <p:spPr>
          <a:xfrm>
            <a:off x="4322046" y="3014193"/>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B</a:t>
            </a:r>
          </a:p>
        </p:txBody>
      </p:sp>
      <p:grpSp>
        <p:nvGrpSpPr>
          <p:cNvPr id="67" name="Group 66">
            <a:extLst>
              <a:ext uri="{FF2B5EF4-FFF2-40B4-BE49-F238E27FC236}">
                <a16:creationId xmlns:a16="http://schemas.microsoft.com/office/drawing/2014/main" id="{B3902F9A-DC8E-A7E2-91A6-AC2F3625C132}"/>
              </a:ext>
            </a:extLst>
          </p:cNvPr>
          <p:cNvGrpSpPr/>
          <p:nvPr/>
        </p:nvGrpSpPr>
        <p:grpSpPr>
          <a:xfrm>
            <a:off x="554732" y="2923330"/>
            <a:ext cx="3462268" cy="913247"/>
            <a:chOff x="1530910" y="1903109"/>
            <a:chExt cx="2486094" cy="913247"/>
          </a:xfrm>
        </p:grpSpPr>
        <p:sp>
          <p:nvSpPr>
            <p:cNvPr id="68" name="TextBox 67">
              <a:extLst>
                <a:ext uri="{FF2B5EF4-FFF2-40B4-BE49-F238E27FC236}">
                  <a16:creationId xmlns:a16="http://schemas.microsoft.com/office/drawing/2014/main" id="{8B9191AA-F1B7-7969-04D8-E87A7290E07E}"/>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gn="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69" name="TextBox 68">
              <a:extLst>
                <a:ext uri="{FF2B5EF4-FFF2-40B4-BE49-F238E27FC236}">
                  <a16:creationId xmlns:a16="http://schemas.microsoft.com/office/drawing/2014/main" id="{C4D263A9-A1CE-EA28-44D7-A99E4BF3BE49}"/>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r"/>
              <a:r>
                <a:rPr lang="en-US" sz="1600" dirty="0">
                  <a:sym typeface="Encode Sans Semi Condensed"/>
                </a:rPr>
                <a:t>Lorem Ipsum</a:t>
              </a:r>
            </a:p>
          </p:txBody>
        </p:sp>
      </p:grpSp>
      <p:sp>
        <p:nvSpPr>
          <p:cNvPr id="71" name="Rectangle 70">
            <a:extLst>
              <a:ext uri="{FF2B5EF4-FFF2-40B4-BE49-F238E27FC236}">
                <a16:creationId xmlns:a16="http://schemas.microsoft.com/office/drawing/2014/main" id="{21495596-A2A4-BFE4-67CF-D5F521448E7B}"/>
              </a:ext>
            </a:extLst>
          </p:cNvPr>
          <p:cNvSpPr/>
          <p:nvPr/>
        </p:nvSpPr>
        <p:spPr>
          <a:xfrm>
            <a:off x="4322046" y="4083460"/>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C</a:t>
            </a:r>
          </a:p>
        </p:txBody>
      </p:sp>
      <p:grpSp>
        <p:nvGrpSpPr>
          <p:cNvPr id="72" name="Group 71">
            <a:extLst>
              <a:ext uri="{FF2B5EF4-FFF2-40B4-BE49-F238E27FC236}">
                <a16:creationId xmlns:a16="http://schemas.microsoft.com/office/drawing/2014/main" id="{0C0E4476-55C2-1B39-2360-E99D80E922DE}"/>
              </a:ext>
            </a:extLst>
          </p:cNvPr>
          <p:cNvGrpSpPr/>
          <p:nvPr/>
        </p:nvGrpSpPr>
        <p:grpSpPr>
          <a:xfrm>
            <a:off x="554732" y="3992597"/>
            <a:ext cx="3462268" cy="913247"/>
            <a:chOff x="1530910" y="1903109"/>
            <a:chExt cx="2486094" cy="913247"/>
          </a:xfrm>
        </p:grpSpPr>
        <p:sp>
          <p:nvSpPr>
            <p:cNvPr id="73" name="TextBox 72">
              <a:extLst>
                <a:ext uri="{FF2B5EF4-FFF2-40B4-BE49-F238E27FC236}">
                  <a16:creationId xmlns:a16="http://schemas.microsoft.com/office/drawing/2014/main" id="{A9A2D87F-C6EC-4DB6-C184-FFCE20465D2E}"/>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gn="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74" name="TextBox 73">
              <a:extLst>
                <a:ext uri="{FF2B5EF4-FFF2-40B4-BE49-F238E27FC236}">
                  <a16:creationId xmlns:a16="http://schemas.microsoft.com/office/drawing/2014/main" id="{C51C416F-489B-0F8F-9413-3EAEFDDD4A48}"/>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r"/>
              <a:r>
                <a:rPr lang="en-US" sz="1600" dirty="0">
                  <a:sym typeface="Encode Sans Semi Condensed"/>
                </a:rPr>
                <a:t>Lorem Ipsum</a:t>
              </a:r>
            </a:p>
          </p:txBody>
        </p:sp>
      </p:grpSp>
      <p:sp>
        <p:nvSpPr>
          <p:cNvPr id="76" name="Rectangle 75">
            <a:extLst>
              <a:ext uri="{FF2B5EF4-FFF2-40B4-BE49-F238E27FC236}">
                <a16:creationId xmlns:a16="http://schemas.microsoft.com/office/drawing/2014/main" id="{599246FC-B7C1-8451-DFFB-533FC7124652}"/>
              </a:ext>
            </a:extLst>
          </p:cNvPr>
          <p:cNvSpPr/>
          <p:nvPr/>
        </p:nvSpPr>
        <p:spPr>
          <a:xfrm>
            <a:off x="4322046" y="5152727"/>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D</a:t>
            </a:r>
          </a:p>
        </p:txBody>
      </p:sp>
      <p:grpSp>
        <p:nvGrpSpPr>
          <p:cNvPr id="77" name="Group 76">
            <a:extLst>
              <a:ext uri="{FF2B5EF4-FFF2-40B4-BE49-F238E27FC236}">
                <a16:creationId xmlns:a16="http://schemas.microsoft.com/office/drawing/2014/main" id="{D8947EED-9BEF-3E93-A816-C1110C8D6ED7}"/>
              </a:ext>
            </a:extLst>
          </p:cNvPr>
          <p:cNvGrpSpPr/>
          <p:nvPr/>
        </p:nvGrpSpPr>
        <p:grpSpPr>
          <a:xfrm>
            <a:off x="554732" y="5061864"/>
            <a:ext cx="3462268" cy="913247"/>
            <a:chOff x="1530910" y="1903109"/>
            <a:chExt cx="2486094" cy="913247"/>
          </a:xfrm>
        </p:grpSpPr>
        <p:sp>
          <p:nvSpPr>
            <p:cNvPr id="78" name="TextBox 77">
              <a:extLst>
                <a:ext uri="{FF2B5EF4-FFF2-40B4-BE49-F238E27FC236}">
                  <a16:creationId xmlns:a16="http://schemas.microsoft.com/office/drawing/2014/main" id="{646B8162-C4C1-AB06-221B-C069FA58D458}"/>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gn="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79" name="TextBox 78">
              <a:extLst>
                <a:ext uri="{FF2B5EF4-FFF2-40B4-BE49-F238E27FC236}">
                  <a16:creationId xmlns:a16="http://schemas.microsoft.com/office/drawing/2014/main" id="{AA075DF2-36FE-14F8-ACDD-68DA17EF61B3}"/>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pPr algn="r"/>
              <a:r>
                <a:rPr lang="en-US" sz="1600" dirty="0">
                  <a:sym typeface="Encode Sans Semi Condensed"/>
                </a:rPr>
                <a:t>Lorem Ipsum</a:t>
              </a:r>
            </a:p>
          </p:txBody>
        </p:sp>
      </p:grpSp>
      <p:sp>
        <p:nvSpPr>
          <p:cNvPr id="81" name="Rectangle 80">
            <a:extLst>
              <a:ext uri="{FF2B5EF4-FFF2-40B4-BE49-F238E27FC236}">
                <a16:creationId xmlns:a16="http://schemas.microsoft.com/office/drawing/2014/main" id="{68125D04-4984-F325-D201-45A82544D956}"/>
              </a:ext>
            </a:extLst>
          </p:cNvPr>
          <p:cNvSpPr/>
          <p:nvPr/>
        </p:nvSpPr>
        <p:spPr>
          <a:xfrm flipH="1">
            <a:off x="7138426" y="1944926"/>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E</a:t>
            </a:r>
          </a:p>
        </p:txBody>
      </p:sp>
      <p:grpSp>
        <p:nvGrpSpPr>
          <p:cNvPr id="82" name="Group 81">
            <a:extLst>
              <a:ext uri="{FF2B5EF4-FFF2-40B4-BE49-F238E27FC236}">
                <a16:creationId xmlns:a16="http://schemas.microsoft.com/office/drawing/2014/main" id="{3D3CB1B3-5923-A4A7-C3AB-77BD2894C2AD}"/>
              </a:ext>
            </a:extLst>
          </p:cNvPr>
          <p:cNvGrpSpPr/>
          <p:nvPr/>
        </p:nvGrpSpPr>
        <p:grpSpPr>
          <a:xfrm flipH="1">
            <a:off x="8174992" y="1854063"/>
            <a:ext cx="3462268" cy="913247"/>
            <a:chOff x="1530910" y="1903109"/>
            <a:chExt cx="2486094" cy="913247"/>
          </a:xfrm>
        </p:grpSpPr>
        <p:sp>
          <p:nvSpPr>
            <p:cNvPr id="83" name="TextBox 82">
              <a:extLst>
                <a:ext uri="{FF2B5EF4-FFF2-40B4-BE49-F238E27FC236}">
                  <a16:creationId xmlns:a16="http://schemas.microsoft.com/office/drawing/2014/main" id="{F5439C3C-83F4-E5EC-AAFC-86D645C0DAE9}"/>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84" name="TextBox 83">
              <a:extLst>
                <a:ext uri="{FF2B5EF4-FFF2-40B4-BE49-F238E27FC236}">
                  <a16:creationId xmlns:a16="http://schemas.microsoft.com/office/drawing/2014/main" id="{C04A143E-056A-ED35-2C59-4B6DF2EEF085}"/>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sp>
        <p:nvSpPr>
          <p:cNvPr id="86" name="Rectangle 85">
            <a:extLst>
              <a:ext uri="{FF2B5EF4-FFF2-40B4-BE49-F238E27FC236}">
                <a16:creationId xmlns:a16="http://schemas.microsoft.com/office/drawing/2014/main" id="{A05DBDD2-BAE5-BAB4-658C-FD674C090BE6}"/>
              </a:ext>
            </a:extLst>
          </p:cNvPr>
          <p:cNvSpPr/>
          <p:nvPr/>
        </p:nvSpPr>
        <p:spPr>
          <a:xfrm flipH="1">
            <a:off x="7138426" y="3014193"/>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F</a:t>
            </a:r>
          </a:p>
        </p:txBody>
      </p:sp>
      <p:grpSp>
        <p:nvGrpSpPr>
          <p:cNvPr id="87" name="Group 86">
            <a:extLst>
              <a:ext uri="{FF2B5EF4-FFF2-40B4-BE49-F238E27FC236}">
                <a16:creationId xmlns:a16="http://schemas.microsoft.com/office/drawing/2014/main" id="{347F0313-BBED-A166-DA25-AF00E7C7B46B}"/>
              </a:ext>
            </a:extLst>
          </p:cNvPr>
          <p:cNvGrpSpPr/>
          <p:nvPr/>
        </p:nvGrpSpPr>
        <p:grpSpPr>
          <a:xfrm flipH="1">
            <a:off x="8174992" y="2923330"/>
            <a:ext cx="3462268" cy="913247"/>
            <a:chOff x="1530910" y="1903109"/>
            <a:chExt cx="2486094" cy="913247"/>
          </a:xfrm>
        </p:grpSpPr>
        <p:sp>
          <p:nvSpPr>
            <p:cNvPr id="88" name="TextBox 87">
              <a:extLst>
                <a:ext uri="{FF2B5EF4-FFF2-40B4-BE49-F238E27FC236}">
                  <a16:creationId xmlns:a16="http://schemas.microsoft.com/office/drawing/2014/main" id="{617C78D5-377D-2542-E141-218C1C9B1ED1}"/>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89" name="TextBox 88">
              <a:extLst>
                <a:ext uri="{FF2B5EF4-FFF2-40B4-BE49-F238E27FC236}">
                  <a16:creationId xmlns:a16="http://schemas.microsoft.com/office/drawing/2014/main" id="{BADCF207-01A7-9378-7F71-5F079DD11DA9}"/>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sp>
        <p:nvSpPr>
          <p:cNvPr id="91" name="Rectangle 90">
            <a:extLst>
              <a:ext uri="{FF2B5EF4-FFF2-40B4-BE49-F238E27FC236}">
                <a16:creationId xmlns:a16="http://schemas.microsoft.com/office/drawing/2014/main" id="{01343B65-31AB-B0C2-1E03-EB3DA8CB40A5}"/>
              </a:ext>
            </a:extLst>
          </p:cNvPr>
          <p:cNvSpPr/>
          <p:nvPr/>
        </p:nvSpPr>
        <p:spPr>
          <a:xfrm flipH="1">
            <a:off x="7138426" y="4083460"/>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G</a:t>
            </a:r>
          </a:p>
        </p:txBody>
      </p:sp>
      <p:grpSp>
        <p:nvGrpSpPr>
          <p:cNvPr id="92" name="Group 91">
            <a:extLst>
              <a:ext uri="{FF2B5EF4-FFF2-40B4-BE49-F238E27FC236}">
                <a16:creationId xmlns:a16="http://schemas.microsoft.com/office/drawing/2014/main" id="{9965B1AD-9A9D-CC02-DEFD-AA8AAF2F01CA}"/>
              </a:ext>
            </a:extLst>
          </p:cNvPr>
          <p:cNvGrpSpPr/>
          <p:nvPr/>
        </p:nvGrpSpPr>
        <p:grpSpPr>
          <a:xfrm flipH="1">
            <a:off x="8174992" y="3992597"/>
            <a:ext cx="3462268" cy="913247"/>
            <a:chOff x="1530910" y="1903109"/>
            <a:chExt cx="2486094" cy="913247"/>
          </a:xfrm>
        </p:grpSpPr>
        <p:sp>
          <p:nvSpPr>
            <p:cNvPr id="93" name="TextBox 92">
              <a:extLst>
                <a:ext uri="{FF2B5EF4-FFF2-40B4-BE49-F238E27FC236}">
                  <a16:creationId xmlns:a16="http://schemas.microsoft.com/office/drawing/2014/main" id="{7D0C7633-2042-1EDA-DE6C-B9CFE77E7D28}"/>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94" name="TextBox 93">
              <a:extLst>
                <a:ext uri="{FF2B5EF4-FFF2-40B4-BE49-F238E27FC236}">
                  <a16:creationId xmlns:a16="http://schemas.microsoft.com/office/drawing/2014/main" id="{BB54E65E-EC7A-ECD5-C6C2-E4D76ACC16B7}"/>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sp>
        <p:nvSpPr>
          <p:cNvPr id="96" name="Rectangle 95">
            <a:extLst>
              <a:ext uri="{FF2B5EF4-FFF2-40B4-BE49-F238E27FC236}">
                <a16:creationId xmlns:a16="http://schemas.microsoft.com/office/drawing/2014/main" id="{DC4E39FF-6863-38DB-70D9-1565913F18F3}"/>
              </a:ext>
            </a:extLst>
          </p:cNvPr>
          <p:cNvSpPr/>
          <p:nvPr/>
        </p:nvSpPr>
        <p:spPr>
          <a:xfrm flipH="1">
            <a:off x="7138426" y="5152727"/>
            <a:ext cx="731520" cy="7315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H</a:t>
            </a:r>
          </a:p>
        </p:txBody>
      </p:sp>
      <p:grpSp>
        <p:nvGrpSpPr>
          <p:cNvPr id="97" name="Group 96">
            <a:extLst>
              <a:ext uri="{FF2B5EF4-FFF2-40B4-BE49-F238E27FC236}">
                <a16:creationId xmlns:a16="http://schemas.microsoft.com/office/drawing/2014/main" id="{34F003B9-1FBC-E476-9150-475C93D0604C}"/>
              </a:ext>
            </a:extLst>
          </p:cNvPr>
          <p:cNvGrpSpPr/>
          <p:nvPr/>
        </p:nvGrpSpPr>
        <p:grpSpPr>
          <a:xfrm flipH="1">
            <a:off x="8174992" y="5061864"/>
            <a:ext cx="3462268" cy="913247"/>
            <a:chOff x="1530910" y="1903109"/>
            <a:chExt cx="2486094" cy="913247"/>
          </a:xfrm>
        </p:grpSpPr>
        <p:sp>
          <p:nvSpPr>
            <p:cNvPr id="98" name="TextBox 97">
              <a:extLst>
                <a:ext uri="{FF2B5EF4-FFF2-40B4-BE49-F238E27FC236}">
                  <a16:creationId xmlns:a16="http://schemas.microsoft.com/office/drawing/2014/main" id="{E50CE8FB-242C-EBE8-1DAD-C785AD2BA7A3}"/>
                </a:ext>
              </a:extLst>
            </p:cNvPr>
            <p:cNvSpPr txBox="1">
              <a:spLocks/>
            </p:cNvSpPr>
            <p:nvPr/>
          </p:nvSpPr>
          <p:spPr>
            <a:xfrm>
              <a:off x="1530910" y="2278867"/>
              <a:ext cx="2486094" cy="537489"/>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99" name="TextBox 98">
              <a:extLst>
                <a:ext uri="{FF2B5EF4-FFF2-40B4-BE49-F238E27FC236}">
                  <a16:creationId xmlns:a16="http://schemas.microsoft.com/office/drawing/2014/main" id="{B63DCCA9-174E-294B-D7AF-7D59D3429BED}"/>
                </a:ext>
              </a:extLst>
            </p:cNvPr>
            <p:cNvSpPr txBox="1">
              <a:spLocks/>
            </p:cNvSpPr>
            <p:nvPr/>
          </p:nvSpPr>
          <p:spPr>
            <a:xfrm>
              <a:off x="1530910" y="1903109"/>
              <a:ext cx="2486094" cy="334031"/>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pic>
        <p:nvPicPr>
          <p:cNvPr id="103" name="Picture 102" descr="Shape&#10;&#10;Description automatically generated">
            <a:extLst>
              <a:ext uri="{FF2B5EF4-FFF2-40B4-BE49-F238E27FC236}">
                <a16:creationId xmlns:a16="http://schemas.microsoft.com/office/drawing/2014/main" id="{BC02C760-5A38-5F7C-F684-DE64ED4A40B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648075" y="1862764"/>
            <a:ext cx="895843" cy="895844"/>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cxnSp>
        <p:nvCxnSpPr>
          <p:cNvPr id="105" name="Straight Connector 104">
            <a:extLst>
              <a:ext uri="{FF2B5EF4-FFF2-40B4-BE49-F238E27FC236}">
                <a16:creationId xmlns:a16="http://schemas.microsoft.com/office/drawing/2014/main" id="{F116077F-5FE7-8873-721B-2BD97F93BBD6}"/>
              </a:ext>
            </a:extLst>
          </p:cNvPr>
          <p:cNvCxnSpPr>
            <a:stCxn id="59" idx="3"/>
            <a:endCxn id="103" idx="1"/>
          </p:cNvCxnSpPr>
          <p:nvPr/>
        </p:nvCxnSpPr>
        <p:spPr>
          <a:xfrm>
            <a:off x="5053566" y="2310686"/>
            <a:ext cx="59450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EA7FD87-E318-16BF-64E1-03833DB7457C}"/>
              </a:ext>
            </a:extLst>
          </p:cNvPr>
          <p:cNvCxnSpPr>
            <a:cxnSpLocks/>
            <a:stCxn id="103" idx="3"/>
            <a:endCxn id="81" idx="3"/>
          </p:cNvCxnSpPr>
          <p:nvPr/>
        </p:nvCxnSpPr>
        <p:spPr>
          <a:xfrm>
            <a:off x="6543918" y="2310686"/>
            <a:ext cx="5945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09" name="Picture 108" descr="Shape&#10;&#10;Description automatically generated">
            <a:extLst>
              <a:ext uri="{FF2B5EF4-FFF2-40B4-BE49-F238E27FC236}">
                <a16:creationId xmlns:a16="http://schemas.microsoft.com/office/drawing/2014/main" id="{0D648309-682A-800E-2C95-749429C9A3D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642139" y="2932031"/>
            <a:ext cx="895843" cy="895844"/>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cxnSp>
        <p:nvCxnSpPr>
          <p:cNvPr id="110" name="Straight Connector 109">
            <a:extLst>
              <a:ext uri="{FF2B5EF4-FFF2-40B4-BE49-F238E27FC236}">
                <a16:creationId xmlns:a16="http://schemas.microsoft.com/office/drawing/2014/main" id="{E7ADA73A-D309-193B-5F96-3E88CFEFF1C7}"/>
              </a:ext>
            </a:extLst>
          </p:cNvPr>
          <p:cNvCxnSpPr>
            <a:cxnSpLocks/>
            <a:stCxn id="66" idx="3"/>
            <a:endCxn id="109" idx="1"/>
          </p:cNvCxnSpPr>
          <p:nvPr/>
        </p:nvCxnSpPr>
        <p:spPr>
          <a:xfrm>
            <a:off x="5053566" y="3379953"/>
            <a:ext cx="588573"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919BC2E-E5E4-7E46-56B1-9AEBE1C1C5B4}"/>
              </a:ext>
            </a:extLst>
          </p:cNvPr>
          <p:cNvCxnSpPr>
            <a:cxnSpLocks/>
            <a:stCxn id="109" idx="3"/>
            <a:endCxn id="86" idx="3"/>
          </p:cNvCxnSpPr>
          <p:nvPr/>
        </p:nvCxnSpPr>
        <p:spPr>
          <a:xfrm>
            <a:off x="6537982" y="3379953"/>
            <a:ext cx="60044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12" name="Picture 111" descr="Shape&#10;&#10;Description automatically generated">
            <a:extLst>
              <a:ext uri="{FF2B5EF4-FFF2-40B4-BE49-F238E27FC236}">
                <a16:creationId xmlns:a16="http://schemas.microsoft.com/office/drawing/2014/main" id="{57684DBA-FEA2-9DC4-C9EB-0FA38501781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636203" y="4001298"/>
            <a:ext cx="895843" cy="895844"/>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cxnSp>
        <p:nvCxnSpPr>
          <p:cNvPr id="113" name="Straight Connector 112">
            <a:extLst>
              <a:ext uri="{FF2B5EF4-FFF2-40B4-BE49-F238E27FC236}">
                <a16:creationId xmlns:a16="http://schemas.microsoft.com/office/drawing/2014/main" id="{2BFB0BE0-4845-2A6C-DAC6-8204E5DC3E02}"/>
              </a:ext>
            </a:extLst>
          </p:cNvPr>
          <p:cNvCxnSpPr>
            <a:cxnSpLocks/>
            <a:stCxn id="71" idx="3"/>
            <a:endCxn id="112" idx="1"/>
          </p:cNvCxnSpPr>
          <p:nvPr/>
        </p:nvCxnSpPr>
        <p:spPr>
          <a:xfrm>
            <a:off x="5053566" y="4449220"/>
            <a:ext cx="58263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7219D024-2F4B-8F77-5049-A5E9D30D5AF3}"/>
              </a:ext>
            </a:extLst>
          </p:cNvPr>
          <p:cNvCxnSpPr>
            <a:cxnSpLocks/>
            <a:stCxn id="112" idx="3"/>
            <a:endCxn id="91" idx="3"/>
          </p:cNvCxnSpPr>
          <p:nvPr/>
        </p:nvCxnSpPr>
        <p:spPr>
          <a:xfrm>
            <a:off x="6532046" y="4449220"/>
            <a:ext cx="6063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15" name="Picture 114" descr="Shape&#10;&#10;Description automatically generated">
            <a:extLst>
              <a:ext uri="{FF2B5EF4-FFF2-40B4-BE49-F238E27FC236}">
                <a16:creationId xmlns:a16="http://schemas.microsoft.com/office/drawing/2014/main" id="{D5F121E2-04FA-9C60-7A1F-EE9EB8A90CDD}"/>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630267" y="5070565"/>
            <a:ext cx="895843" cy="895844"/>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cxnSp>
        <p:nvCxnSpPr>
          <p:cNvPr id="116" name="Straight Connector 115">
            <a:extLst>
              <a:ext uri="{FF2B5EF4-FFF2-40B4-BE49-F238E27FC236}">
                <a16:creationId xmlns:a16="http://schemas.microsoft.com/office/drawing/2014/main" id="{3D1A916A-D8D7-F8DF-44C3-E15C416A6B23}"/>
              </a:ext>
            </a:extLst>
          </p:cNvPr>
          <p:cNvCxnSpPr>
            <a:cxnSpLocks/>
            <a:stCxn id="76" idx="3"/>
            <a:endCxn id="115" idx="1"/>
          </p:cNvCxnSpPr>
          <p:nvPr/>
        </p:nvCxnSpPr>
        <p:spPr>
          <a:xfrm>
            <a:off x="5053566" y="5518487"/>
            <a:ext cx="57670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37E2AB35-7020-7DAB-F6EC-C84EA4DCBE8C}"/>
              </a:ext>
            </a:extLst>
          </p:cNvPr>
          <p:cNvCxnSpPr>
            <a:cxnSpLocks/>
            <a:stCxn id="115" idx="3"/>
            <a:endCxn id="96" idx="3"/>
          </p:cNvCxnSpPr>
          <p:nvPr/>
        </p:nvCxnSpPr>
        <p:spPr>
          <a:xfrm>
            <a:off x="6526110" y="5518487"/>
            <a:ext cx="61231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1958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28" name="TextBox 27">
            <a:extLst>
              <a:ext uri="{FF2B5EF4-FFF2-40B4-BE49-F238E27FC236}">
                <a16:creationId xmlns:a16="http://schemas.microsoft.com/office/drawing/2014/main" id="{51E8A5CA-7B36-F54F-C0F1-32D0D67A82C3}"/>
              </a:ext>
            </a:extLst>
          </p:cNvPr>
          <p:cNvSpPr txBox="1"/>
          <p:nvPr/>
        </p:nvSpPr>
        <p:spPr>
          <a:xfrm>
            <a:off x="5900335" y="1741715"/>
            <a:ext cx="5736925" cy="4401205"/>
          </a:xfrm>
          <a:prstGeom prst="rect">
            <a:avLst/>
          </a:prstGeom>
          <a:noFill/>
        </p:spPr>
        <p:txBody>
          <a:bodyPr vert="horz" wrap="square" rtlCol="0">
            <a:spAutoFit/>
          </a:bodyPr>
          <a:lstStyle/>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a:p>
            <a:pPr>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a:t>
            </a:r>
          </a:p>
          <a:p>
            <a:pPr marL="285750" indent="-285750">
              <a:buFont typeface="Arial" panose="020B0604020202020204" pitchFamily="34" charset="0"/>
              <a:buChar char="•"/>
              <a:defRPr/>
            </a:pPr>
            <a:endParaRPr lang="en-US" sz="1400" dirty="0">
              <a:solidFill>
                <a:srgbClr val="000000"/>
              </a:solidFill>
              <a:latin typeface="Calibri" panose="020F0502020204030204" pitchFamily="34" charset="0"/>
            </a:endParaRPr>
          </a:p>
          <a:p>
            <a:pPr marL="285750" indent="-28575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Nullam sed nisi fringilla, faucibus risus quis. Etiam vitae quam quis leo pulvinar lacinia at quis odio. Nullam sed nisi fringilla, faucibus risus quis. </a:t>
            </a:r>
          </a:p>
        </p:txBody>
      </p:sp>
      <p:pic>
        <p:nvPicPr>
          <p:cNvPr id="4" name="Picture 3" descr="Shape&#10;&#10;Description automatically generated">
            <a:extLst>
              <a:ext uri="{FF2B5EF4-FFF2-40B4-BE49-F238E27FC236}">
                <a16:creationId xmlns:a16="http://schemas.microsoft.com/office/drawing/2014/main" id="{A6001505-5B3C-9672-E1E1-FDC43FC3A58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4732" y="2041581"/>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6" name="Picture 5" descr="Shape&#10;&#10;Description automatically generated">
            <a:extLst>
              <a:ext uri="{FF2B5EF4-FFF2-40B4-BE49-F238E27FC236}">
                <a16:creationId xmlns:a16="http://schemas.microsoft.com/office/drawing/2014/main" id="{A82F3F63-6350-DD49-0540-692A8D4E322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315992" y="2041581"/>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10" name="Picture 9" descr="Shape&#10;&#10;Description automatically generated">
            <a:extLst>
              <a:ext uri="{FF2B5EF4-FFF2-40B4-BE49-F238E27FC236}">
                <a16:creationId xmlns:a16="http://schemas.microsoft.com/office/drawing/2014/main" id="{78E4E26B-60E2-129D-46F7-904C4680513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077252" y="2041581"/>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11" name="Picture 10" descr="Shape&#10;&#10;Description automatically generated">
            <a:extLst>
              <a:ext uri="{FF2B5EF4-FFF2-40B4-BE49-F238E27FC236}">
                <a16:creationId xmlns:a16="http://schemas.microsoft.com/office/drawing/2014/main" id="{12383009-5D94-96F7-89C0-1F83D347F34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54732" y="4180977"/>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12" name="Picture 11" descr="Shape&#10;&#10;Description automatically generated">
            <a:extLst>
              <a:ext uri="{FF2B5EF4-FFF2-40B4-BE49-F238E27FC236}">
                <a16:creationId xmlns:a16="http://schemas.microsoft.com/office/drawing/2014/main" id="{1A2D679F-03E1-4CF8-A1DA-F77F6418162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315992" y="4180977"/>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13" name="Picture 12" descr="Shape&#10;&#10;Description automatically generated">
            <a:extLst>
              <a:ext uri="{FF2B5EF4-FFF2-40B4-BE49-F238E27FC236}">
                <a16:creationId xmlns:a16="http://schemas.microsoft.com/office/drawing/2014/main" id="{6F65869C-FB57-B73C-B9A0-C626A30BD88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077252" y="4180977"/>
            <a:ext cx="1554480" cy="1554480"/>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115309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42" name="Group 41">
            <a:extLst>
              <a:ext uri="{FF2B5EF4-FFF2-40B4-BE49-F238E27FC236}">
                <a16:creationId xmlns:a16="http://schemas.microsoft.com/office/drawing/2014/main" id="{3B64C8E2-261B-3F09-BF60-59F69CE672B3}"/>
              </a:ext>
            </a:extLst>
          </p:cNvPr>
          <p:cNvGrpSpPr/>
          <p:nvPr/>
        </p:nvGrpSpPr>
        <p:grpSpPr>
          <a:xfrm>
            <a:off x="4474638" y="1648683"/>
            <a:ext cx="6219202" cy="540002"/>
            <a:chOff x="5156809" y="1807885"/>
            <a:chExt cx="6219202" cy="540002"/>
          </a:xfrm>
        </p:grpSpPr>
        <p:sp>
          <p:nvSpPr>
            <p:cNvPr id="33" name="Rectangle 32">
              <a:extLst>
                <a:ext uri="{FF2B5EF4-FFF2-40B4-BE49-F238E27FC236}">
                  <a16:creationId xmlns:a16="http://schemas.microsoft.com/office/drawing/2014/main" id="{E4FCF4E5-0997-A025-9D8B-863FCC152438}"/>
                </a:ext>
              </a:extLst>
            </p:cNvPr>
            <p:cNvSpPr/>
            <p:nvPr/>
          </p:nvSpPr>
          <p:spPr>
            <a:xfrm flipH="1">
              <a:off x="5156809" y="180788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1</a:t>
              </a:r>
            </a:p>
          </p:txBody>
        </p:sp>
        <p:sp>
          <p:nvSpPr>
            <p:cNvPr id="35" name="TextBox 34">
              <a:extLst>
                <a:ext uri="{FF2B5EF4-FFF2-40B4-BE49-F238E27FC236}">
                  <a16:creationId xmlns:a16="http://schemas.microsoft.com/office/drawing/2014/main" id="{F8AEC12C-4146-7BDB-6C6A-C0AB4AC9C154}"/>
                </a:ext>
              </a:extLst>
            </p:cNvPr>
            <p:cNvSpPr txBox="1">
              <a:spLocks/>
            </p:cNvSpPr>
            <p:nvPr/>
          </p:nvSpPr>
          <p:spPr>
            <a:xfrm flipH="1">
              <a:off x="5989178" y="207965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36" name="TextBox 35">
              <a:extLst>
                <a:ext uri="{FF2B5EF4-FFF2-40B4-BE49-F238E27FC236}">
                  <a16:creationId xmlns:a16="http://schemas.microsoft.com/office/drawing/2014/main" id="{808BABBC-8BE1-F9FD-42CE-03AC8C626536}"/>
                </a:ext>
              </a:extLst>
            </p:cNvPr>
            <p:cNvSpPr txBox="1">
              <a:spLocks/>
            </p:cNvSpPr>
            <p:nvPr/>
          </p:nvSpPr>
          <p:spPr>
            <a:xfrm flipH="1">
              <a:off x="5989178" y="180788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sp>
        <p:nvSpPr>
          <p:cNvPr id="40" name="Oval 39">
            <a:extLst>
              <a:ext uri="{FF2B5EF4-FFF2-40B4-BE49-F238E27FC236}">
                <a16:creationId xmlns:a16="http://schemas.microsoft.com/office/drawing/2014/main" id="{492403CC-1658-60E1-DD7C-CEBB6908EE97}"/>
              </a:ext>
            </a:extLst>
          </p:cNvPr>
          <p:cNvSpPr>
            <a:spLocks/>
          </p:cNvSpPr>
          <p:nvPr/>
        </p:nvSpPr>
        <p:spPr>
          <a:xfrm>
            <a:off x="773371" y="1862398"/>
            <a:ext cx="3966519" cy="3966519"/>
          </a:xfrm>
          <a:prstGeom prst="ellipse">
            <a:avLst/>
          </a:prstGeom>
          <a:solidFill>
            <a:schemeClr val="accent1">
              <a:lumMod val="40000"/>
              <a:lumOff val="60000"/>
            </a:schemeClr>
          </a:solidFill>
          <a:ln>
            <a:noFill/>
          </a:ln>
        </p:spPr>
        <p:txBody>
          <a:bodyPr spcFirstLastPara="1" wrap="square" lIns="91425" tIns="91425" rIns="91425" bIns="91425" anchor="ctr" anchorCtr="0">
            <a:noAutofit/>
          </a:bodyPr>
          <a:lstStyle/>
          <a:p>
            <a:endParaRPr lang="en-US" dirty="0">
              <a:solidFill>
                <a:schemeClr val="tx1"/>
              </a:solidFill>
            </a:endParaRPr>
          </a:p>
        </p:txBody>
      </p:sp>
      <p:grpSp>
        <p:nvGrpSpPr>
          <p:cNvPr id="43" name="Group 42">
            <a:extLst>
              <a:ext uri="{FF2B5EF4-FFF2-40B4-BE49-F238E27FC236}">
                <a16:creationId xmlns:a16="http://schemas.microsoft.com/office/drawing/2014/main" id="{6D418F3C-5FC3-3B71-BACA-E83FFE84047A}"/>
              </a:ext>
            </a:extLst>
          </p:cNvPr>
          <p:cNvGrpSpPr/>
          <p:nvPr/>
        </p:nvGrpSpPr>
        <p:grpSpPr>
          <a:xfrm>
            <a:off x="5034035" y="2612170"/>
            <a:ext cx="6219202" cy="540002"/>
            <a:chOff x="5156809" y="1807885"/>
            <a:chExt cx="6219202" cy="540002"/>
          </a:xfrm>
        </p:grpSpPr>
        <p:sp>
          <p:nvSpPr>
            <p:cNvPr id="44" name="Rectangle 43">
              <a:extLst>
                <a:ext uri="{FF2B5EF4-FFF2-40B4-BE49-F238E27FC236}">
                  <a16:creationId xmlns:a16="http://schemas.microsoft.com/office/drawing/2014/main" id="{085F0A21-D7CB-5D8C-ED18-72A6312F50E4}"/>
                </a:ext>
              </a:extLst>
            </p:cNvPr>
            <p:cNvSpPr/>
            <p:nvPr/>
          </p:nvSpPr>
          <p:spPr>
            <a:xfrm flipH="1">
              <a:off x="5156809" y="180788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2</a:t>
              </a:r>
            </a:p>
          </p:txBody>
        </p:sp>
        <p:sp>
          <p:nvSpPr>
            <p:cNvPr id="45" name="TextBox 44">
              <a:extLst>
                <a:ext uri="{FF2B5EF4-FFF2-40B4-BE49-F238E27FC236}">
                  <a16:creationId xmlns:a16="http://schemas.microsoft.com/office/drawing/2014/main" id="{D2370B33-0C94-81B1-691A-12702187C52D}"/>
                </a:ext>
              </a:extLst>
            </p:cNvPr>
            <p:cNvSpPr txBox="1">
              <a:spLocks/>
            </p:cNvSpPr>
            <p:nvPr/>
          </p:nvSpPr>
          <p:spPr>
            <a:xfrm flipH="1">
              <a:off x="5989178" y="207965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46" name="TextBox 45">
              <a:extLst>
                <a:ext uri="{FF2B5EF4-FFF2-40B4-BE49-F238E27FC236}">
                  <a16:creationId xmlns:a16="http://schemas.microsoft.com/office/drawing/2014/main" id="{46E5D695-5454-3748-6510-9AA1989EC54C}"/>
                </a:ext>
              </a:extLst>
            </p:cNvPr>
            <p:cNvSpPr txBox="1">
              <a:spLocks/>
            </p:cNvSpPr>
            <p:nvPr/>
          </p:nvSpPr>
          <p:spPr>
            <a:xfrm flipH="1">
              <a:off x="5989178" y="180788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grpSp>
        <p:nvGrpSpPr>
          <p:cNvPr id="47" name="Group 46">
            <a:extLst>
              <a:ext uri="{FF2B5EF4-FFF2-40B4-BE49-F238E27FC236}">
                <a16:creationId xmlns:a16="http://schemas.microsoft.com/office/drawing/2014/main" id="{14AF1A0C-CA34-A4C3-0D31-ACE996467FF3}"/>
              </a:ext>
            </a:extLst>
          </p:cNvPr>
          <p:cNvGrpSpPr/>
          <p:nvPr/>
        </p:nvGrpSpPr>
        <p:grpSpPr>
          <a:xfrm>
            <a:off x="5352123" y="3575656"/>
            <a:ext cx="6219202" cy="540002"/>
            <a:chOff x="5156809" y="1807885"/>
            <a:chExt cx="6219202" cy="540002"/>
          </a:xfrm>
        </p:grpSpPr>
        <p:sp>
          <p:nvSpPr>
            <p:cNvPr id="48" name="Rectangle 47">
              <a:extLst>
                <a:ext uri="{FF2B5EF4-FFF2-40B4-BE49-F238E27FC236}">
                  <a16:creationId xmlns:a16="http://schemas.microsoft.com/office/drawing/2014/main" id="{D9021DDD-1698-1546-7F50-6E516E8C52EE}"/>
                </a:ext>
              </a:extLst>
            </p:cNvPr>
            <p:cNvSpPr/>
            <p:nvPr/>
          </p:nvSpPr>
          <p:spPr>
            <a:xfrm flipH="1">
              <a:off x="5156809" y="180788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3</a:t>
              </a:r>
            </a:p>
          </p:txBody>
        </p:sp>
        <p:sp>
          <p:nvSpPr>
            <p:cNvPr id="49" name="TextBox 48">
              <a:extLst>
                <a:ext uri="{FF2B5EF4-FFF2-40B4-BE49-F238E27FC236}">
                  <a16:creationId xmlns:a16="http://schemas.microsoft.com/office/drawing/2014/main" id="{4B30761F-FB56-8F95-A140-71BB090756E9}"/>
                </a:ext>
              </a:extLst>
            </p:cNvPr>
            <p:cNvSpPr txBox="1">
              <a:spLocks/>
            </p:cNvSpPr>
            <p:nvPr/>
          </p:nvSpPr>
          <p:spPr>
            <a:xfrm flipH="1">
              <a:off x="5989178" y="207965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50" name="TextBox 49">
              <a:extLst>
                <a:ext uri="{FF2B5EF4-FFF2-40B4-BE49-F238E27FC236}">
                  <a16:creationId xmlns:a16="http://schemas.microsoft.com/office/drawing/2014/main" id="{8D479F13-B362-755C-47F5-1EE1EF644289}"/>
                </a:ext>
              </a:extLst>
            </p:cNvPr>
            <p:cNvSpPr txBox="1">
              <a:spLocks/>
            </p:cNvSpPr>
            <p:nvPr/>
          </p:nvSpPr>
          <p:spPr>
            <a:xfrm flipH="1">
              <a:off x="5989178" y="180788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grpSp>
        <p:nvGrpSpPr>
          <p:cNvPr id="51" name="Group 50">
            <a:extLst>
              <a:ext uri="{FF2B5EF4-FFF2-40B4-BE49-F238E27FC236}">
                <a16:creationId xmlns:a16="http://schemas.microsoft.com/office/drawing/2014/main" id="{2C9596DA-89A8-4BF2-B94B-55297E52BB48}"/>
              </a:ext>
            </a:extLst>
          </p:cNvPr>
          <p:cNvGrpSpPr/>
          <p:nvPr/>
        </p:nvGrpSpPr>
        <p:grpSpPr>
          <a:xfrm>
            <a:off x="5034035" y="4539144"/>
            <a:ext cx="6219202" cy="540002"/>
            <a:chOff x="5156809" y="1807885"/>
            <a:chExt cx="6219202" cy="540002"/>
          </a:xfrm>
        </p:grpSpPr>
        <p:sp>
          <p:nvSpPr>
            <p:cNvPr id="52" name="Rectangle 51">
              <a:extLst>
                <a:ext uri="{FF2B5EF4-FFF2-40B4-BE49-F238E27FC236}">
                  <a16:creationId xmlns:a16="http://schemas.microsoft.com/office/drawing/2014/main" id="{77566BD3-38D7-0998-3797-6BE3D43F18B8}"/>
                </a:ext>
              </a:extLst>
            </p:cNvPr>
            <p:cNvSpPr/>
            <p:nvPr/>
          </p:nvSpPr>
          <p:spPr>
            <a:xfrm flipH="1">
              <a:off x="5156809" y="180788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4</a:t>
              </a:r>
            </a:p>
          </p:txBody>
        </p:sp>
        <p:sp>
          <p:nvSpPr>
            <p:cNvPr id="53" name="TextBox 52">
              <a:extLst>
                <a:ext uri="{FF2B5EF4-FFF2-40B4-BE49-F238E27FC236}">
                  <a16:creationId xmlns:a16="http://schemas.microsoft.com/office/drawing/2014/main" id="{A6A8F073-835B-9226-6977-D6AB5FF29D3E}"/>
                </a:ext>
              </a:extLst>
            </p:cNvPr>
            <p:cNvSpPr txBox="1">
              <a:spLocks/>
            </p:cNvSpPr>
            <p:nvPr/>
          </p:nvSpPr>
          <p:spPr>
            <a:xfrm flipH="1">
              <a:off x="5989178" y="207965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54" name="TextBox 53">
              <a:extLst>
                <a:ext uri="{FF2B5EF4-FFF2-40B4-BE49-F238E27FC236}">
                  <a16:creationId xmlns:a16="http://schemas.microsoft.com/office/drawing/2014/main" id="{26486DF3-3688-E7D5-5373-D10F5A8084ED}"/>
                </a:ext>
              </a:extLst>
            </p:cNvPr>
            <p:cNvSpPr txBox="1">
              <a:spLocks/>
            </p:cNvSpPr>
            <p:nvPr/>
          </p:nvSpPr>
          <p:spPr>
            <a:xfrm flipH="1">
              <a:off x="5989178" y="180788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grpSp>
        <p:nvGrpSpPr>
          <p:cNvPr id="55" name="Group 54">
            <a:extLst>
              <a:ext uri="{FF2B5EF4-FFF2-40B4-BE49-F238E27FC236}">
                <a16:creationId xmlns:a16="http://schemas.microsoft.com/office/drawing/2014/main" id="{4AB59503-A5EC-F020-0691-260125072E87}"/>
              </a:ext>
            </a:extLst>
          </p:cNvPr>
          <p:cNvGrpSpPr/>
          <p:nvPr/>
        </p:nvGrpSpPr>
        <p:grpSpPr>
          <a:xfrm>
            <a:off x="4474638" y="5502632"/>
            <a:ext cx="6219202" cy="540002"/>
            <a:chOff x="5156809" y="1807885"/>
            <a:chExt cx="6219202" cy="540002"/>
          </a:xfrm>
        </p:grpSpPr>
        <p:sp>
          <p:nvSpPr>
            <p:cNvPr id="56" name="Rectangle 55">
              <a:extLst>
                <a:ext uri="{FF2B5EF4-FFF2-40B4-BE49-F238E27FC236}">
                  <a16:creationId xmlns:a16="http://schemas.microsoft.com/office/drawing/2014/main" id="{D5E89A83-C5BF-E893-4488-F907253FAF3F}"/>
                </a:ext>
              </a:extLst>
            </p:cNvPr>
            <p:cNvSpPr/>
            <p:nvPr/>
          </p:nvSpPr>
          <p:spPr>
            <a:xfrm flipH="1">
              <a:off x="5156809" y="1807885"/>
              <a:ext cx="538224" cy="540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latin typeface="Calibri" panose="020F0502020204030204" pitchFamily="34" charset="0"/>
                  <a:cs typeface="Calibri" panose="020F0502020204030204" pitchFamily="34" charset="0"/>
                </a:rPr>
                <a:t>5</a:t>
              </a:r>
            </a:p>
          </p:txBody>
        </p:sp>
        <p:sp>
          <p:nvSpPr>
            <p:cNvPr id="57" name="TextBox 56">
              <a:extLst>
                <a:ext uri="{FF2B5EF4-FFF2-40B4-BE49-F238E27FC236}">
                  <a16:creationId xmlns:a16="http://schemas.microsoft.com/office/drawing/2014/main" id="{5CB75903-0147-DFCB-F803-DC0D934CC41A}"/>
                </a:ext>
              </a:extLst>
            </p:cNvPr>
            <p:cNvSpPr txBox="1">
              <a:spLocks/>
            </p:cNvSpPr>
            <p:nvPr/>
          </p:nvSpPr>
          <p:spPr>
            <a:xfrm flipH="1">
              <a:off x="5989178" y="2079657"/>
              <a:ext cx="5386833" cy="268230"/>
            </a:xfrm>
            <a:prstGeom prst="rect">
              <a:avLst/>
            </a:prstGeom>
            <a:noFill/>
            <a:ln>
              <a:noFill/>
            </a:ln>
          </p:spPr>
          <p:txBody>
            <a:bodyPr vert="horz" wrap="square" rtlCol="0" anchor="ctr">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a:t>
              </a:r>
            </a:p>
          </p:txBody>
        </p:sp>
        <p:sp>
          <p:nvSpPr>
            <p:cNvPr id="58" name="TextBox 57">
              <a:extLst>
                <a:ext uri="{FF2B5EF4-FFF2-40B4-BE49-F238E27FC236}">
                  <a16:creationId xmlns:a16="http://schemas.microsoft.com/office/drawing/2014/main" id="{E1DCECC3-0912-CC07-5137-D6E865853C25}"/>
                </a:ext>
              </a:extLst>
            </p:cNvPr>
            <p:cNvSpPr txBox="1">
              <a:spLocks/>
            </p:cNvSpPr>
            <p:nvPr/>
          </p:nvSpPr>
          <p:spPr>
            <a:xfrm flipH="1">
              <a:off x="5989178" y="1807885"/>
              <a:ext cx="5386833" cy="268230"/>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sz="1600" dirty="0">
                  <a:sym typeface="Encode Sans Semi Condensed"/>
                </a:rPr>
                <a:t>Lorem Ipsum</a:t>
              </a:r>
            </a:p>
          </p:txBody>
        </p:sp>
      </p:grpSp>
      <p:pic>
        <p:nvPicPr>
          <p:cNvPr id="62" name="Picture 61" descr="Shape&#10;&#10;Description automatically generated">
            <a:extLst>
              <a:ext uri="{FF2B5EF4-FFF2-40B4-BE49-F238E27FC236}">
                <a16:creationId xmlns:a16="http://schemas.microsoft.com/office/drawing/2014/main" id="{DF0D1CDA-FA8A-5388-1CB3-887721BD51A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113885" y="2202912"/>
            <a:ext cx="3285490" cy="3285490"/>
          </a:xfrm>
          <a:prstGeom prst="ellipse">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36177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 name="Rectangle 2">
            <a:extLst>
              <a:ext uri="{FF2B5EF4-FFF2-40B4-BE49-F238E27FC236}">
                <a16:creationId xmlns:a16="http://schemas.microsoft.com/office/drawing/2014/main" id="{804039DC-7E51-6F23-EDAE-25AB6184D784}"/>
              </a:ext>
            </a:extLst>
          </p:cNvPr>
          <p:cNvSpPr/>
          <p:nvPr/>
        </p:nvSpPr>
        <p:spPr>
          <a:xfrm>
            <a:off x="554732" y="1756227"/>
            <a:ext cx="3306068" cy="43542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1A05B1D-49ED-9656-E338-CA94304B5645}"/>
              </a:ext>
            </a:extLst>
          </p:cNvPr>
          <p:cNvSpPr txBox="1"/>
          <p:nvPr/>
        </p:nvSpPr>
        <p:spPr>
          <a:xfrm>
            <a:off x="661994" y="3991426"/>
            <a:ext cx="3091544" cy="1997919"/>
          </a:xfrm>
          <a:prstGeom prst="rect">
            <a:avLst/>
          </a:prstGeom>
          <a:noFill/>
        </p:spPr>
        <p:txBody>
          <a:bodyPr wrap="square">
            <a:spAutoFit/>
          </a:bodyPr>
          <a:lstStyle/>
          <a:p>
            <a:pPr algn="ct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6" name="TextBox 5">
            <a:extLst>
              <a:ext uri="{FF2B5EF4-FFF2-40B4-BE49-F238E27FC236}">
                <a16:creationId xmlns:a16="http://schemas.microsoft.com/office/drawing/2014/main" id="{F043DDFF-B3F7-195C-3DCF-FAADB58E218C}"/>
              </a:ext>
            </a:extLst>
          </p:cNvPr>
          <p:cNvSpPr txBox="1"/>
          <p:nvPr/>
        </p:nvSpPr>
        <p:spPr>
          <a:xfrm>
            <a:off x="661994" y="1807227"/>
            <a:ext cx="3091544" cy="506292"/>
          </a:xfrm>
          <a:prstGeom prst="rect">
            <a:avLst/>
          </a:prstGeom>
          <a:noFill/>
        </p:spPr>
        <p:txBody>
          <a:bodyPr wrap="square">
            <a:spAutoFit/>
          </a:bodyPr>
          <a:lstStyle/>
          <a:p>
            <a:pPr algn="ct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cxnSp>
        <p:nvCxnSpPr>
          <p:cNvPr id="8" name="Straight Connector 7">
            <a:extLst>
              <a:ext uri="{FF2B5EF4-FFF2-40B4-BE49-F238E27FC236}">
                <a16:creationId xmlns:a16="http://schemas.microsoft.com/office/drawing/2014/main" id="{27EEBBEF-D086-C111-FD6F-DAB7DDE01010}"/>
              </a:ext>
            </a:extLst>
          </p:cNvPr>
          <p:cNvCxnSpPr>
            <a:cxnSpLocks/>
          </p:cNvCxnSpPr>
          <p:nvPr/>
        </p:nvCxnSpPr>
        <p:spPr>
          <a:xfrm>
            <a:off x="608363" y="2438400"/>
            <a:ext cx="319880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E860B8A-7CAA-A639-9E9F-29AB96AA41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20809" y="2586120"/>
            <a:ext cx="1373915" cy="1373915"/>
          </a:xfrm>
          <a:prstGeom prst="rect">
            <a:avLst/>
          </a:prstGeom>
        </p:spPr>
      </p:pic>
      <p:sp>
        <p:nvSpPr>
          <p:cNvPr id="12" name="TextBox 11">
            <a:extLst>
              <a:ext uri="{FF2B5EF4-FFF2-40B4-BE49-F238E27FC236}">
                <a16:creationId xmlns:a16="http://schemas.microsoft.com/office/drawing/2014/main" id="{EF4ECBC4-7D03-1A85-9C24-BE8CFE34DE24}"/>
              </a:ext>
            </a:extLst>
          </p:cNvPr>
          <p:cNvSpPr txBox="1"/>
          <p:nvPr/>
        </p:nvSpPr>
        <p:spPr>
          <a:xfrm>
            <a:off x="4210737" y="2496767"/>
            <a:ext cx="7426523" cy="3613746"/>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Arial" panose="020B0604020202020204" pitchFamily="34" charset="0"/>
              <a:buChar char="•"/>
            </a:pPr>
            <a:endParaRPr lang="en-US" sz="1400" dirty="0">
              <a:solidFill>
                <a:schemeClr val="bg2"/>
              </a:solidFill>
              <a:latin typeface="+mj-lt"/>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Arial" panose="020B0604020202020204" pitchFamily="34" charset="0"/>
              <a:buChar char="•"/>
            </a:pP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3" name="TextBox 12">
            <a:extLst>
              <a:ext uri="{FF2B5EF4-FFF2-40B4-BE49-F238E27FC236}">
                <a16:creationId xmlns:a16="http://schemas.microsoft.com/office/drawing/2014/main" id="{9133009C-65B1-D6EF-0A98-8577059D786D}"/>
              </a:ext>
            </a:extLst>
          </p:cNvPr>
          <p:cNvSpPr txBox="1"/>
          <p:nvPr/>
        </p:nvSpPr>
        <p:spPr>
          <a:xfrm>
            <a:off x="4210736" y="1807227"/>
            <a:ext cx="7319269" cy="506292"/>
          </a:xfrm>
          <a:prstGeom prst="rect">
            <a:avLst/>
          </a:prstGeom>
          <a:noFill/>
        </p:spPr>
        <p:txBody>
          <a:bodyPr wrap="square">
            <a:sp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Lorem Ipsum:</a:t>
            </a:r>
          </a:p>
        </p:txBody>
      </p:sp>
    </p:spTree>
    <p:custDataLst>
      <p:tags r:id="rId1"/>
    </p:custDataLst>
    <p:extLst>
      <p:ext uri="{BB962C8B-B14F-4D97-AF65-F5344CB8AC3E}">
        <p14:creationId xmlns:p14="http://schemas.microsoft.com/office/powerpoint/2010/main" val="333957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sp>
        <p:nvSpPr>
          <p:cNvPr id="5" name="Rectangle 4">
            <a:extLst>
              <a:ext uri="{FF2B5EF4-FFF2-40B4-BE49-F238E27FC236}">
                <a16:creationId xmlns:a16="http://schemas.microsoft.com/office/drawing/2014/main" id="{C721CD12-6A80-57CF-2812-113940C4DAE5}"/>
              </a:ext>
            </a:extLst>
          </p:cNvPr>
          <p:cNvSpPr/>
          <p:nvPr/>
        </p:nvSpPr>
        <p:spPr>
          <a:xfrm>
            <a:off x="554731" y="1552167"/>
            <a:ext cx="11082529" cy="8770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0BEE7DB-3870-6361-355C-F6644C7909E5}"/>
              </a:ext>
            </a:extLst>
          </p:cNvPr>
          <p:cNvSpPr txBox="1"/>
          <p:nvPr/>
        </p:nvSpPr>
        <p:spPr>
          <a:xfrm>
            <a:off x="2690909" y="1638060"/>
            <a:ext cx="8946347" cy="70525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7" name="TextBox 6">
            <a:extLst>
              <a:ext uri="{FF2B5EF4-FFF2-40B4-BE49-F238E27FC236}">
                <a16:creationId xmlns:a16="http://schemas.microsoft.com/office/drawing/2014/main" id="{E67AAEF4-0C10-7B0B-AFEA-513BB518F8F1}"/>
              </a:ext>
            </a:extLst>
          </p:cNvPr>
          <p:cNvSpPr txBox="1"/>
          <p:nvPr/>
        </p:nvSpPr>
        <p:spPr>
          <a:xfrm>
            <a:off x="666076" y="1758253"/>
            <a:ext cx="1753625" cy="464871"/>
          </a:xfrm>
          <a:prstGeom prst="rect">
            <a:avLst/>
          </a:prstGeom>
          <a:noFill/>
        </p:spPr>
        <p:txBody>
          <a:bodyPr wrap="square" lIns="0" tIns="0" rIns="0" bIns="91440" anchor="ctr" anchorCtr="0">
            <a:spAutoFit/>
          </a:bodyPr>
          <a:lstStyle/>
          <a:p>
            <a:pPr>
              <a:lnSpc>
                <a:spcPct val="150000"/>
              </a:lnSpc>
            </a:pPr>
            <a:r>
              <a:rPr kumimoji="0" lang="en-US" b="1" i="0" u="none" strike="noStrike" kern="1200" cap="none" spc="0" normalizeH="0" baseline="0" noProof="0">
                <a:ln>
                  <a:noFill/>
                </a:ln>
                <a:solidFill>
                  <a:schemeClr val="bg2"/>
                </a:solidFill>
                <a:effectLst/>
                <a:uLnTx/>
                <a:uFillTx/>
                <a:latin typeface="+mj-lt"/>
                <a:ea typeface="+mn-ea"/>
                <a:cs typeface="+mn-cs"/>
              </a:rPr>
              <a:t>Lorem Ipsum:</a:t>
            </a:r>
            <a:endParaRPr kumimoji="0" lang="en-US" b="1" i="0" u="none" strike="noStrike" kern="1200" cap="none" spc="0" normalizeH="0" baseline="0" noProof="0" dirty="0">
              <a:ln>
                <a:noFill/>
              </a:ln>
              <a:solidFill>
                <a:schemeClr val="bg2"/>
              </a:solidFill>
              <a:effectLst/>
              <a:uLnTx/>
              <a:uFillTx/>
              <a:latin typeface="+mj-lt"/>
              <a:ea typeface="+mn-ea"/>
              <a:cs typeface="+mn-cs"/>
            </a:endParaRPr>
          </a:p>
        </p:txBody>
      </p:sp>
      <p:cxnSp>
        <p:nvCxnSpPr>
          <p:cNvPr id="8" name="Straight Connector 7">
            <a:extLst>
              <a:ext uri="{FF2B5EF4-FFF2-40B4-BE49-F238E27FC236}">
                <a16:creationId xmlns:a16="http://schemas.microsoft.com/office/drawing/2014/main" id="{9C33F371-49CC-CD8B-593B-0D2061F2F383}"/>
              </a:ext>
            </a:extLst>
          </p:cNvPr>
          <p:cNvCxnSpPr>
            <a:cxnSpLocks/>
          </p:cNvCxnSpPr>
          <p:nvPr/>
        </p:nvCxnSpPr>
        <p:spPr>
          <a:xfrm>
            <a:off x="2555305" y="1494111"/>
            <a:ext cx="0" cy="949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8015F1A-1986-1B52-575B-E9589B15FAE6}"/>
              </a:ext>
            </a:extLst>
          </p:cNvPr>
          <p:cNvSpPr/>
          <p:nvPr/>
        </p:nvSpPr>
        <p:spPr>
          <a:xfrm>
            <a:off x="554727" y="5371911"/>
            <a:ext cx="11082529" cy="8770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135E5BF0-9EEB-C288-4FFB-6C21F7BBB8C9}"/>
              </a:ext>
            </a:extLst>
          </p:cNvPr>
          <p:cNvSpPr txBox="1"/>
          <p:nvPr/>
        </p:nvSpPr>
        <p:spPr>
          <a:xfrm>
            <a:off x="2690905" y="5457804"/>
            <a:ext cx="8946347" cy="70525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5" name="TextBox 44">
            <a:extLst>
              <a:ext uri="{FF2B5EF4-FFF2-40B4-BE49-F238E27FC236}">
                <a16:creationId xmlns:a16="http://schemas.microsoft.com/office/drawing/2014/main" id="{FB4F5628-9968-D50C-6245-63B4D6A2C9D1}"/>
              </a:ext>
            </a:extLst>
          </p:cNvPr>
          <p:cNvSpPr txBox="1"/>
          <p:nvPr/>
        </p:nvSpPr>
        <p:spPr>
          <a:xfrm>
            <a:off x="666072" y="5577997"/>
            <a:ext cx="1753625" cy="464871"/>
          </a:xfrm>
          <a:prstGeom prst="rect">
            <a:avLst/>
          </a:prstGeom>
          <a:noFill/>
        </p:spPr>
        <p:txBody>
          <a:bodyPr wrap="square" lIns="0" tIns="0" rIns="0" bIns="91440" anchor="ctr" anchorCtr="0">
            <a:spAutoFit/>
          </a:bodyPr>
          <a:lstStyle/>
          <a:p>
            <a:pPr>
              <a:lnSpc>
                <a:spcPct val="150000"/>
              </a:lnSpc>
            </a:pPr>
            <a:r>
              <a:rPr kumimoji="0" lang="en-US" b="1" i="0" u="none" strike="noStrike" kern="1200" cap="none" spc="0" normalizeH="0" baseline="0" noProof="0">
                <a:ln>
                  <a:noFill/>
                </a:ln>
                <a:solidFill>
                  <a:schemeClr val="bg2"/>
                </a:solidFill>
                <a:effectLst/>
                <a:uLnTx/>
                <a:uFillTx/>
                <a:latin typeface="+mj-lt"/>
                <a:ea typeface="+mn-ea"/>
                <a:cs typeface="+mn-cs"/>
              </a:rPr>
              <a:t>Lorem Ipsum:</a:t>
            </a:r>
            <a:endParaRPr kumimoji="0" lang="en-US" b="1" i="0" u="none" strike="noStrike" kern="1200" cap="none" spc="0" normalizeH="0" baseline="0" noProof="0" dirty="0">
              <a:ln>
                <a:noFill/>
              </a:ln>
              <a:solidFill>
                <a:schemeClr val="bg2"/>
              </a:solidFill>
              <a:effectLst/>
              <a:uLnTx/>
              <a:uFillTx/>
              <a:latin typeface="+mj-lt"/>
              <a:ea typeface="+mn-ea"/>
              <a:cs typeface="+mn-cs"/>
            </a:endParaRPr>
          </a:p>
        </p:txBody>
      </p:sp>
      <p:cxnSp>
        <p:nvCxnSpPr>
          <p:cNvPr id="46" name="Straight Connector 45">
            <a:extLst>
              <a:ext uri="{FF2B5EF4-FFF2-40B4-BE49-F238E27FC236}">
                <a16:creationId xmlns:a16="http://schemas.microsoft.com/office/drawing/2014/main" id="{C900DE8B-4B9A-C325-89C4-90C8690BEF90}"/>
              </a:ext>
            </a:extLst>
          </p:cNvPr>
          <p:cNvCxnSpPr>
            <a:cxnSpLocks/>
          </p:cNvCxnSpPr>
          <p:nvPr/>
        </p:nvCxnSpPr>
        <p:spPr>
          <a:xfrm>
            <a:off x="2555301" y="5313855"/>
            <a:ext cx="0" cy="949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83BD49A-EA99-7303-90A9-B18A01944FA5}"/>
              </a:ext>
            </a:extLst>
          </p:cNvPr>
          <p:cNvSpPr/>
          <p:nvPr/>
        </p:nvSpPr>
        <p:spPr>
          <a:xfrm>
            <a:off x="554727" y="4416975"/>
            <a:ext cx="11082529" cy="8770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4838F06-8B44-4C02-099E-ACF200F785C4}"/>
              </a:ext>
            </a:extLst>
          </p:cNvPr>
          <p:cNvSpPr txBox="1"/>
          <p:nvPr/>
        </p:nvSpPr>
        <p:spPr>
          <a:xfrm>
            <a:off x="2690905" y="4502868"/>
            <a:ext cx="8946347" cy="70525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0" name="TextBox 39">
            <a:extLst>
              <a:ext uri="{FF2B5EF4-FFF2-40B4-BE49-F238E27FC236}">
                <a16:creationId xmlns:a16="http://schemas.microsoft.com/office/drawing/2014/main" id="{F35E81A9-CF32-9E4F-5144-B8518260FD64}"/>
              </a:ext>
            </a:extLst>
          </p:cNvPr>
          <p:cNvSpPr txBox="1"/>
          <p:nvPr/>
        </p:nvSpPr>
        <p:spPr>
          <a:xfrm>
            <a:off x="666072" y="4623061"/>
            <a:ext cx="1753625" cy="464871"/>
          </a:xfrm>
          <a:prstGeom prst="rect">
            <a:avLst/>
          </a:prstGeom>
          <a:noFill/>
        </p:spPr>
        <p:txBody>
          <a:bodyPr wrap="square" lIns="0" tIns="0" rIns="0" bIns="91440" anchor="ctr" anchorCtr="0">
            <a:spAutoFit/>
          </a:bodyPr>
          <a:lstStyle/>
          <a:p>
            <a:pPr>
              <a:lnSpc>
                <a:spcPct val="150000"/>
              </a:lnSpc>
            </a:pPr>
            <a:r>
              <a:rPr kumimoji="0" lang="en-US" b="1" i="0" u="none" strike="noStrike" kern="1200" cap="none" spc="0" normalizeH="0" baseline="0" noProof="0" dirty="0">
                <a:ln>
                  <a:noFill/>
                </a:ln>
                <a:solidFill>
                  <a:schemeClr val="bg2"/>
                </a:solidFill>
                <a:effectLst/>
                <a:uLnTx/>
                <a:uFillTx/>
                <a:latin typeface="+mj-lt"/>
                <a:ea typeface="+mn-ea"/>
                <a:cs typeface="+mn-cs"/>
              </a:rPr>
              <a:t>Lorem Ipsum:</a:t>
            </a:r>
          </a:p>
        </p:txBody>
      </p:sp>
      <p:cxnSp>
        <p:nvCxnSpPr>
          <p:cNvPr id="41" name="Straight Connector 40">
            <a:extLst>
              <a:ext uri="{FF2B5EF4-FFF2-40B4-BE49-F238E27FC236}">
                <a16:creationId xmlns:a16="http://schemas.microsoft.com/office/drawing/2014/main" id="{6BD40733-95DF-7F29-63E2-EFC1AB8068F1}"/>
              </a:ext>
            </a:extLst>
          </p:cNvPr>
          <p:cNvCxnSpPr>
            <a:cxnSpLocks/>
          </p:cNvCxnSpPr>
          <p:nvPr/>
        </p:nvCxnSpPr>
        <p:spPr>
          <a:xfrm>
            <a:off x="2555301" y="4358919"/>
            <a:ext cx="0" cy="949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7168F29-4725-629A-4FA0-C790A281B36D}"/>
              </a:ext>
            </a:extLst>
          </p:cNvPr>
          <p:cNvSpPr/>
          <p:nvPr/>
        </p:nvSpPr>
        <p:spPr>
          <a:xfrm>
            <a:off x="554727" y="3462039"/>
            <a:ext cx="11082529" cy="8770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4A82D279-5F2C-84E5-F226-E02A14E5D15F}"/>
              </a:ext>
            </a:extLst>
          </p:cNvPr>
          <p:cNvSpPr txBox="1"/>
          <p:nvPr/>
        </p:nvSpPr>
        <p:spPr>
          <a:xfrm>
            <a:off x="2690905" y="3547932"/>
            <a:ext cx="8946347" cy="70525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5" name="TextBox 34">
            <a:extLst>
              <a:ext uri="{FF2B5EF4-FFF2-40B4-BE49-F238E27FC236}">
                <a16:creationId xmlns:a16="http://schemas.microsoft.com/office/drawing/2014/main" id="{013F8AB4-C626-128F-6A2B-01E78FE33987}"/>
              </a:ext>
            </a:extLst>
          </p:cNvPr>
          <p:cNvSpPr txBox="1"/>
          <p:nvPr/>
        </p:nvSpPr>
        <p:spPr>
          <a:xfrm>
            <a:off x="666072" y="3668125"/>
            <a:ext cx="1753625" cy="464871"/>
          </a:xfrm>
          <a:prstGeom prst="rect">
            <a:avLst/>
          </a:prstGeom>
          <a:noFill/>
        </p:spPr>
        <p:txBody>
          <a:bodyPr wrap="square" lIns="0" tIns="0" rIns="0" bIns="91440" anchor="ctr" anchorCtr="0">
            <a:spAutoFit/>
          </a:bodyPr>
          <a:lstStyle/>
          <a:p>
            <a:pPr>
              <a:lnSpc>
                <a:spcPct val="150000"/>
              </a:lnSpc>
            </a:pPr>
            <a:r>
              <a:rPr kumimoji="0" lang="en-US" b="1" i="0" u="none" strike="noStrike" kern="1200" cap="none" spc="0" normalizeH="0" baseline="0" noProof="0">
                <a:ln>
                  <a:noFill/>
                </a:ln>
                <a:solidFill>
                  <a:schemeClr val="bg2"/>
                </a:solidFill>
                <a:effectLst/>
                <a:uLnTx/>
                <a:uFillTx/>
                <a:latin typeface="+mj-lt"/>
                <a:ea typeface="+mn-ea"/>
                <a:cs typeface="+mn-cs"/>
              </a:rPr>
              <a:t>Lorem Ipsum:</a:t>
            </a:r>
            <a:endParaRPr kumimoji="0" lang="en-US" b="1" i="0" u="none" strike="noStrike" kern="1200" cap="none" spc="0" normalizeH="0" baseline="0" noProof="0" dirty="0">
              <a:ln>
                <a:noFill/>
              </a:ln>
              <a:solidFill>
                <a:schemeClr val="bg2"/>
              </a:solidFill>
              <a:effectLst/>
              <a:uLnTx/>
              <a:uFillTx/>
              <a:latin typeface="+mj-lt"/>
              <a:ea typeface="+mn-ea"/>
              <a:cs typeface="+mn-cs"/>
            </a:endParaRPr>
          </a:p>
        </p:txBody>
      </p:sp>
      <p:cxnSp>
        <p:nvCxnSpPr>
          <p:cNvPr id="36" name="Straight Connector 35">
            <a:extLst>
              <a:ext uri="{FF2B5EF4-FFF2-40B4-BE49-F238E27FC236}">
                <a16:creationId xmlns:a16="http://schemas.microsoft.com/office/drawing/2014/main" id="{9F0C2CC2-8C7A-3956-5E95-03AAB687DE3B}"/>
              </a:ext>
            </a:extLst>
          </p:cNvPr>
          <p:cNvCxnSpPr>
            <a:cxnSpLocks/>
          </p:cNvCxnSpPr>
          <p:nvPr/>
        </p:nvCxnSpPr>
        <p:spPr>
          <a:xfrm>
            <a:off x="2555301" y="3403983"/>
            <a:ext cx="0" cy="949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0AFC65-05C8-5D85-EACC-84E01662C6E3}"/>
              </a:ext>
            </a:extLst>
          </p:cNvPr>
          <p:cNvSpPr/>
          <p:nvPr/>
        </p:nvSpPr>
        <p:spPr>
          <a:xfrm>
            <a:off x="554727" y="2507103"/>
            <a:ext cx="11082529" cy="87704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74C483F-515E-269B-F067-7E5EE28FAA77}"/>
              </a:ext>
            </a:extLst>
          </p:cNvPr>
          <p:cNvSpPr txBox="1"/>
          <p:nvPr/>
        </p:nvSpPr>
        <p:spPr>
          <a:xfrm>
            <a:off x="2690905" y="2592996"/>
            <a:ext cx="8946347" cy="705258"/>
          </a:xfrm>
          <a:prstGeom prst="rect">
            <a:avLst/>
          </a:prstGeom>
          <a:noFill/>
        </p:spPr>
        <p:txBody>
          <a:bodyPr wrap="square">
            <a:sp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0" name="TextBox 19">
            <a:extLst>
              <a:ext uri="{FF2B5EF4-FFF2-40B4-BE49-F238E27FC236}">
                <a16:creationId xmlns:a16="http://schemas.microsoft.com/office/drawing/2014/main" id="{341D128D-04A2-4BBA-BD2C-54F9CAEFC4B8}"/>
              </a:ext>
            </a:extLst>
          </p:cNvPr>
          <p:cNvSpPr txBox="1"/>
          <p:nvPr/>
        </p:nvSpPr>
        <p:spPr>
          <a:xfrm>
            <a:off x="666072" y="2713189"/>
            <a:ext cx="1753625" cy="464871"/>
          </a:xfrm>
          <a:prstGeom prst="rect">
            <a:avLst/>
          </a:prstGeom>
          <a:noFill/>
        </p:spPr>
        <p:txBody>
          <a:bodyPr wrap="square" lIns="0" tIns="0" rIns="0" bIns="91440" anchor="ctr" anchorCtr="0">
            <a:spAutoFit/>
          </a:bodyPr>
          <a:lstStyle/>
          <a:p>
            <a:pPr>
              <a:lnSpc>
                <a:spcPct val="150000"/>
              </a:lnSpc>
            </a:pPr>
            <a:r>
              <a:rPr kumimoji="0" lang="en-US" b="1" i="0" u="none" strike="noStrike" kern="1200" cap="none" spc="0" normalizeH="0" baseline="0" noProof="0">
                <a:ln>
                  <a:noFill/>
                </a:ln>
                <a:solidFill>
                  <a:schemeClr val="bg2"/>
                </a:solidFill>
                <a:effectLst/>
                <a:uLnTx/>
                <a:uFillTx/>
                <a:latin typeface="+mj-lt"/>
                <a:ea typeface="+mn-ea"/>
                <a:cs typeface="+mn-cs"/>
              </a:rPr>
              <a:t>Lorem Ipsum:</a:t>
            </a:r>
            <a:endParaRPr kumimoji="0" lang="en-US" b="1" i="0" u="none" strike="noStrike" kern="1200" cap="none" spc="0" normalizeH="0" baseline="0" noProof="0" dirty="0">
              <a:ln>
                <a:noFill/>
              </a:ln>
              <a:solidFill>
                <a:schemeClr val="bg2"/>
              </a:solidFill>
              <a:effectLst/>
              <a:uLnTx/>
              <a:uFillTx/>
              <a:latin typeface="+mj-lt"/>
              <a:ea typeface="+mn-ea"/>
              <a:cs typeface="+mn-cs"/>
            </a:endParaRPr>
          </a:p>
        </p:txBody>
      </p:sp>
      <p:cxnSp>
        <p:nvCxnSpPr>
          <p:cNvPr id="21" name="Straight Connector 20">
            <a:extLst>
              <a:ext uri="{FF2B5EF4-FFF2-40B4-BE49-F238E27FC236}">
                <a16:creationId xmlns:a16="http://schemas.microsoft.com/office/drawing/2014/main" id="{061FAFF0-1ECB-4263-DED8-CA90A580CD00}"/>
              </a:ext>
            </a:extLst>
          </p:cNvPr>
          <p:cNvCxnSpPr>
            <a:cxnSpLocks/>
          </p:cNvCxnSpPr>
          <p:nvPr/>
        </p:nvCxnSpPr>
        <p:spPr>
          <a:xfrm>
            <a:off x="2555301" y="2449047"/>
            <a:ext cx="0" cy="94961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586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4" name="Straight Connector 3">
            <a:extLst>
              <a:ext uri="{FF2B5EF4-FFF2-40B4-BE49-F238E27FC236}">
                <a16:creationId xmlns:a16="http://schemas.microsoft.com/office/drawing/2014/main" id="{8B4BEFE6-2498-477D-E4B8-3C02B0B161C3}"/>
              </a:ext>
            </a:extLst>
          </p:cNvPr>
          <p:cNvCxnSpPr>
            <a:cxnSpLocks/>
          </p:cNvCxnSpPr>
          <p:nvPr/>
        </p:nvCxnSpPr>
        <p:spPr>
          <a:xfrm>
            <a:off x="6095996" y="1880100"/>
            <a:ext cx="0" cy="4151086"/>
          </a:xfrm>
          <a:prstGeom prst="line">
            <a:avLst/>
          </a:prstGeom>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6602374-1EEC-AE14-4276-88ED699BEFA9}"/>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3525" y="1786261"/>
            <a:ext cx="534078" cy="534078"/>
          </a:xfrm>
          <a:prstGeom prst="rect">
            <a:avLst/>
          </a:prstGeom>
        </p:spPr>
      </p:pic>
      <p:pic>
        <p:nvPicPr>
          <p:cNvPr id="15" name="Graphic 14">
            <a:extLst>
              <a:ext uri="{FF2B5EF4-FFF2-40B4-BE49-F238E27FC236}">
                <a16:creationId xmlns:a16="http://schemas.microsoft.com/office/drawing/2014/main" id="{50E48792-60D8-ADF5-9673-08572486B5DE}"/>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4732" y="5453362"/>
            <a:ext cx="671665" cy="671665"/>
          </a:xfrm>
          <a:prstGeom prst="rect">
            <a:avLst/>
          </a:prstGeom>
        </p:spPr>
      </p:pic>
      <p:pic>
        <p:nvPicPr>
          <p:cNvPr id="13" name="Graphic 12">
            <a:extLst>
              <a:ext uri="{FF2B5EF4-FFF2-40B4-BE49-F238E27FC236}">
                <a16:creationId xmlns:a16="http://schemas.microsoft.com/office/drawing/2014/main" id="{0B31FF02-DA65-1A55-EC4A-84F61B9C8F3A}"/>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4732" y="3551018"/>
            <a:ext cx="671665" cy="671665"/>
          </a:xfrm>
          <a:prstGeom prst="rect">
            <a:avLst/>
          </a:prstGeom>
        </p:spPr>
      </p:pic>
      <p:pic>
        <p:nvPicPr>
          <p:cNvPr id="10" name="Graphic 9">
            <a:extLst>
              <a:ext uri="{FF2B5EF4-FFF2-40B4-BE49-F238E27FC236}">
                <a16:creationId xmlns:a16="http://schemas.microsoft.com/office/drawing/2014/main" id="{092BA31A-CFE0-2B71-A615-EE0A6F59FDE6}"/>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54732" y="2599846"/>
            <a:ext cx="671665" cy="671665"/>
          </a:xfrm>
          <a:prstGeom prst="rect">
            <a:avLst/>
          </a:prstGeom>
        </p:spPr>
      </p:pic>
      <p:pic>
        <p:nvPicPr>
          <p:cNvPr id="16" name="Graphic 15">
            <a:extLst>
              <a:ext uri="{FF2B5EF4-FFF2-40B4-BE49-F238E27FC236}">
                <a16:creationId xmlns:a16="http://schemas.microsoft.com/office/drawing/2014/main" id="{A8420695-1304-7D20-5243-69B49A7D2407}"/>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3526" y="4570983"/>
            <a:ext cx="534078" cy="534078"/>
          </a:xfrm>
          <a:prstGeom prst="rect">
            <a:avLst/>
          </a:prstGeom>
        </p:spPr>
      </p:pic>
      <p:sp>
        <p:nvSpPr>
          <p:cNvPr id="17" name="TextBox 16">
            <a:extLst>
              <a:ext uri="{FF2B5EF4-FFF2-40B4-BE49-F238E27FC236}">
                <a16:creationId xmlns:a16="http://schemas.microsoft.com/office/drawing/2014/main" id="{10CC383F-917C-72E0-E7E6-6F995AA4B910}"/>
              </a:ext>
            </a:extLst>
          </p:cNvPr>
          <p:cNvSpPr txBox="1"/>
          <p:nvPr/>
        </p:nvSpPr>
        <p:spPr>
          <a:xfrm>
            <a:off x="1226397" y="1786260"/>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C3E27696-18B5-8B8E-79CC-DCCFF6C1BB08}"/>
              </a:ext>
            </a:extLst>
          </p:cNvPr>
          <p:cNvSpPr txBox="1"/>
          <p:nvPr/>
        </p:nvSpPr>
        <p:spPr>
          <a:xfrm>
            <a:off x="1226397" y="2668640"/>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01F7B0DF-9A17-B769-1D20-BF1259BD05A4}"/>
              </a:ext>
            </a:extLst>
          </p:cNvPr>
          <p:cNvSpPr txBox="1"/>
          <p:nvPr/>
        </p:nvSpPr>
        <p:spPr>
          <a:xfrm>
            <a:off x="1226397" y="3619812"/>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2475E82C-BB44-E78B-A078-5081CAA6B42D}"/>
              </a:ext>
            </a:extLst>
          </p:cNvPr>
          <p:cNvSpPr txBox="1"/>
          <p:nvPr/>
        </p:nvSpPr>
        <p:spPr>
          <a:xfrm>
            <a:off x="1226397" y="4570983"/>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BE28378F-AA45-0B17-E36A-F1253F1E04CD}"/>
              </a:ext>
            </a:extLst>
          </p:cNvPr>
          <p:cNvSpPr txBox="1"/>
          <p:nvPr/>
        </p:nvSpPr>
        <p:spPr>
          <a:xfrm>
            <a:off x="1226397" y="5522156"/>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pic>
        <p:nvPicPr>
          <p:cNvPr id="25" name="Graphic 24">
            <a:extLst>
              <a:ext uri="{FF2B5EF4-FFF2-40B4-BE49-F238E27FC236}">
                <a16:creationId xmlns:a16="http://schemas.microsoft.com/office/drawing/2014/main" id="{39A70096-DFF0-B9F5-35FF-ABD304A81BD7}"/>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96464" y="1786261"/>
            <a:ext cx="534078" cy="534078"/>
          </a:xfrm>
          <a:prstGeom prst="rect">
            <a:avLst/>
          </a:prstGeom>
        </p:spPr>
      </p:pic>
      <p:pic>
        <p:nvPicPr>
          <p:cNvPr id="26" name="Graphic 25">
            <a:extLst>
              <a:ext uri="{FF2B5EF4-FFF2-40B4-BE49-F238E27FC236}">
                <a16:creationId xmlns:a16="http://schemas.microsoft.com/office/drawing/2014/main" id="{F4834C94-68B8-087B-9E3C-DCB433EDD992}"/>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27672" y="4502190"/>
            <a:ext cx="671665" cy="671665"/>
          </a:xfrm>
          <a:prstGeom prst="rect">
            <a:avLst/>
          </a:prstGeom>
        </p:spPr>
      </p:pic>
      <p:pic>
        <p:nvPicPr>
          <p:cNvPr id="27" name="Graphic 26">
            <a:extLst>
              <a:ext uri="{FF2B5EF4-FFF2-40B4-BE49-F238E27FC236}">
                <a16:creationId xmlns:a16="http://schemas.microsoft.com/office/drawing/2014/main" id="{5C05A125-7571-87D2-F040-6157B6E55F21}"/>
              </a:ext>
            </a:extLst>
          </p:cNvPr>
          <p:cNvPicPr>
            <a:picLocks noChangeAspect="1"/>
          </p:cNvPicPr>
          <p:nvPr>
            <p:custDataLst>
              <p:tags r:id="rId9"/>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27671" y="3551018"/>
            <a:ext cx="671665" cy="671665"/>
          </a:xfrm>
          <a:prstGeom prst="rect">
            <a:avLst/>
          </a:prstGeom>
        </p:spPr>
      </p:pic>
      <p:pic>
        <p:nvPicPr>
          <p:cNvPr id="28" name="Graphic 27">
            <a:extLst>
              <a:ext uri="{FF2B5EF4-FFF2-40B4-BE49-F238E27FC236}">
                <a16:creationId xmlns:a16="http://schemas.microsoft.com/office/drawing/2014/main" id="{F92CFCE3-AE49-1B27-7B9E-D9CAF7A9EB85}"/>
              </a:ext>
            </a:extLst>
          </p:cNvPr>
          <p:cNvPicPr>
            <a:picLocks noChangeAspect="1"/>
          </p:cNvPicPr>
          <p:nvPr>
            <p:custDataLst>
              <p:tags r:id="rId10"/>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27671" y="2599846"/>
            <a:ext cx="671665" cy="671665"/>
          </a:xfrm>
          <a:prstGeom prst="rect">
            <a:avLst/>
          </a:prstGeom>
        </p:spPr>
      </p:pic>
      <p:pic>
        <p:nvPicPr>
          <p:cNvPr id="29" name="Graphic 28">
            <a:extLst>
              <a:ext uri="{FF2B5EF4-FFF2-40B4-BE49-F238E27FC236}">
                <a16:creationId xmlns:a16="http://schemas.microsoft.com/office/drawing/2014/main" id="{7AADA2DF-0229-C2F3-B034-B1674803A2F8}"/>
              </a:ext>
            </a:extLst>
          </p:cNvPr>
          <p:cNvPicPr>
            <a:picLocks noChangeAspect="1"/>
          </p:cNvPicPr>
          <p:nvPr>
            <p:custDataLst>
              <p:tags r:id="rId11"/>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96464" y="5522156"/>
            <a:ext cx="534078" cy="534078"/>
          </a:xfrm>
          <a:prstGeom prst="rect">
            <a:avLst/>
          </a:prstGeom>
        </p:spPr>
      </p:pic>
      <p:sp>
        <p:nvSpPr>
          <p:cNvPr id="30" name="TextBox 29">
            <a:extLst>
              <a:ext uri="{FF2B5EF4-FFF2-40B4-BE49-F238E27FC236}">
                <a16:creationId xmlns:a16="http://schemas.microsoft.com/office/drawing/2014/main" id="{A9DFAF8D-C2FF-1CBA-3A10-BC00B415185F}"/>
              </a:ext>
            </a:extLst>
          </p:cNvPr>
          <p:cNvSpPr txBox="1"/>
          <p:nvPr/>
        </p:nvSpPr>
        <p:spPr>
          <a:xfrm>
            <a:off x="7399336" y="1786260"/>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4B533393-7B3F-E551-2F30-CF26EF02FC62}"/>
              </a:ext>
            </a:extLst>
          </p:cNvPr>
          <p:cNvSpPr txBox="1"/>
          <p:nvPr/>
        </p:nvSpPr>
        <p:spPr>
          <a:xfrm>
            <a:off x="7399336" y="2668640"/>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87F74D72-3741-D0F3-785D-FCD586C2B5F6}"/>
              </a:ext>
            </a:extLst>
          </p:cNvPr>
          <p:cNvSpPr txBox="1"/>
          <p:nvPr/>
        </p:nvSpPr>
        <p:spPr>
          <a:xfrm>
            <a:off x="7399336" y="3619812"/>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FAB0AF3-5102-A55A-4CD6-81977AB8D567}"/>
              </a:ext>
            </a:extLst>
          </p:cNvPr>
          <p:cNvSpPr txBox="1"/>
          <p:nvPr/>
        </p:nvSpPr>
        <p:spPr>
          <a:xfrm>
            <a:off x="7399336" y="4570983"/>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40E20AAA-0921-A9A2-1739-7369A8C79CF2}"/>
              </a:ext>
            </a:extLst>
          </p:cNvPr>
          <p:cNvSpPr txBox="1"/>
          <p:nvPr/>
        </p:nvSpPr>
        <p:spPr>
          <a:xfrm>
            <a:off x="7399336" y="5522156"/>
            <a:ext cx="4169138" cy="534078"/>
          </a:xfrm>
          <a:prstGeom prst="rect">
            <a:avLst/>
          </a:prstGeom>
          <a:noFill/>
        </p:spPr>
        <p:txBody>
          <a:bodyPr vert="horz" wrap="square" rtlCol="0" anchor="ctr">
            <a:no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05624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3" name="Rectangle 12">
            <a:extLst>
              <a:ext uri="{FF2B5EF4-FFF2-40B4-BE49-F238E27FC236}">
                <a16:creationId xmlns:a16="http://schemas.microsoft.com/office/drawing/2014/main" id="{871E92D1-FB95-35C0-6A9D-00DD513C02C1}"/>
              </a:ext>
            </a:extLst>
          </p:cNvPr>
          <p:cNvSpPr/>
          <p:nvPr/>
        </p:nvSpPr>
        <p:spPr>
          <a:xfrm>
            <a:off x="3742877" y="1996726"/>
            <a:ext cx="7344108" cy="17420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F8B1B3-4190-E4FB-4D0D-2E5F5A35ED66}"/>
              </a:ext>
            </a:extLst>
          </p:cNvPr>
          <p:cNvSpPr/>
          <p:nvPr/>
        </p:nvSpPr>
        <p:spPr>
          <a:xfrm>
            <a:off x="1105014" y="1996726"/>
            <a:ext cx="4049738" cy="17420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2E8756AB-6417-DD18-069B-D3C04CB14507}"/>
              </a:ext>
            </a:extLst>
          </p:cNvPr>
          <p:cNvSpPr txBox="1"/>
          <p:nvPr/>
        </p:nvSpPr>
        <p:spPr>
          <a:xfrm>
            <a:off x="2667628" y="2159029"/>
            <a:ext cx="2395613" cy="1055371"/>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A647826-B6FF-264B-223F-D8BC06CCE44E}"/>
              </a:ext>
            </a:extLst>
          </p:cNvPr>
          <p:cNvSpPr txBox="1"/>
          <p:nvPr/>
        </p:nvSpPr>
        <p:spPr>
          <a:xfrm>
            <a:off x="2667628" y="3160190"/>
            <a:ext cx="2395613" cy="381398"/>
          </a:xfrm>
          <a:prstGeom prst="rect">
            <a:avLst/>
          </a:prstGeom>
          <a:noFill/>
        </p:spPr>
        <p:txBody>
          <a:bodyPr vert="horz" wrap="square" rtlCol="0">
            <a:spAutoFit/>
          </a:bodyPr>
          <a:lstStyle/>
          <a:p>
            <a:pPr algn="l">
              <a:lnSpc>
                <a:spcPct val="150000"/>
              </a:lnSpc>
            </a:pPr>
            <a:r>
              <a:rPr lang="en-US" sz="1600" b="1" dirty="0">
                <a:solidFill>
                  <a:schemeClr val="bg2"/>
                </a:solidFill>
                <a:latin typeface="Calibri" panose="020F0502020204030204" pitchFamily="34" charset="0"/>
                <a:ea typeface="Open Sans" panose="020B0606030504020204" pitchFamily="34" charset="0"/>
                <a:cs typeface="Calibri" panose="020F0502020204030204" pitchFamily="34" charset="0"/>
              </a:rPr>
              <a:t>Enter Title Here Here Yes </a:t>
            </a:r>
          </a:p>
        </p:txBody>
      </p:sp>
      <p:sp>
        <p:nvSpPr>
          <p:cNvPr id="3" name="Rectangle 2">
            <a:extLst>
              <a:ext uri="{FF2B5EF4-FFF2-40B4-BE49-F238E27FC236}">
                <a16:creationId xmlns:a16="http://schemas.microsoft.com/office/drawing/2014/main" id="{BD888763-1C66-5225-D938-FFE050BF5083}"/>
              </a:ext>
            </a:extLst>
          </p:cNvPr>
          <p:cNvSpPr/>
          <p:nvPr/>
        </p:nvSpPr>
        <p:spPr>
          <a:xfrm>
            <a:off x="1105016" y="2159029"/>
            <a:ext cx="1448224" cy="13878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pic>
        <p:nvPicPr>
          <p:cNvPr id="7" name="Picture 6" descr="Shape&#10;&#10;Description automatically generated">
            <a:extLst>
              <a:ext uri="{FF2B5EF4-FFF2-40B4-BE49-F238E27FC236}">
                <a16:creationId xmlns:a16="http://schemas.microsoft.com/office/drawing/2014/main" id="{CD473548-8A2C-03BA-7F6B-11268BD9C0E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230843" y="2279612"/>
            <a:ext cx="1196570" cy="1146694"/>
          </a:xfrm>
          <a:prstGeom prst="rect">
            <a:avLst/>
          </a:prstGeom>
        </p:spPr>
      </p:pic>
      <p:sp>
        <p:nvSpPr>
          <p:cNvPr id="14" name="TextBox 13">
            <a:extLst>
              <a:ext uri="{FF2B5EF4-FFF2-40B4-BE49-F238E27FC236}">
                <a16:creationId xmlns:a16="http://schemas.microsoft.com/office/drawing/2014/main" id="{7AFE44D8-BA8D-B665-1D57-13B272B11FDA}"/>
              </a:ext>
            </a:extLst>
          </p:cNvPr>
          <p:cNvSpPr txBox="1">
            <a:spLocks/>
          </p:cNvSpPr>
          <p:nvPr/>
        </p:nvSpPr>
        <p:spPr>
          <a:xfrm>
            <a:off x="5269140" y="2491517"/>
            <a:ext cx="5692026" cy="1050071"/>
          </a:xfrm>
          <a:prstGeom prst="rect">
            <a:avLst/>
          </a:prstGeom>
          <a:noFill/>
        </p:spPr>
        <p:txBody>
          <a:bodyPr vert="horz" wrap="square" rtlCol="0">
            <a:no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a:p>
            <a:pPr algn="l">
              <a:lnSpc>
                <a:spcPct val="150000"/>
              </a:lnSpc>
            </a:pPr>
            <a:endPar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D8D6F97-4173-D9E2-5C9A-5DA6A32FB123}"/>
              </a:ext>
            </a:extLst>
          </p:cNvPr>
          <p:cNvSpPr txBox="1"/>
          <p:nvPr/>
        </p:nvSpPr>
        <p:spPr>
          <a:xfrm>
            <a:off x="5280579" y="2159029"/>
            <a:ext cx="5680586" cy="332488"/>
          </a:xfrm>
          <a:prstGeom prst="rect">
            <a:avLst/>
          </a:prstGeom>
          <a:noFill/>
        </p:spPr>
        <p:txBody>
          <a:bodyPr vert="horz" wrap="square" rtlCol="0" anchor="ctr">
            <a:noAutofit/>
          </a:bodyPr>
          <a:lstStyle/>
          <a:p>
            <a:pPr algn="l">
              <a:lnSpc>
                <a:spcPct val="150000"/>
              </a:lnSpc>
            </a:pPr>
            <a:r>
              <a:rPr lang="en-US" sz="1600" b="1" dirty="0">
                <a:solidFill>
                  <a:schemeClr val="bg2"/>
                </a:solidFill>
                <a:latin typeface="Calibri" panose="020F0502020204030204" pitchFamily="34" charset="0"/>
                <a:ea typeface="Open Sans" panose="020B0606030504020204" pitchFamily="34" charset="0"/>
                <a:cs typeface="Calibri" panose="020F0502020204030204" pitchFamily="34" charset="0"/>
              </a:rPr>
              <a:t>Enter Title Here Here Yes </a:t>
            </a:r>
          </a:p>
        </p:txBody>
      </p:sp>
      <p:sp>
        <p:nvSpPr>
          <p:cNvPr id="18" name="Rectangle 17">
            <a:extLst>
              <a:ext uri="{FF2B5EF4-FFF2-40B4-BE49-F238E27FC236}">
                <a16:creationId xmlns:a16="http://schemas.microsoft.com/office/drawing/2014/main" id="{B7C10411-F999-5A81-104E-B7150FA1030E}"/>
              </a:ext>
            </a:extLst>
          </p:cNvPr>
          <p:cNvSpPr/>
          <p:nvPr/>
        </p:nvSpPr>
        <p:spPr>
          <a:xfrm>
            <a:off x="3742878" y="3993365"/>
            <a:ext cx="7344108" cy="174209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8F36AF9D-00E6-882C-5A73-6C394E41552D}"/>
              </a:ext>
            </a:extLst>
          </p:cNvPr>
          <p:cNvSpPr/>
          <p:nvPr/>
        </p:nvSpPr>
        <p:spPr>
          <a:xfrm>
            <a:off x="1105015" y="3993365"/>
            <a:ext cx="4049738" cy="17420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99DE6813-5950-4841-D20D-B59CE6916316}"/>
              </a:ext>
            </a:extLst>
          </p:cNvPr>
          <p:cNvSpPr txBox="1"/>
          <p:nvPr/>
        </p:nvSpPr>
        <p:spPr>
          <a:xfrm>
            <a:off x="2667629" y="4155668"/>
            <a:ext cx="2395613" cy="1055371"/>
          </a:xfrm>
          <a:prstGeom prst="rect">
            <a:avLst/>
          </a:prstGeom>
          <a:noFill/>
        </p:spPr>
        <p:txBody>
          <a:bodyPr vert="horz" wrap="square" rtlCol="0">
            <a:spAutoFit/>
          </a:bodyPr>
          <a:lstStyle/>
          <a:p>
            <a:pPr algn="l">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a:t>
            </a:r>
            <a:endPar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71E31CE4-1A85-A8D7-7FD4-6B9BECBD266D}"/>
              </a:ext>
            </a:extLst>
          </p:cNvPr>
          <p:cNvSpPr txBox="1"/>
          <p:nvPr/>
        </p:nvSpPr>
        <p:spPr>
          <a:xfrm>
            <a:off x="2667629" y="5156829"/>
            <a:ext cx="2395613" cy="381398"/>
          </a:xfrm>
          <a:prstGeom prst="rect">
            <a:avLst/>
          </a:prstGeom>
          <a:noFill/>
        </p:spPr>
        <p:txBody>
          <a:bodyPr vert="horz" wrap="square" rtlCol="0">
            <a:spAutoFit/>
          </a:bodyPr>
          <a:lstStyle/>
          <a:p>
            <a:pPr algn="l">
              <a:lnSpc>
                <a:spcPct val="150000"/>
              </a:lnSpc>
            </a:pPr>
            <a:r>
              <a:rPr lang="en-US" sz="1600" b="1" dirty="0">
                <a:solidFill>
                  <a:schemeClr val="bg2"/>
                </a:solidFill>
                <a:latin typeface="Calibri" panose="020F0502020204030204" pitchFamily="34" charset="0"/>
                <a:ea typeface="Open Sans" panose="020B0606030504020204" pitchFamily="34" charset="0"/>
                <a:cs typeface="Calibri" panose="020F0502020204030204" pitchFamily="34" charset="0"/>
              </a:rPr>
              <a:t>Enter Title Here Here Yes </a:t>
            </a:r>
          </a:p>
        </p:txBody>
      </p:sp>
      <p:sp>
        <p:nvSpPr>
          <p:cNvPr id="22" name="Rectangle 21">
            <a:extLst>
              <a:ext uri="{FF2B5EF4-FFF2-40B4-BE49-F238E27FC236}">
                <a16:creationId xmlns:a16="http://schemas.microsoft.com/office/drawing/2014/main" id="{854703B0-1AF0-8C95-876A-F5B5B7DF6B24}"/>
              </a:ext>
            </a:extLst>
          </p:cNvPr>
          <p:cNvSpPr/>
          <p:nvPr/>
        </p:nvSpPr>
        <p:spPr>
          <a:xfrm>
            <a:off x="1105017" y="4155668"/>
            <a:ext cx="1448224" cy="138785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ea typeface="Open Sans" panose="020B0606030504020204" pitchFamily="34" charset="0"/>
              <a:cs typeface="Calibri" panose="020F0502020204030204" pitchFamily="34" charset="0"/>
            </a:endParaRPr>
          </a:p>
        </p:txBody>
      </p:sp>
      <p:pic>
        <p:nvPicPr>
          <p:cNvPr id="23" name="Picture 22" descr="Shape&#10;&#10;Description automatically generated">
            <a:extLst>
              <a:ext uri="{FF2B5EF4-FFF2-40B4-BE49-F238E27FC236}">
                <a16:creationId xmlns:a16="http://schemas.microsoft.com/office/drawing/2014/main" id="{7AC9D604-DD54-A4AA-9C64-CA38A212AB1C}"/>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230844" y="4276251"/>
            <a:ext cx="1196570" cy="1146694"/>
          </a:xfrm>
          <a:prstGeom prst="rect">
            <a:avLst/>
          </a:prstGeom>
        </p:spPr>
      </p:pic>
      <p:sp>
        <p:nvSpPr>
          <p:cNvPr id="24" name="TextBox 23">
            <a:extLst>
              <a:ext uri="{FF2B5EF4-FFF2-40B4-BE49-F238E27FC236}">
                <a16:creationId xmlns:a16="http://schemas.microsoft.com/office/drawing/2014/main" id="{77B724EF-38F4-44B6-A935-686B97BE69CF}"/>
              </a:ext>
            </a:extLst>
          </p:cNvPr>
          <p:cNvSpPr txBox="1">
            <a:spLocks/>
          </p:cNvSpPr>
          <p:nvPr/>
        </p:nvSpPr>
        <p:spPr>
          <a:xfrm>
            <a:off x="5269141" y="4488156"/>
            <a:ext cx="5692026" cy="1050071"/>
          </a:xfrm>
          <a:prstGeom prst="rect">
            <a:avLst/>
          </a:prstGeom>
          <a:noFill/>
        </p:spPr>
        <p:txBody>
          <a:bodyPr vert="horz" wrap="square" rtlCol="0">
            <a:noAutofit/>
          </a:bodyPr>
          <a:lstStyle/>
          <a:p>
            <a:pPr>
              <a:lnSpc>
                <a:spcPct val="150000"/>
              </a:lnSpc>
            </a:pPr>
            <a:r>
              <a:rPr lang="en-US" sz="12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 Nullam sed nisi fringilla, faucibus risus quis, tempus metus. Etiam vitae quam quis leo pulvinar lacinia at quis odio. Nullam sed nisi fringilla, faucibus risus quis, tempus metus. Etiam vitae quam quis leo pulvinar lacinia at quis odio.</a:t>
            </a:r>
            <a:endParaRPr lang="en-US" sz="1200" dirty="0">
              <a:solidFill>
                <a:schemeClr val="bg2"/>
              </a:solidFill>
              <a:latin typeface="Calibri" panose="020F0502020204030204" pitchFamily="34" charset="0"/>
              <a:ea typeface="Open Sans" panose="020B060603050402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00115A0-394D-81A6-E9AF-DCEF2E306564}"/>
              </a:ext>
            </a:extLst>
          </p:cNvPr>
          <p:cNvSpPr txBox="1"/>
          <p:nvPr/>
        </p:nvSpPr>
        <p:spPr>
          <a:xfrm>
            <a:off x="5280580" y="4155668"/>
            <a:ext cx="5680586" cy="332488"/>
          </a:xfrm>
          <a:prstGeom prst="rect">
            <a:avLst/>
          </a:prstGeom>
          <a:noFill/>
        </p:spPr>
        <p:txBody>
          <a:bodyPr vert="horz" wrap="square" rtlCol="0" anchor="ctr">
            <a:noAutofit/>
          </a:bodyPr>
          <a:lstStyle/>
          <a:p>
            <a:pPr algn="l">
              <a:lnSpc>
                <a:spcPct val="150000"/>
              </a:lnSpc>
            </a:pPr>
            <a:r>
              <a:rPr lang="en-US" sz="1600" b="1" dirty="0">
                <a:solidFill>
                  <a:schemeClr val="bg2"/>
                </a:solidFill>
                <a:latin typeface="Calibri" panose="020F0502020204030204" pitchFamily="34" charset="0"/>
                <a:ea typeface="Open Sans" panose="020B0606030504020204" pitchFamily="34" charset="0"/>
                <a:cs typeface="Calibri" panose="020F0502020204030204" pitchFamily="34" charset="0"/>
              </a:rPr>
              <a:t>Enter Title Here Here Yes </a:t>
            </a:r>
          </a:p>
        </p:txBody>
      </p:sp>
    </p:spTree>
    <p:custDataLst>
      <p:tags r:id="rId1"/>
    </p:custDataLst>
    <p:extLst>
      <p:ext uri="{BB962C8B-B14F-4D97-AF65-F5344CB8AC3E}">
        <p14:creationId xmlns:p14="http://schemas.microsoft.com/office/powerpoint/2010/main" val="403868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12" name="Rounded Rectangle">
            <a:extLst>
              <a:ext uri="{FF2B5EF4-FFF2-40B4-BE49-F238E27FC236}">
                <a16:creationId xmlns:a16="http://schemas.microsoft.com/office/drawing/2014/main" id="{4F8B506E-212E-3FD4-6D4D-C51ADA644358}"/>
              </a:ext>
            </a:extLst>
          </p:cNvPr>
          <p:cNvSpPr/>
          <p:nvPr/>
        </p:nvSpPr>
        <p:spPr>
          <a:xfrm>
            <a:off x="7243506" y="1854063"/>
            <a:ext cx="4252462" cy="4012398"/>
          </a:xfrm>
          <a:prstGeom prst="roundRect">
            <a:avLst>
              <a:gd name="adj" fmla="val 4180"/>
            </a:avLst>
          </a:prstGeom>
          <a:solidFill>
            <a:schemeClr val="bg1"/>
          </a:solidFill>
          <a:ln w="12700">
            <a:miter lim="400000"/>
          </a:ln>
          <a:effectLst>
            <a:outerShdw blurRad="139700" dist="50800" dir="2700000" sx="101000" sy="101000" algn="tl" rotWithShape="0">
              <a:prstClr val="black">
                <a:alpha val="16000"/>
              </a:prstClr>
            </a:outerShdw>
          </a:effectLst>
        </p:spPr>
        <p:txBody>
          <a:bodyPr lIns="0" tIns="0" rIns="0" bIns="0" anchor="ctr"/>
          <a:lstStyle/>
          <a:p>
            <a:pPr marL="0" marR="0" lvl="0" indent="0" algn="ctr" defTabSz="825500" rtl="0" eaLnBrk="1" fontAlgn="auto" latinLnBrk="0" hangingPunct="0">
              <a:lnSpc>
                <a:spcPct val="100000"/>
              </a:lnSpc>
              <a:spcBef>
                <a:spcPts val="0"/>
              </a:spcBef>
              <a:spcAft>
                <a:spcPts val="0"/>
              </a:spcAft>
              <a:buClrTx/>
              <a:buSzTx/>
              <a:buFontTx/>
              <a:buNone/>
              <a:tabLst/>
              <a:defRPr sz="3200" b="0">
                <a:solidFill>
                  <a:srgbClr val="FFFFFF"/>
                </a:solidFill>
                <a:latin typeface="+mn-lt"/>
                <a:ea typeface="+mn-ea"/>
                <a:cs typeface="+mn-cs"/>
                <a:sym typeface="Helvetica Neue Medium"/>
              </a:defRPr>
            </a:pPr>
            <a:endParaRPr kumimoji="0" sz="1200" b="0" i="0" u="none" strike="noStrike" kern="0" cap="none" spc="0" normalizeH="0" baseline="0" noProof="0">
              <a:ln>
                <a:noFill/>
              </a:ln>
              <a:solidFill>
                <a:schemeClr val="bg2"/>
              </a:solidFill>
              <a:effectLst/>
              <a:uLnTx/>
              <a:uFillTx/>
              <a:latin typeface="Calibri" panose="020F0502020204030204" pitchFamily="34" charset="0"/>
              <a:ea typeface="Helvetica Neue Medium"/>
              <a:cs typeface="Helvetica Neue Medium"/>
              <a:sym typeface="Helvetica Neue Medium"/>
            </a:endParaRPr>
          </a:p>
        </p:txBody>
      </p:sp>
      <p:sp>
        <p:nvSpPr>
          <p:cNvPr id="14" name="Google Shape;200;p28">
            <a:extLst>
              <a:ext uri="{FF2B5EF4-FFF2-40B4-BE49-F238E27FC236}">
                <a16:creationId xmlns:a16="http://schemas.microsoft.com/office/drawing/2014/main" id="{92BD46FB-35A4-CB94-2CF9-28F6CD3261FE}"/>
              </a:ext>
            </a:extLst>
          </p:cNvPr>
          <p:cNvSpPr txBox="1"/>
          <p:nvPr/>
        </p:nvSpPr>
        <p:spPr>
          <a:xfrm>
            <a:off x="8021435" y="1957037"/>
            <a:ext cx="2696600" cy="849574"/>
          </a:xfrm>
          <a:prstGeom prst="rect">
            <a:avLst/>
          </a:prstGeom>
          <a:noFill/>
          <a:ln>
            <a:noFill/>
          </a:ln>
        </p:spPr>
        <p:txBody>
          <a:bodyPr spcFirstLastPara="1" wrap="square" lIns="121900" tIns="121900" rIns="121900" bIns="121900" anchor="ctr" anchorCtr="0">
            <a:noAutofit/>
          </a:bodyPr>
          <a:lstStyle/>
          <a:p>
            <a:pPr algn="ctr">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lgn="ctr">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a:t>
            </a:r>
          </a:p>
        </p:txBody>
      </p:sp>
      <p:sp>
        <p:nvSpPr>
          <p:cNvPr id="15" name="TextBox 14">
            <a:extLst>
              <a:ext uri="{FF2B5EF4-FFF2-40B4-BE49-F238E27FC236}">
                <a16:creationId xmlns:a16="http://schemas.microsoft.com/office/drawing/2014/main" id="{733A0456-9C9D-2BC8-012F-AB338C9C52AB}"/>
              </a:ext>
            </a:extLst>
          </p:cNvPr>
          <p:cNvSpPr txBox="1">
            <a:spLocks/>
          </p:cNvSpPr>
          <p:nvPr/>
        </p:nvSpPr>
        <p:spPr>
          <a:xfrm>
            <a:off x="1471353" y="1716634"/>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19" name="TextBox 18">
            <a:extLst>
              <a:ext uri="{FF2B5EF4-FFF2-40B4-BE49-F238E27FC236}">
                <a16:creationId xmlns:a16="http://schemas.microsoft.com/office/drawing/2014/main" id="{07D334D1-3DC3-8374-91A7-74CC77FC6FC7}"/>
              </a:ext>
            </a:extLst>
          </p:cNvPr>
          <p:cNvSpPr txBox="1"/>
          <p:nvPr/>
        </p:nvSpPr>
        <p:spPr>
          <a:xfrm>
            <a:off x="707308" y="1336803"/>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60000"/>
                    <a:lumOff val="40000"/>
                  </a:schemeClr>
                </a:solidFill>
                <a:latin typeface="Calibri" panose="020F0502020204030204" pitchFamily="34" charset="0"/>
                <a:cs typeface="Calibri" panose="020F0502020204030204" pitchFamily="34" charset="0"/>
              </a:rPr>
              <a:t>1</a:t>
            </a:r>
          </a:p>
        </p:txBody>
      </p:sp>
      <p:sp>
        <p:nvSpPr>
          <p:cNvPr id="32" name="TextBox 31">
            <a:extLst>
              <a:ext uri="{FF2B5EF4-FFF2-40B4-BE49-F238E27FC236}">
                <a16:creationId xmlns:a16="http://schemas.microsoft.com/office/drawing/2014/main" id="{B52AFA3E-894A-966D-8E0B-BD9C7E9439BE}"/>
              </a:ext>
            </a:extLst>
          </p:cNvPr>
          <p:cNvSpPr txBox="1">
            <a:spLocks/>
          </p:cNvSpPr>
          <p:nvPr/>
        </p:nvSpPr>
        <p:spPr>
          <a:xfrm>
            <a:off x="1471353" y="2899620"/>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2"/>
                </a:solidFill>
                <a:effectLst/>
                <a:uLnTx/>
                <a:uFillTx/>
                <a:latin typeface="Calibri" panose="020F0502020204030204" pitchFamily="34" charset="0"/>
                <a:ea typeface="+mn-ea"/>
                <a:cs typeface="+mn-cs"/>
              </a:rPr>
              <a:t>Etiam vitae quam quis leo </a:t>
            </a: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pulvinar lacinia at quis odio. Nullam sed nisi fringilla, faucibus risus quis, tempus metus.</a:t>
            </a:r>
          </a:p>
        </p:txBody>
      </p:sp>
      <p:sp>
        <p:nvSpPr>
          <p:cNvPr id="33" name="TextBox 32">
            <a:extLst>
              <a:ext uri="{FF2B5EF4-FFF2-40B4-BE49-F238E27FC236}">
                <a16:creationId xmlns:a16="http://schemas.microsoft.com/office/drawing/2014/main" id="{9CDD9C83-E1E7-61A3-A337-FBE241E413D6}"/>
              </a:ext>
            </a:extLst>
          </p:cNvPr>
          <p:cNvSpPr txBox="1"/>
          <p:nvPr/>
        </p:nvSpPr>
        <p:spPr>
          <a:xfrm>
            <a:off x="707308" y="2519789"/>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2"/>
                </a:solidFill>
                <a:latin typeface="Calibri" panose="020F0502020204030204" pitchFamily="34" charset="0"/>
                <a:cs typeface="Calibri" panose="020F0502020204030204" pitchFamily="34" charset="0"/>
              </a:rPr>
              <a:t>2</a:t>
            </a:r>
          </a:p>
        </p:txBody>
      </p:sp>
      <p:sp>
        <p:nvSpPr>
          <p:cNvPr id="35" name="TextBox 34">
            <a:extLst>
              <a:ext uri="{FF2B5EF4-FFF2-40B4-BE49-F238E27FC236}">
                <a16:creationId xmlns:a16="http://schemas.microsoft.com/office/drawing/2014/main" id="{C5A305F3-5F1A-B0AB-F227-A6115D957ABE}"/>
              </a:ext>
            </a:extLst>
          </p:cNvPr>
          <p:cNvSpPr txBox="1">
            <a:spLocks/>
          </p:cNvSpPr>
          <p:nvPr/>
        </p:nvSpPr>
        <p:spPr>
          <a:xfrm>
            <a:off x="1471353" y="4082606"/>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36" name="TextBox 35">
            <a:extLst>
              <a:ext uri="{FF2B5EF4-FFF2-40B4-BE49-F238E27FC236}">
                <a16:creationId xmlns:a16="http://schemas.microsoft.com/office/drawing/2014/main" id="{092B366F-6D0F-6B9A-91A8-FEEAF116156C}"/>
              </a:ext>
            </a:extLst>
          </p:cNvPr>
          <p:cNvSpPr txBox="1"/>
          <p:nvPr/>
        </p:nvSpPr>
        <p:spPr>
          <a:xfrm>
            <a:off x="707308" y="3702775"/>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3</a:t>
            </a:r>
          </a:p>
        </p:txBody>
      </p:sp>
      <p:sp>
        <p:nvSpPr>
          <p:cNvPr id="38" name="TextBox 37">
            <a:extLst>
              <a:ext uri="{FF2B5EF4-FFF2-40B4-BE49-F238E27FC236}">
                <a16:creationId xmlns:a16="http://schemas.microsoft.com/office/drawing/2014/main" id="{28A2BDBD-1B10-F725-9B4D-E5859060F8E6}"/>
              </a:ext>
            </a:extLst>
          </p:cNvPr>
          <p:cNvSpPr txBox="1">
            <a:spLocks/>
          </p:cNvSpPr>
          <p:nvPr/>
        </p:nvSpPr>
        <p:spPr>
          <a:xfrm>
            <a:off x="1471353" y="5265591"/>
            <a:ext cx="538318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a:t>
            </a:r>
          </a:p>
        </p:txBody>
      </p:sp>
      <p:sp>
        <p:nvSpPr>
          <p:cNvPr id="39" name="TextBox 38">
            <a:extLst>
              <a:ext uri="{FF2B5EF4-FFF2-40B4-BE49-F238E27FC236}">
                <a16:creationId xmlns:a16="http://schemas.microsoft.com/office/drawing/2014/main" id="{0697A2AC-B564-1918-14D2-920FF5A47CDE}"/>
              </a:ext>
            </a:extLst>
          </p:cNvPr>
          <p:cNvSpPr txBox="1"/>
          <p:nvPr/>
        </p:nvSpPr>
        <p:spPr>
          <a:xfrm>
            <a:off x="707308" y="4885760"/>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50000"/>
                  </a:schemeClr>
                </a:solidFill>
                <a:latin typeface="Calibri" panose="020F0502020204030204" pitchFamily="34" charset="0"/>
                <a:cs typeface="Calibri" panose="020F0502020204030204" pitchFamily="34" charset="0"/>
              </a:rPr>
              <a:t>4</a:t>
            </a:r>
          </a:p>
        </p:txBody>
      </p:sp>
      <p:pic>
        <p:nvPicPr>
          <p:cNvPr id="3" name="Picture 2" descr="Shape&#10;&#10;Description automatically generated">
            <a:extLst>
              <a:ext uri="{FF2B5EF4-FFF2-40B4-BE49-F238E27FC236}">
                <a16:creationId xmlns:a16="http://schemas.microsoft.com/office/drawing/2014/main" id="{9029012A-EC38-1F9C-BF5A-A511E487B92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7939568" y="2849957"/>
            <a:ext cx="2860339" cy="2698864"/>
          </a:xfrm>
          <a:prstGeom prst="roundRect">
            <a:avLst>
              <a:gd name="adj" fmla="val 7770"/>
            </a:avLst>
          </a:prstGeom>
          <a:blipFill>
            <a:blip r:embed="rId5">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1275454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8" name="Group 17">
            <a:extLst>
              <a:ext uri="{FF2B5EF4-FFF2-40B4-BE49-F238E27FC236}">
                <a16:creationId xmlns:a16="http://schemas.microsoft.com/office/drawing/2014/main" id="{EE9AE9AE-E88A-A93B-DC1E-D3D23564FEA5}"/>
              </a:ext>
            </a:extLst>
          </p:cNvPr>
          <p:cNvGrpSpPr>
            <a:grpSpLocks/>
          </p:cNvGrpSpPr>
          <p:nvPr/>
        </p:nvGrpSpPr>
        <p:grpSpPr>
          <a:xfrm>
            <a:off x="554732" y="2456798"/>
            <a:ext cx="591897" cy="591897"/>
            <a:chOff x="974620" y="2868548"/>
            <a:chExt cx="862130" cy="862130"/>
          </a:xfrm>
        </p:grpSpPr>
        <p:sp>
          <p:nvSpPr>
            <p:cNvPr id="19" name="Oval 18">
              <a:extLst>
                <a:ext uri="{FF2B5EF4-FFF2-40B4-BE49-F238E27FC236}">
                  <a16:creationId xmlns:a16="http://schemas.microsoft.com/office/drawing/2014/main" id="{AC37965F-C7F9-AE29-80EC-205832D78EEC}"/>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0" name="Graphic 19">
              <a:extLst>
                <a:ext uri="{FF2B5EF4-FFF2-40B4-BE49-F238E27FC236}">
                  <a16:creationId xmlns:a16="http://schemas.microsoft.com/office/drawing/2014/main" id="{D97B13C6-E7D4-D772-9384-E4D0F579CD99}"/>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nvGrpSpPr>
          <p:cNvPr id="23" name="Group 22">
            <a:extLst>
              <a:ext uri="{FF2B5EF4-FFF2-40B4-BE49-F238E27FC236}">
                <a16:creationId xmlns:a16="http://schemas.microsoft.com/office/drawing/2014/main" id="{B6FEA6FC-1053-2008-7A12-6F3B367F9B4B}"/>
              </a:ext>
            </a:extLst>
          </p:cNvPr>
          <p:cNvGrpSpPr>
            <a:grpSpLocks/>
          </p:cNvGrpSpPr>
          <p:nvPr/>
        </p:nvGrpSpPr>
        <p:grpSpPr>
          <a:xfrm>
            <a:off x="554732" y="3383618"/>
            <a:ext cx="591897" cy="591897"/>
            <a:chOff x="974620" y="2868548"/>
            <a:chExt cx="862130" cy="862130"/>
          </a:xfrm>
        </p:grpSpPr>
        <p:sp>
          <p:nvSpPr>
            <p:cNvPr id="24" name="Oval 23">
              <a:extLst>
                <a:ext uri="{FF2B5EF4-FFF2-40B4-BE49-F238E27FC236}">
                  <a16:creationId xmlns:a16="http://schemas.microsoft.com/office/drawing/2014/main" id="{4667CDB5-5C42-F9F1-BC68-26FDA71BCDA7}"/>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5" name="Graphic 24">
              <a:extLst>
                <a:ext uri="{FF2B5EF4-FFF2-40B4-BE49-F238E27FC236}">
                  <a16:creationId xmlns:a16="http://schemas.microsoft.com/office/drawing/2014/main" id="{8930890B-7E96-DDFE-7052-BD5FCE278AB3}"/>
                </a:ext>
              </a:extLst>
            </p:cNvPr>
            <p:cNvPicPr>
              <a:picLocks/>
            </p:cNvPicPr>
            <p:nvPr>
              <p:custDataLst>
                <p:tags r:id="rId4"/>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nvGrpSpPr>
          <p:cNvPr id="28" name="Group 27">
            <a:extLst>
              <a:ext uri="{FF2B5EF4-FFF2-40B4-BE49-F238E27FC236}">
                <a16:creationId xmlns:a16="http://schemas.microsoft.com/office/drawing/2014/main" id="{D248898A-0319-20A3-A5D4-97B71AD1AD20}"/>
              </a:ext>
            </a:extLst>
          </p:cNvPr>
          <p:cNvGrpSpPr>
            <a:grpSpLocks/>
          </p:cNvGrpSpPr>
          <p:nvPr/>
        </p:nvGrpSpPr>
        <p:grpSpPr>
          <a:xfrm>
            <a:off x="554732" y="4310438"/>
            <a:ext cx="591897" cy="591897"/>
            <a:chOff x="974620" y="2868548"/>
            <a:chExt cx="862130" cy="862130"/>
          </a:xfrm>
        </p:grpSpPr>
        <p:sp>
          <p:nvSpPr>
            <p:cNvPr id="29" name="Oval 28">
              <a:extLst>
                <a:ext uri="{FF2B5EF4-FFF2-40B4-BE49-F238E27FC236}">
                  <a16:creationId xmlns:a16="http://schemas.microsoft.com/office/drawing/2014/main" id="{ED53F0A4-EF3C-D3FA-108B-4AAFA0202787}"/>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0" name="Graphic 29">
              <a:extLst>
                <a:ext uri="{FF2B5EF4-FFF2-40B4-BE49-F238E27FC236}">
                  <a16:creationId xmlns:a16="http://schemas.microsoft.com/office/drawing/2014/main" id="{83D1D0EA-903F-C444-0938-E6E66BB190FB}"/>
                </a:ext>
              </a:extLst>
            </p:cNvPr>
            <p:cNvPicPr>
              <a:picLocks/>
            </p:cNvPicPr>
            <p:nvPr>
              <p:custDataLst>
                <p:tags r:id="rId3"/>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grpSp>
        <p:nvGrpSpPr>
          <p:cNvPr id="33" name="Group 32">
            <a:extLst>
              <a:ext uri="{FF2B5EF4-FFF2-40B4-BE49-F238E27FC236}">
                <a16:creationId xmlns:a16="http://schemas.microsoft.com/office/drawing/2014/main" id="{3FCBC808-E973-5D63-36BF-82AEB5C189CA}"/>
              </a:ext>
            </a:extLst>
          </p:cNvPr>
          <p:cNvGrpSpPr>
            <a:grpSpLocks/>
          </p:cNvGrpSpPr>
          <p:nvPr/>
        </p:nvGrpSpPr>
        <p:grpSpPr>
          <a:xfrm>
            <a:off x="554732" y="5237258"/>
            <a:ext cx="591897" cy="591897"/>
            <a:chOff x="974620" y="2868548"/>
            <a:chExt cx="862130" cy="862130"/>
          </a:xfrm>
        </p:grpSpPr>
        <p:sp>
          <p:nvSpPr>
            <p:cNvPr id="34" name="Oval 33">
              <a:extLst>
                <a:ext uri="{FF2B5EF4-FFF2-40B4-BE49-F238E27FC236}">
                  <a16:creationId xmlns:a16="http://schemas.microsoft.com/office/drawing/2014/main" id="{822ECFA0-F57D-8376-D12E-1A498E838485}"/>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5" name="Graphic 34">
              <a:extLst>
                <a:ext uri="{FF2B5EF4-FFF2-40B4-BE49-F238E27FC236}">
                  <a16:creationId xmlns:a16="http://schemas.microsoft.com/office/drawing/2014/main" id="{BF1959B0-C1D0-6A3F-153F-C71FCD0E7374}"/>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4895" y="3078823"/>
              <a:ext cx="441581" cy="441581"/>
            </a:xfrm>
            <a:prstGeom prst="rect">
              <a:avLst/>
            </a:prstGeom>
          </p:spPr>
        </p:pic>
      </p:grpSp>
      <p:sp>
        <p:nvSpPr>
          <p:cNvPr id="16" name="TextBox 15">
            <a:extLst>
              <a:ext uri="{FF2B5EF4-FFF2-40B4-BE49-F238E27FC236}">
                <a16:creationId xmlns:a16="http://schemas.microsoft.com/office/drawing/2014/main" id="{5C085998-2C7D-8177-1645-BF34C8938551}"/>
              </a:ext>
            </a:extLst>
          </p:cNvPr>
          <p:cNvSpPr txBox="1">
            <a:spLocks/>
          </p:cNvSpPr>
          <p:nvPr/>
        </p:nvSpPr>
        <p:spPr>
          <a:xfrm>
            <a:off x="1290994" y="2386986"/>
            <a:ext cx="10346263"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a:spcBef>
                <a:spcPts val="0"/>
              </a:spcBef>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2" name="TextBox 21">
            <a:extLst>
              <a:ext uri="{FF2B5EF4-FFF2-40B4-BE49-F238E27FC236}">
                <a16:creationId xmlns:a16="http://schemas.microsoft.com/office/drawing/2014/main" id="{3A77216E-200D-2C85-E2A6-5594A00E10B5}"/>
              </a:ext>
            </a:extLst>
          </p:cNvPr>
          <p:cNvSpPr txBox="1">
            <a:spLocks/>
          </p:cNvSpPr>
          <p:nvPr/>
        </p:nvSpPr>
        <p:spPr>
          <a:xfrm>
            <a:off x="1290994" y="3313806"/>
            <a:ext cx="10346263"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27" name="TextBox 26">
            <a:extLst>
              <a:ext uri="{FF2B5EF4-FFF2-40B4-BE49-F238E27FC236}">
                <a16:creationId xmlns:a16="http://schemas.microsoft.com/office/drawing/2014/main" id="{8084C101-4454-F43F-54D3-7CEA87B2C529}"/>
              </a:ext>
            </a:extLst>
          </p:cNvPr>
          <p:cNvSpPr txBox="1">
            <a:spLocks/>
          </p:cNvSpPr>
          <p:nvPr/>
        </p:nvSpPr>
        <p:spPr>
          <a:xfrm>
            <a:off x="1290994" y="4240626"/>
            <a:ext cx="10346263"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2" name="TextBox 31">
            <a:extLst>
              <a:ext uri="{FF2B5EF4-FFF2-40B4-BE49-F238E27FC236}">
                <a16:creationId xmlns:a16="http://schemas.microsoft.com/office/drawing/2014/main" id="{B40A4560-3034-6203-25D5-3ED16DF5D044}"/>
              </a:ext>
            </a:extLst>
          </p:cNvPr>
          <p:cNvSpPr txBox="1">
            <a:spLocks/>
          </p:cNvSpPr>
          <p:nvPr/>
        </p:nvSpPr>
        <p:spPr>
          <a:xfrm>
            <a:off x="1290994" y="5167446"/>
            <a:ext cx="10346263"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Nullam sed nisi fringilla, faucibus risus quis, tempus metus.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36" name="TextBox 35">
            <a:extLst>
              <a:ext uri="{FF2B5EF4-FFF2-40B4-BE49-F238E27FC236}">
                <a16:creationId xmlns:a16="http://schemas.microsoft.com/office/drawing/2014/main" id="{29358B49-A3A6-0BB9-A915-88491B7657F4}"/>
              </a:ext>
            </a:extLst>
          </p:cNvPr>
          <p:cNvSpPr txBox="1"/>
          <p:nvPr/>
        </p:nvSpPr>
        <p:spPr>
          <a:xfrm>
            <a:off x="554731" y="1565947"/>
            <a:ext cx="11082526"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cxnSp>
        <p:nvCxnSpPr>
          <p:cNvPr id="37" name="Straight Connector 36">
            <a:extLst>
              <a:ext uri="{FF2B5EF4-FFF2-40B4-BE49-F238E27FC236}">
                <a16:creationId xmlns:a16="http://schemas.microsoft.com/office/drawing/2014/main" id="{F506C902-236C-742A-0BA3-367D7E67393E}"/>
              </a:ext>
            </a:extLst>
          </p:cNvPr>
          <p:cNvCxnSpPr>
            <a:cxnSpLocks/>
          </p:cNvCxnSpPr>
          <p:nvPr/>
        </p:nvCxnSpPr>
        <p:spPr>
          <a:xfrm flipV="1">
            <a:off x="554731" y="2177428"/>
            <a:ext cx="11082527"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382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TextBox 3">
            <a:extLst>
              <a:ext uri="{FF2B5EF4-FFF2-40B4-BE49-F238E27FC236}">
                <a16:creationId xmlns:a16="http://schemas.microsoft.com/office/drawing/2014/main" id="{5D728C46-C4C1-5585-0312-DDB4F151EDEF}"/>
              </a:ext>
            </a:extLst>
          </p:cNvPr>
          <p:cNvSpPr txBox="1">
            <a:spLocks/>
          </p:cNvSpPr>
          <p:nvPr/>
        </p:nvSpPr>
        <p:spPr>
          <a:xfrm>
            <a:off x="1460077" y="2035947"/>
            <a:ext cx="9049872"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a:t>
            </a:r>
          </a:p>
        </p:txBody>
      </p:sp>
      <p:grpSp>
        <p:nvGrpSpPr>
          <p:cNvPr id="6" name="Group 5">
            <a:extLst>
              <a:ext uri="{FF2B5EF4-FFF2-40B4-BE49-F238E27FC236}">
                <a16:creationId xmlns:a16="http://schemas.microsoft.com/office/drawing/2014/main" id="{1FA5DCCA-0DD4-1FC9-0068-0B240E5950D5}"/>
              </a:ext>
            </a:extLst>
          </p:cNvPr>
          <p:cNvGrpSpPr>
            <a:grpSpLocks/>
          </p:cNvGrpSpPr>
          <p:nvPr/>
        </p:nvGrpSpPr>
        <p:grpSpPr>
          <a:xfrm>
            <a:off x="10703283" y="2005369"/>
            <a:ext cx="792676" cy="792676"/>
            <a:chOff x="974620" y="2868548"/>
            <a:chExt cx="862130" cy="862130"/>
          </a:xfrm>
        </p:grpSpPr>
        <p:sp>
          <p:nvSpPr>
            <p:cNvPr id="7" name="Oval 6">
              <a:extLst>
                <a:ext uri="{FF2B5EF4-FFF2-40B4-BE49-F238E27FC236}">
                  <a16:creationId xmlns:a16="http://schemas.microsoft.com/office/drawing/2014/main" id="{27BD2E95-1E59-7852-8E1C-3AD37ACCB003}"/>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8" name="Graphic 7">
              <a:extLst>
                <a:ext uri="{FF2B5EF4-FFF2-40B4-BE49-F238E27FC236}">
                  <a16:creationId xmlns:a16="http://schemas.microsoft.com/office/drawing/2014/main" id="{1ED30397-0108-7D78-C4CD-5BBD3DD94E29}"/>
                </a:ext>
              </a:extLst>
            </p:cNvPr>
            <p:cNvPicPr>
              <a:picLocks/>
            </p:cNvPicPr>
            <p:nvPr>
              <p:custDataLst>
                <p:tags r:id="rId4"/>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9" name="TextBox 8">
            <a:extLst>
              <a:ext uri="{FF2B5EF4-FFF2-40B4-BE49-F238E27FC236}">
                <a16:creationId xmlns:a16="http://schemas.microsoft.com/office/drawing/2014/main" id="{7DF64B8D-48BF-3545-3CF7-8FAA653F22D0}"/>
              </a:ext>
            </a:extLst>
          </p:cNvPr>
          <p:cNvSpPr txBox="1"/>
          <p:nvPr/>
        </p:nvSpPr>
        <p:spPr>
          <a:xfrm>
            <a:off x="696032" y="1656116"/>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1</a:t>
            </a:r>
          </a:p>
        </p:txBody>
      </p:sp>
      <p:sp>
        <p:nvSpPr>
          <p:cNvPr id="11" name="TextBox 10">
            <a:extLst>
              <a:ext uri="{FF2B5EF4-FFF2-40B4-BE49-F238E27FC236}">
                <a16:creationId xmlns:a16="http://schemas.microsoft.com/office/drawing/2014/main" id="{7F301E1D-7690-343C-6F5E-478F93B08038}"/>
              </a:ext>
            </a:extLst>
          </p:cNvPr>
          <p:cNvSpPr txBox="1">
            <a:spLocks/>
          </p:cNvSpPr>
          <p:nvPr/>
        </p:nvSpPr>
        <p:spPr>
          <a:xfrm>
            <a:off x="1460077" y="3470612"/>
            <a:ext cx="9049872"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a:t>
            </a:r>
          </a:p>
        </p:txBody>
      </p:sp>
      <p:grpSp>
        <p:nvGrpSpPr>
          <p:cNvPr id="12" name="Group 11">
            <a:extLst>
              <a:ext uri="{FF2B5EF4-FFF2-40B4-BE49-F238E27FC236}">
                <a16:creationId xmlns:a16="http://schemas.microsoft.com/office/drawing/2014/main" id="{47C63007-84FD-A254-1966-2526BFABEB09}"/>
              </a:ext>
            </a:extLst>
          </p:cNvPr>
          <p:cNvGrpSpPr>
            <a:grpSpLocks/>
          </p:cNvGrpSpPr>
          <p:nvPr/>
        </p:nvGrpSpPr>
        <p:grpSpPr>
          <a:xfrm>
            <a:off x="10703283" y="3440034"/>
            <a:ext cx="792676" cy="792676"/>
            <a:chOff x="974620" y="2868548"/>
            <a:chExt cx="862130" cy="862130"/>
          </a:xfrm>
        </p:grpSpPr>
        <p:sp>
          <p:nvSpPr>
            <p:cNvPr id="13" name="Oval 12">
              <a:extLst>
                <a:ext uri="{FF2B5EF4-FFF2-40B4-BE49-F238E27FC236}">
                  <a16:creationId xmlns:a16="http://schemas.microsoft.com/office/drawing/2014/main" id="{11F3EC9D-EB3E-DE2E-81AE-F41CED81EBF0}"/>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4" name="Graphic 13">
              <a:extLst>
                <a:ext uri="{FF2B5EF4-FFF2-40B4-BE49-F238E27FC236}">
                  <a16:creationId xmlns:a16="http://schemas.microsoft.com/office/drawing/2014/main" id="{4E9ED2D2-2CFE-CD99-6B15-7052AAA3AB9C}"/>
                </a:ext>
              </a:extLst>
            </p:cNvPr>
            <p:cNvPicPr>
              <a:picLocks/>
            </p:cNvPicPr>
            <p:nvPr>
              <p:custDataLst>
                <p:tags r:id="rId3"/>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15" name="TextBox 14">
            <a:extLst>
              <a:ext uri="{FF2B5EF4-FFF2-40B4-BE49-F238E27FC236}">
                <a16:creationId xmlns:a16="http://schemas.microsoft.com/office/drawing/2014/main" id="{CABC07D8-F138-FCA2-F807-6C6EFEBDC017}"/>
              </a:ext>
            </a:extLst>
          </p:cNvPr>
          <p:cNvSpPr txBox="1"/>
          <p:nvPr/>
        </p:nvSpPr>
        <p:spPr>
          <a:xfrm>
            <a:off x="696032" y="3090781"/>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2</a:t>
            </a:r>
          </a:p>
        </p:txBody>
      </p:sp>
      <p:sp>
        <p:nvSpPr>
          <p:cNvPr id="16" name="TextBox 15">
            <a:extLst>
              <a:ext uri="{FF2B5EF4-FFF2-40B4-BE49-F238E27FC236}">
                <a16:creationId xmlns:a16="http://schemas.microsoft.com/office/drawing/2014/main" id="{FC11BFB4-3E4E-8E20-94EA-7AD19A323E95}"/>
              </a:ext>
            </a:extLst>
          </p:cNvPr>
          <p:cNvSpPr txBox="1">
            <a:spLocks/>
          </p:cNvSpPr>
          <p:nvPr/>
        </p:nvSpPr>
        <p:spPr>
          <a:xfrm>
            <a:off x="1460077" y="4905277"/>
            <a:ext cx="9049872"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Etiam vitae quam quis leo pulvinar lacinia at quis odio. </a:t>
            </a:r>
          </a:p>
        </p:txBody>
      </p:sp>
      <p:grpSp>
        <p:nvGrpSpPr>
          <p:cNvPr id="17" name="Group 16">
            <a:extLst>
              <a:ext uri="{FF2B5EF4-FFF2-40B4-BE49-F238E27FC236}">
                <a16:creationId xmlns:a16="http://schemas.microsoft.com/office/drawing/2014/main" id="{A26961DB-A1CB-A2EC-86B1-7F0EAD14627F}"/>
              </a:ext>
            </a:extLst>
          </p:cNvPr>
          <p:cNvGrpSpPr>
            <a:grpSpLocks/>
          </p:cNvGrpSpPr>
          <p:nvPr/>
        </p:nvGrpSpPr>
        <p:grpSpPr>
          <a:xfrm>
            <a:off x="10703283" y="4874699"/>
            <a:ext cx="792676" cy="792676"/>
            <a:chOff x="974620" y="2868548"/>
            <a:chExt cx="862130" cy="862130"/>
          </a:xfrm>
        </p:grpSpPr>
        <p:sp>
          <p:nvSpPr>
            <p:cNvPr id="18" name="Oval 17">
              <a:extLst>
                <a:ext uri="{FF2B5EF4-FFF2-40B4-BE49-F238E27FC236}">
                  <a16:creationId xmlns:a16="http://schemas.microsoft.com/office/drawing/2014/main" id="{53ED336D-BED4-5AAD-61D9-CC9C43C4D1DA}"/>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9" name="Graphic 18">
              <a:extLst>
                <a:ext uri="{FF2B5EF4-FFF2-40B4-BE49-F238E27FC236}">
                  <a16:creationId xmlns:a16="http://schemas.microsoft.com/office/drawing/2014/main" id="{F07B3D0D-D8CA-F4CE-AC42-1A85E3C2EA6E}"/>
                </a:ext>
              </a:extLst>
            </p:cNvPr>
            <p:cNvPicPr>
              <a:picLocks/>
            </p:cNvPicPr>
            <p:nvPr>
              <p:custDataLst>
                <p:tags r:id="rId2"/>
              </p:custData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84895" y="3078823"/>
              <a:ext cx="441581" cy="441581"/>
            </a:xfrm>
            <a:prstGeom prst="rect">
              <a:avLst/>
            </a:prstGeom>
          </p:spPr>
        </p:pic>
      </p:grpSp>
      <p:sp>
        <p:nvSpPr>
          <p:cNvPr id="20" name="TextBox 19">
            <a:extLst>
              <a:ext uri="{FF2B5EF4-FFF2-40B4-BE49-F238E27FC236}">
                <a16:creationId xmlns:a16="http://schemas.microsoft.com/office/drawing/2014/main" id="{A5B11C8C-2EAA-04AE-51ED-D54EABB4AE30}"/>
              </a:ext>
            </a:extLst>
          </p:cNvPr>
          <p:cNvSpPr txBox="1"/>
          <p:nvPr/>
        </p:nvSpPr>
        <p:spPr>
          <a:xfrm>
            <a:off x="696032" y="4525446"/>
            <a:ext cx="634999" cy="1210011"/>
          </a:xfrm>
          <a:prstGeom prst="rect">
            <a:avLst/>
          </a:prstGeom>
          <a:noFill/>
        </p:spPr>
        <p:txBody>
          <a:bodyPr vert="horz" wrap="square" rtlCol="0" anchor="ctr">
            <a:spAutoFit/>
          </a:bodyPr>
          <a:lstStyle/>
          <a:p>
            <a:pPr algn="l">
              <a:lnSpc>
                <a:spcPct val="150000"/>
              </a:lnSpc>
            </a:pPr>
            <a:r>
              <a:rPr lang="en-US" sz="5400" b="1" dirty="0">
                <a:solidFill>
                  <a:schemeClr val="accent1">
                    <a:lumMod val="75000"/>
                  </a:schemeClr>
                </a:solidFill>
                <a:latin typeface="Calibri" panose="020F0502020204030204" pitchFamily="34" charset="0"/>
                <a:cs typeface="Calibri" panose="020F0502020204030204" pitchFamily="34" charset="0"/>
              </a:rPr>
              <a:t>3</a:t>
            </a:r>
          </a:p>
        </p:txBody>
      </p:sp>
    </p:spTree>
    <p:custDataLst>
      <p:tags r:id="rId1"/>
    </p:custDataLst>
    <p:extLst>
      <p:ext uri="{BB962C8B-B14F-4D97-AF65-F5344CB8AC3E}">
        <p14:creationId xmlns:p14="http://schemas.microsoft.com/office/powerpoint/2010/main" val="1122386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1" name="Rectangle: Rounded Corners 40">
            <a:extLst>
              <a:ext uri="{FF2B5EF4-FFF2-40B4-BE49-F238E27FC236}">
                <a16:creationId xmlns:a16="http://schemas.microsoft.com/office/drawing/2014/main" id="{BA982798-DB9E-3C14-A309-7C522503D56E}"/>
              </a:ext>
            </a:extLst>
          </p:cNvPr>
          <p:cNvSpPr>
            <a:spLocks/>
          </p:cNvSpPr>
          <p:nvPr/>
        </p:nvSpPr>
        <p:spPr>
          <a:xfrm>
            <a:off x="830623" y="1818830"/>
            <a:ext cx="10530745" cy="631313"/>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32" name="TextBox 31">
            <a:extLst>
              <a:ext uri="{FF2B5EF4-FFF2-40B4-BE49-F238E27FC236}">
                <a16:creationId xmlns:a16="http://schemas.microsoft.com/office/drawing/2014/main" id="{61F6BFB3-8B9C-1B33-6561-9861DF6AE054}"/>
              </a:ext>
            </a:extLst>
          </p:cNvPr>
          <p:cNvSpPr txBox="1">
            <a:spLocks/>
          </p:cNvSpPr>
          <p:nvPr/>
        </p:nvSpPr>
        <p:spPr>
          <a:xfrm>
            <a:off x="1382416" y="2482045"/>
            <a:ext cx="9846223" cy="39551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a:t>
            </a:r>
          </a:p>
        </p:txBody>
      </p:sp>
      <p:sp>
        <p:nvSpPr>
          <p:cNvPr id="37" name="Oval 36">
            <a:extLst>
              <a:ext uri="{FF2B5EF4-FFF2-40B4-BE49-F238E27FC236}">
                <a16:creationId xmlns:a16="http://schemas.microsoft.com/office/drawing/2014/main" id="{01C29CCF-91D9-E339-4DDF-94D3C8028DCD}"/>
              </a:ext>
            </a:extLst>
          </p:cNvPr>
          <p:cNvSpPr>
            <a:spLocks/>
          </p:cNvSpPr>
          <p:nvPr/>
        </p:nvSpPr>
        <p:spPr>
          <a:xfrm>
            <a:off x="953885" y="1924265"/>
            <a:ext cx="420444" cy="420444"/>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1</a:t>
            </a:r>
          </a:p>
        </p:txBody>
      </p:sp>
      <p:sp>
        <p:nvSpPr>
          <p:cNvPr id="39" name="TextBox 38">
            <a:extLst>
              <a:ext uri="{FF2B5EF4-FFF2-40B4-BE49-F238E27FC236}">
                <a16:creationId xmlns:a16="http://schemas.microsoft.com/office/drawing/2014/main" id="{E4544A6F-E3DC-7D7E-8DF0-D20A50C89D0B}"/>
              </a:ext>
            </a:extLst>
          </p:cNvPr>
          <p:cNvSpPr txBox="1">
            <a:spLocks/>
          </p:cNvSpPr>
          <p:nvPr/>
        </p:nvSpPr>
        <p:spPr>
          <a:xfrm>
            <a:off x="1382415" y="1913480"/>
            <a:ext cx="7751900"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6" name="Rectangle: Rounded Corners 5">
            <a:extLst>
              <a:ext uri="{FF2B5EF4-FFF2-40B4-BE49-F238E27FC236}">
                <a16:creationId xmlns:a16="http://schemas.microsoft.com/office/drawing/2014/main" id="{FD2F917C-EC22-04D9-6735-2C13D65A62C5}"/>
              </a:ext>
            </a:extLst>
          </p:cNvPr>
          <p:cNvSpPr>
            <a:spLocks/>
          </p:cNvSpPr>
          <p:nvPr/>
        </p:nvSpPr>
        <p:spPr>
          <a:xfrm>
            <a:off x="822537" y="3307937"/>
            <a:ext cx="10530745" cy="631313"/>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7" name="TextBox 6">
            <a:extLst>
              <a:ext uri="{FF2B5EF4-FFF2-40B4-BE49-F238E27FC236}">
                <a16:creationId xmlns:a16="http://schemas.microsoft.com/office/drawing/2014/main" id="{C01A4336-658A-1A42-ED7A-E3A6CA56493E}"/>
              </a:ext>
            </a:extLst>
          </p:cNvPr>
          <p:cNvSpPr txBox="1">
            <a:spLocks/>
          </p:cNvSpPr>
          <p:nvPr/>
        </p:nvSpPr>
        <p:spPr>
          <a:xfrm>
            <a:off x="1374330" y="3971151"/>
            <a:ext cx="9846223" cy="395513"/>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a:t>
            </a:r>
          </a:p>
        </p:txBody>
      </p:sp>
      <p:sp>
        <p:nvSpPr>
          <p:cNvPr id="8" name="Oval 7">
            <a:extLst>
              <a:ext uri="{FF2B5EF4-FFF2-40B4-BE49-F238E27FC236}">
                <a16:creationId xmlns:a16="http://schemas.microsoft.com/office/drawing/2014/main" id="{6A260587-5312-2E3D-81B1-3F2F6034D196}"/>
              </a:ext>
            </a:extLst>
          </p:cNvPr>
          <p:cNvSpPr>
            <a:spLocks/>
          </p:cNvSpPr>
          <p:nvPr/>
        </p:nvSpPr>
        <p:spPr>
          <a:xfrm>
            <a:off x="945799" y="3413372"/>
            <a:ext cx="420444" cy="420444"/>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2</a:t>
            </a:r>
          </a:p>
        </p:txBody>
      </p:sp>
      <p:sp>
        <p:nvSpPr>
          <p:cNvPr id="9" name="TextBox 8">
            <a:extLst>
              <a:ext uri="{FF2B5EF4-FFF2-40B4-BE49-F238E27FC236}">
                <a16:creationId xmlns:a16="http://schemas.microsoft.com/office/drawing/2014/main" id="{8E448F3E-73DA-5D8D-5592-C4521DCE27AE}"/>
              </a:ext>
            </a:extLst>
          </p:cNvPr>
          <p:cNvSpPr txBox="1">
            <a:spLocks/>
          </p:cNvSpPr>
          <p:nvPr/>
        </p:nvSpPr>
        <p:spPr>
          <a:xfrm>
            <a:off x="1374329" y="3402587"/>
            <a:ext cx="7751900"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
        <p:nvSpPr>
          <p:cNvPr id="11" name="Rectangle: Rounded Corners 10">
            <a:extLst>
              <a:ext uri="{FF2B5EF4-FFF2-40B4-BE49-F238E27FC236}">
                <a16:creationId xmlns:a16="http://schemas.microsoft.com/office/drawing/2014/main" id="{ED3A1B94-B864-3105-E432-6053D32109B8}"/>
              </a:ext>
            </a:extLst>
          </p:cNvPr>
          <p:cNvSpPr>
            <a:spLocks/>
          </p:cNvSpPr>
          <p:nvPr/>
        </p:nvSpPr>
        <p:spPr>
          <a:xfrm>
            <a:off x="830623" y="4794079"/>
            <a:ext cx="10530745" cy="631313"/>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sz="1200" dirty="0">
              <a:solidFill>
                <a:schemeClr val="dk1"/>
              </a:solidFill>
              <a:latin typeface="+mj-lt"/>
            </a:endParaRPr>
          </a:p>
        </p:txBody>
      </p:sp>
      <p:sp>
        <p:nvSpPr>
          <p:cNvPr id="12" name="TextBox 11">
            <a:extLst>
              <a:ext uri="{FF2B5EF4-FFF2-40B4-BE49-F238E27FC236}">
                <a16:creationId xmlns:a16="http://schemas.microsoft.com/office/drawing/2014/main" id="{E6BF2233-E3A7-416A-512D-8360BCFA9EEC}"/>
              </a:ext>
            </a:extLst>
          </p:cNvPr>
          <p:cNvSpPr txBox="1">
            <a:spLocks/>
          </p:cNvSpPr>
          <p:nvPr/>
        </p:nvSpPr>
        <p:spPr>
          <a:xfrm>
            <a:off x="1382416" y="5457294"/>
            <a:ext cx="9846223" cy="581832"/>
          </a:xfrm>
          <a:prstGeom prst="rect">
            <a:avLst/>
          </a:prstGeom>
          <a:noFill/>
          <a:ln>
            <a:noFill/>
          </a:ln>
        </p:spPr>
        <p:txBody>
          <a:bodyPr vert="horz" wrap="square" rtlCol="0">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kumimoji="0" lang="en-US" sz="1400" b="0" i="0" u="none" strike="noStrike" kern="1200" cap="none" spc="0" normalizeH="0" baseline="0" noProof="0" dirty="0">
                <a:ln>
                  <a:noFill/>
                </a:ln>
                <a:solidFill>
                  <a:schemeClr val="bg2"/>
                </a:solidFill>
                <a:effectLst/>
                <a:uLnTx/>
                <a:uFillTx/>
                <a:latin typeface="+mj-lt"/>
                <a:ea typeface="+mn-ea"/>
                <a:cs typeface="+mn-cs"/>
              </a:rPr>
              <a:t>Etiam vitae quam quis leo.</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3" name="Oval 12">
            <a:extLst>
              <a:ext uri="{FF2B5EF4-FFF2-40B4-BE49-F238E27FC236}">
                <a16:creationId xmlns:a16="http://schemas.microsoft.com/office/drawing/2014/main" id="{70F95D69-9078-96A6-65F8-507539476A82}"/>
              </a:ext>
            </a:extLst>
          </p:cNvPr>
          <p:cNvSpPr>
            <a:spLocks/>
          </p:cNvSpPr>
          <p:nvPr/>
        </p:nvSpPr>
        <p:spPr>
          <a:xfrm>
            <a:off x="953885" y="4899515"/>
            <a:ext cx="420444" cy="420444"/>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600" b="1" dirty="0">
                <a:solidFill>
                  <a:schemeClr val="bg2"/>
                </a:solidFill>
                <a:latin typeface="+mj-lt"/>
              </a:rPr>
              <a:t>3</a:t>
            </a:r>
          </a:p>
        </p:txBody>
      </p:sp>
      <p:sp>
        <p:nvSpPr>
          <p:cNvPr id="14" name="TextBox 13">
            <a:extLst>
              <a:ext uri="{FF2B5EF4-FFF2-40B4-BE49-F238E27FC236}">
                <a16:creationId xmlns:a16="http://schemas.microsoft.com/office/drawing/2014/main" id="{471A7EA3-6370-14EC-8C37-DE1948016289}"/>
              </a:ext>
            </a:extLst>
          </p:cNvPr>
          <p:cNvSpPr txBox="1">
            <a:spLocks/>
          </p:cNvSpPr>
          <p:nvPr/>
        </p:nvSpPr>
        <p:spPr>
          <a:xfrm>
            <a:off x="1382415" y="4888729"/>
            <a:ext cx="7751900" cy="442014"/>
          </a:xfrm>
          <a:prstGeom prst="rect">
            <a:avLst/>
          </a:prstGeom>
          <a:noFill/>
          <a:ln>
            <a:noFill/>
          </a:ln>
        </p:spPr>
        <p:txBody>
          <a:bodyPr spcFirstLastPara="1" wrap="square" lIns="91425" tIns="91425" rIns="91425" bIns="91425" anchor="ctr" anchorCtr="0">
            <a:noAutofit/>
          </a:bodyPr>
          <a:lstStyle>
            <a:defPPr>
              <a:defRPr lang="en-US"/>
            </a:defPPr>
            <a:lvl1pPr lvl="0" indent="0">
              <a:lnSpc>
                <a:spcPct val="115000"/>
              </a:lnSpc>
              <a:spcBef>
                <a:spcPts val="0"/>
              </a:spcBef>
              <a:spcAft>
                <a:spcPts val="0"/>
              </a:spcAft>
              <a:buNone/>
              <a:defRPr b="1">
                <a:solidFill>
                  <a:schemeClr val="bg2"/>
                </a:solidFill>
                <a:latin typeface="+mj-lt"/>
                <a:ea typeface="Encode Sans Semi Condensed"/>
                <a:cs typeface="Encode Sans Semi Condensed"/>
              </a:defRPr>
            </a:lvl1pPr>
          </a:lstStyle>
          <a:p>
            <a:r>
              <a:rPr lang="en-US" dirty="0">
                <a:sym typeface="Encode Sans Semi Condensed"/>
              </a:rPr>
              <a:t>Lorem Ipsum</a:t>
            </a:r>
          </a:p>
        </p:txBody>
      </p:sp>
    </p:spTree>
    <p:custDataLst>
      <p:tags r:id="rId1"/>
    </p:custDataLst>
    <p:extLst>
      <p:ext uri="{BB962C8B-B14F-4D97-AF65-F5344CB8AC3E}">
        <p14:creationId xmlns:p14="http://schemas.microsoft.com/office/powerpoint/2010/main" val="2262641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7" name="TextBox 6">
            <a:extLst>
              <a:ext uri="{FF2B5EF4-FFF2-40B4-BE49-F238E27FC236}">
                <a16:creationId xmlns:a16="http://schemas.microsoft.com/office/drawing/2014/main" id="{F106DA64-DBFC-0C05-6550-09DBA85F7E49}"/>
              </a:ext>
            </a:extLst>
          </p:cNvPr>
          <p:cNvSpPr txBox="1"/>
          <p:nvPr/>
        </p:nvSpPr>
        <p:spPr>
          <a:xfrm>
            <a:off x="1416849" y="1616095"/>
            <a:ext cx="10220411"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9" name="Circle: Hollow 8">
            <a:extLst>
              <a:ext uri="{FF2B5EF4-FFF2-40B4-BE49-F238E27FC236}">
                <a16:creationId xmlns:a16="http://schemas.microsoft.com/office/drawing/2014/main" id="{61B426DC-B803-074F-90E1-83A0604412FB}"/>
              </a:ext>
            </a:extLst>
          </p:cNvPr>
          <p:cNvSpPr>
            <a:spLocks/>
          </p:cNvSpPr>
          <p:nvPr/>
        </p:nvSpPr>
        <p:spPr>
          <a:xfrm>
            <a:off x="554732" y="1745454"/>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1</a:t>
            </a:r>
          </a:p>
        </p:txBody>
      </p:sp>
      <p:sp>
        <p:nvSpPr>
          <p:cNvPr id="12" name="TextBox 11">
            <a:extLst>
              <a:ext uri="{FF2B5EF4-FFF2-40B4-BE49-F238E27FC236}">
                <a16:creationId xmlns:a16="http://schemas.microsoft.com/office/drawing/2014/main" id="{6C18EFEB-C73E-DF28-0E0C-4327AE8915E4}"/>
              </a:ext>
            </a:extLst>
          </p:cNvPr>
          <p:cNvSpPr txBox="1"/>
          <p:nvPr/>
        </p:nvSpPr>
        <p:spPr>
          <a:xfrm>
            <a:off x="1416849" y="2813058"/>
            <a:ext cx="10220411"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3" name="Circle: Hollow 12">
            <a:extLst>
              <a:ext uri="{FF2B5EF4-FFF2-40B4-BE49-F238E27FC236}">
                <a16:creationId xmlns:a16="http://schemas.microsoft.com/office/drawing/2014/main" id="{830524D0-D9FF-251D-5645-BB0AE8C6DB2F}"/>
              </a:ext>
            </a:extLst>
          </p:cNvPr>
          <p:cNvSpPr>
            <a:spLocks/>
          </p:cNvSpPr>
          <p:nvPr/>
        </p:nvSpPr>
        <p:spPr>
          <a:xfrm>
            <a:off x="554732" y="2942417"/>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2</a:t>
            </a:r>
          </a:p>
        </p:txBody>
      </p:sp>
      <p:sp>
        <p:nvSpPr>
          <p:cNvPr id="15" name="TextBox 14">
            <a:extLst>
              <a:ext uri="{FF2B5EF4-FFF2-40B4-BE49-F238E27FC236}">
                <a16:creationId xmlns:a16="http://schemas.microsoft.com/office/drawing/2014/main" id="{C4164D2F-61ED-CB54-0883-BFE42E8C7B4C}"/>
              </a:ext>
            </a:extLst>
          </p:cNvPr>
          <p:cNvSpPr txBox="1"/>
          <p:nvPr/>
        </p:nvSpPr>
        <p:spPr>
          <a:xfrm>
            <a:off x="1416849" y="4010021"/>
            <a:ext cx="10220411"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6" name="Circle: Hollow 15">
            <a:extLst>
              <a:ext uri="{FF2B5EF4-FFF2-40B4-BE49-F238E27FC236}">
                <a16:creationId xmlns:a16="http://schemas.microsoft.com/office/drawing/2014/main" id="{EA274609-8868-70F9-39F6-313D922290BB}"/>
              </a:ext>
            </a:extLst>
          </p:cNvPr>
          <p:cNvSpPr>
            <a:spLocks/>
          </p:cNvSpPr>
          <p:nvPr/>
        </p:nvSpPr>
        <p:spPr>
          <a:xfrm>
            <a:off x="554732" y="4139380"/>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3</a:t>
            </a:r>
          </a:p>
        </p:txBody>
      </p:sp>
      <p:sp>
        <p:nvSpPr>
          <p:cNvPr id="18" name="TextBox 17">
            <a:extLst>
              <a:ext uri="{FF2B5EF4-FFF2-40B4-BE49-F238E27FC236}">
                <a16:creationId xmlns:a16="http://schemas.microsoft.com/office/drawing/2014/main" id="{5A01C516-5055-9AA8-95E9-FE5B1426E719}"/>
              </a:ext>
            </a:extLst>
          </p:cNvPr>
          <p:cNvSpPr txBox="1"/>
          <p:nvPr/>
        </p:nvSpPr>
        <p:spPr>
          <a:xfrm>
            <a:off x="1416849" y="5206984"/>
            <a:ext cx="10220411" cy="961545"/>
          </a:xfrm>
          <a:prstGeom prst="rect">
            <a:avLst/>
          </a:prstGeom>
          <a:noFill/>
        </p:spPr>
        <p:txBody>
          <a:bodyPr wrap="square">
            <a:spAutoFit/>
          </a:bodyPr>
          <a:lstStyle/>
          <a:p>
            <a:pPr>
              <a:lnSpc>
                <a:spcPct val="150000"/>
              </a:lnSpc>
            </a:pP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3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9" name="Circle: Hollow 18">
            <a:extLst>
              <a:ext uri="{FF2B5EF4-FFF2-40B4-BE49-F238E27FC236}">
                <a16:creationId xmlns:a16="http://schemas.microsoft.com/office/drawing/2014/main" id="{ADE61619-04F0-1484-672F-71A248560550}"/>
              </a:ext>
            </a:extLst>
          </p:cNvPr>
          <p:cNvSpPr>
            <a:spLocks/>
          </p:cNvSpPr>
          <p:nvPr/>
        </p:nvSpPr>
        <p:spPr>
          <a:xfrm>
            <a:off x="554732" y="5336343"/>
            <a:ext cx="685800" cy="685800"/>
          </a:xfrm>
          <a:prstGeom prst="donut">
            <a:avLst>
              <a:gd name="adj" fmla="val 137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2"/>
                </a:solidFill>
                <a:latin typeface="Calibri" panose="020F0502020204030204" pitchFamily="34" charset="0"/>
                <a:cs typeface="Calibri" panose="020F0502020204030204" pitchFamily="34" charset="0"/>
              </a:rPr>
              <a:t>4</a:t>
            </a:r>
          </a:p>
        </p:txBody>
      </p:sp>
    </p:spTree>
    <p:custDataLst>
      <p:tags r:id="rId1"/>
    </p:custDataLst>
    <p:extLst>
      <p:ext uri="{BB962C8B-B14F-4D97-AF65-F5344CB8AC3E}">
        <p14:creationId xmlns:p14="http://schemas.microsoft.com/office/powerpoint/2010/main" val="7769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cxnSp>
        <p:nvCxnSpPr>
          <p:cNvPr id="51" name="Straight Connector 50">
            <a:extLst>
              <a:ext uri="{FF2B5EF4-FFF2-40B4-BE49-F238E27FC236}">
                <a16:creationId xmlns:a16="http://schemas.microsoft.com/office/drawing/2014/main" id="{2556F6DB-92DA-5779-7A7B-3D273B878524}"/>
              </a:ext>
            </a:extLst>
          </p:cNvPr>
          <p:cNvCxnSpPr>
            <a:cxnSpLocks/>
          </p:cNvCxnSpPr>
          <p:nvPr/>
        </p:nvCxnSpPr>
        <p:spPr>
          <a:xfrm>
            <a:off x="772094" y="1886434"/>
            <a:ext cx="0" cy="4050561"/>
          </a:xfrm>
          <a:prstGeom prst="line">
            <a:avLst/>
          </a:prstGeom>
          <a:noFill/>
          <a:ln w="9525" cap="flat" cmpd="sng">
            <a:solidFill>
              <a:schemeClr val="accent4"/>
            </a:solidFill>
            <a:prstDash val="solid"/>
            <a:round/>
            <a:headEnd type="none" w="sm" len="sm"/>
            <a:tailEnd type="none" w="sm" len="sm"/>
          </a:ln>
        </p:spPr>
      </p:cxnSp>
      <p:sp>
        <p:nvSpPr>
          <p:cNvPr id="48" name="TextBox 47">
            <a:extLst>
              <a:ext uri="{FF2B5EF4-FFF2-40B4-BE49-F238E27FC236}">
                <a16:creationId xmlns:a16="http://schemas.microsoft.com/office/drawing/2014/main" id="{6D15C1D0-7658-5C59-E8E8-37FCDDFF90C3}"/>
              </a:ext>
            </a:extLst>
          </p:cNvPr>
          <p:cNvSpPr txBox="1"/>
          <p:nvPr/>
        </p:nvSpPr>
        <p:spPr>
          <a:xfrm>
            <a:off x="2926796" y="1854063"/>
            <a:ext cx="8493102" cy="663900"/>
          </a:xfrm>
          <a:prstGeom prst="rect">
            <a:avLst/>
          </a:prstGeom>
          <a:noFill/>
        </p:spPr>
        <p:txBody>
          <a:bodyPr vert="horz" wrap="square" rtlCol="0">
            <a:sp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49" name="Rectangle 48">
            <a:extLst>
              <a:ext uri="{FF2B5EF4-FFF2-40B4-BE49-F238E27FC236}">
                <a16:creationId xmlns:a16="http://schemas.microsoft.com/office/drawing/2014/main" id="{4CDA3D2D-7FDF-1F86-3559-F15AB961DBD1}"/>
              </a:ext>
            </a:extLst>
          </p:cNvPr>
          <p:cNvSpPr>
            <a:spLocks/>
          </p:cNvSpPr>
          <p:nvPr/>
        </p:nvSpPr>
        <p:spPr>
          <a:xfrm>
            <a:off x="1381223" y="1905026"/>
            <a:ext cx="1392072"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52" name="Straight Connector 51">
            <a:extLst>
              <a:ext uri="{FF2B5EF4-FFF2-40B4-BE49-F238E27FC236}">
                <a16:creationId xmlns:a16="http://schemas.microsoft.com/office/drawing/2014/main" id="{F2CAC970-AEF8-3F64-4A04-980D26139942}"/>
              </a:ext>
            </a:extLst>
          </p:cNvPr>
          <p:cNvCxnSpPr>
            <a:cxnSpLocks/>
          </p:cNvCxnSpPr>
          <p:nvPr/>
        </p:nvCxnSpPr>
        <p:spPr>
          <a:xfrm flipH="1">
            <a:off x="772094" y="2186013"/>
            <a:ext cx="60912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18A4E492-1204-59A6-0A79-7F094BF082F6}"/>
              </a:ext>
            </a:extLst>
          </p:cNvPr>
          <p:cNvSpPr txBox="1"/>
          <p:nvPr/>
        </p:nvSpPr>
        <p:spPr>
          <a:xfrm>
            <a:off x="2926796" y="2707891"/>
            <a:ext cx="8493102" cy="663900"/>
          </a:xfrm>
          <a:prstGeom prst="rect">
            <a:avLst/>
          </a:prstGeom>
          <a:noFill/>
        </p:spPr>
        <p:txBody>
          <a:bodyPr vert="horz" wrap="square" rtlCol="0">
            <a:sp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69" name="Rectangle 68">
            <a:extLst>
              <a:ext uri="{FF2B5EF4-FFF2-40B4-BE49-F238E27FC236}">
                <a16:creationId xmlns:a16="http://schemas.microsoft.com/office/drawing/2014/main" id="{18712122-3B81-02FB-A281-C9D1A89CBB04}"/>
              </a:ext>
            </a:extLst>
          </p:cNvPr>
          <p:cNvSpPr>
            <a:spLocks/>
          </p:cNvSpPr>
          <p:nvPr/>
        </p:nvSpPr>
        <p:spPr>
          <a:xfrm>
            <a:off x="1381223" y="2758854"/>
            <a:ext cx="1392072"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0" name="Straight Connector 69">
            <a:extLst>
              <a:ext uri="{FF2B5EF4-FFF2-40B4-BE49-F238E27FC236}">
                <a16:creationId xmlns:a16="http://schemas.microsoft.com/office/drawing/2014/main" id="{AED2BE7E-27BE-E731-C1ED-DAFB85D55002}"/>
              </a:ext>
            </a:extLst>
          </p:cNvPr>
          <p:cNvCxnSpPr>
            <a:cxnSpLocks/>
          </p:cNvCxnSpPr>
          <p:nvPr/>
        </p:nvCxnSpPr>
        <p:spPr>
          <a:xfrm flipH="1">
            <a:off x="772094" y="3039841"/>
            <a:ext cx="60912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DFA9EA31-B170-3EC7-F640-5E8E678EF7D6}"/>
              </a:ext>
            </a:extLst>
          </p:cNvPr>
          <p:cNvSpPr txBox="1"/>
          <p:nvPr/>
        </p:nvSpPr>
        <p:spPr>
          <a:xfrm>
            <a:off x="2926796" y="3561719"/>
            <a:ext cx="8493102" cy="663900"/>
          </a:xfrm>
          <a:prstGeom prst="rect">
            <a:avLst/>
          </a:prstGeom>
          <a:noFill/>
        </p:spPr>
        <p:txBody>
          <a:bodyPr vert="horz" wrap="square" rtlCol="0">
            <a:sp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73" name="Rectangle 72">
            <a:extLst>
              <a:ext uri="{FF2B5EF4-FFF2-40B4-BE49-F238E27FC236}">
                <a16:creationId xmlns:a16="http://schemas.microsoft.com/office/drawing/2014/main" id="{635F075D-81CA-3342-05DC-05C7B7CF153D}"/>
              </a:ext>
            </a:extLst>
          </p:cNvPr>
          <p:cNvSpPr>
            <a:spLocks/>
          </p:cNvSpPr>
          <p:nvPr/>
        </p:nvSpPr>
        <p:spPr>
          <a:xfrm>
            <a:off x="1381223" y="3612682"/>
            <a:ext cx="1392072"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4" name="Straight Connector 73">
            <a:extLst>
              <a:ext uri="{FF2B5EF4-FFF2-40B4-BE49-F238E27FC236}">
                <a16:creationId xmlns:a16="http://schemas.microsoft.com/office/drawing/2014/main" id="{4BD1EED8-6683-1DAE-946C-69E1FDB60247}"/>
              </a:ext>
            </a:extLst>
          </p:cNvPr>
          <p:cNvCxnSpPr>
            <a:cxnSpLocks/>
          </p:cNvCxnSpPr>
          <p:nvPr/>
        </p:nvCxnSpPr>
        <p:spPr>
          <a:xfrm flipH="1">
            <a:off x="772094" y="3893669"/>
            <a:ext cx="60912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6CCD79D-47C6-B5AD-AE25-9C5E539B23B0}"/>
              </a:ext>
            </a:extLst>
          </p:cNvPr>
          <p:cNvSpPr txBox="1"/>
          <p:nvPr/>
        </p:nvSpPr>
        <p:spPr>
          <a:xfrm>
            <a:off x="2926796" y="4415547"/>
            <a:ext cx="8493102" cy="663900"/>
          </a:xfrm>
          <a:prstGeom prst="rect">
            <a:avLst/>
          </a:prstGeom>
          <a:noFill/>
        </p:spPr>
        <p:txBody>
          <a:bodyPr vert="horz" wrap="square" rtlCol="0">
            <a:sp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77" name="Rectangle 76">
            <a:extLst>
              <a:ext uri="{FF2B5EF4-FFF2-40B4-BE49-F238E27FC236}">
                <a16:creationId xmlns:a16="http://schemas.microsoft.com/office/drawing/2014/main" id="{B54A0F96-22BA-06C3-432D-46ABAA4F7C2E}"/>
              </a:ext>
            </a:extLst>
          </p:cNvPr>
          <p:cNvSpPr>
            <a:spLocks/>
          </p:cNvSpPr>
          <p:nvPr/>
        </p:nvSpPr>
        <p:spPr>
          <a:xfrm>
            <a:off x="1381223" y="4466510"/>
            <a:ext cx="1392072"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78" name="Straight Connector 77">
            <a:extLst>
              <a:ext uri="{FF2B5EF4-FFF2-40B4-BE49-F238E27FC236}">
                <a16:creationId xmlns:a16="http://schemas.microsoft.com/office/drawing/2014/main" id="{9D9FFAAC-5612-36B4-5F2E-175353E6EE58}"/>
              </a:ext>
            </a:extLst>
          </p:cNvPr>
          <p:cNvCxnSpPr>
            <a:cxnSpLocks/>
          </p:cNvCxnSpPr>
          <p:nvPr/>
        </p:nvCxnSpPr>
        <p:spPr>
          <a:xfrm flipH="1">
            <a:off x="772094" y="4747497"/>
            <a:ext cx="60912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BCCDAA8-E6F8-06EE-256F-84E3D8E1BDE8}"/>
              </a:ext>
            </a:extLst>
          </p:cNvPr>
          <p:cNvSpPr txBox="1"/>
          <p:nvPr/>
        </p:nvSpPr>
        <p:spPr>
          <a:xfrm>
            <a:off x="2926796" y="5269375"/>
            <a:ext cx="8493102" cy="663900"/>
          </a:xfrm>
          <a:prstGeom prst="rect">
            <a:avLst/>
          </a:prstGeom>
          <a:noFill/>
        </p:spPr>
        <p:txBody>
          <a:bodyPr vert="horz" wrap="square" rtlCol="0">
            <a:sp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sp>
        <p:nvSpPr>
          <p:cNvPr id="81" name="Rectangle 80">
            <a:extLst>
              <a:ext uri="{FF2B5EF4-FFF2-40B4-BE49-F238E27FC236}">
                <a16:creationId xmlns:a16="http://schemas.microsoft.com/office/drawing/2014/main" id="{DA934441-E5B8-B357-C843-116FA86DDECF}"/>
              </a:ext>
            </a:extLst>
          </p:cNvPr>
          <p:cNvSpPr>
            <a:spLocks/>
          </p:cNvSpPr>
          <p:nvPr/>
        </p:nvSpPr>
        <p:spPr>
          <a:xfrm>
            <a:off x="1381223" y="5320338"/>
            <a:ext cx="1392072" cy="561975"/>
          </a:xfrm>
          <a:prstGeom prst="rect">
            <a:avLst/>
          </a:prstGeom>
          <a:solidFill>
            <a:schemeClr val="accent3"/>
          </a:solidFill>
          <a:ln>
            <a:noFill/>
          </a:ln>
        </p:spPr>
        <p:txBody>
          <a:bodyPr spcFirstLastPara="1" wrap="square" lIns="91425" tIns="91425" rIns="91425" bIns="100575" anchor="ctr" anchorCtr="0">
            <a:noAutofit/>
          </a:bodyPr>
          <a:lstStyle/>
          <a:p>
            <a:pPr algn="ct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vitae </a:t>
            </a:r>
          </a:p>
        </p:txBody>
      </p:sp>
      <p:cxnSp>
        <p:nvCxnSpPr>
          <p:cNvPr id="82" name="Straight Connector 81">
            <a:extLst>
              <a:ext uri="{FF2B5EF4-FFF2-40B4-BE49-F238E27FC236}">
                <a16:creationId xmlns:a16="http://schemas.microsoft.com/office/drawing/2014/main" id="{A3BBFE2D-641E-5B15-F635-1D3E3D4DCA17}"/>
              </a:ext>
            </a:extLst>
          </p:cNvPr>
          <p:cNvCxnSpPr>
            <a:cxnSpLocks/>
          </p:cNvCxnSpPr>
          <p:nvPr/>
        </p:nvCxnSpPr>
        <p:spPr>
          <a:xfrm flipH="1">
            <a:off x="772094" y="5601325"/>
            <a:ext cx="609129" cy="0"/>
          </a:xfrm>
          <a:prstGeom prst="line">
            <a:avLst/>
          </a:prstGeom>
          <a:ln>
            <a:tailEnd type="ova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91950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0" name="Rectangle: Rounded Corners 9">
            <a:extLst>
              <a:ext uri="{FF2B5EF4-FFF2-40B4-BE49-F238E27FC236}">
                <a16:creationId xmlns:a16="http://schemas.microsoft.com/office/drawing/2014/main" id="{3C6E422C-DC33-3839-A187-995678B87DCB}"/>
              </a:ext>
            </a:extLst>
          </p:cNvPr>
          <p:cNvSpPr>
            <a:spLocks/>
          </p:cNvSpPr>
          <p:nvPr/>
        </p:nvSpPr>
        <p:spPr>
          <a:xfrm>
            <a:off x="1168484" y="1996539"/>
            <a:ext cx="10468776" cy="947645"/>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1" name="Arrow: Chevron 10">
            <a:extLst>
              <a:ext uri="{FF2B5EF4-FFF2-40B4-BE49-F238E27FC236}">
                <a16:creationId xmlns:a16="http://schemas.microsoft.com/office/drawing/2014/main" id="{4FE1E0F3-34BA-4666-4ED0-529504689A6C}"/>
              </a:ext>
            </a:extLst>
          </p:cNvPr>
          <p:cNvSpPr>
            <a:spLocks/>
          </p:cNvSpPr>
          <p:nvPr/>
        </p:nvSpPr>
        <p:spPr>
          <a:xfrm>
            <a:off x="554732" y="1522716"/>
            <a:ext cx="1227503" cy="947645"/>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1</a:t>
            </a:r>
          </a:p>
        </p:txBody>
      </p:sp>
      <p:sp>
        <p:nvSpPr>
          <p:cNvPr id="6" name="Rectangle: Rounded Corners 5">
            <a:extLst>
              <a:ext uri="{FF2B5EF4-FFF2-40B4-BE49-F238E27FC236}">
                <a16:creationId xmlns:a16="http://schemas.microsoft.com/office/drawing/2014/main" id="{E1C854AB-2B88-F670-01F4-B94FA9A95D64}"/>
              </a:ext>
            </a:extLst>
          </p:cNvPr>
          <p:cNvSpPr>
            <a:spLocks/>
          </p:cNvSpPr>
          <p:nvPr/>
        </p:nvSpPr>
        <p:spPr>
          <a:xfrm>
            <a:off x="1168484" y="3630454"/>
            <a:ext cx="10468776" cy="947645"/>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7" name="Arrow: Chevron 6">
            <a:extLst>
              <a:ext uri="{FF2B5EF4-FFF2-40B4-BE49-F238E27FC236}">
                <a16:creationId xmlns:a16="http://schemas.microsoft.com/office/drawing/2014/main" id="{EFF227F6-C51C-0935-7AB1-F76AD21530D7}"/>
              </a:ext>
            </a:extLst>
          </p:cNvPr>
          <p:cNvSpPr>
            <a:spLocks/>
          </p:cNvSpPr>
          <p:nvPr/>
        </p:nvSpPr>
        <p:spPr>
          <a:xfrm>
            <a:off x="554732" y="3156631"/>
            <a:ext cx="1227503" cy="947645"/>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2</a:t>
            </a:r>
          </a:p>
        </p:txBody>
      </p:sp>
      <p:sp>
        <p:nvSpPr>
          <p:cNvPr id="12" name="Rectangle: Rounded Corners 11">
            <a:extLst>
              <a:ext uri="{FF2B5EF4-FFF2-40B4-BE49-F238E27FC236}">
                <a16:creationId xmlns:a16="http://schemas.microsoft.com/office/drawing/2014/main" id="{ACB61C3F-D0FE-FFC0-8E0E-28924FEF0A9D}"/>
              </a:ext>
            </a:extLst>
          </p:cNvPr>
          <p:cNvSpPr>
            <a:spLocks/>
          </p:cNvSpPr>
          <p:nvPr/>
        </p:nvSpPr>
        <p:spPr>
          <a:xfrm>
            <a:off x="1168484" y="5264370"/>
            <a:ext cx="10468776" cy="947645"/>
          </a:xfrm>
          <a:prstGeom prst="roundRect">
            <a:avLst>
              <a:gd name="adj" fmla="val 5383"/>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13" name="Arrow: Chevron 12">
            <a:extLst>
              <a:ext uri="{FF2B5EF4-FFF2-40B4-BE49-F238E27FC236}">
                <a16:creationId xmlns:a16="http://schemas.microsoft.com/office/drawing/2014/main" id="{7F4479DA-2310-FC52-AAAB-AAAEBA690D27}"/>
              </a:ext>
            </a:extLst>
          </p:cNvPr>
          <p:cNvSpPr>
            <a:spLocks/>
          </p:cNvSpPr>
          <p:nvPr/>
        </p:nvSpPr>
        <p:spPr>
          <a:xfrm>
            <a:off x="554732" y="4790547"/>
            <a:ext cx="1227503" cy="947645"/>
          </a:xfrm>
          <a:prstGeom prst="chevron">
            <a:avLst>
              <a:gd name="adj" fmla="val 4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rtlCol="0" anchor="ctr"/>
          <a:lstStyle/>
          <a:p>
            <a:pPr algn="ctr"/>
            <a:r>
              <a:rPr lang="en-US" sz="2000" b="1" dirty="0">
                <a:solidFill>
                  <a:schemeClr val="bg2"/>
                </a:solidFill>
                <a:latin typeface="Calibri" panose="020F0502020204030204" pitchFamily="34" charset="0"/>
                <a:cs typeface="Calibri" panose="020F0502020204030204" pitchFamily="34" charset="0"/>
              </a:rPr>
              <a:t>3</a:t>
            </a:r>
          </a:p>
        </p:txBody>
      </p:sp>
    </p:spTree>
    <p:custDataLst>
      <p:tags r:id="rId1"/>
    </p:custDataLst>
    <p:extLst>
      <p:ext uri="{BB962C8B-B14F-4D97-AF65-F5344CB8AC3E}">
        <p14:creationId xmlns:p14="http://schemas.microsoft.com/office/powerpoint/2010/main" val="3905603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TextBox 3">
            <a:extLst>
              <a:ext uri="{FF2B5EF4-FFF2-40B4-BE49-F238E27FC236}">
                <a16:creationId xmlns:a16="http://schemas.microsoft.com/office/drawing/2014/main" id="{FE49717A-A687-14B4-4CA0-A6321AE12AF6}"/>
              </a:ext>
            </a:extLst>
          </p:cNvPr>
          <p:cNvSpPr txBox="1">
            <a:spLocks/>
          </p:cNvSpPr>
          <p:nvPr/>
        </p:nvSpPr>
        <p:spPr>
          <a:xfrm>
            <a:off x="1411543" y="245955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9" name="Group 8">
            <a:extLst>
              <a:ext uri="{FF2B5EF4-FFF2-40B4-BE49-F238E27FC236}">
                <a16:creationId xmlns:a16="http://schemas.microsoft.com/office/drawing/2014/main" id="{FDDF80AB-299C-5D64-A2BD-604CD27770F8}"/>
              </a:ext>
            </a:extLst>
          </p:cNvPr>
          <p:cNvGrpSpPr>
            <a:grpSpLocks/>
          </p:cNvGrpSpPr>
          <p:nvPr/>
        </p:nvGrpSpPr>
        <p:grpSpPr>
          <a:xfrm>
            <a:off x="554732" y="2529368"/>
            <a:ext cx="591897" cy="591897"/>
            <a:chOff x="974620" y="2868548"/>
            <a:chExt cx="862130" cy="862130"/>
          </a:xfrm>
        </p:grpSpPr>
        <p:sp>
          <p:nvSpPr>
            <p:cNvPr id="10" name="Oval 9">
              <a:extLst>
                <a:ext uri="{FF2B5EF4-FFF2-40B4-BE49-F238E27FC236}">
                  <a16:creationId xmlns:a16="http://schemas.microsoft.com/office/drawing/2014/main" id="{0590B3F7-DE27-25CD-957C-0759C59737C8}"/>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1" name="Graphic 10">
              <a:extLst>
                <a:ext uri="{FF2B5EF4-FFF2-40B4-BE49-F238E27FC236}">
                  <a16:creationId xmlns:a16="http://schemas.microsoft.com/office/drawing/2014/main" id="{B63FE00C-DA7B-50B2-AD63-88F146CFB04F}"/>
                </a:ext>
              </a:extLst>
            </p:cNvPr>
            <p:cNvPicPr>
              <a:picLocks/>
            </p:cNvPicPr>
            <p:nvPr>
              <p:custDataLst>
                <p:tags r:id="rId9"/>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17" name="TextBox 16">
            <a:extLst>
              <a:ext uri="{FF2B5EF4-FFF2-40B4-BE49-F238E27FC236}">
                <a16:creationId xmlns:a16="http://schemas.microsoft.com/office/drawing/2014/main" id="{836017B5-4F2F-5B87-2C2F-C88D2FF99559}"/>
              </a:ext>
            </a:extLst>
          </p:cNvPr>
          <p:cNvSpPr txBox="1">
            <a:spLocks/>
          </p:cNvSpPr>
          <p:nvPr/>
        </p:nvSpPr>
        <p:spPr>
          <a:xfrm>
            <a:off x="1411543" y="336218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20" name="Group 19">
            <a:extLst>
              <a:ext uri="{FF2B5EF4-FFF2-40B4-BE49-F238E27FC236}">
                <a16:creationId xmlns:a16="http://schemas.microsoft.com/office/drawing/2014/main" id="{4C5BC6B5-3AB6-035F-A8CD-813AD4DE11FE}"/>
              </a:ext>
            </a:extLst>
          </p:cNvPr>
          <p:cNvGrpSpPr>
            <a:grpSpLocks/>
          </p:cNvGrpSpPr>
          <p:nvPr/>
        </p:nvGrpSpPr>
        <p:grpSpPr>
          <a:xfrm>
            <a:off x="554732" y="3431998"/>
            <a:ext cx="591897" cy="591897"/>
            <a:chOff x="974620" y="2868548"/>
            <a:chExt cx="862130" cy="862130"/>
          </a:xfrm>
        </p:grpSpPr>
        <p:sp>
          <p:nvSpPr>
            <p:cNvPr id="23" name="Oval 22">
              <a:extLst>
                <a:ext uri="{FF2B5EF4-FFF2-40B4-BE49-F238E27FC236}">
                  <a16:creationId xmlns:a16="http://schemas.microsoft.com/office/drawing/2014/main" id="{3933A8A1-C8FA-B426-1DF0-A7A76FC05B25}"/>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4" name="Graphic 23">
              <a:extLst>
                <a:ext uri="{FF2B5EF4-FFF2-40B4-BE49-F238E27FC236}">
                  <a16:creationId xmlns:a16="http://schemas.microsoft.com/office/drawing/2014/main" id="{1A41F9F8-2FF3-F907-FC81-8ED595BC2460}"/>
                </a:ext>
              </a:extLst>
            </p:cNvPr>
            <p:cNvPicPr>
              <a:picLocks/>
            </p:cNvPicPr>
            <p:nvPr>
              <p:custDataLst>
                <p:tags r:id="rId8"/>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27" name="TextBox 26">
            <a:extLst>
              <a:ext uri="{FF2B5EF4-FFF2-40B4-BE49-F238E27FC236}">
                <a16:creationId xmlns:a16="http://schemas.microsoft.com/office/drawing/2014/main" id="{D23DD5C9-D163-E897-6C88-10FBBDA88440}"/>
              </a:ext>
            </a:extLst>
          </p:cNvPr>
          <p:cNvSpPr txBox="1">
            <a:spLocks/>
          </p:cNvSpPr>
          <p:nvPr/>
        </p:nvSpPr>
        <p:spPr>
          <a:xfrm>
            <a:off x="1411543" y="426481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28" name="Group 27">
            <a:extLst>
              <a:ext uri="{FF2B5EF4-FFF2-40B4-BE49-F238E27FC236}">
                <a16:creationId xmlns:a16="http://schemas.microsoft.com/office/drawing/2014/main" id="{5CC3D483-926B-F378-2F0A-70363EE2084B}"/>
              </a:ext>
            </a:extLst>
          </p:cNvPr>
          <p:cNvGrpSpPr>
            <a:grpSpLocks/>
          </p:cNvGrpSpPr>
          <p:nvPr/>
        </p:nvGrpSpPr>
        <p:grpSpPr>
          <a:xfrm>
            <a:off x="554732" y="4334628"/>
            <a:ext cx="591897" cy="591897"/>
            <a:chOff x="974620" y="2868548"/>
            <a:chExt cx="862130" cy="862130"/>
          </a:xfrm>
        </p:grpSpPr>
        <p:sp>
          <p:nvSpPr>
            <p:cNvPr id="30" name="Oval 29">
              <a:extLst>
                <a:ext uri="{FF2B5EF4-FFF2-40B4-BE49-F238E27FC236}">
                  <a16:creationId xmlns:a16="http://schemas.microsoft.com/office/drawing/2014/main" id="{EB0D8DAA-B2DA-5F43-C1A7-5022C72A7312}"/>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1" name="Graphic 30">
              <a:extLst>
                <a:ext uri="{FF2B5EF4-FFF2-40B4-BE49-F238E27FC236}">
                  <a16:creationId xmlns:a16="http://schemas.microsoft.com/office/drawing/2014/main" id="{CEEC82D3-47D0-506E-9D2C-32AA762CAD5B}"/>
                </a:ext>
              </a:extLst>
            </p:cNvPr>
            <p:cNvPicPr>
              <a:picLocks/>
            </p:cNvPicPr>
            <p:nvPr>
              <p:custDataLst>
                <p:tags r:id="rId7"/>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34" name="TextBox 33">
            <a:extLst>
              <a:ext uri="{FF2B5EF4-FFF2-40B4-BE49-F238E27FC236}">
                <a16:creationId xmlns:a16="http://schemas.microsoft.com/office/drawing/2014/main" id="{9DB1A68F-47F4-DAC3-AC44-F32066E03EDE}"/>
              </a:ext>
            </a:extLst>
          </p:cNvPr>
          <p:cNvSpPr txBox="1">
            <a:spLocks/>
          </p:cNvSpPr>
          <p:nvPr/>
        </p:nvSpPr>
        <p:spPr>
          <a:xfrm>
            <a:off x="1411543" y="516744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35" name="Group 34">
            <a:extLst>
              <a:ext uri="{FF2B5EF4-FFF2-40B4-BE49-F238E27FC236}">
                <a16:creationId xmlns:a16="http://schemas.microsoft.com/office/drawing/2014/main" id="{0FD7596E-4073-0FB6-2CDA-27F277F3CFD9}"/>
              </a:ext>
            </a:extLst>
          </p:cNvPr>
          <p:cNvGrpSpPr>
            <a:grpSpLocks/>
          </p:cNvGrpSpPr>
          <p:nvPr/>
        </p:nvGrpSpPr>
        <p:grpSpPr>
          <a:xfrm>
            <a:off x="554732" y="5237258"/>
            <a:ext cx="591897" cy="591897"/>
            <a:chOff x="974620" y="2868548"/>
            <a:chExt cx="862130" cy="862130"/>
          </a:xfrm>
        </p:grpSpPr>
        <p:sp>
          <p:nvSpPr>
            <p:cNvPr id="36" name="Oval 35">
              <a:extLst>
                <a:ext uri="{FF2B5EF4-FFF2-40B4-BE49-F238E27FC236}">
                  <a16:creationId xmlns:a16="http://schemas.microsoft.com/office/drawing/2014/main" id="{8502F1E1-3413-158A-E189-74639D0B21BB}"/>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8" name="Graphic 37">
              <a:extLst>
                <a:ext uri="{FF2B5EF4-FFF2-40B4-BE49-F238E27FC236}">
                  <a16:creationId xmlns:a16="http://schemas.microsoft.com/office/drawing/2014/main" id="{B6635A84-DB0A-63A4-E905-0A942714A400}"/>
                </a:ext>
              </a:extLst>
            </p:cNvPr>
            <p:cNvPicPr>
              <a:picLocks/>
            </p:cNvPicPr>
            <p:nvPr>
              <p:custDataLst>
                <p:tags r:id="rId6"/>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39" name="TextBox 38">
            <a:extLst>
              <a:ext uri="{FF2B5EF4-FFF2-40B4-BE49-F238E27FC236}">
                <a16:creationId xmlns:a16="http://schemas.microsoft.com/office/drawing/2014/main" id="{40C8881B-6E54-409F-F223-512B04DF8CC2}"/>
              </a:ext>
            </a:extLst>
          </p:cNvPr>
          <p:cNvSpPr txBox="1"/>
          <p:nvPr/>
        </p:nvSpPr>
        <p:spPr>
          <a:xfrm>
            <a:off x="554732" y="1680945"/>
            <a:ext cx="3189954"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cxnSp>
        <p:nvCxnSpPr>
          <p:cNvPr id="42" name="Straight Connector 41">
            <a:extLst>
              <a:ext uri="{FF2B5EF4-FFF2-40B4-BE49-F238E27FC236}">
                <a16:creationId xmlns:a16="http://schemas.microsoft.com/office/drawing/2014/main" id="{C9498DD6-615E-5158-18C0-62B91AC2C571}"/>
              </a:ext>
            </a:extLst>
          </p:cNvPr>
          <p:cNvCxnSpPr>
            <a:cxnSpLocks/>
          </p:cNvCxnSpPr>
          <p:nvPr/>
        </p:nvCxnSpPr>
        <p:spPr>
          <a:xfrm flipV="1">
            <a:off x="554732" y="2292426"/>
            <a:ext cx="525098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81AF8DF-D27C-D18A-2E53-FA680869964D}"/>
              </a:ext>
            </a:extLst>
          </p:cNvPr>
          <p:cNvSpPr txBox="1">
            <a:spLocks/>
          </p:cNvSpPr>
          <p:nvPr/>
        </p:nvSpPr>
        <p:spPr>
          <a:xfrm>
            <a:off x="7243089" y="245955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47" name="Group 46">
            <a:extLst>
              <a:ext uri="{FF2B5EF4-FFF2-40B4-BE49-F238E27FC236}">
                <a16:creationId xmlns:a16="http://schemas.microsoft.com/office/drawing/2014/main" id="{C9B6A68B-1187-2D65-F477-7872D5174BF4}"/>
              </a:ext>
            </a:extLst>
          </p:cNvPr>
          <p:cNvGrpSpPr>
            <a:grpSpLocks/>
          </p:cNvGrpSpPr>
          <p:nvPr/>
        </p:nvGrpSpPr>
        <p:grpSpPr>
          <a:xfrm>
            <a:off x="6386278" y="2529368"/>
            <a:ext cx="591897" cy="591897"/>
            <a:chOff x="974620" y="2868548"/>
            <a:chExt cx="862130" cy="862130"/>
          </a:xfrm>
        </p:grpSpPr>
        <p:sp>
          <p:nvSpPr>
            <p:cNvPr id="48" name="Oval 47">
              <a:extLst>
                <a:ext uri="{FF2B5EF4-FFF2-40B4-BE49-F238E27FC236}">
                  <a16:creationId xmlns:a16="http://schemas.microsoft.com/office/drawing/2014/main" id="{83839489-A262-9CD8-C28F-7ADA3D3FBC8D}"/>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9" name="Graphic 48">
              <a:extLst>
                <a:ext uri="{FF2B5EF4-FFF2-40B4-BE49-F238E27FC236}">
                  <a16:creationId xmlns:a16="http://schemas.microsoft.com/office/drawing/2014/main" id="{6A2CE66B-1629-06D8-6A6A-79C0DD20E62C}"/>
                </a:ext>
              </a:extLst>
            </p:cNvPr>
            <p:cNvPicPr>
              <a:picLocks/>
            </p:cNvPicPr>
            <p:nvPr>
              <p:custDataLst>
                <p:tags r:id="rId5"/>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41" name="TextBox 40">
            <a:extLst>
              <a:ext uri="{FF2B5EF4-FFF2-40B4-BE49-F238E27FC236}">
                <a16:creationId xmlns:a16="http://schemas.microsoft.com/office/drawing/2014/main" id="{BDB6D10D-6947-D232-448A-9DD6999F8A23}"/>
              </a:ext>
            </a:extLst>
          </p:cNvPr>
          <p:cNvSpPr txBox="1">
            <a:spLocks/>
          </p:cNvSpPr>
          <p:nvPr/>
        </p:nvSpPr>
        <p:spPr>
          <a:xfrm>
            <a:off x="7243089" y="336218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43" name="Group 42">
            <a:extLst>
              <a:ext uri="{FF2B5EF4-FFF2-40B4-BE49-F238E27FC236}">
                <a16:creationId xmlns:a16="http://schemas.microsoft.com/office/drawing/2014/main" id="{389945FF-699D-271C-1A9C-E33EB2791CCD}"/>
              </a:ext>
            </a:extLst>
          </p:cNvPr>
          <p:cNvGrpSpPr>
            <a:grpSpLocks/>
          </p:cNvGrpSpPr>
          <p:nvPr/>
        </p:nvGrpSpPr>
        <p:grpSpPr>
          <a:xfrm>
            <a:off x="6386278" y="3431998"/>
            <a:ext cx="591897" cy="591897"/>
            <a:chOff x="974620" y="2868548"/>
            <a:chExt cx="862130" cy="862130"/>
          </a:xfrm>
        </p:grpSpPr>
        <p:sp>
          <p:nvSpPr>
            <p:cNvPr id="44" name="Oval 43">
              <a:extLst>
                <a:ext uri="{FF2B5EF4-FFF2-40B4-BE49-F238E27FC236}">
                  <a16:creationId xmlns:a16="http://schemas.microsoft.com/office/drawing/2014/main" id="{EBC890EC-E1A1-B1BF-01F8-F385477A8E34}"/>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5" name="Graphic 44">
              <a:extLst>
                <a:ext uri="{FF2B5EF4-FFF2-40B4-BE49-F238E27FC236}">
                  <a16:creationId xmlns:a16="http://schemas.microsoft.com/office/drawing/2014/main" id="{30BE0409-8464-DA88-0D4B-1D80A4879AE9}"/>
                </a:ext>
              </a:extLst>
            </p:cNvPr>
            <p:cNvPicPr>
              <a:picLocks/>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29" name="TextBox 28">
            <a:extLst>
              <a:ext uri="{FF2B5EF4-FFF2-40B4-BE49-F238E27FC236}">
                <a16:creationId xmlns:a16="http://schemas.microsoft.com/office/drawing/2014/main" id="{ECD09080-0FF2-B813-8548-E06114551A12}"/>
              </a:ext>
            </a:extLst>
          </p:cNvPr>
          <p:cNvSpPr txBox="1">
            <a:spLocks/>
          </p:cNvSpPr>
          <p:nvPr/>
        </p:nvSpPr>
        <p:spPr>
          <a:xfrm>
            <a:off x="7243089" y="426481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33" name="Group 32">
            <a:extLst>
              <a:ext uri="{FF2B5EF4-FFF2-40B4-BE49-F238E27FC236}">
                <a16:creationId xmlns:a16="http://schemas.microsoft.com/office/drawing/2014/main" id="{E87C74AF-4F34-DCF4-0834-91939ECE7113}"/>
              </a:ext>
            </a:extLst>
          </p:cNvPr>
          <p:cNvGrpSpPr>
            <a:grpSpLocks/>
          </p:cNvGrpSpPr>
          <p:nvPr/>
        </p:nvGrpSpPr>
        <p:grpSpPr>
          <a:xfrm>
            <a:off x="6386278" y="4334628"/>
            <a:ext cx="591897" cy="591897"/>
            <a:chOff x="974620" y="2868548"/>
            <a:chExt cx="862130" cy="862130"/>
          </a:xfrm>
        </p:grpSpPr>
        <p:sp>
          <p:nvSpPr>
            <p:cNvPr id="37" name="Oval 36">
              <a:extLst>
                <a:ext uri="{FF2B5EF4-FFF2-40B4-BE49-F238E27FC236}">
                  <a16:creationId xmlns:a16="http://schemas.microsoft.com/office/drawing/2014/main" id="{5546FD89-AF47-AE1F-0DB6-8189D91F2B69}"/>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0" name="Graphic 39">
              <a:extLst>
                <a:ext uri="{FF2B5EF4-FFF2-40B4-BE49-F238E27FC236}">
                  <a16:creationId xmlns:a16="http://schemas.microsoft.com/office/drawing/2014/main" id="{9B16B422-DEAD-AB2C-651D-A9389F3FDD0E}"/>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19" name="TextBox 18">
            <a:extLst>
              <a:ext uri="{FF2B5EF4-FFF2-40B4-BE49-F238E27FC236}">
                <a16:creationId xmlns:a16="http://schemas.microsoft.com/office/drawing/2014/main" id="{58A31DB8-4140-807F-509A-E219D9851F17}"/>
              </a:ext>
            </a:extLst>
          </p:cNvPr>
          <p:cNvSpPr txBox="1">
            <a:spLocks/>
          </p:cNvSpPr>
          <p:nvPr/>
        </p:nvSpPr>
        <p:spPr>
          <a:xfrm>
            <a:off x="7243089" y="5167446"/>
            <a:ext cx="4219999" cy="731520"/>
          </a:xfrm>
          <a:prstGeom prst="rect">
            <a:avLst/>
          </a:prstGeom>
          <a:noFill/>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21" name="Group 20">
            <a:extLst>
              <a:ext uri="{FF2B5EF4-FFF2-40B4-BE49-F238E27FC236}">
                <a16:creationId xmlns:a16="http://schemas.microsoft.com/office/drawing/2014/main" id="{8640DC6E-1CC2-FE47-66B7-31549F2A428A}"/>
              </a:ext>
            </a:extLst>
          </p:cNvPr>
          <p:cNvGrpSpPr>
            <a:grpSpLocks/>
          </p:cNvGrpSpPr>
          <p:nvPr/>
        </p:nvGrpSpPr>
        <p:grpSpPr>
          <a:xfrm>
            <a:off x="6386278" y="5237258"/>
            <a:ext cx="591897" cy="591897"/>
            <a:chOff x="974620" y="2868548"/>
            <a:chExt cx="862130" cy="862130"/>
          </a:xfrm>
        </p:grpSpPr>
        <p:sp>
          <p:nvSpPr>
            <p:cNvPr id="22" name="Oval 21">
              <a:extLst>
                <a:ext uri="{FF2B5EF4-FFF2-40B4-BE49-F238E27FC236}">
                  <a16:creationId xmlns:a16="http://schemas.microsoft.com/office/drawing/2014/main" id="{6D62DCFC-596D-D04A-1008-C4177F969A42}"/>
                </a:ext>
              </a:extLst>
            </p:cNvPr>
            <p:cNvSpPr>
              <a:spLocks/>
            </p:cNvSpPr>
            <p:nvPr/>
          </p:nvSpPr>
          <p:spPr>
            <a:xfrm>
              <a:off x="974620" y="2868548"/>
              <a:ext cx="862130" cy="862130"/>
            </a:xfrm>
            <a:prstGeom prst="ellipse">
              <a:avLst/>
            </a:prstGeom>
            <a:solidFill>
              <a:schemeClr val="accent1"/>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5" name="Graphic 24">
              <a:extLst>
                <a:ext uri="{FF2B5EF4-FFF2-40B4-BE49-F238E27FC236}">
                  <a16:creationId xmlns:a16="http://schemas.microsoft.com/office/drawing/2014/main" id="{22076A21-4CF8-A1F4-E37B-75127F60F042}"/>
                </a:ext>
              </a:extLst>
            </p:cNvPr>
            <p:cNvPicPr>
              <a:picLocks/>
            </p:cNvPicPr>
            <p:nvPr>
              <p:custDataLst>
                <p:tags r:id="rId2"/>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4895" y="3078823"/>
              <a:ext cx="441581" cy="441581"/>
            </a:xfrm>
            <a:prstGeom prst="rect">
              <a:avLst/>
            </a:prstGeom>
          </p:spPr>
        </p:pic>
      </p:grpSp>
      <p:sp>
        <p:nvSpPr>
          <p:cNvPr id="16" name="TextBox 15">
            <a:extLst>
              <a:ext uri="{FF2B5EF4-FFF2-40B4-BE49-F238E27FC236}">
                <a16:creationId xmlns:a16="http://schemas.microsoft.com/office/drawing/2014/main" id="{89FA60C3-2920-F171-C425-3211DF272035}"/>
              </a:ext>
            </a:extLst>
          </p:cNvPr>
          <p:cNvSpPr txBox="1"/>
          <p:nvPr/>
        </p:nvSpPr>
        <p:spPr>
          <a:xfrm>
            <a:off x="6386278" y="1680945"/>
            <a:ext cx="3189954" cy="506292"/>
          </a:xfrm>
          <a:prstGeom prst="rect">
            <a:avLst/>
          </a:prstGeom>
          <a:noFill/>
        </p:spPr>
        <p:txBody>
          <a:bodyPr vert="horz" wrap="square" rtlCol="0">
            <a:spAutoFit/>
          </a:bodyPr>
          <a:lstStyle/>
          <a:p>
            <a:pPr algn="l">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cxnSp>
        <p:nvCxnSpPr>
          <p:cNvPr id="18" name="Straight Connector 17">
            <a:extLst>
              <a:ext uri="{FF2B5EF4-FFF2-40B4-BE49-F238E27FC236}">
                <a16:creationId xmlns:a16="http://schemas.microsoft.com/office/drawing/2014/main" id="{D223B300-2324-9BD1-0A53-B5BD93523908}"/>
              </a:ext>
            </a:extLst>
          </p:cNvPr>
          <p:cNvCxnSpPr>
            <a:cxnSpLocks/>
          </p:cNvCxnSpPr>
          <p:nvPr/>
        </p:nvCxnSpPr>
        <p:spPr>
          <a:xfrm flipV="1">
            <a:off x="6386278" y="2292426"/>
            <a:ext cx="5250982" cy="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31282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25" name="Rectangle: Rounded Corners 24">
            <a:extLst>
              <a:ext uri="{FF2B5EF4-FFF2-40B4-BE49-F238E27FC236}">
                <a16:creationId xmlns:a16="http://schemas.microsoft.com/office/drawing/2014/main" id="{44AD1D85-ABC2-F3C1-10EC-4CBE0351D646}"/>
              </a:ext>
            </a:extLst>
          </p:cNvPr>
          <p:cNvSpPr>
            <a:spLocks/>
          </p:cNvSpPr>
          <p:nvPr/>
        </p:nvSpPr>
        <p:spPr>
          <a:xfrm>
            <a:off x="959773" y="5466379"/>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26" name="Group 25">
            <a:extLst>
              <a:ext uri="{FF2B5EF4-FFF2-40B4-BE49-F238E27FC236}">
                <a16:creationId xmlns:a16="http://schemas.microsoft.com/office/drawing/2014/main" id="{EB0436AD-01B3-A02E-DD98-01DA7F589DA8}"/>
              </a:ext>
            </a:extLst>
          </p:cNvPr>
          <p:cNvGrpSpPr>
            <a:grpSpLocks/>
          </p:cNvGrpSpPr>
          <p:nvPr/>
        </p:nvGrpSpPr>
        <p:grpSpPr>
          <a:xfrm>
            <a:off x="554732" y="5466379"/>
            <a:ext cx="819848" cy="819848"/>
            <a:chOff x="6542986" y="2868548"/>
            <a:chExt cx="862130" cy="862130"/>
          </a:xfrm>
        </p:grpSpPr>
        <p:sp>
          <p:nvSpPr>
            <p:cNvPr id="27" name="Oval 26">
              <a:extLst>
                <a:ext uri="{FF2B5EF4-FFF2-40B4-BE49-F238E27FC236}">
                  <a16:creationId xmlns:a16="http://schemas.microsoft.com/office/drawing/2014/main" id="{6C8AEDD1-BD89-7367-AF46-6E0F0795D3B4}"/>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8" name="Graphic 27">
              <a:extLst>
                <a:ext uri="{FF2B5EF4-FFF2-40B4-BE49-F238E27FC236}">
                  <a16:creationId xmlns:a16="http://schemas.microsoft.com/office/drawing/2014/main" id="{66FA0023-2F00-1CC7-EFDA-59ACAEBD448B}"/>
                </a:ext>
              </a:extLst>
            </p:cNvPr>
            <p:cNvPicPr>
              <a:picLocks/>
            </p:cNvPicPr>
            <p:nvPr>
              <p:custDataLst>
                <p:tags r:id="rId6"/>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31" name="Rectangle: Rounded Corners 30">
            <a:extLst>
              <a:ext uri="{FF2B5EF4-FFF2-40B4-BE49-F238E27FC236}">
                <a16:creationId xmlns:a16="http://schemas.microsoft.com/office/drawing/2014/main" id="{74C3FFB8-B5D1-BCC4-0948-783D7471CD8E}"/>
              </a:ext>
            </a:extLst>
          </p:cNvPr>
          <p:cNvSpPr>
            <a:spLocks/>
          </p:cNvSpPr>
          <p:nvPr/>
        </p:nvSpPr>
        <p:spPr>
          <a:xfrm>
            <a:off x="959773" y="4495462"/>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32" name="Group 31">
            <a:extLst>
              <a:ext uri="{FF2B5EF4-FFF2-40B4-BE49-F238E27FC236}">
                <a16:creationId xmlns:a16="http://schemas.microsoft.com/office/drawing/2014/main" id="{0103A735-47C7-69BE-EA5D-7A760555D936}"/>
              </a:ext>
            </a:extLst>
          </p:cNvPr>
          <p:cNvGrpSpPr>
            <a:grpSpLocks/>
          </p:cNvGrpSpPr>
          <p:nvPr/>
        </p:nvGrpSpPr>
        <p:grpSpPr>
          <a:xfrm>
            <a:off x="554732" y="4495462"/>
            <a:ext cx="819848" cy="819848"/>
            <a:chOff x="6542986" y="2868548"/>
            <a:chExt cx="862130" cy="862130"/>
          </a:xfrm>
        </p:grpSpPr>
        <p:sp>
          <p:nvSpPr>
            <p:cNvPr id="33" name="Oval 32">
              <a:extLst>
                <a:ext uri="{FF2B5EF4-FFF2-40B4-BE49-F238E27FC236}">
                  <a16:creationId xmlns:a16="http://schemas.microsoft.com/office/drawing/2014/main" id="{7C341C9B-FDE3-3248-023C-805F564A7880}"/>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4" name="Graphic 33">
              <a:extLst>
                <a:ext uri="{FF2B5EF4-FFF2-40B4-BE49-F238E27FC236}">
                  <a16:creationId xmlns:a16="http://schemas.microsoft.com/office/drawing/2014/main" id="{A64CD36B-3900-0A7A-C4FA-D4B641F16B6A}"/>
                </a:ext>
              </a:extLst>
            </p:cNvPr>
            <p:cNvPicPr>
              <a:picLocks/>
            </p:cNvPicPr>
            <p:nvPr>
              <p:custDataLst>
                <p:tags r:id="rId5"/>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36" name="Rectangle: Rounded Corners 35">
            <a:extLst>
              <a:ext uri="{FF2B5EF4-FFF2-40B4-BE49-F238E27FC236}">
                <a16:creationId xmlns:a16="http://schemas.microsoft.com/office/drawing/2014/main" id="{30006DA8-71CD-C50B-2DB8-DA640505020A}"/>
              </a:ext>
            </a:extLst>
          </p:cNvPr>
          <p:cNvSpPr>
            <a:spLocks/>
          </p:cNvSpPr>
          <p:nvPr/>
        </p:nvSpPr>
        <p:spPr>
          <a:xfrm>
            <a:off x="959773" y="3524546"/>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37" name="Group 36">
            <a:extLst>
              <a:ext uri="{FF2B5EF4-FFF2-40B4-BE49-F238E27FC236}">
                <a16:creationId xmlns:a16="http://schemas.microsoft.com/office/drawing/2014/main" id="{6EA9CC54-D7D6-C0B8-2170-45236FBDB9DC}"/>
              </a:ext>
            </a:extLst>
          </p:cNvPr>
          <p:cNvGrpSpPr>
            <a:grpSpLocks/>
          </p:cNvGrpSpPr>
          <p:nvPr/>
        </p:nvGrpSpPr>
        <p:grpSpPr>
          <a:xfrm>
            <a:off x="554732" y="3524546"/>
            <a:ext cx="819848" cy="819848"/>
            <a:chOff x="6542986" y="2868548"/>
            <a:chExt cx="862130" cy="862130"/>
          </a:xfrm>
        </p:grpSpPr>
        <p:sp>
          <p:nvSpPr>
            <p:cNvPr id="38" name="Oval 37">
              <a:extLst>
                <a:ext uri="{FF2B5EF4-FFF2-40B4-BE49-F238E27FC236}">
                  <a16:creationId xmlns:a16="http://schemas.microsoft.com/office/drawing/2014/main" id="{7EC936BD-7C4D-88A5-634B-20DFE56A5D65}"/>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9" name="Graphic 38">
              <a:extLst>
                <a:ext uri="{FF2B5EF4-FFF2-40B4-BE49-F238E27FC236}">
                  <a16:creationId xmlns:a16="http://schemas.microsoft.com/office/drawing/2014/main" id="{8396B7BF-DE9C-B435-0D0E-C05511ECDDDB}"/>
                </a:ext>
              </a:extLst>
            </p:cNvPr>
            <p:cNvPicPr>
              <a:picLocks/>
            </p:cNvPicPr>
            <p:nvPr>
              <p:custDataLst>
                <p:tags r:id="rId4"/>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41" name="Rectangle: Rounded Corners 40">
            <a:extLst>
              <a:ext uri="{FF2B5EF4-FFF2-40B4-BE49-F238E27FC236}">
                <a16:creationId xmlns:a16="http://schemas.microsoft.com/office/drawing/2014/main" id="{2D899E94-DAEB-9E48-BC53-EAAE8B35AEE4}"/>
              </a:ext>
            </a:extLst>
          </p:cNvPr>
          <p:cNvSpPr>
            <a:spLocks/>
          </p:cNvSpPr>
          <p:nvPr/>
        </p:nvSpPr>
        <p:spPr>
          <a:xfrm>
            <a:off x="959773" y="2553630"/>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42" name="Group 41">
            <a:extLst>
              <a:ext uri="{FF2B5EF4-FFF2-40B4-BE49-F238E27FC236}">
                <a16:creationId xmlns:a16="http://schemas.microsoft.com/office/drawing/2014/main" id="{069A7891-AF6A-74A0-615D-3E7C1F6E27DD}"/>
              </a:ext>
            </a:extLst>
          </p:cNvPr>
          <p:cNvGrpSpPr>
            <a:grpSpLocks/>
          </p:cNvGrpSpPr>
          <p:nvPr/>
        </p:nvGrpSpPr>
        <p:grpSpPr>
          <a:xfrm>
            <a:off x="554732" y="2553630"/>
            <a:ext cx="819848" cy="819848"/>
            <a:chOff x="6542986" y="2868548"/>
            <a:chExt cx="862130" cy="862130"/>
          </a:xfrm>
        </p:grpSpPr>
        <p:sp>
          <p:nvSpPr>
            <p:cNvPr id="43" name="Oval 42">
              <a:extLst>
                <a:ext uri="{FF2B5EF4-FFF2-40B4-BE49-F238E27FC236}">
                  <a16:creationId xmlns:a16="http://schemas.microsoft.com/office/drawing/2014/main" id="{CF48E338-1023-CDEC-1B74-A65BE42F0836}"/>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4" name="Graphic 43">
              <a:extLst>
                <a:ext uri="{FF2B5EF4-FFF2-40B4-BE49-F238E27FC236}">
                  <a16:creationId xmlns:a16="http://schemas.microsoft.com/office/drawing/2014/main" id="{CA9276A6-C10C-F8D8-881D-72C9BAC391DD}"/>
                </a:ext>
              </a:extLst>
            </p:cNvPr>
            <p:cNvPicPr>
              <a:picLocks/>
            </p:cNvPicPr>
            <p:nvPr>
              <p:custDataLst>
                <p:tags r:id="rId3"/>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46" name="Rectangle: Rounded Corners 45">
            <a:extLst>
              <a:ext uri="{FF2B5EF4-FFF2-40B4-BE49-F238E27FC236}">
                <a16:creationId xmlns:a16="http://schemas.microsoft.com/office/drawing/2014/main" id="{8DABBCC6-CEB1-7A0B-E629-3F30F653BB78}"/>
              </a:ext>
            </a:extLst>
          </p:cNvPr>
          <p:cNvSpPr>
            <a:spLocks/>
          </p:cNvSpPr>
          <p:nvPr/>
        </p:nvSpPr>
        <p:spPr>
          <a:xfrm>
            <a:off x="959773" y="1582714"/>
            <a:ext cx="6275914" cy="819848"/>
          </a:xfrm>
          <a:prstGeom prst="roundRect">
            <a:avLst>
              <a:gd name="adj" fmla="val 5383"/>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200" dirty="0">
                <a:solidFill>
                  <a:schemeClr val="bg2"/>
                </a:solidFill>
                <a:latin typeface="+mj-lt"/>
              </a:rPr>
              <a:t>Vitae</a:t>
            </a:r>
            <a:r>
              <a:rPr kumimoji="0" lang="en-US" sz="1200" b="0" i="0" u="none" strike="noStrike" kern="1200" cap="none" spc="0" normalizeH="0" baseline="0" noProof="0" dirty="0">
                <a:ln>
                  <a:noFill/>
                </a:ln>
                <a:solidFill>
                  <a:schemeClr val="bg2"/>
                </a:solidFill>
                <a:effectLst/>
                <a:uLnTx/>
                <a:uFillTx/>
                <a:latin typeface="+mj-lt"/>
                <a:ea typeface="+mn-ea"/>
                <a:cs typeface="+mn-cs"/>
              </a:rPr>
              <a:t> quam quis. </a:t>
            </a:r>
            <a:r>
              <a:rPr kumimoji="0" lang="en-US" sz="12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grpSp>
        <p:nvGrpSpPr>
          <p:cNvPr id="47" name="Group 46">
            <a:extLst>
              <a:ext uri="{FF2B5EF4-FFF2-40B4-BE49-F238E27FC236}">
                <a16:creationId xmlns:a16="http://schemas.microsoft.com/office/drawing/2014/main" id="{AEF29904-248A-E4E2-BD90-59633A26B834}"/>
              </a:ext>
            </a:extLst>
          </p:cNvPr>
          <p:cNvGrpSpPr>
            <a:grpSpLocks/>
          </p:cNvGrpSpPr>
          <p:nvPr/>
        </p:nvGrpSpPr>
        <p:grpSpPr>
          <a:xfrm>
            <a:off x="554732" y="1582714"/>
            <a:ext cx="819848" cy="819848"/>
            <a:chOff x="6542986" y="2868548"/>
            <a:chExt cx="862130" cy="862130"/>
          </a:xfrm>
        </p:grpSpPr>
        <p:sp>
          <p:nvSpPr>
            <p:cNvPr id="48" name="Oval 47">
              <a:extLst>
                <a:ext uri="{FF2B5EF4-FFF2-40B4-BE49-F238E27FC236}">
                  <a16:creationId xmlns:a16="http://schemas.microsoft.com/office/drawing/2014/main" id="{F007F323-E273-30A9-7C0A-757425F548FA}"/>
                </a:ext>
              </a:extLst>
            </p:cNvPr>
            <p:cNvSpPr>
              <a:spLocks/>
            </p:cNvSpPr>
            <p:nvPr/>
          </p:nvSpPr>
          <p:spPr>
            <a:xfrm>
              <a:off x="6542986" y="2868548"/>
              <a:ext cx="862130" cy="862130"/>
            </a:xfrm>
            <a:prstGeom prst="ellipse">
              <a:avLst/>
            </a:prstGeom>
            <a:solidFill>
              <a:schemeClr val="accent2"/>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49" name="Graphic 48">
              <a:extLst>
                <a:ext uri="{FF2B5EF4-FFF2-40B4-BE49-F238E27FC236}">
                  <a16:creationId xmlns:a16="http://schemas.microsoft.com/office/drawing/2014/main" id="{DB2FC7BB-251E-B500-57D2-2B50D2293F94}"/>
                </a:ext>
              </a:extLst>
            </p:cNvPr>
            <p:cNvPicPr>
              <a:picLocks/>
            </p:cNvPicPr>
            <p:nvPr>
              <p:custDataLst>
                <p:tags r:id="rId2"/>
              </p:custDataLst>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53261" y="3078823"/>
              <a:ext cx="441581" cy="441581"/>
            </a:xfrm>
            <a:prstGeom prst="rect">
              <a:avLst/>
            </a:prstGeom>
          </p:spPr>
        </p:pic>
      </p:grpSp>
      <p:sp>
        <p:nvSpPr>
          <p:cNvPr id="50" name="Rectangle: Rounded Corners 49">
            <a:extLst>
              <a:ext uri="{FF2B5EF4-FFF2-40B4-BE49-F238E27FC236}">
                <a16:creationId xmlns:a16="http://schemas.microsoft.com/office/drawing/2014/main" id="{AAF6B396-A29A-F9E9-D263-75E7D0C4B3B6}"/>
              </a:ext>
            </a:extLst>
          </p:cNvPr>
          <p:cNvSpPr>
            <a:spLocks/>
          </p:cNvSpPr>
          <p:nvPr/>
        </p:nvSpPr>
        <p:spPr>
          <a:xfrm>
            <a:off x="7440766" y="1582713"/>
            <a:ext cx="4202790" cy="4703514"/>
          </a:xfrm>
          <a:prstGeom prst="roundRect">
            <a:avLst>
              <a:gd name="adj" fmla="val 1284"/>
            </a:avLst>
          </a:prstGeom>
          <a:ln>
            <a:solidFill>
              <a:schemeClr val="bg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48640" tIns="91385" rIns="91385" bIns="91385" numCol="1" spcCol="1270" anchor="ctr" anchorCtr="0">
            <a:noAutofit/>
          </a:bodyPr>
          <a:lstStyle/>
          <a:p>
            <a:pPr>
              <a:lnSpc>
                <a:spcPct val="150000"/>
              </a:lnSpc>
            </a:pPr>
            <a:endParaRPr kumimoji="0" lang="en-US" sz="1200" i="0" u="none" strike="noStrike" kern="1200" cap="none" spc="0" normalizeH="0" baseline="0" noProof="0" dirty="0">
              <a:ln>
                <a:noFill/>
              </a:ln>
              <a:solidFill>
                <a:schemeClr val="bg2"/>
              </a:solidFill>
              <a:effectLst/>
              <a:uLnTx/>
              <a:uFillTx/>
              <a:latin typeface="+mj-lt"/>
              <a:ea typeface="+mn-ea"/>
              <a:cs typeface="+mn-cs"/>
            </a:endParaRPr>
          </a:p>
        </p:txBody>
      </p:sp>
      <p:sp>
        <p:nvSpPr>
          <p:cNvPr id="52" name="TextBox 51">
            <a:extLst>
              <a:ext uri="{FF2B5EF4-FFF2-40B4-BE49-F238E27FC236}">
                <a16:creationId xmlns:a16="http://schemas.microsoft.com/office/drawing/2014/main" id="{447223A0-32E9-F192-D258-ECF18657A0ED}"/>
              </a:ext>
            </a:extLst>
          </p:cNvPr>
          <p:cNvSpPr txBox="1"/>
          <p:nvPr/>
        </p:nvSpPr>
        <p:spPr>
          <a:xfrm>
            <a:off x="7643871" y="4477933"/>
            <a:ext cx="3796579" cy="1674754"/>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a:p>
            <a:pPr marL="285750" indent="-285750">
              <a:lnSpc>
                <a:spcPct val="150000"/>
              </a:lnSpc>
              <a:buFont typeface="Arial" panose="020B0604020202020204" pitchFamily="34" charset="0"/>
              <a:buChar char="•"/>
            </a:pP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a:p>
            <a:pPr marL="285750" indent="-285750">
              <a:lnSpc>
                <a:spcPct val="150000"/>
              </a:lnSpc>
              <a:buFont typeface="Arial" panose="020B0604020202020204" pitchFamily="34" charset="0"/>
              <a:buChar char="•"/>
            </a:pP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p>
        </p:txBody>
      </p:sp>
      <p:sp>
        <p:nvSpPr>
          <p:cNvPr id="53" name="TextBox 52">
            <a:extLst>
              <a:ext uri="{FF2B5EF4-FFF2-40B4-BE49-F238E27FC236}">
                <a16:creationId xmlns:a16="http://schemas.microsoft.com/office/drawing/2014/main" id="{34F3AC60-7DE3-2842-930C-0BE648CC3446}"/>
              </a:ext>
            </a:extLst>
          </p:cNvPr>
          <p:cNvSpPr txBox="1"/>
          <p:nvPr/>
        </p:nvSpPr>
        <p:spPr>
          <a:xfrm>
            <a:off x="8847271" y="1698922"/>
            <a:ext cx="1389779" cy="423449"/>
          </a:xfrm>
          <a:prstGeom prst="rect">
            <a:avLst/>
          </a:prstGeom>
          <a:noFill/>
        </p:spPr>
        <p:txBody>
          <a:bodyPr vert="horz" wrap="square" rtlCol="0">
            <a:spAutoFit/>
          </a:bodyPr>
          <a:lstStyle/>
          <a:p>
            <a:pPr algn="ctr">
              <a:lnSpc>
                <a:spcPct val="150000"/>
              </a:lnSpc>
            </a:pPr>
            <a:r>
              <a:rPr lang="en-US" sz="1600" b="1" dirty="0">
                <a:solidFill>
                  <a:schemeClr val="bg2"/>
                </a:solidFill>
                <a:latin typeface="Calibri" panose="020F0502020204030204" pitchFamily="34" charset="0"/>
                <a:cs typeface="Calibri" panose="020F0502020204030204" pitchFamily="34" charset="0"/>
              </a:rPr>
              <a:t>Lorem Ipsum</a:t>
            </a:r>
          </a:p>
        </p:txBody>
      </p:sp>
      <p:pic>
        <p:nvPicPr>
          <p:cNvPr id="54" name="Picture 53" descr="Shape&#10;&#10;Description automatically generated">
            <a:extLst>
              <a:ext uri="{FF2B5EF4-FFF2-40B4-BE49-F238E27FC236}">
                <a16:creationId xmlns:a16="http://schemas.microsoft.com/office/drawing/2014/main" id="{DF9D6312-08C9-3121-13FD-09DE2D05FA61}"/>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8509478" y="2267469"/>
            <a:ext cx="2065364" cy="2065365"/>
          </a:xfrm>
          <a:prstGeom prst="roundRect">
            <a:avLst>
              <a:gd name="adj" fmla="val 7770"/>
            </a:avLst>
          </a:prstGeom>
          <a:blipFill>
            <a:blip r:embed="rId12">
              <a:extLst>
                <a:ext uri="{28A0092B-C50C-407E-A947-70E740481C1C}">
                  <a14:useLocalDpi xmlns:a14="http://schemas.microsoft.com/office/drawing/2010/main" val="0"/>
                </a:ext>
              </a:extLst>
            </a:blip>
            <a:srcRect/>
            <a:stretch>
              <a:fillRect l="-10000" r="-10000"/>
            </a:stretch>
          </a:blipFill>
          <a:ln>
            <a:noFill/>
          </a:ln>
        </p:spPr>
      </p:pic>
    </p:spTree>
    <p:custDataLst>
      <p:tags r:id="rId1"/>
    </p:custDataLst>
    <p:extLst>
      <p:ext uri="{BB962C8B-B14F-4D97-AF65-F5344CB8AC3E}">
        <p14:creationId xmlns:p14="http://schemas.microsoft.com/office/powerpoint/2010/main" val="1324475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FFD52466-D7AF-D4AF-3B0C-E3B206FBF4D2}"/>
              </a:ext>
            </a:extLst>
          </p:cNvPr>
          <p:cNvSpPr>
            <a:spLocks noGrp="1"/>
          </p:cNvSpPr>
          <p:nvPr>
            <p:ph sz="quarter" idx="19"/>
          </p:nvPr>
        </p:nvSpPr>
        <p:spPr/>
        <p:txBody>
          <a:bodyPr/>
          <a:lstStyle/>
          <a:p>
            <a:endParaRPr lang="en-US"/>
          </a:p>
        </p:txBody>
      </p:sp>
      <p:sp>
        <p:nvSpPr>
          <p:cNvPr id="5" name="TextBox 4">
            <a:extLst>
              <a:ext uri="{FF2B5EF4-FFF2-40B4-BE49-F238E27FC236}">
                <a16:creationId xmlns:a16="http://schemas.microsoft.com/office/drawing/2014/main" id="{1E9DCA91-969A-3B61-A377-9C8517F5A38C}"/>
              </a:ext>
            </a:extLst>
          </p:cNvPr>
          <p:cNvSpPr txBox="1">
            <a:spLocks/>
          </p:cNvSpPr>
          <p:nvPr/>
        </p:nvSpPr>
        <p:spPr>
          <a:xfrm>
            <a:off x="554732" y="2585596"/>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6" name="Group 5">
            <a:extLst>
              <a:ext uri="{FF2B5EF4-FFF2-40B4-BE49-F238E27FC236}">
                <a16:creationId xmlns:a16="http://schemas.microsoft.com/office/drawing/2014/main" id="{705AAEF2-6492-CCAD-4F64-28CC450CDA14}"/>
              </a:ext>
            </a:extLst>
          </p:cNvPr>
          <p:cNvGrpSpPr>
            <a:grpSpLocks/>
          </p:cNvGrpSpPr>
          <p:nvPr/>
        </p:nvGrpSpPr>
        <p:grpSpPr>
          <a:xfrm>
            <a:off x="554732" y="2585596"/>
            <a:ext cx="715451" cy="715451"/>
            <a:chOff x="974620" y="2868548"/>
            <a:chExt cx="862130" cy="862130"/>
          </a:xfrm>
        </p:grpSpPr>
        <p:sp>
          <p:nvSpPr>
            <p:cNvPr id="9" name="Oval 8">
              <a:extLst>
                <a:ext uri="{FF2B5EF4-FFF2-40B4-BE49-F238E27FC236}">
                  <a16:creationId xmlns:a16="http://schemas.microsoft.com/office/drawing/2014/main" id="{A7C5AB64-E5BF-78EC-39ED-FF63BDBDB5FC}"/>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0" name="Graphic 9">
              <a:extLst>
                <a:ext uri="{FF2B5EF4-FFF2-40B4-BE49-F238E27FC236}">
                  <a16:creationId xmlns:a16="http://schemas.microsoft.com/office/drawing/2014/main" id="{2AA828A2-DB50-C28B-0AFD-68857FD79BAC}"/>
                </a:ext>
              </a:extLst>
            </p:cNvPr>
            <p:cNvPicPr>
              <a:picLocks/>
            </p:cNvPicPr>
            <p:nvPr>
              <p:custDataLst>
                <p:tags r:id="rId8"/>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cxnSp>
        <p:nvCxnSpPr>
          <p:cNvPr id="39" name="Straight Connector 38">
            <a:extLst>
              <a:ext uri="{FF2B5EF4-FFF2-40B4-BE49-F238E27FC236}">
                <a16:creationId xmlns:a16="http://schemas.microsoft.com/office/drawing/2014/main" id="{41B29FEB-5A89-0964-F18D-FE644474FC15}"/>
              </a:ext>
            </a:extLst>
          </p:cNvPr>
          <p:cNvCxnSpPr>
            <a:cxnSpLocks/>
          </p:cNvCxnSpPr>
          <p:nvPr/>
        </p:nvCxnSpPr>
        <p:spPr>
          <a:xfrm>
            <a:off x="637789" y="2098049"/>
            <a:ext cx="5049015" cy="0"/>
          </a:xfrm>
          <a:prstGeom prst="line">
            <a:avLst/>
          </a:prstGeom>
          <a:ln w="28575">
            <a:solidFill>
              <a:schemeClr val="tx1">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EC29632-E64D-B1E2-BDF1-DC7FBBAB556D}"/>
              </a:ext>
            </a:extLst>
          </p:cNvPr>
          <p:cNvSpPr txBox="1"/>
          <p:nvPr/>
        </p:nvSpPr>
        <p:spPr>
          <a:xfrm>
            <a:off x="1585875" y="1795533"/>
            <a:ext cx="3152843" cy="605033"/>
          </a:xfrm>
          <a:prstGeom prst="chevron">
            <a:avLst/>
          </a:prstGeom>
          <a:solidFill>
            <a:schemeClr val="tx1"/>
          </a:solidFill>
        </p:spPr>
        <p:txBody>
          <a:bodyPr vert="horz" wrap="square" lIns="91440" tIns="0" rIns="0" bIns="91440" rtlCol="0" anchor="ctr" anchorCtr="0">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sp>
        <p:nvSpPr>
          <p:cNvPr id="56" name="TextBox 55">
            <a:extLst>
              <a:ext uri="{FF2B5EF4-FFF2-40B4-BE49-F238E27FC236}">
                <a16:creationId xmlns:a16="http://schemas.microsoft.com/office/drawing/2014/main" id="{62450706-2FA2-3363-60F9-C1D7FF766851}"/>
              </a:ext>
            </a:extLst>
          </p:cNvPr>
          <p:cNvSpPr txBox="1">
            <a:spLocks/>
          </p:cNvSpPr>
          <p:nvPr/>
        </p:nvSpPr>
        <p:spPr>
          <a:xfrm>
            <a:off x="554732" y="3504518"/>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57" name="Group 56">
            <a:extLst>
              <a:ext uri="{FF2B5EF4-FFF2-40B4-BE49-F238E27FC236}">
                <a16:creationId xmlns:a16="http://schemas.microsoft.com/office/drawing/2014/main" id="{673A031C-2F2D-A420-94FC-A50586054641}"/>
              </a:ext>
            </a:extLst>
          </p:cNvPr>
          <p:cNvGrpSpPr>
            <a:grpSpLocks/>
          </p:cNvGrpSpPr>
          <p:nvPr/>
        </p:nvGrpSpPr>
        <p:grpSpPr>
          <a:xfrm>
            <a:off x="554732" y="3504518"/>
            <a:ext cx="715451" cy="715451"/>
            <a:chOff x="974620" y="2868548"/>
            <a:chExt cx="862130" cy="862130"/>
          </a:xfrm>
        </p:grpSpPr>
        <p:sp>
          <p:nvSpPr>
            <p:cNvPr id="58" name="Oval 57">
              <a:extLst>
                <a:ext uri="{FF2B5EF4-FFF2-40B4-BE49-F238E27FC236}">
                  <a16:creationId xmlns:a16="http://schemas.microsoft.com/office/drawing/2014/main" id="{F38E8FAC-D577-90E2-0A71-4C31E2F2D653}"/>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59" name="Graphic 58">
              <a:extLst>
                <a:ext uri="{FF2B5EF4-FFF2-40B4-BE49-F238E27FC236}">
                  <a16:creationId xmlns:a16="http://schemas.microsoft.com/office/drawing/2014/main" id="{6520969F-0085-F8DE-0A32-4AF006C84773}"/>
                </a:ext>
              </a:extLst>
            </p:cNvPr>
            <p:cNvPicPr>
              <a:picLocks/>
            </p:cNvPicPr>
            <p:nvPr>
              <p:custDataLst>
                <p:tags r:id="rId7"/>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
        <p:nvSpPr>
          <p:cNvPr id="66" name="TextBox 65">
            <a:extLst>
              <a:ext uri="{FF2B5EF4-FFF2-40B4-BE49-F238E27FC236}">
                <a16:creationId xmlns:a16="http://schemas.microsoft.com/office/drawing/2014/main" id="{910F7FB0-23FA-E7EB-833B-1D99D97FCD5C}"/>
              </a:ext>
            </a:extLst>
          </p:cNvPr>
          <p:cNvSpPr txBox="1">
            <a:spLocks/>
          </p:cNvSpPr>
          <p:nvPr/>
        </p:nvSpPr>
        <p:spPr>
          <a:xfrm>
            <a:off x="554732" y="5342364"/>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67" name="Group 66">
            <a:extLst>
              <a:ext uri="{FF2B5EF4-FFF2-40B4-BE49-F238E27FC236}">
                <a16:creationId xmlns:a16="http://schemas.microsoft.com/office/drawing/2014/main" id="{87B14663-842F-B55E-AEC0-125F1AD19369}"/>
              </a:ext>
            </a:extLst>
          </p:cNvPr>
          <p:cNvGrpSpPr>
            <a:grpSpLocks/>
          </p:cNvGrpSpPr>
          <p:nvPr/>
        </p:nvGrpSpPr>
        <p:grpSpPr>
          <a:xfrm>
            <a:off x="554732" y="5342364"/>
            <a:ext cx="715451" cy="715451"/>
            <a:chOff x="974620" y="2868548"/>
            <a:chExt cx="862130" cy="862130"/>
          </a:xfrm>
        </p:grpSpPr>
        <p:sp>
          <p:nvSpPr>
            <p:cNvPr id="68" name="Oval 67">
              <a:extLst>
                <a:ext uri="{FF2B5EF4-FFF2-40B4-BE49-F238E27FC236}">
                  <a16:creationId xmlns:a16="http://schemas.microsoft.com/office/drawing/2014/main" id="{34ACF33D-ACCF-D1E7-1114-C31AA7650D21}"/>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69" name="Graphic 68">
              <a:extLst>
                <a:ext uri="{FF2B5EF4-FFF2-40B4-BE49-F238E27FC236}">
                  <a16:creationId xmlns:a16="http://schemas.microsoft.com/office/drawing/2014/main" id="{22D48D9F-C8F4-7A22-95F9-DBAAD2A9FFDB}"/>
                </a:ext>
              </a:extLst>
            </p:cNvPr>
            <p:cNvPicPr>
              <a:picLocks/>
            </p:cNvPicPr>
            <p:nvPr>
              <p:custDataLst>
                <p:tags r:id="rId6"/>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
        <p:nvSpPr>
          <p:cNvPr id="76" name="TextBox 75">
            <a:extLst>
              <a:ext uri="{FF2B5EF4-FFF2-40B4-BE49-F238E27FC236}">
                <a16:creationId xmlns:a16="http://schemas.microsoft.com/office/drawing/2014/main" id="{5D2F2331-2A47-692B-3084-47A5A5D4BF8B}"/>
              </a:ext>
            </a:extLst>
          </p:cNvPr>
          <p:cNvSpPr txBox="1">
            <a:spLocks/>
          </p:cNvSpPr>
          <p:nvPr/>
        </p:nvSpPr>
        <p:spPr>
          <a:xfrm>
            <a:off x="554732" y="4423441"/>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77" name="Group 76">
            <a:extLst>
              <a:ext uri="{FF2B5EF4-FFF2-40B4-BE49-F238E27FC236}">
                <a16:creationId xmlns:a16="http://schemas.microsoft.com/office/drawing/2014/main" id="{42D37064-5AD1-7DA8-4948-835E4645D803}"/>
              </a:ext>
            </a:extLst>
          </p:cNvPr>
          <p:cNvGrpSpPr>
            <a:grpSpLocks/>
          </p:cNvGrpSpPr>
          <p:nvPr/>
        </p:nvGrpSpPr>
        <p:grpSpPr>
          <a:xfrm>
            <a:off x="554732" y="4423439"/>
            <a:ext cx="715451" cy="715451"/>
            <a:chOff x="974620" y="2868548"/>
            <a:chExt cx="862130" cy="862130"/>
          </a:xfrm>
        </p:grpSpPr>
        <p:sp>
          <p:nvSpPr>
            <p:cNvPr id="78" name="Oval 77">
              <a:extLst>
                <a:ext uri="{FF2B5EF4-FFF2-40B4-BE49-F238E27FC236}">
                  <a16:creationId xmlns:a16="http://schemas.microsoft.com/office/drawing/2014/main" id="{1D997576-EACF-7DD4-E80F-B119F676D180}"/>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79" name="Graphic 78">
              <a:extLst>
                <a:ext uri="{FF2B5EF4-FFF2-40B4-BE49-F238E27FC236}">
                  <a16:creationId xmlns:a16="http://schemas.microsoft.com/office/drawing/2014/main" id="{787EF859-398A-156E-B4A4-B63FFD25071E}"/>
                </a:ext>
              </a:extLst>
            </p:cNvPr>
            <p:cNvPicPr>
              <a:picLocks/>
            </p:cNvPicPr>
            <p:nvPr>
              <p:custDataLst>
                <p:tags r:id="rId5"/>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
        <p:nvSpPr>
          <p:cNvPr id="125" name="TextBox 124">
            <a:extLst>
              <a:ext uri="{FF2B5EF4-FFF2-40B4-BE49-F238E27FC236}">
                <a16:creationId xmlns:a16="http://schemas.microsoft.com/office/drawing/2014/main" id="{FC141829-D363-6ABE-4A7B-BE30DD009E9A}"/>
              </a:ext>
            </a:extLst>
          </p:cNvPr>
          <p:cNvSpPr txBox="1">
            <a:spLocks/>
          </p:cNvSpPr>
          <p:nvPr/>
        </p:nvSpPr>
        <p:spPr>
          <a:xfrm>
            <a:off x="6505198" y="2585596"/>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126" name="Group 125">
            <a:extLst>
              <a:ext uri="{FF2B5EF4-FFF2-40B4-BE49-F238E27FC236}">
                <a16:creationId xmlns:a16="http://schemas.microsoft.com/office/drawing/2014/main" id="{A1667516-F7A9-EA39-99A8-E165B8F95C3F}"/>
              </a:ext>
            </a:extLst>
          </p:cNvPr>
          <p:cNvGrpSpPr>
            <a:grpSpLocks/>
          </p:cNvGrpSpPr>
          <p:nvPr/>
        </p:nvGrpSpPr>
        <p:grpSpPr>
          <a:xfrm>
            <a:off x="6505198" y="2585596"/>
            <a:ext cx="715451" cy="715451"/>
            <a:chOff x="974620" y="2868548"/>
            <a:chExt cx="862130" cy="862130"/>
          </a:xfrm>
        </p:grpSpPr>
        <p:sp>
          <p:nvSpPr>
            <p:cNvPr id="127" name="Oval 126">
              <a:extLst>
                <a:ext uri="{FF2B5EF4-FFF2-40B4-BE49-F238E27FC236}">
                  <a16:creationId xmlns:a16="http://schemas.microsoft.com/office/drawing/2014/main" id="{7FB911E2-E045-4371-1FFF-D0FD45720727}"/>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28" name="Graphic 127">
              <a:extLst>
                <a:ext uri="{FF2B5EF4-FFF2-40B4-BE49-F238E27FC236}">
                  <a16:creationId xmlns:a16="http://schemas.microsoft.com/office/drawing/2014/main" id="{BA6F0F33-A92D-125D-6072-D2EF1506DD04}"/>
                </a:ext>
              </a:extLst>
            </p:cNvPr>
            <p:cNvPicPr>
              <a:picLocks/>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cxnSp>
        <p:nvCxnSpPr>
          <p:cNvPr id="123" name="Straight Connector 122">
            <a:extLst>
              <a:ext uri="{FF2B5EF4-FFF2-40B4-BE49-F238E27FC236}">
                <a16:creationId xmlns:a16="http://schemas.microsoft.com/office/drawing/2014/main" id="{7573D460-FD0F-8CC6-7B38-E0CD8596E9B4}"/>
              </a:ext>
            </a:extLst>
          </p:cNvPr>
          <p:cNvCxnSpPr>
            <a:cxnSpLocks/>
          </p:cNvCxnSpPr>
          <p:nvPr/>
        </p:nvCxnSpPr>
        <p:spPr>
          <a:xfrm>
            <a:off x="6588255" y="2098049"/>
            <a:ext cx="5049015" cy="0"/>
          </a:xfrm>
          <a:prstGeom prst="line">
            <a:avLst/>
          </a:prstGeom>
          <a:ln w="28575">
            <a:solidFill>
              <a:schemeClr val="tx1">
                <a:lumMod val="40000"/>
                <a:lumOff val="6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0832C56-5391-3CA3-3B90-AB32AC227E98}"/>
              </a:ext>
            </a:extLst>
          </p:cNvPr>
          <p:cNvSpPr txBox="1"/>
          <p:nvPr/>
        </p:nvSpPr>
        <p:spPr>
          <a:xfrm flipH="1">
            <a:off x="7536341" y="1795533"/>
            <a:ext cx="3152843" cy="605033"/>
          </a:xfrm>
          <a:prstGeom prst="chevron">
            <a:avLst/>
          </a:prstGeom>
          <a:solidFill>
            <a:schemeClr val="tx1"/>
          </a:solidFill>
        </p:spPr>
        <p:txBody>
          <a:bodyPr vert="horz" wrap="square" lIns="91440" tIns="0" rIns="0" bIns="91440" rtlCol="0" anchor="ctr" anchorCtr="0">
            <a:noAutofit/>
          </a:bodyPr>
          <a:lstStyle/>
          <a:p>
            <a:pPr algn="ctr">
              <a:lnSpc>
                <a:spcPct val="150000"/>
              </a:lnSpc>
            </a:pPr>
            <a:r>
              <a:rPr lang="en-US" sz="2000" b="1" dirty="0">
                <a:solidFill>
                  <a:schemeClr val="bg2"/>
                </a:solidFill>
                <a:latin typeface="Calibri" panose="020F0502020204030204" pitchFamily="34" charset="0"/>
                <a:cs typeface="Calibri" panose="020F0502020204030204" pitchFamily="34" charset="0"/>
              </a:rPr>
              <a:t>Lorem Ipsum</a:t>
            </a:r>
          </a:p>
        </p:txBody>
      </p:sp>
      <p:sp>
        <p:nvSpPr>
          <p:cNvPr id="119" name="TextBox 118">
            <a:extLst>
              <a:ext uri="{FF2B5EF4-FFF2-40B4-BE49-F238E27FC236}">
                <a16:creationId xmlns:a16="http://schemas.microsoft.com/office/drawing/2014/main" id="{22EF1FE3-EDE3-1DFE-77DE-A6C2D0F29EB2}"/>
              </a:ext>
            </a:extLst>
          </p:cNvPr>
          <p:cNvSpPr txBox="1">
            <a:spLocks/>
          </p:cNvSpPr>
          <p:nvPr/>
        </p:nvSpPr>
        <p:spPr>
          <a:xfrm>
            <a:off x="6505198" y="3504518"/>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120" name="Group 119">
            <a:extLst>
              <a:ext uri="{FF2B5EF4-FFF2-40B4-BE49-F238E27FC236}">
                <a16:creationId xmlns:a16="http://schemas.microsoft.com/office/drawing/2014/main" id="{96A1DE1A-2437-13D6-805B-15BC7A8D2E28}"/>
              </a:ext>
            </a:extLst>
          </p:cNvPr>
          <p:cNvGrpSpPr>
            <a:grpSpLocks/>
          </p:cNvGrpSpPr>
          <p:nvPr/>
        </p:nvGrpSpPr>
        <p:grpSpPr>
          <a:xfrm>
            <a:off x="6505198" y="3504518"/>
            <a:ext cx="715451" cy="715451"/>
            <a:chOff x="974620" y="2868548"/>
            <a:chExt cx="862130" cy="862130"/>
          </a:xfrm>
        </p:grpSpPr>
        <p:sp>
          <p:nvSpPr>
            <p:cNvPr id="121" name="Oval 120">
              <a:extLst>
                <a:ext uri="{FF2B5EF4-FFF2-40B4-BE49-F238E27FC236}">
                  <a16:creationId xmlns:a16="http://schemas.microsoft.com/office/drawing/2014/main" id="{C4884C30-A345-F27D-FC72-4629CBF7B134}"/>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22" name="Graphic 121">
              <a:extLst>
                <a:ext uri="{FF2B5EF4-FFF2-40B4-BE49-F238E27FC236}">
                  <a16:creationId xmlns:a16="http://schemas.microsoft.com/office/drawing/2014/main" id="{35CBE2D9-12B1-FE88-F682-4C8116FF91AA}"/>
                </a:ext>
              </a:extLst>
            </p:cNvPr>
            <p:cNvPicPr>
              <a:picLocks/>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
        <p:nvSpPr>
          <p:cNvPr id="115" name="TextBox 114">
            <a:extLst>
              <a:ext uri="{FF2B5EF4-FFF2-40B4-BE49-F238E27FC236}">
                <a16:creationId xmlns:a16="http://schemas.microsoft.com/office/drawing/2014/main" id="{0D6FBDB1-9015-68C0-EAA9-C5DE707B2CB9}"/>
              </a:ext>
            </a:extLst>
          </p:cNvPr>
          <p:cNvSpPr txBox="1">
            <a:spLocks/>
          </p:cNvSpPr>
          <p:nvPr/>
        </p:nvSpPr>
        <p:spPr>
          <a:xfrm>
            <a:off x="6505198" y="5342364"/>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116" name="Group 115">
            <a:extLst>
              <a:ext uri="{FF2B5EF4-FFF2-40B4-BE49-F238E27FC236}">
                <a16:creationId xmlns:a16="http://schemas.microsoft.com/office/drawing/2014/main" id="{84814EFA-3AA5-227E-F4C8-D0B23112BA6C}"/>
              </a:ext>
            </a:extLst>
          </p:cNvPr>
          <p:cNvGrpSpPr>
            <a:grpSpLocks/>
          </p:cNvGrpSpPr>
          <p:nvPr/>
        </p:nvGrpSpPr>
        <p:grpSpPr>
          <a:xfrm>
            <a:off x="6505198" y="5342364"/>
            <a:ext cx="715451" cy="715451"/>
            <a:chOff x="974620" y="2868548"/>
            <a:chExt cx="862130" cy="862130"/>
          </a:xfrm>
        </p:grpSpPr>
        <p:sp>
          <p:nvSpPr>
            <p:cNvPr id="117" name="Oval 116">
              <a:extLst>
                <a:ext uri="{FF2B5EF4-FFF2-40B4-BE49-F238E27FC236}">
                  <a16:creationId xmlns:a16="http://schemas.microsoft.com/office/drawing/2014/main" id="{AEF08DEC-9480-CC22-08EC-67F3BC9508F7}"/>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18" name="Graphic 117">
              <a:extLst>
                <a:ext uri="{FF2B5EF4-FFF2-40B4-BE49-F238E27FC236}">
                  <a16:creationId xmlns:a16="http://schemas.microsoft.com/office/drawing/2014/main" id="{D2E385E9-66ED-DD12-5906-7EF25C25ADF0}"/>
                </a:ext>
              </a:extLst>
            </p:cNvPr>
            <p:cNvPicPr>
              <a:picLocks/>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
        <p:nvSpPr>
          <p:cNvPr id="111" name="TextBox 110">
            <a:extLst>
              <a:ext uri="{FF2B5EF4-FFF2-40B4-BE49-F238E27FC236}">
                <a16:creationId xmlns:a16="http://schemas.microsoft.com/office/drawing/2014/main" id="{81EB358A-4865-2DB7-5724-FE6E48FD7E17}"/>
              </a:ext>
            </a:extLst>
          </p:cNvPr>
          <p:cNvSpPr txBox="1">
            <a:spLocks/>
          </p:cNvSpPr>
          <p:nvPr/>
        </p:nvSpPr>
        <p:spPr>
          <a:xfrm>
            <a:off x="6505198" y="4423441"/>
            <a:ext cx="5132072" cy="715451"/>
          </a:xfrm>
          <a:prstGeom prst="roundRect">
            <a:avLst>
              <a:gd name="adj" fmla="val 50000"/>
            </a:avLst>
          </a:prstGeom>
          <a:solidFill>
            <a:schemeClr val="tx1">
              <a:lumMod val="20000"/>
              <a:lumOff val="80000"/>
            </a:schemeClr>
          </a:solidFill>
          <a:ln>
            <a:noFill/>
          </a:ln>
        </p:spPr>
        <p:txBody>
          <a:bodyPr vert="horz" wrap="square" lIns="731520" tIns="0" rIns="0" bIns="0" rtlCol="0" anchor="ctr"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tempus metus. </a:t>
            </a:r>
          </a:p>
        </p:txBody>
      </p:sp>
      <p:grpSp>
        <p:nvGrpSpPr>
          <p:cNvPr id="112" name="Group 111">
            <a:extLst>
              <a:ext uri="{FF2B5EF4-FFF2-40B4-BE49-F238E27FC236}">
                <a16:creationId xmlns:a16="http://schemas.microsoft.com/office/drawing/2014/main" id="{D355F25E-3B83-1E93-F291-55B7AB52E9A9}"/>
              </a:ext>
            </a:extLst>
          </p:cNvPr>
          <p:cNvGrpSpPr>
            <a:grpSpLocks/>
          </p:cNvGrpSpPr>
          <p:nvPr/>
        </p:nvGrpSpPr>
        <p:grpSpPr>
          <a:xfrm>
            <a:off x="6505196" y="4423439"/>
            <a:ext cx="715451" cy="715451"/>
            <a:chOff x="974620" y="2868548"/>
            <a:chExt cx="862130" cy="862130"/>
          </a:xfrm>
        </p:grpSpPr>
        <p:sp>
          <p:nvSpPr>
            <p:cNvPr id="113" name="Oval 112">
              <a:extLst>
                <a:ext uri="{FF2B5EF4-FFF2-40B4-BE49-F238E27FC236}">
                  <a16:creationId xmlns:a16="http://schemas.microsoft.com/office/drawing/2014/main" id="{CCB9AFB7-DC86-64DC-C2C1-2FD23404D246}"/>
                </a:ext>
              </a:extLst>
            </p:cNvPr>
            <p:cNvSpPr>
              <a:spLocks/>
            </p:cNvSpPr>
            <p:nvPr/>
          </p:nvSpPr>
          <p:spPr>
            <a:xfrm>
              <a:off x="974620" y="2868548"/>
              <a:ext cx="862130" cy="862130"/>
            </a:xfrm>
            <a:prstGeom prst="ellipse">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14" name="Graphic 113">
              <a:extLst>
                <a:ext uri="{FF2B5EF4-FFF2-40B4-BE49-F238E27FC236}">
                  <a16:creationId xmlns:a16="http://schemas.microsoft.com/office/drawing/2014/main" id="{CBDA71B1-866B-C6C7-8F67-2AA9914B8EAE}"/>
                </a:ext>
              </a:extLst>
            </p:cNvPr>
            <p:cNvPicPr>
              <a:picLocks/>
            </p:cNvPicPr>
            <p:nvPr>
              <p:custDataLst>
                <p:tags r:id="rId1"/>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4895" y="3078823"/>
              <a:ext cx="441581" cy="441581"/>
            </a:xfrm>
            <a:prstGeom prst="rect">
              <a:avLst/>
            </a:prstGeom>
          </p:spPr>
        </p:pic>
      </p:grpSp>
    </p:spTree>
    <p:extLst>
      <p:ext uri="{BB962C8B-B14F-4D97-AF65-F5344CB8AC3E}">
        <p14:creationId xmlns:p14="http://schemas.microsoft.com/office/powerpoint/2010/main" val="3332315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pic>
        <p:nvPicPr>
          <p:cNvPr id="13" name="Graphic 12">
            <a:extLst>
              <a:ext uri="{FF2B5EF4-FFF2-40B4-BE49-F238E27FC236}">
                <a16:creationId xmlns:a16="http://schemas.microsoft.com/office/drawing/2014/main" id="{BF3B7BE7-05BD-5A63-C483-52DC85602BB0}"/>
              </a:ext>
            </a:extLst>
          </p:cNvPr>
          <p:cNvPicPr>
            <a:picLocks/>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10986" y="4060013"/>
            <a:ext cx="804529" cy="804529"/>
          </a:xfrm>
          <a:prstGeom prst="rect">
            <a:avLst/>
          </a:prstGeom>
        </p:spPr>
      </p:pic>
      <p:pic>
        <p:nvPicPr>
          <p:cNvPr id="15" name="Graphic 14">
            <a:extLst>
              <a:ext uri="{FF2B5EF4-FFF2-40B4-BE49-F238E27FC236}">
                <a16:creationId xmlns:a16="http://schemas.microsoft.com/office/drawing/2014/main" id="{8439D073-0CC2-C3F5-5DA6-36A545765237}"/>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10995" y="1758064"/>
            <a:ext cx="804529" cy="804529"/>
          </a:xfrm>
          <a:prstGeom prst="rect">
            <a:avLst/>
          </a:prstGeom>
        </p:spPr>
      </p:pic>
      <p:pic>
        <p:nvPicPr>
          <p:cNvPr id="21" name="Graphic 20">
            <a:extLst>
              <a:ext uri="{FF2B5EF4-FFF2-40B4-BE49-F238E27FC236}">
                <a16:creationId xmlns:a16="http://schemas.microsoft.com/office/drawing/2014/main" id="{3299790E-8970-4B6A-345B-34C25D7A4475}"/>
              </a:ext>
            </a:extLst>
          </p:cNvPr>
          <p:cNvPicPr>
            <a:picLocks/>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76468" y="4060013"/>
            <a:ext cx="804529" cy="804529"/>
          </a:xfrm>
          <a:prstGeom prst="rect">
            <a:avLst/>
          </a:prstGeom>
        </p:spPr>
      </p:pic>
      <p:pic>
        <p:nvPicPr>
          <p:cNvPr id="23" name="Graphic 22">
            <a:extLst>
              <a:ext uri="{FF2B5EF4-FFF2-40B4-BE49-F238E27FC236}">
                <a16:creationId xmlns:a16="http://schemas.microsoft.com/office/drawing/2014/main" id="{C56BE83E-5D2F-2891-5231-6F0546FF4353}"/>
              </a:ext>
            </a:extLst>
          </p:cNvPr>
          <p:cNvPicPr>
            <a:picLocks/>
          </p:cNvPicPr>
          <p:nvPr>
            <p:custDataLst>
              <p:tags r:id="rId5"/>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93736" y="1758064"/>
            <a:ext cx="804529" cy="804529"/>
          </a:xfrm>
          <a:prstGeom prst="rect">
            <a:avLst/>
          </a:prstGeom>
        </p:spPr>
      </p:pic>
      <p:pic>
        <p:nvPicPr>
          <p:cNvPr id="25" name="Graphic 24">
            <a:extLst>
              <a:ext uri="{FF2B5EF4-FFF2-40B4-BE49-F238E27FC236}">
                <a16:creationId xmlns:a16="http://schemas.microsoft.com/office/drawing/2014/main" id="{80BDBFC2-3EE5-2154-3B86-4377596A0A00}"/>
              </a:ext>
            </a:extLst>
          </p:cNvPr>
          <p:cNvPicPr>
            <a:picLocks/>
          </p:cNvPicPr>
          <p:nvPr>
            <p:custDataLst>
              <p:tags r:id="rId6"/>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693727" y="4060013"/>
            <a:ext cx="804529" cy="804529"/>
          </a:xfrm>
          <a:prstGeom prst="rect">
            <a:avLst/>
          </a:prstGeom>
        </p:spPr>
      </p:pic>
      <p:cxnSp>
        <p:nvCxnSpPr>
          <p:cNvPr id="8" name="Straight Connector 7">
            <a:extLst>
              <a:ext uri="{FF2B5EF4-FFF2-40B4-BE49-F238E27FC236}">
                <a16:creationId xmlns:a16="http://schemas.microsoft.com/office/drawing/2014/main" id="{504936A5-5917-7C4B-4319-64A9C2045144}"/>
              </a:ext>
            </a:extLst>
          </p:cNvPr>
          <p:cNvCxnSpPr>
            <a:cxnSpLocks/>
          </p:cNvCxnSpPr>
          <p:nvPr/>
        </p:nvCxnSpPr>
        <p:spPr>
          <a:xfrm>
            <a:off x="554741"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3BDCEA-4276-1843-BCC5-16246CE1F156}"/>
              </a:ext>
            </a:extLst>
          </p:cNvPr>
          <p:cNvSpPr txBox="1"/>
          <p:nvPr/>
        </p:nvSpPr>
        <p:spPr>
          <a:xfrm>
            <a:off x="554741"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pic>
        <p:nvPicPr>
          <p:cNvPr id="11" name="Graphic 10">
            <a:extLst>
              <a:ext uri="{FF2B5EF4-FFF2-40B4-BE49-F238E27FC236}">
                <a16:creationId xmlns:a16="http://schemas.microsoft.com/office/drawing/2014/main" id="{4DC82408-8B29-06DF-130D-9B9DB779C60D}"/>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676477" y="1758064"/>
            <a:ext cx="804529" cy="804529"/>
          </a:xfrm>
          <a:prstGeom prst="rect">
            <a:avLst/>
          </a:prstGeom>
        </p:spPr>
      </p:pic>
      <p:cxnSp>
        <p:nvCxnSpPr>
          <p:cNvPr id="119" name="Straight Connector 118">
            <a:extLst>
              <a:ext uri="{FF2B5EF4-FFF2-40B4-BE49-F238E27FC236}">
                <a16:creationId xmlns:a16="http://schemas.microsoft.com/office/drawing/2014/main" id="{5318940C-EFA2-B3FF-A793-AC07F4CE1632}"/>
              </a:ext>
            </a:extLst>
          </p:cNvPr>
          <p:cNvCxnSpPr>
            <a:cxnSpLocks/>
          </p:cNvCxnSpPr>
          <p:nvPr/>
        </p:nvCxnSpPr>
        <p:spPr>
          <a:xfrm>
            <a:off x="4572000"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2CC7A809-9C48-DFD5-52E3-246185B6DB43}"/>
              </a:ext>
            </a:extLst>
          </p:cNvPr>
          <p:cNvSpPr txBox="1"/>
          <p:nvPr/>
        </p:nvSpPr>
        <p:spPr>
          <a:xfrm>
            <a:off x="4572000"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23" name="Straight Connector 122">
            <a:extLst>
              <a:ext uri="{FF2B5EF4-FFF2-40B4-BE49-F238E27FC236}">
                <a16:creationId xmlns:a16="http://schemas.microsoft.com/office/drawing/2014/main" id="{A0C2A6C5-9038-C82B-F3E9-B02D0B1203BB}"/>
              </a:ext>
            </a:extLst>
          </p:cNvPr>
          <p:cNvCxnSpPr>
            <a:cxnSpLocks/>
          </p:cNvCxnSpPr>
          <p:nvPr/>
        </p:nvCxnSpPr>
        <p:spPr>
          <a:xfrm>
            <a:off x="8589259" y="2797987"/>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4089743F-58CA-D3DB-17E4-11CC03E2A5BD}"/>
              </a:ext>
            </a:extLst>
          </p:cNvPr>
          <p:cNvSpPr txBox="1"/>
          <p:nvPr/>
        </p:nvSpPr>
        <p:spPr>
          <a:xfrm>
            <a:off x="8589259" y="2955501"/>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40" name="Straight Connector 139">
            <a:extLst>
              <a:ext uri="{FF2B5EF4-FFF2-40B4-BE49-F238E27FC236}">
                <a16:creationId xmlns:a16="http://schemas.microsoft.com/office/drawing/2014/main" id="{0898DE8E-F367-84D5-055F-53B4E572A97E}"/>
              </a:ext>
            </a:extLst>
          </p:cNvPr>
          <p:cNvCxnSpPr>
            <a:cxnSpLocks/>
          </p:cNvCxnSpPr>
          <p:nvPr/>
        </p:nvCxnSpPr>
        <p:spPr>
          <a:xfrm>
            <a:off x="554732"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979F381D-E83D-BD0A-01B2-328CA1828760}"/>
              </a:ext>
            </a:extLst>
          </p:cNvPr>
          <p:cNvSpPr txBox="1"/>
          <p:nvPr/>
        </p:nvSpPr>
        <p:spPr>
          <a:xfrm>
            <a:off x="554732"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44" name="Straight Connector 143">
            <a:extLst>
              <a:ext uri="{FF2B5EF4-FFF2-40B4-BE49-F238E27FC236}">
                <a16:creationId xmlns:a16="http://schemas.microsoft.com/office/drawing/2014/main" id="{B06BCD89-C35D-820B-9124-18BE70BEB9F4}"/>
              </a:ext>
            </a:extLst>
          </p:cNvPr>
          <p:cNvCxnSpPr>
            <a:cxnSpLocks/>
          </p:cNvCxnSpPr>
          <p:nvPr/>
        </p:nvCxnSpPr>
        <p:spPr>
          <a:xfrm>
            <a:off x="4571991"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1AB6C6A7-899B-FB5E-1685-B9501D04E6C2}"/>
              </a:ext>
            </a:extLst>
          </p:cNvPr>
          <p:cNvSpPr txBox="1"/>
          <p:nvPr/>
        </p:nvSpPr>
        <p:spPr>
          <a:xfrm>
            <a:off x="4571991"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cxnSp>
        <p:nvCxnSpPr>
          <p:cNvPr id="148" name="Straight Connector 147">
            <a:extLst>
              <a:ext uri="{FF2B5EF4-FFF2-40B4-BE49-F238E27FC236}">
                <a16:creationId xmlns:a16="http://schemas.microsoft.com/office/drawing/2014/main" id="{D2AD17DD-7EE9-C3CF-A4A8-63DDCAE41B8B}"/>
              </a:ext>
            </a:extLst>
          </p:cNvPr>
          <p:cNvCxnSpPr>
            <a:cxnSpLocks/>
          </p:cNvCxnSpPr>
          <p:nvPr/>
        </p:nvCxnSpPr>
        <p:spPr>
          <a:xfrm>
            <a:off x="8589250" y="5099936"/>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9" name="TextBox 148">
            <a:extLst>
              <a:ext uri="{FF2B5EF4-FFF2-40B4-BE49-F238E27FC236}">
                <a16:creationId xmlns:a16="http://schemas.microsoft.com/office/drawing/2014/main" id="{A220A2ED-50A0-B1CE-EA14-195E7AA7D428}"/>
              </a:ext>
            </a:extLst>
          </p:cNvPr>
          <p:cNvSpPr txBox="1"/>
          <p:nvPr/>
        </p:nvSpPr>
        <p:spPr>
          <a:xfrm>
            <a:off x="8589250" y="5257450"/>
            <a:ext cx="3048001" cy="582460"/>
          </a:xfrm>
          <a:prstGeom prst="rect">
            <a:avLst/>
          </a:prstGeom>
          <a:noFill/>
        </p:spPr>
        <p:txBody>
          <a:bodyPr vert="horz" wrap="square" rtlCol="0" anchor="ctr">
            <a:noAutofit/>
          </a:bodyPr>
          <a:lstStyle/>
          <a:p>
            <a:pPr algn="l">
              <a:lnSpc>
                <a:spcPct val="150000"/>
              </a:lnSpc>
            </a:pPr>
            <a:r>
              <a:rPr lang="en-US" sz="1400" b="0" i="0" dirty="0">
                <a:solidFill>
                  <a:srgbClr val="000000"/>
                </a:solidFill>
                <a:effectLst/>
                <a:latin typeface="Calibri" panose="020F0502020204030204" pitchFamily="34" charset="0"/>
                <a:ea typeface="Open Sans" panose="020B0606030504020204" pitchFamily="34" charset="0"/>
                <a:cs typeface="Calibri" panose="020F0502020204030204" pitchFamily="34" charset="0"/>
              </a:rPr>
              <a:t>Etiam vitae quam quis leo pulvinar lacinia at quis odio.</a:t>
            </a:r>
            <a:endParaRPr lang="en-US" sz="1400" dirty="0">
              <a:solidFill>
                <a:schemeClr val="bg2"/>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636388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4" name="Rectangle 3">
            <a:extLst>
              <a:ext uri="{FF2B5EF4-FFF2-40B4-BE49-F238E27FC236}">
                <a16:creationId xmlns:a16="http://schemas.microsoft.com/office/drawing/2014/main" id="{C9DD6701-72AC-C6A2-B7DA-5383B0140E94}"/>
              </a:ext>
            </a:extLst>
          </p:cNvPr>
          <p:cNvSpPr/>
          <p:nvPr/>
        </p:nvSpPr>
        <p:spPr>
          <a:xfrm>
            <a:off x="667218" y="4461343"/>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53" name="Rectangle 52">
            <a:extLst>
              <a:ext uri="{FF2B5EF4-FFF2-40B4-BE49-F238E27FC236}">
                <a16:creationId xmlns:a16="http://schemas.microsoft.com/office/drawing/2014/main" id="{D8D260BB-D693-0A53-17B9-3F6CB93A1F7B}"/>
              </a:ext>
            </a:extLst>
          </p:cNvPr>
          <p:cNvSpPr/>
          <p:nvPr/>
        </p:nvSpPr>
        <p:spPr>
          <a:xfrm>
            <a:off x="4409173" y="4461343"/>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14" name="Rectangle 13">
            <a:extLst>
              <a:ext uri="{FF2B5EF4-FFF2-40B4-BE49-F238E27FC236}">
                <a16:creationId xmlns:a16="http://schemas.microsoft.com/office/drawing/2014/main" id="{B1224C16-9801-43BD-024F-91CA47985EDA}"/>
              </a:ext>
            </a:extLst>
          </p:cNvPr>
          <p:cNvSpPr/>
          <p:nvPr/>
        </p:nvSpPr>
        <p:spPr>
          <a:xfrm>
            <a:off x="8151128" y="4461343"/>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39" name="Rectangle 38">
            <a:extLst>
              <a:ext uri="{FF2B5EF4-FFF2-40B4-BE49-F238E27FC236}">
                <a16:creationId xmlns:a16="http://schemas.microsoft.com/office/drawing/2014/main" id="{3BE1C3BE-AFE7-E381-92FD-D2F0E9B83668}"/>
              </a:ext>
            </a:extLst>
          </p:cNvPr>
          <p:cNvSpPr/>
          <p:nvPr/>
        </p:nvSpPr>
        <p:spPr>
          <a:xfrm>
            <a:off x="667218" y="2002884"/>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algn="ctr">
              <a:spcBef>
                <a:spcPts val="0"/>
              </a:spcBef>
              <a:spcAft>
                <a:spcPts val="0"/>
              </a:spcAft>
              <a:buNone/>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43" name="Oval 42">
            <a:extLst>
              <a:ext uri="{FF2B5EF4-FFF2-40B4-BE49-F238E27FC236}">
                <a16:creationId xmlns:a16="http://schemas.microsoft.com/office/drawing/2014/main" id="{4F28CA4A-66A1-F8C5-2F94-530124D152D7}"/>
              </a:ext>
            </a:extLst>
          </p:cNvPr>
          <p:cNvSpPr/>
          <p:nvPr/>
        </p:nvSpPr>
        <p:spPr>
          <a:xfrm>
            <a:off x="1896465" y="4003762"/>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5" name="Graphic 64">
            <a:extLst>
              <a:ext uri="{FF2B5EF4-FFF2-40B4-BE49-F238E27FC236}">
                <a16:creationId xmlns:a16="http://schemas.microsoft.com/office/drawing/2014/main" id="{6C990A11-4554-B50D-7A75-8C72351C3D76}"/>
              </a:ext>
            </a:extLst>
          </p:cNvPr>
          <p:cNvPicPr>
            <a:picLocks/>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79498" y="4186795"/>
            <a:ext cx="549096" cy="549097"/>
          </a:xfrm>
          <a:prstGeom prst="rect">
            <a:avLst/>
          </a:prstGeom>
        </p:spPr>
      </p:pic>
      <p:sp>
        <p:nvSpPr>
          <p:cNvPr id="46" name="Rectangle 45">
            <a:extLst>
              <a:ext uri="{FF2B5EF4-FFF2-40B4-BE49-F238E27FC236}">
                <a16:creationId xmlns:a16="http://schemas.microsoft.com/office/drawing/2014/main" id="{E6D7153B-29DC-6C2B-F9A9-E85681EFDEB0}"/>
              </a:ext>
            </a:extLst>
          </p:cNvPr>
          <p:cNvSpPr/>
          <p:nvPr/>
        </p:nvSpPr>
        <p:spPr>
          <a:xfrm>
            <a:off x="4409173" y="2002884"/>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50" name="Oval 49">
            <a:extLst>
              <a:ext uri="{FF2B5EF4-FFF2-40B4-BE49-F238E27FC236}">
                <a16:creationId xmlns:a16="http://schemas.microsoft.com/office/drawing/2014/main" id="{656F3B98-2419-E453-38A4-078071C9C3F9}"/>
              </a:ext>
            </a:extLst>
          </p:cNvPr>
          <p:cNvSpPr/>
          <p:nvPr/>
        </p:nvSpPr>
        <p:spPr>
          <a:xfrm>
            <a:off x="5638420" y="4003762"/>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7" name="Graphic 66">
            <a:extLst>
              <a:ext uri="{FF2B5EF4-FFF2-40B4-BE49-F238E27FC236}">
                <a16:creationId xmlns:a16="http://schemas.microsoft.com/office/drawing/2014/main" id="{3C380706-4AE8-D312-5C5A-F5C16F708D75}"/>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21453" y="4186795"/>
            <a:ext cx="549096" cy="549097"/>
          </a:xfrm>
          <a:prstGeom prst="rect">
            <a:avLst/>
          </a:prstGeom>
        </p:spPr>
      </p:pic>
      <p:sp>
        <p:nvSpPr>
          <p:cNvPr id="18" name="Rectangle 17">
            <a:extLst>
              <a:ext uri="{FF2B5EF4-FFF2-40B4-BE49-F238E27FC236}">
                <a16:creationId xmlns:a16="http://schemas.microsoft.com/office/drawing/2014/main" id="{C9E9D6FE-BD7C-7A19-0BED-F28A9B4198B9}"/>
              </a:ext>
            </a:extLst>
          </p:cNvPr>
          <p:cNvSpPr/>
          <p:nvPr/>
        </p:nvSpPr>
        <p:spPr>
          <a:xfrm>
            <a:off x="8151128" y="2002884"/>
            <a:ext cx="3373654" cy="17177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Lorem ipsum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a:t>
            </a:r>
          </a:p>
        </p:txBody>
      </p:sp>
      <p:sp>
        <p:nvSpPr>
          <p:cNvPr id="20" name="Oval 19">
            <a:extLst>
              <a:ext uri="{FF2B5EF4-FFF2-40B4-BE49-F238E27FC236}">
                <a16:creationId xmlns:a16="http://schemas.microsoft.com/office/drawing/2014/main" id="{659E6F71-26C3-A158-A67D-C4910E0A9CD3}"/>
              </a:ext>
            </a:extLst>
          </p:cNvPr>
          <p:cNvSpPr/>
          <p:nvPr/>
        </p:nvSpPr>
        <p:spPr>
          <a:xfrm>
            <a:off x="9380375" y="4003762"/>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2" name="Graphic 21">
            <a:extLst>
              <a:ext uri="{FF2B5EF4-FFF2-40B4-BE49-F238E27FC236}">
                <a16:creationId xmlns:a16="http://schemas.microsoft.com/office/drawing/2014/main" id="{E350EABE-2124-663F-6BBF-9197F025E172}"/>
              </a:ext>
            </a:extLst>
          </p:cNvPr>
          <p:cNvPicPr>
            <a:picLocks/>
          </p:cNvPicPr>
          <p:nvPr>
            <p:custDataLst>
              <p:tags r:id="rId4"/>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63408" y="4186795"/>
            <a:ext cx="549096" cy="549097"/>
          </a:xfrm>
          <a:prstGeom prst="rect">
            <a:avLst/>
          </a:prstGeom>
        </p:spPr>
      </p:pic>
      <p:sp>
        <p:nvSpPr>
          <p:cNvPr id="8" name="Oval 7">
            <a:extLst>
              <a:ext uri="{FF2B5EF4-FFF2-40B4-BE49-F238E27FC236}">
                <a16:creationId xmlns:a16="http://schemas.microsoft.com/office/drawing/2014/main" id="{C2F35946-0C29-0B0C-A3A2-86DAA683D1D2}"/>
              </a:ext>
            </a:extLst>
          </p:cNvPr>
          <p:cNvSpPr/>
          <p:nvPr/>
        </p:nvSpPr>
        <p:spPr>
          <a:xfrm>
            <a:off x="1896465" y="1545303"/>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7" name="Graphic 6">
            <a:extLst>
              <a:ext uri="{FF2B5EF4-FFF2-40B4-BE49-F238E27FC236}">
                <a16:creationId xmlns:a16="http://schemas.microsoft.com/office/drawing/2014/main" id="{AEE72009-798A-0B4A-9303-3B6118EFB872}"/>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079497" y="1728335"/>
            <a:ext cx="549096" cy="549097"/>
          </a:xfrm>
          <a:prstGeom prst="rect">
            <a:avLst/>
          </a:prstGeom>
        </p:spPr>
      </p:pic>
      <p:sp>
        <p:nvSpPr>
          <p:cNvPr id="57" name="Oval 56">
            <a:extLst>
              <a:ext uri="{FF2B5EF4-FFF2-40B4-BE49-F238E27FC236}">
                <a16:creationId xmlns:a16="http://schemas.microsoft.com/office/drawing/2014/main" id="{63636D51-D7DE-9C3B-3B67-B18633E874EF}"/>
              </a:ext>
            </a:extLst>
          </p:cNvPr>
          <p:cNvSpPr/>
          <p:nvPr/>
        </p:nvSpPr>
        <p:spPr>
          <a:xfrm>
            <a:off x="5638420" y="1545303"/>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1" name="Graphic 60">
            <a:extLst>
              <a:ext uri="{FF2B5EF4-FFF2-40B4-BE49-F238E27FC236}">
                <a16:creationId xmlns:a16="http://schemas.microsoft.com/office/drawing/2014/main" id="{00CFF47E-D646-BB22-AF39-C863E8266FA5}"/>
              </a:ext>
            </a:extLst>
          </p:cNvPr>
          <p:cNvPicPr>
            <a:picLocks/>
          </p:cNvPicPr>
          <p:nvPr>
            <p:custDataLst>
              <p:tags r:id="rId6"/>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821453" y="1728336"/>
            <a:ext cx="549096" cy="549097"/>
          </a:xfrm>
          <a:prstGeom prst="rect">
            <a:avLst/>
          </a:prstGeom>
        </p:spPr>
      </p:pic>
      <p:sp>
        <p:nvSpPr>
          <p:cNvPr id="26" name="Oval 25">
            <a:extLst>
              <a:ext uri="{FF2B5EF4-FFF2-40B4-BE49-F238E27FC236}">
                <a16:creationId xmlns:a16="http://schemas.microsoft.com/office/drawing/2014/main" id="{8BC18C89-86E4-8144-AE6C-9E5E062AA194}"/>
              </a:ext>
            </a:extLst>
          </p:cNvPr>
          <p:cNvSpPr/>
          <p:nvPr/>
        </p:nvSpPr>
        <p:spPr>
          <a:xfrm>
            <a:off x="9380375" y="1545303"/>
            <a:ext cx="915160" cy="915161"/>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63" name="Graphic 62">
            <a:extLst>
              <a:ext uri="{FF2B5EF4-FFF2-40B4-BE49-F238E27FC236}">
                <a16:creationId xmlns:a16="http://schemas.microsoft.com/office/drawing/2014/main" id="{F47E3029-BE14-742B-8086-B983C9E8082F}"/>
              </a:ext>
            </a:extLst>
          </p:cNvPr>
          <p:cNvPicPr>
            <a:picLocks/>
          </p:cNvPicPr>
          <p:nvPr>
            <p:custDataLst>
              <p:tags r:id="rId7"/>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63408" y="1728336"/>
            <a:ext cx="549096" cy="549097"/>
          </a:xfrm>
          <a:prstGeom prst="rect">
            <a:avLst/>
          </a:prstGeom>
        </p:spPr>
      </p:pic>
    </p:spTree>
    <p:custDataLst>
      <p:tags r:id="rId1"/>
    </p:custDataLst>
    <p:extLst>
      <p:ext uri="{BB962C8B-B14F-4D97-AF65-F5344CB8AC3E}">
        <p14:creationId xmlns:p14="http://schemas.microsoft.com/office/powerpoint/2010/main" val="2342446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17" name="Group 16">
            <a:extLst>
              <a:ext uri="{FF2B5EF4-FFF2-40B4-BE49-F238E27FC236}">
                <a16:creationId xmlns:a16="http://schemas.microsoft.com/office/drawing/2014/main" id="{23FF724C-B3C6-23D2-2919-B0CAC0E80654}"/>
              </a:ext>
            </a:extLst>
          </p:cNvPr>
          <p:cNvGrpSpPr/>
          <p:nvPr/>
        </p:nvGrpSpPr>
        <p:grpSpPr>
          <a:xfrm>
            <a:off x="4373873" y="1629093"/>
            <a:ext cx="3450091" cy="2199387"/>
            <a:chOff x="1617674" y="2158209"/>
            <a:chExt cx="3626772" cy="2312019"/>
          </a:xfrm>
        </p:grpSpPr>
        <p:sp>
          <p:nvSpPr>
            <p:cNvPr id="18" name="Rectangle: Rounded Corners 17">
              <a:extLst>
                <a:ext uri="{FF2B5EF4-FFF2-40B4-BE49-F238E27FC236}">
                  <a16:creationId xmlns:a16="http://schemas.microsoft.com/office/drawing/2014/main" id="{6B4EDB4A-47C6-20FE-C234-A3D61C0DC132}"/>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19" name="Picture 18" descr="Shape&#10;&#10;Description automatically generated">
              <a:extLst>
                <a:ext uri="{FF2B5EF4-FFF2-40B4-BE49-F238E27FC236}">
                  <a16:creationId xmlns:a16="http://schemas.microsoft.com/office/drawing/2014/main" id="{F544F313-6B8E-01BB-5948-6151BE30D929}"/>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23" name="Group 22">
            <a:extLst>
              <a:ext uri="{FF2B5EF4-FFF2-40B4-BE49-F238E27FC236}">
                <a16:creationId xmlns:a16="http://schemas.microsoft.com/office/drawing/2014/main" id="{964003BE-1C29-3245-0D49-C49797D95FBD}"/>
              </a:ext>
            </a:extLst>
          </p:cNvPr>
          <p:cNvGrpSpPr/>
          <p:nvPr/>
        </p:nvGrpSpPr>
        <p:grpSpPr>
          <a:xfrm>
            <a:off x="8193014" y="1629093"/>
            <a:ext cx="3450091" cy="2199387"/>
            <a:chOff x="1617674" y="2158209"/>
            <a:chExt cx="3626772" cy="2312019"/>
          </a:xfrm>
        </p:grpSpPr>
        <p:sp>
          <p:nvSpPr>
            <p:cNvPr id="25" name="Rectangle: Rounded Corners 24">
              <a:extLst>
                <a:ext uri="{FF2B5EF4-FFF2-40B4-BE49-F238E27FC236}">
                  <a16:creationId xmlns:a16="http://schemas.microsoft.com/office/drawing/2014/main" id="{4DB2F9AD-3A3E-828B-42EA-9975EBF4743E}"/>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28" name="Picture 27" descr="Shape&#10;&#10;Description automatically generated">
              <a:extLst>
                <a:ext uri="{FF2B5EF4-FFF2-40B4-BE49-F238E27FC236}">
                  <a16:creationId xmlns:a16="http://schemas.microsoft.com/office/drawing/2014/main" id="{DB05EAE2-ED9C-F8B8-7294-C2CD7427C38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15" name="Group 14">
            <a:extLst>
              <a:ext uri="{FF2B5EF4-FFF2-40B4-BE49-F238E27FC236}">
                <a16:creationId xmlns:a16="http://schemas.microsoft.com/office/drawing/2014/main" id="{D765F56B-E5B1-42A1-C4D0-9A258906BB9D}"/>
              </a:ext>
            </a:extLst>
          </p:cNvPr>
          <p:cNvGrpSpPr/>
          <p:nvPr/>
        </p:nvGrpSpPr>
        <p:grpSpPr>
          <a:xfrm>
            <a:off x="554732" y="1629093"/>
            <a:ext cx="3450091" cy="2199387"/>
            <a:chOff x="1617674" y="2158209"/>
            <a:chExt cx="3626772" cy="2312019"/>
          </a:xfrm>
        </p:grpSpPr>
        <p:sp>
          <p:nvSpPr>
            <p:cNvPr id="10" name="Rectangle: Rounded Corners 9">
              <a:extLst>
                <a:ext uri="{FF2B5EF4-FFF2-40B4-BE49-F238E27FC236}">
                  <a16:creationId xmlns:a16="http://schemas.microsoft.com/office/drawing/2014/main" id="{165DDD59-352B-79F1-BB0B-8F41595B48CD}"/>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8" name="Picture 7" descr="Shape&#10;&#10;Description automatically generated">
              <a:extLst>
                <a:ext uri="{FF2B5EF4-FFF2-40B4-BE49-F238E27FC236}">
                  <a16:creationId xmlns:a16="http://schemas.microsoft.com/office/drawing/2014/main" id="{DCBA1CC4-BA5C-6471-A3D2-68459E69B0B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29" name="Group 28">
            <a:extLst>
              <a:ext uri="{FF2B5EF4-FFF2-40B4-BE49-F238E27FC236}">
                <a16:creationId xmlns:a16="http://schemas.microsoft.com/office/drawing/2014/main" id="{13051797-31EF-F464-397E-FDAFBF157A6B}"/>
              </a:ext>
            </a:extLst>
          </p:cNvPr>
          <p:cNvGrpSpPr/>
          <p:nvPr/>
        </p:nvGrpSpPr>
        <p:grpSpPr>
          <a:xfrm>
            <a:off x="554732" y="4014853"/>
            <a:ext cx="3450091" cy="2199387"/>
            <a:chOff x="1617674" y="2158209"/>
            <a:chExt cx="3626772" cy="2312019"/>
          </a:xfrm>
        </p:grpSpPr>
        <p:sp>
          <p:nvSpPr>
            <p:cNvPr id="31" name="Rectangle: Rounded Corners 30">
              <a:extLst>
                <a:ext uri="{FF2B5EF4-FFF2-40B4-BE49-F238E27FC236}">
                  <a16:creationId xmlns:a16="http://schemas.microsoft.com/office/drawing/2014/main" id="{89E37B5F-875D-251D-6526-3425DB669B8B}"/>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32" name="Picture 31" descr="Shape&#10;&#10;Description automatically generated">
              <a:extLst>
                <a:ext uri="{FF2B5EF4-FFF2-40B4-BE49-F238E27FC236}">
                  <a16:creationId xmlns:a16="http://schemas.microsoft.com/office/drawing/2014/main" id="{121F4018-3978-BB0B-BB04-B3710A31C99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34" name="Group 33">
            <a:extLst>
              <a:ext uri="{FF2B5EF4-FFF2-40B4-BE49-F238E27FC236}">
                <a16:creationId xmlns:a16="http://schemas.microsoft.com/office/drawing/2014/main" id="{5AD49702-9C0E-D1BB-9715-4EAE003A365C}"/>
              </a:ext>
            </a:extLst>
          </p:cNvPr>
          <p:cNvGrpSpPr/>
          <p:nvPr/>
        </p:nvGrpSpPr>
        <p:grpSpPr>
          <a:xfrm>
            <a:off x="4370950" y="4014853"/>
            <a:ext cx="3450091" cy="2199387"/>
            <a:chOff x="1617674" y="2158209"/>
            <a:chExt cx="3626772" cy="2312019"/>
          </a:xfrm>
        </p:grpSpPr>
        <p:sp>
          <p:nvSpPr>
            <p:cNvPr id="35" name="Rectangle: Rounded Corners 34">
              <a:extLst>
                <a:ext uri="{FF2B5EF4-FFF2-40B4-BE49-F238E27FC236}">
                  <a16:creationId xmlns:a16="http://schemas.microsoft.com/office/drawing/2014/main" id="{57CACB7F-8AB2-A56E-8B5C-843EEA643C89}"/>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36" name="Picture 35" descr="Shape&#10;&#10;Description automatically generated">
              <a:extLst>
                <a:ext uri="{FF2B5EF4-FFF2-40B4-BE49-F238E27FC236}">
                  <a16:creationId xmlns:a16="http://schemas.microsoft.com/office/drawing/2014/main" id="{39A3A5E9-B6D3-3A12-9E68-ED6389E24C6E}"/>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grpSp>
        <p:nvGrpSpPr>
          <p:cNvPr id="37" name="Group 36">
            <a:extLst>
              <a:ext uri="{FF2B5EF4-FFF2-40B4-BE49-F238E27FC236}">
                <a16:creationId xmlns:a16="http://schemas.microsoft.com/office/drawing/2014/main" id="{18E78E40-B90F-A2DB-78FA-A70D5CB87E63}"/>
              </a:ext>
            </a:extLst>
          </p:cNvPr>
          <p:cNvGrpSpPr/>
          <p:nvPr/>
        </p:nvGrpSpPr>
        <p:grpSpPr>
          <a:xfrm>
            <a:off x="8187169" y="4014853"/>
            <a:ext cx="3450091" cy="2199387"/>
            <a:chOff x="1617674" y="2158209"/>
            <a:chExt cx="3626772" cy="2312019"/>
          </a:xfrm>
        </p:grpSpPr>
        <p:sp>
          <p:nvSpPr>
            <p:cNvPr id="38" name="Rectangle: Rounded Corners 37">
              <a:extLst>
                <a:ext uri="{FF2B5EF4-FFF2-40B4-BE49-F238E27FC236}">
                  <a16:creationId xmlns:a16="http://schemas.microsoft.com/office/drawing/2014/main" id="{092265A2-F04E-E686-7167-84C9AE70D937}"/>
                </a:ext>
              </a:extLst>
            </p:cNvPr>
            <p:cNvSpPr>
              <a:spLocks/>
            </p:cNvSpPr>
            <p:nvPr/>
          </p:nvSpPr>
          <p:spPr>
            <a:xfrm>
              <a:off x="1617674" y="2158209"/>
              <a:ext cx="3157526" cy="1849615"/>
            </a:xfrm>
            <a:prstGeom prst="roundRect">
              <a:avLst/>
            </a:prstGeom>
            <a:ln>
              <a:solidFill>
                <a:schemeClr val="accent1"/>
              </a:solidFill>
            </a:ln>
          </p:spPr>
          <p:txBody>
            <a:bodyPr spcFirstLastPara="1" wrap="square" lIns="91425" tIns="91425" rIns="91425" bIns="91425" anchor="t"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pic>
          <p:nvPicPr>
            <p:cNvPr id="39" name="Picture 38" descr="Shape&#10;&#10;Description automatically generated">
              <a:extLst>
                <a:ext uri="{FF2B5EF4-FFF2-40B4-BE49-F238E27FC236}">
                  <a16:creationId xmlns:a16="http://schemas.microsoft.com/office/drawing/2014/main" id="{959C1502-0D24-BE63-4873-35B03F17E4F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4305953" y="3545420"/>
              <a:ext cx="938493" cy="924808"/>
            </a:xfrm>
            <a:prstGeom prst="roundRect">
              <a:avLst>
                <a:gd name="adj" fmla="val 32508"/>
              </a:avLst>
            </a:prstGeom>
            <a:blipFill>
              <a:blip r:embed="rId5">
                <a:extLst>
                  <a:ext uri="{28A0092B-C50C-407E-A947-70E740481C1C}">
                    <a14:useLocalDpi xmlns:a14="http://schemas.microsoft.com/office/drawing/2010/main" val="0"/>
                  </a:ext>
                </a:extLst>
              </a:blip>
              <a:srcRect/>
              <a:stretch>
                <a:fillRect l="-10000" r="-10000"/>
              </a:stretch>
            </a:blipFill>
            <a:ln>
              <a:noFill/>
            </a:ln>
          </p:spPr>
        </p:pic>
      </p:grpSp>
    </p:spTree>
    <p:custDataLst>
      <p:tags r:id="rId1"/>
    </p:custDataLst>
    <p:extLst>
      <p:ext uri="{BB962C8B-B14F-4D97-AF65-F5344CB8AC3E}">
        <p14:creationId xmlns:p14="http://schemas.microsoft.com/office/powerpoint/2010/main" val="310081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sp>
        <p:nvSpPr>
          <p:cNvPr id="8" name="Rectangle 7">
            <a:extLst>
              <a:ext uri="{FF2B5EF4-FFF2-40B4-BE49-F238E27FC236}">
                <a16:creationId xmlns:a16="http://schemas.microsoft.com/office/drawing/2014/main" id="{4E1CE369-1FD6-27E1-7AC4-A7921F937961}"/>
              </a:ext>
            </a:extLst>
          </p:cNvPr>
          <p:cNvSpPr>
            <a:spLocks/>
          </p:cNvSpPr>
          <p:nvPr/>
        </p:nvSpPr>
        <p:spPr>
          <a:xfrm>
            <a:off x="1798611" y="2158210"/>
            <a:ext cx="3856138" cy="1412306"/>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8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800" dirty="0">
                <a:solidFill>
                  <a:schemeClr val="bg2"/>
                </a:solidFill>
                <a:latin typeface="+mj-lt"/>
              </a:rPr>
              <a:t>Vitae</a:t>
            </a:r>
            <a:r>
              <a:rPr kumimoji="0" lang="en-US" sz="1800" i="0" u="none" strike="noStrike" kern="1200" cap="none" spc="0" normalizeH="0" baseline="0" noProof="0" dirty="0">
                <a:ln>
                  <a:noFill/>
                </a:ln>
                <a:solidFill>
                  <a:schemeClr val="bg2"/>
                </a:solidFill>
                <a:effectLst/>
                <a:uLnTx/>
                <a:uFillTx/>
                <a:latin typeface="+mj-lt"/>
                <a:ea typeface="+mn-ea"/>
                <a:cs typeface="+mn-cs"/>
              </a:rPr>
              <a:t> quam quis leo at.</a:t>
            </a:r>
          </a:p>
        </p:txBody>
      </p:sp>
      <p:sp>
        <p:nvSpPr>
          <p:cNvPr id="13" name="Rectangle 12">
            <a:extLst>
              <a:ext uri="{FF2B5EF4-FFF2-40B4-BE49-F238E27FC236}">
                <a16:creationId xmlns:a16="http://schemas.microsoft.com/office/drawing/2014/main" id="{CC1185F5-9217-7B62-C3FA-8F29AB1C22A7}"/>
              </a:ext>
            </a:extLst>
          </p:cNvPr>
          <p:cNvSpPr>
            <a:spLocks/>
          </p:cNvSpPr>
          <p:nvPr/>
        </p:nvSpPr>
        <p:spPr>
          <a:xfrm>
            <a:off x="1204251" y="1854063"/>
            <a:ext cx="1188720" cy="1188720"/>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5" name="Picture 14" descr="Shape&#10;&#10;Description automatically generated">
            <a:extLst>
              <a:ext uri="{FF2B5EF4-FFF2-40B4-BE49-F238E27FC236}">
                <a16:creationId xmlns:a16="http://schemas.microsoft.com/office/drawing/2014/main" id="{69AE5F40-D3E9-3597-D789-04BE086AB8F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26" name="Rectangle 25">
            <a:extLst>
              <a:ext uri="{FF2B5EF4-FFF2-40B4-BE49-F238E27FC236}">
                <a16:creationId xmlns:a16="http://schemas.microsoft.com/office/drawing/2014/main" id="{D9DE7BC8-1554-0E5F-6185-F24C2B199E84}"/>
              </a:ext>
            </a:extLst>
          </p:cNvPr>
          <p:cNvSpPr>
            <a:spLocks/>
          </p:cNvSpPr>
          <p:nvPr/>
        </p:nvSpPr>
        <p:spPr>
          <a:xfrm>
            <a:off x="7131603" y="2158210"/>
            <a:ext cx="3856138" cy="1412306"/>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8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800" dirty="0">
                <a:solidFill>
                  <a:schemeClr val="bg2"/>
                </a:solidFill>
                <a:latin typeface="+mj-lt"/>
              </a:rPr>
              <a:t>Vitae</a:t>
            </a:r>
            <a:r>
              <a:rPr kumimoji="0" lang="en-US" sz="1800" i="0" u="none" strike="noStrike" kern="1200" cap="none" spc="0" normalizeH="0" baseline="0" noProof="0" dirty="0">
                <a:ln>
                  <a:noFill/>
                </a:ln>
                <a:solidFill>
                  <a:schemeClr val="bg2"/>
                </a:solidFill>
                <a:effectLst/>
                <a:uLnTx/>
                <a:uFillTx/>
                <a:latin typeface="+mj-lt"/>
                <a:ea typeface="+mn-ea"/>
                <a:cs typeface="+mn-cs"/>
              </a:rPr>
              <a:t> quam quis leo at.</a:t>
            </a:r>
          </a:p>
        </p:txBody>
      </p:sp>
      <p:sp>
        <p:nvSpPr>
          <p:cNvPr id="31" name="Rectangle 30">
            <a:extLst>
              <a:ext uri="{FF2B5EF4-FFF2-40B4-BE49-F238E27FC236}">
                <a16:creationId xmlns:a16="http://schemas.microsoft.com/office/drawing/2014/main" id="{16CAA76F-50C9-5D0B-D391-4548196BE7FF}"/>
              </a:ext>
            </a:extLst>
          </p:cNvPr>
          <p:cNvSpPr>
            <a:spLocks/>
          </p:cNvSpPr>
          <p:nvPr/>
        </p:nvSpPr>
        <p:spPr>
          <a:xfrm>
            <a:off x="6537243" y="1854063"/>
            <a:ext cx="1188720" cy="1188720"/>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32" name="Picture 31" descr="Shape&#10;&#10;Description automatically generated">
            <a:extLst>
              <a:ext uri="{FF2B5EF4-FFF2-40B4-BE49-F238E27FC236}">
                <a16:creationId xmlns:a16="http://schemas.microsoft.com/office/drawing/2014/main" id="{46AF297B-743C-7403-A800-70400A4D5A12}"/>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608001"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34" name="Rectangle 33">
            <a:extLst>
              <a:ext uri="{FF2B5EF4-FFF2-40B4-BE49-F238E27FC236}">
                <a16:creationId xmlns:a16="http://schemas.microsoft.com/office/drawing/2014/main" id="{D283C5C4-302A-455B-51D9-17844510D95E}"/>
              </a:ext>
            </a:extLst>
          </p:cNvPr>
          <p:cNvSpPr>
            <a:spLocks/>
          </p:cNvSpPr>
          <p:nvPr/>
        </p:nvSpPr>
        <p:spPr>
          <a:xfrm>
            <a:off x="1798611" y="4497112"/>
            <a:ext cx="3856138" cy="1412306"/>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8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800" dirty="0">
                <a:solidFill>
                  <a:schemeClr val="bg2"/>
                </a:solidFill>
                <a:latin typeface="+mj-lt"/>
              </a:rPr>
              <a:t>Vitae</a:t>
            </a:r>
            <a:r>
              <a:rPr kumimoji="0" lang="en-US" sz="1800" i="0" u="none" strike="noStrike" kern="1200" cap="none" spc="0" normalizeH="0" baseline="0" noProof="0" dirty="0">
                <a:ln>
                  <a:noFill/>
                </a:ln>
                <a:solidFill>
                  <a:schemeClr val="bg2"/>
                </a:solidFill>
                <a:effectLst/>
                <a:uLnTx/>
                <a:uFillTx/>
                <a:latin typeface="+mj-lt"/>
                <a:ea typeface="+mn-ea"/>
                <a:cs typeface="+mn-cs"/>
              </a:rPr>
              <a:t> quam quis leo at.</a:t>
            </a:r>
          </a:p>
        </p:txBody>
      </p:sp>
      <p:sp>
        <p:nvSpPr>
          <p:cNvPr id="35" name="Rectangle 34">
            <a:extLst>
              <a:ext uri="{FF2B5EF4-FFF2-40B4-BE49-F238E27FC236}">
                <a16:creationId xmlns:a16="http://schemas.microsoft.com/office/drawing/2014/main" id="{1775BD28-FBBB-57E7-17E2-73A97440C6E4}"/>
              </a:ext>
            </a:extLst>
          </p:cNvPr>
          <p:cNvSpPr>
            <a:spLocks/>
          </p:cNvSpPr>
          <p:nvPr/>
        </p:nvSpPr>
        <p:spPr>
          <a:xfrm>
            <a:off x="1204251" y="4192965"/>
            <a:ext cx="1188720" cy="1188720"/>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36" name="Picture 35" descr="Shape&#10;&#10;Description automatically generated">
            <a:extLst>
              <a:ext uri="{FF2B5EF4-FFF2-40B4-BE49-F238E27FC236}">
                <a16:creationId xmlns:a16="http://schemas.microsoft.com/office/drawing/2014/main" id="{B0C49867-2050-E8EA-F563-624327989F7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4263723"/>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
        <p:nvSpPr>
          <p:cNvPr id="38" name="Rectangle 37">
            <a:extLst>
              <a:ext uri="{FF2B5EF4-FFF2-40B4-BE49-F238E27FC236}">
                <a16:creationId xmlns:a16="http://schemas.microsoft.com/office/drawing/2014/main" id="{5B7EE653-679A-A3A1-8102-9282DE58F31E}"/>
              </a:ext>
            </a:extLst>
          </p:cNvPr>
          <p:cNvSpPr>
            <a:spLocks/>
          </p:cNvSpPr>
          <p:nvPr/>
        </p:nvSpPr>
        <p:spPr>
          <a:xfrm>
            <a:off x="7131603" y="4497112"/>
            <a:ext cx="3856138" cy="1412306"/>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20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8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800" dirty="0">
                <a:solidFill>
                  <a:schemeClr val="bg2"/>
                </a:solidFill>
                <a:latin typeface="+mj-lt"/>
              </a:rPr>
              <a:t>Vitae</a:t>
            </a:r>
            <a:r>
              <a:rPr kumimoji="0" lang="en-US" sz="1800" i="0" u="none" strike="noStrike" kern="1200" cap="none" spc="0" normalizeH="0" baseline="0" noProof="0" dirty="0">
                <a:ln>
                  <a:noFill/>
                </a:ln>
                <a:solidFill>
                  <a:schemeClr val="bg2"/>
                </a:solidFill>
                <a:effectLst/>
                <a:uLnTx/>
                <a:uFillTx/>
                <a:latin typeface="+mj-lt"/>
                <a:ea typeface="+mn-ea"/>
                <a:cs typeface="+mn-cs"/>
              </a:rPr>
              <a:t> quam quis leo at.</a:t>
            </a:r>
          </a:p>
        </p:txBody>
      </p:sp>
      <p:sp>
        <p:nvSpPr>
          <p:cNvPr id="39" name="Rectangle 38">
            <a:extLst>
              <a:ext uri="{FF2B5EF4-FFF2-40B4-BE49-F238E27FC236}">
                <a16:creationId xmlns:a16="http://schemas.microsoft.com/office/drawing/2014/main" id="{3B1D4B90-615D-A788-E249-420EC4FE24D6}"/>
              </a:ext>
            </a:extLst>
          </p:cNvPr>
          <p:cNvSpPr>
            <a:spLocks/>
          </p:cNvSpPr>
          <p:nvPr/>
        </p:nvSpPr>
        <p:spPr>
          <a:xfrm>
            <a:off x="6537243" y="4192965"/>
            <a:ext cx="1188720" cy="1188720"/>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40" name="Picture 39" descr="Shape&#10;&#10;Description automatically generated">
            <a:extLst>
              <a:ext uri="{FF2B5EF4-FFF2-40B4-BE49-F238E27FC236}">
                <a16:creationId xmlns:a16="http://schemas.microsoft.com/office/drawing/2014/main" id="{60FC0F89-CBE8-89F6-3FBB-CCC50F908BD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608001" y="4263723"/>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spTree>
    <p:custDataLst>
      <p:tags r:id="rId1"/>
    </p:custDataLst>
    <p:extLst>
      <p:ext uri="{BB962C8B-B14F-4D97-AF65-F5344CB8AC3E}">
        <p14:creationId xmlns:p14="http://schemas.microsoft.com/office/powerpoint/2010/main" val="390009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sp>
        <p:nvSpPr>
          <p:cNvPr id="12" name="TextBox 11">
            <a:extLst>
              <a:ext uri="{FF2B5EF4-FFF2-40B4-BE49-F238E27FC236}">
                <a16:creationId xmlns:a16="http://schemas.microsoft.com/office/drawing/2014/main" id="{44BEA5B7-492A-916B-BCDC-D724477B372D}"/>
              </a:ext>
            </a:extLst>
          </p:cNvPr>
          <p:cNvSpPr txBox="1"/>
          <p:nvPr/>
        </p:nvSpPr>
        <p:spPr>
          <a:xfrm>
            <a:off x="2687287" y="1995466"/>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2" name="TextBox 21">
            <a:extLst>
              <a:ext uri="{FF2B5EF4-FFF2-40B4-BE49-F238E27FC236}">
                <a16:creationId xmlns:a16="http://schemas.microsoft.com/office/drawing/2014/main" id="{23F8DD6F-8A0C-B58F-59DA-415AAFE56729}"/>
              </a:ext>
            </a:extLst>
          </p:cNvPr>
          <p:cNvSpPr txBox="1"/>
          <p:nvPr/>
        </p:nvSpPr>
        <p:spPr>
          <a:xfrm>
            <a:off x="7777418" y="1995466"/>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7" name="TextBox 26">
            <a:extLst>
              <a:ext uri="{FF2B5EF4-FFF2-40B4-BE49-F238E27FC236}">
                <a16:creationId xmlns:a16="http://schemas.microsoft.com/office/drawing/2014/main" id="{EADCE60E-D2A0-1F74-4C1A-AE3EFFE94928}"/>
              </a:ext>
            </a:extLst>
          </p:cNvPr>
          <p:cNvSpPr txBox="1"/>
          <p:nvPr/>
        </p:nvSpPr>
        <p:spPr>
          <a:xfrm>
            <a:off x="2687287" y="4240493"/>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7" name="TextBox 46">
            <a:extLst>
              <a:ext uri="{FF2B5EF4-FFF2-40B4-BE49-F238E27FC236}">
                <a16:creationId xmlns:a16="http://schemas.microsoft.com/office/drawing/2014/main" id="{272778A3-3DA0-CB58-3AB6-47ED2449656C}"/>
              </a:ext>
            </a:extLst>
          </p:cNvPr>
          <p:cNvSpPr txBox="1"/>
          <p:nvPr/>
        </p:nvSpPr>
        <p:spPr>
          <a:xfrm>
            <a:off x="7777418" y="4240493"/>
            <a:ext cx="3181016" cy="1397755"/>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cxnSp>
        <p:nvCxnSpPr>
          <p:cNvPr id="52" name="Straight Connector 51">
            <a:extLst>
              <a:ext uri="{FF2B5EF4-FFF2-40B4-BE49-F238E27FC236}">
                <a16:creationId xmlns:a16="http://schemas.microsoft.com/office/drawing/2014/main" id="{24D15108-40AC-6A77-3D0A-446E80ECE92B}"/>
              </a:ext>
            </a:extLst>
          </p:cNvPr>
          <p:cNvCxnSpPr>
            <a:cxnSpLocks/>
          </p:cNvCxnSpPr>
          <p:nvPr/>
        </p:nvCxnSpPr>
        <p:spPr>
          <a:xfrm>
            <a:off x="6095996" y="1661485"/>
            <a:ext cx="0" cy="4310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50B3EB2-AFD9-DFE3-7450-7A006297BE71}"/>
              </a:ext>
            </a:extLst>
          </p:cNvPr>
          <p:cNvCxnSpPr>
            <a:cxnSpLocks/>
          </p:cNvCxnSpPr>
          <p:nvPr/>
        </p:nvCxnSpPr>
        <p:spPr>
          <a:xfrm>
            <a:off x="1073453" y="3816857"/>
            <a:ext cx="1004508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C493F2D4-968D-6CA9-42DD-657F63BECACF}"/>
              </a:ext>
            </a:extLst>
          </p:cNvPr>
          <p:cNvSpPr>
            <a:spLocks/>
          </p:cNvSpPr>
          <p:nvPr/>
        </p:nvSpPr>
        <p:spPr>
          <a:xfrm>
            <a:off x="1495745" y="1995466"/>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6" name="Graphic 5">
            <a:extLst>
              <a:ext uri="{FF2B5EF4-FFF2-40B4-BE49-F238E27FC236}">
                <a16:creationId xmlns:a16="http://schemas.microsoft.com/office/drawing/2014/main" id="{B7562725-858D-8F52-0C65-7B2A8395C189}"/>
              </a:ext>
            </a:extLst>
          </p:cNvPr>
          <p:cNvPicPr>
            <a:picLocks/>
          </p:cNvPicPr>
          <p:nvPr>
            <p:custDataLst>
              <p:tags r:id="rId1"/>
            </p:custData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06020" y="2205741"/>
            <a:ext cx="441581" cy="441581"/>
          </a:xfrm>
          <a:prstGeom prst="rect">
            <a:avLst/>
          </a:prstGeom>
        </p:spPr>
      </p:pic>
      <p:sp>
        <p:nvSpPr>
          <p:cNvPr id="7" name="Oval 6">
            <a:extLst>
              <a:ext uri="{FF2B5EF4-FFF2-40B4-BE49-F238E27FC236}">
                <a16:creationId xmlns:a16="http://schemas.microsoft.com/office/drawing/2014/main" id="{36000CEF-81D7-9DC4-BC8C-392EE2DAB9C9}"/>
              </a:ext>
            </a:extLst>
          </p:cNvPr>
          <p:cNvSpPr>
            <a:spLocks/>
          </p:cNvSpPr>
          <p:nvPr/>
        </p:nvSpPr>
        <p:spPr>
          <a:xfrm>
            <a:off x="6549184" y="4240493"/>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8" name="Graphic 7">
            <a:extLst>
              <a:ext uri="{FF2B5EF4-FFF2-40B4-BE49-F238E27FC236}">
                <a16:creationId xmlns:a16="http://schemas.microsoft.com/office/drawing/2014/main" id="{3FF868DD-F509-4841-20D9-EE0672B631FA}"/>
              </a:ext>
            </a:extLst>
          </p:cNvPr>
          <p:cNvPicPr>
            <a:picLocks/>
          </p:cNvPicPr>
          <p:nvPr>
            <p:custDataLst>
              <p:tags r:id="rId2"/>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59459" y="4450768"/>
            <a:ext cx="441581" cy="441581"/>
          </a:xfrm>
          <a:prstGeom prst="rect">
            <a:avLst/>
          </a:prstGeom>
        </p:spPr>
      </p:pic>
      <p:sp>
        <p:nvSpPr>
          <p:cNvPr id="11" name="Oval 10">
            <a:extLst>
              <a:ext uri="{FF2B5EF4-FFF2-40B4-BE49-F238E27FC236}">
                <a16:creationId xmlns:a16="http://schemas.microsoft.com/office/drawing/2014/main" id="{1FF08D33-0CE8-EF9C-F4FA-6B7C829B8AA8}"/>
              </a:ext>
            </a:extLst>
          </p:cNvPr>
          <p:cNvSpPr>
            <a:spLocks/>
          </p:cNvSpPr>
          <p:nvPr/>
        </p:nvSpPr>
        <p:spPr>
          <a:xfrm>
            <a:off x="6549184" y="1995466"/>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3" name="Graphic 12">
            <a:extLst>
              <a:ext uri="{FF2B5EF4-FFF2-40B4-BE49-F238E27FC236}">
                <a16:creationId xmlns:a16="http://schemas.microsoft.com/office/drawing/2014/main" id="{17E7A07D-67DC-4A8D-1A26-1C6F59A04257}"/>
              </a:ext>
            </a:extLst>
          </p:cNvPr>
          <p:cNvPicPr>
            <a:picLocks/>
          </p:cNvPicPr>
          <p:nvPr>
            <p:custDataLst>
              <p:tags r:id="rId3"/>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59459" y="2205741"/>
            <a:ext cx="441581" cy="441581"/>
          </a:xfrm>
          <a:prstGeom prst="rect">
            <a:avLst/>
          </a:prstGeom>
        </p:spPr>
      </p:pic>
      <p:sp>
        <p:nvSpPr>
          <p:cNvPr id="14" name="Oval 13">
            <a:extLst>
              <a:ext uri="{FF2B5EF4-FFF2-40B4-BE49-F238E27FC236}">
                <a16:creationId xmlns:a16="http://schemas.microsoft.com/office/drawing/2014/main" id="{8C288CCE-E67E-6FA4-BA3B-165C57966397}"/>
              </a:ext>
            </a:extLst>
          </p:cNvPr>
          <p:cNvSpPr>
            <a:spLocks/>
          </p:cNvSpPr>
          <p:nvPr/>
        </p:nvSpPr>
        <p:spPr>
          <a:xfrm>
            <a:off x="1495745" y="4240493"/>
            <a:ext cx="862130" cy="862130"/>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5" name="Graphic 14">
            <a:extLst>
              <a:ext uri="{FF2B5EF4-FFF2-40B4-BE49-F238E27FC236}">
                <a16:creationId xmlns:a16="http://schemas.microsoft.com/office/drawing/2014/main" id="{AF5525EB-A8E5-B99B-9F09-CFEEE8E7D534}"/>
              </a:ext>
            </a:extLst>
          </p:cNvPr>
          <p:cNvPicPr>
            <a:picLocks/>
          </p:cNvPicPr>
          <p:nvPr>
            <p:custDataLst>
              <p:tags r:id="rId4"/>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06020" y="4450768"/>
            <a:ext cx="441581" cy="441581"/>
          </a:xfrm>
          <a:prstGeom prst="rect">
            <a:avLst/>
          </a:prstGeom>
        </p:spPr>
      </p:pic>
      <p:sp>
        <p:nvSpPr>
          <p:cNvPr id="20" name="TextBox 19">
            <a:extLst>
              <a:ext uri="{FF2B5EF4-FFF2-40B4-BE49-F238E27FC236}">
                <a16:creationId xmlns:a16="http://schemas.microsoft.com/office/drawing/2014/main" id="{095EF247-1132-A5AC-C548-E795B08A331A}"/>
              </a:ext>
            </a:extLst>
          </p:cNvPr>
          <p:cNvSpPr txBox="1"/>
          <p:nvPr/>
        </p:nvSpPr>
        <p:spPr>
          <a:xfrm>
            <a:off x="1495745" y="2867779"/>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76%</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21" name="TextBox 20">
            <a:extLst>
              <a:ext uri="{FF2B5EF4-FFF2-40B4-BE49-F238E27FC236}">
                <a16:creationId xmlns:a16="http://schemas.microsoft.com/office/drawing/2014/main" id="{EE7F7C28-B9E0-0CC4-FB09-89FDA9F3CEB7}"/>
              </a:ext>
            </a:extLst>
          </p:cNvPr>
          <p:cNvSpPr txBox="1"/>
          <p:nvPr/>
        </p:nvSpPr>
        <p:spPr>
          <a:xfrm>
            <a:off x="1495745" y="5102623"/>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54%</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25" name="TextBox 24">
            <a:extLst>
              <a:ext uri="{FF2B5EF4-FFF2-40B4-BE49-F238E27FC236}">
                <a16:creationId xmlns:a16="http://schemas.microsoft.com/office/drawing/2014/main" id="{38DE5DFA-CA8D-B277-FDDE-DCB9FD0099A9}"/>
              </a:ext>
            </a:extLst>
          </p:cNvPr>
          <p:cNvSpPr txBox="1"/>
          <p:nvPr/>
        </p:nvSpPr>
        <p:spPr>
          <a:xfrm>
            <a:off x="6549184" y="5102623"/>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48%</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30" name="TextBox 29">
            <a:extLst>
              <a:ext uri="{FF2B5EF4-FFF2-40B4-BE49-F238E27FC236}">
                <a16:creationId xmlns:a16="http://schemas.microsoft.com/office/drawing/2014/main" id="{494CB867-034C-30E5-E2E4-BBD774A8F786}"/>
              </a:ext>
            </a:extLst>
          </p:cNvPr>
          <p:cNvSpPr txBox="1"/>
          <p:nvPr/>
        </p:nvSpPr>
        <p:spPr>
          <a:xfrm>
            <a:off x="6549184" y="2867779"/>
            <a:ext cx="862130" cy="589072"/>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30%</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Tree>
    <p:extLst>
      <p:ext uri="{BB962C8B-B14F-4D97-AF65-F5344CB8AC3E}">
        <p14:creationId xmlns:p14="http://schemas.microsoft.com/office/powerpoint/2010/main" val="271059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grpSp>
        <p:nvGrpSpPr>
          <p:cNvPr id="30" name="Group 29">
            <a:extLst>
              <a:ext uri="{FF2B5EF4-FFF2-40B4-BE49-F238E27FC236}">
                <a16:creationId xmlns:a16="http://schemas.microsoft.com/office/drawing/2014/main" id="{D3493656-CCDB-0995-8893-0BD965500B54}"/>
              </a:ext>
            </a:extLst>
          </p:cNvPr>
          <p:cNvGrpSpPr/>
          <p:nvPr/>
        </p:nvGrpSpPr>
        <p:grpSpPr>
          <a:xfrm>
            <a:off x="1229283" y="1661535"/>
            <a:ext cx="9733425" cy="1088573"/>
            <a:chOff x="1229283" y="1585335"/>
            <a:chExt cx="9733425" cy="1088573"/>
          </a:xfrm>
        </p:grpSpPr>
        <p:sp>
          <p:nvSpPr>
            <p:cNvPr id="8" name="Rectangle 7">
              <a:extLst>
                <a:ext uri="{FF2B5EF4-FFF2-40B4-BE49-F238E27FC236}">
                  <a16:creationId xmlns:a16="http://schemas.microsoft.com/office/drawing/2014/main" id="{4E1CE369-1FD6-27E1-7AC4-A7921F937961}"/>
                </a:ext>
              </a:extLst>
            </p:cNvPr>
            <p:cNvSpPr>
              <a:spLocks/>
            </p:cNvSpPr>
            <p:nvPr/>
          </p:nvSpPr>
          <p:spPr>
            <a:xfrm>
              <a:off x="1773570" y="1650133"/>
              <a:ext cx="9189138" cy="958980"/>
            </a:xfrm>
            <a:prstGeom prst="rect">
              <a:avLst/>
            </a:prstGeom>
            <a:ln>
              <a:solidFill>
                <a:schemeClr val="accent6">
                  <a:lumMod val="40000"/>
                  <a:lumOff val="6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grpSp>
          <p:nvGrpSpPr>
            <p:cNvPr id="4" name="Group 3">
              <a:extLst>
                <a:ext uri="{FF2B5EF4-FFF2-40B4-BE49-F238E27FC236}">
                  <a16:creationId xmlns:a16="http://schemas.microsoft.com/office/drawing/2014/main" id="{24E4C907-B71E-80A9-1D27-4A22AB6A286D}"/>
                </a:ext>
              </a:extLst>
            </p:cNvPr>
            <p:cNvGrpSpPr/>
            <p:nvPr/>
          </p:nvGrpSpPr>
          <p:grpSpPr>
            <a:xfrm>
              <a:off x="1229283" y="1585335"/>
              <a:ext cx="1088573" cy="1088573"/>
              <a:chOff x="1204251" y="1854063"/>
              <a:chExt cx="1188720" cy="1188720"/>
            </a:xfrm>
          </p:grpSpPr>
          <p:sp>
            <p:nvSpPr>
              <p:cNvPr id="13" name="Rectangle 12">
                <a:extLst>
                  <a:ext uri="{FF2B5EF4-FFF2-40B4-BE49-F238E27FC236}">
                    <a16:creationId xmlns:a16="http://schemas.microsoft.com/office/drawing/2014/main" id="{CC1185F5-9217-7B62-C3FA-8F29AB1C22A7}"/>
                  </a:ext>
                </a:extLst>
              </p:cNvPr>
              <p:cNvSpPr>
                <a:spLocks/>
              </p:cNvSpPr>
              <p:nvPr/>
            </p:nvSpPr>
            <p:spPr>
              <a:xfrm>
                <a:off x="1204251" y="1854063"/>
                <a:ext cx="1188720" cy="1188720"/>
              </a:xfrm>
              <a:prstGeom prst="rect">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5" name="Picture 14" descr="Shape&#10;&#10;Description automatically generated">
                <a:extLst>
                  <a:ext uri="{FF2B5EF4-FFF2-40B4-BE49-F238E27FC236}">
                    <a16:creationId xmlns:a16="http://schemas.microsoft.com/office/drawing/2014/main" id="{69AE5F40-D3E9-3597-D789-04BE086AB8F0}"/>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grpSp>
        <p:nvGrpSpPr>
          <p:cNvPr id="29" name="Group 28">
            <a:extLst>
              <a:ext uri="{FF2B5EF4-FFF2-40B4-BE49-F238E27FC236}">
                <a16:creationId xmlns:a16="http://schemas.microsoft.com/office/drawing/2014/main" id="{1B6D71D9-31C2-CDCC-6A66-0772D2E2672A}"/>
              </a:ext>
            </a:extLst>
          </p:cNvPr>
          <p:cNvGrpSpPr/>
          <p:nvPr/>
        </p:nvGrpSpPr>
        <p:grpSpPr>
          <a:xfrm>
            <a:off x="1229283" y="2788415"/>
            <a:ext cx="9733425" cy="1088573"/>
            <a:chOff x="1229283" y="2763016"/>
            <a:chExt cx="9733425" cy="1088573"/>
          </a:xfrm>
        </p:grpSpPr>
        <p:sp>
          <p:nvSpPr>
            <p:cNvPr id="9" name="Rectangle 8">
              <a:extLst>
                <a:ext uri="{FF2B5EF4-FFF2-40B4-BE49-F238E27FC236}">
                  <a16:creationId xmlns:a16="http://schemas.microsoft.com/office/drawing/2014/main" id="{375951C1-5DCA-FAE1-8C2D-33A00F7EC517}"/>
                </a:ext>
              </a:extLst>
            </p:cNvPr>
            <p:cNvSpPr>
              <a:spLocks/>
            </p:cNvSpPr>
            <p:nvPr/>
          </p:nvSpPr>
          <p:spPr>
            <a:xfrm>
              <a:off x="1773570" y="2827814"/>
              <a:ext cx="9189138" cy="958980"/>
            </a:xfrm>
            <a:prstGeom prst="rect">
              <a:avLst/>
            </a:prstGeom>
            <a:ln>
              <a:solidFill>
                <a:schemeClr val="accent6">
                  <a:lumMod val="40000"/>
                  <a:lumOff val="6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grpSp>
          <p:nvGrpSpPr>
            <p:cNvPr id="10" name="Group 9">
              <a:extLst>
                <a:ext uri="{FF2B5EF4-FFF2-40B4-BE49-F238E27FC236}">
                  <a16:creationId xmlns:a16="http://schemas.microsoft.com/office/drawing/2014/main" id="{AFB061AE-DB71-6A19-67E2-B1C6879BC0D8}"/>
                </a:ext>
              </a:extLst>
            </p:cNvPr>
            <p:cNvGrpSpPr/>
            <p:nvPr/>
          </p:nvGrpSpPr>
          <p:grpSpPr>
            <a:xfrm>
              <a:off x="1229283" y="2763016"/>
              <a:ext cx="1088573" cy="1088573"/>
              <a:chOff x="1204251" y="1854063"/>
              <a:chExt cx="1188720" cy="1188720"/>
            </a:xfrm>
          </p:grpSpPr>
          <p:sp>
            <p:nvSpPr>
              <p:cNvPr id="11" name="Rectangle 10">
                <a:extLst>
                  <a:ext uri="{FF2B5EF4-FFF2-40B4-BE49-F238E27FC236}">
                    <a16:creationId xmlns:a16="http://schemas.microsoft.com/office/drawing/2014/main" id="{576C6835-9DD1-530D-B5DE-A53F7A4F4305}"/>
                  </a:ext>
                </a:extLst>
              </p:cNvPr>
              <p:cNvSpPr>
                <a:spLocks/>
              </p:cNvSpPr>
              <p:nvPr/>
            </p:nvSpPr>
            <p:spPr>
              <a:xfrm>
                <a:off x="1204251" y="1854063"/>
                <a:ext cx="1188720" cy="1188720"/>
              </a:xfrm>
              <a:prstGeom prst="rect">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2" name="Picture 11" descr="Shape&#10;&#10;Description automatically generated">
                <a:extLst>
                  <a:ext uri="{FF2B5EF4-FFF2-40B4-BE49-F238E27FC236}">
                    <a16:creationId xmlns:a16="http://schemas.microsoft.com/office/drawing/2014/main" id="{A5CE4403-4EC9-7121-5793-B1A892B9029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grpSp>
        <p:nvGrpSpPr>
          <p:cNvPr id="28" name="Group 27">
            <a:extLst>
              <a:ext uri="{FF2B5EF4-FFF2-40B4-BE49-F238E27FC236}">
                <a16:creationId xmlns:a16="http://schemas.microsoft.com/office/drawing/2014/main" id="{830B879F-5B4B-EB4E-F4D6-2B1F8F447D87}"/>
              </a:ext>
            </a:extLst>
          </p:cNvPr>
          <p:cNvGrpSpPr/>
          <p:nvPr/>
        </p:nvGrpSpPr>
        <p:grpSpPr>
          <a:xfrm>
            <a:off x="1229283" y="3915295"/>
            <a:ext cx="9733425" cy="1088573"/>
            <a:chOff x="1229283" y="3940697"/>
            <a:chExt cx="9733425" cy="1088573"/>
          </a:xfrm>
        </p:grpSpPr>
        <p:sp>
          <p:nvSpPr>
            <p:cNvPr id="16" name="Rectangle 15">
              <a:extLst>
                <a:ext uri="{FF2B5EF4-FFF2-40B4-BE49-F238E27FC236}">
                  <a16:creationId xmlns:a16="http://schemas.microsoft.com/office/drawing/2014/main" id="{FEC68A31-E4EA-9D74-79FA-ACB62E6609BB}"/>
                </a:ext>
              </a:extLst>
            </p:cNvPr>
            <p:cNvSpPr>
              <a:spLocks/>
            </p:cNvSpPr>
            <p:nvPr/>
          </p:nvSpPr>
          <p:spPr>
            <a:xfrm>
              <a:off x="1773570" y="4005495"/>
              <a:ext cx="9189138" cy="958980"/>
            </a:xfrm>
            <a:prstGeom prst="rect">
              <a:avLst/>
            </a:prstGeom>
            <a:ln>
              <a:solidFill>
                <a:schemeClr val="accent6">
                  <a:lumMod val="40000"/>
                  <a:lumOff val="6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grpSp>
          <p:nvGrpSpPr>
            <p:cNvPr id="17" name="Group 16">
              <a:extLst>
                <a:ext uri="{FF2B5EF4-FFF2-40B4-BE49-F238E27FC236}">
                  <a16:creationId xmlns:a16="http://schemas.microsoft.com/office/drawing/2014/main" id="{5862CEA1-2DEF-8356-4757-72F98CE91A7E}"/>
                </a:ext>
              </a:extLst>
            </p:cNvPr>
            <p:cNvGrpSpPr/>
            <p:nvPr/>
          </p:nvGrpSpPr>
          <p:grpSpPr>
            <a:xfrm>
              <a:off x="1229283" y="3940697"/>
              <a:ext cx="1088573" cy="1088573"/>
              <a:chOff x="1204251" y="1854063"/>
              <a:chExt cx="1188720" cy="1188720"/>
            </a:xfrm>
          </p:grpSpPr>
          <p:sp>
            <p:nvSpPr>
              <p:cNvPr id="18" name="Rectangle 17">
                <a:extLst>
                  <a:ext uri="{FF2B5EF4-FFF2-40B4-BE49-F238E27FC236}">
                    <a16:creationId xmlns:a16="http://schemas.microsoft.com/office/drawing/2014/main" id="{42A6F76A-4619-7810-6032-957063062845}"/>
                  </a:ext>
                </a:extLst>
              </p:cNvPr>
              <p:cNvSpPr>
                <a:spLocks/>
              </p:cNvSpPr>
              <p:nvPr/>
            </p:nvSpPr>
            <p:spPr>
              <a:xfrm>
                <a:off x="1204251" y="1854063"/>
                <a:ext cx="1188720" cy="1188720"/>
              </a:xfrm>
              <a:prstGeom prst="rect">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19" name="Picture 18" descr="Shape&#10;&#10;Description automatically generated">
                <a:extLst>
                  <a:ext uri="{FF2B5EF4-FFF2-40B4-BE49-F238E27FC236}">
                    <a16:creationId xmlns:a16="http://schemas.microsoft.com/office/drawing/2014/main" id="{4E0BB376-6B64-1836-7BC7-204DE8966E65}"/>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grpSp>
        <p:nvGrpSpPr>
          <p:cNvPr id="27" name="Group 26">
            <a:extLst>
              <a:ext uri="{FF2B5EF4-FFF2-40B4-BE49-F238E27FC236}">
                <a16:creationId xmlns:a16="http://schemas.microsoft.com/office/drawing/2014/main" id="{CB866B83-0ECA-BB5A-43CE-59D5527EFCCD}"/>
              </a:ext>
            </a:extLst>
          </p:cNvPr>
          <p:cNvGrpSpPr/>
          <p:nvPr/>
        </p:nvGrpSpPr>
        <p:grpSpPr>
          <a:xfrm>
            <a:off x="1229283" y="5042176"/>
            <a:ext cx="9733425" cy="1088573"/>
            <a:chOff x="1229283" y="5118377"/>
            <a:chExt cx="9733425" cy="1088573"/>
          </a:xfrm>
        </p:grpSpPr>
        <p:sp>
          <p:nvSpPr>
            <p:cNvPr id="21" name="Rectangle 20">
              <a:extLst>
                <a:ext uri="{FF2B5EF4-FFF2-40B4-BE49-F238E27FC236}">
                  <a16:creationId xmlns:a16="http://schemas.microsoft.com/office/drawing/2014/main" id="{5E8BE875-CB45-F69D-1015-F01D759537E4}"/>
                </a:ext>
              </a:extLst>
            </p:cNvPr>
            <p:cNvSpPr>
              <a:spLocks/>
            </p:cNvSpPr>
            <p:nvPr/>
          </p:nvSpPr>
          <p:spPr>
            <a:xfrm>
              <a:off x="1773570" y="5183175"/>
              <a:ext cx="9189138" cy="958980"/>
            </a:xfrm>
            <a:prstGeom prst="rect">
              <a:avLst/>
            </a:prstGeom>
            <a:ln>
              <a:solidFill>
                <a:schemeClr val="accent6">
                  <a:lumMod val="40000"/>
                  <a:lumOff val="60000"/>
                </a:schemeClr>
              </a:solid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798386" tIns="133350" rIns="133350" bIns="133350" numCol="1" spcCol="1270" anchor="ctr" anchorCtr="0">
              <a:noAutofit/>
            </a:bodyPr>
            <a:lstStyle/>
            <a:p>
              <a:pPr>
                <a:lnSpc>
                  <a:spcPct val="150000"/>
                </a:lnSpc>
              </a:pPr>
              <a:r>
                <a:rPr kumimoji="0" lang="en-US" sz="1400" b="1" i="0" u="none" strike="noStrike" kern="1200" cap="none" spc="0" normalizeH="0" baseline="0" noProof="0" dirty="0">
                  <a:ln>
                    <a:noFill/>
                  </a:ln>
                  <a:solidFill>
                    <a:schemeClr val="bg2"/>
                  </a:solidFill>
                  <a:effectLst/>
                  <a:uLnTx/>
                  <a:uFillTx/>
                  <a:latin typeface="+mj-lt"/>
                  <a:ea typeface="+mn-ea"/>
                  <a:cs typeface="+mn-cs"/>
                </a:rPr>
                <a:t>Etiam vitae </a:t>
              </a:r>
            </a:p>
            <a:p>
              <a:pPr>
                <a:lnSpc>
                  <a:spcPct val="150000"/>
                </a:lnSpc>
              </a:pPr>
              <a:r>
                <a:rPr kumimoji="0" lang="en-US" sz="1200" i="0" u="none" strike="noStrike" kern="1200" cap="none" spc="0" normalizeH="0" baseline="0" noProof="0" dirty="0">
                  <a:ln>
                    <a:noFill/>
                  </a:ln>
                  <a:solidFill>
                    <a:schemeClr val="bg2"/>
                  </a:solidFill>
                  <a:effectLst/>
                  <a:uLnTx/>
                  <a:uFillTx/>
                  <a:latin typeface="+mj-lt"/>
                  <a:ea typeface="+mn-ea"/>
                  <a:cs typeface="+mn-cs"/>
                </a:rPr>
                <a:t>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Quam quis leo pulvinar lacinia. </a:t>
              </a:r>
              <a:r>
                <a:rPr lang="en-US" sz="1200" dirty="0">
                  <a:solidFill>
                    <a:schemeClr val="bg2"/>
                  </a:solidFill>
                  <a:latin typeface="+mj-lt"/>
                </a:rPr>
                <a:t>Vitae</a:t>
              </a:r>
              <a:r>
                <a:rPr kumimoji="0" lang="en-US" sz="1200" i="0" u="none" strike="noStrike" kern="1200" cap="none" spc="0" normalizeH="0" baseline="0" noProof="0" dirty="0">
                  <a:ln>
                    <a:noFill/>
                  </a:ln>
                  <a:solidFill>
                    <a:schemeClr val="bg2"/>
                  </a:solidFill>
                  <a:effectLst/>
                  <a:uLnTx/>
                  <a:uFillTx/>
                  <a:latin typeface="+mj-lt"/>
                  <a:ea typeface="+mn-ea"/>
                  <a:cs typeface="+mn-cs"/>
                </a:rPr>
                <a:t> quam quis leo at quis odio. Etiam quis leo pulvinar. Etiam vitae quam quis leo pulvinar lacinia.</a:t>
              </a:r>
            </a:p>
          </p:txBody>
        </p:sp>
        <p:grpSp>
          <p:nvGrpSpPr>
            <p:cNvPr id="22" name="Group 21">
              <a:extLst>
                <a:ext uri="{FF2B5EF4-FFF2-40B4-BE49-F238E27FC236}">
                  <a16:creationId xmlns:a16="http://schemas.microsoft.com/office/drawing/2014/main" id="{6FC18CAA-C53D-7E31-3C66-9EAB017013D2}"/>
                </a:ext>
              </a:extLst>
            </p:cNvPr>
            <p:cNvGrpSpPr/>
            <p:nvPr/>
          </p:nvGrpSpPr>
          <p:grpSpPr>
            <a:xfrm>
              <a:off x="1229283" y="5118377"/>
              <a:ext cx="1088573" cy="1088573"/>
              <a:chOff x="1204251" y="1854063"/>
              <a:chExt cx="1188720" cy="1188720"/>
            </a:xfrm>
          </p:grpSpPr>
          <p:sp>
            <p:nvSpPr>
              <p:cNvPr id="23" name="Rectangle 22">
                <a:extLst>
                  <a:ext uri="{FF2B5EF4-FFF2-40B4-BE49-F238E27FC236}">
                    <a16:creationId xmlns:a16="http://schemas.microsoft.com/office/drawing/2014/main" id="{1E3DD965-5BB7-E7F4-099C-5B5A531FC708}"/>
                  </a:ext>
                </a:extLst>
              </p:cNvPr>
              <p:cNvSpPr>
                <a:spLocks/>
              </p:cNvSpPr>
              <p:nvPr/>
            </p:nvSpPr>
            <p:spPr>
              <a:xfrm>
                <a:off x="1204251" y="1854063"/>
                <a:ext cx="1188720" cy="1188720"/>
              </a:xfrm>
              <a:prstGeom prst="rect">
                <a:avLst/>
              </a:prstGeom>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pic>
            <p:nvPicPr>
              <p:cNvPr id="24" name="Picture 23" descr="Shape&#10;&#10;Description automatically generated">
                <a:extLst>
                  <a:ext uri="{FF2B5EF4-FFF2-40B4-BE49-F238E27FC236}">
                    <a16:creationId xmlns:a16="http://schemas.microsoft.com/office/drawing/2014/main" id="{C22CAAB2-776E-BC6C-804B-8CA2D391EF37}"/>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275009" y="1924821"/>
                <a:ext cx="1047205" cy="1047205"/>
              </a:xfrm>
              <a:prstGeom prst="rect">
                <a:avLst/>
              </a:prstGeom>
              <a:blipFill>
                <a:blip r:embed="rId5">
                  <a:extLst>
                    <a:ext uri="{28A0092B-C50C-407E-A947-70E740481C1C}">
                      <a14:useLocalDpi xmlns:a14="http://schemas.microsoft.com/office/drawing/2010/main" val="0"/>
                    </a:ext>
                  </a:extLst>
                </a:blip>
                <a:srcRect/>
                <a:stretch>
                  <a:fillRect l="-10000" r="-10000"/>
                </a:stretch>
              </a:blipFill>
              <a:ln>
                <a:solidFill>
                  <a:schemeClr val="bg1"/>
                </a:solidFill>
              </a:ln>
            </p:spPr>
          </p:pic>
        </p:grpSp>
      </p:grpSp>
    </p:spTree>
    <p:custDataLst>
      <p:tags r:id="rId1"/>
    </p:custDataLst>
    <p:extLst>
      <p:ext uri="{BB962C8B-B14F-4D97-AF65-F5344CB8AC3E}">
        <p14:creationId xmlns:p14="http://schemas.microsoft.com/office/powerpoint/2010/main" val="411449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10" name="Rectangle 9">
            <a:extLst>
              <a:ext uri="{FF2B5EF4-FFF2-40B4-BE49-F238E27FC236}">
                <a16:creationId xmlns:a16="http://schemas.microsoft.com/office/drawing/2014/main" id="{B690E52E-D3AD-1458-80F6-1B85DEB234DA}"/>
              </a:ext>
            </a:extLst>
          </p:cNvPr>
          <p:cNvSpPr>
            <a:spLocks/>
          </p:cNvSpPr>
          <p:nvPr/>
        </p:nvSpPr>
        <p:spPr>
          <a:xfrm>
            <a:off x="554735" y="1766815"/>
            <a:ext cx="11082524" cy="989618"/>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12" name="TextBox 11">
            <a:extLst>
              <a:ext uri="{FF2B5EF4-FFF2-40B4-BE49-F238E27FC236}">
                <a16:creationId xmlns:a16="http://schemas.microsoft.com/office/drawing/2014/main" id="{BF237E24-2442-21DD-888A-42D42D0F96FB}"/>
              </a:ext>
            </a:extLst>
          </p:cNvPr>
          <p:cNvSpPr txBox="1">
            <a:spLocks/>
          </p:cNvSpPr>
          <p:nvPr/>
        </p:nvSpPr>
        <p:spPr>
          <a:xfrm>
            <a:off x="2330133" y="1972638"/>
            <a:ext cx="9307126" cy="577973"/>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algn="l"/>
            <a:r>
              <a:rPr lang="en-US" sz="1400" b="0" dirty="0">
                <a:solidFill>
                  <a:schemeClr val="bg2"/>
                </a:solidFill>
                <a:latin typeface="+mj-lt"/>
              </a:rPr>
              <a:t>Etiam vitae quam quis leo pulvinar lacinia at quis odio. Nullam sed nisi fringilla, faucibus risus quis, tempus metus. </a:t>
            </a:r>
          </a:p>
        </p:txBody>
      </p:sp>
      <p:grpSp>
        <p:nvGrpSpPr>
          <p:cNvPr id="3" name="Group 2">
            <a:extLst>
              <a:ext uri="{FF2B5EF4-FFF2-40B4-BE49-F238E27FC236}">
                <a16:creationId xmlns:a16="http://schemas.microsoft.com/office/drawing/2014/main" id="{C20AAD37-DBE9-6E81-D9DF-E5FD11E4828E}"/>
              </a:ext>
            </a:extLst>
          </p:cNvPr>
          <p:cNvGrpSpPr/>
          <p:nvPr/>
        </p:nvGrpSpPr>
        <p:grpSpPr>
          <a:xfrm>
            <a:off x="554732" y="1766814"/>
            <a:ext cx="1775400" cy="989619"/>
            <a:chOff x="554732" y="3853543"/>
            <a:chExt cx="1775400" cy="1282219"/>
          </a:xfrm>
        </p:grpSpPr>
        <p:sp>
          <p:nvSpPr>
            <p:cNvPr id="15" name="Rectangle 14">
              <a:extLst>
                <a:ext uri="{FF2B5EF4-FFF2-40B4-BE49-F238E27FC236}">
                  <a16:creationId xmlns:a16="http://schemas.microsoft.com/office/drawing/2014/main" id="{79E15B9F-09E9-5203-AE1B-E6E402DB630B}"/>
                </a:ext>
              </a:extLst>
            </p:cNvPr>
            <p:cNvSpPr>
              <a:spLocks/>
            </p:cNvSpPr>
            <p:nvPr/>
          </p:nvSpPr>
          <p:spPr>
            <a:xfrm>
              <a:off x="554732" y="3853543"/>
              <a:ext cx="1551654" cy="128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0" name="Isosceles Triangle 19">
              <a:extLst>
                <a:ext uri="{FF2B5EF4-FFF2-40B4-BE49-F238E27FC236}">
                  <a16:creationId xmlns:a16="http://schemas.microsoft.com/office/drawing/2014/main" id="{E078BAA4-611C-A225-841C-199EC7C7ADBF}"/>
                </a:ext>
              </a:extLst>
            </p:cNvPr>
            <p:cNvSpPr/>
            <p:nvPr/>
          </p:nvSpPr>
          <p:spPr>
            <a:xfrm rot="5400000">
              <a:off x="1990927" y="4382779"/>
              <a:ext cx="454664" cy="2237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
        <p:nvSpPr>
          <p:cNvPr id="23" name="Rectangle 22">
            <a:extLst>
              <a:ext uri="{FF2B5EF4-FFF2-40B4-BE49-F238E27FC236}">
                <a16:creationId xmlns:a16="http://schemas.microsoft.com/office/drawing/2014/main" id="{A9C63CAB-2841-8776-3B3F-F5DCF16C9762}"/>
              </a:ext>
            </a:extLst>
          </p:cNvPr>
          <p:cNvSpPr>
            <a:spLocks/>
          </p:cNvSpPr>
          <p:nvPr/>
        </p:nvSpPr>
        <p:spPr>
          <a:xfrm>
            <a:off x="554735" y="2869963"/>
            <a:ext cx="11082524" cy="989618"/>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24" name="TextBox 23">
            <a:extLst>
              <a:ext uri="{FF2B5EF4-FFF2-40B4-BE49-F238E27FC236}">
                <a16:creationId xmlns:a16="http://schemas.microsoft.com/office/drawing/2014/main" id="{428ACB4D-9332-F480-C222-BF12EF4A854F}"/>
              </a:ext>
            </a:extLst>
          </p:cNvPr>
          <p:cNvSpPr txBox="1">
            <a:spLocks/>
          </p:cNvSpPr>
          <p:nvPr/>
        </p:nvSpPr>
        <p:spPr>
          <a:xfrm>
            <a:off x="2330133" y="3075786"/>
            <a:ext cx="9307126" cy="577973"/>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algn="l"/>
            <a:r>
              <a:rPr lang="en-US" sz="1400" b="0" dirty="0">
                <a:solidFill>
                  <a:schemeClr val="bg2"/>
                </a:solidFill>
                <a:latin typeface="+mj-lt"/>
              </a:rPr>
              <a:t>Etiam vitae quam quis leo pulvinar lacinia at quis odio. Nullam sed nisi fringilla, faucibus risus quis, tempus metus. </a:t>
            </a:r>
          </a:p>
        </p:txBody>
      </p:sp>
      <p:grpSp>
        <p:nvGrpSpPr>
          <p:cNvPr id="25" name="Group 24">
            <a:extLst>
              <a:ext uri="{FF2B5EF4-FFF2-40B4-BE49-F238E27FC236}">
                <a16:creationId xmlns:a16="http://schemas.microsoft.com/office/drawing/2014/main" id="{095B7FD1-AA9B-FBD3-1725-E4242B177041}"/>
              </a:ext>
            </a:extLst>
          </p:cNvPr>
          <p:cNvGrpSpPr/>
          <p:nvPr/>
        </p:nvGrpSpPr>
        <p:grpSpPr>
          <a:xfrm>
            <a:off x="554732" y="2869962"/>
            <a:ext cx="1775400" cy="989619"/>
            <a:chOff x="554732" y="3853543"/>
            <a:chExt cx="1775400" cy="1282219"/>
          </a:xfrm>
        </p:grpSpPr>
        <p:sp>
          <p:nvSpPr>
            <p:cNvPr id="26" name="Rectangle 25">
              <a:extLst>
                <a:ext uri="{FF2B5EF4-FFF2-40B4-BE49-F238E27FC236}">
                  <a16:creationId xmlns:a16="http://schemas.microsoft.com/office/drawing/2014/main" id="{6EA633C4-9CEE-1B1C-BEBF-D9927B040E19}"/>
                </a:ext>
              </a:extLst>
            </p:cNvPr>
            <p:cNvSpPr>
              <a:spLocks/>
            </p:cNvSpPr>
            <p:nvPr/>
          </p:nvSpPr>
          <p:spPr>
            <a:xfrm>
              <a:off x="554732" y="3853543"/>
              <a:ext cx="1551654" cy="128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27" name="Isosceles Triangle 26">
              <a:extLst>
                <a:ext uri="{FF2B5EF4-FFF2-40B4-BE49-F238E27FC236}">
                  <a16:creationId xmlns:a16="http://schemas.microsoft.com/office/drawing/2014/main" id="{2822FBF1-23B7-C552-85B5-D1E414B36930}"/>
                </a:ext>
              </a:extLst>
            </p:cNvPr>
            <p:cNvSpPr/>
            <p:nvPr/>
          </p:nvSpPr>
          <p:spPr>
            <a:xfrm rot="5400000">
              <a:off x="1990927" y="4382779"/>
              <a:ext cx="454664" cy="2237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
        <p:nvSpPr>
          <p:cNvPr id="29" name="Rectangle 28">
            <a:extLst>
              <a:ext uri="{FF2B5EF4-FFF2-40B4-BE49-F238E27FC236}">
                <a16:creationId xmlns:a16="http://schemas.microsoft.com/office/drawing/2014/main" id="{00692FCC-A4A1-59AF-7517-AF9844509C18}"/>
              </a:ext>
            </a:extLst>
          </p:cNvPr>
          <p:cNvSpPr>
            <a:spLocks/>
          </p:cNvSpPr>
          <p:nvPr/>
        </p:nvSpPr>
        <p:spPr>
          <a:xfrm>
            <a:off x="554735" y="3973111"/>
            <a:ext cx="11082524" cy="989618"/>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30" name="TextBox 29">
            <a:extLst>
              <a:ext uri="{FF2B5EF4-FFF2-40B4-BE49-F238E27FC236}">
                <a16:creationId xmlns:a16="http://schemas.microsoft.com/office/drawing/2014/main" id="{E82EC8DF-751F-E59A-D4F7-F7EA51596F3D}"/>
              </a:ext>
            </a:extLst>
          </p:cNvPr>
          <p:cNvSpPr txBox="1">
            <a:spLocks/>
          </p:cNvSpPr>
          <p:nvPr/>
        </p:nvSpPr>
        <p:spPr>
          <a:xfrm>
            <a:off x="2330133" y="4178934"/>
            <a:ext cx="9307126" cy="577973"/>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algn="l"/>
            <a:r>
              <a:rPr lang="en-US" sz="1400" b="0" dirty="0">
                <a:solidFill>
                  <a:schemeClr val="bg2"/>
                </a:solidFill>
                <a:latin typeface="+mj-lt"/>
              </a:rPr>
              <a:t>Etiam vitae quam quis leo pulvinar lacinia at quis odio. Nullam sed nisi fringilla, faucibus risus quis, tempus metus. </a:t>
            </a:r>
          </a:p>
        </p:txBody>
      </p:sp>
      <p:grpSp>
        <p:nvGrpSpPr>
          <p:cNvPr id="31" name="Group 30">
            <a:extLst>
              <a:ext uri="{FF2B5EF4-FFF2-40B4-BE49-F238E27FC236}">
                <a16:creationId xmlns:a16="http://schemas.microsoft.com/office/drawing/2014/main" id="{F4F843A2-E9AB-D2AE-9E90-F9492B2DF045}"/>
              </a:ext>
            </a:extLst>
          </p:cNvPr>
          <p:cNvGrpSpPr/>
          <p:nvPr/>
        </p:nvGrpSpPr>
        <p:grpSpPr>
          <a:xfrm>
            <a:off x="554732" y="3973110"/>
            <a:ext cx="1775400" cy="989619"/>
            <a:chOff x="554732" y="3853543"/>
            <a:chExt cx="1775400" cy="1282219"/>
          </a:xfrm>
        </p:grpSpPr>
        <p:sp>
          <p:nvSpPr>
            <p:cNvPr id="32" name="Rectangle 31">
              <a:extLst>
                <a:ext uri="{FF2B5EF4-FFF2-40B4-BE49-F238E27FC236}">
                  <a16:creationId xmlns:a16="http://schemas.microsoft.com/office/drawing/2014/main" id="{A7188EAC-7089-E552-B3AA-F562EB1B5ED5}"/>
                </a:ext>
              </a:extLst>
            </p:cNvPr>
            <p:cNvSpPr>
              <a:spLocks/>
            </p:cNvSpPr>
            <p:nvPr/>
          </p:nvSpPr>
          <p:spPr>
            <a:xfrm>
              <a:off x="554732" y="3853543"/>
              <a:ext cx="1551654" cy="128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34" name="Isosceles Triangle 33">
              <a:extLst>
                <a:ext uri="{FF2B5EF4-FFF2-40B4-BE49-F238E27FC236}">
                  <a16:creationId xmlns:a16="http://schemas.microsoft.com/office/drawing/2014/main" id="{E5FFFB30-DE3B-DA14-E244-4D1DC6E30E29}"/>
                </a:ext>
              </a:extLst>
            </p:cNvPr>
            <p:cNvSpPr/>
            <p:nvPr/>
          </p:nvSpPr>
          <p:spPr>
            <a:xfrm rot="5400000">
              <a:off x="1990927" y="4382779"/>
              <a:ext cx="454664" cy="2237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
        <p:nvSpPr>
          <p:cNvPr id="36" name="Rectangle 35">
            <a:extLst>
              <a:ext uri="{FF2B5EF4-FFF2-40B4-BE49-F238E27FC236}">
                <a16:creationId xmlns:a16="http://schemas.microsoft.com/office/drawing/2014/main" id="{F7290F0A-D35D-689A-18E8-C5EC3C55AF92}"/>
              </a:ext>
            </a:extLst>
          </p:cNvPr>
          <p:cNvSpPr>
            <a:spLocks/>
          </p:cNvSpPr>
          <p:nvPr/>
        </p:nvSpPr>
        <p:spPr>
          <a:xfrm>
            <a:off x="554735" y="5076259"/>
            <a:ext cx="11082524" cy="989618"/>
          </a:xfrm>
          <a:prstGeom prst="rect">
            <a:avLst/>
          </a:prstGeom>
          <a:solidFill>
            <a:schemeClr val="accent1">
              <a:lumMod val="40000"/>
              <a:lumOff val="60000"/>
              <a:alpha val="50196"/>
            </a:schemeClr>
          </a:solidFill>
          <a:ln w="38100" cap="rnd" cmpd="sng" algn="ctr">
            <a:noFill/>
            <a:prstDash val="solid"/>
          </a:ln>
          <a:effectLst/>
        </p:spPr>
        <p:txBody>
          <a:bodyPr rtlCol="0" anchor="ctr"/>
          <a:lstStyle/>
          <a:p>
            <a:pPr algn="ctr" defTabSz="457200"/>
            <a:endParaRPr lang="en-US" sz="1200" kern="0" dirty="0">
              <a:solidFill>
                <a:prstClr val="white"/>
              </a:solidFill>
              <a:latin typeface="+mj-lt"/>
            </a:endParaRPr>
          </a:p>
        </p:txBody>
      </p:sp>
      <p:sp>
        <p:nvSpPr>
          <p:cNvPr id="37" name="TextBox 36">
            <a:extLst>
              <a:ext uri="{FF2B5EF4-FFF2-40B4-BE49-F238E27FC236}">
                <a16:creationId xmlns:a16="http://schemas.microsoft.com/office/drawing/2014/main" id="{E347AF01-BAFE-7E74-61A3-40CAA765E08C}"/>
              </a:ext>
            </a:extLst>
          </p:cNvPr>
          <p:cNvSpPr txBox="1">
            <a:spLocks/>
          </p:cNvSpPr>
          <p:nvPr/>
        </p:nvSpPr>
        <p:spPr>
          <a:xfrm>
            <a:off x="2330133" y="5282082"/>
            <a:ext cx="9307126" cy="577973"/>
          </a:xfrm>
          <a:prstGeom prst="rect">
            <a:avLst/>
          </a:prstGeom>
          <a:noFill/>
        </p:spPr>
        <p:txBody>
          <a:bodyPr lIns="91440" tIns="0" rIns="0" bIns="0" anchor="ctr"/>
          <a:lstStyle>
            <a:defPPr>
              <a:defRPr lang="en-US"/>
            </a:defPPr>
            <a:lvl1pPr algn="ctr" defTabSz="848899">
              <a:lnSpc>
                <a:spcPct val="150000"/>
              </a:lnSpc>
              <a:spcBef>
                <a:spcPct val="0"/>
              </a:spcBef>
              <a:buNone/>
              <a:defRPr sz="1600" b="1" i="0" baseline="0">
                <a:solidFill>
                  <a:schemeClr val="bg1">
                    <a:lumMod val="95000"/>
                  </a:schemeClr>
                </a:solidFill>
                <a:uFillTx/>
                <a:latin typeface="Source Sans Pro Light" panose="020B0403030403020204" pitchFamily="34" charset="-18"/>
                <a:ea typeface="+mj-ea"/>
                <a:cs typeface="+mj-cs"/>
              </a:defRPr>
            </a:lvl1pPr>
          </a:lstStyle>
          <a:p>
            <a:pPr algn="l"/>
            <a:r>
              <a:rPr lang="en-US" sz="1400" b="0" dirty="0">
                <a:solidFill>
                  <a:schemeClr val="bg2"/>
                </a:solidFill>
                <a:latin typeface="+mj-lt"/>
              </a:rPr>
              <a:t>Etiam vitae quam quis leo pulvinar lacinia at quis odio. Nullam sed nisi fringilla, faucibus risus quis, tempus metus. </a:t>
            </a:r>
          </a:p>
        </p:txBody>
      </p:sp>
      <p:grpSp>
        <p:nvGrpSpPr>
          <p:cNvPr id="39" name="Group 38">
            <a:extLst>
              <a:ext uri="{FF2B5EF4-FFF2-40B4-BE49-F238E27FC236}">
                <a16:creationId xmlns:a16="http://schemas.microsoft.com/office/drawing/2014/main" id="{66332B29-D6EA-5BD7-83C1-0003B23F6B24}"/>
              </a:ext>
            </a:extLst>
          </p:cNvPr>
          <p:cNvGrpSpPr/>
          <p:nvPr/>
        </p:nvGrpSpPr>
        <p:grpSpPr>
          <a:xfrm>
            <a:off x="554732" y="5076258"/>
            <a:ext cx="1775400" cy="989619"/>
            <a:chOff x="554732" y="3853543"/>
            <a:chExt cx="1775400" cy="1282219"/>
          </a:xfrm>
        </p:grpSpPr>
        <p:sp>
          <p:nvSpPr>
            <p:cNvPr id="40" name="Rectangle 39">
              <a:extLst>
                <a:ext uri="{FF2B5EF4-FFF2-40B4-BE49-F238E27FC236}">
                  <a16:creationId xmlns:a16="http://schemas.microsoft.com/office/drawing/2014/main" id="{B04B2917-8D1B-5582-A0D7-35A3091D0FA3}"/>
                </a:ext>
              </a:extLst>
            </p:cNvPr>
            <p:cNvSpPr>
              <a:spLocks/>
            </p:cNvSpPr>
            <p:nvPr/>
          </p:nvSpPr>
          <p:spPr>
            <a:xfrm>
              <a:off x="554732" y="3853543"/>
              <a:ext cx="1551654" cy="128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solidFill>
                  <a:latin typeface="+mj-lt"/>
                </a:rPr>
                <a:t>Lorem Ipsum </a:t>
              </a:r>
            </a:p>
          </p:txBody>
        </p:sp>
        <p:sp>
          <p:nvSpPr>
            <p:cNvPr id="41" name="Isosceles Triangle 40">
              <a:extLst>
                <a:ext uri="{FF2B5EF4-FFF2-40B4-BE49-F238E27FC236}">
                  <a16:creationId xmlns:a16="http://schemas.microsoft.com/office/drawing/2014/main" id="{2E8A8C93-C75A-63C7-7C66-14E22E0CE386}"/>
                </a:ext>
              </a:extLst>
            </p:cNvPr>
            <p:cNvSpPr/>
            <p:nvPr/>
          </p:nvSpPr>
          <p:spPr>
            <a:xfrm rot="5400000">
              <a:off x="1990927" y="4382779"/>
              <a:ext cx="454664" cy="223746"/>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mj-lt"/>
              </a:endParaRPr>
            </a:p>
          </p:txBody>
        </p:sp>
      </p:grpSp>
    </p:spTree>
    <p:custDataLst>
      <p:tags r:id="rId1"/>
    </p:custDataLst>
    <p:extLst>
      <p:ext uri="{BB962C8B-B14F-4D97-AF65-F5344CB8AC3E}">
        <p14:creationId xmlns:p14="http://schemas.microsoft.com/office/powerpoint/2010/main" val="75507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35238A-C2BB-113E-211E-72F8825C2715}"/>
              </a:ext>
            </a:extLst>
          </p:cNvPr>
          <p:cNvSpPr>
            <a:spLocks noGrp="1"/>
          </p:cNvSpPr>
          <p:nvPr>
            <p:ph type="body" sz="quarter" idx="18"/>
          </p:nvPr>
        </p:nvSpPr>
        <p:spPr/>
        <p:txBody>
          <a:bodyPr/>
          <a:lstStyle/>
          <a:p>
            <a:r>
              <a:rPr lang="en-US" dirty="0"/>
              <a:t>Enter Subtitle Here</a:t>
            </a:r>
          </a:p>
        </p:txBody>
      </p:sp>
      <p:sp>
        <p:nvSpPr>
          <p:cNvPr id="3" name="Title 2">
            <a:extLst>
              <a:ext uri="{FF2B5EF4-FFF2-40B4-BE49-F238E27FC236}">
                <a16:creationId xmlns:a16="http://schemas.microsoft.com/office/drawing/2014/main" id="{CBD74108-B49E-DAE1-2E14-08C40AB835B6}"/>
              </a:ext>
            </a:extLst>
          </p:cNvPr>
          <p:cNvSpPr>
            <a:spLocks noGrp="1"/>
          </p:cNvSpPr>
          <p:nvPr>
            <p:ph type="title"/>
          </p:nvPr>
        </p:nvSpPr>
        <p:spPr/>
        <p:txBody>
          <a:bodyPr/>
          <a:lstStyle/>
          <a:p>
            <a:r>
              <a:rPr lang="en-US" dirty="0"/>
              <a:t>Enter Title Here</a:t>
            </a:r>
          </a:p>
        </p:txBody>
      </p:sp>
      <p:sp>
        <p:nvSpPr>
          <p:cNvPr id="4" name="Content Placeholder 3">
            <a:extLst>
              <a:ext uri="{FF2B5EF4-FFF2-40B4-BE49-F238E27FC236}">
                <a16:creationId xmlns:a16="http://schemas.microsoft.com/office/drawing/2014/main" id="{0DE83D41-F4F0-5731-E7BF-59596183B2D7}"/>
              </a:ext>
            </a:extLst>
          </p:cNvPr>
          <p:cNvSpPr>
            <a:spLocks noGrp="1"/>
          </p:cNvSpPr>
          <p:nvPr>
            <p:ph sz="quarter" idx="19"/>
          </p:nvPr>
        </p:nvSpPr>
        <p:spPr/>
        <p:txBody>
          <a:bodyPr/>
          <a:lstStyle/>
          <a:p>
            <a:endParaRPr lang="en-US"/>
          </a:p>
        </p:txBody>
      </p:sp>
      <p:sp>
        <p:nvSpPr>
          <p:cNvPr id="12" name="TextBox 11">
            <a:extLst>
              <a:ext uri="{FF2B5EF4-FFF2-40B4-BE49-F238E27FC236}">
                <a16:creationId xmlns:a16="http://schemas.microsoft.com/office/drawing/2014/main" id="{44BEA5B7-492A-916B-BCDC-D724477B372D}"/>
              </a:ext>
            </a:extLst>
          </p:cNvPr>
          <p:cNvSpPr txBox="1"/>
          <p:nvPr/>
        </p:nvSpPr>
        <p:spPr>
          <a:xfrm>
            <a:off x="2225196" y="1616765"/>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 name="Oval 4">
            <a:extLst>
              <a:ext uri="{FF2B5EF4-FFF2-40B4-BE49-F238E27FC236}">
                <a16:creationId xmlns:a16="http://schemas.microsoft.com/office/drawing/2014/main" id="{C493F2D4-968D-6CA9-42DD-657F63BECACF}"/>
              </a:ext>
            </a:extLst>
          </p:cNvPr>
          <p:cNvSpPr>
            <a:spLocks/>
          </p:cNvSpPr>
          <p:nvPr/>
        </p:nvSpPr>
        <p:spPr>
          <a:xfrm>
            <a:off x="1035559" y="1616765"/>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6" name="Graphic 5">
            <a:extLst>
              <a:ext uri="{FF2B5EF4-FFF2-40B4-BE49-F238E27FC236}">
                <a16:creationId xmlns:a16="http://schemas.microsoft.com/office/drawing/2014/main" id="{B7562725-858D-8F52-0C65-7B2A8395C189}"/>
              </a:ext>
            </a:extLst>
          </p:cNvPr>
          <p:cNvPicPr>
            <a:picLocks/>
          </p:cNvPicPr>
          <p:nvPr>
            <p:custDataLst>
              <p:tags r:id="rId1"/>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5498" y="1826704"/>
            <a:ext cx="440875" cy="440875"/>
          </a:xfrm>
          <a:prstGeom prst="rect">
            <a:avLst/>
          </a:prstGeom>
        </p:spPr>
      </p:pic>
      <p:sp>
        <p:nvSpPr>
          <p:cNvPr id="20" name="TextBox 19">
            <a:extLst>
              <a:ext uri="{FF2B5EF4-FFF2-40B4-BE49-F238E27FC236}">
                <a16:creationId xmlns:a16="http://schemas.microsoft.com/office/drawing/2014/main" id="{095EF247-1132-A5AC-C548-E795B08A331A}"/>
              </a:ext>
            </a:extLst>
          </p:cNvPr>
          <p:cNvSpPr txBox="1"/>
          <p:nvPr/>
        </p:nvSpPr>
        <p:spPr>
          <a:xfrm>
            <a:off x="1035559" y="2487684"/>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76%</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27" name="TextBox 26">
            <a:extLst>
              <a:ext uri="{FF2B5EF4-FFF2-40B4-BE49-F238E27FC236}">
                <a16:creationId xmlns:a16="http://schemas.microsoft.com/office/drawing/2014/main" id="{EADCE60E-D2A0-1F74-4C1A-AE3EFFE94928}"/>
              </a:ext>
            </a:extLst>
          </p:cNvPr>
          <p:cNvSpPr txBox="1"/>
          <p:nvPr/>
        </p:nvSpPr>
        <p:spPr>
          <a:xfrm>
            <a:off x="7980509" y="1621848"/>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4" name="Oval 13">
            <a:extLst>
              <a:ext uri="{FF2B5EF4-FFF2-40B4-BE49-F238E27FC236}">
                <a16:creationId xmlns:a16="http://schemas.microsoft.com/office/drawing/2014/main" id="{8C288CCE-E67E-6FA4-BA3B-165C57966397}"/>
              </a:ext>
            </a:extLst>
          </p:cNvPr>
          <p:cNvSpPr>
            <a:spLocks/>
          </p:cNvSpPr>
          <p:nvPr/>
        </p:nvSpPr>
        <p:spPr>
          <a:xfrm>
            <a:off x="6790871" y="1621848"/>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5" name="Graphic 14">
            <a:extLst>
              <a:ext uri="{FF2B5EF4-FFF2-40B4-BE49-F238E27FC236}">
                <a16:creationId xmlns:a16="http://schemas.microsoft.com/office/drawing/2014/main" id="{AF5525EB-A8E5-B99B-9F09-CFEEE8E7D534}"/>
              </a:ext>
            </a:extLst>
          </p:cNvPr>
          <p:cNvPicPr>
            <a:picLocks/>
          </p:cNvPicPr>
          <p:nvPr>
            <p:custDataLst>
              <p:tags r:id="rId2"/>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00810" y="1831787"/>
            <a:ext cx="440875" cy="440875"/>
          </a:xfrm>
          <a:prstGeom prst="rect">
            <a:avLst/>
          </a:prstGeom>
        </p:spPr>
      </p:pic>
      <p:sp>
        <p:nvSpPr>
          <p:cNvPr id="21" name="TextBox 20">
            <a:extLst>
              <a:ext uri="{FF2B5EF4-FFF2-40B4-BE49-F238E27FC236}">
                <a16:creationId xmlns:a16="http://schemas.microsoft.com/office/drawing/2014/main" id="{EE7F7C28-B9E0-0CC4-FB09-89FDA9F3CEB7}"/>
              </a:ext>
            </a:extLst>
          </p:cNvPr>
          <p:cNvSpPr txBox="1"/>
          <p:nvPr/>
        </p:nvSpPr>
        <p:spPr>
          <a:xfrm>
            <a:off x="6790871" y="2482600"/>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54%</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47" name="TextBox 46">
            <a:extLst>
              <a:ext uri="{FF2B5EF4-FFF2-40B4-BE49-F238E27FC236}">
                <a16:creationId xmlns:a16="http://schemas.microsoft.com/office/drawing/2014/main" id="{272778A3-3DA0-CB58-3AB6-47ED2449656C}"/>
              </a:ext>
            </a:extLst>
          </p:cNvPr>
          <p:cNvSpPr txBox="1"/>
          <p:nvPr/>
        </p:nvSpPr>
        <p:spPr>
          <a:xfrm>
            <a:off x="2243513" y="3245733"/>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7" name="Oval 6">
            <a:extLst>
              <a:ext uri="{FF2B5EF4-FFF2-40B4-BE49-F238E27FC236}">
                <a16:creationId xmlns:a16="http://schemas.microsoft.com/office/drawing/2014/main" id="{36000CEF-81D7-9DC4-BC8C-392EE2DAB9C9}"/>
              </a:ext>
            </a:extLst>
          </p:cNvPr>
          <p:cNvSpPr>
            <a:spLocks/>
          </p:cNvSpPr>
          <p:nvPr/>
        </p:nvSpPr>
        <p:spPr>
          <a:xfrm>
            <a:off x="1017242" y="3245733"/>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8" name="Graphic 7">
            <a:extLst>
              <a:ext uri="{FF2B5EF4-FFF2-40B4-BE49-F238E27FC236}">
                <a16:creationId xmlns:a16="http://schemas.microsoft.com/office/drawing/2014/main" id="{3FF868DD-F509-4841-20D9-EE0672B631FA}"/>
              </a:ext>
            </a:extLst>
          </p:cNvPr>
          <p:cNvPicPr>
            <a:picLocks/>
          </p:cNvPicPr>
          <p:nvPr>
            <p:custDataLst>
              <p:tags r:id="rId3"/>
            </p:custDataLst>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27181" y="3455672"/>
            <a:ext cx="440875" cy="440875"/>
          </a:xfrm>
          <a:prstGeom prst="rect">
            <a:avLst/>
          </a:prstGeom>
        </p:spPr>
      </p:pic>
      <p:sp>
        <p:nvSpPr>
          <p:cNvPr id="25" name="TextBox 24">
            <a:extLst>
              <a:ext uri="{FF2B5EF4-FFF2-40B4-BE49-F238E27FC236}">
                <a16:creationId xmlns:a16="http://schemas.microsoft.com/office/drawing/2014/main" id="{38DE5DFA-CA8D-B277-FDDE-DCB9FD0099A9}"/>
              </a:ext>
            </a:extLst>
          </p:cNvPr>
          <p:cNvSpPr txBox="1"/>
          <p:nvPr/>
        </p:nvSpPr>
        <p:spPr>
          <a:xfrm>
            <a:off x="1017242" y="4106485"/>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48%</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22" name="TextBox 21">
            <a:extLst>
              <a:ext uri="{FF2B5EF4-FFF2-40B4-BE49-F238E27FC236}">
                <a16:creationId xmlns:a16="http://schemas.microsoft.com/office/drawing/2014/main" id="{23F8DD6F-8A0C-B58F-59DA-415AAFE56729}"/>
              </a:ext>
            </a:extLst>
          </p:cNvPr>
          <p:cNvSpPr txBox="1"/>
          <p:nvPr/>
        </p:nvSpPr>
        <p:spPr>
          <a:xfrm>
            <a:off x="7998825" y="3240649"/>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11" name="Oval 10">
            <a:extLst>
              <a:ext uri="{FF2B5EF4-FFF2-40B4-BE49-F238E27FC236}">
                <a16:creationId xmlns:a16="http://schemas.microsoft.com/office/drawing/2014/main" id="{1FF08D33-0CE8-EF9C-F4FA-6B7C829B8AA8}"/>
              </a:ext>
            </a:extLst>
          </p:cNvPr>
          <p:cNvSpPr>
            <a:spLocks/>
          </p:cNvSpPr>
          <p:nvPr/>
        </p:nvSpPr>
        <p:spPr>
          <a:xfrm>
            <a:off x="6772554" y="3240649"/>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13" name="Graphic 12">
            <a:extLst>
              <a:ext uri="{FF2B5EF4-FFF2-40B4-BE49-F238E27FC236}">
                <a16:creationId xmlns:a16="http://schemas.microsoft.com/office/drawing/2014/main" id="{17E7A07D-67DC-4A8D-1A26-1C6F59A04257}"/>
              </a:ext>
            </a:extLst>
          </p:cNvPr>
          <p:cNvPicPr>
            <a:picLocks/>
          </p:cNvPicPr>
          <p:nvPr>
            <p:custDataLst>
              <p:tags r:id="rId4"/>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82493" y="3450588"/>
            <a:ext cx="440875" cy="440875"/>
          </a:xfrm>
          <a:prstGeom prst="rect">
            <a:avLst/>
          </a:prstGeom>
        </p:spPr>
      </p:pic>
      <p:sp>
        <p:nvSpPr>
          <p:cNvPr id="30" name="TextBox 29">
            <a:extLst>
              <a:ext uri="{FF2B5EF4-FFF2-40B4-BE49-F238E27FC236}">
                <a16:creationId xmlns:a16="http://schemas.microsoft.com/office/drawing/2014/main" id="{494CB867-034C-30E5-E2E4-BBD774A8F786}"/>
              </a:ext>
            </a:extLst>
          </p:cNvPr>
          <p:cNvSpPr txBox="1"/>
          <p:nvPr/>
        </p:nvSpPr>
        <p:spPr>
          <a:xfrm>
            <a:off x="6772554" y="4111568"/>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30%</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19" name="TextBox 18">
            <a:extLst>
              <a:ext uri="{FF2B5EF4-FFF2-40B4-BE49-F238E27FC236}">
                <a16:creationId xmlns:a16="http://schemas.microsoft.com/office/drawing/2014/main" id="{5640EA35-7723-B550-D1E8-21BC2665DB16}"/>
              </a:ext>
            </a:extLst>
          </p:cNvPr>
          <p:cNvSpPr txBox="1"/>
          <p:nvPr/>
        </p:nvSpPr>
        <p:spPr>
          <a:xfrm>
            <a:off x="2225196" y="4864532"/>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3" name="Oval 22">
            <a:extLst>
              <a:ext uri="{FF2B5EF4-FFF2-40B4-BE49-F238E27FC236}">
                <a16:creationId xmlns:a16="http://schemas.microsoft.com/office/drawing/2014/main" id="{8E6AB769-327F-0B9E-B5CD-6C2F6076B411}"/>
              </a:ext>
            </a:extLst>
          </p:cNvPr>
          <p:cNvSpPr>
            <a:spLocks/>
          </p:cNvSpPr>
          <p:nvPr/>
        </p:nvSpPr>
        <p:spPr>
          <a:xfrm>
            <a:off x="1035559" y="4864532"/>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24" name="Graphic 23">
            <a:extLst>
              <a:ext uri="{FF2B5EF4-FFF2-40B4-BE49-F238E27FC236}">
                <a16:creationId xmlns:a16="http://schemas.microsoft.com/office/drawing/2014/main" id="{EA84F5E0-950E-80AD-7094-0BB9E48DD4FF}"/>
              </a:ext>
            </a:extLst>
          </p:cNvPr>
          <p:cNvPicPr>
            <a:picLocks/>
          </p:cNvPicPr>
          <p:nvPr>
            <p:custDataLst>
              <p:tags r:id="rId5"/>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5498" y="5074471"/>
            <a:ext cx="440875" cy="440875"/>
          </a:xfrm>
          <a:prstGeom prst="rect">
            <a:avLst/>
          </a:prstGeom>
        </p:spPr>
      </p:pic>
      <p:sp>
        <p:nvSpPr>
          <p:cNvPr id="26" name="TextBox 25">
            <a:extLst>
              <a:ext uri="{FF2B5EF4-FFF2-40B4-BE49-F238E27FC236}">
                <a16:creationId xmlns:a16="http://schemas.microsoft.com/office/drawing/2014/main" id="{5FFEF49E-54E0-33A7-A447-61386E7EADC6}"/>
              </a:ext>
            </a:extLst>
          </p:cNvPr>
          <p:cNvSpPr txBox="1"/>
          <p:nvPr/>
        </p:nvSpPr>
        <p:spPr>
          <a:xfrm>
            <a:off x="1035559" y="5735451"/>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35%</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
        <p:nvSpPr>
          <p:cNvPr id="29" name="TextBox 28">
            <a:extLst>
              <a:ext uri="{FF2B5EF4-FFF2-40B4-BE49-F238E27FC236}">
                <a16:creationId xmlns:a16="http://schemas.microsoft.com/office/drawing/2014/main" id="{9E5B2118-17D4-795C-834F-DC94B8B6B213}"/>
              </a:ext>
            </a:extLst>
          </p:cNvPr>
          <p:cNvSpPr txBox="1"/>
          <p:nvPr/>
        </p:nvSpPr>
        <p:spPr>
          <a:xfrm>
            <a:off x="7980509" y="4869615"/>
            <a:ext cx="3175932" cy="1395521"/>
          </a:xfrm>
          <a:prstGeom prst="rect">
            <a:avLst/>
          </a:prstGeom>
          <a:noFill/>
        </p:spPr>
        <p:txBody>
          <a:bodyPr wrap="square">
            <a:spAutoFit/>
          </a:bodyPr>
          <a:lstStyle/>
          <a:p>
            <a:pPr>
              <a:lnSpc>
                <a:spcPct val="150000"/>
              </a:lnSpc>
            </a:pPr>
            <a:r>
              <a:rPr kumimoji="0" lang="en-US" sz="1600" b="1" i="0" u="none" strike="noStrike" kern="1200" cap="none" spc="0" normalizeH="0" baseline="0" noProof="0" dirty="0">
                <a:ln>
                  <a:noFill/>
                </a:ln>
                <a:solidFill>
                  <a:schemeClr val="bg2"/>
                </a:solidFill>
                <a:effectLst/>
                <a:uLnTx/>
                <a:uFillTx/>
                <a:latin typeface="+mj-lt"/>
                <a:ea typeface="+mn-ea"/>
                <a:cs typeface="+mn-cs"/>
              </a:rPr>
              <a:t>Etiam </a:t>
            </a:r>
            <a:r>
              <a:rPr lang="en-US" sz="1600" b="1" dirty="0">
                <a:solidFill>
                  <a:schemeClr val="bg2"/>
                </a:solidFill>
                <a:latin typeface="+mj-lt"/>
              </a:rPr>
              <a:t>Vitae</a:t>
            </a:r>
            <a:r>
              <a:rPr kumimoji="0" lang="en-US" sz="1600" b="1" i="0" u="none" strike="noStrike" kern="1200" cap="none" spc="0" normalizeH="0" baseline="0" noProof="0" dirty="0">
                <a:ln>
                  <a:noFill/>
                </a:ln>
                <a:solidFill>
                  <a:schemeClr val="bg2"/>
                </a:solidFill>
                <a:effectLst/>
                <a:uLnTx/>
                <a:uFillTx/>
                <a:latin typeface="+mj-lt"/>
                <a:ea typeface="+mn-ea"/>
                <a:cs typeface="+mn-cs"/>
              </a:rPr>
              <a:t> Quam</a:t>
            </a:r>
          </a:p>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1" name="Oval 30">
            <a:extLst>
              <a:ext uri="{FF2B5EF4-FFF2-40B4-BE49-F238E27FC236}">
                <a16:creationId xmlns:a16="http://schemas.microsoft.com/office/drawing/2014/main" id="{19A7AB4B-7558-3AE3-C15E-2D1D4C686F0C}"/>
              </a:ext>
            </a:extLst>
          </p:cNvPr>
          <p:cNvSpPr>
            <a:spLocks/>
          </p:cNvSpPr>
          <p:nvPr/>
        </p:nvSpPr>
        <p:spPr>
          <a:xfrm>
            <a:off x="6790871" y="4869615"/>
            <a:ext cx="860752" cy="860752"/>
          </a:xfrm>
          <a:prstGeom prst="ellipse">
            <a:avLst/>
          </a:prstGeom>
          <a:solidFill>
            <a:schemeClr val="accent1">
              <a:lumMod val="40000"/>
              <a:lumOff val="60000"/>
            </a:schemeClr>
          </a:solidFill>
          <a:ln w="6350" cap="sq">
            <a:solidFill>
              <a:schemeClr val="bg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2"/>
              </a:solidFill>
              <a:latin typeface="Calibri" panose="020F0502020204030204" pitchFamily="34" charset="0"/>
            </a:endParaRPr>
          </a:p>
        </p:txBody>
      </p:sp>
      <p:pic>
        <p:nvPicPr>
          <p:cNvPr id="32" name="Graphic 31">
            <a:extLst>
              <a:ext uri="{FF2B5EF4-FFF2-40B4-BE49-F238E27FC236}">
                <a16:creationId xmlns:a16="http://schemas.microsoft.com/office/drawing/2014/main" id="{D0E4CE8E-ADA7-D82D-2268-F8AABF49800D}"/>
              </a:ext>
            </a:extLst>
          </p:cNvPr>
          <p:cNvPicPr>
            <a:picLocks/>
          </p:cNvPicPr>
          <p:nvPr>
            <p:custDataLst>
              <p:tags r:id="rId6"/>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00810" y="5079554"/>
            <a:ext cx="440875" cy="440875"/>
          </a:xfrm>
          <a:prstGeom prst="rect">
            <a:avLst/>
          </a:prstGeom>
        </p:spPr>
      </p:pic>
      <p:sp>
        <p:nvSpPr>
          <p:cNvPr id="33" name="TextBox 32">
            <a:extLst>
              <a:ext uri="{FF2B5EF4-FFF2-40B4-BE49-F238E27FC236}">
                <a16:creationId xmlns:a16="http://schemas.microsoft.com/office/drawing/2014/main" id="{43B7D404-3F11-B858-A00D-94EA98A0B44D}"/>
              </a:ext>
            </a:extLst>
          </p:cNvPr>
          <p:cNvSpPr txBox="1"/>
          <p:nvPr/>
        </p:nvSpPr>
        <p:spPr>
          <a:xfrm>
            <a:off x="6790871" y="5730368"/>
            <a:ext cx="860752" cy="588131"/>
          </a:xfrm>
          <a:prstGeom prst="rect">
            <a:avLst/>
          </a:prstGeom>
          <a:noFill/>
          <a:ln>
            <a:noFill/>
          </a:ln>
        </p:spPr>
        <p:txBody>
          <a:bodyPr wrap="square">
            <a:spAutoFit/>
          </a:bodyPr>
          <a:lstStyle/>
          <a:p>
            <a:pPr algn="ctr">
              <a:lnSpc>
                <a:spcPct val="150000"/>
              </a:lnSpc>
            </a:pPr>
            <a:r>
              <a:rPr kumimoji="0" lang="en-US" sz="2400" b="1" i="0" u="none" strike="noStrike" kern="1200" cap="none" spc="0" normalizeH="0" baseline="0" noProof="0" dirty="0">
                <a:ln>
                  <a:noFill/>
                </a:ln>
                <a:solidFill>
                  <a:schemeClr val="bg2"/>
                </a:solidFill>
                <a:effectLst/>
                <a:uLnTx/>
                <a:uFillTx/>
                <a:latin typeface="+mj-lt"/>
                <a:ea typeface="+mn-ea"/>
                <a:cs typeface="+mn-cs"/>
              </a:rPr>
              <a:t>41%</a:t>
            </a:r>
            <a:endParaRPr kumimoji="0" lang="en-US" sz="2000" i="0" u="none" strike="noStrike" kern="1200" cap="none" spc="0" normalizeH="0" baseline="0" noProof="0" dirty="0">
              <a:ln>
                <a:noFill/>
              </a:ln>
              <a:solidFill>
                <a:schemeClr val="bg2"/>
              </a:solidFill>
              <a:effectLst/>
              <a:uLnTx/>
              <a:uFillTx/>
              <a:latin typeface="+mj-lt"/>
              <a:ea typeface="+mn-ea"/>
              <a:cs typeface="+mn-cs"/>
            </a:endParaRPr>
          </a:p>
        </p:txBody>
      </p:sp>
    </p:spTree>
    <p:extLst>
      <p:ext uri="{BB962C8B-B14F-4D97-AF65-F5344CB8AC3E}">
        <p14:creationId xmlns:p14="http://schemas.microsoft.com/office/powerpoint/2010/main" val="385315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EE47316F-41E8-68C0-898F-3ED8FC7651F0}"/>
              </a:ext>
            </a:extLst>
          </p:cNvPr>
          <p:cNvSpPr/>
          <p:nvPr/>
        </p:nvSpPr>
        <p:spPr>
          <a:xfrm>
            <a:off x="2119086" y="2036663"/>
            <a:ext cx="9518173" cy="1710252"/>
          </a:xfrm>
          <a:prstGeom prst="roundRect">
            <a:avLst>
              <a:gd name="adj" fmla="val 1922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445725D3-6D42-743F-52FD-17EC38788287}"/>
              </a:ext>
            </a:extLst>
          </p:cNvPr>
          <p:cNvSpPr txBox="1"/>
          <p:nvPr/>
        </p:nvSpPr>
        <p:spPr>
          <a:xfrm>
            <a:off x="2403625" y="2291107"/>
            <a:ext cx="6895895" cy="1201365"/>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Etiam vitae quam quis leo pulvinar lacinia at quis odio. Nullam sed nisi fringilla, faucibus risus quis. Etiam vitae quam quis leo pulvinar lacinia at quis odio. </a:t>
            </a:r>
          </a:p>
        </p:txBody>
      </p:sp>
      <p:sp>
        <p:nvSpPr>
          <p:cNvPr id="10" name="Rectangle: Rounded Corners 9">
            <a:extLst>
              <a:ext uri="{FF2B5EF4-FFF2-40B4-BE49-F238E27FC236}">
                <a16:creationId xmlns:a16="http://schemas.microsoft.com/office/drawing/2014/main" id="{199ECA32-A58C-6095-8351-4B3C312C5E7F}"/>
              </a:ext>
            </a:extLst>
          </p:cNvPr>
          <p:cNvSpPr/>
          <p:nvPr/>
        </p:nvSpPr>
        <p:spPr>
          <a:xfrm>
            <a:off x="2119086" y="4025205"/>
            <a:ext cx="9518173" cy="1710252"/>
          </a:xfrm>
          <a:prstGeom prst="roundRect">
            <a:avLst>
              <a:gd name="adj" fmla="val 1922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1F10DC2-C298-224F-A31F-29FBD45384AF}"/>
              </a:ext>
            </a:extLst>
          </p:cNvPr>
          <p:cNvSpPr txBox="1"/>
          <p:nvPr/>
        </p:nvSpPr>
        <p:spPr>
          <a:xfrm>
            <a:off x="2403625" y="4279649"/>
            <a:ext cx="6895895" cy="1201365"/>
          </a:xfrm>
          <a:prstGeom prst="rect">
            <a:avLst/>
          </a:prstGeom>
          <a:noFill/>
        </p:spPr>
        <p:txBody>
          <a:bodyPr wrap="square">
            <a:noAutofit/>
          </a:bodyPr>
          <a:lstStyle/>
          <a:p>
            <a:pPr>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 quis leo pulvinar lacinia at quis odio. Nullam sed nisi fringilla, faucibus risus quis. Etiam vitae quam quis leo pulvinar lacinia at quis odio. Etiam vitae quam quis leo pulvinar lacinia at quis odio. Nullam sed nisi fringilla, faucibus risus quis. Etiam vitae quam quis leo pulvinar lacinia at quis odio. </a:t>
            </a:r>
          </a:p>
        </p:txBody>
      </p:sp>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t>Enter Subtitle Here</a:t>
            </a:r>
          </a:p>
        </p:txBody>
      </p:sp>
      <p:pic>
        <p:nvPicPr>
          <p:cNvPr id="4" name="Picture 3" descr="Shape&#10;&#10;Description automatically generated">
            <a:extLst>
              <a:ext uri="{FF2B5EF4-FFF2-40B4-BE49-F238E27FC236}">
                <a16:creationId xmlns:a16="http://schemas.microsoft.com/office/drawing/2014/main" id="{A6001505-5B3C-9672-E1E1-FDC43FC3A58B}"/>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947553" y="2195106"/>
            <a:ext cx="1393365" cy="1393366"/>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pic>
        <p:nvPicPr>
          <p:cNvPr id="11" name="Picture 10" descr="Shape&#10;&#10;Description automatically generated">
            <a:extLst>
              <a:ext uri="{FF2B5EF4-FFF2-40B4-BE49-F238E27FC236}">
                <a16:creationId xmlns:a16="http://schemas.microsoft.com/office/drawing/2014/main" id="{6B5141B7-6BD0-A485-A571-C771B7FA46FC}"/>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9947553" y="4183648"/>
            <a:ext cx="1393365" cy="1393366"/>
          </a:xfrm>
          <a:prstGeom prst="roundRect">
            <a:avLst>
              <a:gd name="adj" fmla="val 17457"/>
            </a:avLst>
          </a:prstGeom>
          <a:blipFill>
            <a:blip r:embed="rId5">
              <a:extLst>
                <a:ext uri="{28A0092B-C50C-407E-A947-70E740481C1C}">
                  <a14:useLocalDpi xmlns:a14="http://schemas.microsoft.com/office/drawing/2010/main" val="0"/>
                </a:ext>
              </a:extLst>
            </a:blip>
            <a:srcRect/>
            <a:stretch>
              <a:fillRect l="-10000" r="-10000"/>
            </a:stretch>
          </a:blipFill>
          <a:ln>
            <a:noFill/>
          </a:ln>
        </p:spPr>
      </p:pic>
      <p:sp>
        <p:nvSpPr>
          <p:cNvPr id="16" name="Rectangle: Rounded Corners 15">
            <a:extLst>
              <a:ext uri="{FF2B5EF4-FFF2-40B4-BE49-F238E27FC236}">
                <a16:creationId xmlns:a16="http://schemas.microsoft.com/office/drawing/2014/main" id="{2B651A94-93D5-BB7F-5BD6-D76FE2CF4EBB}"/>
              </a:ext>
            </a:extLst>
          </p:cNvPr>
          <p:cNvSpPr/>
          <p:nvPr/>
        </p:nvSpPr>
        <p:spPr>
          <a:xfrm>
            <a:off x="554742" y="2036663"/>
            <a:ext cx="1268004" cy="1710252"/>
          </a:xfrm>
          <a:prstGeom prst="roundRect">
            <a:avLst>
              <a:gd name="adj" fmla="val 1922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19" name="Rectangle: Rounded Corners 18">
            <a:extLst>
              <a:ext uri="{FF2B5EF4-FFF2-40B4-BE49-F238E27FC236}">
                <a16:creationId xmlns:a16="http://schemas.microsoft.com/office/drawing/2014/main" id="{B12CE1F1-8E90-7E09-48DC-A71F37D72DF6}"/>
              </a:ext>
            </a:extLst>
          </p:cNvPr>
          <p:cNvSpPr/>
          <p:nvPr/>
        </p:nvSpPr>
        <p:spPr>
          <a:xfrm>
            <a:off x="554732" y="4025205"/>
            <a:ext cx="1268004" cy="1710252"/>
          </a:xfrm>
          <a:prstGeom prst="roundRect">
            <a:avLst>
              <a:gd name="adj" fmla="val 1922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FE45DDD-BEC1-C454-4C89-2F0CFC083185}"/>
              </a:ext>
            </a:extLst>
          </p:cNvPr>
          <p:cNvSpPr txBox="1"/>
          <p:nvPr/>
        </p:nvSpPr>
        <p:spPr>
          <a:xfrm>
            <a:off x="588314" y="2291107"/>
            <a:ext cx="1200860" cy="1201365"/>
          </a:xfrm>
          <a:prstGeom prst="rect">
            <a:avLst/>
          </a:prstGeom>
          <a:noFill/>
        </p:spPr>
        <p:txBody>
          <a:bodyPr wrap="square" anchor="ctr">
            <a:noAutofit/>
          </a:bodyPr>
          <a:lstStyle/>
          <a:p>
            <a:pPr algn="ctr">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
        <p:nvSpPr>
          <p:cNvPr id="28" name="TextBox 27">
            <a:extLst>
              <a:ext uri="{FF2B5EF4-FFF2-40B4-BE49-F238E27FC236}">
                <a16:creationId xmlns:a16="http://schemas.microsoft.com/office/drawing/2014/main" id="{E1674F65-C82C-4A61-CE00-498109C7C5FE}"/>
              </a:ext>
            </a:extLst>
          </p:cNvPr>
          <p:cNvSpPr txBox="1"/>
          <p:nvPr/>
        </p:nvSpPr>
        <p:spPr>
          <a:xfrm>
            <a:off x="588304" y="4279649"/>
            <a:ext cx="1200860" cy="1201365"/>
          </a:xfrm>
          <a:prstGeom prst="rect">
            <a:avLst/>
          </a:prstGeom>
          <a:noFill/>
        </p:spPr>
        <p:txBody>
          <a:bodyPr wrap="square" anchor="ctr">
            <a:noAutofit/>
          </a:bodyPr>
          <a:lstStyle/>
          <a:p>
            <a:pPr algn="ctr">
              <a:defRPr/>
            </a:pPr>
            <a:r>
              <a:rPr kumimoji="0" lang="en-US"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Etiam Vitae Quam</a:t>
            </a:r>
          </a:p>
        </p:txBody>
      </p:sp>
    </p:spTree>
    <p:custDataLst>
      <p:tags r:id="rId1"/>
    </p:custDataLst>
    <p:extLst>
      <p:ext uri="{BB962C8B-B14F-4D97-AF65-F5344CB8AC3E}">
        <p14:creationId xmlns:p14="http://schemas.microsoft.com/office/powerpoint/2010/main" val="281182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32" name="Rectangle: Rounded Corners 31">
            <a:extLst>
              <a:ext uri="{FF2B5EF4-FFF2-40B4-BE49-F238E27FC236}">
                <a16:creationId xmlns:a16="http://schemas.microsoft.com/office/drawing/2014/main" id="{6E6B1693-A83E-3EB5-1C72-0A86F3390DB0}"/>
              </a:ext>
            </a:extLst>
          </p:cNvPr>
          <p:cNvSpPr>
            <a:spLocks/>
          </p:cNvSpPr>
          <p:nvPr/>
        </p:nvSpPr>
        <p:spPr>
          <a:xfrm>
            <a:off x="555892" y="1691848"/>
            <a:ext cx="7315200" cy="702813"/>
          </a:xfrm>
          <a:prstGeom prst="roundRect">
            <a:avLst>
              <a:gd name="adj" fmla="val 50000"/>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31" name="Oval 30">
            <a:extLst>
              <a:ext uri="{FF2B5EF4-FFF2-40B4-BE49-F238E27FC236}">
                <a16:creationId xmlns:a16="http://schemas.microsoft.com/office/drawing/2014/main" id="{8AC8ADE0-6D22-0F10-12B5-AC06F57F2D9B}"/>
              </a:ext>
            </a:extLst>
          </p:cNvPr>
          <p:cNvSpPr>
            <a:spLocks/>
          </p:cNvSpPr>
          <p:nvPr/>
        </p:nvSpPr>
        <p:spPr>
          <a:xfrm>
            <a:off x="704766" y="180922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1</a:t>
            </a:r>
          </a:p>
        </p:txBody>
      </p:sp>
      <p:sp>
        <p:nvSpPr>
          <p:cNvPr id="33" name="TextBox 32">
            <a:extLst>
              <a:ext uri="{FF2B5EF4-FFF2-40B4-BE49-F238E27FC236}">
                <a16:creationId xmlns:a16="http://schemas.microsoft.com/office/drawing/2014/main" id="{FA41B3BD-A5AE-4195-D8EC-8351BE8CB57B}"/>
              </a:ext>
            </a:extLst>
          </p:cNvPr>
          <p:cNvSpPr txBox="1">
            <a:spLocks/>
          </p:cNvSpPr>
          <p:nvPr/>
        </p:nvSpPr>
        <p:spPr>
          <a:xfrm>
            <a:off x="1321702" y="169184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7" name="Rectangle: Rounded Corners 36">
            <a:extLst>
              <a:ext uri="{FF2B5EF4-FFF2-40B4-BE49-F238E27FC236}">
                <a16:creationId xmlns:a16="http://schemas.microsoft.com/office/drawing/2014/main" id="{F48AFA7C-BE79-403A-D101-C09AC51EC859}"/>
              </a:ext>
            </a:extLst>
          </p:cNvPr>
          <p:cNvSpPr>
            <a:spLocks/>
          </p:cNvSpPr>
          <p:nvPr/>
        </p:nvSpPr>
        <p:spPr>
          <a:xfrm>
            <a:off x="555892" y="2614898"/>
            <a:ext cx="7315200" cy="702813"/>
          </a:xfrm>
          <a:prstGeom prst="roundRect">
            <a:avLst>
              <a:gd name="adj" fmla="val 50000"/>
            </a:avLst>
          </a:prstGeom>
          <a:solidFill>
            <a:schemeClr val="accent1">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38" name="Oval 37">
            <a:extLst>
              <a:ext uri="{FF2B5EF4-FFF2-40B4-BE49-F238E27FC236}">
                <a16:creationId xmlns:a16="http://schemas.microsoft.com/office/drawing/2014/main" id="{7D2D630F-CD91-F0B1-7BCF-12B46DAF5680}"/>
              </a:ext>
            </a:extLst>
          </p:cNvPr>
          <p:cNvSpPr>
            <a:spLocks/>
          </p:cNvSpPr>
          <p:nvPr/>
        </p:nvSpPr>
        <p:spPr>
          <a:xfrm>
            <a:off x="704766" y="273227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2</a:t>
            </a:r>
          </a:p>
        </p:txBody>
      </p:sp>
      <p:sp>
        <p:nvSpPr>
          <p:cNvPr id="39" name="TextBox 38">
            <a:extLst>
              <a:ext uri="{FF2B5EF4-FFF2-40B4-BE49-F238E27FC236}">
                <a16:creationId xmlns:a16="http://schemas.microsoft.com/office/drawing/2014/main" id="{57D1DA7C-9DBB-E500-D7D9-6DD3DF1FCFE3}"/>
              </a:ext>
            </a:extLst>
          </p:cNvPr>
          <p:cNvSpPr txBox="1">
            <a:spLocks/>
          </p:cNvSpPr>
          <p:nvPr/>
        </p:nvSpPr>
        <p:spPr>
          <a:xfrm>
            <a:off x="1321702" y="261489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1" name="Rectangle: Rounded Corners 40">
            <a:extLst>
              <a:ext uri="{FF2B5EF4-FFF2-40B4-BE49-F238E27FC236}">
                <a16:creationId xmlns:a16="http://schemas.microsoft.com/office/drawing/2014/main" id="{2B6DC9CB-A8D5-CBEA-8FF2-562FA0DAC58D}"/>
              </a:ext>
            </a:extLst>
          </p:cNvPr>
          <p:cNvSpPr>
            <a:spLocks/>
          </p:cNvSpPr>
          <p:nvPr/>
        </p:nvSpPr>
        <p:spPr>
          <a:xfrm>
            <a:off x="555892" y="3537948"/>
            <a:ext cx="7315200" cy="702813"/>
          </a:xfrm>
          <a:prstGeom prst="roundRect">
            <a:avLst>
              <a:gd name="adj" fmla="val 50000"/>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42" name="Oval 41">
            <a:extLst>
              <a:ext uri="{FF2B5EF4-FFF2-40B4-BE49-F238E27FC236}">
                <a16:creationId xmlns:a16="http://schemas.microsoft.com/office/drawing/2014/main" id="{A1D237CC-AE02-1AAC-2BD2-BDB661E2707D}"/>
              </a:ext>
            </a:extLst>
          </p:cNvPr>
          <p:cNvSpPr>
            <a:spLocks/>
          </p:cNvSpPr>
          <p:nvPr/>
        </p:nvSpPr>
        <p:spPr>
          <a:xfrm>
            <a:off x="704766" y="365532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3</a:t>
            </a:r>
          </a:p>
        </p:txBody>
      </p:sp>
      <p:sp>
        <p:nvSpPr>
          <p:cNvPr id="43" name="TextBox 42">
            <a:extLst>
              <a:ext uri="{FF2B5EF4-FFF2-40B4-BE49-F238E27FC236}">
                <a16:creationId xmlns:a16="http://schemas.microsoft.com/office/drawing/2014/main" id="{4120A2B3-A331-6512-CBEA-6C71DF6BDDFE}"/>
              </a:ext>
            </a:extLst>
          </p:cNvPr>
          <p:cNvSpPr txBox="1">
            <a:spLocks/>
          </p:cNvSpPr>
          <p:nvPr/>
        </p:nvSpPr>
        <p:spPr>
          <a:xfrm>
            <a:off x="1321702" y="353794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5" name="Rectangle: Rounded Corners 44">
            <a:extLst>
              <a:ext uri="{FF2B5EF4-FFF2-40B4-BE49-F238E27FC236}">
                <a16:creationId xmlns:a16="http://schemas.microsoft.com/office/drawing/2014/main" id="{045D87DB-EBD1-FEC6-1228-683E682E57E6}"/>
              </a:ext>
            </a:extLst>
          </p:cNvPr>
          <p:cNvSpPr>
            <a:spLocks/>
          </p:cNvSpPr>
          <p:nvPr/>
        </p:nvSpPr>
        <p:spPr>
          <a:xfrm>
            <a:off x="555892" y="4460998"/>
            <a:ext cx="7315200" cy="702813"/>
          </a:xfrm>
          <a:prstGeom prst="roundRect">
            <a:avLst>
              <a:gd name="adj" fmla="val 50000"/>
            </a:avLst>
          </a:prstGeom>
          <a:solidFill>
            <a:srgbClr val="98D2BF"/>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46" name="Oval 45">
            <a:extLst>
              <a:ext uri="{FF2B5EF4-FFF2-40B4-BE49-F238E27FC236}">
                <a16:creationId xmlns:a16="http://schemas.microsoft.com/office/drawing/2014/main" id="{69A5FA81-70C4-B1B0-F41F-5AB206FF0547}"/>
              </a:ext>
            </a:extLst>
          </p:cNvPr>
          <p:cNvSpPr>
            <a:spLocks/>
          </p:cNvSpPr>
          <p:nvPr/>
        </p:nvSpPr>
        <p:spPr>
          <a:xfrm>
            <a:off x="704766" y="4578373"/>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4</a:t>
            </a:r>
          </a:p>
        </p:txBody>
      </p:sp>
      <p:sp>
        <p:nvSpPr>
          <p:cNvPr id="47" name="TextBox 46">
            <a:extLst>
              <a:ext uri="{FF2B5EF4-FFF2-40B4-BE49-F238E27FC236}">
                <a16:creationId xmlns:a16="http://schemas.microsoft.com/office/drawing/2014/main" id="{92760998-75E9-7369-1178-54ED4CA25387}"/>
              </a:ext>
            </a:extLst>
          </p:cNvPr>
          <p:cNvSpPr txBox="1">
            <a:spLocks/>
          </p:cNvSpPr>
          <p:nvPr/>
        </p:nvSpPr>
        <p:spPr>
          <a:xfrm>
            <a:off x="1321702" y="4460998"/>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49" name="Rectangle: Rounded Corners 48">
            <a:extLst>
              <a:ext uri="{FF2B5EF4-FFF2-40B4-BE49-F238E27FC236}">
                <a16:creationId xmlns:a16="http://schemas.microsoft.com/office/drawing/2014/main" id="{B382CC46-2009-7B2C-1715-FE914D658FE3}"/>
              </a:ext>
            </a:extLst>
          </p:cNvPr>
          <p:cNvSpPr>
            <a:spLocks/>
          </p:cNvSpPr>
          <p:nvPr/>
        </p:nvSpPr>
        <p:spPr>
          <a:xfrm>
            <a:off x="555892" y="5384050"/>
            <a:ext cx="7315200" cy="702813"/>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endParaRPr lang="en-US" dirty="0">
              <a:solidFill>
                <a:schemeClr val="bg2"/>
              </a:solidFill>
              <a:latin typeface="+mj-lt"/>
            </a:endParaRPr>
          </a:p>
        </p:txBody>
      </p:sp>
      <p:sp>
        <p:nvSpPr>
          <p:cNvPr id="50" name="Oval 49">
            <a:extLst>
              <a:ext uri="{FF2B5EF4-FFF2-40B4-BE49-F238E27FC236}">
                <a16:creationId xmlns:a16="http://schemas.microsoft.com/office/drawing/2014/main" id="{B1E90FD9-D4C8-27EE-6001-7D69909C7CB9}"/>
              </a:ext>
            </a:extLst>
          </p:cNvPr>
          <p:cNvSpPr>
            <a:spLocks/>
          </p:cNvSpPr>
          <p:nvPr/>
        </p:nvSpPr>
        <p:spPr>
          <a:xfrm>
            <a:off x="704766" y="5501425"/>
            <a:ext cx="468062" cy="468062"/>
          </a:xfrm>
          <a:prstGeom prst="ellipse">
            <a:avLst/>
          </a:prstGeom>
          <a:solidFill>
            <a:srgbClr val="FFFFFF"/>
          </a:solidFill>
          <a:ln>
            <a:noFill/>
          </a:ln>
          <a:effectLst>
            <a:outerShdw dist="19050" dir="5400000" algn="tl" rotWithShape="0">
              <a:schemeClr val="dk1">
                <a:alpha val="20000"/>
              </a:schemeClr>
            </a:outerShdw>
          </a:effectLst>
        </p:spPr>
        <p:txBody>
          <a:bodyPr spcFirstLastPara="1" wrap="square" lIns="91425" tIns="91425" rIns="91425" bIns="91425" anchor="ctr" anchorCtr="0">
            <a:noAutofit/>
          </a:bodyPr>
          <a:lstStyle/>
          <a:p>
            <a:pPr algn="ctr"/>
            <a:r>
              <a:rPr lang="en-US" sz="1400" b="1" dirty="0">
                <a:solidFill>
                  <a:schemeClr val="bg2"/>
                </a:solidFill>
                <a:latin typeface="+mj-lt"/>
              </a:rPr>
              <a:t>5</a:t>
            </a:r>
          </a:p>
        </p:txBody>
      </p:sp>
      <p:sp>
        <p:nvSpPr>
          <p:cNvPr id="51" name="TextBox 50">
            <a:extLst>
              <a:ext uri="{FF2B5EF4-FFF2-40B4-BE49-F238E27FC236}">
                <a16:creationId xmlns:a16="http://schemas.microsoft.com/office/drawing/2014/main" id="{9032991B-7508-2E83-5F4F-376C07247239}"/>
              </a:ext>
            </a:extLst>
          </p:cNvPr>
          <p:cNvSpPr txBox="1">
            <a:spLocks/>
          </p:cNvSpPr>
          <p:nvPr/>
        </p:nvSpPr>
        <p:spPr>
          <a:xfrm>
            <a:off x="1321702" y="5384050"/>
            <a:ext cx="6288920" cy="702813"/>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59" name="Rectangle: Rounded Corners 58">
            <a:extLst>
              <a:ext uri="{FF2B5EF4-FFF2-40B4-BE49-F238E27FC236}">
                <a16:creationId xmlns:a16="http://schemas.microsoft.com/office/drawing/2014/main" id="{621CAF0F-92F4-CDE4-C9C8-96159C4C4E38}"/>
              </a:ext>
            </a:extLst>
          </p:cNvPr>
          <p:cNvSpPr/>
          <p:nvPr/>
        </p:nvSpPr>
        <p:spPr>
          <a:xfrm>
            <a:off x="8128001" y="1691849"/>
            <a:ext cx="3508108" cy="4395014"/>
          </a:xfrm>
          <a:prstGeom prst="roundRect">
            <a:avLst>
              <a:gd name="adj" fmla="val 9859"/>
            </a:avLst>
          </a:prstGeom>
          <a:solidFill>
            <a:schemeClr val="tx1">
              <a:lumMod val="20000"/>
              <a:lumOff val="80000"/>
            </a:schemeClr>
          </a:solidFill>
          <a:ln/>
        </p:spPr>
        <p:style>
          <a:lnRef idx="3">
            <a:schemeClr val="lt1"/>
          </a:lnRef>
          <a:fillRef idx="1">
            <a:schemeClr val="accent2"/>
          </a:fillRef>
          <a:effectRef idx="1">
            <a:schemeClr val="accent2"/>
          </a:effectRef>
          <a:fontRef idx="minor">
            <a:schemeClr val="lt1"/>
          </a:fontRef>
        </p:style>
        <p:txBody>
          <a:bodyPr rot="0" spcFirstLastPara="1" vertOverflow="overflow" horzOverflow="overflow" vert="horz" wrap="square" lIns="91440" tIns="91440" rIns="91440" bIns="91440" numCol="1" spcCol="38100" rtlCol="0" anchor="ctr">
            <a:noAutofit/>
          </a:bodyPr>
          <a:lstStyle/>
          <a:p>
            <a:pPr marL="280988" indent="-280988" defTabSz="825500" hangingPunct="0">
              <a:buFont typeface="+mj-lt"/>
              <a:buAutoNum type="arabicPeriod"/>
            </a:pPr>
            <a:r>
              <a:rPr kumimoji="0" lang="en-US" sz="13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300" dirty="0">
                <a:solidFill>
                  <a:srgbClr val="000000"/>
                </a:solidFill>
                <a:latin typeface="+mj-lt"/>
              </a:rPr>
              <a:t>fry.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a:t>
            </a:r>
            <a:endParaRPr lang="en-US" sz="1300" dirty="0">
              <a:solidFill>
                <a:srgbClr val="000000"/>
              </a:solidFill>
              <a:latin typeface="+mj-lt"/>
            </a:endParaRPr>
          </a:p>
          <a:p>
            <a:pPr marL="514350" indent="-514350" defTabSz="825500" hangingPunct="0">
              <a:buFont typeface="+mj-lt"/>
              <a:buAutoNum type="arabicPeriod"/>
            </a:pPr>
            <a:endParaRPr lang="en-US" sz="1300" dirty="0">
              <a:solidFill>
                <a:srgbClr val="FFFFFF"/>
              </a:solidFill>
              <a:latin typeface="+mj-lt"/>
              <a:sym typeface="Helvetica Neue Medium"/>
            </a:endParaRPr>
          </a:p>
          <a:p>
            <a:pPr marL="280988" indent="-280988" defTabSz="825500" hangingPunct="0">
              <a:buFont typeface="+mj-lt"/>
              <a:buAutoNum type="arabicPeriod"/>
            </a:pPr>
            <a:r>
              <a:rPr kumimoji="0" lang="en-US" sz="13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300" dirty="0">
                <a:solidFill>
                  <a:srgbClr val="000000"/>
                </a:solidFill>
                <a:latin typeface="+mj-lt"/>
              </a:rPr>
              <a:t>fry.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a:t>
            </a:r>
            <a:endParaRPr lang="en-US" sz="1300" dirty="0">
              <a:solidFill>
                <a:srgbClr val="000000"/>
              </a:solidFill>
              <a:latin typeface="+mj-lt"/>
            </a:endParaRPr>
          </a:p>
          <a:p>
            <a:pPr marL="280988" indent="-280988" defTabSz="825500" hangingPunct="0">
              <a:buFont typeface="+mj-lt"/>
              <a:buAutoNum type="arabicPeriod"/>
            </a:pPr>
            <a:endParaRPr kumimoji="0" lang="en-US" sz="13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3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300" dirty="0">
                <a:solidFill>
                  <a:srgbClr val="000000"/>
                </a:solidFill>
                <a:latin typeface="+mj-lt"/>
              </a:rPr>
              <a:t>fry.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a:t>
            </a:r>
            <a:endParaRPr lang="en-US" sz="1300" dirty="0">
              <a:solidFill>
                <a:srgbClr val="000000"/>
              </a:solidFill>
              <a:latin typeface="+mj-lt"/>
            </a:endParaRPr>
          </a:p>
          <a:p>
            <a:pPr marL="280988" indent="-280988" defTabSz="825500" hangingPunct="0">
              <a:buFont typeface="+mj-lt"/>
              <a:buAutoNum type="arabicPeriod"/>
            </a:pPr>
            <a:endParaRPr kumimoji="0" lang="en-US" sz="13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3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300" dirty="0">
                <a:solidFill>
                  <a:srgbClr val="000000"/>
                </a:solidFill>
                <a:latin typeface="+mj-lt"/>
              </a:rPr>
              <a:t>fry.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a:t>
            </a:r>
            <a:endParaRPr lang="en-US" sz="1300" dirty="0">
              <a:solidFill>
                <a:srgbClr val="000000"/>
              </a:solidFill>
              <a:latin typeface="+mj-lt"/>
            </a:endParaRPr>
          </a:p>
          <a:p>
            <a:pPr marL="280988" indent="-280988" defTabSz="825500" hangingPunct="0">
              <a:buFont typeface="+mj-lt"/>
              <a:buAutoNum type="arabicPeriod"/>
            </a:pPr>
            <a:endParaRPr kumimoji="0" lang="en-US" sz="1300" b="0" i="0" u="none" strike="noStrike" kern="1200" cap="none" spc="0" normalizeH="0" baseline="0" noProof="0" dirty="0">
              <a:ln>
                <a:noFill/>
              </a:ln>
              <a:solidFill>
                <a:srgbClr val="000000"/>
              </a:solidFill>
              <a:effectLst/>
              <a:uLnTx/>
              <a:uFillTx/>
              <a:latin typeface="+mj-lt"/>
            </a:endParaRPr>
          </a:p>
          <a:p>
            <a:pPr marL="280988" indent="-280988" defTabSz="825500" hangingPunct="0">
              <a:buFont typeface="+mj-lt"/>
              <a:buAutoNum type="arabicPeriod"/>
            </a:pPr>
            <a:r>
              <a:rPr kumimoji="0" lang="en-US" sz="1300" b="0" i="0" u="none" strike="noStrike" kern="1200" cap="none" spc="0" normalizeH="0" baseline="0" noProof="0" dirty="0">
                <a:ln>
                  <a:noFill/>
                </a:ln>
                <a:solidFill>
                  <a:srgbClr val="000000"/>
                </a:solidFill>
                <a:effectLst/>
                <a:uLnTx/>
                <a:uFillTx/>
                <a:latin typeface="+mj-lt"/>
              </a:rPr>
              <a:t>Etiam vitae quam quis leo pulvinar lacinia at quis odio. Nullam sed nisi </a:t>
            </a:r>
            <a:r>
              <a:rPr lang="en-US" sz="1300" dirty="0">
                <a:solidFill>
                  <a:srgbClr val="000000"/>
                </a:solidFill>
                <a:latin typeface="+mj-lt"/>
              </a:rPr>
              <a:t>fry. </a:t>
            </a:r>
            <a:r>
              <a:rPr lang="en-US" sz="1300" dirty="0">
                <a:solidFill>
                  <a:schemeClr val="bg2"/>
                </a:solidFill>
                <a:latin typeface="+mj-lt"/>
              </a:rPr>
              <a:t>Vitae</a:t>
            </a:r>
            <a:r>
              <a:rPr kumimoji="0" lang="en-US" sz="1300" b="0" i="0" u="none" strike="noStrike" kern="1200" cap="none" spc="0" normalizeH="0" baseline="0" noProof="0" dirty="0">
                <a:ln>
                  <a:noFill/>
                </a:ln>
                <a:solidFill>
                  <a:schemeClr val="bg2"/>
                </a:solidFill>
                <a:effectLst/>
                <a:uLnTx/>
                <a:uFillTx/>
                <a:latin typeface="+mj-lt"/>
                <a:ea typeface="+mn-ea"/>
                <a:cs typeface="+mn-cs"/>
              </a:rPr>
              <a:t> quam quis leo at quis odio.</a:t>
            </a:r>
            <a:endParaRPr kumimoji="0" lang="en-US" sz="1300" b="0" i="0" u="none" strike="noStrike" kern="1200" cap="none" spc="0" normalizeH="0" baseline="0" noProof="0" dirty="0">
              <a:ln>
                <a:noFill/>
              </a:ln>
              <a:solidFill>
                <a:srgbClr val="000000"/>
              </a:solidFill>
              <a:effectLst/>
              <a:uLnTx/>
              <a:uFillTx/>
              <a:latin typeface="+mj-lt"/>
            </a:endParaRPr>
          </a:p>
        </p:txBody>
      </p:sp>
    </p:spTree>
    <p:custDataLst>
      <p:tags r:id="rId1"/>
    </p:custDataLst>
    <p:extLst>
      <p:ext uri="{BB962C8B-B14F-4D97-AF65-F5344CB8AC3E}">
        <p14:creationId xmlns:p14="http://schemas.microsoft.com/office/powerpoint/2010/main" val="56840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2077-8D3B-A49C-6C93-D2C3DF7CDAB9}"/>
              </a:ext>
            </a:extLst>
          </p:cNvPr>
          <p:cNvSpPr>
            <a:spLocks noGrp="1"/>
          </p:cNvSpPr>
          <p:nvPr>
            <p:ph type="title"/>
          </p:nvPr>
        </p:nvSpPr>
        <p:spPr/>
        <p:txBody>
          <a:bodyPr/>
          <a:lstStyle/>
          <a:p>
            <a:r>
              <a:rPr lang="en-US" dirty="0">
                <a:latin typeface="+mj-lt"/>
              </a:rPr>
              <a:t>Enter Title Here</a:t>
            </a:r>
          </a:p>
        </p:txBody>
      </p:sp>
      <p:sp>
        <p:nvSpPr>
          <p:cNvPr id="5" name="Text Placeholder 4">
            <a:extLst>
              <a:ext uri="{FF2B5EF4-FFF2-40B4-BE49-F238E27FC236}">
                <a16:creationId xmlns:a16="http://schemas.microsoft.com/office/drawing/2014/main" id="{A5FFB244-4D74-F659-8209-51241EA5B576}"/>
              </a:ext>
            </a:extLst>
          </p:cNvPr>
          <p:cNvSpPr>
            <a:spLocks noGrp="1"/>
          </p:cNvSpPr>
          <p:nvPr>
            <p:ph type="body" sz="quarter" idx="18"/>
          </p:nvPr>
        </p:nvSpPr>
        <p:spPr/>
        <p:txBody>
          <a:bodyPr/>
          <a:lstStyle/>
          <a:p>
            <a:r>
              <a:rPr lang="en-US" dirty="0">
                <a:latin typeface="+mj-lt"/>
              </a:rPr>
              <a:t>Enter Subtitle Here</a:t>
            </a:r>
          </a:p>
        </p:txBody>
      </p:sp>
      <p:sp>
        <p:nvSpPr>
          <p:cNvPr id="20" name="Rectangle: Rounded Corners 19">
            <a:extLst>
              <a:ext uri="{FF2B5EF4-FFF2-40B4-BE49-F238E27FC236}">
                <a16:creationId xmlns:a16="http://schemas.microsoft.com/office/drawing/2014/main" id="{18FA56E9-EF0F-9208-94B1-620FE9B20171}"/>
              </a:ext>
            </a:extLst>
          </p:cNvPr>
          <p:cNvSpPr>
            <a:spLocks/>
          </p:cNvSpPr>
          <p:nvPr/>
        </p:nvSpPr>
        <p:spPr>
          <a:xfrm>
            <a:off x="900548" y="1789610"/>
            <a:ext cx="7629075" cy="803181"/>
          </a:xfrm>
          <a:prstGeom prst="roundRect">
            <a:avLst/>
          </a:prstGeom>
          <a:noFill/>
          <a:ln w="9525" cap="flat" cmpd="sng">
            <a:solidFill>
              <a:schemeClr val="tx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21" name="TextBox 20">
            <a:extLst>
              <a:ext uri="{FF2B5EF4-FFF2-40B4-BE49-F238E27FC236}">
                <a16:creationId xmlns:a16="http://schemas.microsoft.com/office/drawing/2014/main" id="{4B7BBCFE-6EEB-4F82-C4C1-DCABDDB57651}"/>
              </a:ext>
            </a:extLst>
          </p:cNvPr>
          <p:cNvSpPr txBox="1">
            <a:spLocks/>
          </p:cNvSpPr>
          <p:nvPr/>
        </p:nvSpPr>
        <p:spPr>
          <a:xfrm>
            <a:off x="1454399" y="1892410"/>
            <a:ext cx="6691567" cy="597581"/>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2" name="Rectangle 21">
            <a:extLst>
              <a:ext uri="{FF2B5EF4-FFF2-40B4-BE49-F238E27FC236}">
                <a16:creationId xmlns:a16="http://schemas.microsoft.com/office/drawing/2014/main" id="{60F23230-3C46-261D-0EC6-6D35B5375A9B}"/>
              </a:ext>
            </a:extLst>
          </p:cNvPr>
          <p:cNvSpPr>
            <a:spLocks/>
          </p:cNvSpPr>
          <p:nvPr/>
        </p:nvSpPr>
        <p:spPr>
          <a:xfrm>
            <a:off x="554732" y="1892409"/>
            <a:ext cx="780862" cy="597582"/>
          </a:xfrm>
          <a:prstGeom prst="rect">
            <a:avLst/>
          </a:prstGeom>
          <a:solidFill>
            <a:schemeClr val="tx1">
              <a:lumMod val="20000"/>
              <a:lumOff val="80000"/>
            </a:schemeClr>
          </a:solidFill>
          <a:ln>
            <a:noFill/>
          </a:ln>
        </p:spPr>
        <p:txBody>
          <a:bodyPr spcFirstLastPara="1" wrap="square" lIns="91425" tIns="91425" rIns="91425" bIns="100575" anchor="ctr" anchorCtr="0">
            <a:noAutofit/>
          </a:bodyPr>
          <a:lstStyle/>
          <a:p>
            <a:pPr algn="ctr"/>
            <a:r>
              <a:rPr lang="en-US" sz="2600" dirty="0">
                <a:solidFill>
                  <a:schemeClr val="bg2"/>
                </a:solidFill>
              </a:rPr>
              <a:t>1</a:t>
            </a:r>
          </a:p>
        </p:txBody>
      </p:sp>
      <p:sp>
        <p:nvSpPr>
          <p:cNvPr id="26" name="Rectangle: Rounded Corners 25">
            <a:extLst>
              <a:ext uri="{FF2B5EF4-FFF2-40B4-BE49-F238E27FC236}">
                <a16:creationId xmlns:a16="http://schemas.microsoft.com/office/drawing/2014/main" id="{4995A1B3-B95E-185C-D1D1-C8F8896F2087}"/>
              </a:ext>
            </a:extLst>
          </p:cNvPr>
          <p:cNvSpPr>
            <a:spLocks/>
          </p:cNvSpPr>
          <p:nvPr/>
        </p:nvSpPr>
        <p:spPr>
          <a:xfrm>
            <a:off x="900548" y="2916803"/>
            <a:ext cx="7629075" cy="803181"/>
          </a:xfrm>
          <a:prstGeom prst="roundRect">
            <a:avLst/>
          </a:prstGeom>
          <a:noFill/>
          <a:ln w="9525" cap="flat" cmpd="sng">
            <a:solidFill>
              <a:schemeClr val="tx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27" name="TextBox 26">
            <a:extLst>
              <a:ext uri="{FF2B5EF4-FFF2-40B4-BE49-F238E27FC236}">
                <a16:creationId xmlns:a16="http://schemas.microsoft.com/office/drawing/2014/main" id="{24A0E4EC-976F-06CD-4965-5269E9BDF014}"/>
              </a:ext>
            </a:extLst>
          </p:cNvPr>
          <p:cNvSpPr txBox="1">
            <a:spLocks/>
          </p:cNvSpPr>
          <p:nvPr/>
        </p:nvSpPr>
        <p:spPr>
          <a:xfrm>
            <a:off x="1454399" y="3019603"/>
            <a:ext cx="6691567" cy="597581"/>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28" name="Rectangle 27">
            <a:extLst>
              <a:ext uri="{FF2B5EF4-FFF2-40B4-BE49-F238E27FC236}">
                <a16:creationId xmlns:a16="http://schemas.microsoft.com/office/drawing/2014/main" id="{4D64A538-772E-93FA-4AFD-B278BA0B3BDE}"/>
              </a:ext>
            </a:extLst>
          </p:cNvPr>
          <p:cNvSpPr>
            <a:spLocks/>
          </p:cNvSpPr>
          <p:nvPr/>
        </p:nvSpPr>
        <p:spPr>
          <a:xfrm>
            <a:off x="554732" y="3019602"/>
            <a:ext cx="780862" cy="597582"/>
          </a:xfrm>
          <a:prstGeom prst="rect">
            <a:avLst/>
          </a:prstGeom>
          <a:solidFill>
            <a:schemeClr val="tx1">
              <a:lumMod val="40000"/>
              <a:lumOff val="60000"/>
            </a:schemeClr>
          </a:solidFill>
          <a:ln>
            <a:noFill/>
          </a:ln>
        </p:spPr>
        <p:txBody>
          <a:bodyPr spcFirstLastPara="1" wrap="square" lIns="91425" tIns="91425" rIns="91425" bIns="100575" anchor="ctr" anchorCtr="0">
            <a:noAutofit/>
          </a:bodyPr>
          <a:lstStyle/>
          <a:p>
            <a:pPr algn="ctr"/>
            <a:r>
              <a:rPr lang="en-US" sz="2600" dirty="0">
                <a:solidFill>
                  <a:schemeClr val="bg2"/>
                </a:solidFill>
              </a:rPr>
              <a:t>2</a:t>
            </a:r>
          </a:p>
        </p:txBody>
      </p:sp>
      <p:sp>
        <p:nvSpPr>
          <p:cNvPr id="30" name="Rectangle: Rounded Corners 29">
            <a:extLst>
              <a:ext uri="{FF2B5EF4-FFF2-40B4-BE49-F238E27FC236}">
                <a16:creationId xmlns:a16="http://schemas.microsoft.com/office/drawing/2014/main" id="{55BB82E5-2C48-1F55-22C3-67473A055A31}"/>
              </a:ext>
            </a:extLst>
          </p:cNvPr>
          <p:cNvSpPr>
            <a:spLocks/>
          </p:cNvSpPr>
          <p:nvPr/>
        </p:nvSpPr>
        <p:spPr>
          <a:xfrm>
            <a:off x="900548" y="4043996"/>
            <a:ext cx="7629075" cy="803181"/>
          </a:xfrm>
          <a:prstGeom prst="roundRect">
            <a:avLst/>
          </a:prstGeom>
          <a:noFill/>
          <a:ln w="9525" cap="flat" cmpd="sng">
            <a:solidFill>
              <a:schemeClr val="tx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31" name="TextBox 30">
            <a:extLst>
              <a:ext uri="{FF2B5EF4-FFF2-40B4-BE49-F238E27FC236}">
                <a16:creationId xmlns:a16="http://schemas.microsoft.com/office/drawing/2014/main" id="{9D12C74B-4ACE-413E-E58D-3A4E0D9EC72B}"/>
              </a:ext>
            </a:extLst>
          </p:cNvPr>
          <p:cNvSpPr txBox="1">
            <a:spLocks/>
          </p:cNvSpPr>
          <p:nvPr/>
        </p:nvSpPr>
        <p:spPr>
          <a:xfrm>
            <a:off x="1454399" y="4146796"/>
            <a:ext cx="6691567" cy="597581"/>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2" name="Rectangle 31">
            <a:extLst>
              <a:ext uri="{FF2B5EF4-FFF2-40B4-BE49-F238E27FC236}">
                <a16:creationId xmlns:a16="http://schemas.microsoft.com/office/drawing/2014/main" id="{5E46D059-F98E-D9D9-C507-AF48A68DF672}"/>
              </a:ext>
            </a:extLst>
          </p:cNvPr>
          <p:cNvSpPr>
            <a:spLocks/>
          </p:cNvSpPr>
          <p:nvPr/>
        </p:nvSpPr>
        <p:spPr>
          <a:xfrm>
            <a:off x="554732" y="4146795"/>
            <a:ext cx="780862" cy="597582"/>
          </a:xfrm>
          <a:prstGeom prst="rect">
            <a:avLst/>
          </a:prstGeom>
          <a:solidFill>
            <a:schemeClr val="tx1">
              <a:lumMod val="60000"/>
              <a:lumOff val="40000"/>
            </a:schemeClr>
          </a:solidFill>
          <a:ln>
            <a:noFill/>
          </a:ln>
        </p:spPr>
        <p:txBody>
          <a:bodyPr spcFirstLastPara="1" wrap="square" lIns="91425" tIns="91425" rIns="91425" bIns="100575" anchor="ctr" anchorCtr="0">
            <a:noAutofit/>
          </a:bodyPr>
          <a:lstStyle/>
          <a:p>
            <a:pPr algn="ctr"/>
            <a:r>
              <a:rPr lang="en-US" sz="2600" dirty="0">
                <a:solidFill>
                  <a:schemeClr val="bg2"/>
                </a:solidFill>
              </a:rPr>
              <a:t>3</a:t>
            </a:r>
          </a:p>
        </p:txBody>
      </p:sp>
      <p:sp>
        <p:nvSpPr>
          <p:cNvPr id="34" name="Rectangle: Rounded Corners 33">
            <a:extLst>
              <a:ext uri="{FF2B5EF4-FFF2-40B4-BE49-F238E27FC236}">
                <a16:creationId xmlns:a16="http://schemas.microsoft.com/office/drawing/2014/main" id="{CD9C40FE-0320-FBC9-E784-BA5DE3477537}"/>
              </a:ext>
            </a:extLst>
          </p:cNvPr>
          <p:cNvSpPr>
            <a:spLocks/>
          </p:cNvSpPr>
          <p:nvPr/>
        </p:nvSpPr>
        <p:spPr>
          <a:xfrm>
            <a:off x="900548" y="5171188"/>
            <a:ext cx="7629075" cy="803181"/>
          </a:xfrm>
          <a:prstGeom prst="round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35" name="TextBox 34">
            <a:extLst>
              <a:ext uri="{FF2B5EF4-FFF2-40B4-BE49-F238E27FC236}">
                <a16:creationId xmlns:a16="http://schemas.microsoft.com/office/drawing/2014/main" id="{26796600-C511-260D-E988-FD5146A08B65}"/>
              </a:ext>
            </a:extLst>
          </p:cNvPr>
          <p:cNvSpPr txBox="1">
            <a:spLocks/>
          </p:cNvSpPr>
          <p:nvPr/>
        </p:nvSpPr>
        <p:spPr>
          <a:xfrm>
            <a:off x="1454399" y="5273988"/>
            <a:ext cx="6691567" cy="597581"/>
          </a:xfrm>
          <a:prstGeom prst="rect">
            <a:avLst/>
          </a:prstGeom>
          <a:noFill/>
          <a:ln>
            <a:noFill/>
          </a:ln>
        </p:spPr>
        <p:txBody>
          <a:bodyPr vert="horz" wrap="square" rtlCol="0" anchor="ctr">
            <a:noAutofit/>
          </a:bodyPr>
          <a:lstStyle/>
          <a:p>
            <a:pPr>
              <a:lnSpc>
                <a:spcPct val="150000"/>
              </a:lnSpc>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
        <p:nvSpPr>
          <p:cNvPr id="36" name="Rectangle 35">
            <a:extLst>
              <a:ext uri="{FF2B5EF4-FFF2-40B4-BE49-F238E27FC236}">
                <a16:creationId xmlns:a16="http://schemas.microsoft.com/office/drawing/2014/main" id="{B2D47A8C-2FE7-50D9-55AA-6D491151BC50}"/>
              </a:ext>
            </a:extLst>
          </p:cNvPr>
          <p:cNvSpPr>
            <a:spLocks/>
          </p:cNvSpPr>
          <p:nvPr/>
        </p:nvSpPr>
        <p:spPr>
          <a:xfrm>
            <a:off x="554732" y="5273987"/>
            <a:ext cx="780862" cy="597582"/>
          </a:xfrm>
          <a:prstGeom prst="rect">
            <a:avLst/>
          </a:prstGeom>
          <a:solidFill>
            <a:schemeClr val="accent1"/>
          </a:solidFill>
          <a:ln>
            <a:noFill/>
          </a:ln>
        </p:spPr>
        <p:txBody>
          <a:bodyPr spcFirstLastPara="1" wrap="square" lIns="91425" tIns="91425" rIns="91425" bIns="100575" anchor="ctr" anchorCtr="0">
            <a:noAutofit/>
          </a:bodyPr>
          <a:lstStyle/>
          <a:p>
            <a:pPr algn="ctr"/>
            <a:r>
              <a:rPr lang="en-US" sz="2600" dirty="0">
                <a:solidFill>
                  <a:schemeClr val="bg2"/>
                </a:solidFill>
              </a:rPr>
              <a:t>4</a:t>
            </a:r>
          </a:p>
        </p:txBody>
      </p:sp>
      <p:sp>
        <p:nvSpPr>
          <p:cNvPr id="37" name="Rectangle: Rounded Corners 36">
            <a:extLst>
              <a:ext uri="{FF2B5EF4-FFF2-40B4-BE49-F238E27FC236}">
                <a16:creationId xmlns:a16="http://schemas.microsoft.com/office/drawing/2014/main" id="{920FA3D3-8032-283F-D2D9-101282F37B51}"/>
              </a:ext>
            </a:extLst>
          </p:cNvPr>
          <p:cNvSpPr>
            <a:spLocks/>
          </p:cNvSpPr>
          <p:nvPr/>
        </p:nvSpPr>
        <p:spPr>
          <a:xfrm>
            <a:off x="8648429" y="1789610"/>
            <a:ext cx="2988832" cy="4184759"/>
          </a:xfrm>
          <a:prstGeom prst="roundRect">
            <a:avLst>
              <a:gd name="adj" fmla="val 3362"/>
            </a:avLst>
          </a:prstGeom>
          <a:noFill/>
          <a:ln w="9525" cap="flat" cmpd="sng">
            <a:solidFill>
              <a:schemeClr val="tx1">
                <a:lumMod val="40000"/>
                <a:lumOff val="60000"/>
              </a:schemeClr>
            </a:solidFill>
            <a:prstDash val="solid"/>
            <a:round/>
            <a:headEnd type="none" w="sm" len="sm"/>
            <a:tailEnd type="none" w="sm" len="sm"/>
          </a:ln>
        </p:spPr>
        <p:txBody>
          <a:bodyPr spcFirstLastPara="1" wrap="square" lIns="91425" tIns="91425" rIns="91425" bIns="91425" anchor="ctr" anchorCtr="0">
            <a:noAutofit/>
          </a:bodyPr>
          <a:lstStyle/>
          <a:p>
            <a:endParaRPr lang="en-US" dirty="0">
              <a:solidFill>
                <a:schemeClr val="tx1"/>
              </a:solidFill>
            </a:endParaRPr>
          </a:p>
        </p:txBody>
      </p:sp>
      <p:sp>
        <p:nvSpPr>
          <p:cNvPr id="38" name="TextBox 37">
            <a:extLst>
              <a:ext uri="{FF2B5EF4-FFF2-40B4-BE49-F238E27FC236}">
                <a16:creationId xmlns:a16="http://schemas.microsoft.com/office/drawing/2014/main" id="{CCE71E32-298D-D856-E789-CA60861D9B42}"/>
              </a:ext>
            </a:extLst>
          </p:cNvPr>
          <p:cNvSpPr txBox="1">
            <a:spLocks/>
          </p:cNvSpPr>
          <p:nvPr/>
        </p:nvSpPr>
        <p:spPr>
          <a:xfrm>
            <a:off x="8738776" y="1892410"/>
            <a:ext cx="2808139" cy="3979159"/>
          </a:xfrm>
          <a:prstGeom prst="rect">
            <a:avLst/>
          </a:prstGeom>
          <a:noFill/>
          <a:ln>
            <a:noFill/>
          </a:ln>
        </p:spPr>
        <p:txBody>
          <a:bodyPr vert="horz" wrap="square" rtlCol="0" anchor="ctr">
            <a:noAutofit/>
          </a:bodyPr>
          <a:lstStyle/>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p>
          <a:p>
            <a:pPr marL="285750" indent="-285750">
              <a:lnSpc>
                <a:spcPct val="150000"/>
              </a:lnSpc>
              <a:buFont typeface="Arial" panose="020B0604020202020204" pitchFamily="34" charset="0"/>
              <a:buChar char="•"/>
            </a:pPr>
            <a:r>
              <a:rPr kumimoji="0" lang="en-US" sz="1400" i="0" u="none" strike="noStrike" kern="1200" cap="none" spc="0" normalizeH="0" baseline="0" noProof="0" dirty="0">
                <a:ln>
                  <a:noFill/>
                </a:ln>
                <a:solidFill>
                  <a:schemeClr val="bg2"/>
                </a:solidFill>
                <a:effectLst/>
                <a:uLnTx/>
                <a:uFillTx/>
                <a:latin typeface="+mj-lt"/>
                <a:ea typeface="+mn-ea"/>
                <a:cs typeface="+mn-cs"/>
              </a:rPr>
              <a:t>Etiam vitae quam quis leo pulvinar lacinia. </a:t>
            </a:r>
            <a:r>
              <a:rPr lang="en-US" sz="1400" dirty="0">
                <a:solidFill>
                  <a:schemeClr val="bg2"/>
                </a:solidFill>
                <a:latin typeface="+mj-lt"/>
              </a:rPr>
              <a:t>Vitae</a:t>
            </a:r>
            <a:r>
              <a:rPr kumimoji="0" lang="en-US" sz="1400" b="0" i="0" u="none" strike="noStrike" kern="1200" cap="none" spc="0" normalizeH="0" baseline="0" noProof="0" dirty="0">
                <a:ln>
                  <a:noFill/>
                </a:ln>
                <a:solidFill>
                  <a:schemeClr val="bg2"/>
                </a:solidFill>
                <a:effectLst/>
                <a:uLnTx/>
                <a:uFillTx/>
                <a:latin typeface="+mj-lt"/>
                <a:ea typeface="+mn-ea"/>
                <a:cs typeface="+mn-cs"/>
              </a:rPr>
              <a:t> quam quis leo at quis odio. </a:t>
            </a:r>
            <a:endParaRPr kumimoji="0" lang="en-US" sz="1400" i="0" u="none" strike="noStrike" kern="1200" cap="none" spc="0" normalizeH="0" baseline="0" noProof="0" dirty="0">
              <a:ln>
                <a:noFill/>
              </a:ln>
              <a:solidFill>
                <a:schemeClr val="bg2"/>
              </a:solidFill>
              <a:effectLst/>
              <a:uLnTx/>
              <a:uFillTx/>
              <a:latin typeface="+mj-lt"/>
              <a:ea typeface="+mn-ea"/>
              <a:cs typeface="+mn-cs"/>
            </a:endParaRPr>
          </a:p>
        </p:txBody>
      </p:sp>
    </p:spTree>
    <p:custDataLst>
      <p:tags r:id="rId1"/>
    </p:custDataLst>
    <p:extLst>
      <p:ext uri="{BB962C8B-B14F-4D97-AF65-F5344CB8AC3E}">
        <p14:creationId xmlns:p14="http://schemas.microsoft.com/office/powerpoint/2010/main" val="13067514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NAME" val="5. Source"/>
</p:tagLst>
</file>

<file path=ppt/tags/tag10.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00.xml><?xml version="1.0" encoding="utf-8"?>
<p:tagLst xmlns:a="http://schemas.openxmlformats.org/drawingml/2006/main" xmlns:r="http://schemas.openxmlformats.org/officeDocument/2006/relationships" xmlns:p="http://schemas.openxmlformats.org/presentationml/2006/main">
  <p:tag name="AUXI_KEYWORD" val="x"/>
  <p:tag name="AUXI_INDEX" val="8"/>
  <p:tag name="NAME" val="CustomIcon"/>
</p:tagLst>
</file>

<file path=ppt/tags/tag101.xml><?xml version="1.0" encoding="utf-8"?>
<p:tagLst xmlns:a="http://schemas.openxmlformats.org/drawingml/2006/main" xmlns:r="http://schemas.openxmlformats.org/officeDocument/2006/relationships" xmlns:p="http://schemas.openxmlformats.org/presentationml/2006/main">
  <p:tag name="AUXI_KEYWORD" val="x"/>
  <p:tag name="AUXI_INDEX" val="8"/>
  <p:tag name="NAME" val="CustomIcon"/>
</p:tagLst>
</file>

<file path=ppt/tags/tag102.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ags/tag103.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ags/tag104.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ags/tag105.xml><?xml version="1.0" encoding="utf-8"?>
<p:tagLst xmlns:a="http://schemas.openxmlformats.org/drawingml/2006/main" xmlns:r="http://schemas.openxmlformats.org/officeDocument/2006/relationships" xmlns:p="http://schemas.openxmlformats.org/presentationml/2006/main">
  <p:tag name="AUXI_KEYWORD" val="x"/>
  <p:tag name="AUXI_INDEX" val="8"/>
  <p:tag name="NAME" val="CustomIcon"/>
</p:tagLst>
</file>

<file path=ppt/tags/tag10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09.xml><?xml version="1.0" encoding="utf-8"?>
<p:tagLst xmlns:a="http://schemas.openxmlformats.org/drawingml/2006/main" xmlns:r="http://schemas.openxmlformats.org/officeDocument/2006/relationships" xmlns:p="http://schemas.openxmlformats.org/presentationml/2006/main">
  <p:tag name="NAME" val="CustomIcon"/>
</p:tagLst>
</file>

<file path=ppt/tags/tag1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10.xml><?xml version="1.0" encoding="utf-8"?>
<p:tagLst xmlns:a="http://schemas.openxmlformats.org/drawingml/2006/main" xmlns:r="http://schemas.openxmlformats.org/officeDocument/2006/relationships" xmlns:p="http://schemas.openxmlformats.org/presentationml/2006/main">
  <p:tag name="NAME" val="CustomIcon"/>
</p:tagLst>
</file>

<file path=ppt/tags/tag111.xml><?xml version="1.0" encoding="utf-8"?>
<p:tagLst xmlns:a="http://schemas.openxmlformats.org/drawingml/2006/main" xmlns:r="http://schemas.openxmlformats.org/officeDocument/2006/relationships" xmlns:p="http://schemas.openxmlformats.org/presentationml/2006/main">
  <p:tag name="NAME" val="CustomIcon"/>
</p:tagLst>
</file>

<file path=ppt/tags/tag112.xml><?xml version="1.0" encoding="utf-8"?>
<p:tagLst xmlns:a="http://schemas.openxmlformats.org/drawingml/2006/main" xmlns:r="http://schemas.openxmlformats.org/officeDocument/2006/relationships" xmlns:p="http://schemas.openxmlformats.org/presentationml/2006/main">
  <p:tag name="NAME" val="CustomIcon"/>
</p:tagLst>
</file>

<file path=ppt/tags/tag11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14.xml><?xml version="1.0" encoding="utf-8"?>
<p:tagLst xmlns:a="http://schemas.openxmlformats.org/drawingml/2006/main" xmlns:r="http://schemas.openxmlformats.org/officeDocument/2006/relationships" xmlns:p="http://schemas.openxmlformats.org/presentationml/2006/main">
  <p:tag name="NAME" val="CustomIcon"/>
</p:tagLst>
</file>

<file path=ppt/tags/tag115.xml><?xml version="1.0" encoding="utf-8"?>
<p:tagLst xmlns:a="http://schemas.openxmlformats.org/drawingml/2006/main" xmlns:r="http://schemas.openxmlformats.org/officeDocument/2006/relationships" xmlns:p="http://schemas.openxmlformats.org/presentationml/2006/main">
  <p:tag name="NAME" val="CustomIcon"/>
</p:tagLst>
</file>

<file path=ppt/tags/tag116.xml><?xml version="1.0" encoding="utf-8"?>
<p:tagLst xmlns:a="http://schemas.openxmlformats.org/drawingml/2006/main" xmlns:r="http://schemas.openxmlformats.org/officeDocument/2006/relationships" xmlns:p="http://schemas.openxmlformats.org/presentationml/2006/main">
  <p:tag name="NAME" val="CustomIcon"/>
</p:tagLst>
</file>

<file path=ppt/tags/tag11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1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1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2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21.xml><?xml version="1.0" encoding="utf-8"?>
<p:tagLst xmlns:a="http://schemas.openxmlformats.org/drawingml/2006/main" xmlns:r="http://schemas.openxmlformats.org/officeDocument/2006/relationships" xmlns:p="http://schemas.openxmlformats.org/presentationml/2006/main">
  <p:tag name="NAME" val="CustomIcon"/>
</p:tagLst>
</file>

<file path=ppt/tags/tag122.xml><?xml version="1.0" encoding="utf-8"?>
<p:tagLst xmlns:a="http://schemas.openxmlformats.org/drawingml/2006/main" xmlns:r="http://schemas.openxmlformats.org/officeDocument/2006/relationships" xmlns:p="http://schemas.openxmlformats.org/presentationml/2006/main">
  <p:tag name="NAME" val="CustomIcon"/>
</p:tagLst>
</file>

<file path=ppt/tags/tag123.xml><?xml version="1.0" encoding="utf-8"?>
<p:tagLst xmlns:a="http://schemas.openxmlformats.org/drawingml/2006/main" xmlns:r="http://schemas.openxmlformats.org/officeDocument/2006/relationships" xmlns:p="http://schemas.openxmlformats.org/presentationml/2006/main">
  <p:tag name="NAME" val="CustomIcon"/>
</p:tagLst>
</file>

<file path=ppt/tags/tag124.xml><?xml version="1.0" encoding="utf-8"?>
<p:tagLst xmlns:a="http://schemas.openxmlformats.org/drawingml/2006/main" xmlns:r="http://schemas.openxmlformats.org/officeDocument/2006/relationships" xmlns:p="http://schemas.openxmlformats.org/presentationml/2006/main">
  <p:tag name="NAME" val="CustomIcon"/>
</p:tagLst>
</file>

<file path=ppt/tags/tag125.xml><?xml version="1.0" encoding="utf-8"?>
<p:tagLst xmlns:a="http://schemas.openxmlformats.org/drawingml/2006/main" xmlns:r="http://schemas.openxmlformats.org/officeDocument/2006/relationships" xmlns:p="http://schemas.openxmlformats.org/presentationml/2006/main">
  <p:tag name="NAME" val="CustomIcon"/>
</p:tagLst>
</file>

<file path=ppt/tags/tag126.xml><?xml version="1.0" encoding="utf-8"?>
<p:tagLst xmlns:a="http://schemas.openxmlformats.org/drawingml/2006/main" xmlns:r="http://schemas.openxmlformats.org/officeDocument/2006/relationships" xmlns:p="http://schemas.openxmlformats.org/presentationml/2006/main">
  <p:tag name="NAME" val="CustomIcon"/>
</p:tagLst>
</file>

<file path=ppt/tags/tag127.xml><?xml version="1.0" encoding="utf-8"?>
<p:tagLst xmlns:a="http://schemas.openxmlformats.org/drawingml/2006/main" xmlns:r="http://schemas.openxmlformats.org/officeDocument/2006/relationships" xmlns:p="http://schemas.openxmlformats.org/presentationml/2006/main">
  <p:tag name="NAME" val="CustomIcon"/>
</p:tagLst>
</file>

<file path=ppt/tags/tag128.xml><?xml version="1.0" encoding="utf-8"?>
<p:tagLst xmlns:a="http://schemas.openxmlformats.org/drawingml/2006/main" xmlns:r="http://schemas.openxmlformats.org/officeDocument/2006/relationships" xmlns:p="http://schemas.openxmlformats.org/presentationml/2006/main">
  <p:tag name="NAME" val="CustomIcon"/>
</p:tagLst>
</file>

<file path=ppt/tags/tag12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0.xml><?xml version="1.0" encoding="utf-8"?>
<p:tagLst xmlns:a="http://schemas.openxmlformats.org/drawingml/2006/main" xmlns:r="http://schemas.openxmlformats.org/officeDocument/2006/relationships" xmlns:p="http://schemas.openxmlformats.org/presentationml/2006/main">
  <p:tag name="NAME" val="CustomIcon"/>
</p:tagLst>
</file>

<file path=ppt/tags/tag131.xml><?xml version="1.0" encoding="utf-8"?>
<p:tagLst xmlns:a="http://schemas.openxmlformats.org/drawingml/2006/main" xmlns:r="http://schemas.openxmlformats.org/officeDocument/2006/relationships" xmlns:p="http://schemas.openxmlformats.org/presentationml/2006/main">
  <p:tag name="NAME" val="CustomIcon"/>
</p:tagLst>
</file>

<file path=ppt/tags/tag132.xml><?xml version="1.0" encoding="utf-8"?>
<p:tagLst xmlns:a="http://schemas.openxmlformats.org/drawingml/2006/main" xmlns:r="http://schemas.openxmlformats.org/officeDocument/2006/relationships" xmlns:p="http://schemas.openxmlformats.org/presentationml/2006/main">
  <p:tag name="NAME" val="CustomIcon"/>
</p:tagLst>
</file>

<file path=ppt/tags/tag133.xml><?xml version="1.0" encoding="utf-8"?>
<p:tagLst xmlns:a="http://schemas.openxmlformats.org/drawingml/2006/main" xmlns:r="http://schemas.openxmlformats.org/officeDocument/2006/relationships" xmlns:p="http://schemas.openxmlformats.org/presentationml/2006/main">
  <p:tag name="NAME" val="CustomIcon"/>
</p:tagLst>
</file>

<file path=ppt/tags/tag134.xml><?xml version="1.0" encoding="utf-8"?>
<p:tagLst xmlns:a="http://schemas.openxmlformats.org/drawingml/2006/main" xmlns:r="http://schemas.openxmlformats.org/officeDocument/2006/relationships" xmlns:p="http://schemas.openxmlformats.org/presentationml/2006/main">
  <p:tag name="NAME" val="CustomIcon"/>
</p:tagLst>
</file>

<file path=ppt/tags/tag135.xml><?xml version="1.0" encoding="utf-8"?>
<p:tagLst xmlns:a="http://schemas.openxmlformats.org/drawingml/2006/main" xmlns:r="http://schemas.openxmlformats.org/officeDocument/2006/relationships" xmlns:p="http://schemas.openxmlformats.org/presentationml/2006/main">
  <p:tag name="NAME" val="CustomIcon"/>
</p:tagLst>
</file>

<file path=ppt/tags/tag136.xml><?xml version="1.0" encoding="utf-8"?>
<p:tagLst xmlns:a="http://schemas.openxmlformats.org/drawingml/2006/main" xmlns:r="http://schemas.openxmlformats.org/officeDocument/2006/relationships" xmlns:p="http://schemas.openxmlformats.org/presentationml/2006/main">
  <p:tag name="NAME" val="CustomIcon"/>
</p:tagLst>
</file>

<file path=ppt/tags/tag137.xml><?xml version="1.0" encoding="utf-8"?>
<p:tagLst xmlns:a="http://schemas.openxmlformats.org/drawingml/2006/main" xmlns:r="http://schemas.openxmlformats.org/officeDocument/2006/relationships" xmlns:p="http://schemas.openxmlformats.org/presentationml/2006/main">
  <p:tag name="NAME" val="CustomIcon"/>
</p:tagLst>
</file>

<file path=ppt/tags/tag138.xml><?xml version="1.0" encoding="utf-8"?>
<p:tagLst xmlns:a="http://schemas.openxmlformats.org/drawingml/2006/main" xmlns:r="http://schemas.openxmlformats.org/officeDocument/2006/relationships" xmlns:p="http://schemas.openxmlformats.org/presentationml/2006/main">
  <p:tag name="NAME" val="CustomIcon"/>
</p:tagLst>
</file>

<file path=ppt/tags/tag139.xml><?xml version="1.0" encoding="utf-8"?>
<p:tagLst xmlns:a="http://schemas.openxmlformats.org/drawingml/2006/main" xmlns:r="http://schemas.openxmlformats.org/officeDocument/2006/relationships" xmlns:p="http://schemas.openxmlformats.org/presentationml/2006/main">
  <p:tag name="NAME" val="CustomIcon"/>
</p:tagLst>
</file>

<file path=ppt/tags/tag1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40.xml><?xml version="1.0" encoding="utf-8"?>
<p:tagLst xmlns:a="http://schemas.openxmlformats.org/drawingml/2006/main" xmlns:r="http://schemas.openxmlformats.org/officeDocument/2006/relationships" xmlns:p="http://schemas.openxmlformats.org/presentationml/2006/main">
  <p:tag name="NAME" val="CustomIcon"/>
</p:tagLst>
</file>

<file path=ppt/tags/tag141.xml><?xml version="1.0" encoding="utf-8"?>
<p:tagLst xmlns:a="http://schemas.openxmlformats.org/drawingml/2006/main" xmlns:r="http://schemas.openxmlformats.org/officeDocument/2006/relationships" xmlns:p="http://schemas.openxmlformats.org/presentationml/2006/main">
  <p:tag name="NAME" val="CustomIcon"/>
</p:tagLst>
</file>

<file path=ppt/tags/tag142.xml><?xml version="1.0" encoding="utf-8"?>
<p:tagLst xmlns:a="http://schemas.openxmlformats.org/drawingml/2006/main" xmlns:r="http://schemas.openxmlformats.org/officeDocument/2006/relationships" xmlns:p="http://schemas.openxmlformats.org/presentationml/2006/main">
  <p:tag name="NAME" val="CustomIcon"/>
</p:tagLst>
</file>

<file path=ppt/tags/tag14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44.xml><?xml version="1.0" encoding="utf-8"?>
<p:tagLst xmlns:a="http://schemas.openxmlformats.org/drawingml/2006/main" xmlns:r="http://schemas.openxmlformats.org/officeDocument/2006/relationships" xmlns:p="http://schemas.openxmlformats.org/presentationml/2006/main">
  <p:tag name="NAME" val="CustomIcon"/>
</p:tagLst>
</file>

<file path=ppt/tags/tag145.xml><?xml version="1.0" encoding="utf-8"?>
<p:tagLst xmlns:a="http://schemas.openxmlformats.org/drawingml/2006/main" xmlns:r="http://schemas.openxmlformats.org/officeDocument/2006/relationships" xmlns:p="http://schemas.openxmlformats.org/presentationml/2006/main">
  <p:tag name="NAME" val="CustomIcon"/>
</p:tagLst>
</file>

<file path=ppt/tags/tag146.xml><?xml version="1.0" encoding="utf-8"?>
<p:tagLst xmlns:a="http://schemas.openxmlformats.org/drawingml/2006/main" xmlns:r="http://schemas.openxmlformats.org/officeDocument/2006/relationships" xmlns:p="http://schemas.openxmlformats.org/presentationml/2006/main">
  <p:tag name="NAME" val="CustomIcon"/>
</p:tagLst>
</file>

<file path=ppt/tags/tag147.xml><?xml version="1.0" encoding="utf-8"?>
<p:tagLst xmlns:a="http://schemas.openxmlformats.org/drawingml/2006/main" xmlns:r="http://schemas.openxmlformats.org/officeDocument/2006/relationships" xmlns:p="http://schemas.openxmlformats.org/presentationml/2006/main">
  <p:tag name="NAME" val="CustomIcon"/>
</p:tagLst>
</file>

<file path=ppt/tags/tag148.xml><?xml version="1.0" encoding="utf-8"?>
<p:tagLst xmlns:a="http://schemas.openxmlformats.org/drawingml/2006/main" xmlns:r="http://schemas.openxmlformats.org/officeDocument/2006/relationships" xmlns:p="http://schemas.openxmlformats.org/presentationml/2006/main">
  <p:tag name="NAME" val="CustomIcon"/>
</p:tagLst>
</file>

<file path=ppt/tags/tag149.xml><?xml version="1.0" encoding="utf-8"?>
<p:tagLst xmlns:a="http://schemas.openxmlformats.org/drawingml/2006/main" xmlns:r="http://schemas.openxmlformats.org/officeDocument/2006/relationships" xmlns:p="http://schemas.openxmlformats.org/presentationml/2006/main">
  <p:tag name="NAME" val="CustomIcon"/>
</p:tagLst>
</file>

<file path=ppt/tags/tag1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51.xml><?xml version="1.0" encoding="utf-8"?>
<p:tagLst xmlns:a="http://schemas.openxmlformats.org/drawingml/2006/main" xmlns:r="http://schemas.openxmlformats.org/officeDocument/2006/relationships" xmlns:p="http://schemas.openxmlformats.org/presentationml/2006/main">
  <p:tag name="NAME" val="CustomIcon"/>
</p:tagLst>
</file>

<file path=ppt/tags/tag152.xml><?xml version="1.0" encoding="utf-8"?>
<p:tagLst xmlns:a="http://schemas.openxmlformats.org/drawingml/2006/main" xmlns:r="http://schemas.openxmlformats.org/officeDocument/2006/relationships" xmlns:p="http://schemas.openxmlformats.org/presentationml/2006/main">
  <p:tag name="NAME" val="CustomIcon"/>
</p:tagLst>
</file>

<file path=ppt/tags/tag153.xml><?xml version="1.0" encoding="utf-8"?>
<p:tagLst xmlns:a="http://schemas.openxmlformats.org/drawingml/2006/main" xmlns:r="http://schemas.openxmlformats.org/officeDocument/2006/relationships" xmlns:p="http://schemas.openxmlformats.org/presentationml/2006/main">
  <p:tag name="NAME" val="CustomIcon"/>
</p:tagLst>
</file>

<file path=ppt/tags/tag154.xml><?xml version="1.0" encoding="utf-8"?>
<p:tagLst xmlns:a="http://schemas.openxmlformats.org/drawingml/2006/main" xmlns:r="http://schemas.openxmlformats.org/officeDocument/2006/relationships" xmlns:p="http://schemas.openxmlformats.org/presentationml/2006/main">
  <p:tag name="NAME" val="CustomIcon"/>
  <p:tag name="AUXI_ENCLOSE_COLOR_RGB" val="16777215"/>
</p:tagLst>
</file>

<file path=ppt/tags/tag155.xml><?xml version="1.0" encoding="utf-8"?>
<p:tagLst xmlns:a="http://schemas.openxmlformats.org/drawingml/2006/main" xmlns:r="http://schemas.openxmlformats.org/officeDocument/2006/relationships" xmlns:p="http://schemas.openxmlformats.org/presentationml/2006/main">
  <p:tag name="NAME" val="CustomIcon"/>
</p:tagLst>
</file>

<file path=ppt/tags/tag156.xml><?xml version="1.0" encoding="utf-8"?>
<p:tagLst xmlns:a="http://schemas.openxmlformats.org/drawingml/2006/main" xmlns:r="http://schemas.openxmlformats.org/officeDocument/2006/relationships" xmlns:p="http://schemas.openxmlformats.org/presentationml/2006/main">
  <p:tag name="NAME" val="CustomIcon"/>
</p:tagLst>
</file>

<file path=ppt/tags/tag1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5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159.xml><?xml version="1.0" encoding="utf-8"?>
<p:tagLst xmlns:a="http://schemas.openxmlformats.org/drawingml/2006/main" xmlns:r="http://schemas.openxmlformats.org/officeDocument/2006/relationships" xmlns:p="http://schemas.openxmlformats.org/presentationml/2006/main">
  <p:tag name="NAME" val="CustomIcon"/>
</p:tagLst>
</file>

<file path=ppt/tags/tag1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60.xml><?xml version="1.0" encoding="utf-8"?>
<p:tagLst xmlns:a="http://schemas.openxmlformats.org/drawingml/2006/main" xmlns:r="http://schemas.openxmlformats.org/officeDocument/2006/relationships" xmlns:p="http://schemas.openxmlformats.org/presentationml/2006/main">
  <p:tag name="NAME" val="CustomIcon"/>
</p:tagLst>
</file>

<file path=ppt/tags/tag161.xml><?xml version="1.0" encoding="utf-8"?>
<p:tagLst xmlns:a="http://schemas.openxmlformats.org/drawingml/2006/main" xmlns:r="http://schemas.openxmlformats.org/officeDocument/2006/relationships" xmlns:p="http://schemas.openxmlformats.org/presentationml/2006/main">
  <p:tag name="NAME" val="CustomIcon"/>
</p:tagLst>
</file>

<file path=ppt/tags/tag162.xml><?xml version="1.0" encoding="utf-8"?>
<p:tagLst xmlns:a="http://schemas.openxmlformats.org/drawingml/2006/main" xmlns:r="http://schemas.openxmlformats.org/officeDocument/2006/relationships" xmlns:p="http://schemas.openxmlformats.org/presentationml/2006/main">
  <p:tag name="NAME" val="CustomIcon"/>
</p:tagLst>
</file>

<file path=ppt/tags/tag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xml><?xml version="1.0" encoding="utf-8"?>
<p:tagLst xmlns:a="http://schemas.openxmlformats.org/drawingml/2006/main" xmlns:r="http://schemas.openxmlformats.org/officeDocument/2006/relationships" xmlns:p="http://schemas.openxmlformats.org/presentationml/2006/main">
  <p:tag name="SHAPENAME" val="BottomLine"/>
</p:tagLst>
</file>

<file path=ppt/tags/tag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SHAPENAME" val="TopLine"/>
</p:tagLst>
</file>

<file path=ppt/tags/tag3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5.xml><?xml version="1.0" encoding="utf-8"?>
<p:tagLst xmlns:a="http://schemas.openxmlformats.org/drawingml/2006/main" xmlns:r="http://schemas.openxmlformats.org/officeDocument/2006/relationships" xmlns:p="http://schemas.openxmlformats.org/presentationml/2006/main">
  <p:tag name="SHAPENAME" val="5. Source"/>
</p:tagLst>
</file>

<file path=ppt/tags/tag3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3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3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4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4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NAME" val="CustomIcon"/>
</p:tagLst>
</file>

<file path=ppt/tags/tag5.xml><?xml version="1.0" encoding="utf-8"?>
<p:tagLst xmlns:a="http://schemas.openxmlformats.org/drawingml/2006/main" xmlns:r="http://schemas.openxmlformats.org/officeDocument/2006/relationships" xmlns:p="http://schemas.openxmlformats.org/presentationml/2006/main">
  <p:tag name="SHAPENAME" val="5. Source"/>
</p:tagLst>
</file>

<file path=ppt/tags/tag50.xml><?xml version="1.0" encoding="utf-8"?>
<p:tagLst xmlns:a="http://schemas.openxmlformats.org/drawingml/2006/main" xmlns:r="http://schemas.openxmlformats.org/officeDocument/2006/relationships" xmlns:p="http://schemas.openxmlformats.org/presentationml/2006/main">
  <p:tag name="NAME" val="CustomIcon"/>
</p:tagLst>
</file>

<file path=ppt/tags/tag51.xml><?xml version="1.0" encoding="utf-8"?>
<p:tagLst xmlns:a="http://schemas.openxmlformats.org/drawingml/2006/main" xmlns:r="http://schemas.openxmlformats.org/officeDocument/2006/relationships" xmlns:p="http://schemas.openxmlformats.org/presentationml/2006/main">
  <p:tag name="NAME" val="CustomIcon"/>
</p:tagLst>
</file>

<file path=ppt/tags/tag52.xml><?xml version="1.0" encoding="utf-8"?>
<p:tagLst xmlns:a="http://schemas.openxmlformats.org/drawingml/2006/main" xmlns:r="http://schemas.openxmlformats.org/officeDocument/2006/relationships" xmlns:p="http://schemas.openxmlformats.org/presentationml/2006/main">
  <p:tag name="NAME" val="CustomIcon"/>
</p:tagLst>
</file>

<file path=ppt/tags/tag53.xml><?xml version="1.0" encoding="utf-8"?>
<p:tagLst xmlns:a="http://schemas.openxmlformats.org/drawingml/2006/main" xmlns:r="http://schemas.openxmlformats.org/officeDocument/2006/relationships" xmlns:p="http://schemas.openxmlformats.org/presentationml/2006/main">
  <p:tag name="NAME" val="CustomIcon"/>
</p:tagLst>
</file>

<file path=ppt/tags/tag5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58.xml><?xml version="1.0" encoding="utf-8"?>
<p:tagLst xmlns:a="http://schemas.openxmlformats.org/drawingml/2006/main" xmlns:r="http://schemas.openxmlformats.org/officeDocument/2006/relationships" xmlns:p="http://schemas.openxmlformats.org/presentationml/2006/main">
  <p:tag name="NAME" val="CustomIcon"/>
</p:tagLst>
</file>

<file path=ppt/tags/tag59.xml><?xml version="1.0" encoding="utf-8"?>
<p:tagLst xmlns:a="http://schemas.openxmlformats.org/drawingml/2006/main" xmlns:r="http://schemas.openxmlformats.org/officeDocument/2006/relationships" xmlns:p="http://schemas.openxmlformats.org/presentationml/2006/main">
  <p:tag name="NAME" val="CustomIcon"/>
</p:tagLst>
</file>

<file path=ppt/tags/tag6.xml><?xml version="1.0" encoding="utf-8"?>
<p:tagLst xmlns:a="http://schemas.openxmlformats.org/drawingml/2006/main" xmlns:r="http://schemas.openxmlformats.org/officeDocument/2006/relationships" xmlns:p="http://schemas.openxmlformats.org/presentationml/2006/main">
  <p:tag name="SHAPENAME" val="BottomLine"/>
</p:tagLst>
</file>

<file path=ppt/tags/tag60.xml><?xml version="1.0" encoding="utf-8"?>
<p:tagLst xmlns:a="http://schemas.openxmlformats.org/drawingml/2006/main" xmlns:r="http://schemas.openxmlformats.org/officeDocument/2006/relationships" xmlns:p="http://schemas.openxmlformats.org/presentationml/2006/main">
  <p:tag name="NAME" val="CustomIcon"/>
</p:tagLst>
</file>

<file path=ppt/tags/tag61.xml><?xml version="1.0" encoding="utf-8"?>
<p:tagLst xmlns:a="http://schemas.openxmlformats.org/drawingml/2006/main" xmlns:r="http://schemas.openxmlformats.org/officeDocument/2006/relationships" xmlns:p="http://schemas.openxmlformats.org/presentationml/2006/main">
  <p:tag name="NAME" val="CustomIcon"/>
</p:tagLst>
</file>

<file path=ppt/tags/tag62.xml><?xml version="1.0" encoding="utf-8"?>
<p:tagLst xmlns:a="http://schemas.openxmlformats.org/drawingml/2006/main" xmlns:r="http://schemas.openxmlformats.org/officeDocument/2006/relationships" xmlns:p="http://schemas.openxmlformats.org/presentationml/2006/main">
  <p:tag name="NAME" val="CustomIcon"/>
</p:tagLst>
</file>

<file path=ppt/tags/tag63.xml><?xml version="1.0" encoding="utf-8"?>
<p:tagLst xmlns:a="http://schemas.openxmlformats.org/drawingml/2006/main" xmlns:r="http://schemas.openxmlformats.org/officeDocument/2006/relationships" xmlns:p="http://schemas.openxmlformats.org/presentationml/2006/main">
  <p:tag name="NAME" val="CustomIcon"/>
</p:tagLst>
</file>

<file path=ppt/tags/tag6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6.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69.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xml><?xml version="1.0" encoding="utf-8"?>
<p:tagLst xmlns:a="http://schemas.openxmlformats.org/drawingml/2006/main" xmlns:r="http://schemas.openxmlformats.org/officeDocument/2006/relationships" xmlns:p="http://schemas.openxmlformats.org/presentationml/2006/main">
  <p:tag name="SHAPENAME" val="TopLine"/>
</p:tagLst>
</file>

<file path=ppt/tags/tag7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1.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2.xml><?xml version="1.0" encoding="utf-8"?>
<p:tagLst xmlns:a="http://schemas.openxmlformats.org/drawingml/2006/main" xmlns:r="http://schemas.openxmlformats.org/officeDocument/2006/relationships" xmlns:p="http://schemas.openxmlformats.org/presentationml/2006/main">
  <p:tag name="NAME" val="CustomIcon"/>
</p:tagLst>
</file>

<file path=ppt/tags/tag73.xml><?xml version="1.0" encoding="utf-8"?>
<p:tagLst xmlns:a="http://schemas.openxmlformats.org/drawingml/2006/main" xmlns:r="http://schemas.openxmlformats.org/officeDocument/2006/relationships" xmlns:p="http://schemas.openxmlformats.org/presentationml/2006/main">
  <p:tag name="NAME" val="CustomIcon"/>
</p:tagLst>
</file>

<file path=ppt/tags/tag74.xml><?xml version="1.0" encoding="utf-8"?>
<p:tagLst xmlns:a="http://schemas.openxmlformats.org/drawingml/2006/main" xmlns:r="http://schemas.openxmlformats.org/officeDocument/2006/relationships" xmlns:p="http://schemas.openxmlformats.org/presentationml/2006/main">
  <p:tag name="NAME" val="CustomIcon"/>
</p:tagLst>
</file>

<file path=ppt/tags/tag7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76.xml><?xml version="1.0" encoding="utf-8"?>
<p:tagLst xmlns:a="http://schemas.openxmlformats.org/drawingml/2006/main" xmlns:r="http://schemas.openxmlformats.org/officeDocument/2006/relationships" xmlns:p="http://schemas.openxmlformats.org/presentationml/2006/main">
  <p:tag name="NAME" val="CustomIcon"/>
</p:tagLst>
</file>

<file path=ppt/tags/tag77.xml><?xml version="1.0" encoding="utf-8"?>
<p:tagLst xmlns:a="http://schemas.openxmlformats.org/drawingml/2006/main" xmlns:r="http://schemas.openxmlformats.org/officeDocument/2006/relationships" xmlns:p="http://schemas.openxmlformats.org/presentationml/2006/main">
  <p:tag name="NAME" val="CustomIcon"/>
</p:tagLst>
</file>

<file path=ppt/tags/tag78.xml><?xml version="1.0" encoding="utf-8"?>
<p:tagLst xmlns:a="http://schemas.openxmlformats.org/drawingml/2006/main" xmlns:r="http://schemas.openxmlformats.org/officeDocument/2006/relationships" xmlns:p="http://schemas.openxmlformats.org/presentationml/2006/main">
  <p:tag name="NAME" val="CustomIcon"/>
</p:tagLst>
</file>

<file path=ppt/tags/tag79.xml><?xml version="1.0" encoding="utf-8"?>
<p:tagLst xmlns:a="http://schemas.openxmlformats.org/drawingml/2006/main" xmlns:r="http://schemas.openxmlformats.org/officeDocument/2006/relationships" xmlns:p="http://schemas.openxmlformats.org/presentationml/2006/main">
  <p:tag name="NAME" val="CustomIcon"/>
</p:tagLst>
</file>

<file path=ppt/tags/tag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0.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1.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2.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3.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4.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5.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6.xml><?xml version="1.0" encoding="utf-8"?>
<p:tagLst xmlns:a="http://schemas.openxmlformats.org/drawingml/2006/main" xmlns:r="http://schemas.openxmlformats.org/officeDocument/2006/relationships" xmlns:p="http://schemas.openxmlformats.org/presentationml/2006/main">
  <p:tag name="AUXI_KEYWORD" val="checklist"/>
  <p:tag name="AUXI_INDEX" val="9"/>
  <p:tag name="NAME" val="CustomIcon"/>
</p:tagLst>
</file>

<file path=ppt/tags/tag87.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8.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89.xml><?xml version="1.0" encoding="utf-8"?>
<p:tagLst xmlns:a="http://schemas.openxmlformats.org/drawingml/2006/main" xmlns:r="http://schemas.openxmlformats.org/officeDocument/2006/relationships" xmlns:p="http://schemas.openxmlformats.org/presentationml/2006/main">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SHAPENAME" val="5. Source"/>
</p:tagLst>
</file>

<file path=ppt/tags/tag90.xml><?xml version="1.0" encoding="utf-8"?>
<p:tagLst xmlns:a="http://schemas.openxmlformats.org/drawingml/2006/main" xmlns:r="http://schemas.openxmlformats.org/officeDocument/2006/relationships" xmlns:p="http://schemas.openxmlformats.org/presentationml/2006/main">
  <p:tag name="NAME" val="CustomIcon"/>
</p:tagLst>
</file>

<file path=ppt/tags/tag91.xml><?xml version="1.0" encoding="utf-8"?>
<p:tagLst xmlns:a="http://schemas.openxmlformats.org/drawingml/2006/main" xmlns:r="http://schemas.openxmlformats.org/officeDocument/2006/relationships" xmlns:p="http://schemas.openxmlformats.org/presentationml/2006/main">
  <p:tag name="NAME" val="CustomIcon"/>
</p:tagLst>
</file>

<file path=ppt/tags/tag92.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3.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4.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5.xml><?xml version="1.0" encoding="utf-8"?>
<p:tagLst xmlns:a="http://schemas.openxmlformats.org/drawingml/2006/main" xmlns:r="http://schemas.openxmlformats.org/officeDocument/2006/relationships" xmlns:p="http://schemas.openxmlformats.org/presentationml/2006/main">
  <p:tag name="AUXI_AGENDA_SLIDE" val="{&quot;ID&quot;:&quot;e2fd1df4-1ce9-48dc-8ff7-642565fdc700&quot;,&quot;IsAgendaSection&quot;:false,&quot;Title&quot;:&quot;&quot;,&quot;Level&quot;:-1}"/>
</p:tagLst>
</file>

<file path=ppt/tags/tag96.xml><?xml version="1.0" encoding="utf-8"?>
<p:tagLst xmlns:a="http://schemas.openxmlformats.org/drawingml/2006/main" xmlns:r="http://schemas.openxmlformats.org/officeDocument/2006/relationships" xmlns:p="http://schemas.openxmlformats.org/presentationml/2006/main">
  <p:tag name="AUXI_KEYWORD" val="x"/>
  <p:tag name="AUXI_INDEX" val="8"/>
  <p:tag name="NAME" val="CustomIcon"/>
</p:tagLst>
</file>

<file path=ppt/tags/tag97.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ags/tag98.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ags/tag99.xml><?xml version="1.0" encoding="utf-8"?>
<p:tagLst xmlns:a="http://schemas.openxmlformats.org/drawingml/2006/main" xmlns:r="http://schemas.openxmlformats.org/officeDocument/2006/relationships" xmlns:p="http://schemas.openxmlformats.org/presentationml/2006/main">
  <p:tag name="AUXI_KEYWORD" val="check mark"/>
  <p:tag name="AUXI_INDEX" val="6"/>
  <p:tag name="NAME" val="CustomIcon"/>
</p:tagLst>
</file>

<file path=ppt/theme/theme1.xml><?xml version="1.0" encoding="utf-8"?>
<a:theme xmlns:a="http://schemas.openxmlformats.org/drawingml/2006/main" name="2_Office Theme">
  <a:themeElements>
    <a:clrScheme name="Custom 3">
      <a:dk1>
        <a:srgbClr val="80C7A7"/>
      </a:dk1>
      <a:lt1>
        <a:srgbClr val="FFFFFF"/>
      </a:lt1>
      <a:dk2>
        <a:srgbClr val="3F3F3F"/>
      </a:dk2>
      <a:lt2>
        <a:srgbClr val="000000"/>
      </a:lt2>
      <a:accent1>
        <a:srgbClr val="80C7A7"/>
      </a:accent1>
      <a:accent2>
        <a:srgbClr val="80C7A7"/>
      </a:accent2>
      <a:accent3>
        <a:srgbClr val="80C7A7"/>
      </a:accent3>
      <a:accent4>
        <a:srgbClr val="80C7A7"/>
      </a:accent4>
      <a:accent5>
        <a:srgbClr val="80C7A7"/>
      </a:accent5>
      <a:accent6>
        <a:srgbClr val="80C7A7"/>
      </a:accent6>
      <a:hlink>
        <a:srgbClr val="FFFFFF"/>
      </a:hlink>
      <a:folHlink>
        <a:srgbClr val="000000"/>
      </a:folHlink>
    </a:clrScheme>
    <a:fontScheme name="Modern 0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1200" dirty="0"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ct val="150000"/>
          </a:lnSpc>
          <a:defRPr sz="1200" dirty="0" smtClean="0">
            <a:solidFill>
              <a:schemeClr val="bg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4">
      <a:dk1>
        <a:srgbClr val="3F3F3F"/>
      </a:dk1>
      <a:lt1>
        <a:srgbClr val="FFFFFF"/>
      </a:lt1>
      <a:dk2>
        <a:srgbClr val="3F3F3F"/>
      </a:dk2>
      <a:lt2>
        <a:srgbClr val="E7E6E6"/>
      </a:lt2>
      <a:accent1>
        <a:srgbClr val="80C7A7"/>
      </a:accent1>
      <a:accent2>
        <a:srgbClr val="92667D"/>
      </a:accent2>
      <a:accent3>
        <a:srgbClr val="D17083"/>
      </a:accent3>
      <a:accent4>
        <a:srgbClr val="FF788B"/>
      </a:accent4>
      <a:accent5>
        <a:srgbClr val="3C5D7A"/>
      </a:accent5>
      <a:accent6>
        <a:srgbClr val="92667D"/>
      </a:accent6>
      <a:hlink>
        <a:srgbClr val="0563C1"/>
      </a:hlink>
      <a:folHlink>
        <a:srgbClr val="954F72"/>
      </a:folHlink>
    </a:clrScheme>
    <a:fontScheme name="Office">
      <a:majorFont>
        <a:latin typeface="Tahoma"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Tahoma"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5512</TotalTime>
  <Words>6412</Words>
  <Application>Microsoft Office PowerPoint</Application>
  <PresentationFormat>Widescreen</PresentationFormat>
  <Paragraphs>531</Paragraphs>
  <Slides>38</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38</vt:i4>
      </vt:variant>
    </vt:vector>
  </HeadingPairs>
  <TitlesOfParts>
    <vt:vector size="44" baseType="lpstr">
      <vt:lpstr>Arial</vt:lpstr>
      <vt:lpstr>Calibri</vt:lpstr>
      <vt:lpstr>Segoe UI</vt:lpstr>
      <vt:lpstr>Tahoma</vt:lpstr>
      <vt:lpstr>2_Office Theme</vt:lpstr>
      <vt:lpstr>3_Office Theme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lpstr>Enter Title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 Here</dc:title>
  <dc:creator>Zainab Kassab</dc:creator>
  <cp:lastModifiedBy>Zainab Kassab</cp:lastModifiedBy>
  <cp:revision>111</cp:revision>
  <dcterms:created xsi:type="dcterms:W3CDTF">2022-10-25T11:11:06Z</dcterms:created>
  <dcterms:modified xsi:type="dcterms:W3CDTF">2023-03-08T11:17:56Z</dcterms:modified>
</cp:coreProperties>
</file>