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5.xml" ContentType="application/vnd.openxmlformats-officedocument.presentationml.notesSlide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2" r:id="rId2"/>
  </p:sldMasterIdLst>
  <p:notesMasterIdLst>
    <p:notesMasterId r:id="rId19"/>
  </p:notesMasterIdLst>
  <p:sldIdLst>
    <p:sldId id="322" r:id="rId3"/>
    <p:sldId id="323" r:id="rId4"/>
    <p:sldId id="324" r:id="rId5"/>
    <p:sldId id="325" r:id="rId6"/>
    <p:sldId id="328" r:id="rId7"/>
    <p:sldId id="329" r:id="rId8"/>
    <p:sldId id="330" r:id="rId9"/>
    <p:sldId id="307" r:id="rId10"/>
    <p:sldId id="332" r:id="rId11"/>
    <p:sldId id="293" r:id="rId12"/>
    <p:sldId id="331" r:id="rId13"/>
    <p:sldId id="303" r:id="rId14"/>
    <p:sldId id="346" r:id="rId15"/>
    <p:sldId id="358" r:id="rId16"/>
    <p:sldId id="361" r:id="rId17"/>
    <p:sldId id="3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C2"/>
    <a:srgbClr val="9CD3C4"/>
    <a:srgbClr val="98D2BF"/>
    <a:srgbClr val="E6F4ED"/>
    <a:srgbClr val="A2D6BE"/>
    <a:srgbClr val="8FCDB1"/>
    <a:srgbClr val="439771"/>
    <a:srgbClr val="49A57B"/>
    <a:srgbClr val="8BCBAE"/>
    <a:srgbClr val="CA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12D-E5AD-4CCD-BCE0-AE0E8523EA91}" v="214" dt="2022-11-10T16:17:14.595"/>
    <p1510:client id="{6F907AAC-D930-4567-876C-DBA2AD137AE7}" v="9" dt="2022-11-02T14:51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outlineViewPr>
    <p:cViewPr>
      <p:scale>
        <a:sx n="33" d="100"/>
        <a:sy n="33" d="100"/>
      </p:scale>
      <p:origin x="0" y="-364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Khoury" userId="S::rami@auxi.ai::71bbf9ab-5347-4116-ad90-41b06fea083e" providerId="AD" clId="Web-{0F05E12D-E5AD-4CCD-BCE0-AE0E8523EA91}"/>
    <pc:docChg chg="addSld delSld modSld modSection">
      <pc:chgData name="Rami Khoury" userId="S::rami@auxi.ai::71bbf9ab-5347-4116-ad90-41b06fea083e" providerId="AD" clId="Web-{0F05E12D-E5AD-4CCD-BCE0-AE0E8523EA91}" dt="2022-11-10T16:17:14.314" v="197" actId="20577"/>
      <pc:docMkLst>
        <pc:docMk/>
      </pc:docMkLst>
      <pc:sldChg chg="addSp modSp">
        <pc:chgData name="Rami Khoury" userId="S::rami@auxi.ai::71bbf9ab-5347-4116-ad90-41b06fea083e" providerId="AD" clId="Web-{0F05E12D-E5AD-4CCD-BCE0-AE0E8523EA91}" dt="2022-11-10T16:12:19.730" v="12" actId="20577"/>
        <pc:sldMkLst>
          <pc:docMk/>
          <pc:sldMk cId="2001438181" sldId="414"/>
        </pc:sldMkLst>
        <pc:spChg chg="add mod">
          <ac:chgData name="Rami Khoury" userId="S::rami@auxi.ai::71bbf9ab-5347-4116-ad90-41b06fea083e" providerId="AD" clId="Web-{0F05E12D-E5AD-4CCD-BCE0-AE0E8523EA91}" dt="2022-11-10T16:12:19.730" v="12" actId="20577"/>
          <ac:spMkLst>
            <pc:docMk/>
            <pc:sldMk cId="2001438181" sldId="414"/>
            <ac:spMk id="3" creationId="{CC062EAB-C249-7060-E30B-C19AC4862F8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3:13.481" v="22" actId="1076"/>
        <pc:sldMkLst>
          <pc:docMk/>
          <pc:sldMk cId="3992836934" sldId="416"/>
        </pc:sldMkLst>
        <pc:spChg chg="add mod">
          <ac:chgData name="Rami Khoury" userId="S::rami@auxi.ai::71bbf9ab-5347-4116-ad90-41b06fea083e" providerId="AD" clId="Web-{0F05E12D-E5AD-4CCD-BCE0-AE0E8523EA91}" dt="2022-11-10T16:13:13.481" v="22" actId="1076"/>
          <ac:spMkLst>
            <pc:docMk/>
            <pc:sldMk cId="3992836934" sldId="416"/>
            <ac:spMk id="3" creationId="{2E336C8A-9CEB-6D6A-7908-B25424C6F4E9}"/>
          </ac:spMkLst>
        </pc:spChg>
      </pc:sldChg>
      <pc:sldChg chg="addSp delSp modSp add del">
        <pc:chgData name="Rami Khoury" userId="S::rami@auxi.ai::71bbf9ab-5347-4116-ad90-41b06fea083e" providerId="AD" clId="Web-{0F05E12D-E5AD-4CCD-BCE0-AE0E8523EA91}" dt="2022-11-10T16:13:39.825" v="43" actId="20577"/>
        <pc:sldMkLst>
          <pc:docMk/>
          <pc:sldMk cId="3140112688" sldId="417"/>
        </pc:sldMkLst>
        <pc:spChg chg="add del mod">
          <ac:chgData name="Rami Khoury" userId="S::rami@auxi.ai::71bbf9ab-5347-4116-ad90-41b06fea083e" providerId="AD" clId="Web-{0F05E12D-E5AD-4CCD-BCE0-AE0E8523EA91}" dt="2022-11-10T16:13:18.262" v="26"/>
          <ac:spMkLst>
            <pc:docMk/>
            <pc:sldMk cId="3140112688" sldId="417"/>
            <ac:spMk id="3" creationId="{80B8F26D-0BE7-EDE6-7E62-3034B9E41D86}"/>
          </ac:spMkLst>
        </pc:spChg>
        <pc:spChg chg="add del mod">
          <ac:chgData name="Rami Khoury" userId="S::rami@auxi.ai::71bbf9ab-5347-4116-ad90-41b06fea083e" providerId="AD" clId="Web-{0F05E12D-E5AD-4CCD-BCE0-AE0E8523EA91}" dt="2022-11-10T16:13:34.247" v="31"/>
          <ac:spMkLst>
            <pc:docMk/>
            <pc:sldMk cId="3140112688" sldId="417"/>
            <ac:spMk id="4" creationId="{003CDC4E-FA54-8E28-DEE4-F6013A5F0413}"/>
          </ac:spMkLst>
        </pc:spChg>
        <pc:spChg chg="add mod">
          <ac:chgData name="Rami Khoury" userId="S::rami@auxi.ai::71bbf9ab-5347-4116-ad90-41b06fea083e" providerId="AD" clId="Web-{0F05E12D-E5AD-4CCD-BCE0-AE0E8523EA91}" dt="2022-11-10T16:13:39.825" v="43" actId="20577"/>
          <ac:spMkLst>
            <pc:docMk/>
            <pc:sldMk cId="3140112688" sldId="417"/>
            <ac:spMk id="7" creationId="{DFA4F06A-320F-144A-39C8-0A7EFF682458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26.045" v="109" actId="20577"/>
        <pc:sldMkLst>
          <pc:docMk/>
          <pc:sldMk cId="2730051296" sldId="419"/>
        </pc:sldMkLst>
        <pc:spChg chg="add mod">
          <ac:chgData name="Rami Khoury" userId="S::rami@auxi.ai::71bbf9ab-5347-4116-ad90-41b06fea083e" providerId="AD" clId="Web-{0F05E12D-E5AD-4CCD-BCE0-AE0E8523EA91}" dt="2022-11-10T16:14:26.045" v="109" actId="20577"/>
          <ac:spMkLst>
            <pc:docMk/>
            <pc:sldMk cId="2730051296" sldId="419"/>
            <ac:spMk id="6" creationId="{240A4CCC-E414-E154-DC3F-DE4D0B9E4E6A}"/>
          </ac:spMkLst>
        </pc:spChg>
        <pc:spChg chg="mod">
          <ac:chgData name="Rami Khoury" userId="S::rami@auxi.ai::71bbf9ab-5347-4116-ad90-41b06fea083e" providerId="AD" clId="Web-{0F05E12D-E5AD-4CCD-BCE0-AE0E8523EA91}" dt="2022-11-10T16:14:07.841" v="86" actId="14100"/>
          <ac:spMkLst>
            <pc:docMk/>
            <pc:sldMk cId="2730051296" sldId="419"/>
            <ac:spMk id="25" creationId="{EE47316F-41E8-68C0-898F-3ED8FC7651F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41.279" v="113" actId="20577"/>
        <pc:sldMkLst>
          <pc:docMk/>
          <pc:sldMk cId="3660211604" sldId="425"/>
        </pc:sldMkLst>
        <pc:spChg chg="add mod">
          <ac:chgData name="Rami Khoury" userId="S::rami@auxi.ai::71bbf9ab-5347-4116-ad90-41b06fea083e" providerId="AD" clId="Web-{0F05E12D-E5AD-4CCD-BCE0-AE0E8523EA91}" dt="2022-11-10T16:14:41.279" v="113" actId="20577"/>
          <ac:spMkLst>
            <pc:docMk/>
            <pc:sldMk cId="3660211604" sldId="425"/>
            <ac:spMk id="6" creationId="{EE65DF4C-9F65-1789-93A2-39521A5967A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4:50.905" v="116" actId="20577"/>
        <pc:sldMkLst>
          <pc:docMk/>
          <pc:sldMk cId="2388409517" sldId="426"/>
        </pc:sldMkLst>
        <pc:spChg chg="add mod">
          <ac:chgData name="Rami Khoury" userId="S::rami@auxi.ai::71bbf9ab-5347-4116-ad90-41b06fea083e" providerId="AD" clId="Web-{0F05E12D-E5AD-4CCD-BCE0-AE0E8523EA91}" dt="2022-11-10T16:14:50.905" v="116" actId="20577"/>
          <ac:spMkLst>
            <pc:docMk/>
            <pc:sldMk cId="2388409517" sldId="426"/>
            <ac:spMk id="6" creationId="{044719B5-9F0C-5EC8-9638-6E216375488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5:35.640" v="135" actId="20577"/>
        <pc:sldMkLst>
          <pc:docMk/>
          <pc:sldMk cId="568402001" sldId="443"/>
        </pc:sldMkLst>
        <pc:spChg chg="add mod">
          <ac:chgData name="Rami Khoury" userId="S::rami@auxi.ai::71bbf9ab-5347-4116-ad90-41b06fea083e" providerId="AD" clId="Web-{0F05E12D-E5AD-4CCD-BCE0-AE0E8523EA91}" dt="2022-11-10T16:15:35.640" v="135" actId="20577"/>
          <ac:spMkLst>
            <pc:docMk/>
            <pc:sldMk cId="568402001" sldId="443"/>
            <ac:spMk id="4" creationId="{EEAB5E9B-8B9C-B581-B93B-650C37F994E0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20.719" v="152" actId="20577"/>
        <pc:sldMkLst>
          <pc:docMk/>
          <pc:sldMk cId="484966792" sldId="454"/>
        </pc:sldMkLst>
        <pc:spChg chg="add mod">
          <ac:chgData name="Rami Khoury" userId="S::rami@auxi.ai::71bbf9ab-5347-4116-ad90-41b06fea083e" providerId="AD" clId="Web-{0F05E12D-E5AD-4CCD-BCE0-AE0E8523EA91}" dt="2022-11-10T16:16:20.719" v="152" actId="20577"/>
          <ac:spMkLst>
            <pc:docMk/>
            <pc:sldMk cId="484966792" sldId="454"/>
            <ac:spMk id="21" creationId="{54E6AAF6-0C68-4272-16C1-488C0BAC66A2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6:54.235" v="184" actId="20577"/>
        <pc:sldMkLst>
          <pc:docMk/>
          <pc:sldMk cId="2275337115" sldId="456"/>
        </pc:sldMkLst>
        <pc:spChg chg="add mod">
          <ac:chgData name="Rami Khoury" userId="S::rami@auxi.ai::71bbf9ab-5347-4116-ad90-41b06fea083e" providerId="AD" clId="Web-{0F05E12D-E5AD-4CCD-BCE0-AE0E8523EA91}" dt="2022-11-10T16:16:54.235" v="184" actId="20577"/>
          <ac:spMkLst>
            <pc:docMk/>
            <pc:sldMk cId="2275337115" sldId="456"/>
            <ac:spMk id="6" creationId="{417D2393-8D83-3215-0F8E-6157E1FB171F}"/>
          </ac:spMkLst>
        </pc:spChg>
      </pc:sldChg>
      <pc:sldChg chg="addSp modSp">
        <pc:chgData name="Rami Khoury" userId="S::rami@auxi.ai::71bbf9ab-5347-4116-ad90-41b06fea083e" providerId="AD" clId="Web-{0F05E12D-E5AD-4CCD-BCE0-AE0E8523EA91}" dt="2022-11-10T16:17:14.314" v="197" actId="20577"/>
        <pc:sldMkLst>
          <pc:docMk/>
          <pc:sldMk cId="4219718538" sldId="462"/>
        </pc:sldMkLst>
        <pc:spChg chg="add mod">
          <ac:chgData name="Rami Khoury" userId="S::rami@auxi.ai::71bbf9ab-5347-4116-ad90-41b06fea083e" providerId="AD" clId="Web-{0F05E12D-E5AD-4CCD-BCE0-AE0E8523EA91}" dt="2022-11-10T16:17:14.314" v="197" actId="20577"/>
          <ac:spMkLst>
            <pc:docMk/>
            <pc:sldMk cId="4219718538" sldId="462"/>
            <ac:spMk id="4" creationId="{D17F0239-A2E4-3888-0FD8-708D862B48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753A-2A8E-4FA4-A857-233A56515A4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192C7-DD78-40CC-9E1E-119A9A8D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5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5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192C7-DD78-40CC-9E1E-119A9A8D5A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3AE89-D478-4B93-8806-852A1C8F75F6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8EC45-28F4-4DA2-ABC5-F361D4BBD29D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8FC341B6-150A-4151-A569-EE3EB17ED634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37882-3819-4CF4-B66D-A671C0FDA8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4898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924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9A178C1-A3AB-42DA-BD9F-02AB940D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>
            <a:lvl1pPr algn="ctr">
              <a:defRPr sz="4000">
                <a:latin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FBAF10-DC5A-4BE2-AF72-24BC22FFEA67}"/>
              </a:ext>
            </a:extLst>
          </p:cNvPr>
          <p:cNvCxnSpPr/>
          <p:nvPr userDrawn="1"/>
        </p:nvCxnSpPr>
        <p:spPr>
          <a:xfrm>
            <a:off x="4714875" y="1133476"/>
            <a:ext cx="276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9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6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169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7" indent="0" algn="ctr">
              <a:buNone/>
              <a:defRPr sz="1600"/>
            </a:lvl5pPr>
            <a:lvl6pPr marL="2285846" indent="0" algn="ctr">
              <a:buNone/>
              <a:defRPr sz="1600"/>
            </a:lvl6pPr>
            <a:lvl7pPr marL="2743015" indent="0" algn="ctr">
              <a:buNone/>
              <a:defRPr sz="1600"/>
            </a:lvl7pPr>
            <a:lvl8pPr marL="3200184" indent="0" algn="ctr">
              <a:buNone/>
              <a:defRPr sz="1600"/>
            </a:lvl8pPr>
            <a:lvl9pPr marL="36573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F9DC7-F920-4C13-9F91-29CFFF12EAA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73434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C605C-2A73-4F5E-A294-077F30A3B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A060E-B246-46E4-B870-0E114B1CBAE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5118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9" name="BottomLine">
            <a:extLst>
              <a:ext uri="{FF2B5EF4-FFF2-40B4-BE49-F238E27FC236}">
                <a16:creationId xmlns:a16="http://schemas.microsoft.com/office/drawing/2014/main" id="{079CB140-BAC8-4306-9218-DB71A2E467D4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9" y="640931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TopLine">
            <a:extLst>
              <a:ext uri="{FF2B5EF4-FFF2-40B4-BE49-F238E27FC236}">
                <a16:creationId xmlns:a16="http://schemas.microsoft.com/office/drawing/2014/main" id="{A1F98388-DE29-4ACA-AABF-E5173B62D57C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1120362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77C507D7-520D-4E9C-82D2-A7769F317D40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>
            <a:spLocks/>
          </p:cNvSpPr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4B26D50-A9D2-471D-8CB0-B094D0EB5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18368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bfusc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40" y="6501672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Bpxona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C14DA-2C86-4711-B72B-248BD5871AA3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A6BA9-1B3A-4662-B3F6-0E82DD5DF06F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2">
            <a:extLst>
              <a:ext uri="{FF2B5EF4-FFF2-40B4-BE49-F238E27FC236}">
                <a16:creationId xmlns:a16="http://schemas.microsoft.com/office/drawing/2014/main" id="{2E069D0B-24FB-41CE-A6D7-2294B7E31521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B611D1-B714-4385-A77B-863F9266B15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8482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34AEA312-77E9-4163-8C96-EBF9D3FCA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1519919-2BC6-4596-B263-68DE5C3FA67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EB14A-E25C-44EA-ABB3-71A3306FA4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3331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Dark">
            <a:extLst>
              <a:ext uri="{FF2B5EF4-FFF2-40B4-BE49-F238E27FC236}">
                <a16:creationId xmlns:a16="http://schemas.microsoft.com/office/drawing/2014/main" id="{5863FE7E-99A2-4451-8663-B681CE6DE4A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4C2F13BF-E3F1-4A87-B07F-9C4B87EFBF74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92ADAA1-F175-4508-A7BE-FD2BF31444C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10772AD4-38FA-4688-AE24-6A26333CEDC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8E043E-A93F-4641-BFB8-8416CD02AD52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470D3-590B-455A-821E-FFED7FC7030B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2">
            <a:extLst>
              <a:ext uri="{FF2B5EF4-FFF2-40B4-BE49-F238E27FC236}">
                <a16:creationId xmlns:a16="http://schemas.microsoft.com/office/drawing/2014/main" id="{911C0FCF-1F1D-4768-9BB1-6B189197C5FC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16CE418-308F-480C-B024-972F9D92B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5" name="SlideLogoText">
            <a:extLst>
              <a:ext uri="{FF2B5EF4-FFF2-40B4-BE49-F238E27FC236}">
                <a16:creationId xmlns:a16="http://schemas.microsoft.com/office/drawing/2014/main" id="{C823E540-3D48-4791-9E7A-8151FD17091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83191-8DFE-4EC1-A23B-459E3BB2905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63072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sp>
        <p:nvSpPr>
          <p:cNvPr id="40" name="Title 2">
            <a:extLst>
              <a:ext uri="{FF2B5EF4-FFF2-40B4-BE49-F238E27FC236}">
                <a16:creationId xmlns:a16="http://schemas.microsoft.com/office/drawing/2014/main" id="{184497AC-F47E-4CDF-89E9-19E69191DB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3" name="SlideLogoText">
            <a:extLst>
              <a:ext uri="{FF2B5EF4-FFF2-40B4-BE49-F238E27FC236}">
                <a16:creationId xmlns:a16="http://schemas.microsoft.com/office/drawing/2014/main" id="{53EB71EE-6350-4BB5-904A-6BEFD0493C06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6A5DE-90C3-4BE6-B712-0954156498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409600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rast 2/3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737" y="6501672"/>
            <a:ext cx="696773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0" name="RectangleDark">
            <a:extLst>
              <a:ext uri="{FF2B5EF4-FFF2-40B4-BE49-F238E27FC236}">
                <a16:creationId xmlns:a16="http://schemas.microsoft.com/office/drawing/2014/main" id="{99B81D5D-6D8E-4932-A6FD-705DF486F33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BottomLineRight">
            <a:extLst>
              <a:ext uri="{FF2B5EF4-FFF2-40B4-BE49-F238E27FC236}">
                <a16:creationId xmlns:a16="http://schemas.microsoft.com/office/drawing/2014/main" id="{7D1DE2E8-AA9E-42B9-BAD4-151153A5882B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 bwMode="black">
          <a:xfrm>
            <a:off x="8173375" y="6410907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ottomLineLeft">
            <a:extLst>
              <a:ext uri="{FF2B5EF4-FFF2-40B4-BE49-F238E27FC236}">
                <a16:creationId xmlns:a16="http://schemas.microsoft.com/office/drawing/2014/main" id="{FFF61976-64C7-43CE-9784-3224E7096088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9" y="6410907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E09764B7-783C-4F53-8637-ECFD5B0F06C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554736" y="1122543"/>
            <a:ext cx="1108252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Enter slide sub-title here</a:t>
            </a:r>
            <a:endParaRPr lang="en-US" dirty="0"/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99C3F273-2617-463D-A9FD-5DFD518EE87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9" y="1120360"/>
            <a:ext cx="6967728" cy="0"/>
          </a:xfrm>
          <a:prstGeom prst="line">
            <a:avLst/>
          </a:prstGeom>
          <a:ln w="6350">
            <a:solidFill>
              <a:schemeClr val="bg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TopLineRight">
            <a:extLst>
              <a:ext uri="{FF2B5EF4-FFF2-40B4-BE49-F238E27FC236}">
                <a16:creationId xmlns:a16="http://schemas.microsoft.com/office/drawing/2014/main" id="{2DF6A7A1-4C50-45D0-A3DE-C292DF17781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5" y="1120360"/>
            <a:ext cx="3465575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LogoText">
            <a:extLst>
              <a:ext uri="{FF2B5EF4-FFF2-40B4-BE49-F238E27FC236}">
                <a16:creationId xmlns:a16="http://schemas.microsoft.com/office/drawing/2014/main" id="{0CC3AE38-CE18-4D5E-BF7C-1ED7316D966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0261605" y="6380668"/>
            <a:ext cx="627105" cy="365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auxi ai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0FD26-6F07-4EF5-AEAF-56964121B5EB}"/>
              </a:ext>
            </a:extLst>
          </p:cNvPr>
          <p:cNvCxnSpPr/>
          <p:nvPr userDrawn="1"/>
        </p:nvCxnSpPr>
        <p:spPr>
          <a:xfrm>
            <a:off x="10157650" y="5725471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45AF-D0AC-4366-90E4-25C8E29457F3}"/>
              </a:ext>
            </a:extLst>
          </p:cNvPr>
          <p:cNvCxnSpPr/>
          <p:nvPr userDrawn="1"/>
        </p:nvCxnSpPr>
        <p:spPr>
          <a:xfrm>
            <a:off x="251650" y="-535633"/>
            <a:ext cx="1709639" cy="1709639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22">
            <a:extLst>
              <a:ext uri="{FF2B5EF4-FFF2-40B4-BE49-F238E27FC236}">
                <a16:creationId xmlns:a16="http://schemas.microsoft.com/office/drawing/2014/main" id="{807708C1-7C7B-4D19-A315-BFDDBABA30F0}"/>
              </a:ext>
            </a:extLst>
          </p:cNvPr>
          <p:cNvSpPr/>
          <p:nvPr userDrawn="1"/>
        </p:nvSpPr>
        <p:spPr>
          <a:xfrm flipH="1">
            <a:off x="11012470" y="2260602"/>
            <a:ext cx="1171293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0000"/>
                    <a:lumOff val="4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C49B4D12-6825-4BD2-8EBF-F1C024A71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32" y="400809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dirty="0"/>
            </a:lvl1pPr>
          </a:lstStyle>
          <a:p>
            <a:pPr marL="0" lvl="0"/>
            <a:r>
              <a:rPr lang="en-US" dirty="0"/>
              <a:t>Enter slide title here</a:t>
            </a:r>
          </a:p>
        </p:txBody>
      </p:sp>
      <p:sp>
        <p:nvSpPr>
          <p:cNvPr id="19" name="SlideLogoText">
            <a:extLst>
              <a:ext uri="{FF2B5EF4-FFF2-40B4-BE49-F238E27FC236}">
                <a16:creationId xmlns:a16="http://schemas.microsoft.com/office/drawing/2014/main" id="{FC7E4E64-4F54-405A-BB1A-73DFEA379C8E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888709" y="6380665"/>
            <a:ext cx="465095" cy="365125"/>
          </a:xfrm>
          <a:prstGeom prst="rect">
            <a:avLst/>
          </a:prstGeom>
          <a:noFill/>
        </p:spPr>
        <p:txBody>
          <a:bodyPr wrap="square" lIns="88900" tIns="38100" rIns="88900" bIns="38100" rtlCol="0" anchor="ctr">
            <a:noAutofit/>
          </a:bodyPr>
          <a:lstStyle/>
          <a:p>
            <a:pPr algn="r"/>
            <a:fld id="{72CAE1DF-9AA2-46A4-9D05-5CEA4E3CC4AD}" type="slidenum">
              <a:rPr lang="en-US" sz="8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9D32BF-0BF4-4B21-89B9-E7342A36A2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4731" y="6501386"/>
            <a:ext cx="6967731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Enter source here</a:t>
            </a:r>
          </a:p>
        </p:txBody>
      </p:sp>
    </p:spTree>
    <p:extLst>
      <p:ext uri="{BB962C8B-B14F-4D97-AF65-F5344CB8AC3E}">
        <p14:creationId xmlns:p14="http://schemas.microsoft.com/office/powerpoint/2010/main" val="374283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54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2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093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62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3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LogoText">
            <a:extLst>
              <a:ext uri="{FF2B5EF4-FFF2-40B4-BE49-F238E27FC236}">
                <a16:creationId xmlns:a16="http://schemas.microsoft.com/office/drawing/2014/main" id="{829385E8-B333-C51C-1469-DC584208D0E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29058" y="6529807"/>
            <a:ext cx="640457" cy="161583"/>
          </a:xfrm>
          <a:prstGeom prst="rect">
            <a:avLst/>
          </a:prstGeom>
          <a:noFill/>
        </p:spPr>
        <p:txBody>
          <a:bodyPr wrap="square" lIns="44450" tIns="19050" rIns="44450" bIns="1905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01/25/2023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99937-9159-C88C-3118-DA7FF8370B93}"/>
              </a:ext>
            </a:extLst>
          </p:cNvPr>
          <p:cNvSpPr txBox="1">
            <a:spLocks/>
          </p:cNvSpPr>
          <p:nvPr userDrawn="1"/>
        </p:nvSpPr>
        <p:spPr>
          <a:xfrm>
            <a:off x="554736" y="6569049"/>
            <a:ext cx="3483865" cy="11080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Source: www.auxi.ai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A0E4693-A9BB-3FC3-1927-CB83F8E467F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839" cy="5908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02E6C8-F963-A0C1-095E-0B43F738F44A}"/>
              </a:ext>
            </a:extLst>
          </p:cNvPr>
          <p:cNvCxnSpPr/>
          <p:nvPr userDrawn="1"/>
        </p:nvCxnSpPr>
        <p:spPr>
          <a:xfrm>
            <a:off x="251648" y="-535634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8B0FBD5-E1A4-B69C-450C-91624EA0407A}"/>
              </a:ext>
            </a:extLst>
          </p:cNvPr>
          <p:cNvSpPr txBox="1">
            <a:spLocks/>
          </p:cNvSpPr>
          <p:nvPr userDrawn="1"/>
        </p:nvSpPr>
        <p:spPr>
          <a:xfrm>
            <a:off x="11154508" y="6417897"/>
            <a:ext cx="3985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2CAE1DF-9AA2-46A4-9D05-5CEA4E3CC4AD}" type="slidenum">
              <a:rPr lang="en-US" sz="100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endParaRPr lang="en-US" sz="110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619C54-4128-E600-56AD-8F766CCBF434}"/>
              </a:ext>
            </a:extLst>
          </p:cNvPr>
          <p:cNvCxnSpPr/>
          <p:nvPr userDrawn="1"/>
        </p:nvCxnSpPr>
        <p:spPr>
          <a:xfrm>
            <a:off x="10157648" y="5725466"/>
            <a:ext cx="1709639" cy="170963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22">
            <a:extLst>
              <a:ext uri="{FF2B5EF4-FFF2-40B4-BE49-F238E27FC236}">
                <a16:creationId xmlns:a16="http://schemas.microsoft.com/office/drawing/2014/main" id="{9F332D41-702B-56F6-4D67-B234FF198D30}"/>
              </a:ext>
            </a:extLst>
          </p:cNvPr>
          <p:cNvSpPr/>
          <p:nvPr userDrawn="1"/>
        </p:nvSpPr>
        <p:spPr>
          <a:xfrm flipH="1">
            <a:off x="11012467" y="2260600"/>
            <a:ext cx="1171294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65.xml"/><Relationship Id="rId21" Type="http://schemas.openxmlformats.org/officeDocument/2006/relationships/image" Target="../media/image10.sv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6.svg"/><Relationship Id="rId25" Type="http://schemas.openxmlformats.org/officeDocument/2006/relationships/image" Target="../media/image14.svg"/><Relationship Id="rId2" Type="http://schemas.openxmlformats.org/officeDocument/2006/relationships/tags" Target="../tags/tag64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13.png"/><Relationship Id="rId5" Type="http://schemas.openxmlformats.org/officeDocument/2006/relationships/tags" Target="../tags/tag67.xml"/><Relationship Id="rId15" Type="http://schemas.openxmlformats.org/officeDocument/2006/relationships/notesSlide" Target="../notesSlides/notesSlide13.xml"/><Relationship Id="rId23" Type="http://schemas.openxmlformats.org/officeDocument/2006/relationships/image" Target="../media/image12.svg"/><Relationship Id="rId10" Type="http://schemas.openxmlformats.org/officeDocument/2006/relationships/tags" Target="../tags/tag72.xml"/><Relationship Id="rId19" Type="http://schemas.openxmlformats.org/officeDocument/2006/relationships/image" Target="../media/image8.sv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Layout" Target="../slideLayouts/slideLayout4.xml"/><Relationship Id="rId22" Type="http://schemas.openxmlformats.org/officeDocument/2006/relationships/image" Target="../media/image11.png"/><Relationship Id="rId27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.svg"/><Relationship Id="rId5" Type="http://schemas.openxmlformats.org/officeDocument/2006/relationships/tags" Target="../tags/tag53.xml"/><Relationship Id="rId10" Type="http://schemas.openxmlformats.org/officeDocument/2006/relationships/image" Target="../media/image2.png"/><Relationship Id="rId4" Type="http://schemas.openxmlformats.org/officeDocument/2006/relationships/tags" Target="../tags/tag52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Oval 17">
            <a:extLst>
              <a:ext uri="{FF2B5EF4-FFF2-40B4-BE49-F238E27FC236}">
                <a16:creationId xmlns:a16="http://schemas.microsoft.com/office/drawing/2014/main" id="{9605EF1F-5D72-53B4-141B-70E5673926F7}"/>
              </a:ext>
            </a:extLst>
          </p:cNvPr>
          <p:cNvSpPr/>
          <p:nvPr/>
        </p:nvSpPr>
        <p:spPr>
          <a:xfrm>
            <a:off x="7329267" y="1523884"/>
            <a:ext cx="1896021" cy="1637504"/>
          </a:xfrm>
          <a:custGeom>
            <a:avLst/>
            <a:gdLst/>
            <a:ahLst/>
            <a:cxnLst/>
            <a:rect l="l" t="t" r="r" b="b"/>
            <a:pathLst>
              <a:path w="2505907" h="2164234">
                <a:moveTo>
                  <a:pt x="2501728" y="0"/>
                </a:moveTo>
                <a:lnTo>
                  <a:pt x="2505907" y="212"/>
                </a:lnTo>
                <a:lnTo>
                  <a:pt x="2505907" y="1459214"/>
                </a:lnTo>
                <a:cubicBezTo>
                  <a:pt x="1978887" y="1477002"/>
                  <a:pt x="1519120" y="1753805"/>
                  <a:pt x="1254596" y="2164234"/>
                </a:cubicBezTo>
                <a:lnTo>
                  <a:pt x="856130" y="1936482"/>
                </a:lnTo>
                <a:lnTo>
                  <a:pt x="499541" y="1732665"/>
                </a:lnTo>
                <a:lnTo>
                  <a:pt x="0" y="1447142"/>
                </a:lnTo>
                <a:cubicBezTo>
                  <a:pt x="497351" y="581525"/>
                  <a:pt x="1431629" y="0"/>
                  <a:pt x="2501728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Oval 17">
            <a:extLst>
              <a:ext uri="{FF2B5EF4-FFF2-40B4-BE49-F238E27FC236}">
                <a16:creationId xmlns:a16="http://schemas.microsoft.com/office/drawing/2014/main" id="{BCCAB122-02C0-5438-8080-364023EBB817}"/>
              </a:ext>
            </a:extLst>
          </p:cNvPr>
          <p:cNvSpPr/>
          <p:nvPr/>
        </p:nvSpPr>
        <p:spPr>
          <a:xfrm>
            <a:off x="7431579" y="1611690"/>
            <a:ext cx="1727918" cy="1507017"/>
          </a:xfrm>
          <a:custGeom>
            <a:avLst/>
            <a:gdLst>
              <a:gd name="connsiteX0" fmla="*/ 2330413 w 2330413"/>
              <a:gd name="connsiteY0" fmla="*/ 0 h 2010588"/>
              <a:gd name="connsiteX1" fmla="*/ 2330413 w 2330413"/>
              <a:gd name="connsiteY1" fmla="*/ 1345628 h 2010588"/>
              <a:gd name="connsiteX2" fmla="*/ 1152414 w 2330413"/>
              <a:gd name="connsiteY2" fmla="*/ 2010588 h 2010588"/>
              <a:gd name="connsiteX3" fmla="*/ 0 w 2330413"/>
              <a:gd name="connsiteY3" fmla="*/ 1345241 h 2010588"/>
              <a:gd name="connsiteX4" fmla="*/ 2330413 w 2330413"/>
              <a:gd name="connsiteY4" fmla="*/ 0 h 2010588"/>
              <a:gd name="connsiteX0" fmla="*/ 2330413 w 2330413"/>
              <a:gd name="connsiteY0" fmla="*/ 0 h 2010588"/>
              <a:gd name="connsiteX1" fmla="*/ 2330413 w 2330413"/>
              <a:gd name="connsiteY1" fmla="*/ 1345628 h 2010588"/>
              <a:gd name="connsiteX2" fmla="*/ 1152414 w 2330413"/>
              <a:gd name="connsiteY2" fmla="*/ 2010588 h 2010588"/>
              <a:gd name="connsiteX3" fmla="*/ 0 w 2330413"/>
              <a:gd name="connsiteY3" fmla="*/ 1345241 h 2010588"/>
              <a:gd name="connsiteX4" fmla="*/ 2330413 w 2330413"/>
              <a:gd name="connsiteY4" fmla="*/ 0 h 2010588"/>
              <a:gd name="connsiteX0" fmla="*/ 2330413 w 2330413"/>
              <a:gd name="connsiteY0" fmla="*/ 0 h 2010588"/>
              <a:gd name="connsiteX1" fmla="*/ 2330413 w 2330413"/>
              <a:gd name="connsiteY1" fmla="*/ 1345628 h 2010588"/>
              <a:gd name="connsiteX2" fmla="*/ 1152414 w 2330413"/>
              <a:gd name="connsiteY2" fmla="*/ 2010588 h 2010588"/>
              <a:gd name="connsiteX3" fmla="*/ 0 w 2330413"/>
              <a:gd name="connsiteY3" fmla="*/ 1345241 h 2010588"/>
              <a:gd name="connsiteX4" fmla="*/ 2330413 w 2330413"/>
              <a:gd name="connsiteY4" fmla="*/ 0 h 2010588"/>
              <a:gd name="connsiteX0" fmla="*/ 2330413 w 2330413"/>
              <a:gd name="connsiteY0" fmla="*/ 0 h 2010588"/>
              <a:gd name="connsiteX1" fmla="*/ 2330413 w 2330413"/>
              <a:gd name="connsiteY1" fmla="*/ 1345628 h 2010588"/>
              <a:gd name="connsiteX2" fmla="*/ 1152414 w 2330413"/>
              <a:gd name="connsiteY2" fmla="*/ 2010588 h 2010588"/>
              <a:gd name="connsiteX3" fmla="*/ 0 w 2330413"/>
              <a:gd name="connsiteY3" fmla="*/ 1345241 h 2010588"/>
              <a:gd name="connsiteX4" fmla="*/ 2330413 w 2330413"/>
              <a:gd name="connsiteY4" fmla="*/ 0 h 2010588"/>
              <a:gd name="connsiteX0" fmla="*/ 2330413 w 2330413"/>
              <a:gd name="connsiteY0" fmla="*/ 0 h 1982013"/>
              <a:gd name="connsiteX1" fmla="*/ 2330413 w 2330413"/>
              <a:gd name="connsiteY1" fmla="*/ 1345628 h 1982013"/>
              <a:gd name="connsiteX2" fmla="*/ 1166701 w 2330413"/>
              <a:gd name="connsiteY2" fmla="*/ 1982013 h 1982013"/>
              <a:gd name="connsiteX3" fmla="*/ 0 w 2330413"/>
              <a:gd name="connsiteY3" fmla="*/ 1345241 h 1982013"/>
              <a:gd name="connsiteX4" fmla="*/ 2330413 w 2330413"/>
              <a:gd name="connsiteY4" fmla="*/ 0 h 1982013"/>
              <a:gd name="connsiteX0" fmla="*/ 2330413 w 2330413"/>
              <a:gd name="connsiteY0" fmla="*/ 0 h 1982013"/>
              <a:gd name="connsiteX1" fmla="*/ 2311363 w 2330413"/>
              <a:gd name="connsiteY1" fmla="*/ 1340866 h 1982013"/>
              <a:gd name="connsiteX2" fmla="*/ 1166701 w 2330413"/>
              <a:gd name="connsiteY2" fmla="*/ 1982013 h 1982013"/>
              <a:gd name="connsiteX3" fmla="*/ 0 w 2330413"/>
              <a:gd name="connsiteY3" fmla="*/ 1345241 h 1982013"/>
              <a:gd name="connsiteX4" fmla="*/ 2330413 w 2330413"/>
              <a:gd name="connsiteY4" fmla="*/ 0 h 1982013"/>
              <a:gd name="connsiteX0" fmla="*/ 2330413 w 2330413"/>
              <a:gd name="connsiteY0" fmla="*/ 0 h 1982013"/>
              <a:gd name="connsiteX1" fmla="*/ 2311363 w 2330413"/>
              <a:gd name="connsiteY1" fmla="*/ 1340866 h 1982013"/>
              <a:gd name="connsiteX2" fmla="*/ 1166701 w 2330413"/>
              <a:gd name="connsiteY2" fmla="*/ 1982013 h 1982013"/>
              <a:gd name="connsiteX3" fmla="*/ 0 w 2330413"/>
              <a:gd name="connsiteY3" fmla="*/ 1345241 h 1982013"/>
              <a:gd name="connsiteX4" fmla="*/ 2330413 w 2330413"/>
              <a:gd name="connsiteY4" fmla="*/ 0 h 1982013"/>
              <a:gd name="connsiteX0" fmla="*/ 2330413 w 2330413"/>
              <a:gd name="connsiteY0" fmla="*/ 0 h 1982013"/>
              <a:gd name="connsiteX1" fmla="*/ 2311363 w 2330413"/>
              <a:gd name="connsiteY1" fmla="*/ 1340866 h 1982013"/>
              <a:gd name="connsiteX2" fmla="*/ 1166701 w 2330413"/>
              <a:gd name="connsiteY2" fmla="*/ 1982013 h 1982013"/>
              <a:gd name="connsiteX3" fmla="*/ 0 w 2330413"/>
              <a:gd name="connsiteY3" fmla="*/ 1345241 h 1982013"/>
              <a:gd name="connsiteX4" fmla="*/ 2330413 w 2330413"/>
              <a:gd name="connsiteY4" fmla="*/ 0 h 1982013"/>
              <a:gd name="connsiteX0" fmla="*/ 2301838 w 2311363"/>
              <a:gd name="connsiteY0" fmla="*/ 0 h 1982013"/>
              <a:gd name="connsiteX1" fmla="*/ 2311363 w 2311363"/>
              <a:gd name="connsiteY1" fmla="*/ 1340866 h 1982013"/>
              <a:gd name="connsiteX2" fmla="*/ 1166701 w 2311363"/>
              <a:gd name="connsiteY2" fmla="*/ 1982013 h 1982013"/>
              <a:gd name="connsiteX3" fmla="*/ 0 w 2311363"/>
              <a:gd name="connsiteY3" fmla="*/ 1345241 h 1982013"/>
              <a:gd name="connsiteX4" fmla="*/ 2301838 w 2311363"/>
              <a:gd name="connsiteY4" fmla="*/ 0 h 1982013"/>
              <a:gd name="connsiteX0" fmla="*/ 2292313 w 2301838"/>
              <a:gd name="connsiteY0" fmla="*/ 0 h 1982013"/>
              <a:gd name="connsiteX1" fmla="*/ 2301838 w 2301838"/>
              <a:gd name="connsiteY1" fmla="*/ 1340866 h 1982013"/>
              <a:gd name="connsiteX2" fmla="*/ 1157176 w 2301838"/>
              <a:gd name="connsiteY2" fmla="*/ 1982013 h 1982013"/>
              <a:gd name="connsiteX3" fmla="*/ 0 w 2301838"/>
              <a:gd name="connsiteY3" fmla="*/ 1321428 h 1982013"/>
              <a:gd name="connsiteX4" fmla="*/ 2292313 w 2301838"/>
              <a:gd name="connsiteY4" fmla="*/ 0 h 1982013"/>
              <a:gd name="connsiteX0" fmla="*/ 2282788 w 2292313"/>
              <a:gd name="connsiteY0" fmla="*/ 0 h 1982013"/>
              <a:gd name="connsiteX1" fmla="*/ 2292313 w 2292313"/>
              <a:gd name="connsiteY1" fmla="*/ 1340866 h 1982013"/>
              <a:gd name="connsiteX2" fmla="*/ 1147651 w 2292313"/>
              <a:gd name="connsiteY2" fmla="*/ 1982013 h 1982013"/>
              <a:gd name="connsiteX3" fmla="*/ 0 w 2292313"/>
              <a:gd name="connsiteY3" fmla="*/ 1321428 h 1982013"/>
              <a:gd name="connsiteX4" fmla="*/ 2282788 w 2292313"/>
              <a:gd name="connsiteY4" fmla="*/ 0 h 1982013"/>
              <a:gd name="connsiteX0" fmla="*/ 2297076 w 2306601"/>
              <a:gd name="connsiteY0" fmla="*/ 0 h 1982013"/>
              <a:gd name="connsiteX1" fmla="*/ 2306601 w 2306601"/>
              <a:gd name="connsiteY1" fmla="*/ 1340866 h 1982013"/>
              <a:gd name="connsiteX2" fmla="*/ 1161939 w 2306601"/>
              <a:gd name="connsiteY2" fmla="*/ 1982013 h 1982013"/>
              <a:gd name="connsiteX3" fmla="*/ 0 w 2306601"/>
              <a:gd name="connsiteY3" fmla="*/ 1307141 h 1982013"/>
              <a:gd name="connsiteX4" fmla="*/ 2297076 w 2306601"/>
              <a:gd name="connsiteY4" fmla="*/ 0 h 1982013"/>
              <a:gd name="connsiteX0" fmla="*/ 2282788 w 2292313"/>
              <a:gd name="connsiteY0" fmla="*/ 0 h 1982013"/>
              <a:gd name="connsiteX1" fmla="*/ 2292313 w 2292313"/>
              <a:gd name="connsiteY1" fmla="*/ 1340866 h 1982013"/>
              <a:gd name="connsiteX2" fmla="*/ 1147651 w 2292313"/>
              <a:gd name="connsiteY2" fmla="*/ 1982013 h 1982013"/>
              <a:gd name="connsiteX3" fmla="*/ 0 w 2292313"/>
              <a:gd name="connsiteY3" fmla="*/ 1311903 h 1982013"/>
              <a:gd name="connsiteX4" fmla="*/ 2282788 w 2292313"/>
              <a:gd name="connsiteY4" fmla="*/ 0 h 1982013"/>
              <a:gd name="connsiteX0" fmla="*/ 2282788 w 2292313"/>
              <a:gd name="connsiteY0" fmla="*/ 0 h 1982013"/>
              <a:gd name="connsiteX1" fmla="*/ 2292313 w 2292313"/>
              <a:gd name="connsiteY1" fmla="*/ 1340866 h 1982013"/>
              <a:gd name="connsiteX2" fmla="*/ 1157176 w 2292313"/>
              <a:gd name="connsiteY2" fmla="*/ 1982013 h 1982013"/>
              <a:gd name="connsiteX3" fmla="*/ 0 w 2292313"/>
              <a:gd name="connsiteY3" fmla="*/ 1311903 h 1982013"/>
              <a:gd name="connsiteX4" fmla="*/ 2282788 w 2292313"/>
              <a:gd name="connsiteY4" fmla="*/ 0 h 1982013"/>
              <a:gd name="connsiteX0" fmla="*/ 2282788 w 2292313"/>
              <a:gd name="connsiteY0" fmla="*/ 0 h 1982013"/>
              <a:gd name="connsiteX1" fmla="*/ 2292313 w 2292313"/>
              <a:gd name="connsiteY1" fmla="*/ 1340866 h 1982013"/>
              <a:gd name="connsiteX2" fmla="*/ 1157176 w 2292313"/>
              <a:gd name="connsiteY2" fmla="*/ 1982013 h 1982013"/>
              <a:gd name="connsiteX3" fmla="*/ 0 w 2292313"/>
              <a:gd name="connsiteY3" fmla="*/ 1311903 h 1982013"/>
              <a:gd name="connsiteX4" fmla="*/ 2282788 w 2292313"/>
              <a:gd name="connsiteY4" fmla="*/ 0 h 1982013"/>
              <a:gd name="connsiteX0" fmla="*/ 2282788 w 2292313"/>
              <a:gd name="connsiteY0" fmla="*/ 0 h 1982013"/>
              <a:gd name="connsiteX1" fmla="*/ 2292313 w 2292313"/>
              <a:gd name="connsiteY1" fmla="*/ 1340866 h 1982013"/>
              <a:gd name="connsiteX2" fmla="*/ 1157176 w 2292313"/>
              <a:gd name="connsiteY2" fmla="*/ 1982013 h 1982013"/>
              <a:gd name="connsiteX3" fmla="*/ 0 w 2292313"/>
              <a:gd name="connsiteY3" fmla="*/ 1311903 h 1982013"/>
              <a:gd name="connsiteX4" fmla="*/ 2282788 w 2292313"/>
              <a:gd name="connsiteY4" fmla="*/ 0 h 1982013"/>
              <a:gd name="connsiteX0" fmla="*/ 2282788 w 2292313"/>
              <a:gd name="connsiteY0" fmla="*/ 0 h 1982013"/>
              <a:gd name="connsiteX1" fmla="*/ 2292313 w 2292313"/>
              <a:gd name="connsiteY1" fmla="*/ 1355153 h 1982013"/>
              <a:gd name="connsiteX2" fmla="*/ 1157176 w 2292313"/>
              <a:gd name="connsiteY2" fmla="*/ 1982013 h 1982013"/>
              <a:gd name="connsiteX3" fmla="*/ 0 w 2292313"/>
              <a:gd name="connsiteY3" fmla="*/ 1311903 h 1982013"/>
              <a:gd name="connsiteX4" fmla="*/ 2282788 w 2292313"/>
              <a:gd name="connsiteY4" fmla="*/ 0 h 1982013"/>
              <a:gd name="connsiteX0" fmla="*/ 2282788 w 2292313"/>
              <a:gd name="connsiteY0" fmla="*/ 0 h 1996300"/>
              <a:gd name="connsiteX1" fmla="*/ 2292313 w 2292313"/>
              <a:gd name="connsiteY1" fmla="*/ 1355153 h 1996300"/>
              <a:gd name="connsiteX2" fmla="*/ 1147651 w 2292313"/>
              <a:gd name="connsiteY2" fmla="*/ 1996300 h 1996300"/>
              <a:gd name="connsiteX3" fmla="*/ 0 w 2292313"/>
              <a:gd name="connsiteY3" fmla="*/ 1311903 h 1996300"/>
              <a:gd name="connsiteX4" fmla="*/ 2282788 w 2292313"/>
              <a:gd name="connsiteY4" fmla="*/ 0 h 1996300"/>
              <a:gd name="connsiteX0" fmla="*/ 2292313 w 2301838"/>
              <a:gd name="connsiteY0" fmla="*/ 0 h 1996300"/>
              <a:gd name="connsiteX1" fmla="*/ 2301838 w 2301838"/>
              <a:gd name="connsiteY1" fmla="*/ 1355153 h 1996300"/>
              <a:gd name="connsiteX2" fmla="*/ 1157176 w 2301838"/>
              <a:gd name="connsiteY2" fmla="*/ 1996300 h 1996300"/>
              <a:gd name="connsiteX3" fmla="*/ 0 w 2301838"/>
              <a:gd name="connsiteY3" fmla="*/ 1326191 h 1996300"/>
              <a:gd name="connsiteX4" fmla="*/ 2292313 w 2301838"/>
              <a:gd name="connsiteY4" fmla="*/ 0 h 1996300"/>
              <a:gd name="connsiteX0" fmla="*/ 2292313 w 2292758"/>
              <a:gd name="connsiteY0" fmla="*/ 0 h 1996300"/>
              <a:gd name="connsiteX1" fmla="*/ 2283731 w 2292758"/>
              <a:gd name="connsiteY1" fmla="*/ 1355153 h 1996300"/>
              <a:gd name="connsiteX2" fmla="*/ 1157176 w 2292758"/>
              <a:gd name="connsiteY2" fmla="*/ 1996300 h 1996300"/>
              <a:gd name="connsiteX3" fmla="*/ 0 w 2292758"/>
              <a:gd name="connsiteY3" fmla="*/ 1326191 h 1996300"/>
              <a:gd name="connsiteX4" fmla="*/ 2292313 w 2292758"/>
              <a:gd name="connsiteY4" fmla="*/ 0 h 1996300"/>
              <a:gd name="connsiteX0" fmla="*/ 2269680 w 2283731"/>
              <a:gd name="connsiteY0" fmla="*/ 0 h 1996300"/>
              <a:gd name="connsiteX1" fmla="*/ 2283731 w 2283731"/>
              <a:gd name="connsiteY1" fmla="*/ 1355153 h 1996300"/>
              <a:gd name="connsiteX2" fmla="*/ 1157176 w 2283731"/>
              <a:gd name="connsiteY2" fmla="*/ 1996300 h 1996300"/>
              <a:gd name="connsiteX3" fmla="*/ 0 w 2283731"/>
              <a:gd name="connsiteY3" fmla="*/ 1326191 h 1996300"/>
              <a:gd name="connsiteX4" fmla="*/ 2269680 w 2283731"/>
              <a:gd name="connsiteY4" fmla="*/ 0 h 1996300"/>
              <a:gd name="connsiteX0" fmla="*/ 2278733 w 2283731"/>
              <a:gd name="connsiteY0" fmla="*/ 0 h 1996300"/>
              <a:gd name="connsiteX1" fmla="*/ 2283731 w 2283731"/>
              <a:gd name="connsiteY1" fmla="*/ 1355153 h 1996300"/>
              <a:gd name="connsiteX2" fmla="*/ 1157176 w 2283731"/>
              <a:gd name="connsiteY2" fmla="*/ 1996300 h 1996300"/>
              <a:gd name="connsiteX3" fmla="*/ 0 w 2283731"/>
              <a:gd name="connsiteY3" fmla="*/ 1326191 h 1996300"/>
              <a:gd name="connsiteX4" fmla="*/ 2278733 w 2283731"/>
              <a:gd name="connsiteY4" fmla="*/ 0 h 1996300"/>
              <a:gd name="connsiteX0" fmla="*/ 2278733 w 2283731"/>
              <a:gd name="connsiteY0" fmla="*/ 0 h 1978193"/>
              <a:gd name="connsiteX1" fmla="*/ 2283731 w 2283731"/>
              <a:gd name="connsiteY1" fmla="*/ 1355153 h 1978193"/>
              <a:gd name="connsiteX2" fmla="*/ 1179810 w 2283731"/>
              <a:gd name="connsiteY2" fmla="*/ 1978193 h 1978193"/>
              <a:gd name="connsiteX3" fmla="*/ 0 w 2283731"/>
              <a:gd name="connsiteY3" fmla="*/ 1326191 h 1978193"/>
              <a:gd name="connsiteX4" fmla="*/ 2278733 w 2283731"/>
              <a:gd name="connsiteY4" fmla="*/ 0 h 1978193"/>
              <a:gd name="connsiteX0" fmla="*/ 2278733 w 2283731"/>
              <a:gd name="connsiteY0" fmla="*/ 0 h 1991773"/>
              <a:gd name="connsiteX1" fmla="*/ 2283731 w 2283731"/>
              <a:gd name="connsiteY1" fmla="*/ 1355153 h 1991773"/>
              <a:gd name="connsiteX2" fmla="*/ 1179810 w 2283731"/>
              <a:gd name="connsiteY2" fmla="*/ 1991773 h 1991773"/>
              <a:gd name="connsiteX3" fmla="*/ 0 w 2283731"/>
              <a:gd name="connsiteY3" fmla="*/ 1326191 h 1991773"/>
              <a:gd name="connsiteX4" fmla="*/ 2278733 w 2283731"/>
              <a:gd name="connsiteY4" fmla="*/ 0 h 1991773"/>
              <a:gd name="connsiteX0" fmla="*/ 2278733 w 2283731"/>
              <a:gd name="connsiteY0" fmla="*/ 0 h 1991773"/>
              <a:gd name="connsiteX1" fmla="*/ 2283731 w 2283731"/>
              <a:gd name="connsiteY1" fmla="*/ 1355153 h 1991773"/>
              <a:gd name="connsiteX2" fmla="*/ 1179810 w 2283731"/>
              <a:gd name="connsiteY2" fmla="*/ 1991773 h 1991773"/>
              <a:gd name="connsiteX3" fmla="*/ 0 w 2283731"/>
              <a:gd name="connsiteY3" fmla="*/ 1312610 h 1991773"/>
              <a:gd name="connsiteX4" fmla="*/ 2278733 w 2283731"/>
              <a:gd name="connsiteY4" fmla="*/ 0 h 199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731" h="1991773">
                <a:moveTo>
                  <a:pt x="2278733" y="0"/>
                </a:moveTo>
                <a:cubicBezTo>
                  <a:pt x="2281908" y="451718"/>
                  <a:pt x="2280556" y="903435"/>
                  <a:pt x="2283731" y="1355153"/>
                </a:cubicBezTo>
                <a:cubicBezTo>
                  <a:pt x="1735489" y="1416469"/>
                  <a:pt x="1337527" y="1759006"/>
                  <a:pt x="1179810" y="1991773"/>
                </a:cubicBezTo>
                <a:lnTo>
                  <a:pt x="0" y="1312610"/>
                </a:lnTo>
                <a:cubicBezTo>
                  <a:pt x="475368" y="517019"/>
                  <a:pt x="1288136" y="14810"/>
                  <a:pt x="2278733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0786D613-2301-2582-8A1A-CE2406A95575}"/>
              </a:ext>
            </a:extLst>
          </p:cNvPr>
          <p:cNvSpPr/>
          <p:nvPr/>
        </p:nvSpPr>
        <p:spPr>
          <a:xfrm>
            <a:off x="9309470" y="1523884"/>
            <a:ext cx="1888451" cy="1621421"/>
          </a:xfrm>
          <a:custGeom>
            <a:avLst/>
            <a:gdLst/>
            <a:ahLst/>
            <a:cxnLst/>
            <a:rect l="l" t="t" r="r" b="b"/>
            <a:pathLst>
              <a:path w="2495902" h="2159136">
                <a:moveTo>
                  <a:pt x="2107" y="0"/>
                </a:moveTo>
                <a:cubicBezTo>
                  <a:pt x="1067639" y="1071"/>
                  <a:pt x="1998134" y="578783"/>
                  <a:pt x="2495902" y="1439337"/>
                </a:cubicBezTo>
                <a:lnTo>
                  <a:pt x="1246952" y="2159136"/>
                </a:lnTo>
                <a:cubicBezTo>
                  <a:pt x="978355" y="1758323"/>
                  <a:pt x="521683" y="1489789"/>
                  <a:pt x="0" y="1474936"/>
                </a:cubicBezTo>
                <a:cubicBezTo>
                  <a:pt x="289" y="1324012"/>
                  <a:pt x="543" y="1173076"/>
                  <a:pt x="756" y="1022276"/>
                </a:cubicBezTo>
                <a:cubicBezTo>
                  <a:pt x="1015" y="852989"/>
                  <a:pt x="1099" y="762801"/>
                  <a:pt x="1325" y="592421"/>
                </a:cubicBezTo>
                <a:cubicBezTo>
                  <a:pt x="1944" y="394361"/>
                  <a:pt x="2107" y="196775"/>
                  <a:pt x="210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C14E659C-1A86-C8EA-0E61-183D17B70CB5}"/>
              </a:ext>
            </a:extLst>
          </p:cNvPr>
          <p:cNvSpPr/>
          <p:nvPr/>
        </p:nvSpPr>
        <p:spPr>
          <a:xfrm>
            <a:off x="9367450" y="1611690"/>
            <a:ext cx="1723011" cy="1482732"/>
          </a:xfrm>
          <a:custGeom>
            <a:avLst/>
            <a:gdLst>
              <a:gd name="connsiteX0" fmla="*/ 0 w 2310583"/>
              <a:gd name="connsiteY0" fmla="*/ 0 h 1975455"/>
              <a:gd name="connsiteX1" fmla="*/ 2310583 w 2310583"/>
              <a:gd name="connsiteY1" fmla="*/ 1334030 h 1975455"/>
              <a:gd name="connsiteX2" fmla="*/ 1144072 w 2310583"/>
              <a:gd name="connsiteY2" fmla="*/ 1975455 h 1975455"/>
              <a:gd name="connsiteX3" fmla="*/ 0 w 2310583"/>
              <a:gd name="connsiteY3" fmla="*/ 1361355 h 1975455"/>
              <a:gd name="connsiteX4" fmla="*/ 0 w 2310583"/>
              <a:gd name="connsiteY4" fmla="*/ 0 h 1975455"/>
              <a:gd name="connsiteX0" fmla="*/ 0 w 2296296"/>
              <a:gd name="connsiteY0" fmla="*/ 0 h 1975455"/>
              <a:gd name="connsiteX1" fmla="*/ 2296296 w 2296296"/>
              <a:gd name="connsiteY1" fmla="*/ 1314980 h 1975455"/>
              <a:gd name="connsiteX2" fmla="*/ 1144072 w 2296296"/>
              <a:gd name="connsiteY2" fmla="*/ 1975455 h 1975455"/>
              <a:gd name="connsiteX3" fmla="*/ 0 w 2296296"/>
              <a:gd name="connsiteY3" fmla="*/ 1361355 h 1975455"/>
              <a:gd name="connsiteX4" fmla="*/ 0 w 2296296"/>
              <a:gd name="connsiteY4" fmla="*/ 0 h 1975455"/>
              <a:gd name="connsiteX0" fmla="*/ 0 w 2296296"/>
              <a:gd name="connsiteY0" fmla="*/ 0 h 1975455"/>
              <a:gd name="connsiteX1" fmla="*/ 2296296 w 2296296"/>
              <a:gd name="connsiteY1" fmla="*/ 1314980 h 1975455"/>
              <a:gd name="connsiteX2" fmla="*/ 1153597 w 2296296"/>
              <a:gd name="connsiteY2" fmla="*/ 1975455 h 1975455"/>
              <a:gd name="connsiteX3" fmla="*/ 0 w 2296296"/>
              <a:gd name="connsiteY3" fmla="*/ 1361355 h 1975455"/>
              <a:gd name="connsiteX4" fmla="*/ 0 w 2296296"/>
              <a:gd name="connsiteY4" fmla="*/ 0 h 1975455"/>
              <a:gd name="connsiteX0" fmla="*/ 0 w 2296296"/>
              <a:gd name="connsiteY0" fmla="*/ 0 h 1975455"/>
              <a:gd name="connsiteX1" fmla="*/ 2296296 w 2296296"/>
              <a:gd name="connsiteY1" fmla="*/ 1314980 h 1975455"/>
              <a:gd name="connsiteX2" fmla="*/ 1153597 w 2296296"/>
              <a:gd name="connsiteY2" fmla="*/ 1975455 h 1975455"/>
              <a:gd name="connsiteX3" fmla="*/ 19050 w 2296296"/>
              <a:gd name="connsiteY3" fmla="*/ 1370880 h 1975455"/>
              <a:gd name="connsiteX4" fmla="*/ 0 w 2296296"/>
              <a:gd name="connsiteY4" fmla="*/ 0 h 1975455"/>
              <a:gd name="connsiteX0" fmla="*/ 4762 w 2277246"/>
              <a:gd name="connsiteY0" fmla="*/ 0 h 1980217"/>
              <a:gd name="connsiteX1" fmla="*/ 2277246 w 2277246"/>
              <a:gd name="connsiteY1" fmla="*/ 1319742 h 1980217"/>
              <a:gd name="connsiteX2" fmla="*/ 1134547 w 2277246"/>
              <a:gd name="connsiteY2" fmla="*/ 1980217 h 1980217"/>
              <a:gd name="connsiteX3" fmla="*/ 0 w 2277246"/>
              <a:gd name="connsiteY3" fmla="*/ 1375642 h 1980217"/>
              <a:gd name="connsiteX4" fmla="*/ 4762 w 2277246"/>
              <a:gd name="connsiteY4" fmla="*/ 0 h 1980217"/>
              <a:gd name="connsiteX0" fmla="*/ 19050 w 2277246"/>
              <a:gd name="connsiteY0" fmla="*/ 0 h 1984980"/>
              <a:gd name="connsiteX1" fmla="*/ 2277246 w 2277246"/>
              <a:gd name="connsiteY1" fmla="*/ 1324505 h 1984980"/>
              <a:gd name="connsiteX2" fmla="*/ 1134547 w 2277246"/>
              <a:gd name="connsiteY2" fmla="*/ 1984980 h 1984980"/>
              <a:gd name="connsiteX3" fmla="*/ 0 w 2277246"/>
              <a:gd name="connsiteY3" fmla="*/ 1380405 h 1984980"/>
              <a:gd name="connsiteX4" fmla="*/ 19050 w 2277246"/>
              <a:gd name="connsiteY4" fmla="*/ 0 h 1984980"/>
              <a:gd name="connsiteX0" fmla="*/ 19050 w 2277246"/>
              <a:gd name="connsiteY0" fmla="*/ 0 h 1984980"/>
              <a:gd name="connsiteX1" fmla="*/ 2277246 w 2277246"/>
              <a:gd name="connsiteY1" fmla="*/ 1324505 h 1984980"/>
              <a:gd name="connsiteX2" fmla="*/ 1134547 w 2277246"/>
              <a:gd name="connsiteY2" fmla="*/ 1984980 h 1984980"/>
              <a:gd name="connsiteX3" fmla="*/ 0 w 2277246"/>
              <a:gd name="connsiteY3" fmla="*/ 1370880 h 1984980"/>
              <a:gd name="connsiteX4" fmla="*/ 19050 w 2277246"/>
              <a:gd name="connsiteY4" fmla="*/ 0 h 1984980"/>
              <a:gd name="connsiteX0" fmla="*/ 14288 w 2277246"/>
              <a:gd name="connsiteY0" fmla="*/ 0 h 1989743"/>
              <a:gd name="connsiteX1" fmla="*/ 2277246 w 2277246"/>
              <a:gd name="connsiteY1" fmla="*/ 1329268 h 1989743"/>
              <a:gd name="connsiteX2" fmla="*/ 1134547 w 2277246"/>
              <a:gd name="connsiteY2" fmla="*/ 1989743 h 1989743"/>
              <a:gd name="connsiteX3" fmla="*/ 0 w 2277246"/>
              <a:gd name="connsiteY3" fmla="*/ 1375643 h 1989743"/>
              <a:gd name="connsiteX4" fmla="*/ 14288 w 2277246"/>
              <a:gd name="connsiteY4" fmla="*/ 0 h 1989743"/>
              <a:gd name="connsiteX0" fmla="*/ 14288 w 2277246"/>
              <a:gd name="connsiteY0" fmla="*/ 0 h 1989743"/>
              <a:gd name="connsiteX1" fmla="*/ 2277246 w 2277246"/>
              <a:gd name="connsiteY1" fmla="*/ 1329268 h 1989743"/>
              <a:gd name="connsiteX2" fmla="*/ 1120259 w 2277246"/>
              <a:gd name="connsiteY2" fmla="*/ 1989743 h 1989743"/>
              <a:gd name="connsiteX3" fmla="*/ 0 w 2277246"/>
              <a:gd name="connsiteY3" fmla="*/ 1375643 h 1989743"/>
              <a:gd name="connsiteX4" fmla="*/ 14288 w 2277246"/>
              <a:gd name="connsiteY4" fmla="*/ 0 h 1989743"/>
              <a:gd name="connsiteX0" fmla="*/ 14288 w 2277246"/>
              <a:gd name="connsiteY0" fmla="*/ 0 h 1989743"/>
              <a:gd name="connsiteX1" fmla="*/ 2277246 w 2277246"/>
              <a:gd name="connsiteY1" fmla="*/ 1329268 h 1989743"/>
              <a:gd name="connsiteX2" fmla="*/ 1120259 w 2277246"/>
              <a:gd name="connsiteY2" fmla="*/ 1989743 h 1989743"/>
              <a:gd name="connsiteX3" fmla="*/ 0 w 2277246"/>
              <a:gd name="connsiteY3" fmla="*/ 1375643 h 1989743"/>
              <a:gd name="connsiteX4" fmla="*/ 14288 w 2277246"/>
              <a:gd name="connsiteY4" fmla="*/ 0 h 1989743"/>
              <a:gd name="connsiteX0" fmla="*/ 14288 w 2277246"/>
              <a:gd name="connsiteY0" fmla="*/ 0 h 1989743"/>
              <a:gd name="connsiteX1" fmla="*/ 2277246 w 2277246"/>
              <a:gd name="connsiteY1" fmla="*/ 1329268 h 1989743"/>
              <a:gd name="connsiteX2" fmla="*/ 1120259 w 2277246"/>
              <a:gd name="connsiteY2" fmla="*/ 1989743 h 1989743"/>
              <a:gd name="connsiteX3" fmla="*/ 0 w 2277246"/>
              <a:gd name="connsiteY3" fmla="*/ 1375643 h 1989743"/>
              <a:gd name="connsiteX4" fmla="*/ 14288 w 2277246"/>
              <a:gd name="connsiteY4" fmla="*/ 0 h 198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46" h="1989743">
                <a:moveTo>
                  <a:pt x="14288" y="0"/>
                </a:moveTo>
                <a:cubicBezTo>
                  <a:pt x="994912" y="18966"/>
                  <a:pt x="1802859" y="543026"/>
                  <a:pt x="2277246" y="1329268"/>
                </a:cubicBezTo>
                <a:lnTo>
                  <a:pt x="1120259" y="1989743"/>
                </a:lnTo>
                <a:cubicBezTo>
                  <a:pt x="859344" y="1646389"/>
                  <a:pt x="478579" y="1420695"/>
                  <a:pt x="0" y="1375643"/>
                </a:cubicBezTo>
                <a:cubicBezTo>
                  <a:pt x="1587" y="917096"/>
                  <a:pt x="12701" y="458547"/>
                  <a:pt x="14288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4C3FA4FC-13AA-3CF2-36C4-55ABD15C06E2}"/>
              </a:ext>
            </a:extLst>
          </p:cNvPr>
          <p:cNvSpPr/>
          <p:nvPr/>
        </p:nvSpPr>
        <p:spPr>
          <a:xfrm>
            <a:off x="10289685" y="2669215"/>
            <a:ext cx="1230530" cy="2195771"/>
          </a:xfrm>
          <a:custGeom>
            <a:avLst/>
            <a:gdLst/>
            <a:ahLst/>
            <a:cxnLst/>
            <a:rect l="l" t="t" r="r" b="b"/>
            <a:pathLst>
              <a:path w="1626350" h="2902074">
                <a:moveTo>
                  <a:pt x="1227897" y="0"/>
                </a:moveTo>
                <a:cubicBezTo>
                  <a:pt x="1477313" y="424433"/>
                  <a:pt x="1626350" y="930541"/>
                  <a:pt x="1626350" y="1458261"/>
                </a:cubicBezTo>
                <a:cubicBezTo>
                  <a:pt x="1626350" y="1984715"/>
                  <a:pt x="1485604" y="2478295"/>
                  <a:pt x="1237349" y="2902074"/>
                </a:cubicBezTo>
                <a:lnTo>
                  <a:pt x="642002" y="2555751"/>
                </a:lnTo>
                <a:lnTo>
                  <a:pt x="250330" y="2327909"/>
                </a:lnTo>
                <a:lnTo>
                  <a:pt x="19640" y="2193713"/>
                </a:lnTo>
                <a:cubicBezTo>
                  <a:pt x="139604" y="1977605"/>
                  <a:pt x="207735" y="1729857"/>
                  <a:pt x="207735" y="1466507"/>
                </a:cubicBezTo>
                <a:cubicBezTo>
                  <a:pt x="207735" y="1189911"/>
                  <a:pt x="132577" y="930525"/>
                  <a:pt x="0" y="707607"/>
                </a:cubicBezTo>
                <a:lnTo>
                  <a:pt x="372243" y="493093"/>
                </a:lnTo>
                <a:lnTo>
                  <a:pt x="759088" y="2701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46FACE6B-091C-771A-F5CA-BE859DFD4197}"/>
              </a:ext>
            </a:extLst>
          </p:cNvPr>
          <p:cNvSpPr/>
          <p:nvPr/>
        </p:nvSpPr>
        <p:spPr>
          <a:xfrm>
            <a:off x="10319492" y="2766165"/>
            <a:ext cx="1114092" cy="1994284"/>
          </a:xfrm>
          <a:custGeom>
            <a:avLst/>
            <a:gdLst>
              <a:gd name="connsiteX0" fmla="*/ 1117743 w 1472454"/>
              <a:gd name="connsiteY0" fmla="*/ 0 h 2683402"/>
              <a:gd name="connsiteX1" fmla="*/ 1472454 w 1472454"/>
              <a:gd name="connsiteY1" fmla="*/ 1349176 h 2683402"/>
              <a:gd name="connsiteX2" fmla="*/ 1127300 w 1472454"/>
              <a:gd name="connsiteY2" fmla="*/ 2683402 h 2683402"/>
              <a:gd name="connsiteX3" fmla="*/ 4620 w 1472454"/>
              <a:gd name="connsiteY3" fmla="*/ 2035222 h 2683402"/>
              <a:gd name="connsiteX4" fmla="*/ 168341 w 1472454"/>
              <a:gd name="connsiteY4" fmla="*/ 1357421 h 2683402"/>
              <a:gd name="connsiteX5" fmla="*/ 0 w 1472454"/>
              <a:gd name="connsiteY5" fmla="*/ 669881 h 2683402"/>
              <a:gd name="connsiteX6" fmla="*/ 1117743 w 1472454"/>
              <a:gd name="connsiteY6" fmla="*/ 0 h 2683402"/>
              <a:gd name="connsiteX0" fmla="*/ 1141556 w 1472491"/>
              <a:gd name="connsiteY0" fmla="*/ 0 h 2664352"/>
              <a:gd name="connsiteX1" fmla="*/ 1472454 w 1472491"/>
              <a:gd name="connsiteY1" fmla="*/ 1330126 h 2664352"/>
              <a:gd name="connsiteX2" fmla="*/ 1127300 w 1472491"/>
              <a:gd name="connsiteY2" fmla="*/ 2664352 h 2664352"/>
              <a:gd name="connsiteX3" fmla="*/ 4620 w 1472491"/>
              <a:gd name="connsiteY3" fmla="*/ 2016172 h 2664352"/>
              <a:gd name="connsiteX4" fmla="*/ 168341 w 1472491"/>
              <a:gd name="connsiteY4" fmla="*/ 1338371 h 2664352"/>
              <a:gd name="connsiteX5" fmla="*/ 0 w 1472491"/>
              <a:gd name="connsiteY5" fmla="*/ 650831 h 2664352"/>
              <a:gd name="connsiteX6" fmla="*/ 1141556 w 1472491"/>
              <a:gd name="connsiteY6" fmla="*/ 0 h 2664352"/>
              <a:gd name="connsiteX0" fmla="*/ 1141556 w 1472491"/>
              <a:gd name="connsiteY0" fmla="*/ 0 h 2664352"/>
              <a:gd name="connsiteX1" fmla="*/ 1472454 w 1472491"/>
              <a:gd name="connsiteY1" fmla="*/ 1330126 h 2664352"/>
              <a:gd name="connsiteX2" fmla="*/ 1127300 w 1472491"/>
              <a:gd name="connsiteY2" fmla="*/ 2664352 h 2664352"/>
              <a:gd name="connsiteX3" fmla="*/ 18907 w 1472491"/>
              <a:gd name="connsiteY3" fmla="*/ 1982835 h 2664352"/>
              <a:gd name="connsiteX4" fmla="*/ 168341 w 1472491"/>
              <a:gd name="connsiteY4" fmla="*/ 1338371 h 2664352"/>
              <a:gd name="connsiteX5" fmla="*/ 0 w 1472491"/>
              <a:gd name="connsiteY5" fmla="*/ 650831 h 2664352"/>
              <a:gd name="connsiteX6" fmla="*/ 1141556 w 1472491"/>
              <a:gd name="connsiteY6" fmla="*/ 0 h 2664352"/>
              <a:gd name="connsiteX0" fmla="*/ 1141556 w 1472458"/>
              <a:gd name="connsiteY0" fmla="*/ 0 h 2635777"/>
              <a:gd name="connsiteX1" fmla="*/ 1472454 w 1472458"/>
              <a:gd name="connsiteY1" fmla="*/ 1330126 h 2635777"/>
              <a:gd name="connsiteX2" fmla="*/ 1146350 w 1472458"/>
              <a:gd name="connsiteY2" fmla="*/ 2635777 h 2635777"/>
              <a:gd name="connsiteX3" fmla="*/ 18907 w 1472458"/>
              <a:gd name="connsiteY3" fmla="*/ 1982835 h 2635777"/>
              <a:gd name="connsiteX4" fmla="*/ 168341 w 1472458"/>
              <a:gd name="connsiteY4" fmla="*/ 1338371 h 2635777"/>
              <a:gd name="connsiteX5" fmla="*/ 0 w 1472458"/>
              <a:gd name="connsiteY5" fmla="*/ 650831 h 2635777"/>
              <a:gd name="connsiteX6" fmla="*/ 1141556 w 1472458"/>
              <a:gd name="connsiteY6" fmla="*/ 0 h 263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2458" h="2635777">
                <a:moveTo>
                  <a:pt x="1141556" y="0"/>
                </a:moveTo>
                <a:cubicBezTo>
                  <a:pt x="1364668" y="396325"/>
                  <a:pt x="1471655" y="890830"/>
                  <a:pt x="1472454" y="1330126"/>
                </a:cubicBezTo>
                <a:cubicBezTo>
                  <a:pt x="1473253" y="1769422"/>
                  <a:pt x="1367478" y="2241204"/>
                  <a:pt x="1146350" y="2635777"/>
                </a:cubicBezTo>
                <a:lnTo>
                  <a:pt x="18907" y="1982835"/>
                </a:lnTo>
                <a:cubicBezTo>
                  <a:pt x="124238" y="1779257"/>
                  <a:pt x="168341" y="1582168"/>
                  <a:pt x="168341" y="1338371"/>
                </a:cubicBezTo>
                <a:cubicBezTo>
                  <a:pt x="168341" y="1083189"/>
                  <a:pt x="113895" y="861705"/>
                  <a:pt x="0" y="650831"/>
                </a:cubicBezTo>
                <a:lnTo>
                  <a:pt x="1141556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5282160C-E6FE-B0EF-9EF5-FB4A8871A09A}"/>
              </a:ext>
            </a:extLst>
          </p:cNvPr>
          <p:cNvSpPr/>
          <p:nvPr/>
        </p:nvSpPr>
        <p:spPr>
          <a:xfrm>
            <a:off x="9306618" y="4399079"/>
            <a:ext cx="1899210" cy="1646747"/>
          </a:xfrm>
          <a:custGeom>
            <a:avLst/>
            <a:gdLst/>
            <a:ahLst/>
            <a:cxnLst/>
            <a:rect l="l" t="t" r="r" b="b"/>
            <a:pathLst>
              <a:path w="2510123" h="2176451">
                <a:moveTo>
                  <a:pt x="1261552" y="0"/>
                </a:moveTo>
                <a:lnTo>
                  <a:pt x="1509996" y="143960"/>
                </a:lnTo>
                <a:lnTo>
                  <a:pt x="1923464" y="383544"/>
                </a:lnTo>
                <a:lnTo>
                  <a:pt x="2510123" y="723481"/>
                </a:lnTo>
                <a:cubicBezTo>
                  <a:pt x="2012157" y="1583166"/>
                  <a:pt x="1070742" y="2175381"/>
                  <a:pt x="5876" y="2176451"/>
                </a:cubicBezTo>
                <a:lnTo>
                  <a:pt x="4300" y="1536109"/>
                </a:lnTo>
                <a:cubicBezTo>
                  <a:pt x="3718" y="1362261"/>
                  <a:pt x="3223" y="1294687"/>
                  <a:pt x="2383" y="1133366"/>
                </a:cubicBezTo>
                <a:lnTo>
                  <a:pt x="0" y="701867"/>
                </a:lnTo>
                <a:cubicBezTo>
                  <a:pt x="530664" y="687903"/>
                  <a:pt x="994451" y="411586"/>
                  <a:pt x="126155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FF2D8E15-C287-7B67-D115-76CE98F244D8}"/>
              </a:ext>
            </a:extLst>
          </p:cNvPr>
          <p:cNvSpPr/>
          <p:nvPr/>
        </p:nvSpPr>
        <p:spPr>
          <a:xfrm>
            <a:off x="9377108" y="4445143"/>
            <a:ext cx="1725053" cy="1519832"/>
          </a:xfrm>
          <a:custGeom>
            <a:avLst/>
            <a:gdLst>
              <a:gd name="connsiteX0" fmla="*/ 1161282 w 2322807"/>
              <a:gd name="connsiteY0" fmla="*/ 0 h 1999186"/>
              <a:gd name="connsiteX1" fmla="*/ 2322807 w 2322807"/>
              <a:gd name="connsiteY1" fmla="*/ 650822 h 1999186"/>
              <a:gd name="connsiteX2" fmla="*/ 0 w 2322807"/>
              <a:gd name="connsiteY2" fmla="*/ 1999186 h 1999186"/>
              <a:gd name="connsiteX3" fmla="*/ 0 w 2322807"/>
              <a:gd name="connsiteY3" fmla="*/ 638025 h 1999186"/>
              <a:gd name="connsiteX4" fmla="*/ 1161282 w 2322807"/>
              <a:gd name="connsiteY4" fmla="*/ 0 h 1999186"/>
              <a:gd name="connsiteX0" fmla="*/ 1161282 w 2313282"/>
              <a:gd name="connsiteY0" fmla="*/ 0 h 1999186"/>
              <a:gd name="connsiteX1" fmla="*/ 2313282 w 2313282"/>
              <a:gd name="connsiteY1" fmla="*/ 669872 h 1999186"/>
              <a:gd name="connsiteX2" fmla="*/ 0 w 2313282"/>
              <a:gd name="connsiteY2" fmla="*/ 1999186 h 1999186"/>
              <a:gd name="connsiteX3" fmla="*/ 0 w 2313282"/>
              <a:gd name="connsiteY3" fmla="*/ 638025 h 1999186"/>
              <a:gd name="connsiteX4" fmla="*/ 1161282 w 2313282"/>
              <a:gd name="connsiteY4" fmla="*/ 0 h 1999186"/>
              <a:gd name="connsiteX0" fmla="*/ 1161282 w 2313282"/>
              <a:gd name="connsiteY0" fmla="*/ 0 h 1999186"/>
              <a:gd name="connsiteX1" fmla="*/ 2313282 w 2313282"/>
              <a:gd name="connsiteY1" fmla="*/ 669872 h 1999186"/>
              <a:gd name="connsiteX2" fmla="*/ 0 w 2313282"/>
              <a:gd name="connsiteY2" fmla="*/ 1999186 h 1999186"/>
              <a:gd name="connsiteX3" fmla="*/ 23812 w 2313282"/>
              <a:gd name="connsiteY3" fmla="*/ 642787 h 1999186"/>
              <a:gd name="connsiteX4" fmla="*/ 1161282 w 2313282"/>
              <a:gd name="connsiteY4" fmla="*/ 0 h 1999186"/>
              <a:gd name="connsiteX0" fmla="*/ 1137470 w 2289470"/>
              <a:gd name="connsiteY0" fmla="*/ 0 h 2003949"/>
              <a:gd name="connsiteX1" fmla="*/ 2289470 w 2289470"/>
              <a:gd name="connsiteY1" fmla="*/ 669872 h 2003949"/>
              <a:gd name="connsiteX2" fmla="*/ 0 w 2289470"/>
              <a:gd name="connsiteY2" fmla="*/ 2003949 h 2003949"/>
              <a:gd name="connsiteX3" fmla="*/ 0 w 2289470"/>
              <a:gd name="connsiteY3" fmla="*/ 642787 h 2003949"/>
              <a:gd name="connsiteX4" fmla="*/ 1137470 w 2289470"/>
              <a:gd name="connsiteY4" fmla="*/ 0 h 2003949"/>
              <a:gd name="connsiteX0" fmla="*/ 1137470 w 2289470"/>
              <a:gd name="connsiteY0" fmla="*/ 0 h 2008712"/>
              <a:gd name="connsiteX1" fmla="*/ 2289470 w 2289470"/>
              <a:gd name="connsiteY1" fmla="*/ 669872 h 2008712"/>
              <a:gd name="connsiteX2" fmla="*/ 9525 w 2289470"/>
              <a:gd name="connsiteY2" fmla="*/ 2008712 h 2008712"/>
              <a:gd name="connsiteX3" fmla="*/ 0 w 2289470"/>
              <a:gd name="connsiteY3" fmla="*/ 642787 h 2008712"/>
              <a:gd name="connsiteX4" fmla="*/ 1137470 w 2289470"/>
              <a:gd name="connsiteY4" fmla="*/ 0 h 2008712"/>
              <a:gd name="connsiteX0" fmla="*/ 1127945 w 2279945"/>
              <a:gd name="connsiteY0" fmla="*/ 0 h 2008712"/>
              <a:gd name="connsiteX1" fmla="*/ 2279945 w 2279945"/>
              <a:gd name="connsiteY1" fmla="*/ 669872 h 2008712"/>
              <a:gd name="connsiteX2" fmla="*/ 0 w 2279945"/>
              <a:gd name="connsiteY2" fmla="*/ 2008712 h 2008712"/>
              <a:gd name="connsiteX3" fmla="*/ 0 w 2279945"/>
              <a:gd name="connsiteY3" fmla="*/ 638025 h 2008712"/>
              <a:gd name="connsiteX4" fmla="*/ 1127945 w 2279945"/>
              <a:gd name="connsiteY4" fmla="*/ 0 h 2008712"/>
              <a:gd name="connsiteX0" fmla="*/ 1127945 w 2279945"/>
              <a:gd name="connsiteY0" fmla="*/ 0 h 2008712"/>
              <a:gd name="connsiteX1" fmla="*/ 2279945 w 2279945"/>
              <a:gd name="connsiteY1" fmla="*/ 669872 h 2008712"/>
              <a:gd name="connsiteX2" fmla="*/ 0 w 2279945"/>
              <a:gd name="connsiteY2" fmla="*/ 2008712 h 2008712"/>
              <a:gd name="connsiteX3" fmla="*/ 0 w 2279945"/>
              <a:gd name="connsiteY3" fmla="*/ 638025 h 2008712"/>
              <a:gd name="connsiteX4" fmla="*/ 1127945 w 2279945"/>
              <a:gd name="connsiteY4" fmla="*/ 0 h 2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945" h="2008712">
                <a:moveTo>
                  <a:pt x="1127945" y="0"/>
                </a:moveTo>
                <a:lnTo>
                  <a:pt x="2279945" y="669872"/>
                </a:lnTo>
                <a:cubicBezTo>
                  <a:pt x="1804909" y="1456867"/>
                  <a:pt x="981490" y="1989781"/>
                  <a:pt x="0" y="2008712"/>
                </a:cubicBezTo>
                <a:lnTo>
                  <a:pt x="0" y="638025"/>
                </a:lnTo>
                <a:cubicBezTo>
                  <a:pt x="485649" y="583459"/>
                  <a:pt x="867087" y="370493"/>
                  <a:pt x="112794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0136325E-F26E-633A-F444-999ED5ADF4E5}"/>
              </a:ext>
            </a:extLst>
          </p:cNvPr>
          <p:cNvSpPr/>
          <p:nvPr/>
        </p:nvSpPr>
        <p:spPr>
          <a:xfrm>
            <a:off x="7312981" y="4387421"/>
            <a:ext cx="1899954" cy="1658530"/>
          </a:xfrm>
          <a:custGeom>
            <a:avLst/>
            <a:gdLst/>
            <a:ahLst/>
            <a:cxnLst/>
            <a:rect l="l" t="t" r="r" b="b"/>
            <a:pathLst>
              <a:path w="2511107" h="2192023">
                <a:moveTo>
                  <a:pt x="1268913" y="0"/>
                </a:moveTo>
                <a:cubicBezTo>
                  <a:pt x="1529018" y="412090"/>
                  <a:pt x="1984877" y="692196"/>
                  <a:pt x="2509179" y="715747"/>
                </a:cubicBezTo>
                <a:lnTo>
                  <a:pt x="2509741" y="1145483"/>
                </a:lnTo>
                <a:cubicBezTo>
                  <a:pt x="2509952" y="1307252"/>
                  <a:pt x="2510047" y="1379886"/>
                  <a:pt x="2510274" y="1554273"/>
                </a:cubicBezTo>
                <a:cubicBezTo>
                  <a:pt x="2510552" y="1766787"/>
                  <a:pt x="2510829" y="1979299"/>
                  <a:pt x="2511107" y="2191813"/>
                </a:cubicBezTo>
                <a:cubicBezTo>
                  <a:pt x="2509715" y="2192022"/>
                  <a:pt x="2508321" y="2192023"/>
                  <a:pt x="2506928" y="2192023"/>
                </a:cubicBezTo>
                <a:cubicBezTo>
                  <a:pt x="1435869" y="2192023"/>
                  <a:pt x="497069" y="1605649"/>
                  <a:pt x="0" y="738783"/>
                </a:cubicBezTo>
                <a:lnTo>
                  <a:pt x="557410" y="414250"/>
                </a:lnTo>
                <a:lnTo>
                  <a:pt x="905663" y="21149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F28668C-CC51-4971-AD34-13B9D51F5CD4}"/>
              </a:ext>
            </a:extLst>
          </p:cNvPr>
          <p:cNvSpPr/>
          <p:nvPr/>
        </p:nvSpPr>
        <p:spPr>
          <a:xfrm>
            <a:off x="7422307" y="4435833"/>
            <a:ext cx="1730179" cy="1533080"/>
          </a:xfrm>
          <a:custGeom>
            <a:avLst/>
            <a:gdLst>
              <a:gd name="connsiteX0" fmla="*/ 1182943 w 2329583"/>
              <a:gd name="connsiteY0" fmla="*/ 0 h 2011932"/>
              <a:gd name="connsiteX1" fmla="*/ 2329583 w 2329583"/>
              <a:gd name="connsiteY1" fmla="*/ 649321 h 2011932"/>
              <a:gd name="connsiteX2" fmla="*/ 2329583 w 2329583"/>
              <a:gd name="connsiteY2" fmla="*/ 2011932 h 2011932"/>
              <a:gd name="connsiteX3" fmla="*/ 0 w 2329583"/>
              <a:gd name="connsiteY3" fmla="*/ 667948 h 2011932"/>
              <a:gd name="connsiteX4" fmla="*/ 1182943 w 2329583"/>
              <a:gd name="connsiteY4" fmla="*/ 0 h 2011932"/>
              <a:gd name="connsiteX0" fmla="*/ 1173418 w 2320058"/>
              <a:gd name="connsiteY0" fmla="*/ 0 h 2011932"/>
              <a:gd name="connsiteX1" fmla="*/ 2320058 w 2320058"/>
              <a:gd name="connsiteY1" fmla="*/ 649321 h 2011932"/>
              <a:gd name="connsiteX2" fmla="*/ 2320058 w 2320058"/>
              <a:gd name="connsiteY2" fmla="*/ 2011932 h 2011932"/>
              <a:gd name="connsiteX3" fmla="*/ 0 w 2320058"/>
              <a:gd name="connsiteY3" fmla="*/ 691760 h 2011932"/>
              <a:gd name="connsiteX4" fmla="*/ 1173418 w 2320058"/>
              <a:gd name="connsiteY4" fmla="*/ 0 h 2011932"/>
              <a:gd name="connsiteX0" fmla="*/ 1159131 w 2305771"/>
              <a:gd name="connsiteY0" fmla="*/ 0 h 2011932"/>
              <a:gd name="connsiteX1" fmla="*/ 2305771 w 2305771"/>
              <a:gd name="connsiteY1" fmla="*/ 649321 h 2011932"/>
              <a:gd name="connsiteX2" fmla="*/ 2305771 w 2305771"/>
              <a:gd name="connsiteY2" fmla="*/ 2011932 h 2011932"/>
              <a:gd name="connsiteX3" fmla="*/ 0 w 2305771"/>
              <a:gd name="connsiteY3" fmla="*/ 701285 h 2011932"/>
              <a:gd name="connsiteX4" fmla="*/ 1159131 w 2305771"/>
              <a:gd name="connsiteY4" fmla="*/ 0 h 2011932"/>
              <a:gd name="connsiteX0" fmla="*/ 1168656 w 2315296"/>
              <a:gd name="connsiteY0" fmla="*/ 0 h 2011932"/>
              <a:gd name="connsiteX1" fmla="*/ 2315296 w 2315296"/>
              <a:gd name="connsiteY1" fmla="*/ 649321 h 2011932"/>
              <a:gd name="connsiteX2" fmla="*/ 2315296 w 2315296"/>
              <a:gd name="connsiteY2" fmla="*/ 2011932 h 2011932"/>
              <a:gd name="connsiteX3" fmla="*/ 0 w 2315296"/>
              <a:gd name="connsiteY3" fmla="*/ 691760 h 2011932"/>
              <a:gd name="connsiteX4" fmla="*/ 1168656 w 2315296"/>
              <a:gd name="connsiteY4" fmla="*/ 0 h 2011932"/>
              <a:gd name="connsiteX0" fmla="*/ 1168656 w 2315296"/>
              <a:gd name="connsiteY0" fmla="*/ 0 h 2026220"/>
              <a:gd name="connsiteX1" fmla="*/ 2315296 w 2315296"/>
              <a:gd name="connsiteY1" fmla="*/ 649321 h 2026220"/>
              <a:gd name="connsiteX2" fmla="*/ 2277196 w 2315296"/>
              <a:gd name="connsiteY2" fmla="*/ 2026220 h 2026220"/>
              <a:gd name="connsiteX3" fmla="*/ 0 w 2315296"/>
              <a:gd name="connsiteY3" fmla="*/ 691760 h 2026220"/>
              <a:gd name="connsiteX4" fmla="*/ 1168656 w 2315296"/>
              <a:gd name="connsiteY4" fmla="*/ 0 h 2026220"/>
              <a:gd name="connsiteX0" fmla="*/ 1168656 w 2286721"/>
              <a:gd name="connsiteY0" fmla="*/ 0 h 2026220"/>
              <a:gd name="connsiteX1" fmla="*/ 2286721 w 2286721"/>
              <a:gd name="connsiteY1" fmla="*/ 649321 h 2026220"/>
              <a:gd name="connsiteX2" fmla="*/ 2277196 w 2286721"/>
              <a:gd name="connsiteY2" fmla="*/ 2026220 h 2026220"/>
              <a:gd name="connsiteX3" fmla="*/ 0 w 2286721"/>
              <a:gd name="connsiteY3" fmla="*/ 691760 h 2026220"/>
              <a:gd name="connsiteX4" fmla="*/ 1168656 w 2286721"/>
              <a:gd name="connsiteY4" fmla="*/ 0 h 2026220"/>
              <a:gd name="connsiteX0" fmla="*/ 1168656 w 2286721"/>
              <a:gd name="connsiteY0" fmla="*/ 0 h 2026220"/>
              <a:gd name="connsiteX1" fmla="*/ 2286721 w 2286721"/>
              <a:gd name="connsiteY1" fmla="*/ 649321 h 2026220"/>
              <a:gd name="connsiteX2" fmla="*/ 2286721 w 2286721"/>
              <a:gd name="connsiteY2" fmla="*/ 2026220 h 2026220"/>
              <a:gd name="connsiteX3" fmla="*/ 0 w 2286721"/>
              <a:gd name="connsiteY3" fmla="*/ 691760 h 2026220"/>
              <a:gd name="connsiteX4" fmla="*/ 1168656 w 2286721"/>
              <a:gd name="connsiteY4" fmla="*/ 0 h 202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721" h="2026220">
                <a:moveTo>
                  <a:pt x="1168656" y="0"/>
                </a:moveTo>
                <a:cubicBezTo>
                  <a:pt x="1425717" y="369312"/>
                  <a:pt x="1806231" y="612248"/>
                  <a:pt x="2286721" y="649321"/>
                </a:cubicBezTo>
                <a:lnTo>
                  <a:pt x="2286721" y="2026220"/>
                </a:lnTo>
                <a:cubicBezTo>
                  <a:pt x="1298674" y="2010846"/>
                  <a:pt x="475836" y="1484425"/>
                  <a:pt x="0" y="691760"/>
                </a:cubicBezTo>
                <a:cubicBezTo>
                  <a:pt x="391139" y="465936"/>
                  <a:pt x="777517" y="225824"/>
                  <a:pt x="1168656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05E9CAD-506A-D50B-BF0C-88DD2CDBD992}"/>
              </a:ext>
            </a:extLst>
          </p:cNvPr>
          <p:cNvSpPr/>
          <p:nvPr/>
        </p:nvSpPr>
        <p:spPr>
          <a:xfrm>
            <a:off x="6998147" y="2693843"/>
            <a:ext cx="1237050" cy="2177181"/>
          </a:xfrm>
          <a:custGeom>
            <a:avLst/>
            <a:gdLst/>
            <a:ahLst/>
            <a:cxnLst/>
            <a:rect l="l" t="t" r="r" b="b"/>
            <a:pathLst>
              <a:path w="1634968" h="2877506">
                <a:moveTo>
                  <a:pt x="387922" y="0"/>
                </a:moveTo>
                <a:lnTo>
                  <a:pt x="886724" y="284420"/>
                </a:lnTo>
                <a:lnTo>
                  <a:pt x="1244991" y="488705"/>
                </a:lnTo>
                <a:lnTo>
                  <a:pt x="1634968" y="711073"/>
                </a:lnTo>
                <a:cubicBezTo>
                  <a:pt x="1516337" y="926105"/>
                  <a:pt x="1449095" y="1172333"/>
                  <a:pt x="1449095" y="1433957"/>
                </a:cubicBezTo>
                <a:cubicBezTo>
                  <a:pt x="1449095" y="1694200"/>
                  <a:pt x="1515629" y="1939207"/>
                  <a:pt x="1633250" y="2153345"/>
                </a:cubicBezTo>
                <a:lnTo>
                  <a:pt x="1292206" y="2352461"/>
                </a:lnTo>
                <a:lnTo>
                  <a:pt x="939254" y="2557810"/>
                </a:lnTo>
                <a:lnTo>
                  <a:pt x="383934" y="2877506"/>
                </a:lnTo>
                <a:cubicBezTo>
                  <a:pt x="138888" y="2455524"/>
                  <a:pt x="0" y="1964999"/>
                  <a:pt x="0" y="1442037"/>
                </a:cubicBezTo>
                <a:cubicBezTo>
                  <a:pt x="0" y="916326"/>
                  <a:pt x="140350" y="423398"/>
                  <a:pt x="38792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B742D10F-E906-2DF4-C89E-3308A58BE21C}"/>
              </a:ext>
            </a:extLst>
          </p:cNvPr>
          <p:cNvSpPr/>
          <p:nvPr/>
        </p:nvSpPr>
        <p:spPr>
          <a:xfrm>
            <a:off x="7084782" y="2789992"/>
            <a:ext cx="1126720" cy="1986798"/>
          </a:xfrm>
          <a:custGeom>
            <a:avLst/>
            <a:gdLst>
              <a:gd name="connsiteX0" fmla="*/ 347558 w 1500402"/>
              <a:gd name="connsiteY0" fmla="*/ 0 h 2654459"/>
              <a:gd name="connsiteX1" fmla="*/ 1493911 w 1500402"/>
              <a:gd name="connsiteY1" fmla="*/ 661847 h 2654459"/>
              <a:gd name="connsiteX2" fmla="*/ 1334591 w 1500402"/>
              <a:gd name="connsiteY2" fmla="*/ 1330691 h 2654459"/>
              <a:gd name="connsiteX3" fmla="*/ 1500402 w 1500402"/>
              <a:gd name="connsiteY3" fmla="*/ 2012747 h 2654459"/>
              <a:gd name="connsiteX4" fmla="*/ 328630 w 1500402"/>
              <a:gd name="connsiteY4" fmla="*/ 2654459 h 2654459"/>
              <a:gd name="connsiteX5" fmla="*/ 0 w 1500402"/>
              <a:gd name="connsiteY5" fmla="*/ 1338773 h 2654459"/>
              <a:gd name="connsiteX6" fmla="*/ 347558 w 1500402"/>
              <a:gd name="connsiteY6" fmla="*/ 0 h 2654459"/>
              <a:gd name="connsiteX0" fmla="*/ 347558 w 1493911"/>
              <a:gd name="connsiteY0" fmla="*/ 0 h 2654459"/>
              <a:gd name="connsiteX1" fmla="*/ 1493911 w 1493911"/>
              <a:gd name="connsiteY1" fmla="*/ 661847 h 2654459"/>
              <a:gd name="connsiteX2" fmla="*/ 1334591 w 1493911"/>
              <a:gd name="connsiteY2" fmla="*/ 1330691 h 2654459"/>
              <a:gd name="connsiteX3" fmla="*/ 1476590 w 1493911"/>
              <a:gd name="connsiteY3" fmla="*/ 1998460 h 2654459"/>
              <a:gd name="connsiteX4" fmla="*/ 328630 w 1493911"/>
              <a:gd name="connsiteY4" fmla="*/ 2654459 h 2654459"/>
              <a:gd name="connsiteX5" fmla="*/ 0 w 1493911"/>
              <a:gd name="connsiteY5" fmla="*/ 1338773 h 2654459"/>
              <a:gd name="connsiteX6" fmla="*/ 347558 w 1493911"/>
              <a:gd name="connsiteY6" fmla="*/ 0 h 2654459"/>
              <a:gd name="connsiteX0" fmla="*/ 347558 w 1493911"/>
              <a:gd name="connsiteY0" fmla="*/ 0 h 2654459"/>
              <a:gd name="connsiteX1" fmla="*/ 1493911 w 1493911"/>
              <a:gd name="connsiteY1" fmla="*/ 661847 h 2654459"/>
              <a:gd name="connsiteX2" fmla="*/ 1334591 w 1493911"/>
              <a:gd name="connsiteY2" fmla="*/ 1330691 h 2654459"/>
              <a:gd name="connsiteX3" fmla="*/ 1486115 w 1493911"/>
              <a:gd name="connsiteY3" fmla="*/ 1974647 h 2654459"/>
              <a:gd name="connsiteX4" fmla="*/ 328630 w 1493911"/>
              <a:gd name="connsiteY4" fmla="*/ 2654459 h 2654459"/>
              <a:gd name="connsiteX5" fmla="*/ 0 w 1493911"/>
              <a:gd name="connsiteY5" fmla="*/ 1338773 h 2654459"/>
              <a:gd name="connsiteX6" fmla="*/ 347558 w 1493911"/>
              <a:gd name="connsiteY6" fmla="*/ 0 h 2654459"/>
              <a:gd name="connsiteX0" fmla="*/ 347558 w 1493911"/>
              <a:gd name="connsiteY0" fmla="*/ 0 h 2654459"/>
              <a:gd name="connsiteX1" fmla="*/ 1493911 w 1493911"/>
              <a:gd name="connsiteY1" fmla="*/ 661847 h 2654459"/>
              <a:gd name="connsiteX2" fmla="*/ 1334591 w 1493911"/>
              <a:gd name="connsiteY2" fmla="*/ 1330691 h 2654459"/>
              <a:gd name="connsiteX3" fmla="*/ 1486115 w 1493911"/>
              <a:gd name="connsiteY3" fmla="*/ 1974647 h 2654459"/>
              <a:gd name="connsiteX4" fmla="*/ 323867 w 1493911"/>
              <a:gd name="connsiteY4" fmla="*/ 2654459 h 2654459"/>
              <a:gd name="connsiteX5" fmla="*/ 0 w 1493911"/>
              <a:gd name="connsiteY5" fmla="*/ 1338773 h 2654459"/>
              <a:gd name="connsiteX6" fmla="*/ 347558 w 1493911"/>
              <a:gd name="connsiteY6" fmla="*/ 0 h 2654459"/>
              <a:gd name="connsiteX0" fmla="*/ 347558 w 1493911"/>
              <a:gd name="connsiteY0" fmla="*/ 0 h 2649696"/>
              <a:gd name="connsiteX1" fmla="*/ 1493911 w 1493911"/>
              <a:gd name="connsiteY1" fmla="*/ 661847 h 2649696"/>
              <a:gd name="connsiteX2" fmla="*/ 1334591 w 1493911"/>
              <a:gd name="connsiteY2" fmla="*/ 1330691 h 2649696"/>
              <a:gd name="connsiteX3" fmla="*/ 1486115 w 1493911"/>
              <a:gd name="connsiteY3" fmla="*/ 1974647 h 2649696"/>
              <a:gd name="connsiteX4" fmla="*/ 319105 w 1493911"/>
              <a:gd name="connsiteY4" fmla="*/ 2649696 h 2649696"/>
              <a:gd name="connsiteX5" fmla="*/ 0 w 1493911"/>
              <a:gd name="connsiteY5" fmla="*/ 1338773 h 2649696"/>
              <a:gd name="connsiteX6" fmla="*/ 347558 w 1493911"/>
              <a:gd name="connsiteY6" fmla="*/ 0 h 2649696"/>
              <a:gd name="connsiteX0" fmla="*/ 347558 w 1486115"/>
              <a:gd name="connsiteY0" fmla="*/ 0 h 2649696"/>
              <a:gd name="connsiteX1" fmla="*/ 1474861 w 1486115"/>
              <a:gd name="connsiteY1" fmla="*/ 676135 h 2649696"/>
              <a:gd name="connsiteX2" fmla="*/ 1334591 w 1486115"/>
              <a:gd name="connsiteY2" fmla="*/ 1330691 h 2649696"/>
              <a:gd name="connsiteX3" fmla="*/ 1486115 w 1486115"/>
              <a:gd name="connsiteY3" fmla="*/ 1974647 h 2649696"/>
              <a:gd name="connsiteX4" fmla="*/ 319105 w 1486115"/>
              <a:gd name="connsiteY4" fmla="*/ 2649696 h 2649696"/>
              <a:gd name="connsiteX5" fmla="*/ 0 w 1486115"/>
              <a:gd name="connsiteY5" fmla="*/ 1338773 h 2649696"/>
              <a:gd name="connsiteX6" fmla="*/ 347558 w 1486115"/>
              <a:gd name="connsiteY6" fmla="*/ 0 h 2649696"/>
              <a:gd name="connsiteX0" fmla="*/ 323745 w 1486115"/>
              <a:gd name="connsiteY0" fmla="*/ 0 h 2611596"/>
              <a:gd name="connsiteX1" fmla="*/ 1474861 w 1486115"/>
              <a:gd name="connsiteY1" fmla="*/ 638035 h 2611596"/>
              <a:gd name="connsiteX2" fmla="*/ 1334591 w 1486115"/>
              <a:gd name="connsiteY2" fmla="*/ 1292591 h 2611596"/>
              <a:gd name="connsiteX3" fmla="*/ 1486115 w 1486115"/>
              <a:gd name="connsiteY3" fmla="*/ 1936547 h 2611596"/>
              <a:gd name="connsiteX4" fmla="*/ 319105 w 1486115"/>
              <a:gd name="connsiteY4" fmla="*/ 2611596 h 2611596"/>
              <a:gd name="connsiteX5" fmla="*/ 0 w 1486115"/>
              <a:gd name="connsiteY5" fmla="*/ 1300673 h 2611596"/>
              <a:gd name="connsiteX6" fmla="*/ 323745 w 1486115"/>
              <a:gd name="connsiteY6" fmla="*/ 0 h 2611596"/>
              <a:gd name="connsiteX0" fmla="*/ 323745 w 1486115"/>
              <a:gd name="connsiteY0" fmla="*/ 0 h 2611596"/>
              <a:gd name="connsiteX1" fmla="*/ 1474861 w 1486115"/>
              <a:gd name="connsiteY1" fmla="*/ 638035 h 2611596"/>
              <a:gd name="connsiteX2" fmla="*/ 1334591 w 1486115"/>
              <a:gd name="connsiteY2" fmla="*/ 1292591 h 2611596"/>
              <a:gd name="connsiteX3" fmla="*/ 1486115 w 1486115"/>
              <a:gd name="connsiteY3" fmla="*/ 1936547 h 2611596"/>
              <a:gd name="connsiteX4" fmla="*/ 319105 w 1486115"/>
              <a:gd name="connsiteY4" fmla="*/ 2611596 h 2611596"/>
              <a:gd name="connsiteX5" fmla="*/ 0 w 1486115"/>
              <a:gd name="connsiteY5" fmla="*/ 1300673 h 2611596"/>
              <a:gd name="connsiteX6" fmla="*/ 323745 w 1486115"/>
              <a:gd name="connsiteY6" fmla="*/ 0 h 2611596"/>
              <a:gd name="connsiteX0" fmla="*/ 328508 w 1486115"/>
              <a:gd name="connsiteY0" fmla="*/ 0 h 2625883"/>
              <a:gd name="connsiteX1" fmla="*/ 1474861 w 1486115"/>
              <a:gd name="connsiteY1" fmla="*/ 652322 h 2625883"/>
              <a:gd name="connsiteX2" fmla="*/ 1334591 w 1486115"/>
              <a:gd name="connsiteY2" fmla="*/ 1306878 h 2625883"/>
              <a:gd name="connsiteX3" fmla="*/ 1486115 w 1486115"/>
              <a:gd name="connsiteY3" fmla="*/ 1950834 h 2625883"/>
              <a:gd name="connsiteX4" fmla="*/ 319105 w 1486115"/>
              <a:gd name="connsiteY4" fmla="*/ 2625883 h 2625883"/>
              <a:gd name="connsiteX5" fmla="*/ 0 w 1486115"/>
              <a:gd name="connsiteY5" fmla="*/ 1314960 h 2625883"/>
              <a:gd name="connsiteX6" fmla="*/ 328508 w 1486115"/>
              <a:gd name="connsiteY6" fmla="*/ 0 h 2625883"/>
              <a:gd name="connsiteX0" fmla="*/ 328508 w 1489148"/>
              <a:gd name="connsiteY0" fmla="*/ 0 h 2625883"/>
              <a:gd name="connsiteX1" fmla="*/ 1489148 w 1489148"/>
              <a:gd name="connsiteY1" fmla="*/ 652322 h 2625883"/>
              <a:gd name="connsiteX2" fmla="*/ 1334591 w 1489148"/>
              <a:gd name="connsiteY2" fmla="*/ 1306878 h 2625883"/>
              <a:gd name="connsiteX3" fmla="*/ 1486115 w 1489148"/>
              <a:gd name="connsiteY3" fmla="*/ 1950834 h 2625883"/>
              <a:gd name="connsiteX4" fmla="*/ 319105 w 1489148"/>
              <a:gd name="connsiteY4" fmla="*/ 2625883 h 2625883"/>
              <a:gd name="connsiteX5" fmla="*/ 0 w 1489148"/>
              <a:gd name="connsiteY5" fmla="*/ 1314960 h 2625883"/>
              <a:gd name="connsiteX6" fmla="*/ 328508 w 1489148"/>
              <a:gd name="connsiteY6" fmla="*/ 0 h 262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9148" h="2625883">
                <a:moveTo>
                  <a:pt x="328508" y="0"/>
                </a:moveTo>
                <a:lnTo>
                  <a:pt x="1489148" y="652322"/>
                </a:lnTo>
                <a:cubicBezTo>
                  <a:pt x="1386534" y="853641"/>
                  <a:pt x="1335096" y="1090459"/>
                  <a:pt x="1334591" y="1306878"/>
                </a:cubicBezTo>
                <a:cubicBezTo>
                  <a:pt x="1334086" y="1523297"/>
                  <a:pt x="1379503" y="1746180"/>
                  <a:pt x="1486115" y="1950834"/>
                </a:cubicBezTo>
                <a:lnTo>
                  <a:pt x="319105" y="2625883"/>
                </a:lnTo>
                <a:cubicBezTo>
                  <a:pt x="96522" y="2229947"/>
                  <a:pt x="0" y="1801349"/>
                  <a:pt x="0" y="1314960"/>
                </a:cubicBezTo>
                <a:cubicBezTo>
                  <a:pt x="0" y="828814"/>
                  <a:pt x="105921" y="395672"/>
                  <a:pt x="328508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Up Arrow 2">
            <a:extLst>
              <a:ext uri="{FF2B5EF4-FFF2-40B4-BE49-F238E27FC236}">
                <a16:creationId xmlns:a16="http://schemas.microsoft.com/office/drawing/2014/main" id="{DA98BFF7-3B5C-1436-4CFB-E2874AC5A5F9}"/>
              </a:ext>
            </a:extLst>
          </p:cNvPr>
          <p:cNvSpPr/>
          <p:nvPr/>
        </p:nvSpPr>
        <p:spPr>
          <a:xfrm rot="368390" flipH="1">
            <a:off x="8683423" y="2940931"/>
            <a:ext cx="454558" cy="478508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82880" rtlCol="0" anchor="t"/>
          <a:lstStyle/>
          <a:p>
            <a:pPr algn="ctr"/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0" name="Up Arrow 2">
            <a:extLst>
              <a:ext uri="{FF2B5EF4-FFF2-40B4-BE49-F238E27FC236}">
                <a16:creationId xmlns:a16="http://schemas.microsoft.com/office/drawing/2014/main" id="{9F6B34F4-D87C-2A2F-0AED-4C220705190D}"/>
              </a:ext>
            </a:extLst>
          </p:cNvPr>
          <p:cNvSpPr/>
          <p:nvPr/>
        </p:nvSpPr>
        <p:spPr>
          <a:xfrm rot="4126347" flipH="1">
            <a:off x="9408592" y="2950591"/>
            <a:ext cx="454559" cy="478506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457200" bIns="182880" rtlCol="0" anchor="ctr"/>
          <a:lstStyle/>
          <a:p>
            <a:pPr algn="ctr"/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1" name="Up Arrow 2">
            <a:extLst>
              <a:ext uri="{FF2B5EF4-FFF2-40B4-BE49-F238E27FC236}">
                <a16:creationId xmlns:a16="http://schemas.microsoft.com/office/drawing/2014/main" id="{A26A2FF1-F1F7-5B74-BB06-0841427B0999}"/>
              </a:ext>
            </a:extLst>
          </p:cNvPr>
          <p:cNvSpPr/>
          <p:nvPr/>
        </p:nvSpPr>
        <p:spPr>
          <a:xfrm rot="7680000" flipH="1">
            <a:off x="9768962" y="3550429"/>
            <a:ext cx="454559" cy="478506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" name="Up Arrow 2">
            <a:extLst>
              <a:ext uri="{FF2B5EF4-FFF2-40B4-BE49-F238E27FC236}">
                <a16:creationId xmlns:a16="http://schemas.microsoft.com/office/drawing/2014/main" id="{A10B768C-C51D-6CF3-A472-7F9A3A73D3FF}"/>
              </a:ext>
            </a:extLst>
          </p:cNvPr>
          <p:cNvSpPr/>
          <p:nvPr/>
        </p:nvSpPr>
        <p:spPr>
          <a:xfrm rot="10980000" flipH="1">
            <a:off x="9432203" y="4195888"/>
            <a:ext cx="454558" cy="478506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3" name="Up Arrow 2">
            <a:extLst>
              <a:ext uri="{FF2B5EF4-FFF2-40B4-BE49-F238E27FC236}">
                <a16:creationId xmlns:a16="http://schemas.microsoft.com/office/drawing/2014/main" id="{CF63C979-CB52-BE7B-0FE1-162EFFB5CCB9}"/>
              </a:ext>
            </a:extLst>
          </p:cNvPr>
          <p:cNvSpPr/>
          <p:nvPr/>
        </p:nvSpPr>
        <p:spPr>
          <a:xfrm rot="14967913" flipH="1">
            <a:off x="8657775" y="4176774"/>
            <a:ext cx="454560" cy="478508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4" name="Up Arrow 2">
            <a:extLst>
              <a:ext uri="{FF2B5EF4-FFF2-40B4-BE49-F238E27FC236}">
                <a16:creationId xmlns:a16="http://schemas.microsoft.com/office/drawing/2014/main" id="{D4C3A7A4-1C9C-1913-CC70-B1DEC237778D}"/>
              </a:ext>
            </a:extLst>
          </p:cNvPr>
          <p:cNvSpPr/>
          <p:nvPr/>
        </p:nvSpPr>
        <p:spPr>
          <a:xfrm rot="13920000">
            <a:off x="8316723" y="3550428"/>
            <a:ext cx="454559" cy="478508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13779E-49BA-E18D-8B98-7729912475D5}"/>
              </a:ext>
            </a:extLst>
          </p:cNvPr>
          <p:cNvSpPr/>
          <p:nvPr/>
        </p:nvSpPr>
        <p:spPr>
          <a:xfrm flipH="1">
            <a:off x="8471759" y="3023685"/>
            <a:ext cx="1595207" cy="1595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81ABA7-4677-45A7-7D0F-37F4DE58F5E7}"/>
              </a:ext>
            </a:extLst>
          </p:cNvPr>
          <p:cNvSpPr txBox="1"/>
          <p:nvPr/>
        </p:nvSpPr>
        <p:spPr>
          <a:xfrm>
            <a:off x="7967954" y="1954880"/>
            <a:ext cx="920525" cy="7562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cs typeface="Calibri" pitchFamily="34" charset="0"/>
              </a:rPr>
              <a:t>Enter Text Here</a:t>
            </a:r>
            <a:endParaRPr lang="en-US" sz="1200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0CC2CA-B372-AD1D-A61A-0C4FB0C425CE}"/>
              </a:ext>
            </a:extLst>
          </p:cNvPr>
          <p:cNvSpPr txBox="1"/>
          <p:nvPr/>
        </p:nvSpPr>
        <p:spPr>
          <a:xfrm>
            <a:off x="9661444" y="1954880"/>
            <a:ext cx="913835" cy="7562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cs typeface="Calibri" pitchFamily="34" charset="0"/>
              </a:rPr>
              <a:t>Enter Text Here</a:t>
            </a:r>
            <a:endParaRPr lang="en-US" sz="1200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9B966-1FCA-694D-29F1-D84AE7DE1BDA}"/>
              </a:ext>
            </a:extLst>
          </p:cNvPr>
          <p:cNvSpPr txBox="1"/>
          <p:nvPr/>
        </p:nvSpPr>
        <p:spPr>
          <a:xfrm>
            <a:off x="10496035" y="3160629"/>
            <a:ext cx="911526" cy="11665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cs typeface="Calibri" pitchFamily="34" charset="0"/>
              </a:rPr>
              <a:t>Enter Text Here</a:t>
            </a:r>
            <a:endParaRPr lang="en-US" sz="1200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5DD903-C974-A82D-7E22-6DB1297FA9DE}"/>
              </a:ext>
            </a:extLst>
          </p:cNvPr>
          <p:cNvSpPr txBox="1"/>
          <p:nvPr/>
        </p:nvSpPr>
        <p:spPr>
          <a:xfrm>
            <a:off x="9687840" y="4875340"/>
            <a:ext cx="986572" cy="7562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cs typeface="Calibri" pitchFamily="34" charset="0"/>
              </a:rPr>
              <a:t>Enter Text Here</a:t>
            </a:r>
            <a:endParaRPr lang="en-US" sz="1200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0ADC4-1BAB-DDA3-CE53-93EA60689FB1}"/>
              </a:ext>
            </a:extLst>
          </p:cNvPr>
          <p:cNvSpPr txBox="1"/>
          <p:nvPr/>
        </p:nvSpPr>
        <p:spPr>
          <a:xfrm>
            <a:off x="7913465" y="4875340"/>
            <a:ext cx="945987" cy="7562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cs typeface="Calibri" pitchFamily="34" charset="0"/>
              </a:rPr>
              <a:t>Enter Text Here</a:t>
            </a:r>
            <a:endParaRPr lang="en-US" sz="1200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6B448F-4119-687C-01CF-5CD3AB0E3EB8}"/>
              </a:ext>
            </a:extLst>
          </p:cNvPr>
          <p:cNvSpPr txBox="1"/>
          <p:nvPr/>
        </p:nvSpPr>
        <p:spPr>
          <a:xfrm>
            <a:off x="7118333" y="3160629"/>
            <a:ext cx="956820" cy="11665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cs typeface="Calibri" pitchFamily="34" charset="0"/>
              </a:rPr>
              <a:t>Enter Text Here</a:t>
            </a:r>
            <a:endParaRPr lang="en-US" sz="1200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7040ADB3-62CC-B58B-FFA2-4A17E7BD2877}"/>
              </a:ext>
            </a:extLst>
          </p:cNvPr>
          <p:cNvSpPr/>
          <p:nvPr/>
        </p:nvSpPr>
        <p:spPr>
          <a:xfrm>
            <a:off x="8605066" y="3174212"/>
            <a:ext cx="1336661" cy="1294082"/>
          </a:xfrm>
          <a:prstGeom prst="roundRect">
            <a:avLst>
              <a:gd name="adj" fmla="val 49783"/>
            </a:avLst>
          </a:prstGeom>
          <a:gradFill flip="none" rotWithShape="1">
            <a:gsLst>
              <a:gs pos="100000">
                <a:schemeClr val="tx1">
                  <a:lumMod val="40000"/>
                  <a:lumOff val="6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0">
                <a:schemeClr val="tx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80E7B4-03C2-7163-6BFB-8BBB47D666B5}"/>
              </a:ext>
            </a:extLst>
          </p:cNvPr>
          <p:cNvSpPr txBox="1"/>
          <p:nvPr/>
        </p:nvSpPr>
        <p:spPr>
          <a:xfrm>
            <a:off x="8394918" y="3473443"/>
            <a:ext cx="1756958" cy="6956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25400" prst="cross"/>
          </a:sp3d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cs typeface="Arial" pitchFamily="34" charset="0"/>
              </a:rPr>
              <a:t>Enter Text Here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FB2805-DBD9-DE00-A72D-9AF5E7F27CA6}"/>
              </a:ext>
            </a:extLst>
          </p:cNvPr>
          <p:cNvSpPr/>
          <p:nvPr/>
        </p:nvSpPr>
        <p:spPr>
          <a:xfrm>
            <a:off x="671785" y="1744050"/>
            <a:ext cx="475085" cy="38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4AE1F08-0194-E866-DED5-754D1A57860F}"/>
              </a:ext>
            </a:extLst>
          </p:cNvPr>
          <p:cNvSpPr/>
          <p:nvPr/>
        </p:nvSpPr>
        <p:spPr>
          <a:xfrm>
            <a:off x="671785" y="2521729"/>
            <a:ext cx="475085" cy="38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8443D8C-7A2C-BE54-4246-94553943336A}"/>
              </a:ext>
            </a:extLst>
          </p:cNvPr>
          <p:cNvSpPr/>
          <p:nvPr/>
        </p:nvSpPr>
        <p:spPr>
          <a:xfrm>
            <a:off x="671785" y="3299409"/>
            <a:ext cx="475085" cy="38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099F22C-E117-E57B-239F-E8E5A3A79EA3}"/>
              </a:ext>
            </a:extLst>
          </p:cNvPr>
          <p:cNvSpPr/>
          <p:nvPr/>
        </p:nvSpPr>
        <p:spPr>
          <a:xfrm>
            <a:off x="671785" y="4077088"/>
            <a:ext cx="475085" cy="38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68524A7-74B3-CDD0-50E3-72B3650A24E7}"/>
              </a:ext>
            </a:extLst>
          </p:cNvPr>
          <p:cNvSpPr/>
          <p:nvPr/>
        </p:nvSpPr>
        <p:spPr>
          <a:xfrm>
            <a:off x="671785" y="4854767"/>
            <a:ext cx="475085" cy="38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6785B49-BB68-1FCB-06AD-044900687FB7}"/>
              </a:ext>
            </a:extLst>
          </p:cNvPr>
          <p:cNvSpPr/>
          <p:nvPr/>
        </p:nvSpPr>
        <p:spPr>
          <a:xfrm>
            <a:off x="671785" y="5632447"/>
            <a:ext cx="475085" cy="388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D6C5AB-E235-E5B6-52CE-699AA2705058}"/>
              </a:ext>
            </a:extLst>
          </p:cNvPr>
          <p:cNvSpPr txBox="1"/>
          <p:nvPr/>
        </p:nvSpPr>
        <p:spPr>
          <a:xfrm>
            <a:off x="1335961" y="1647099"/>
            <a:ext cx="5224918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A3254A-29A2-CCA4-88A8-1B4A903F00DA}"/>
              </a:ext>
            </a:extLst>
          </p:cNvPr>
          <p:cNvSpPr txBox="1">
            <a:spLocks/>
          </p:cNvSpPr>
          <p:nvPr/>
        </p:nvSpPr>
        <p:spPr>
          <a:xfrm>
            <a:off x="1335962" y="2424778"/>
            <a:ext cx="5224918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69DA8D-8697-4C0E-E2F2-6AA1B9045976}"/>
              </a:ext>
            </a:extLst>
          </p:cNvPr>
          <p:cNvSpPr txBox="1">
            <a:spLocks/>
          </p:cNvSpPr>
          <p:nvPr/>
        </p:nvSpPr>
        <p:spPr>
          <a:xfrm>
            <a:off x="1335962" y="3202458"/>
            <a:ext cx="5224918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5F4AEE-3619-DCD5-9745-B501F3CF3A42}"/>
              </a:ext>
            </a:extLst>
          </p:cNvPr>
          <p:cNvSpPr txBox="1">
            <a:spLocks/>
          </p:cNvSpPr>
          <p:nvPr/>
        </p:nvSpPr>
        <p:spPr>
          <a:xfrm>
            <a:off x="1335962" y="3980137"/>
            <a:ext cx="5224918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0309BB-E5BD-E5F7-1F3D-D99175D1F816}"/>
              </a:ext>
            </a:extLst>
          </p:cNvPr>
          <p:cNvSpPr txBox="1">
            <a:spLocks/>
          </p:cNvSpPr>
          <p:nvPr/>
        </p:nvSpPr>
        <p:spPr>
          <a:xfrm>
            <a:off x="1335962" y="4757816"/>
            <a:ext cx="5224918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77E7F3-4263-746A-E14F-916CC87FAFEA}"/>
              </a:ext>
            </a:extLst>
          </p:cNvPr>
          <p:cNvSpPr txBox="1">
            <a:spLocks/>
          </p:cNvSpPr>
          <p:nvPr/>
        </p:nvSpPr>
        <p:spPr>
          <a:xfrm>
            <a:off x="1335962" y="5535496"/>
            <a:ext cx="5224918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8F15EB-B7C1-CDDB-8582-F881A89D04F6}"/>
              </a:ext>
            </a:extLst>
          </p:cNvPr>
          <p:cNvSpPr txBox="1"/>
          <p:nvPr/>
        </p:nvSpPr>
        <p:spPr>
          <a:xfrm>
            <a:off x="8712602" y="2849110"/>
            <a:ext cx="148052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6DCB07-4D59-F800-A4DF-08CEF1B55142}"/>
              </a:ext>
            </a:extLst>
          </p:cNvPr>
          <p:cNvSpPr txBox="1"/>
          <p:nvPr/>
        </p:nvSpPr>
        <p:spPr>
          <a:xfrm>
            <a:off x="9616001" y="2849110"/>
            <a:ext cx="148052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14D2E9-7F15-0482-701A-669479C9F6E1}"/>
              </a:ext>
            </a:extLst>
          </p:cNvPr>
          <p:cNvSpPr txBox="1"/>
          <p:nvPr/>
        </p:nvSpPr>
        <p:spPr>
          <a:xfrm>
            <a:off x="8280164" y="3592940"/>
            <a:ext cx="148052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DECAD2-6D1D-5932-04F7-4744AB301785}"/>
              </a:ext>
            </a:extLst>
          </p:cNvPr>
          <p:cNvSpPr txBox="1"/>
          <p:nvPr/>
        </p:nvSpPr>
        <p:spPr>
          <a:xfrm>
            <a:off x="10030273" y="3592940"/>
            <a:ext cx="148052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0FA2E5-D10E-4F4C-8829-24AA54B35D1F}"/>
              </a:ext>
            </a:extLst>
          </p:cNvPr>
          <p:cNvSpPr txBox="1"/>
          <p:nvPr/>
        </p:nvSpPr>
        <p:spPr>
          <a:xfrm>
            <a:off x="8672464" y="4354868"/>
            <a:ext cx="148052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93AA6C-30CE-4066-603C-05F3B3356A1E}"/>
              </a:ext>
            </a:extLst>
          </p:cNvPr>
          <p:cNvSpPr txBox="1"/>
          <p:nvPr/>
        </p:nvSpPr>
        <p:spPr>
          <a:xfrm>
            <a:off x="9661444" y="4354868"/>
            <a:ext cx="148052" cy="3407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1322A0-8A7F-20A1-934F-2F2A7587CCB9}"/>
              </a:ext>
            </a:extLst>
          </p:cNvPr>
          <p:cNvSpPr/>
          <p:nvPr/>
        </p:nvSpPr>
        <p:spPr>
          <a:xfrm>
            <a:off x="999427" y="185771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772EBF-E280-89F8-4E6D-4A540DD857D4}"/>
              </a:ext>
            </a:extLst>
          </p:cNvPr>
          <p:cNvSpPr/>
          <p:nvPr/>
        </p:nvSpPr>
        <p:spPr>
          <a:xfrm>
            <a:off x="999427" y="240675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20538A-C3B4-FF77-D2F3-0274E1E963BD}"/>
              </a:ext>
            </a:extLst>
          </p:cNvPr>
          <p:cNvSpPr/>
          <p:nvPr/>
        </p:nvSpPr>
        <p:spPr>
          <a:xfrm>
            <a:off x="999427" y="295579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92FE9F-CA40-B3D5-55FA-5E6616DB6C8E}"/>
              </a:ext>
            </a:extLst>
          </p:cNvPr>
          <p:cNvSpPr/>
          <p:nvPr/>
        </p:nvSpPr>
        <p:spPr>
          <a:xfrm>
            <a:off x="999427" y="350483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969974-7F0F-00E7-C36B-FC3A802DEF95}"/>
              </a:ext>
            </a:extLst>
          </p:cNvPr>
          <p:cNvSpPr/>
          <p:nvPr/>
        </p:nvSpPr>
        <p:spPr>
          <a:xfrm>
            <a:off x="999427" y="40538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859635-7EC2-91B1-9A99-CC320E35264B}"/>
              </a:ext>
            </a:extLst>
          </p:cNvPr>
          <p:cNvSpPr/>
          <p:nvPr/>
        </p:nvSpPr>
        <p:spPr>
          <a:xfrm>
            <a:off x="999427" y="57009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03D804-2003-E8F1-DC22-E69BD08854F3}"/>
              </a:ext>
            </a:extLst>
          </p:cNvPr>
          <p:cNvSpPr/>
          <p:nvPr/>
        </p:nvSpPr>
        <p:spPr>
          <a:xfrm>
            <a:off x="999427" y="51519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A01BC9-91B5-DEBB-BCF8-69477DCAA363}"/>
              </a:ext>
            </a:extLst>
          </p:cNvPr>
          <p:cNvSpPr/>
          <p:nvPr/>
        </p:nvSpPr>
        <p:spPr>
          <a:xfrm>
            <a:off x="999427" y="460291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2388C-B8D7-D77F-9454-33A67EBF7460}"/>
              </a:ext>
            </a:extLst>
          </p:cNvPr>
          <p:cNvSpPr txBox="1"/>
          <p:nvPr/>
        </p:nvSpPr>
        <p:spPr>
          <a:xfrm>
            <a:off x="1382930" y="1789268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14243-D4B8-B863-47A3-359FD6FDFDCD}"/>
              </a:ext>
            </a:extLst>
          </p:cNvPr>
          <p:cNvSpPr txBox="1">
            <a:spLocks/>
          </p:cNvSpPr>
          <p:nvPr/>
        </p:nvSpPr>
        <p:spPr>
          <a:xfrm>
            <a:off x="1382931" y="2338307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0A59A-EC0D-D92A-27E9-432E2E68BB9E}"/>
              </a:ext>
            </a:extLst>
          </p:cNvPr>
          <p:cNvSpPr txBox="1">
            <a:spLocks/>
          </p:cNvSpPr>
          <p:nvPr/>
        </p:nvSpPr>
        <p:spPr>
          <a:xfrm>
            <a:off x="1382931" y="2887346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3F3AD-ADEC-2EC8-632E-D1E6B65E9287}"/>
              </a:ext>
            </a:extLst>
          </p:cNvPr>
          <p:cNvSpPr txBox="1">
            <a:spLocks/>
          </p:cNvSpPr>
          <p:nvPr/>
        </p:nvSpPr>
        <p:spPr>
          <a:xfrm>
            <a:off x="1382931" y="3436385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3ABED-A674-E3BA-1D27-8858CD02E46A}"/>
              </a:ext>
            </a:extLst>
          </p:cNvPr>
          <p:cNvSpPr txBox="1">
            <a:spLocks/>
          </p:cNvSpPr>
          <p:nvPr/>
        </p:nvSpPr>
        <p:spPr>
          <a:xfrm>
            <a:off x="1382931" y="3985424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16BA8F-8BBD-D7AF-0A1C-88E0324EA895}"/>
              </a:ext>
            </a:extLst>
          </p:cNvPr>
          <p:cNvSpPr txBox="1">
            <a:spLocks/>
          </p:cNvSpPr>
          <p:nvPr/>
        </p:nvSpPr>
        <p:spPr>
          <a:xfrm>
            <a:off x="1382931" y="4534463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160B4-EE02-6D44-95A6-0C00E2F0035E}"/>
              </a:ext>
            </a:extLst>
          </p:cNvPr>
          <p:cNvSpPr txBox="1">
            <a:spLocks/>
          </p:cNvSpPr>
          <p:nvPr/>
        </p:nvSpPr>
        <p:spPr>
          <a:xfrm>
            <a:off x="1382931" y="5083502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1913F-C920-4724-1645-A41F290FF809}"/>
              </a:ext>
            </a:extLst>
          </p:cNvPr>
          <p:cNvSpPr txBox="1">
            <a:spLocks/>
          </p:cNvSpPr>
          <p:nvPr/>
        </p:nvSpPr>
        <p:spPr>
          <a:xfrm>
            <a:off x="1382931" y="5632541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85D55D-CFF3-3EF7-EB2B-61726879B517}"/>
              </a:ext>
            </a:extLst>
          </p:cNvPr>
          <p:cNvSpPr>
            <a:spLocks/>
          </p:cNvSpPr>
          <p:nvPr/>
        </p:nvSpPr>
        <p:spPr>
          <a:xfrm>
            <a:off x="8887362" y="1519453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4188" tIns="264188" rIns="264188" bIns="264188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one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732D3E-4359-5E00-9B5D-339F0E758F5A}"/>
              </a:ext>
            </a:extLst>
          </p:cNvPr>
          <p:cNvSpPr>
            <a:spLocks/>
          </p:cNvSpPr>
          <p:nvPr/>
        </p:nvSpPr>
        <p:spPr>
          <a:xfrm>
            <a:off x="9909412" y="2541504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two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B4057C-6744-ADFC-168C-957A06C8FBF2}"/>
              </a:ext>
            </a:extLst>
          </p:cNvPr>
          <p:cNvSpPr>
            <a:spLocks/>
          </p:cNvSpPr>
          <p:nvPr/>
        </p:nvSpPr>
        <p:spPr>
          <a:xfrm>
            <a:off x="9909412" y="3986903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three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0C057B-BF5F-9BF8-7143-05A5AFE6F9A9}"/>
              </a:ext>
            </a:extLst>
          </p:cNvPr>
          <p:cNvSpPr>
            <a:spLocks/>
          </p:cNvSpPr>
          <p:nvPr/>
        </p:nvSpPr>
        <p:spPr>
          <a:xfrm>
            <a:off x="8887362" y="5008954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four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8345E28-990A-6399-F564-3D3A95D5159C}"/>
              </a:ext>
            </a:extLst>
          </p:cNvPr>
          <p:cNvSpPr>
            <a:spLocks/>
          </p:cNvSpPr>
          <p:nvPr/>
        </p:nvSpPr>
        <p:spPr>
          <a:xfrm>
            <a:off x="7441962" y="5008954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five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BD02F1-86B9-E71C-40E2-4A8D739C361A}"/>
              </a:ext>
            </a:extLst>
          </p:cNvPr>
          <p:cNvSpPr>
            <a:spLocks/>
          </p:cNvSpPr>
          <p:nvPr/>
        </p:nvSpPr>
        <p:spPr>
          <a:xfrm>
            <a:off x="6419911" y="3986903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six</a:t>
            </a:r>
          </a:p>
        </p:txBody>
      </p:sp>
      <p:grpSp>
        <p:nvGrpSpPr>
          <p:cNvPr id="36" name="Graphic 7">
            <a:extLst>
              <a:ext uri="{FF2B5EF4-FFF2-40B4-BE49-F238E27FC236}">
                <a16:creationId xmlns:a16="http://schemas.microsoft.com/office/drawing/2014/main" id="{33C56FD3-F97B-CF6C-6F38-54246843F57C}"/>
              </a:ext>
            </a:extLst>
          </p:cNvPr>
          <p:cNvGrpSpPr>
            <a:grpSpLocks noChangeAspect="1"/>
          </p:cNvGrpSpPr>
          <p:nvPr/>
        </p:nvGrpSpPr>
        <p:grpSpPr>
          <a:xfrm rot="1821101">
            <a:off x="9913606" y="2342398"/>
            <a:ext cx="310221" cy="310221"/>
            <a:chOff x="2659944" y="-7056"/>
            <a:chExt cx="6867408" cy="68674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5A9D2D1-FC92-00E9-25EA-FB2DEE6B9A82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3F9097C-157B-E29E-EA19-F267DBE37786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EFB2731-4575-59CB-6EC6-0769A55488DA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9542F8D-40D8-2856-4DF6-8E12CDAB6EC6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7" name="Graphic 7">
            <a:extLst>
              <a:ext uri="{FF2B5EF4-FFF2-40B4-BE49-F238E27FC236}">
                <a16:creationId xmlns:a16="http://schemas.microsoft.com/office/drawing/2014/main" id="{E4AA6A52-DA58-37FA-ED2D-B4269E62439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10466735" y="3677773"/>
            <a:ext cx="310221" cy="310221"/>
            <a:chOff x="2659944" y="-7056"/>
            <a:chExt cx="6867408" cy="6867408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9A38F7A-EFBC-A85A-E367-3FA61B9ECDBF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1BCC7CA-97AC-76EF-1BA7-054F68F48EAA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D269AA-8161-DBA8-616F-47DE5FF99B07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1E254A3-28F8-B800-828A-70244F1A118D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aphic 7">
            <a:extLst>
              <a:ext uri="{FF2B5EF4-FFF2-40B4-BE49-F238E27FC236}">
                <a16:creationId xmlns:a16="http://schemas.microsoft.com/office/drawing/2014/main" id="{FA92D6FE-F9E3-1204-50D8-A4002141459D}"/>
              </a:ext>
            </a:extLst>
          </p:cNvPr>
          <p:cNvGrpSpPr>
            <a:grpSpLocks noChangeAspect="1"/>
          </p:cNvGrpSpPr>
          <p:nvPr/>
        </p:nvGrpSpPr>
        <p:grpSpPr>
          <a:xfrm rot="8392834">
            <a:off x="9913606" y="5013146"/>
            <a:ext cx="310221" cy="310221"/>
            <a:chOff x="2659944" y="-7056"/>
            <a:chExt cx="6867408" cy="6867408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850314-3DBA-C4B8-67F2-FF7FF7591779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38C4E2A-9990-CC8B-440B-3813B3CCB0FF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83CE23-B41B-71EE-8CB3-D60EAEFEFC86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D18B9A-7FDD-447C-B364-10B3F9EA4FD7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9" name="Graphic 7">
            <a:extLst>
              <a:ext uri="{FF2B5EF4-FFF2-40B4-BE49-F238E27FC236}">
                <a16:creationId xmlns:a16="http://schemas.microsoft.com/office/drawing/2014/main" id="{C1BCB3E8-C738-49E0-6021-A6EDDD77F479}"/>
              </a:ext>
            </a:extLst>
          </p:cNvPr>
          <p:cNvGrpSpPr>
            <a:grpSpLocks noChangeAspect="1"/>
          </p:cNvGrpSpPr>
          <p:nvPr/>
        </p:nvGrpSpPr>
        <p:grpSpPr>
          <a:xfrm rot="13885506">
            <a:off x="7242857" y="5013146"/>
            <a:ext cx="310221" cy="310221"/>
            <a:chOff x="2659944" y="-7056"/>
            <a:chExt cx="6867408" cy="686740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E4B5C56-0404-5430-FFA6-2BBAA8E3E49E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6177C07-BFDC-3747-359F-2CEF9CFFEE86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8C3558D-C2A0-EE4E-EF4A-5CABFEA62C47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B9481D-C166-C632-AABA-602D83625669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0" name="Graphic 7">
            <a:extLst>
              <a:ext uri="{FF2B5EF4-FFF2-40B4-BE49-F238E27FC236}">
                <a16:creationId xmlns:a16="http://schemas.microsoft.com/office/drawing/2014/main" id="{1559581C-9D85-9DCC-837D-64CBE88F2194}"/>
              </a:ext>
            </a:extLst>
          </p:cNvPr>
          <p:cNvGrpSpPr>
            <a:grpSpLocks noChangeAspect="1"/>
          </p:cNvGrpSpPr>
          <p:nvPr/>
        </p:nvGrpSpPr>
        <p:grpSpPr>
          <a:xfrm rot="16200000" flipV="1">
            <a:off x="6689726" y="3677773"/>
            <a:ext cx="310221" cy="310221"/>
            <a:chOff x="2659944" y="-7056"/>
            <a:chExt cx="6867408" cy="686740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4E09DB3-BF8F-B23E-92CD-367177879AC7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53A03E-8F05-99B8-92FD-9D9810C73852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4B8685B-8C4F-6E13-E728-0E5C34275D36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0650A17-9DE0-6C3B-858F-1B04E74885B7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1" name="Graphic 7">
            <a:extLst>
              <a:ext uri="{FF2B5EF4-FFF2-40B4-BE49-F238E27FC236}">
                <a16:creationId xmlns:a16="http://schemas.microsoft.com/office/drawing/2014/main" id="{EE83C9DB-C586-BDC8-053C-D31CE00FCDC6}"/>
              </a:ext>
            </a:extLst>
          </p:cNvPr>
          <p:cNvGrpSpPr>
            <a:grpSpLocks noChangeAspect="1"/>
          </p:cNvGrpSpPr>
          <p:nvPr/>
        </p:nvGrpSpPr>
        <p:grpSpPr>
          <a:xfrm rot="13207166" flipV="1">
            <a:off x="8578231" y="5566277"/>
            <a:ext cx="310221" cy="310221"/>
            <a:chOff x="2659944" y="-7056"/>
            <a:chExt cx="6867408" cy="68674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45B4FE3-6F4E-A8D1-80AD-D307ACB52496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C0949E-8508-7C74-009A-AAA9D64AF8B2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10143D-F5B4-2BDB-E861-52A5268080D5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1891F4-23BE-DC75-91D5-5556646E6CAB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F1C4F6B-6562-CDF6-F369-BD305AB206DB}"/>
              </a:ext>
            </a:extLst>
          </p:cNvPr>
          <p:cNvSpPr>
            <a:spLocks/>
          </p:cNvSpPr>
          <p:nvPr/>
        </p:nvSpPr>
        <p:spPr>
          <a:xfrm>
            <a:off x="6419911" y="2541504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seven</a:t>
            </a:r>
          </a:p>
        </p:txBody>
      </p:sp>
      <p:grpSp>
        <p:nvGrpSpPr>
          <p:cNvPr id="43" name="Graphic 7">
            <a:extLst>
              <a:ext uri="{FF2B5EF4-FFF2-40B4-BE49-F238E27FC236}">
                <a16:creationId xmlns:a16="http://schemas.microsoft.com/office/drawing/2014/main" id="{2120A30B-F4F8-E76F-9644-A8693852E095}"/>
              </a:ext>
            </a:extLst>
          </p:cNvPr>
          <p:cNvGrpSpPr>
            <a:grpSpLocks noChangeAspect="1"/>
          </p:cNvGrpSpPr>
          <p:nvPr/>
        </p:nvGrpSpPr>
        <p:grpSpPr>
          <a:xfrm rot="19778899" flipV="1">
            <a:off x="7242857" y="2342398"/>
            <a:ext cx="310221" cy="310221"/>
            <a:chOff x="2659944" y="-7056"/>
            <a:chExt cx="6867408" cy="686740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93FA75F-BF89-66E8-D946-236A9B650E74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F4792A-DC38-C6AF-34B2-7C1E8210AAE7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7D8ADE-A496-1416-DF64-B357F5137F3B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8109CEC-8EF4-AAD1-DA89-67D1ABCF5E73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5E2AE29-41FA-78F8-4313-C8433764216C}"/>
              </a:ext>
            </a:extLst>
          </p:cNvPr>
          <p:cNvSpPr>
            <a:spLocks/>
          </p:cNvSpPr>
          <p:nvPr/>
        </p:nvSpPr>
        <p:spPr>
          <a:xfrm>
            <a:off x="7441962" y="1519453"/>
            <a:ext cx="1137359" cy="1137359"/>
          </a:xfrm>
          <a:custGeom>
            <a:avLst/>
            <a:gdLst>
              <a:gd name="connsiteX0" fmla="*/ 0 w 1300998"/>
              <a:gd name="connsiteY0" fmla="*/ 650499 h 1300998"/>
              <a:gd name="connsiteX1" fmla="*/ 650499 w 1300998"/>
              <a:gd name="connsiteY1" fmla="*/ 0 h 1300998"/>
              <a:gd name="connsiteX2" fmla="*/ 1300998 w 1300998"/>
              <a:gd name="connsiteY2" fmla="*/ 650499 h 1300998"/>
              <a:gd name="connsiteX3" fmla="*/ 650499 w 1300998"/>
              <a:gd name="connsiteY3" fmla="*/ 1300998 h 1300998"/>
              <a:gd name="connsiteX4" fmla="*/ 0 w 1300998"/>
              <a:gd name="connsiteY4" fmla="*/ 650499 h 130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998" h="1300998">
                <a:moveTo>
                  <a:pt x="0" y="650499"/>
                </a:moveTo>
                <a:cubicBezTo>
                  <a:pt x="0" y="291238"/>
                  <a:pt x="291238" y="0"/>
                  <a:pt x="650499" y="0"/>
                </a:cubicBezTo>
                <a:cubicBezTo>
                  <a:pt x="1009760" y="0"/>
                  <a:pt x="1300998" y="291238"/>
                  <a:pt x="1300998" y="650499"/>
                </a:cubicBezTo>
                <a:cubicBezTo>
                  <a:pt x="1300998" y="1009760"/>
                  <a:pt x="1009760" y="1300998"/>
                  <a:pt x="650499" y="1300998"/>
                </a:cubicBezTo>
                <a:cubicBezTo>
                  <a:pt x="291238" y="1300998"/>
                  <a:pt x="0" y="1009760"/>
                  <a:pt x="0" y="6504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817" tIns="224817" rIns="224817" bIns="224817" numCol="1" spcCol="1270" anchor="ctr" anchorCtr="0">
            <a:noAutofit/>
          </a:bodyPr>
          <a:lstStyle/>
          <a:p>
            <a:pPr algn="ctr" defTabSz="25777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</a:rPr>
              <a:t>Part eight</a:t>
            </a:r>
          </a:p>
        </p:txBody>
      </p:sp>
      <p:grpSp>
        <p:nvGrpSpPr>
          <p:cNvPr id="45" name="Graphic 7">
            <a:extLst>
              <a:ext uri="{FF2B5EF4-FFF2-40B4-BE49-F238E27FC236}">
                <a16:creationId xmlns:a16="http://schemas.microsoft.com/office/drawing/2014/main" id="{D008E204-33AF-9768-4477-30F957C67DF6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8578231" y="1789268"/>
            <a:ext cx="310221" cy="310221"/>
            <a:chOff x="2659944" y="-7056"/>
            <a:chExt cx="6867408" cy="686740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07A411-A693-A77A-D011-BD804EED8953}"/>
                </a:ext>
              </a:extLst>
            </p:cNvPr>
            <p:cNvSpPr>
              <a:spLocks/>
            </p:cNvSpPr>
            <p:nvPr/>
          </p:nvSpPr>
          <p:spPr>
            <a:xfrm>
              <a:off x="2744611" y="77611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B2B49A-69B9-13D0-C1A9-5C223D4437AF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CF519E-F1EE-E8FC-AE88-08E49B2CE07B}"/>
                </a:ext>
              </a:extLst>
            </p:cNvPr>
            <p:cNvSpPr>
              <a:spLocks/>
            </p:cNvSpPr>
            <p:nvPr/>
          </p:nvSpPr>
          <p:spPr>
            <a:xfrm>
              <a:off x="5122444" y="1432388"/>
              <a:ext cx="2144889" cy="4073407"/>
            </a:xfrm>
            <a:custGeom>
              <a:avLst/>
              <a:gdLst>
                <a:gd name="connsiteX0" fmla="*/ 191612 w 2144888"/>
                <a:gd name="connsiteY0" fmla="*/ 4039242 h 4073407"/>
                <a:gd name="connsiteX1" fmla="*/ 2115427 w 2144888"/>
                <a:gd name="connsiteY1" fmla="*/ 2115427 h 4073407"/>
                <a:gd name="connsiteX2" fmla="*/ 2115427 w 2144888"/>
                <a:gd name="connsiteY2" fmla="*/ 1962463 h 4073407"/>
                <a:gd name="connsiteX3" fmla="*/ 191612 w 2144888"/>
                <a:gd name="connsiteY3" fmla="*/ 38648 h 4073407"/>
                <a:gd name="connsiteX4" fmla="*/ 38648 w 2144888"/>
                <a:gd name="connsiteY4" fmla="*/ 38648 h 4073407"/>
                <a:gd name="connsiteX5" fmla="*/ 38648 w 2144888"/>
                <a:gd name="connsiteY5" fmla="*/ 191612 h 4073407"/>
                <a:gd name="connsiteX6" fmla="*/ 1885980 w 2144888"/>
                <a:gd name="connsiteY6" fmla="*/ 2038945 h 4073407"/>
                <a:gd name="connsiteX7" fmla="*/ 38648 w 2144888"/>
                <a:gd name="connsiteY7" fmla="*/ 3886278 h 4073407"/>
                <a:gd name="connsiteX8" fmla="*/ 38648 w 2144888"/>
                <a:gd name="connsiteY8" fmla="*/ 4039242 h 4073407"/>
                <a:gd name="connsiteX9" fmla="*/ 115130 w 2144888"/>
                <a:gd name="connsiteY9" fmla="*/ 4070945 h 4073407"/>
                <a:gd name="connsiteX10" fmla="*/ 191612 w 2144888"/>
                <a:gd name="connsiteY10" fmla="*/ 4039242 h 40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4888" h="4073407">
                  <a:moveTo>
                    <a:pt x="191612" y="4039242"/>
                  </a:moveTo>
                  <a:lnTo>
                    <a:pt x="2115427" y="2115427"/>
                  </a:lnTo>
                  <a:cubicBezTo>
                    <a:pt x="2157666" y="2073188"/>
                    <a:pt x="2157666" y="2004702"/>
                    <a:pt x="2115427" y="1962463"/>
                  </a:cubicBezTo>
                  <a:lnTo>
                    <a:pt x="191612" y="38648"/>
                  </a:lnTo>
                  <a:cubicBezTo>
                    <a:pt x="149373" y="-3591"/>
                    <a:pt x="80887" y="-3591"/>
                    <a:pt x="38648" y="38648"/>
                  </a:cubicBezTo>
                  <a:cubicBezTo>
                    <a:pt x="-3591" y="80887"/>
                    <a:pt x="-3591" y="149373"/>
                    <a:pt x="38648" y="191612"/>
                  </a:cubicBezTo>
                  <a:lnTo>
                    <a:pt x="1885980" y="2038945"/>
                  </a:lnTo>
                  <a:lnTo>
                    <a:pt x="38648" y="3886278"/>
                  </a:lnTo>
                  <a:cubicBezTo>
                    <a:pt x="-3591" y="3928517"/>
                    <a:pt x="-3591" y="3997003"/>
                    <a:pt x="38648" y="4039242"/>
                  </a:cubicBezTo>
                  <a:cubicBezTo>
                    <a:pt x="59814" y="4060409"/>
                    <a:pt x="87472" y="4070945"/>
                    <a:pt x="115130" y="4070945"/>
                  </a:cubicBezTo>
                  <a:cubicBezTo>
                    <a:pt x="142788" y="4070945"/>
                    <a:pt x="170540" y="4060409"/>
                    <a:pt x="191612" y="4039242"/>
                  </a:cubicBezTo>
                  <a:close/>
                </a:path>
              </a:pathLst>
            </a:custGeom>
            <a:solidFill>
              <a:srgbClr val="051C2C"/>
            </a:solidFill>
            <a:ln w="940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45C94E-8C23-543D-4126-DA740435BDAD}"/>
                </a:ext>
              </a:extLst>
            </p:cNvPr>
            <p:cNvSpPr>
              <a:spLocks/>
            </p:cNvSpPr>
            <p:nvPr/>
          </p:nvSpPr>
          <p:spPr>
            <a:xfrm>
              <a:off x="2659944" y="-7056"/>
              <a:ext cx="6782741" cy="6782741"/>
            </a:xfrm>
            <a:custGeom>
              <a:avLst/>
              <a:gdLst>
                <a:gd name="connsiteX0" fmla="*/ 7056 w 6782740"/>
                <a:gd name="connsiteY0" fmla="*/ 7056 h 6782740"/>
                <a:gd name="connsiteX1" fmla="*/ 6780389 w 6782740"/>
                <a:gd name="connsiteY1" fmla="*/ 7056 h 6782740"/>
                <a:gd name="connsiteX2" fmla="*/ 6780389 w 6782740"/>
                <a:gd name="connsiteY2" fmla="*/ 6780389 h 6782740"/>
                <a:gd name="connsiteX3" fmla="*/ 7056 w 6782740"/>
                <a:gd name="connsiteY3" fmla="*/ 6780389 h 678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2740" h="6782740">
                  <a:moveTo>
                    <a:pt x="7056" y="7056"/>
                  </a:moveTo>
                  <a:lnTo>
                    <a:pt x="6780389" y="7056"/>
                  </a:lnTo>
                  <a:lnTo>
                    <a:pt x="6780389" y="6780389"/>
                  </a:lnTo>
                  <a:lnTo>
                    <a:pt x="7056" y="6780389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40">
                <a:defRPr/>
              </a:pPr>
              <a:endParaRPr lang="en-US" sz="2000" b="1" kern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81933F4-F428-EE5E-31B5-163146FE71C4}"/>
              </a:ext>
            </a:extLst>
          </p:cNvPr>
          <p:cNvSpPr txBox="1">
            <a:spLocks/>
          </p:cNvSpPr>
          <p:nvPr/>
        </p:nvSpPr>
        <p:spPr>
          <a:xfrm>
            <a:off x="7839915" y="3229293"/>
            <a:ext cx="1790677" cy="113735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1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Google Shape;820;p28">
            <a:extLst>
              <a:ext uri="{FF2B5EF4-FFF2-40B4-BE49-F238E27FC236}">
                <a16:creationId xmlns:a16="http://schemas.microsoft.com/office/drawing/2014/main" id="{FE854B47-1956-105E-378E-332D76ACC75C}"/>
              </a:ext>
            </a:extLst>
          </p:cNvPr>
          <p:cNvSpPr txBox="1"/>
          <p:nvPr/>
        </p:nvSpPr>
        <p:spPr>
          <a:xfrm>
            <a:off x="1073626" y="5102785"/>
            <a:ext cx="2260810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  <a:endParaRPr lang="pt-BR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821;p28">
            <a:extLst>
              <a:ext uri="{FF2B5EF4-FFF2-40B4-BE49-F238E27FC236}">
                <a16:creationId xmlns:a16="http://schemas.microsoft.com/office/drawing/2014/main" id="{C4AB9036-0485-971F-9E23-A4AD39130202}"/>
              </a:ext>
            </a:extLst>
          </p:cNvPr>
          <p:cNvSpPr txBox="1"/>
          <p:nvPr/>
        </p:nvSpPr>
        <p:spPr>
          <a:xfrm>
            <a:off x="1076251" y="4877335"/>
            <a:ext cx="2260810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IN" sz="1800" b="1" dirty="0">
                <a:solidFill>
                  <a:schemeClr val="bg2"/>
                </a:solidFill>
              </a:rPr>
              <a:t>Lorem Ipsum</a:t>
            </a:r>
          </a:p>
        </p:txBody>
      </p:sp>
      <p:cxnSp>
        <p:nvCxnSpPr>
          <p:cNvPr id="6" name="Google Shape;822;p28">
            <a:extLst>
              <a:ext uri="{FF2B5EF4-FFF2-40B4-BE49-F238E27FC236}">
                <a16:creationId xmlns:a16="http://schemas.microsoft.com/office/drawing/2014/main" id="{8BB6D49E-A862-5F13-F1D5-DF617253A49B}"/>
              </a:ext>
            </a:extLst>
          </p:cNvPr>
          <p:cNvCxnSpPr>
            <a:stCxn id="4" idx="3"/>
          </p:cNvCxnSpPr>
          <p:nvPr/>
        </p:nvCxnSpPr>
        <p:spPr>
          <a:xfrm>
            <a:off x="3337062" y="5001632"/>
            <a:ext cx="1515809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" name="Google Shape;823;p28">
            <a:extLst>
              <a:ext uri="{FF2B5EF4-FFF2-40B4-BE49-F238E27FC236}">
                <a16:creationId xmlns:a16="http://schemas.microsoft.com/office/drawing/2014/main" id="{897DA8BA-2871-1053-118F-2C55ED3B1574}"/>
              </a:ext>
            </a:extLst>
          </p:cNvPr>
          <p:cNvSpPr txBox="1"/>
          <p:nvPr/>
        </p:nvSpPr>
        <p:spPr>
          <a:xfrm>
            <a:off x="5176448" y="3337341"/>
            <a:ext cx="1745624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2000" b="1" dirty="0">
                <a:solidFill>
                  <a:schemeClr val="bg2"/>
                </a:solidFill>
              </a:rPr>
              <a:t>Lorem Ipsum</a:t>
            </a:r>
          </a:p>
        </p:txBody>
      </p:sp>
      <p:sp>
        <p:nvSpPr>
          <p:cNvPr id="8" name="Google Shape;825;p28">
            <a:extLst>
              <a:ext uri="{FF2B5EF4-FFF2-40B4-BE49-F238E27FC236}">
                <a16:creationId xmlns:a16="http://schemas.microsoft.com/office/drawing/2014/main" id="{1E6D673B-3C4C-D73B-77B3-806E6284443E}"/>
              </a:ext>
            </a:extLst>
          </p:cNvPr>
          <p:cNvSpPr txBox="1"/>
          <p:nvPr/>
        </p:nvSpPr>
        <p:spPr>
          <a:xfrm>
            <a:off x="8734967" y="5102785"/>
            <a:ext cx="2263467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  <a:endParaRPr lang="pt-BR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26;p28">
            <a:extLst>
              <a:ext uri="{FF2B5EF4-FFF2-40B4-BE49-F238E27FC236}">
                <a16:creationId xmlns:a16="http://schemas.microsoft.com/office/drawing/2014/main" id="{227E6ECC-2DCB-1285-1C4C-C9716AACE6B8}"/>
              </a:ext>
            </a:extLst>
          </p:cNvPr>
          <p:cNvSpPr txBox="1"/>
          <p:nvPr/>
        </p:nvSpPr>
        <p:spPr>
          <a:xfrm>
            <a:off x="8734967" y="4877335"/>
            <a:ext cx="2260810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b="1" dirty="0">
                <a:solidFill>
                  <a:schemeClr val="bg2"/>
                </a:solidFill>
              </a:rPr>
              <a:t>Lorem Ipsum</a:t>
            </a:r>
          </a:p>
        </p:txBody>
      </p:sp>
      <p:cxnSp>
        <p:nvCxnSpPr>
          <p:cNvPr id="10" name="Google Shape;827;p28">
            <a:extLst>
              <a:ext uri="{FF2B5EF4-FFF2-40B4-BE49-F238E27FC236}">
                <a16:creationId xmlns:a16="http://schemas.microsoft.com/office/drawing/2014/main" id="{CF37D3D5-CDB1-DCC7-ED1F-BFD99E9075AD}"/>
              </a:ext>
            </a:extLst>
          </p:cNvPr>
          <p:cNvCxnSpPr>
            <a:stCxn id="9" idx="1"/>
          </p:cNvCxnSpPr>
          <p:nvPr/>
        </p:nvCxnSpPr>
        <p:spPr>
          <a:xfrm rot="10800000">
            <a:off x="7295062" y="5001632"/>
            <a:ext cx="1439905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" name="Google Shape;829;p28">
            <a:extLst>
              <a:ext uri="{FF2B5EF4-FFF2-40B4-BE49-F238E27FC236}">
                <a16:creationId xmlns:a16="http://schemas.microsoft.com/office/drawing/2014/main" id="{03CB48F6-1CCB-8817-D04A-631D125970E1}"/>
              </a:ext>
            </a:extLst>
          </p:cNvPr>
          <p:cNvSpPr txBox="1"/>
          <p:nvPr/>
        </p:nvSpPr>
        <p:spPr>
          <a:xfrm>
            <a:off x="8734966" y="3690662"/>
            <a:ext cx="2263468" cy="6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  <a:endParaRPr lang="pt-BR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830;p28">
            <a:extLst>
              <a:ext uri="{FF2B5EF4-FFF2-40B4-BE49-F238E27FC236}">
                <a16:creationId xmlns:a16="http://schemas.microsoft.com/office/drawing/2014/main" id="{E3C06411-CC3F-FB7C-2916-D425B883204F}"/>
              </a:ext>
            </a:extLst>
          </p:cNvPr>
          <p:cNvSpPr txBox="1"/>
          <p:nvPr/>
        </p:nvSpPr>
        <p:spPr>
          <a:xfrm>
            <a:off x="8734966" y="3463441"/>
            <a:ext cx="2260811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b="1" dirty="0">
                <a:solidFill>
                  <a:schemeClr val="bg2"/>
                </a:solidFill>
              </a:rPr>
              <a:t>Lorem Ipsum</a:t>
            </a:r>
          </a:p>
        </p:txBody>
      </p:sp>
      <p:cxnSp>
        <p:nvCxnSpPr>
          <p:cNvPr id="13" name="Google Shape;831;p28">
            <a:extLst>
              <a:ext uri="{FF2B5EF4-FFF2-40B4-BE49-F238E27FC236}">
                <a16:creationId xmlns:a16="http://schemas.microsoft.com/office/drawing/2014/main" id="{B98A370E-1C53-AE5D-FA5C-83FABF38913D}"/>
              </a:ext>
            </a:extLst>
          </p:cNvPr>
          <p:cNvCxnSpPr>
            <a:stCxn id="12" idx="1"/>
          </p:cNvCxnSpPr>
          <p:nvPr/>
        </p:nvCxnSpPr>
        <p:spPr>
          <a:xfrm rot="10800000">
            <a:off x="7880663" y="3587738"/>
            <a:ext cx="85430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" name="Google Shape;833;p28">
            <a:extLst>
              <a:ext uri="{FF2B5EF4-FFF2-40B4-BE49-F238E27FC236}">
                <a16:creationId xmlns:a16="http://schemas.microsoft.com/office/drawing/2014/main" id="{0927126C-A425-7EB9-74DA-519689CBE452}"/>
              </a:ext>
            </a:extLst>
          </p:cNvPr>
          <p:cNvSpPr txBox="1"/>
          <p:nvPr/>
        </p:nvSpPr>
        <p:spPr>
          <a:xfrm>
            <a:off x="8734967" y="2313576"/>
            <a:ext cx="2263467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  <a:endParaRPr lang="pt-BR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834;p28">
            <a:extLst>
              <a:ext uri="{FF2B5EF4-FFF2-40B4-BE49-F238E27FC236}">
                <a16:creationId xmlns:a16="http://schemas.microsoft.com/office/drawing/2014/main" id="{6F503B48-7A6D-1C4B-CB01-D2E2A34E6550}"/>
              </a:ext>
            </a:extLst>
          </p:cNvPr>
          <p:cNvSpPr txBox="1"/>
          <p:nvPr/>
        </p:nvSpPr>
        <p:spPr>
          <a:xfrm>
            <a:off x="8734967" y="2080769"/>
            <a:ext cx="2260811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b="1" dirty="0">
                <a:solidFill>
                  <a:schemeClr val="bg2"/>
                </a:solidFill>
              </a:rPr>
              <a:t>Lorem Ipsum</a:t>
            </a:r>
          </a:p>
        </p:txBody>
      </p:sp>
      <p:cxnSp>
        <p:nvCxnSpPr>
          <p:cNvPr id="16" name="Google Shape;835;p28">
            <a:extLst>
              <a:ext uri="{FF2B5EF4-FFF2-40B4-BE49-F238E27FC236}">
                <a16:creationId xmlns:a16="http://schemas.microsoft.com/office/drawing/2014/main" id="{B9D2CF1E-BADC-BE18-6CDE-8FC05C3BE888}"/>
              </a:ext>
            </a:extLst>
          </p:cNvPr>
          <p:cNvCxnSpPr>
            <a:stCxn id="15" idx="1"/>
          </p:cNvCxnSpPr>
          <p:nvPr/>
        </p:nvCxnSpPr>
        <p:spPr>
          <a:xfrm rot="10800000">
            <a:off x="7297718" y="2205066"/>
            <a:ext cx="1437249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" name="Google Shape;837;p28">
            <a:extLst>
              <a:ext uri="{FF2B5EF4-FFF2-40B4-BE49-F238E27FC236}">
                <a16:creationId xmlns:a16="http://schemas.microsoft.com/office/drawing/2014/main" id="{93FDD064-4949-2DF2-5279-37159718212A}"/>
              </a:ext>
            </a:extLst>
          </p:cNvPr>
          <p:cNvSpPr txBox="1"/>
          <p:nvPr/>
        </p:nvSpPr>
        <p:spPr>
          <a:xfrm>
            <a:off x="1076248" y="2313576"/>
            <a:ext cx="2260811" cy="6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  <a:endParaRPr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838;p28">
            <a:extLst>
              <a:ext uri="{FF2B5EF4-FFF2-40B4-BE49-F238E27FC236}">
                <a16:creationId xmlns:a16="http://schemas.microsoft.com/office/drawing/2014/main" id="{F31B6F6A-9E1F-D1BB-FBF9-0BF9B34FCD3E}"/>
              </a:ext>
            </a:extLst>
          </p:cNvPr>
          <p:cNvSpPr txBox="1"/>
          <p:nvPr/>
        </p:nvSpPr>
        <p:spPr>
          <a:xfrm>
            <a:off x="1076251" y="2080769"/>
            <a:ext cx="2260811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IN" sz="1800" b="1" dirty="0">
                <a:solidFill>
                  <a:schemeClr val="bg2"/>
                </a:solidFill>
              </a:rPr>
              <a:t>Lorem Ipsum</a:t>
            </a:r>
          </a:p>
        </p:txBody>
      </p:sp>
      <p:cxnSp>
        <p:nvCxnSpPr>
          <p:cNvPr id="19" name="Google Shape;839;p28">
            <a:extLst>
              <a:ext uri="{FF2B5EF4-FFF2-40B4-BE49-F238E27FC236}">
                <a16:creationId xmlns:a16="http://schemas.microsoft.com/office/drawing/2014/main" id="{B596F17C-8805-1C18-CD2D-03114AD79E20}"/>
              </a:ext>
            </a:extLst>
          </p:cNvPr>
          <p:cNvCxnSpPr>
            <a:stCxn id="18" idx="3"/>
          </p:cNvCxnSpPr>
          <p:nvPr/>
        </p:nvCxnSpPr>
        <p:spPr>
          <a:xfrm>
            <a:off x="3337061" y="2205066"/>
            <a:ext cx="1600443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" name="Google Shape;841;p28">
            <a:extLst>
              <a:ext uri="{FF2B5EF4-FFF2-40B4-BE49-F238E27FC236}">
                <a16:creationId xmlns:a16="http://schemas.microsoft.com/office/drawing/2014/main" id="{36726A0E-3367-226F-67B7-4BAD26394093}"/>
              </a:ext>
            </a:extLst>
          </p:cNvPr>
          <p:cNvCxnSpPr>
            <a:stCxn id="22" idx="3"/>
          </p:cNvCxnSpPr>
          <p:nvPr/>
        </p:nvCxnSpPr>
        <p:spPr>
          <a:xfrm>
            <a:off x="3337061" y="3587738"/>
            <a:ext cx="773086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843;p28">
            <a:extLst>
              <a:ext uri="{FF2B5EF4-FFF2-40B4-BE49-F238E27FC236}">
                <a16:creationId xmlns:a16="http://schemas.microsoft.com/office/drawing/2014/main" id="{84C82C88-ED9B-2787-D3E7-BB500B1CAE0F}"/>
              </a:ext>
            </a:extLst>
          </p:cNvPr>
          <p:cNvSpPr txBox="1"/>
          <p:nvPr/>
        </p:nvSpPr>
        <p:spPr>
          <a:xfrm>
            <a:off x="1076248" y="3690662"/>
            <a:ext cx="2260811" cy="6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  <a:endParaRPr lang="pt-BR" sz="12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842;p28">
            <a:extLst>
              <a:ext uri="{FF2B5EF4-FFF2-40B4-BE49-F238E27FC236}">
                <a16:creationId xmlns:a16="http://schemas.microsoft.com/office/drawing/2014/main" id="{97E2DAB5-7C3B-B2A0-09FF-A6EC8C0CB0E8}"/>
              </a:ext>
            </a:extLst>
          </p:cNvPr>
          <p:cNvSpPr txBox="1"/>
          <p:nvPr/>
        </p:nvSpPr>
        <p:spPr>
          <a:xfrm>
            <a:off x="1076251" y="3463441"/>
            <a:ext cx="2260811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IN" sz="1800" b="1" dirty="0">
                <a:solidFill>
                  <a:schemeClr val="bg2"/>
                </a:solidFill>
              </a:rPr>
              <a:t>Lorem Ipsum</a:t>
            </a:r>
          </a:p>
        </p:txBody>
      </p:sp>
      <p:sp>
        <p:nvSpPr>
          <p:cNvPr id="23" name="Google Shape;845;p28">
            <a:extLst>
              <a:ext uri="{FF2B5EF4-FFF2-40B4-BE49-F238E27FC236}">
                <a16:creationId xmlns:a16="http://schemas.microsoft.com/office/drawing/2014/main" id="{001C83EA-F2B9-E65C-CAA3-0AF20092E49C}"/>
              </a:ext>
            </a:extLst>
          </p:cNvPr>
          <p:cNvSpPr/>
          <p:nvPr/>
        </p:nvSpPr>
        <p:spPr>
          <a:xfrm>
            <a:off x="4406313" y="1854063"/>
            <a:ext cx="3379373" cy="1088568"/>
          </a:xfrm>
          <a:custGeom>
            <a:avLst/>
            <a:gdLst/>
            <a:ahLst/>
            <a:cxnLst/>
            <a:rect l="l" t="t" r="r" b="b"/>
            <a:pathLst>
              <a:path w="140835" h="48135" extrusionOk="0">
                <a:moveTo>
                  <a:pt x="121721" y="39929"/>
                </a:moveTo>
                <a:lnTo>
                  <a:pt x="0" y="39929"/>
                </a:lnTo>
                <a:lnTo>
                  <a:pt x="17613" y="9407"/>
                </a:lnTo>
                <a:cubicBezTo>
                  <a:pt x="20982" y="3603"/>
                  <a:pt x="27153" y="0"/>
                  <a:pt x="33858" y="0"/>
                </a:cubicBezTo>
                <a:lnTo>
                  <a:pt x="102207" y="0"/>
                </a:lnTo>
                <a:cubicBezTo>
                  <a:pt x="108912" y="0"/>
                  <a:pt x="115116" y="3603"/>
                  <a:pt x="118452" y="9407"/>
                </a:cubicBezTo>
                <a:lnTo>
                  <a:pt x="140834" y="48134"/>
                </a:lnTo>
                <a:cubicBezTo>
                  <a:pt x="138900" y="45766"/>
                  <a:pt x="132995" y="39929"/>
                  <a:pt x="121721" y="3992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4" name="Google Shape;846;p28">
            <a:extLst>
              <a:ext uri="{FF2B5EF4-FFF2-40B4-BE49-F238E27FC236}">
                <a16:creationId xmlns:a16="http://schemas.microsoft.com/office/drawing/2014/main" id="{2A8205B8-5D48-DD73-69F2-37682AF6DC34}"/>
              </a:ext>
            </a:extLst>
          </p:cNvPr>
          <p:cNvSpPr/>
          <p:nvPr/>
        </p:nvSpPr>
        <p:spPr>
          <a:xfrm>
            <a:off x="3926045" y="1854809"/>
            <a:ext cx="2363630" cy="2665210"/>
          </a:xfrm>
          <a:custGeom>
            <a:avLst/>
            <a:gdLst/>
            <a:ahLst/>
            <a:cxnLst/>
            <a:rect l="l" t="t" r="r" b="b"/>
            <a:pathLst>
              <a:path w="98504" h="117852" extrusionOk="0">
                <a:moveTo>
                  <a:pt x="53772" y="0"/>
                </a:moveTo>
                <a:lnTo>
                  <a:pt x="98504" y="0"/>
                </a:lnTo>
                <a:cubicBezTo>
                  <a:pt x="95468" y="467"/>
                  <a:pt x="87496" y="2669"/>
                  <a:pt x="81859" y="12409"/>
                </a:cubicBezTo>
                <a:cubicBezTo>
                  <a:pt x="66948" y="38228"/>
                  <a:pt x="38528" y="87463"/>
                  <a:pt x="20982" y="117851"/>
                </a:cubicBezTo>
                <a:lnTo>
                  <a:pt x="3369" y="87330"/>
                </a:lnTo>
                <a:cubicBezTo>
                  <a:pt x="0" y="81492"/>
                  <a:pt x="0" y="74354"/>
                  <a:pt x="3369" y="68549"/>
                </a:cubicBezTo>
                <a:lnTo>
                  <a:pt x="37527" y="9374"/>
                </a:lnTo>
                <a:cubicBezTo>
                  <a:pt x="40863" y="3570"/>
                  <a:pt x="47067" y="0"/>
                  <a:pt x="5377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" name="Google Shape;847;p28">
            <a:extLst>
              <a:ext uri="{FF2B5EF4-FFF2-40B4-BE49-F238E27FC236}">
                <a16:creationId xmlns:a16="http://schemas.microsoft.com/office/drawing/2014/main" id="{A14E68B1-110A-AEDF-3596-96856F46B4D8}"/>
              </a:ext>
            </a:extLst>
          </p:cNvPr>
          <p:cNvSpPr/>
          <p:nvPr/>
        </p:nvSpPr>
        <p:spPr>
          <a:xfrm>
            <a:off x="3922829" y="2533024"/>
            <a:ext cx="2136321" cy="2851534"/>
          </a:xfrm>
          <a:custGeom>
            <a:avLst/>
            <a:gdLst/>
            <a:ahLst/>
            <a:cxnLst/>
            <a:rect l="l" t="t" r="r" b="b"/>
            <a:pathLst>
              <a:path w="89031" h="126091" extrusionOk="0">
                <a:moveTo>
                  <a:pt x="25719" y="0"/>
                </a:moveTo>
                <a:cubicBezTo>
                  <a:pt x="24618" y="2869"/>
                  <a:pt x="22517" y="10875"/>
                  <a:pt x="28154" y="20649"/>
                </a:cubicBezTo>
                <a:cubicBezTo>
                  <a:pt x="43065" y="46467"/>
                  <a:pt x="71485" y="95702"/>
                  <a:pt x="89031" y="126091"/>
                </a:cubicBezTo>
                <a:lnTo>
                  <a:pt x="53772" y="126091"/>
                </a:lnTo>
                <a:cubicBezTo>
                  <a:pt x="47068" y="126091"/>
                  <a:pt x="40863" y="122488"/>
                  <a:pt x="37528" y="116684"/>
                </a:cubicBezTo>
                <a:lnTo>
                  <a:pt x="3370" y="57508"/>
                </a:lnTo>
                <a:cubicBezTo>
                  <a:pt x="1" y="51704"/>
                  <a:pt x="1" y="44566"/>
                  <a:pt x="3370" y="387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" name="Google Shape;848;p28">
            <a:extLst>
              <a:ext uri="{FF2B5EF4-FFF2-40B4-BE49-F238E27FC236}">
                <a16:creationId xmlns:a16="http://schemas.microsoft.com/office/drawing/2014/main" id="{DC6955E5-8210-B45B-E9EA-FE63251EC515}"/>
              </a:ext>
            </a:extLst>
          </p:cNvPr>
          <p:cNvSpPr/>
          <p:nvPr/>
        </p:nvSpPr>
        <p:spPr>
          <a:xfrm>
            <a:off x="4284651" y="4296092"/>
            <a:ext cx="3380164" cy="1088568"/>
          </a:xfrm>
          <a:custGeom>
            <a:avLst/>
            <a:gdLst/>
            <a:ahLst/>
            <a:cxnLst/>
            <a:rect l="l" t="t" r="r" b="b"/>
            <a:pathLst>
              <a:path w="140868" h="48135" extrusionOk="0">
                <a:moveTo>
                  <a:pt x="19114" y="8206"/>
                </a:moveTo>
                <a:lnTo>
                  <a:pt x="140867" y="8206"/>
                </a:lnTo>
                <a:lnTo>
                  <a:pt x="123221" y="38728"/>
                </a:lnTo>
                <a:cubicBezTo>
                  <a:pt x="119886" y="44532"/>
                  <a:pt x="113681" y="48135"/>
                  <a:pt x="106977" y="48135"/>
                </a:cubicBezTo>
                <a:lnTo>
                  <a:pt x="38628" y="48135"/>
                </a:lnTo>
                <a:cubicBezTo>
                  <a:pt x="31923" y="48135"/>
                  <a:pt x="25719" y="44532"/>
                  <a:pt x="22383" y="38728"/>
                </a:cubicBezTo>
                <a:lnTo>
                  <a:pt x="0" y="0"/>
                </a:lnTo>
                <a:cubicBezTo>
                  <a:pt x="1935" y="2369"/>
                  <a:pt x="7839" y="8206"/>
                  <a:pt x="19114" y="8206"/>
                </a:cubicBezTo>
                <a:close/>
              </a:path>
            </a:pathLst>
          </a:custGeom>
          <a:solidFill>
            <a:srgbClr val="A2D6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7" name="Google Shape;849;p28">
            <a:extLst>
              <a:ext uri="{FF2B5EF4-FFF2-40B4-BE49-F238E27FC236}">
                <a16:creationId xmlns:a16="http://schemas.microsoft.com/office/drawing/2014/main" id="{D125870C-B42D-B114-5699-18B2A84D66E2}"/>
              </a:ext>
            </a:extLst>
          </p:cNvPr>
          <p:cNvSpPr/>
          <p:nvPr/>
        </p:nvSpPr>
        <p:spPr>
          <a:xfrm>
            <a:off x="5782304" y="2865730"/>
            <a:ext cx="2364445" cy="2518846"/>
          </a:xfrm>
          <a:custGeom>
            <a:avLst/>
            <a:gdLst/>
            <a:ahLst/>
            <a:cxnLst/>
            <a:rect l="l" t="t" r="r" b="b"/>
            <a:pathLst>
              <a:path w="98538" h="111380" extrusionOk="0">
                <a:moveTo>
                  <a:pt x="95168" y="24051"/>
                </a:moveTo>
                <a:lnTo>
                  <a:pt x="84194" y="5037"/>
                </a:lnTo>
                <a:cubicBezTo>
                  <a:pt x="82726" y="5004"/>
                  <a:pt x="81192" y="4637"/>
                  <a:pt x="80124" y="3869"/>
                </a:cubicBezTo>
                <a:cubicBezTo>
                  <a:pt x="79157" y="3169"/>
                  <a:pt x="78256" y="2402"/>
                  <a:pt x="77356" y="1635"/>
                </a:cubicBezTo>
                <a:cubicBezTo>
                  <a:pt x="76255" y="967"/>
                  <a:pt x="74987" y="534"/>
                  <a:pt x="73820" y="0"/>
                </a:cubicBezTo>
                <a:cubicBezTo>
                  <a:pt x="56207" y="30522"/>
                  <a:pt x="30556" y="74887"/>
                  <a:pt x="16679" y="98938"/>
                </a:cubicBezTo>
                <a:cubicBezTo>
                  <a:pt x="11042" y="108711"/>
                  <a:pt x="3069" y="110879"/>
                  <a:pt x="0" y="111380"/>
                </a:cubicBezTo>
                <a:lnTo>
                  <a:pt x="44766" y="111380"/>
                </a:lnTo>
                <a:cubicBezTo>
                  <a:pt x="51470" y="111380"/>
                  <a:pt x="57675" y="107777"/>
                  <a:pt x="61011" y="101973"/>
                </a:cubicBezTo>
                <a:lnTo>
                  <a:pt x="95202" y="42797"/>
                </a:lnTo>
                <a:cubicBezTo>
                  <a:pt x="98537" y="36993"/>
                  <a:pt x="98537" y="29855"/>
                  <a:pt x="95168" y="2405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8" name="Google Shape;850;p28">
            <a:extLst>
              <a:ext uri="{FF2B5EF4-FFF2-40B4-BE49-F238E27FC236}">
                <a16:creationId xmlns:a16="http://schemas.microsoft.com/office/drawing/2014/main" id="{D627D125-331D-59D2-04B5-AEC0719683AA}"/>
              </a:ext>
            </a:extLst>
          </p:cNvPr>
          <p:cNvSpPr/>
          <p:nvPr/>
        </p:nvSpPr>
        <p:spPr>
          <a:xfrm>
            <a:off x="6565964" y="2757082"/>
            <a:ext cx="1583232" cy="1948567"/>
          </a:xfrm>
          <a:custGeom>
            <a:avLst/>
            <a:gdLst/>
            <a:ahLst/>
            <a:cxnLst/>
            <a:rect l="l" t="t" r="r" b="b"/>
            <a:pathLst>
              <a:path w="65981" h="86163" extrusionOk="0">
                <a:moveTo>
                  <a:pt x="0" y="1"/>
                </a:moveTo>
                <a:lnTo>
                  <a:pt x="31723" y="1"/>
                </a:lnTo>
                <a:cubicBezTo>
                  <a:pt x="42997" y="1"/>
                  <a:pt x="48902" y="5838"/>
                  <a:pt x="50836" y="8240"/>
                </a:cubicBezTo>
                <a:lnTo>
                  <a:pt x="62645" y="28654"/>
                </a:lnTo>
                <a:cubicBezTo>
                  <a:pt x="65980" y="34459"/>
                  <a:pt x="65980" y="41630"/>
                  <a:pt x="62645" y="47435"/>
                </a:cubicBezTo>
                <a:lnTo>
                  <a:pt x="40262" y="86162"/>
                </a:lnTo>
                <a:cubicBezTo>
                  <a:pt x="41363" y="83294"/>
                  <a:pt x="43464" y="75288"/>
                  <a:pt x="37827" y="65514"/>
                </a:cubicBezTo>
                <a:cubicBezTo>
                  <a:pt x="28520" y="49403"/>
                  <a:pt x="13943" y="24118"/>
                  <a:pt x="0" y="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9" name="Google Shape;851;p28">
            <a:extLst>
              <a:ext uri="{FF2B5EF4-FFF2-40B4-BE49-F238E27FC236}">
                <a16:creationId xmlns:a16="http://schemas.microsoft.com/office/drawing/2014/main" id="{DB751858-2578-A7AA-504A-E666DEDFBF5E}"/>
              </a:ext>
            </a:extLst>
          </p:cNvPr>
          <p:cNvSpPr txBox="1">
            <a:spLocks/>
          </p:cNvSpPr>
          <p:nvPr/>
        </p:nvSpPr>
        <p:spPr>
          <a:xfrm>
            <a:off x="7163008" y="3322218"/>
            <a:ext cx="736272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bg2"/>
                </a:solidFill>
                <a:latin typeface="Calibri" panose="020F0502020204030204" pitchFamily="34" charset="0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>
              <a:solidFill>
                <a:schemeClr val="bg2"/>
              </a:solidFill>
              <a:latin typeface="Calibri" panose="020F050202020403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852;p28">
            <a:extLst>
              <a:ext uri="{FF2B5EF4-FFF2-40B4-BE49-F238E27FC236}">
                <a16:creationId xmlns:a16="http://schemas.microsoft.com/office/drawing/2014/main" id="{DB1BB440-9590-7738-5540-56D179F473A0}"/>
              </a:ext>
            </a:extLst>
          </p:cNvPr>
          <p:cNvSpPr txBox="1">
            <a:spLocks/>
          </p:cNvSpPr>
          <p:nvPr/>
        </p:nvSpPr>
        <p:spPr>
          <a:xfrm>
            <a:off x="6135180" y="2274050"/>
            <a:ext cx="736272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bg2"/>
                </a:solidFill>
                <a:latin typeface="Calibri" panose="020F0502020204030204" pitchFamily="34" charset="0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bg2"/>
              </a:solidFill>
              <a:latin typeface="Calibri" panose="020F050202020403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853;p28">
            <a:extLst>
              <a:ext uri="{FF2B5EF4-FFF2-40B4-BE49-F238E27FC236}">
                <a16:creationId xmlns:a16="http://schemas.microsoft.com/office/drawing/2014/main" id="{A2EF1D02-C003-B726-D270-6ECD589ABE78}"/>
              </a:ext>
            </a:extLst>
          </p:cNvPr>
          <p:cNvSpPr txBox="1">
            <a:spLocks/>
          </p:cNvSpPr>
          <p:nvPr/>
        </p:nvSpPr>
        <p:spPr>
          <a:xfrm>
            <a:off x="4761501" y="2433042"/>
            <a:ext cx="736272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bg2"/>
                </a:solidFill>
                <a:latin typeface="Calibri" panose="020F0502020204030204" pitchFamily="34" charset="0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bg2"/>
              </a:solidFill>
              <a:latin typeface="Calibri" panose="020F050202020403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Google Shape;854;p28">
            <a:extLst>
              <a:ext uri="{FF2B5EF4-FFF2-40B4-BE49-F238E27FC236}">
                <a16:creationId xmlns:a16="http://schemas.microsoft.com/office/drawing/2014/main" id="{BA74E028-A038-3ADA-1FBC-038025CC46BE}"/>
              </a:ext>
            </a:extLst>
          </p:cNvPr>
          <p:cNvSpPr txBox="1">
            <a:spLocks/>
          </p:cNvSpPr>
          <p:nvPr/>
        </p:nvSpPr>
        <p:spPr>
          <a:xfrm>
            <a:off x="4183110" y="3652788"/>
            <a:ext cx="736272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bg2"/>
                </a:solidFill>
                <a:latin typeface="Calibri" panose="020F0502020204030204" pitchFamily="34" charset="0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000" b="1">
              <a:solidFill>
                <a:schemeClr val="bg2"/>
              </a:solidFill>
              <a:latin typeface="Calibri" panose="020F050202020403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855;p28">
            <a:extLst>
              <a:ext uri="{FF2B5EF4-FFF2-40B4-BE49-F238E27FC236}">
                <a16:creationId xmlns:a16="http://schemas.microsoft.com/office/drawing/2014/main" id="{1F863303-9B9D-7BAA-FD68-487A37C11832}"/>
              </a:ext>
            </a:extLst>
          </p:cNvPr>
          <p:cNvSpPr txBox="1">
            <a:spLocks/>
          </p:cNvSpPr>
          <p:nvPr/>
        </p:nvSpPr>
        <p:spPr>
          <a:xfrm>
            <a:off x="5062746" y="4799808"/>
            <a:ext cx="736272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bg2"/>
                </a:solidFill>
                <a:latin typeface="Calibri" panose="020F0502020204030204" pitchFamily="34" charset="0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2000" b="1">
              <a:solidFill>
                <a:schemeClr val="bg2"/>
              </a:solidFill>
              <a:latin typeface="Calibri" panose="020F050202020403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856;p28">
            <a:extLst>
              <a:ext uri="{FF2B5EF4-FFF2-40B4-BE49-F238E27FC236}">
                <a16:creationId xmlns:a16="http://schemas.microsoft.com/office/drawing/2014/main" id="{AFAC04F8-3D13-AF7F-949C-5EF5DF0083AD}"/>
              </a:ext>
            </a:extLst>
          </p:cNvPr>
          <p:cNvSpPr txBox="1">
            <a:spLocks/>
          </p:cNvSpPr>
          <p:nvPr/>
        </p:nvSpPr>
        <p:spPr>
          <a:xfrm>
            <a:off x="6532824" y="4799808"/>
            <a:ext cx="736272" cy="24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bg2"/>
                </a:solidFill>
                <a:latin typeface="Calibri" panose="020F0502020204030204" pitchFamily="34" charset="0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000" b="1">
              <a:solidFill>
                <a:schemeClr val="bg2"/>
              </a:solidFill>
              <a:latin typeface="Calibri" panose="020F05020202040302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21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CFC11AA-D27D-6AAB-AA79-D692184A618D}"/>
              </a:ext>
            </a:extLst>
          </p:cNvPr>
          <p:cNvSpPr>
            <a:spLocks/>
          </p:cNvSpPr>
          <p:nvPr/>
        </p:nvSpPr>
        <p:spPr>
          <a:xfrm>
            <a:off x="4913221" y="2468495"/>
            <a:ext cx="1181494" cy="988126"/>
          </a:xfrm>
          <a:custGeom>
            <a:avLst/>
            <a:gdLst>
              <a:gd name="connsiteX0" fmla="*/ 3260925 w 3257794"/>
              <a:gd name="connsiteY0" fmla="*/ 1166251 h 2724611"/>
              <a:gd name="connsiteX1" fmla="*/ 3260925 w 3257794"/>
              <a:gd name="connsiteY1" fmla="*/ 0 h 2724611"/>
              <a:gd name="connsiteX2" fmla="*/ 0 w 3257794"/>
              <a:gd name="connsiteY2" fmla="*/ 2368309 h 2724611"/>
              <a:gd name="connsiteX3" fmla="*/ 1109460 w 3257794"/>
              <a:gd name="connsiteY3" fmla="*/ 2728770 h 2724611"/>
              <a:gd name="connsiteX4" fmla="*/ 3260925 w 3257794"/>
              <a:gd name="connsiteY4" fmla="*/ 1166251 h 272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794" h="2724611">
                <a:moveTo>
                  <a:pt x="3260925" y="1166251"/>
                </a:moveTo>
                <a:lnTo>
                  <a:pt x="3260925" y="0"/>
                </a:lnTo>
                <a:cubicBezTo>
                  <a:pt x="1737637" y="245"/>
                  <a:pt x="446504" y="993872"/>
                  <a:pt x="0" y="2368309"/>
                </a:cubicBezTo>
                <a:lnTo>
                  <a:pt x="1109460" y="2728770"/>
                </a:lnTo>
                <a:cubicBezTo>
                  <a:pt x="1404080" y="1822017"/>
                  <a:pt x="2255901" y="1166447"/>
                  <a:pt x="3260925" y="1166251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230919A-FD6C-7D17-49EE-CF21FCB64D89}"/>
              </a:ext>
            </a:extLst>
          </p:cNvPr>
          <p:cNvSpPr>
            <a:spLocks/>
          </p:cNvSpPr>
          <p:nvPr/>
        </p:nvSpPr>
        <p:spPr>
          <a:xfrm>
            <a:off x="5364885" y="4375507"/>
            <a:ext cx="1461788" cy="578329"/>
          </a:xfrm>
          <a:custGeom>
            <a:avLst/>
            <a:gdLst>
              <a:gd name="connsiteX0" fmla="*/ 2016017 w 4030664"/>
              <a:gd name="connsiteY0" fmla="*/ 432416 h 1594656"/>
              <a:gd name="connsiteX1" fmla="*/ 685555 w 4030664"/>
              <a:gd name="connsiteY1" fmla="*/ 0 h 1594656"/>
              <a:gd name="connsiteX2" fmla="*/ 0 w 4030664"/>
              <a:gd name="connsiteY2" fmla="*/ 943587 h 1594656"/>
              <a:gd name="connsiteX3" fmla="*/ 2015968 w 4030664"/>
              <a:gd name="connsiteY3" fmla="*/ 1598668 h 1594656"/>
              <a:gd name="connsiteX4" fmla="*/ 4031252 w 4030664"/>
              <a:gd name="connsiteY4" fmla="*/ 944125 h 1594656"/>
              <a:gd name="connsiteX5" fmla="*/ 3345696 w 4030664"/>
              <a:gd name="connsiteY5" fmla="*/ 538 h 1594656"/>
              <a:gd name="connsiteX6" fmla="*/ 2016017 w 4030664"/>
              <a:gd name="connsiteY6" fmla="*/ 432416 h 159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0664" h="1594656">
                <a:moveTo>
                  <a:pt x="2016017" y="432416"/>
                </a:moveTo>
                <a:cubicBezTo>
                  <a:pt x="1518739" y="432416"/>
                  <a:pt x="1058930" y="271972"/>
                  <a:pt x="685555" y="0"/>
                </a:cubicBezTo>
                <a:lnTo>
                  <a:pt x="0" y="943587"/>
                </a:lnTo>
                <a:cubicBezTo>
                  <a:pt x="565810" y="1355605"/>
                  <a:pt x="1262518" y="1598668"/>
                  <a:pt x="2015968" y="1598668"/>
                </a:cubicBezTo>
                <a:cubicBezTo>
                  <a:pt x="2769125" y="1598668"/>
                  <a:pt x="3465589" y="1355800"/>
                  <a:pt x="4031252" y="944125"/>
                </a:cubicBezTo>
                <a:lnTo>
                  <a:pt x="3345696" y="538"/>
                </a:lnTo>
                <a:cubicBezTo>
                  <a:pt x="2972518" y="272168"/>
                  <a:pt x="2513002" y="432416"/>
                  <a:pt x="2016017" y="432416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9C65E-2C16-C017-200B-6FDEF0A18D1F}"/>
              </a:ext>
            </a:extLst>
          </p:cNvPr>
          <p:cNvSpPr>
            <a:spLocks/>
          </p:cNvSpPr>
          <p:nvPr/>
        </p:nvSpPr>
        <p:spPr>
          <a:xfrm>
            <a:off x="6095832" y="2468495"/>
            <a:ext cx="1181494" cy="988126"/>
          </a:xfrm>
          <a:custGeom>
            <a:avLst/>
            <a:gdLst>
              <a:gd name="connsiteX0" fmla="*/ 538 w 3257794"/>
              <a:gd name="connsiteY0" fmla="*/ 1166251 h 2724611"/>
              <a:gd name="connsiteX1" fmla="*/ 2152395 w 3257794"/>
              <a:gd name="connsiteY1" fmla="*/ 2728525 h 2724611"/>
              <a:gd name="connsiteX2" fmla="*/ 3261855 w 3257794"/>
              <a:gd name="connsiteY2" fmla="*/ 2368065 h 2724611"/>
              <a:gd name="connsiteX3" fmla="*/ 538 w 3257794"/>
              <a:gd name="connsiteY3" fmla="*/ 0 h 2724611"/>
              <a:gd name="connsiteX4" fmla="*/ 0 w 3257794"/>
              <a:gd name="connsiteY4" fmla="*/ 0 h 2724611"/>
              <a:gd name="connsiteX5" fmla="*/ 0 w 3257794"/>
              <a:gd name="connsiteY5" fmla="*/ 1166251 h 2724611"/>
              <a:gd name="connsiteX6" fmla="*/ 538 w 3257794"/>
              <a:gd name="connsiteY6" fmla="*/ 1166251 h 272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794" h="2724611">
                <a:moveTo>
                  <a:pt x="538" y="1166251"/>
                </a:moveTo>
                <a:cubicBezTo>
                  <a:pt x="1005661" y="1166251"/>
                  <a:pt x="1857628" y="1821724"/>
                  <a:pt x="2152395" y="2728525"/>
                </a:cubicBezTo>
                <a:lnTo>
                  <a:pt x="3261855" y="2368065"/>
                </a:lnTo>
                <a:cubicBezTo>
                  <a:pt x="2815253" y="993578"/>
                  <a:pt x="1523924" y="0"/>
                  <a:pt x="538" y="0"/>
                </a:cubicBezTo>
                <a:cubicBezTo>
                  <a:pt x="342" y="0"/>
                  <a:pt x="196" y="0"/>
                  <a:pt x="0" y="0"/>
                </a:cubicBezTo>
                <a:lnTo>
                  <a:pt x="0" y="1166251"/>
                </a:lnTo>
                <a:cubicBezTo>
                  <a:pt x="196" y="1166251"/>
                  <a:pt x="391" y="1166251"/>
                  <a:pt x="538" y="1166251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3CAD3F-18C0-4316-06B2-1329F7173AED}"/>
              </a:ext>
            </a:extLst>
          </p:cNvPr>
          <p:cNvSpPr>
            <a:spLocks/>
          </p:cNvSpPr>
          <p:nvPr/>
        </p:nvSpPr>
        <p:spPr>
          <a:xfrm>
            <a:off x="6578310" y="3327295"/>
            <a:ext cx="761052" cy="1389053"/>
          </a:xfrm>
          <a:custGeom>
            <a:avLst/>
            <a:gdLst>
              <a:gd name="connsiteX0" fmla="*/ 2098685 w 2098489"/>
              <a:gd name="connsiteY0" fmla="*/ 1060446 h 3830109"/>
              <a:gd name="connsiteX1" fmla="*/ 1931540 w 2098489"/>
              <a:gd name="connsiteY1" fmla="*/ 0 h 3830109"/>
              <a:gd name="connsiteX2" fmla="*/ 822080 w 2098489"/>
              <a:gd name="connsiteY2" fmla="*/ 360461 h 3830109"/>
              <a:gd name="connsiteX3" fmla="*/ 932483 w 2098489"/>
              <a:gd name="connsiteY3" fmla="*/ 1060446 h 3830109"/>
              <a:gd name="connsiteX4" fmla="*/ 0 w 2098489"/>
              <a:gd name="connsiteY4" fmla="*/ 2890779 h 3830109"/>
              <a:gd name="connsiteX5" fmla="*/ 685556 w 2098489"/>
              <a:gd name="connsiteY5" fmla="*/ 3834365 h 3830109"/>
              <a:gd name="connsiteX6" fmla="*/ 2098685 w 2098489"/>
              <a:gd name="connsiteY6" fmla="*/ 1060446 h 38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8489" h="3830109">
                <a:moveTo>
                  <a:pt x="2098685" y="1060446"/>
                </a:moveTo>
                <a:cubicBezTo>
                  <a:pt x="2098685" y="690349"/>
                  <a:pt x="2040035" y="333899"/>
                  <a:pt x="1931540" y="0"/>
                </a:cubicBezTo>
                <a:lnTo>
                  <a:pt x="822080" y="360461"/>
                </a:lnTo>
                <a:cubicBezTo>
                  <a:pt x="893741" y="580875"/>
                  <a:pt x="932483" y="816161"/>
                  <a:pt x="932483" y="1060446"/>
                </a:cubicBezTo>
                <a:cubicBezTo>
                  <a:pt x="932483" y="1812870"/>
                  <a:pt x="565125" y="2479544"/>
                  <a:pt x="0" y="2890779"/>
                </a:cubicBezTo>
                <a:lnTo>
                  <a:pt x="685556" y="3834365"/>
                </a:lnTo>
                <a:cubicBezTo>
                  <a:pt x="1541974" y="3211080"/>
                  <a:pt x="2098685" y="2200821"/>
                  <a:pt x="2098685" y="1060446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E27CE5-AFE0-F164-E95F-A9AF4E77F9A1}"/>
              </a:ext>
            </a:extLst>
          </p:cNvPr>
          <p:cNvSpPr>
            <a:spLocks/>
          </p:cNvSpPr>
          <p:nvPr/>
        </p:nvSpPr>
        <p:spPr>
          <a:xfrm>
            <a:off x="4852638" y="3327402"/>
            <a:ext cx="759278" cy="1389053"/>
          </a:xfrm>
          <a:custGeom>
            <a:avLst/>
            <a:gdLst>
              <a:gd name="connsiteX0" fmla="*/ 1166251 w 2093597"/>
              <a:gd name="connsiteY0" fmla="*/ 1060153 h 3830109"/>
              <a:gd name="connsiteX1" fmla="*/ 1276508 w 2093597"/>
              <a:gd name="connsiteY1" fmla="*/ 360461 h 3830109"/>
              <a:gd name="connsiteX2" fmla="*/ 167048 w 2093597"/>
              <a:gd name="connsiteY2" fmla="*/ 0 h 3830109"/>
              <a:gd name="connsiteX3" fmla="*/ 0 w 2093597"/>
              <a:gd name="connsiteY3" fmla="*/ 1060153 h 3830109"/>
              <a:gd name="connsiteX4" fmla="*/ 1412494 w 2093597"/>
              <a:gd name="connsiteY4" fmla="*/ 3833583 h 3830109"/>
              <a:gd name="connsiteX5" fmla="*/ 2098049 w 2093597"/>
              <a:gd name="connsiteY5" fmla="*/ 2889996 h 3830109"/>
              <a:gd name="connsiteX6" fmla="*/ 1166251 w 2093597"/>
              <a:gd name="connsiteY6" fmla="*/ 1060153 h 38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597" h="3830109">
                <a:moveTo>
                  <a:pt x="1166251" y="1060153"/>
                </a:moveTo>
                <a:cubicBezTo>
                  <a:pt x="1166251" y="815965"/>
                  <a:pt x="1204944" y="580827"/>
                  <a:pt x="1276508" y="360461"/>
                </a:cubicBezTo>
                <a:lnTo>
                  <a:pt x="167048" y="0"/>
                </a:lnTo>
                <a:cubicBezTo>
                  <a:pt x="58601" y="333850"/>
                  <a:pt x="0" y="690154"/>
                  <a:pt x="0" y="1060153"/>
                </a:cubicBezTo>
                <a:cubicBezTo>
                  <a:pt x="0" y="2200185"/>
                  <a:pt x="556418" y="3210200"/>
                  <a:pt x="1412494" y="3833583"/>
                </a:cubicBezTo>
                <a:lnTo>
                  <a:pt x="2098049" y="2889996"/>
                </a:lnTo>
                <a:cubicBezTo>
                  <a:pt x="1533267" y="2478712"/>
                  <a:pt x="1166251" y="1812332"/>
                  <a:pt x="1166251" y="1060153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A4562-9433-FBC0-AEA1-71F61CFE4AF5}"/>
              </a:ext>
            </a:extLst>
          </p:cNvPr>
          <p:cNvSpPr txBox="1"/>
          <p:nvPr/>
        </p:nvSpPr>
        <p:spPr>
          <a:xfrm>
            <a:off x="5163048" y="2686224"/>
            <a:ext cx="460829" cy="4234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E5E749-9720-F302-9704-0B99810D4A89}"/>
              </a:ext>
            </a:extLst>
          </p:cNvPr>
          <p:cNvSpPr txBox="1"/>
          <p:nvPr/>
        </p:nvSpPr>
        <p:spPr>
          <a:xfrm>
            <a:off x="6567680" y="2686224"/>
            <a:ext cx="460829" cy="4234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14202D-7EB8-ECFF-1A1A-0401B20CB183}"/>
              </a:ext>
            </a:extLst>
          </p:cNvPr>
          <p:cNvSpPr txBox="1"/>
          <p:nvPr/>
        </p:nvSpPr>
        <p:spPr>
          <a:xfrm>
            <a:off x="4888403" y="3772919"/>
            <a:ext cx="460829" cy="4234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DCE277-4A2D-C7D7-FE60-FD1ACFA89A26}"/>
              </a:ext>
            </a:extLst>
          </p:cNvPr>
          <p:cNvSpPr txBox="1"/>
          <p:nvPr/>
        </p:nvSpPr>
        <p:spPr>
          <a:xfrm>
            <a:off x="6842325" y="3772919"/>
            <a:ext cx="460829" cy="4234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3D13FB-3C2F-A1C3-77F1-98CB4E6D7E6A}"/>
              </a:ext>
            </a:extLst>
          </p:cNvPr>
          <p:cNvSpPr txBox="1"/>
          <p:nvPr/>
        </p:nvSpPr>
        <p:spPr>
          <a:xfrm>
            <a:off x="5861357" y="4504623"/>
            <a:ext cx="460829" cy="4234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056810-DF43-8E26-6112-6AD0183E35B0}"/>
              </a:ext>
            </a:extLst>
          </p:cNvPr>
          <p:cNvSpPr txBox="1"/>
          <p:nvPr/>
        </p:nvSpPr>
        <p:spPr>
          <a:xfrm>
            <a:off x="554732" y="3772919"/>
            <a:ext cx="3587635" cy="11717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400666-5DCE-6732-DB3F-253FA5DF49B1}"/>
              </a:ext>
            </a:extLst>
          </p:cNvPr>
          <p:cNvSpPr txBox="1"/>
          <p:nvPr/>
        </p:nvSpPr>
        <p:spPr>
          <a:xfrm>
            <a:off x="8049625" y="3772919"/>
            <a:ext cx="3587635" cy="11717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CC1A09-8667-C615-D59B-2F68BD088E1A}"/>
              </a:ext>
            </a:extLst>
          </p:cNvPr>
          <p:cNvSpPr txBox="1"/>
          <p:nvPr/>
        </p:nvSpPr>
        <p:spPr>
          <a:xfrm>
            <a:off x="8049624" y="1697974"/>
            <a:ext cx="3587635" cy="11717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DE04DD-45ED-5E5D-30B1-19A5B2B765AA}"/>
              </a:ext>
            </a:extLst>
          </p:cNvPr>
          <p:cNvSpPr txBox="1"/>
          <p:nvPr/>
        </p:nvSpPr>
        <p:spPr>
          <a:xfrm>
            <a:off x="552557" y="1697974"/>
            <a:ext cx="3587635" cy="11717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4B0B74-63A8-0278-A743-31CEA5F3B6C3}"/>
              </a:ext>
            </a:extLst>
          </p:cNvPr>
          <p:cNvSpPr txBox="1"/>
          <p:nvPr/>
        </p:nvSpPr>
        <p:spPr>
          <a:xfrm>
            <a:off x="4297953" y="5355674"/>
            <a:ext cx="3587635" cy="8947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 fringilla, faucibus risus quis, tempus metus.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C458EC-7246-B177-4920-FD1B001988CE}"/>
              </a:ext>
            </a:extLst>
          </p:cNvPr>
          <p:cNvCxnSpPr>
            <a:stCxn id="47" idx="2"/>
            <a:endCxn id="82" idx="0"/>
          </p:cNvCxnSpPr>
          <p:nvPr/>
        </p:nvCxnSpPr>
        <p:spPr>
          <a:xfrm flipH="1">
            <a:off x="6091771" y="4928072"/>
            <a:ext cx="1" cy="42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AE1AF-A392-9A19-027B-BBA31DC81996}"/>
              </a:ext>
            </a:extLst>
          </p:cNvPr>
          <p:cNvSpPr txBox="1"/>
          <p:nvPr/>
        </p:nvSpPr>
        <p:spPr>
          <a:xfrm>
            <a:off x="5460113" y="3313781"/>
            <a:ext cx="1270000" cy="7927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Title Here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797541-7662-EADB-C9F4-BA06FDA1DD87}"/>
              </a:ext>
            </a:extLst>
          </p:cNvPr>
          <p:cNvCxnSpPr>
            <a:stCxn id="45" idx="1"/>
            <a:endCxn id="50" idx="3"/>
          </p:cNvCxnSpPr>
          <p:nvPr/>
        </p:nvCxnSpPr>
        <p:spPr>
          <a:xfrm flipH="1">
            <a:off x="4142367" y="3984644"/>
            <a:ext cx="746036" cy="3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77C4ED-2163-2FE8-3A2F-D593678DF0AD}"/>
              </a:ext>
            </a:extLst>
          </p:cNvPr>
          <p:cNvCxnSpPr>
            <a:cxnSpLocks/>
            <a:stCxn id="43" idx="1"/>
            <a:endCxn id="75" idx="3"/>
          </p:cNvCxnSpPr>
          <p:nvPr/>
        </p:nvCxnSpPr>
        <p:spPr>
          <a:xfrm flipH="1" flipV="1">
            <a:off x="4140192" y="2283840"/>
            <a:ext cx="1022856" cy="6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65D77B-33E9-32AD-C598-CF7C5DA23381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 flipV="1">
            <a:off x="7028509" y="2283840"/>
            <a:ext cx="1021115" cy="6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AFB54E-0B95-3E43-D476-9EF91F13E5E6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7303154" y="3984644"/>
            <a:ext cx="746471" cy="3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996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3A3DDA-16CC-C8D3-9448-3C2DF5BDBC47}"/>
              </a:ext>
            </a:extLst>
          </p:cNvPr>
          <p:cNvSpPr txBox="1"/>
          <p:nvPr/>
        </p:nvSpPr>
        <p:spPr>
          <a:xfrm>
            <a:off x="8427364" y="3361633"/>
            <a:ext cx="1142847" cy="96836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33CB1-3CB7-51B4-D948-81096491C465}"/>
              </a:ext>
            </a:extLst>
          </p:cNvPr>
          <p:cNvSpPr txBox="1"/>
          <p:nvPr/>
        </p:nvSpPr>
        <p:spPr>
          <a:xfrm>
            <a:off x="1489465" y="1596289"/>
            <a:ext cx="5071414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D04E7-4393-36D4-71A7-A38A3043F248}"/>
              </a:ext>
            </a:extLst>
          </p:cNvPr>
          <p:cNvSpPr txBox="1"/>
          <p:nvPr/>
        </p:nvSpPr>
        <p:spPr>
          <a:xfrm>
            <a:off x="1489465" y="2373968"/>
            <a:ext cx="5071414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B8892A-0B66-8401-D6AC-5C94B0B5CDA6}"/>
              </a:ext>
            </a:extLst>
          </p:cNvPr>
          <p:cNvSpPr txBox="1"/>
          <p:nvPr/>
        </p:nvSpPr>
        <p:spPr>
          <a:xfrm>
            <a:off x="1489465" y="3151647"/>
            <a:ext cx="5071414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8258-257B-06DE-4A4F-0637B6F0F01C}"/>
              </a:ext>
            </a:extLst>
          </p:cNvPr>
          <p:cNvSpPr txBox="1"/>
          <p:nvPr/>
        </p:nvSpPr>
        <p:spPr>
          <a:xfrm>
            <a:off x="1489465" y="3929326"/>
            <a:ext cx="5071414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115F4D-3447-E756-BFB3-6866F4640370}"/>
              </a:ext>
            </a:extLst>
          </p:cNvPr>
          <p:cNvSpPr txBox="1"/>
          <p:nvPr/>
        </p:nvSpPr>
        <p:spPr>
          <a:xfrm>
            <a:off x="1489465" y="4707005"/>
            <a:ext cx="5071414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346F7E-84EA-BEC9-2FEF-349134F18B48}"/>
              </a:ext>
            </a:extLst>
          </p:cNvPr>
          <p:cNvSpPr txBox="1"/>
          <p:nvPr/>
        </p:nvSpPr>
        <p:spPr>
          <a:xfrm>
            <a:off x="1489465" y="5484686"/>
            <a:ext cx="5071414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ED428B-AD8A-40FC-CD6D-6F1B4AA5FA2C}"/>
              </a:ext>
            </a:extLst>
          </p:cNvPr>
          <p:cNvGrpSpPr/>
          <p:nvPr/>
        </p:nvGrpSpPr>
        <p:grpSpPr>
          <a:xfrm>
            <a:off x="8133259" y="4586392"/>
            <a:ext cx="1731039" cy="1463513"/>
            <a:chOff x="8133259" y="4586392"/>
            <a:chExt cx="1731039" cy="1463513"/>
          </a:xfrm>
        </p:grpSpPr>
        <p:sp>
          <p:nvSpPr>
            <p:cNvPr id="8" name="Flowchart: Preparation 7">
              <a:extLst>
                <a:ext uri="{FF2B5EF4-FFF2-40B4-BE49-F238E27FC236}">
                  <a16:creationId xmlns:a16="http://schemas.microsoft.com/office/drawing/2014/main" id="{472622EF-F801-C406-09E4-756E6A58F8FA}"/>
                </a:ext>
              </a:extLst>
            </p:cNvPr>
            <p:cNvSpPr/>
            <p:nvPr/>
          </p:nvSpPr>
          <p:spPr>
            <a:xfrm>
              <a:off x="8133259" y="4586392"/>
              <a:ext cx="1731039" cy="1463513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D12C60E-E26D-9785-E0F8-0E922597EA99}"/>
                </a:ext>
              </a:extLst>
            </p:cNvPr>
            <p:cNvPicPr>
              <a:picLocks/>
            </p:cNvPicPr>
            <p:nvPr>
              <p:custDataLst>
                <p:tags r:id="rId1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678152" y="4997522"/>
              <a:ext cx="641253" cy="64125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F0C638-0F7A-DE92-D0D3-3B1A516B9ED9}"/>
              </a:ext>
            </a:extLst>
          </p:cNvPr>
          <p:cNvGrpSpPr/>
          <p:nvPr/>
        </p:nvGrpSpPr>
        <p:grpSpPr>
          <a:xfrm>
            <a:off x="6763499" y="3846174"/>
            <a:ext cx="1731039" cy="1463513"/>
            <a:chOff x="6763499" y="3846174"/>
            <a:chExt cx="1731039" cy="1463513"/>
          </a:xfrm>
        </p:grpSpPr>
        <p:sp>
          <p:nvSpPr>
            <p:cNvPr id="9" name="Flowchart: Preparation 8">
              <a:extLst>
                <a:ext uri="{FF2B5EF4-FFF2-40B4-BE49-F238E27FC236}">
                  <a16:creationId xmlns:a16="http://schemas.microsoft.com/office/drawing/2014/main" id="{B9CE2A82-33C3-EA2A-17C7-BD9C8A367354}"/>
                </a:ext>
              </a:extLst>
            </p:cNvPr>
            <p:cNvSpPr/>
            <p:nvPr/>
          </p:nvSpPr>
          <p:spPr>
            <a:xfrm>
              <a:off x="6763499" y="3846174"/>
              <a:ext cx="1731039" cy="1463513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33E0BBB2-0FA4-74F5-4BCE-272886D78278}"/>
                </a:ext>
              </a:extLst>
            </p:cNvPr>
            <p:cNvPicPr>
              <a:picLocks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08392" y="4257305"/>
              <a:ext cx="641253" cy="641253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FEBFE6-B896-6697-11D2-E1212B0872A0}"/>
              </a:ext>
            </a:extLst>
          </p:cNvPr>
          <p:cNvGrpSpPr/>
          <p:nvPr/>
        </p:nvGrpSpPr>
        <p:grpSpPr>
          <a:xfrm>
            <a:off x="6766121" y="2384965"/>
            <a:ext cx="1731039" cy="1463513"/>
            <a:chOff x="6766121" y="2384965"/>
            <a:chExt cx="1731039" cy="1463513"/>
          </a:xfrm>
        </p:grpSpPr>
        <p:sp>
          <p:nvSpPr>
            <p:cNvPr id="4" name="Flowchart: Preparation 3">
              <a:extLst>
                <a:ext uri="{FF2B5EF4-FFF2-40B4-BE49-F238E27FC236}">
                  <a16:creationId xmlns:a16="http://schemas.microsoft.com/office/drawing/2014/main" id="{706447D1-851A-9A23-0673-82B265DE822D}"/>
                </a:ext>
              </a:extLst>
            </p:cNvPr>
            <p:cNvSpPr/>
            <p:nvPr/>
          </p:nvSpPr>
          <p:spPr>
            <a:xfrm>
              <a:off x="6766121" y="2384965"/>
              <a:ext cx="1731039" cy="1463513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6936DD6D-07CD-44C3-16F4-6F22E8774048}"/>
                </a:ext>
              </a:extLst>
            </p:cNvPr>
            <p:cNvPicPr>
              <a:picLocks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311014" y="2796095"/>
              <a:ext cx="641253" cy="64125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ABB459-6AB2-4C03-4F4A-3BE8BE2EA0B7}"/>
              </a:ext>
            </a:extLst>
          </p:cNvPr>
          <p:cNvGrpSpPr/>
          <p:nvPr/>
        </p:nvGrpSpPr>
        <p:grpSpPr>
          <a:xfrm>
            <a:off x="9503018" y="3846174"/>
            <a:ext cx="1731039" cy="1463513"/>
            <a:chOff x="9503018" y="3846174"/>
            <a:chExt cx="1731039" cy="1463513"/>
          </a:xfrm>
        </p:grpSpPr>
        <p:sp>
          <p:nvSpPr>
            <p:cNvPr id="7" name="Flowchart: Preparation 6">
              <a:extLst>
                <a:ext uri="{FF2B5EF4-FFF2-40B4-BE49-F238E27FC236}">
                  <a16:creationId xmlns:a16="http://schemas.microsoft.com/office/drawing/2014/main" id="{C9193600-E939-D38D-6FA3-8FDB687E4D38}"/>
                </a:ext>
              </a:extLst>
            </p:cNvPr>
            <p:cNvSpPr/>
            <p:nvPr/>
          </p:nvSpPr>
          <p:spPr>
            <a:xfrm>
              <a:off x="9503018" y="3846174"/>
              <a:ext cx="1731039" cy="1463513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CB8EB418-6F27-1F3C-7A7B-FCB9975AA6C9}"/>
                </a:ext>
              </a:extLst>
            </p:cNvPr>
            <p:cNvPicPr>
              <a:picLocks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047911" y="4257305"/>
              <a:ext cx="641253" cy="64125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99045F-44B6-8D50-ECFD-7BC62C4C80A0}"/>
              </a:ext>
            </a:extLst>
          </p:cNvPr>
          <p:cNvGrpSpPr/>
          <p:nvPr/>
        </p:nvGrpSpPr>
        <p:grpSpPr>
          <a:xfrm>
            <a:off x="9503018" y="2384965"/>
            <a:ext cx="1731039" cy="1463513"/>
            <a:chOff x="9503018" y="2384965"/>
            <a:chExt cx="1731039" cy="1463513"/>
          </a:xfrm>
        </p:grpSpPr>
        <p:sp>
          <p:nvSpPr>
            <p:cNvPr id="6" name="Flowchart: Preparation 5">
              <a:extLst>
                <a:ext uri="{FF2B5EF4-FFF2-40B4-BE49-F238E27FC236}">
                  <a16:creationId xmlns:a16="http://schemas.microsoft.com/office/drawing/2014/main" id="{2ECAD0BA-62B3-7897-4FAA-57F507E7CCBE}"/>
                </a:ext>
              </a:extLst>
            </p:cNvPr>
            <p:cNvSpPr/>
            <p:nvPr/>
          </p:nvSpPr>
          <p:spPr>
            <a:xfrm>
              <a:off x="9503018" y="2384965"/>
              <a:ext cx="1731039" cy="1463513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0D8F0A9F-022E-C83F-4CC9-87F32BB36D2D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047910" y="2796095"/>
              <a:ext cx="641253" cy="64125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1F9AB7C-73E1-15E5-9FC4-82CBDD0278FC}"/>
              </a:ext>
            </a:extLst>
          </p:cNvPr>
          <p:cNvGrpSpPr/>
          <p:nvPr/>
        </p:nvGrpSpPr>
        <p:grpSpPr>
          <a:xfrm>
            <a:off x="8133259" y="1641729"/>
            <a:ext cx="1731039" cy="1463513"/>
            <a:chOff x="8133259" y="1641729"/>
            <a:chExt cx="1731039" cy="1463513"/>
          </a:xfrm>
        </p:grpSpPr>
        <p:sp>
          <p:nvSpPr>
            <p:cNvPr id="3" name="Flowchart: Preparation 2">
              <a:extLst>
                <a:ext uri="{FF2B5EF4-FFF2-40B4-BE49-F238E27FC236}">
                  <a16:creationId xmlns:a16="http://schemas.microsoft.com/office/drawing/2014/main" id="{232A299A-BAC3-074B-F24D-CA4A6F1D9AD2}"/>
                </a:ext>
              </a:extLst>
            </p:cNvPr>
            <p:cNvSpPr/>
            <p:nvPr/>
          </p:nvSpPr>
          <p:spPr>
            <a:xfrm>
              <a:off x="8133259" y="1641729"/>
              <a:ext cx="1731039" cy="1463513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718C7671-84ED-E0FB-97AA-CF552B9BCB5E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678151" y="2052859"/>
              <a:ext cx="641253" cy="641253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BA8DE87-E4DD-10FB-3E5C-F386C26D5490}"/>
              </a:ext>
            </a:extLst>
          </p:cNvPr>
          <p:cNvGrpSpPr/>
          <p:nvPr/>
        </p:nvGrpSpPr>
        <p:grpSpPr>
          <a:xfrm>
            <a:off x="666952" y="3267443"/>
            <a:ext cx="667698" cy="546089"/>
            <a:chOff x="377347" y="3170778"/>
            <a:chExt cx="950861" cy="777679"/>
          </a:xfrm>
        </p:grpSpPr>
        <p:sp>
          <p:nvSpPr>
            <p:cNvPr id="71" name="Flowchart: Preparation 70">
              <a:extLst>
                <a:ext uri="{FF2B5EF4-FFF2-40B4-BE49-F238E27FC236}">
                  <a16:creationId xmlns:a16="http://schemas.microsoft.com/office/drawing/2014/main" id="{19E5725F-4E42-9B04-E7E0-D82816618A83}"/>
                </a:ext>
              </a:extLst>
            </p:cNvPr>
            <p:cNvSpPr/>
            <p:nvPr/>
          </p:nvSpPr>
          <p:spPr>
            <a:xfrm>
              <a:off x="377347" y="3170778"/>
              <a:ext cx="950861" cy="777679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5218790B-1EA2-A737-B262-381B7A0F132C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7817" y="3312976"/>
              <a:ext cx="509921" cy="493283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050B04-F0C9-1991-7860-8542EEAC2786}"/>
              </a:ext>
            </a:extLst>
          </p:cNvPr>
          <p:cNvGrpSpPr/>
          <p:nvPr/>
        </p:nvGrpSpPr>
        <p:grpSpPr>
          <a:xfrm>
            <a:off x="666952" y="2489763"/>
            <a:ext cx="667698" cy="546089"/>
            <a:chOff x="377347" y="2393098"/>
            <a:chExt cx="950861" cy="777679"/>
          </a:xfrm>
        </p:grpSpPr>
        <p:sp>
          <p:nvSpPr>
            <p:cNvPr id="74" name="Flowchart: Preparation 73">
              <a:extLst>
                <a:ext uri="{FF2B5EF4-FFF2-40B4-BE49-F238E27FC236}">
                  <a16:creationId xmlns:a16="http://schemas.microsoft.com/office/drawing/2014/main" id="{346B5AD7-8BBA-0E6B-4A72-D6AF6BE64BBE}"/>
                </a:ext>
              </a:extLst>
            </p:cNvPr>
            <p:cNvSpPr/>
            <p:nvPr/>
          </p:nvSpPr>
          <p:spPr>
            <a:xfrm>
              <a:off x="377347" y="2393098"/>
              <a:ext cx="950861" cy="777679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A8B5F421-42F1-81EF-4D90-44C87E549806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97817" y="2535296"/>
              <a:ext cx="509921" cy="493283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B50323-891C-DFDD-661E-875F5C3C95CE}"/>
              </a:ext>
            </a:extLst>
          </p:cNvPr>
          <p:cNvGrpSpPr/>
          <p:nvPr/>
        </p:nvGrpSpPr>
        <p:grpSpPr>
          <a:xfrm>
            <a:off x="666952" y="1712084"/>
            <a:ext cx="667698" cy="546089"/>
            <a:chOff x="377347" y="1615419"/>
            <a:chExt cx="950861" cy="777679"/>
          </a:xfrm>
        </p:grpSpPr>
        <p:sp>
          <p:nvSpPr>
            <p:cNvPr id="77" name="Flowchart: Preparation 76">
              <a:extLst>
                <a:ext uri="{FF2B5EF4-FFF2-40B4-BE49-F238E27FC236}">
                  <a16:creationId xmlns:a16="http://schemas.microsoft.com/office/drawing/2014/main" id="{FA4181F5-CEC4-4B8B-6D59-A19001B47AA9}"/>
                </a:ext>
              </a:extLst>
            </p:cNvPr>
            <p:cNvSpPr/>
            <p:nvPr/>
          </p:nvSpPr>
          <p:spPr>
            <a:xfrm>
              <a:off x="377347" y="1615419"/>
              <a:ext cx="950861" cy="777679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00EB9EBB-D2C9-67C9-7079-68EE0C274684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97817" y="1757617"/>
              <a:ext cx="509921" cy="493283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5986966-C4B3-7253-9496-FB0A6CA0ECB4}"/>
              </a:ext>
            </a:extLst>
          </p:cNvPr>
          <p:cNvGrpSpPr/>
          <p:nvPr/>
        </p:nvGrpSpPr>
        <p:grpSpPr>
          <a:xfrm>
            <a:off x="666952" y="4045122"/>
            <a:ext cx="667698" cy="546089"/>
            <a:chOff x="377347" y="3948457"/>
            <a:chExt cx="950861" cy="777679"/>
          </a:xfrm>
        </p:grpSpPr>
        <p:sp>
          <p:nvSpPr>
            <p:cNvPr id="80" name="Flowchart: Preparation 79">
              <a:extLst>
                <a:ext uri="{FF2B5EF4-FFF2-40B4-BE49-F238E27FC236}">
                  <a16:creationId xmlns:a16="http://schemas.microsoft.com/office/drawing/2014/main" id="{5B4DDCEE-D7E6-A831-0563-6C0F3279A1F5}"/>
                </a:ext>
              </a:extLst>
            </p:cNvPr>
            <p:cNvSpPr/>
            <p:nvPr/>
          </p:nvSpPr>
          <p:spPr>
            <a:xfrm>
              <a:off x="377347" y="3948457"/>
              <a:ext cx="950861" cy="777679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57D42DD-9D35-D70F-064E-1D8E06AE8F33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7817" y="4090655"/>
              <a:ext cx="509921" cy="493283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3AB2761-5617-39AC-FF85-B79566B11485}"/>
              </a:ext>
            </a:extLst>
          </p:cNvPr>
          <p:cNvGrpSpPr/>
          <p:nvPr/>
        </p:nvGrpSpPr>
        <p:grpSpPr>
          <a:xfrm>
            <a:off x="666952" y="4822801"/>
            <a:ext cx="667698" cy="546089"/>
            <a:chOff x="377347" y="4726136"/>
            <a:chExt cx="950861" cy="777679"/>
          </a:xfrm>
        </p:grpSpPr>
        <p:sp>
          <p:nvSpPr>
            <p:cNvPr id="83" name="Flowchart: Preparation 82">
              <a:extLst>
                <a:ext uri="{FF2B5EF4-FFF2-40B4-BE49-F238E27FC236}">
                  <a16:creationId xmlns:a16="http://schemas.microsoft.com/office/drawing/2014/main" id="{EA7FF554-8D63-504E-E994-80FB73470570}"/>
                </a:ext>
              </a:extLst>
            </p:cNvPr>
            <p:cNvSpPr/>
            <p:nvPr/>
          </p:nvSpPr>
          <p:spPr>
            <a:xfrm>
              <a:off x="377347" y="4726136"/>
              <a:ext cx="950861" cy="777679"/>
            </a:xfrm>
            <a:prstGeom prst="flowChartPreparat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90BA1A8-9BEA-E34A-A170-0414E44E8E1B}"/>
                </a:ext>
              </a:extLst>
            </p:cNvPr>
            <p:cNvPicPr>
              <a:picLocks/>
            </p:cNvPicPr>
            <p:nvPr>
              <p:custDataLst>
                <p:tags r:id="rId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7817" y="4868334"/>
              <a:ext cx="509921" cy="49328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3A60D7-FA72-6FEC-0C06-6217859AA49F}"/>
              </a:ext>
            </a:extLst>
          </p:cNvPr>
          <p:cNvGrpSpPr/>
          <p:nvPr/>
        </p:nvGrpSpPr>
        <p:grpSpPr>
          <a:xfrm>
            <a:off x="666952" y="5600481"/>
            <a:ext cx="667698" cy="546089"/>
            <a:chOff x="377347" y="5503816"/>
            <a:chExt cx="950861" cy="777679"/>
          </a:xfrm>
        </p:grpSpPr>
        <p:sp>
          <p:nvSpPr>
            <p:cNvPr id="86" name="Flowchart: Preparation 85">
              <a:extLst>
                <a:ext uri="{FF2B5EF4-FFF2-40B4-BE49-F238E27FC236}">
                  <a16:creationId xmlns:a16="http://schemas.microsoft.com/office/drawing/2014/main" id="{9D9B7582-6357-CC88-9AEA-EF1F08BAF35B}"/>
                </a:ext>
              </a:extLst>
            </p:cNvPr>
            <p:cNvSpPr/>
            <p:nvPr/>
          </p:nvSpPr>
          <p:spPr>
            <a:xfrm>
              <a:off x="377347" y="5503816"/>
              <a:ext cx="950861" cy="777679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80AD6B-5D0B-8AEA-723F-0CC2ED325564}"/>
                </a:ext>
              </a:extLst>
            </p:cNvPr>
            <p:cNvPicPr>
              <a:picLocks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7817" y="5646014"/>
              <a:ext cx="509921" cy="49328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3703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8BB9A1A-3E55-85A0-FF7E-894251A36192}"/>
              </a:ext>
            </a:extLst>
          </p:cNvPr>
          <p:cNvSpPr>
            <a:spLocks/>
          </p:cNvSpPr>
          <p:nvPr/>
        </p:nvSpPr>
        <p:spPr>
          <a:xfrm rot="5400000">
            <a:off x="6658140" y="1765985"/>
            <a:ext cx="1660260" cy="1444426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5039ED-3BD7-7499-D7DB-EF954FA7A778}"/>
              </a:ext>
            </a:extLst>
          </p:cNvPr>
          <p:cNvSpPr>
            <a:spLocks/>
          </p:cNvSpPr>
          <p:nvPr/>
        </p:nvSpPr>
        <p:spPr>
          <a:xfrm rot="5400000">
            <a:off x="8218119" y="1765985"/>
            <a:ext cx="1660260" cy="1444426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9324E8C-F199-5E00-4291-4A1F0CD8D97E}"/>
              </a:ext>
            </a:extLst>
          </p:cNvPr>
          <p:cNvSpPr>
            <a:spLocks/>
          </p:cNvSpPr>
          <p:nvPr/>
        </p:nvSpPr>
        <p:spPr>
          <a:xfrm rot="5400000">
            <a:off x="7435141" y="3175214"/>
            <a:ext cx="1660260" cy="1444426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813D623C-BDBF-E88D-3C98-EABCC4904DAD}"/>
              </a:ext>
            </a:extLst>
          </p:cNvPr>
          <p:cNvSpPr>
            <a:spLocks/>
          </p:cNvSpPr>
          <p:nvPr/>
        </p:nvSpPr>
        <p:spPr>
          <a:xfrm rot="5400000">
            <a:off x="8995122" y="3175214"/>
            <a:ext cx="1660260" cy="1444426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B8DB44CD-D519-602B-0971-301E0A3DF39E}"/>
              </a:ext>
            </a:extLst>
          </p:cNvPr>
          <p:cNvSpPr>
            <a:spLocks/>
          </p:cNvSpPr>
          <p:nvPr/>
        </p:nvSpPr>
        <p:spPr>
          <a:xfrm rot="5400000">
            <a:off x="6658140" y="4584443"/>
            <a:ext cx="1660260" cy="1444426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30E23E62-2DE7-CC22-CA44-F0AB962FED7A}"/>
              </a:ext>
            </a:extLst>
          </p:cNvPr>
          <p:cNvSpPr>
            <a:spLocks/>
          </p:cNvSpPr>
          <p:nvPr/>
        </p:nvSpPr>
        <p:spPr>
          <a:xfrm rot="5400000">
            <a:off x="8218119" y="4584443"/>
            <a:ext cx="1660260" cy="1444426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9B7C12-04DC-AAEB-86BE-98C0A7633243}"/>
              </a:ext>
            </a:extLst>
          </p:cNvPr>
          <p:cNvSpPr txBox="1">
            <a:spLocks/>
          </p:cNvSpPr>
          <p:nvPr/>
        </p:nvSpPr>
        <p:spPr>
          <a:xfrm>
            <a:off x="9844179" y="1990120"/>
            <a:ext cx="1793081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510B58-4136-3FF1-47F8-E922EA2A6032}"/>
              </a:ext>
            </a:extLst>
          </p:cNvPr>
          <p:cNvSpPr txBox="1">
            <a:spLocks/>
          </p:cNvSpPr>
          <p:nvPr/>
        </p:nvSpPr>
        <p:spPr>
          <a:xfrm>
            <a:off x="5690208" y="3399349"/>
            <a:ext cx="1793081" cy="954937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BBB544-9EBB-1F3D-C128-2548EEAB2FA7}"/>
              </a:ext>
            </a:extLst>
          </p:cNvPr>
          <p:cNvSpPr txBox="1">
            <a:spLocks/>
          </p:cNvSpPr>
          <p:nvPr/>
        </p:nvSpPr>
        <p:spPr>
          <a:xfrm>
            <a:off x="9844179" y="4808578"/>
            <a:ext cx="1793081" cy="926879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555191-5BEE-F6C4-8777-5C9B1FC6C4CB}"/>
              </a:ext>
            </a:extLst>
          </p:cNvPr>
          <p:cNvSpPr txBox="1">
            <a:spLocks/>
          </p:cNvSpPr>
          <p:nvPr/>
        </p:nvSpPr>
        <p:spPr>
          <a:xfrm>
            <a:off x="8326035" y="2024758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3B2EE-042F-971F-2207-222818997342}"/>
              </a:ext>
            </a:extLst>
          </p:cNvPr>
          <p:cNvSpPr txBox="1">
            <a:spLocks/>
          </p:cNvSpPr>
          <p:nvPr/>
        </p:nvSpPr>
        <p:spPr>
          <a:xfrm>
            <a:off x="7543058" y="3433987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B87F49-B8AF-E78A-4202-0C9446C1DC02}"/>
              </a:ext>
            </a:extLst>
          </p:cNvPr>
          <p:cNvSpPr txBox="1">
            <a:spLocks/>
          </p:cNvSpPr>
          <p:nvPr/>
        </p:nvSpPr>
        <p:spPr>
          <a:xfrm>
            <a:off x="8326035" y="4843216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5E3B70-BE4E-E4D5-FB85-70D9BA769B4A}"/>
              </a:ext>
            </a:extLst>
          </p:cNvPr>
          <p:cNvSpPr txBox="1"/>
          <p:nvPr/>
        </p:nvSpPr>
        <p:spPr>
          <a:xfrm>
            <a:off x="1272976" y="1860318"/>
            <a:ext cx="3647367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r>
              <a:rPr lang="en-US" sz="1600" b="1" noProof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625B94-5DAB-A439-E6A6-FF75AA3874C2}"/>
              </a:ext>
            </a:extLst>
          </p:cNvPr>
          <p:cNvSpPr txBox="1"/>
          <p:nvPr/>
        </p:nvSpPr>
        <p:spPr>
          <a:xfrm>
            <a:off x="1233714" y="3308452"/>
            <a:ext cx="3647367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68A0E9-498A-A96F-9C9F-E5CA981752D9}"/>
              </a:ext>
            </a:extLst>
          </p:cNvPr>
          <p:cNvSpPr txBox="1"/>
          <p:nvPr/>
        </p:nvSpPr>
        <p:spPr>
          <a:xfrm>
            <a:off x="1272976" y="4756585"/>
            <a:ext cx="3647367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3CC98C22-F471-C05D-1429-44BF7CE6B8E4}"/>
              </a:ext>
            </a:extLst>
          </p:cNvPr>
          <p:cNvSpPr>
            <a:spLocks/>
          </p:cNvSpPr>
          <p:nvPr/>
        </p:nvSpPr>
        <p:spPr>
          <a:xfrm rot="5400000">
            <a:off x="517920" y="2002800"/>
            <a:ext cx="566338" cy="492714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274D8FDF-0284-34D5-9580-06B3495F6F90}"/>
              </a:ext>
            </a:extLst>
          </p:cNvPr>
          <p:cNvSpPr>
            <a:spLocks/>
          </p:cNvSpPr>
          <p:nvPr/>
        </p:nvSpPr>
        <p:spPr>
          <a:xfrm rot="5400000">
            <a:off x="517920" y="3450933"/>
            <a:ext cx="566338" cy="492714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DFEF9CC6-E4C4-7F99-27AB-BCB003D3C9A2}"/>
              </a:ext>
            </a:extLst>
          </p:cNvPr>
          <p:cNvSpPr>
            <a:spLocks/>
          </p:cNvSpPr>
          <p:nvPr/>
        </p:nvSpPr>
        <p:spPr>
          <a:xfrm rot="5400000">
            <a:off x="517920" y="4899067"/>
            <a:ext cx="566338" cy="492714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A979E5-911C-DFB3-062F-45F72FA8D183}"/>
              </a:ext>
            </a:extLst>
          </p:cNvPr>
          <p:cNvSpPr txBox="1">
            <a:spLocks/>
          </p:cNvSpPr>
          <p:nvPr/>
        </p:nvSpPr>
        <p:spPr>
          <a:xfrm>
            <a:off x="688277" y="2139325"/>
            <a:ext cx="225625" cy="219665"/>
          </a:xfrm>
          <a:prstGeom prst="rect">
            <a:avLst/>
          </a:prstGeom>
          <a:noFill/>
        </p:spPr>
        <p:txBody>
          <a:bodyPr vert="horz" wrap="square" lIns="0" tIns="0" rIns="0" bIns="9144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6C73F8-67EA-47F0-926F-3F42FBFFEC7E}"/>
              </a:ext>
            </a:extLst>
          </p:cNvPr>
          <p:cNvSpPr txBox="1">
            <a:spLocks/>
          </p:cNvSpPr>
          <p:nvPr/>
        </p:nvSpPr>
        <p:spPr>
          <a:xfrm>
            <a:off x="688277" y="3587457"/>
            <a:ext cx="225625" cy="219665"/>
          </a:xfrm>
          <a:prstGeom prst="rect">
            <a:avLst/>
          </a:prstGeom>
          <a:noFill/>
        </p:spPr>
        <p:txBody>
          <a:bodyPr vert="horz" wrap="square" lIns="0" tIns="0" rIns="0" bIns="9144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C2507-486B-77D4-7262-0B84E0DA6A8F}"/>
              </a:ext>
            </a:extLst>
          </p:cNvPr>
          <p:cNvSpPr txBox="1">
            <a:spLocks/>
          </p:cNvSpPr>
          <p:nvPr/>
        </p:nvSpPr>
        <p:spPr>
          <a:xfrm>
            <a:off x="688277" y="5035589"/>
            <a:ext cx="225625" cy="219665"/>
          </a:xfrm>
          <a:prstGeom prst="rect">
            <a:avLst/>
          </a:prstGeom>
          <a:noFill/>
        </p:spPr>
        <p:txBody>
          <a:bodyPr vert="horz" wrap="square" lIns="0" tIns="0" rIns="0" bIns="9144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83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A51F95B-9038-805C-09F6-1882C4EB92BC}"/>
              </a:ext>
            </a:extLst>
          </p:cNvPr>
          <p:cNvSpPr>
            <a:spLocks/>
          </p:cNvSpPr>
          <p:nvPr/>
        </p:nvSpPr>
        <p:spPr>
          <a:xfrm rot="5400000">
            <a:off x="4551045" y="1712977"/>
            <a:ext cx="1660260" cy="144442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534BDD0-F9A7-7983-1DA2-A88FAAE1E14A}"/>
              </a:ext>
            </a:extLst>
          </p:cNvPr>
          <p:cNvSpPr>
            <a:spLocks/>
          </p:cNvSpPr>
          <p:nvPr/>
        </p:nvSpPr>
        <p:spPr>
          <a:xfrm rot="5400000">
            <a:off x="6111024" y="1712977"/>
            <a:ext cx="1660260" cy="1444426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44B0002-BCBA-AEB9-C751-FCE65EFF4C6A}"/>
              </a:ext>
            </a:extLst>
          </p:cNvPr>
          <p:cNvSpPr>
            <a:spLocks/>
          </p:cNvSpPr>
          <p:nvPr/>
        </p:nvSpPr>
        <p:spPr>
          <a:xfrm rot="5400000">
            <a:off x="5328046" y="3122206"/>
            <a:ext cx="1660260" cy="1444426"/>
          </a:xfrm>
          <a:prstGeom prst="hexagon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241F91E-813D-716F-767B-BC7ACF1D44D3}"/>
              </a:ext>
            </a:extLst>
          </p:cNvPr>
          <p:cNvSpPr>
            <a:spLocks/>
          </p:cNvSpPr>
          <p:nvPr/>
        </p:nvSpPr>
        <p:spPr>
          <a:xfrm rot="5400000">
            <a:off x="6888027" y="3122206"/>
            <a:ext cx="1660260" cy="144442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4E5E9-2C24-11AA-BAA2-5E537797CB38}"/>
              </a:ext>
            </a:extLst>
          </p:cNvPr>
          <p:cNvSpPr txBox="1">
            <a:spLocks/>
          </p:cNvSpPr>
          <p:nvPr/>
        </p:nvSpPr>
        <p:spPr>
          <a:xfrm>
            <a:off x="7737084" y="1971750"/>
            <a:ext cx="3900176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61650-CB8A-0789-DE47-FC959DDD680D}"/>
              </a:ext>
            </a:extLst>
          </p:cNvPr>
          <p:cNvSpPr txBox="1">
            <a:spLocks/>
          </p:cNvSpPr>
          <p:nvPr/>
        </p:nvSpPr>
        <p:spPr>
          <a:xfrm>
            <a:off x="554732" y="3366951"/>
            <a:ext cx="3256924" cy="954937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CC3FA-E96B-B5E5-D56D-A4AB563317C0}"/>
              </a:ext>
            </a:extLst>
          </p:cNvPr>
          <p:cNvSpPr txBox="1">
            <a:spLocks/>
          </p:cNvSpPr>
          <p:nvPr/>
        </p:nvSpPr>
        <p:spPr>
          <a:xfrm>
            <a:off x="6218940" y="1971750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145D5-D508-14E7-0984-0A8BE29D2310}"/>
              </a:ext>
            </a:extLst>
          </p:cNvPr>
          <p:cNvSpPr txBox="1">
            <a:spLocks/>
          </p:cNvSpPr>
          <p:nvPr/>
        </p:nvSpPr>
        <p:spPr>
          <a:xfrm>
            <a:off x="5435963" y="3380979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FD8E4-D0AD-722E-5818-8C7D39F3C3D8}"/>
              </a:ext>
            </a:extLst>
          </p:cNvPr>
          <p:cNvSpPr txBox="1">
            <a:spLocks/>
          </p:cNvSpPr>
          <p:nvPr/>
        </p:nvSpPr>
        <p:spPr>
          <a:xfrm>
            <a:off x="554732" y="1971750"/>
            <a:ext cx="4030513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25429-CD0D-BE5D-F30D-996168F2AA5E}"/>
              </a:ext>
            </a:extLst>
          </p:cNvPr>
          <p:cNvSpPr txBox="1">
            <a:spLocks/>
          </p:cNvSpPr>
          <p:nvPr/>
        </p:nvSpPr>
        <p:spPr>
          <a:xfrm>
            <a:off x="4658962" y="1971750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848E5CD5-33BF-B445-0ACC-F4C47AEC8048}"/>
              </a:ext>
            </a:extLst>
          </p:cNvPr>
          <p:cNvSpPr>
            <a:spLocks/>
          </p:cNvSpPr>
          <p:nvPr/>
        </p:nvSpPr>
        <p:spPr>
          <a:xfrm rot="5400000">
            <a:off x="4551045" y="4530727"/>
            <a:ext cx="1660260" cy="144442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76D2AEF1-BD0C-6A20-1188-07839103F360}"/>
              </a:ext>
            </a:extLst>
          </p:cNvPr>
          <p:cNvSpPr>
            <a:spLocks/>
          </p:cNvSpPr>
          <p:nvPr/>
        </p:nvSpPr>
        <p:spPr>
          <a:xfrm rot="5400000">
            <a:off x="6111024" y="4530727"/>
            <a:ext cx="1660260" cy="144442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96ADC-7320-2026-E26C-54CE0C999B5B}"/>
              </a:ext>
            </a:extLst>
          </p:cNvPr>
          <p:cNvSpPr txBox="1">
            <a:spLocks/>
          </p:cNvSpPr>
          <p:nvPr/>
        </p:nvSpPr>
        <p:spPr>
          <a:xfrm>
            <a:off x="7737084" y="4789500"/>
            <a:ext cx="3900176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044736-6CE6-0D37-8510-BFFD66DCEC10}"/>
              </a:ext>
            </a:extLst>
          </p:cNvPr>
          <p:cNvSpPr txBox="1">
            <a:spLocks/>
          </p:cNvSpPr>
          <p:nvPr/>
        </p:nvSpPr>
        <p:spPr>
          <a:xfrm>
            <a:off x="6218940" y="4789500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DDCF6D-79AC-C238-C3B8-3D5573E4D54C}"/>
              </a:ext>
            </a:extLst>
          </p:cNvPr>
          <p:cNvSpPr txBox="1">
            <a:spLocks/>
          </p:cNvSpPr>
          <p:nvPr/>
        </p:nvSpPr>
        <p:spPr>
          <a:xfrm>
            <a:off x="554732" y="4789500"/>
            <a:ext cx="4030513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42C15-57F2-F4AC-14CF-9EF17D51ED13}"/>
              </a:ext>
            </a:extLst>
          </p:cNvPr>
          <p:cNvSpPr txBox="1">
            <a:spLocks/>
          </p:cNvSpPr>
          <p:nvPr/>
        </p:nvSpPr>
        <p:spPr>
          <a:xfrm>
            <a:off x="4658962" y="4789500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2C0754-2646-657D-C1CA-ADF7E1C7EDB7}"/>
              </a:ext>
            </a:extLst>
          </p:cNvPr>
          <p:cNvSpPr txBox="1">
            <a:spLocks/>
          </p:cNvSpPr>
          <p:nvPr/>
        </p:nvSpPr>
        <p:spPr>
          <a:xfrm>
            <a:off x="8502916" y="3380979"/>
            <a:ext cx="3134344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sini.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F2070-1396-9A3F-CC9E-4ACA5A25D5C6}"/>
              </a:ext>
            </a:extLst>
          </p:cNvPr>
          <p:cNvSpPr txBox="1">
            <a:spLocks/>
          </p:cNvSpPr>
          <p:nvPr/>
        </p:nvSpPr>
        <p:spPr>
          <a:xfrm>
            <a:off x="6995944" y="3380979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1C5BB87-21D0-4964-BFE0-2DCBF04F4729}"/>
              </a:ext>
            </a:extLst>
          </p:cNvPr>
          <p:cNvSpPr>
            <a:spLocks/>
          </p:cNvSpPr>
          <p:nvPr/>
        </p:nvSpPr>
        <p:spPr>
          <a:xfrm rot="5400000">
            <a:off x="3766285" y="3122206"/>
            <a:ext cx="1660260" cy="144442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090" tIns="258724" rIns="225090" bIns="258724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1A162E-DD69-3220-47F6-40DE924680B1}"/>
              </a:ext>
            </a:extLst>
          </p:cNvPr>
          <p:cNvSpPr txBox="1">
            <a:spLocks/>
          </p:cNvSpPr>
          <p:nvPr/>
        </p:nvSpPr>
        <p:spPr>
          <a:xfrm>
            <a:off x="3874202" y="3380979"/>
            <a:ext cx="1444427" cy="9268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05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DBE2625-01BB-6CB5-BA84-5282373F56AC}"/>
              </a:ext>
            </a:extLst>
          </p:cNvPr>
          <p:cNvSpPr txBox="1">
            <a:spLocks/>
          </p:cNvSpPr>
          <p:nvPr/>
        </p:nvSpPr>
        <p:spPr>
          <a:xfrm>
            <a:off x="7265937" y="4373771"/>
            <a:ext cx="4371333" cy="148637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  <a:p>
            <a:pPr algn="r"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Etiam quis leo pulvinar.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EA1BA1-ABE2-9F34-646B-4AA12560B30D}"/>
              </a:ext>
            </a:extLst>
          </p:cNvPr>
          <p:cNvSpPr txBox="1">
            <a:spLocks/>
          </p:cNvSpPr>
          <p:nvPr/>
        </p:nvSpPr>
        <p:spPr>
          <a:xfrm>
            <a:off x="7265937" y="1855543"/>
            <a:ext cx="4371333" cy="148637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  <a:p>
            <a:pPr algn="r"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Etiam quis leo pulvinar.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F378F1-54A2-88B6-57AE-70C4AB1F4506}"/>
              </a:ext>
            </a:extLst>
          </p:cNvPr>
          <p:cNvSpPr txBox="1">
            <a:spLocks/>
          </p:cNvSpPr>
          <p:nvPr/>
        </p:nvSpPr>
        <p:spPr>
          <a:xfrm>
            <a:off x="554732" y="4373771"/>
            <a:ext cx="4371333" cy="148637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  <a:p>
            <a:pPr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Etiam quis leo pulvinar.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F9BF41-75E1-71F0-F0AD-900F54E3252F}"/>
              </a:ext>
            </a:extLst>
          </p:cNvPr>
          <p:cNvSpPr txBox="1">
            <a:spLocks/>
          </p:cNvSpPr>
          <p:nvPr/>
        </p:nvSpPr>
        <p:spPr>
          <a:xfrm>
            <a:off x="554732" y="1855543"/>
            <a:ext cx="4371333" cy="148637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vert="horz"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  <a:p>
            <a:pPr>
              <a:lnSpc>
                <a:spcPct val="150000"/>
              </a:lnSpc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Quam quis leo pulvinar lacinia. 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Vitae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quam quis leo at quis odio. Etiam quis leo pulvinar.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quam quis leo pulvinar lacinia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B4FAA4BB-3FBF-9A50-639D-8374A3D1E389}"/>
              </a:ext>
            </a:extLst>
          </p:cNvPr>
          <p:cNvSpPr>
            <a:spLocks/>
          </p:cNvSpPr>
          <p:nvPr/>
        </p:nvSpPr>
        <p:spPr>
          <a:xfrm>
            <a:off x="4281890" y="2028300"/>
            <a:ext cx="3529786" cy="3570523"/>
          </a:xfrm>
          <a:prstGeom prst="pie">
            <a:avLst>
              <a:gd name="adj1" fmla="val 1079852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83E5A660-8BA9-7011-5163-BE3DF858DD9D}"/>
              </a:ext>
            </a:extLst>
          </p:cNvPr>
          <p:cNvSpPr>
            <a:spLocks/>
          </p:cNvSpPr>
          <p:nvPr/>
        </p:nvSpPr>
        <p:spPr>
          <a:xfrm>
            <a:off x="4281890" y="2116864"/>
            <a:ext cx="3529786" cy="3570523"/>
          </a:xfrm>
          <a:prstGeom prst="pie">
            <a:avLst>
              <a:gd name="adj1" fmla="val 5394740"/>
              <a:gd name="adj2" fmla="val 10799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D1781058-F788-9026-30F3-C9BBB6941C8A}"/>
              </a:ext>
            </a:extLst>
          </p:cNvPr>
          <p:cNvSpPr>
            <a:spLocks/>
          </p:cNvSpPr>
          <p:nvPr/>
        </p:nvSpPr>
        <p:spPr>
          <a:xfrm>
            <a:off x="4380315" y="2028763"/>
            <a:ext cx="3529786" cy="3570523"/>
          </a:xfrm>
          <a:prstGeom prst="pie">
            <a:avLst>
              <a:gd name="adj1" fmla="val 16204944"/>
              <a:gd name="adj2" fmla="val 18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9C59360F-2426-AD66-9126-EED9CE582D23}"/>
              </a:ext>
            </a:extLst>
          </p:cNvPr>
          <p:cNvSpPr>
            <a:spLocks/>
          </p:cNvSpPr>
          <p:nvPr/>
        </p:nvSpPr>
        <p:spPr>
          <a:xfrm>
            <a:off x="4377140" y="2116864"/>
            <a:ext cx="3529786" cy="3570523"/>
          </a:xfrm>
          <a:prstGeom prst="pie">
            <a:avLst>
              <a:gd name="adj1" fmla="val 23723"/>
              <a:gd name="adj2" fmla="val 5392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ircular Arrow 11">
            <a:extLst>
              <a:ext uri="{FF2B5EF4-FFF2-40B4-BE49-F238E27FC236}">
                <a16:creationId xmlns:a16="http://schemas.microsoft.com/office/drawing/2014/main" id="{06E7701B-6133-625E-2F65-B535B0733EC3}"/>
              </a:ext>
            </a:extLst>
          </p:cNvPr>
          <p:cNvSpPr/>
          <p:nvPr/>
        </p:nvSpPr>
        <p:spPr>
          <a:xfrm>
            <a:off x="5798200" y="3495149"/>
            <a:ext cx="595601" cy="523890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Circular Arrow 12">
            <a:extLst>
              <a:ext uri="{FF2B5EF4-FFF2-40B4-BE49-F238E27FC236}">
                <a16:creationId xmlns:a16="http://schemas.microsoft.com/office/drawing/2014/main" id="{672108CD-ED73-4DC0-9767-67DB0FE76117}"/>
              </a:ext>
            </a:extLst>
          </p:cNvPr>
          <p:cNvSpPr/>
          <p:nvPr/>
        </p:nvSpPr>
        <p:spPr>
          <a:xfrm rot="10800000">
            <a:off x="5798200" y="3696646"/>
            <a:ext cx="595601" cy="523890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C3421-6B86-0990-F777-F0E8B3D8DE9A}"/>
              </a:ext>
            </a:extLst>
          </p:cNvPr>
          <p:cNvSpPr txBox="1">
            <a:spLocks/>
          </p:cNvSpPr>
          <p:nvPr/>
        </p:nvSpPr>
        <p:spPr>
          <a:xfrm>
            <a:off x="4637055" y="2856319"/>
            <a:ext cx="1204686" cy="48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222668-1BC0-A629-5AD7-FC6D074505F7}"/>
              </a:ext>
            </a:extLst>
          </p:cNvPr>
          <p:cNvSpPr txBox="1">
            <a:spLocks/>
          </p:cNvSpPr>
          <p:nvPr/>
        </p:nvSpPr>
        <p:spPr>
          <a:xfrm>
            <a:off x="4637055" y="4369288"/>
            <a:ext cx="1204686" cy="4878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DC3276-E216-EA26-D3ED-1AB28955A282}"/>
              </a:ext>
            </a:extLst>
          </p:cNvPr>
          <p:cNvSpPr txBox="1">
            <a:spLocks/>
          </p:cNvSpPr>
          <p:nvPr/>
        </p:nvSpPr>
        <p:spPr>
          <a:xfrm>
            <a:off x="6224365" y="4369288"/>
            <a:ext cx="1204686" cy="4878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0D4ACF-A689-2FDE-83A9-2F80D0DA117B}"/>
              </a:ext>
            </a:extLst>
          </p:cNvPr>
          <p:cNvSpPr txBox="1">
            <a:spLocks/>
          </p:cNvSpPr>
          <p:nvPr/>
        </p:nvSpPr>
        <p:spPr>
          <a:xfrm>
            <a:off x="6224365" y="2856319"/>
            <a:ext cx="1204686" cy="4878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Etiam vitae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F1D9491-9A4E-D2DA-179B-C039B778E56F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7581037" y="2070987"/>
            <a:ext cx="1072571" cy="32716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5298447-8610-C68C-40E9-D3DD6D29CE66}"/>
              </a:ext>
            </a:extLst>
          </p:cNvPr>
          <p:cNvCxnSpPr>
            <a:cxnSpLocks/>
            <a:stCxn id="28" idx="1"/>
            <a:endCxn id="52" idx="3"/>
          </p:cNvCxnSpPr>
          <p:nvPr/>
        </p:nvCxnSpPr>
        <p:spPr>
          <a:xfrm rot="10800000" flipV="1">
            <a:off x="3107742" y="2558060"/>
            <a:ext cx="1173799" cy="49822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1767B4B-4854-3A3B-5410-996E42830CB4}"/>
              </a:ext>
            </a:extLst>
          </p:cNvPr>
          <p:cNvCxnSpPr>
            <a:cxnSpLocks/>
            <a:stCxn id="32" idx="1"/>
            <a:endCxn id="51" idx="3"/>
          </p:cNvCxnSpPr>
          <p:nvPr/>
        </p:nvCxnSpPr>
        <p:spPr>
          <a:xfrm rot="10800000" flipV="1">
            <a:off x="3143373" y="4515047"/>
            <a:ext cx="789998" cy="4699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18B26E4-6719-6854-39D7-DB794697A9AB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>
            <a:off x="6712710" y="5648379"/>
            <a:ext cx="901192" cy="2560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E5DCEF8-445A-81B8-3D7D-72D807FAB762}"/>
              </a:ext>
            </a:extLst>
          </p:cNvPr>
          <p:cNvCxnSpPr>
            <a:cxnSpLocks/>
            <a:stCxn id="30" idx="3"/>
            <a:endCxn id="48" idx="1"/>
          </p:cNvCxnSpPr>
          <p:nvPr/>
        </p:nvCxnSpPr>
        <p:spPr>
          <a:xfrm flipV="1">
            <a:off x="8183074" y="3737867"/>
            <a:ext cx="884191" cy="5003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CD975A8-BEFE-F306-1203-B3C1AE68F141}"/>
              </a:ext>
            </a:extLst>
          </p:cNvPr>
          <p:cNvSpPr>
            <a:spLocks/>
          </p:cNvSpPr>
          <p:nvPr/>
        </p:nvSpPr>
        <p:spPr bwMode="auto">
          <a:xfrm>
            <a:off x="5194662" y="1633688"/>
            <a:ext cx="2464003" cy="2384983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DFE906C-5B1E-4829-BB33-D92B0FE9AA7F}"/>
              </a:ext>
            </a:extLst>
          </p:cNvPr>
          <p:cNvSpPr>
            <a:spLocks/>
          </p:cNvSpPr>
          <p:nvPr/>
        </p:nvSpPr>
        <p:spPr bwMode="auto">
          <a:xfrm>
            <a:off x="5539380" y="2764820"/>
            <a:ext cx="2765718" cy="2126370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0FB5D6-0DA8-55F4-6ED0-62BE3082920D}"/>
              </a:ext>
            </a:extLst>
          </p:cNvPr>
          <p:cNvSpPr>
            <a:spLocks/>
          </p:cNvSpPr>
          <p:nvPr/>
        </p:nvSpPr>
        <p:spPr bwMode="auto">
          <a:xfrm rot="21374256">
            <a:off x="5265899" y="3158630"/>
            <a:ext cx="1850995" cy="2921363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A28A84E5-8E25-32F2-E44C-5D96391CAF04}"/>
              </a:ext>
            </a:extLst>
          </p:cNvPr>
          <p:cNvSpPr>
            <a:spLocks/>
          </p:cNvSpPr>
          <p:nvPr/>
        </p:nvSpPr>
        <p:spPr bwMode="auto">
          <a:xfrm>
            <a:off x="3820081" y="3622973"/>
            <a:ext cx="2892629" cy="1508573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FB7ADE54-A0C6-776B-757F-713E9C7A49B3}"/>
              </a:ext>
            </a:extLst>
          </p:cNvPr>
          <p:cNvSpPr>
            <a:spLocks/>
          </p:cNvSpPr>
          <p:nvPr/>
        </p:nvSpPr>
        <p:spPr bwMode="auto">
          <a:xfrm>
            <a:off x="4199719" y="1814878"/>
            <a:ext cx="2023404" cy="2665146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8" name="1 Título">
            <a:extLst>
              <a:ext uri="{FF2B5EF4-FFF2-40B4-BE49-F238E27FC236}">
                <a16:creationId xmlns:a16="http://schemas.microsoft.com/office/drawing/2014/main" id="{403C2B2C-8D23-546E-FC91-BB6912E92A7C}"/>
              </a:ext>
            </a:extLst>
          </p:cNvPr>
          <p:cNvSpPr txBox="1">
            <a:spLocks/>
          </p:cNvSpPr>
          <p:nvPr/>
        </p:nvSpPr>
        <p:spPr>
          <a:xfrm>
            <a:off x="4281540" y="2191389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ea typeface="+mj-ea"/>
                <a:cs typeface="+mj-cs"/>
              </a:rPr>
              <a:t>Enter Text Here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ea typeface="+mj-ea"/>
              <a:cs typeface="+mj-cs"/>
            </a:endParaRPr>
          </a:p>
        </p:txBody>
      </p:sp>
      <p:sp>
        <p:nvSpPr>
          <p:cNvPr id="29" name="1 Título">
            <a:extLst>
              <a:ext uri="{FF2B5EF4-FFF2-40B4-BE49-F238E27FC236}">
                <a16:creationId xmlns:a16="http://schemas.microsoft.com/office/drawing/2014/main" id="{31DBA5D1-A9B5-51E6-4F10-085238854DE5}"/>
              </a:ext>
            </a:extLst>
          </p:cNvPr>
          <p:cNvSpPr txBox="1">
            <a:spLocks/>
          </p:cNvSpPr>
          <p:nvPr/>
        </p:nvSpPr>
        <p:spPr>
          <a:xfrm>
            <a:off x="6300749" y="2031479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+mj-ea"/>
                <a:cs typeface="+mj-cs"/>
              </a:rPr>
              <a:t>Enter Text Here</a:t>
            </a:r>
          </a:p>
        </p:txBody>
      </p:sp>
      <p:sp>
        <p:nvSpPr>
          <p:cNvPr id="30" name="1 Título">
            <a:extLst>
              <a:ext uri="{FF2B5EF4-FFF2-40B4-BE49-F238E27FC236}">
                <a16:creationId xmlns:a16="http://schemas.microsoft.com/office/drawing/2014/main" id="{2B7A7388-31B4-362D-E227-7CFDFF9FE902}"/>
              </a:ext>
            </a:extLst>
          </p:cNvPr>
          <p:cNvSpPr txBox="1">
            <a:spLocks/>
          </p:cNvSpPr>
          <p:nvPr/>
        </p:nvSpPr>
        <p:spPr>
          <a:xfrm>
            <a:off x="7092348" y="3940965"/>
            <a:ext cx="1090726" cy="59453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Enter Text Here</a:t>
            </a:r>
            <a:endParaRPr lang="en-US" sz="1400" dirty="0"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1 Título">
            <a:extLst>
              <a:ext uri="{FF2B5EF4-FFF2-40B4-BE49-F238E27FC236}">
                <a16:creationId xmlns:a16="http://schemas.microsoft.com/office/drawing/2014/main" id="{4B4A3FC6-0D50-15BE-955B-0E704F2E4EFE}"/>
              </a:ext>
            </a:extLst>
          </p:cNvPr>
          <p:cNvSpPr txBox="1">
            <a:spLocks/>
          </p:cNvSpPr>
          <p:nvPr/>
        </p:nvSpPr>
        <p:spPr>
          <a:xfrm>
            <a:off x="5432422" y="5281708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Enter Text Here</a:t>
            </a:r>
            <a:endParaRPr lang="en-US" sz="1400" dirty="0"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1 Título">
            <a:extLst>
              <a:ext uri="{FF2B5EF4-FFF2-40B4-BE49-F238E27FC236}">
                <a16:creationId xmlns:a16="http://schemas.microsoft.com/office/drawing/2014/main" id="{AEFBFDE8-857A-A3CE-B386-AC203AB1587E}"/>
              </a:ext>
            </a:extLst>
          </p:cNvPr>
          <p:cNvSpPr txBox="1">
            <a:spLocks/>
          </p:cNvSpPr>
          <p:nvPr/>
        </p:nvSpPr>
        <p:spPr>
          <a:xfrm>
            <a:off x="3933371" y="4241115"/>
            <a:ext cx="1137243" cy="54786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Enter Text Here</a:t>
            </a:r>
            <a:endParaRPr lang="en-US" sz="1400" dirty="0"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4" name="1 Título">
            <a:extLst>
              <a:ext uri="{FF2B5EF4-FFF2-40B4-BE49-F238E27FC236}">
                <a16:creationId xmlns:a16="http://schemas.microsoft.com/office/drawing/2014/main" id="{4A023445-F977-82A6-847B-16D2EC11ECD1}"/>
              </a:ext>
            </a:extLst>
          </p:cNvPr>
          <p:cNvSpPr txBox="1">
            <a:spLocks/>
          </p:cNvSpPr>
          <p:nvPr/>
        </p:nvSpPr>
        <p:spPr>
          <a:xfrm>
            <a:off x="5364917" y="3314016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ctr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TEXT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2EC92-9C84-F168-F814-1E123F8CECFE}"/>
              </a:ext>
            </a:extLst>
          </p:cNvPr>
          <p:cNvSpPr txBox="1"/>
          <p:nvPr/>
        </p:nvSpPr>
        <p:spPr>
          <a:xfrm>
            <a:off x="8653608" y="1762120"/>
            <a:ext cx="229818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BC17DA-251A-4D47-D777-C2950E1F3536}"/>
              </a:ext>
            </a:extLst>
          </p:cNvPr>
          <p:cNvSpPr txBox="1"/>
          <p:nvPr/>
        </p:nvSpPr>
        <p:spPr>
          <a:xfrm>
            <a:off x="9067265" y="3429000"/>
            <a:ext cx="229818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517C2F-45DD-FFCA-010A-B5DDBA1E8A2F}"/>
              </a:ext>
            </a:extLst>
          </p:cNvPr>
          <p:cNvSpPr txBox="1"/>
          <p:nvPr/>
        </p:nvSpPr>
        <p:spPr>
          <a:xfrm>
            <a:off x="7613902" y="5595521"/>
            <a:ext cx="229818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292119-C41B-8CF4-7030-FA46DF4DD459}"/>
              </a:ext>
            </a:extLst>
          </p:cNvPr>
          <p:cNvSpPr txBox="1"/>
          <p:nvPr/>
        </p:nvSpPr>
        <p:spPr>
          <a:xfrm>
            <a:off x="845193" y="4676100"/>
            <a:ext cx="229818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073BA5-B212-3503-8DCA-69A19044E5F9}"/>
              </a:ext>
            </a:extLst>
          </p:cNvPr>
          <p:cNvSpPr txBox="1"/>
          <p:nvPr/>
        </p:nvSpPr>
        <p:spPr>
          <a:xfrm>
            <a:off x="809561" y="2747421"/>
            <a:ext cx="229818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6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CD975A8-BEFE-F306-1203-B3C1AE68F141}"/>
              </a:ext>
            </a:extLst>
          </p:cNvPr>
          <p:cNvSpPr>
            <a:spLocks/>
          </p:cNvSpPr>
          <p:nvPr/>
        </p:nvSpPr>
        <p:spPr bwMode="auto">
          <a:xfrm>
            <a:off x="2306319" y="1677231"/>
            <a:ext cx="2464003" cy="2384983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DFE906C-5B1E-4829-BB33-D92B0FE9AA7F}"/>
              </a:ext>
            </a:extLst>
          </p:cNvPr>
          <p:cNvSpPr>
            <a:spLocks/>
          </p:cNvSpPr>
          <p:nvPr/>
        </p:nvSpPr>
        <p:spPr bwMode="auto">
          <a:xfrm>
            <a:off x="2651037" y="2808363"/>
            <a:ext cx="2765718" cy="2126370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0FB5D6-0DA8-55F4-6ED0-62BE3082920D}"/>
              </a:ext>
            </a:extLst>
          </p:cNvPr>
          <p:cNvSpPr>
            <a:spLocks/>
          </p:cNvSpPr>
          <p:nvPr/>
        </p:nvSpPr>
        <p:spPr bwMode="auto">
          <a:xfrm rot="21374256">
            <a:off x="2377556" y="3202173"/>
            <a:ext cx="1850995" cy="2921363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A28A84E5-8E25-32F2-E44C-5D96391CAF04}"/>
              </a:ext>
            </a:extLst>
          </p:cNvPr>
          <p:cNvSpPr>
            <a:spLocks/>
          </p:cNvSpPr>
          <p:nvPr/>
        </p:nvSpPr>
        <p:spPr bwMode="auto">
          <a:xfrm>
            <a:off x="931738" y="3666516"/>
            <a:ext cx="2892629" cy="1508573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FB7ADE54-A0C6-776B-757F-713E9C7A49B3}"/>
              </a:ext>
            </a:extLst>
          </p:cNvPr>
          <p:cNvSpPr>
            <a:spLocks/>
          </p:cNvSpPr>
          <p:nvPr/>
        </p:nvSpPr>
        <p:spPr bwMode="auto">
          <a:xfrm>
            <a:off x="1311376" y="1858421"/>
            <a:ext cx="2023404" cy="2665146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8" name="1 Título">
            <a:extLst>
              <a:ext uri="{FF2B5EF4-FFF2-40B4-BE49-F238E27FC236}">
                <a16:creationId xmlns:a16="http://schemas.microsoft.com/office/drawing/2014/main" id="{403C2B2C-8D23-546E-FC91-BB6912E92A7C}"/>
              </a:ext>
            </a:extLst>
          </p:cNvPr>
          <p:cNvSpPr txBox="1">
            <a:spLocks/>
          </p:cNvSpPr>
          <p:nvPr/>
        </p:nvSpPr>
        <p:spPr>
          <a:xfrm>
            <a:off x="1393197" y="2234932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ea typeface="+mj-ea"/>
                <a:cs typeface="+mj-cs"/>
              </a:rPr>
              <a:t>Enter Text Here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ea typeface="+mj-ea"/>
              <a:cs typeface="+mj-cs"/>
            </a:endParaRPr>
          </a:p>
        </p:txBody>
      </p:sp>
      <p:sp>
        <p:nvSpPr>
          <p:cNvPr id="29" name="1 Título">
            <a:extLst>
              <a:ext uri="{FF2B5EF4-FFF2-40B4-BE49-F238E27FC236}">
                <a16:creationId xmlns:a16="http://schemas.microsoft.com/office/drawing/2014/main" id="{31DBA5D1-A9B5-51E6-4F10-085238854DE5}"/>
              </a:ext>
            </a:extLst>
          </p:cNvPr>
          <p:cNvSpPr txBox="1">
            <a:spLocks/>
          </p:cNvSpPr>
          <p:nvPr/>
        </p:nvSpPr>
        <p:spPr>
          <a:xfrm>
            <a:off x="3412406" y="2075022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+mj-ea"/>
                <a:cs typeface="+mj-cs"/>
              </a:rPr>
              <a:t>Enter Text Here</a:t>
            </a:r>
          </a:p>
        </p:txBody>
      </p:sp>
      <p:sp>
        <p:nvSpPr>
          <p:cNvPr id="30" name="1 Título">
            <a:extLst>
              <a:ext uri="{FF2B5EF4-FFF2-40B4-BE49-F238E27FC236}">
                <a16:creationId xmlns:a16="http://schemas.microsoft.com/office/drawing/2014/main" id="{2B7A7388-31B4-362D-E227-7CFDFF9FE902}"/>
              </a:ext>
            </a:extLst>
          </p:cNvPr>
          <p:cNvSpPr txBox="1">
            <a:spLocks/>
          </p:cNvSpPr>
          <p:nvPr/>
        </p:nvSpPr>
        <p:spPr>
          <a:xfrm>
            <a:off x="4204005" y="3984508"/>
            <a:ext cx="1090726" cy="59453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Enter Text Here</a:t>
            </a:r>
            <a:endParaRPr lang="en-US" sz="1400" dirty="0"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1 Título">
            <a:extLst>
              <a:ext uri="{FF2B5EF4-FFF2-40B4-BE49-F238E27FC236}">
                <a16:creationId xmlns:a16="http://schemas.microsoft.com/office/drawing/2014/main" id="{4B4A3FC6-0D50-15BE-955B-0E704F2E4EFE}"/>
              </a:ext>
            </a:extLst>
          </p:cNvPr>
          <p:cNvSpPr txBox="1">
            <a:spLocks/>
          </p:cNvSpPr>
          <p:nvPr/>
        </p:nvSpPr>
        <p:spPr>
          <a:xfrm>
            <a:off x="2544079" y="5325251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Enter Text Here</a:t>
            </a:r>
            <a:endParaRPr lang="en-US" sz="1400" dirty="0"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1 Título">
            <a:extLst>
              <a:ext uri="{FF2B5EF4-FFF2-40B4-BE49-F238E27FC236}">
                <a16:creationId xmlns:a16="http://schemas.microsoft.com/office/drawing/2014/main" id="{AEFBFDE8-857A-A3CE-B386-AC203AB1587E}"/>
              </a:ext>
            </a:extLst>
          </p:cNvPr>
          <p:cNvSpPr txBox="1">
            <a:spLocks/>
          </p:cNvSpPr>
          <p:nvPr/>
        </p:nvSpPr>
        <p:spPr>
          <a:xfrm>
            <a:off x="1045028" y="4284658"/>
            <a:ext cx="1137243" cy="54786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dirty="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Enter Text Here</a:t>
            </a:r>
            <a:endParaRPr lang="en-US" sz="1400" dirty="0"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4" name="1 Título">
            <a:extLst>
              <a:ext uri="{FF2B5EF4-FFF2-40B4-BE49-F238E27FC236}">
                <a16:creationId xmlns:a16="http://schemas.microsoft.com/office/drawing/2014/main" id="{4A023445-F977-82A6-847B-16D2EC11ECD1}"/>
              </a:ext>
            </a:extLst>
          </p:cNvPr>
          <p:cNvSpPr txBox="1">
            <a:spLocks/>
          </p:cNvSpPr>
          <p:nvPr/>
        </p:nvSpPr>
        <p:spPr>
          <a:xfrm>
            <a:off x="2476574" y="3357559"/>
            <a:ext cx="1280288" cy="73334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ctr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TEXT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9A46BC-8AFE-49A9-5A7B-87BCB830D687}"/>
              </a:ext>
            </a:extLst>
          </p:cNvPr>
          <p:cNvSpPr/>
          <p:nvPr/>
        </p:nvSpPr>
        <p:spPr>
          <a:xfrm>
            <a:off x="6111071" y="2040653"/>
            <a:ext cx="475085" cy="38855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91BFC2-32FB-6B2A-C22F-CDEB5D897ADF}"/>
              </a:ext>
            </a:extLst>
          </p:cNvPr>
          <p:cNvSpPr/>
          <p:nvPr/>
        </p:nvSpPr>
        <p:spPr>
          <a:xfrm>
            <a:off x="6111071" y="2866808"/>
            <a:ext cx="475085" cy="38855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4462BC-9AF2-6CBA-C8E9-E7ACAF348B50}"/>
              </a:ext>
            </a:extLst>
          </p:cNvPr>
          <p:cNvSpPr/>
          <p:nvPr/>
        </p:nvSpPr>
        <p:spPr>
          <a:xfrm>
            <a:off x="6111071" y="3692963"/>
            <a:ext cx="475085" cy="38855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3225B1-618D-1AEA-4D53-2475E1F24663}"/>
              </a:ext>
            </a:extLst>
          </p:cNvPr>
          <p:cNvSpPr/>
          <p:nvPr/>
        </p:nvSpPr>
        <p:spPr>
          <a:xfrm>
            <a:off x="6111071" y="4519118"/>
            <a:ext cx="475085" cy="38855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450F80-D31D-7F36-7CFC-E764DB96EDA6}"/>
              </a:ext>
            </a:extLst>
          </p:cNvPr>
          <p:cNvSpPr/>
          <p:nvPr/>
        </p:nvSpPr>
        <p:spPr>
          <a:xfrm>
            <a:off x="6111071" y="5345273"/>
            <a:ext cx="475085" cy="38855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2C7A4-0AA6-3907-53B7-0E22D82D9094}"/>
              </a:ext>
            </a:extLst>
          </p:cNvPr>
          <p:cNvSpPr txBox="1"/>
          <p:nvPr/>
        </p:nvSpPr>
        <p:spPr>
          <a:xfrm>
            <a:off x="6775247" y="1943702"/>
            <a:ext cx="4458811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B912B-A218-581C-3E72-A18AB792193D}"/>
              </a:ext>
            </a:extLst>
          </p:cNvPr>
          <p:cNvSpPr txBox="1">
            <a:spLocks/>
          </p:cNvSpPr>
          <p:nvPr/>
        </p:nvSpPr>
        <p:spPr>
          <a:xfrm>
            <a:off x="6775248" y="2769857"/>
            <a:ext cx="4458811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AE550-971B-B90E-E357-E04A79039E0F}"/>
              </a:ext>
            </a:extLst>
          </p:cNvPr>
          <p:cNvSpPr txBox="1">
            <a:spLocks/>
          </p:cNvSpPr>
          <p:nvPr/>
        </p:nvSpPr>
        <p:spPr>
          <a:xfrm>
            <a:off x="6775248" y="3596012"/>
            <a:ext cx="4458811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6CB4F-BB46-7E64-547C-DBAA5D63391F}"/>
              </a:ext>
            </a:extLst>
          </p:cNvPr>
          <p:cNvSpPr txBox="1">
            <a:spLocks/>
          </p:cNvSpPr>
          <p:nvPr/>
        </p:nvSpPr>
        <p:spPr>
          <a:xfrm>
            <a:off x="6775248" y="4422167"/>
            <a:ext cx="4458811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44D71-62A0-EF5B-D6FC-6A5AE07D11B3}"/>
              </a:ext>
            </a:extLst>
          </p:cNvPr>
          <p:cNvSpPr txBox="1">
            <a:spLocks/>
          </p:cNvSpPr>
          <p:nvPr/>
        </p:nvSpPr>
        <p:spPr>
          <a:xfrm>
            <a:off x="6775248" y="5248322"/>
            <a:ext cx="4458811" cy="582460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0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cxnSp>
        <p:nvCxnSpPr>
          <p:cNvPr id="3" name="Google Shape;1614;p45">
            <a:extLst>
              <a:ext uri="{FF2B5EF4-FFF2-40B4-BE49-F238E27FC236}">
                <a16:creationId xmlns:a16="http://schemas.microsoft.com/office/drawing/2014/main" id="{28D70FB5-8BA8-FA82-1845-AC3EF0444B0A}"/>
              </a:ext>
            </a:extLst>
          </p:cNvPr>
          <p:cNvCxnSpPr>
            <a:stCxn id="19" idx="1"/>
          </p:cNvCxnSpPr>
          <p:nvPr/>
        </p:nvCxnSpPr>
        <p:spPr>
          <a:xfrm rot="10800000">
            <a:off x="7922350" y="4093168"/>
            <a:ext cx="89214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8" name="Google Shape;1616;p45">
            <a:extLst>
              <a:ext uri="{FF2B5EF4-FFF2-40B4-BE49-F238E27FC236}">
                <a16:creationId xmlns:a16="http://schemas.microsoft.com/office/drawing/2014/main" id="{39251C9D-5CDF-24F1-5301-C648E2C04114}"/>
              </a:ext>
            </a:extLst>
          </p:cNvPr>
          <p:cNvSpPr txBox="1"/>
          <p:nvPr/>
        </p:nvSpPr>
        <p:spPr>
          <a:xfrm>
            <a:off x="8814494" y="4193540"/>
            <a:ext cx="2081669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Enter Text Here</a:t>
            </a:r>
            <a:endParaRPr sz="1200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615;p45">
            <a:extLst>
              <a:ext uri="{FF2B5EF4-FFF2-40B4-BE49-F238E27FC236}">
                <a16:creationId xmlns:a16="http://schemas.microsoft.com/office/drawing/2014/main" id="{4EDB35F1-E613-D9DA-9BF1-88AD74A089DB}"/>
              </a:ext>
            </a:extLst>
          </p:cNvPr>
          <p:cNvSpPr txBox="1"/>
          <p:nvPr/>
        </p:nvSpPr>
        <p:spPr>
          <a:xfrm>
            <a:off x="8814494" y="3971952"/>
            <a:ext cx="2079226" cy="24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18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618;p45">
            <a:extLst>
              <a:ext uri="{FF2B5EF4-FFF2-40B4-BE49-F238E27FC236}">
                <a16:creationId xmlns:a16="http://schemas.microsoft.com/office/drawing/2014/main" id="{556E9551-672E-C900-47AA-4F5231ED46C2}"/>
              </a:ext>
            </a:extLst>
          </p:cNvPr>
          <p:cNvSpPr txBox="1"/>
          <p:nvPr/>
        </p:nvSpPr>
        <p:spPr>
          <a:xfrm>
            <a:off x="8814476" y="5576133"/>
            <a:ext cx="2081669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Enter Text Here</a:t>
            </a:r>
            <a:endParaRPr sz="1200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619;p45">
            <a:extLst>
              <a:ext uri="{FF2B5EF4-FFF2-40B4-BE49-F238E27FC236}">
                <a16:creationId xmlns:a16="http://schemas.microsoft.com/office/drawing/2014/main" id="{4C9C8D11-CAC0-7AC8-D540-17D4C4AFE58F}"/>
              </a:ext>
            </a:extLst>
          </p:cNvPr>
          <p:cNvSpPr txBox="1"/>
          <p:nvPr/>
        </p:nvSpPr>
        <p:spPr>
          <a:xfrm>
            <a:off x="8814494" y="5377149"/>
            <a:ext cx="2079226" cy="24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18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" name="Google Shape;1620;p45">
            <a:extLst>
              <a:ext uri="{FF2B5EF4-FFF2-40B4-BE49-F238E27FC236}">
                <a16:creationId xmlns:a16="http://schemas.microsoft.com/office/drawing/2014/main" id="{1146DC2F-1503-90B6-BAF6-9C77F4D09DF2}"/>
              </a:ext>
            </a:extLst>
          </p:cNvPr>
          <p:cNvCxnSpPr>
            <a:stCxn id="50" idx="2"/>
            <a:endCxn id="21" idx="1"/>
          </p:cNvCxnSpPr>
          <p:nvPr/>
        </p:nvCxnSpPr>
        <p:spPr>
          <a:xfrm rot="16200000">
            <a:off x="7435262" y="4163785"/>
            <a:ext cx="44649" cy="2713779"/>
          </a:xfrm>
          <a:prstGeom prst="bentConnector4">
            <a:avLst>
              <a:gd name="adj1" fmla="val -620117"/>
              <a:gd name="adj2" fmla="val 56997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623;p45">
            <a:extLst>
              <a:ext uri="{FF2B5EF4-FFF2-40B4-BE49-F238E27FC236}">
                <a16:creationId xmlns:a16="http://schemas.microsoft.com/office/drawing/2014/main" id="{245019BD-555E-5E06-207E-2F22B896C787}"/>
              </a:ext>
            </a:extLst>
          </p:cNvPr>
          <p:cNvSpPr txBox="1"/>
          <p:nvPr/>
        </p:nvSpPr>
        <p:spPr>
          <a:xfrm>
            <a:off x="8814493" y="2788343"/>
            <a:ext cx="2081670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Enter Text Here</a:t>
            </a:r>
            <a:endParaRPr sz="1200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624;p45">
            <a:extLst>
              <a:ext uri="{FF2B5EF4-FFF2-40B4-BE49-F238E27FC236}">
                <a16:creationId xmlns:a16="http://schemas.microsoft.com/office/drawing/2014/main" id="{6445E6F2-679A-553A-9472-9639704CC695}"/>
              </a:ext>
            </a:extLst>
          </p:cNvPr>
          <p:cNvSpPr txBox="1"/>
          <p:nvPr/>
        </p:nvSpPr>
        <p:spPr>
          <a:xfrm>
            <a:off x="8814493" y="2561308"/>
            <a:ext cx="2079226" cy="24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18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5" name="Google Shape;1625;p45">
            <a:extLst>
              <a:ext uri="{FF2B5EF4-FFF2-40B4-BE49-F238E27FC236}">
                <a16:creationId xmlns:a16="http://schemas.microsoft.com/office/drawing/2014/main" id="{62B19892-2DC4-FAE5-68FF-9E03E7ADBE3E}"/>
              </a:ext>
            </a:extLst>
          </p:cNvPr>
          <p:cNvCxnSpPr>
            <a:stCxn id="24" idx="1"/>
          </p:cNvCxnSpPr>
          <p:nvPr/>
        </p:nvCxnSpPr>
        <p:spPr>
          <a:xfrm rot="10800000">
            <a:off x="7277325" y="2682524"/>
            <a:ext cx="1537168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33" name="Google Shape;1627;p45">
            <a:extLst>
              <a:ext uri="{FF2B5EF4-FFF2-40B4-BE49-F238E27FC236}">
                <a16:creationId xmlns:a16="http://schemas.microsoft.com/office/drawing/2014/main" id="{FD3DE989-DADB-035B-A8F7-A4C07D0496BD}"/>
              </a:ext>
            </a:extLst>
          </p:cNvPr>
          <p:cNvSpPr txBox="1"/>
          <p:nvPr/>
        </p:nvSpPr>
        <p:spPr>
          <a:xfrm>
            <a:off x="1307649" y="3839137"/>
            <a:ext cx="2079226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Enter Text Here</a:t>
            </a:r>
            <a:endParaRPr sz="1200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628;p45">
            <a:extLst>
              <a:ext uri="{FF2B5EF4-FFF2-40B4-BE49-F238E27FC236}">
                <a16:creationId xmlns:a16="http://schemas.microsoft.com/office/drawing/2014/main" id="{C7D980F8-1E26-A541-132F-3AD4AC8E04E5}"/>
              </a:ext>
            </a:extLst>
          </p:cNvPr>
          <p:cNvSpPr txBox="1"/>
          <p:nvPr/>
        </p:nvSpPr>
        <p:spPr>
          <a:xfrm>
            <a:off x="1307651" y="3617549"/>
            <a:ext cx="2079226" cy="24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18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6" name="Google Shape;1629;p45">
            <a:extLst>
              <a:ext uri="{FF2B5EF4-FFF2-40B4-BE49-F238E27FC236}">
                <a16:creationId xmlns:a16="http://schemas.microsoft.com/office/drawing/2014/main" id="{95C1307D-E979-E329-CF33-3EF4C64F2FF2}"/>
              </a:ext>
            </a:extLst>
          </p:cNvPr>
          <p:cNvCxnSpPr>
            <a:stCxn id="35" idx="3"/>
          </p:cNvCxnSpPr>
          <p:nvPr/>
        </p:nvCxnSpPr>
        <p:spPr>
          <a:xfrm>
            <a:off x="3386877" y="3738765"/>
            <a:ext cx="987083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37" name="Google Shape;1631;p45">
            <a:extLst>
              <a:ext uri="{FF2B5EF4-FFF2-40B4-BE49-F238E27FC236}">
                <a16:creationId xmlns:a16="http://schemas.microsoft.com/office/drawing/2014/main" id="{56B636C0-1207-5434-2AB5-EF9C4758D640}"/>
              </a:ext>
            </a:extLst>
          </p:cNvPr>
          <p:cNvSpPr txBox="1"/>
          <p:nvPr/>
        </p:nvSpPr>
        <p:spPr>
          <a:xfrm>
            <a:off x="1305237" y="5242607"/>
            <a:ext cx="2079226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Enter Text Here</a:t>
            </a:r>
            <a:endParaRPr sz="1200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1632;p45">
            <a:extLst>
              <a:ext uri="{FF2B5EF4-FFF2-40B4-BE49-F238E27FC236}">
                <a16:creationId xmlns:a16="http://schemas.microsoft.com/office/drawing/2014/main" id="{672C6D1E-0279-5F1B-7573-08FC224AE2F4}"/>
              </a:ext>
            </a:extLst>
          </p:cNvPr>
          <p:cNvSpPr txBox="1"/>
          <p:nvPr/>
        </p:nvSpPr>
        <p:spPr>
          <a:xfrm>
            <a:off x="1307651" y="5022746"/>
            <a:ext cx="2079226" cy="24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18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9" name="Google Shape;1633;p45">
            <a:extLst>
              <a:ext uri="{FF2B5EF4-FFF2-40B4-BE49-F238E27FC236}">
                <a16:creationId xmlns:a16="http://schemas.microsoft.com/office/drawing/2014/main" id="{D5A5230D-C276-A67E-8123-65114A501D5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386877" y="5143962"/>
            <a:ext cx="144153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0" name="Google Shape;1635;p45">
            <a:extLst>
              <a:ext uri="{FF2B5EF4-FFF2-40B4-BE49-F238E27FC236}">
                <a16:creationId xmlns:a16="http://schemas.microsoft.com/office/drawing/2014/main" id="{F7B159A3-39BE-1BA8-D4FA-FF58620026E4}"/>
              </a:ext>
            </a:extLst>
          </p:cNvPr>
          <p:cNvSpPr txBox="1"/>
          <p:nvPr/>
        </p:nvSpPr>
        <p:spPr>
          <a:xfrm>
            <a:off x="1307649" y="2433940"/>
            <a:ext cx="2079226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Enter Text Here</a:t>
            </a:r>
            <a:endParaRPr sz="1200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636;p45">
            <a:extLst>
              <a:ext uri="{FF2B5EF4-FFF2-40B4-BE49-F238E27FC236}">
                <a16:creationId xmlns:a16="http://schemas.microsoft.com/office/drawing/2014/main" id="{27189C24-350E-29A0-A163-E058CC1E840E}"/>
              </a:ext>
            </a:extLst>
          </p:cNvPr>
          <p:cNvSpPr txBox="1"/>
          <p:nvPr/>
        </p:nvSpPr>
        <p:spPr>
          <a:xfrm>
            <a:off x="1307651" y="2206905"/>
            <a:ext cx="2079226" cy="24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18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2" name="Google Shape;1637;p45">
            <a:extLst>
              <a:ext uri="{FF2B5EF4-FFF2-40B4-BE49-F238E27FC236}">
                <a16:creationId xmlns:a16="http://schemas.microsoft.com/office/drawing/2014/main" id="{85361AC2-490A-3E14-E813-54612EAFF900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454" y="991830"/>
            <a:ext cx="44649" cy="2713779"/>
          </a:xfrm>
          <a:prstGeom prst="bentConnector4">
            <a:avLst>
              <a:gd name="adj1" fmla="val 964278"/>
              <a:gd name="adj2" fmla="val 68122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3" name="Google Shape;1639;p45">
            <a:extLst>
              <a:ext uri="{FF2B5EF4-FFF2-40B4-BE49-F238E27FC236}">
                <a16:creationId xmlns:a16="http://schemas.microsoft.com/office/drawing/2014/main" id="{DC4A0E80-0671-A7BC-6B9F-D13A5D9A6757}"/>
              </a:ext>
            </a:extLst>
          </p:cNvPr>
          <p:cNvSpPr/>
          <p:nvPr/>
        </p:nvSpPr>
        <p:spPr>
          <a:xfrm>
            <a:off x="6095674" y="3976679"/>
            <a:ext cx="650" cy="722"/>
          </a:xfrm>
          <a:custGeom>
            <a:avLst/>
            <a:gdLst/>
            <a:ahLst/>
            <a:cxnLst/>
            <a:rect l="l" t="t" r="r" b="b"/>
            <a:pathLst>
              <a:path w="36" h="40" extrusionOk="0">
                <a:moveTo>
                  <a:pt x="0" y="1"/>
                </a:moveTo>
                <a:lnTo>
                  <a:pt x="36" y="39"/>
                </a:lnTo>
                <a:lnTo>
                  <a:pt x="36" y="1"/>
                </a:lnTo>
                <a:close/>
              </a:path>
            </a:pathLst>
          </a:custGeom>
          <a:solidFill>
            <a:schemeClr val="accent2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Google Shape;1640;p45">
            <a:extLst>
              <a:ext uri="{FF2B5EF4-FFF2-40B4-BE49-F238E27FC236}">
                <a16:creationId xmlns:a16="http://schemas.microsoft.com/office/drawing/2014/main" id="{97318A15-D282-850C-87D0-BCA5BEAD7196}"/>
              </a:ext>
            </a:extLst>
          </p:cNvPr>
          <p:cNvSpPr/>
          <p:nvPr/>
        </p:nvSpPr>
        <p:spPr>
          <a:xfrm>
            <a:off x="6095674" y="3976679"/>
            <a:ext cx="650" cy="722"/>
          </a:xfrm>
          <a:custGeom>
            <a:avLst/>
            <a:gdLst/>
            <a:ahLst/>
            <a:cxnLst/>
            <a:rect l="l" t="t" r="r" b="b"/>
            <a:pathLst>
              <a:path w="36" h="40" extrusionOk="0">
                <a:moveTo>
                  <a:pt x="0" y="1"/>
                </a:moveTo>
                <a:lnTo>
                  <a:pt x="36" y="39"/>
                </a:lnTo>
                <a:lnTo>
                  <a:pt x="3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45" name="Google Shape;1641;p45">
            <a:extLst>
              <a:ext uri="{FF2B5EF4-FFF2-40B4-BE49-F238E27FC236}">
                <a16:creationId xmlns:a16="http://schemas.microsoft.com/office/drawing/2014/main" id="{774D0958-6B96-D562-C18B-5F52135F2CC3}"/>
              </a:ext>
            </a:extLst>
          </p:cNvPr>
          <p:cNvSpPr/>
          <p:nvPr/>
        </p:nvSpPr>
        <p:spPr>
          <a:xfrm>
            <a:off x="6488015" y="2088545"/>
            <a:ext cx="1741839" cy="2071098"/>
          </a:xfrm>
          <a:custGeom>
            <a:avLst/>
            <a:gdLst/>
            <a:ahLst/>
            <a:cxnLst/>
            <a:rect l="l" t="t" r="r" b="b"/>
            <a:pathLst>
              <a:path w="96417" h="114714" extrusionOk="0">
                <a:moveTo>
                  <a:pt x="35815" y="0"/>
                </a:moveTo>
                <a:lnTo>
                  <a:pt x="14958" y="37483"/>
                </a:lnTo>
                <a:cubicBezTo>
                  <a:pt x="18075" y="39190"/>
                  <a:pt x="20228" y="42494"/>
                  <a:pt x="20228" y="46280"/>
                </a:cubicBezTo>
                <a:cubicBezTo>
                  <a:pt x="20228" y="51808"/>
                  <a:pt x="15736" y="56300"/>
                  <a:pt x="10208" y="56300"/>
                </a:cubicBezTo>
                <a:cubicBezTo>
                  <a:pt x="8388" y="56300"/>
                  <a:pt x="6680" y="55816"/>
                  <a:pt x="5235" y="54999"/>
                </a:cubicBezTo>
                <a:lnTo>
                  <a:pt x="0" y="64352"/>
                </a:lnTo>
                <a:cubicBezTo>
                  <a:pt x="14884" y="71700"/>
                  <a:pt x="25162" y="86915"/>
                  <a:pt x="25385" y="104581"/>
                </a:cubicBezTo>
                <a:lnTo>
                  <a:pt x="35518" y="104581"/>
                </a:lnTo>
                <a:lnTo>
                  <a:pt x="35518" y="104693"/>
                </a:lnTo>
                <a:cubicBezTo>
                  <a:pt x="35518" y="110222"/>
                  <a:pt x="40007" y="114713"/>
                  <a:pt x="45538" y="114713"/>
                </a:cubicBezTo>
                <a:cubicBezTo>
                  <a:pt x="51066" y="114713"/>
                  <a:pt x="55558" y="110222"/>
                  <a:pt x="55558" y="104693"/>
                </a:cubicBezTo>
                <a:lnTo>
                  <a:pt x="55558" y="104581"/>
                </a:lnTo>
                <a:lnTo>
                  <a:pt x="96416" y="104581"/>
                </a:lnTo>
                <a:lnTo>
                  <a:pt x="36964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46" name="Google Shape;1642;p45">
            <a:extLst>
              <a:ext uri="{FF2B5EF4-FFF2-40B4-BE49-F238E27FC236}">
                <a16:creationId xmlns:a16="http://schemas.microsoft.com/office/drawing/2014/main" id="{09E2290D-D988-3001-155A-88194E90FCEC}"/>
              </a:ext>
            </a:extLst>
          </p:cNvPr>
          <p:cNvSpPr txBox="1"/>
          <p:nvPr/>
        </p:nvSpPr>
        <p:spPr>
          <a:xfrm>
            <a:off x="6868149" y="3122716"/>
            <a:ext cx="759509" cy="31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43;p45">
            <a:extLst>
              <a:ext uri="{FF2B5EF4-FFF2-40B4-BE49-F238E27FC236}">
                <a16:creationId xmlns:a16="http://schemas.microsoft.com/office/drawing/2014/main" id="{961F15EF-C1EF-F9FB-4A46-6DF16BF3145D}"/>
              </a:ext>
            </a:extLst>
          </p:cNvPr>
          <p:cNvSpPr/>
          <p:nvPr/>
        </p:nvSpPr>
        <p:spPr>
          <a:xfrm>
            <a:off x="6491394" y="3976679"/>
            <a:ext cx="1740502" cy="1894868"/>
          </a:xfrm>
          <a:custGeom>
            <a:avLst/>
            <a:gdLst/>
            <a:ahLst/>
            <a:cxnLst/>
            <a:rect l="l" t="t" r="r" b="b"/>
            <a:pathLst>
              <a:path w="96343" h="104953" extrusionOk="0">
                <a:moveTo>
                  <a:pt x="25198" y="1"/>
                </a:moveTo>
                <a:lnTo>
                  <a:pt x="25198" y="594"/>
                </a:lnTo>
                <a:cubicBezTo>
                  <a:pt x="25198" y="18298"/>
                  <a:pt x="15068" y="33662"/>
                  <a:pt x="297" y="41194"/>
                </a:cubicBezTo>
                <a:lnTo>
                  <a:pt x="4305" y="48358"/>
                </a:lnTo>
                <a:cubicBezTo>
                  <a:pt x="1708" y="50175"/>
                  <a:pt x="0" y="53183"/>
                  <a:pt x="0" y="56597"/>
                </a:cubicBezTo>
                <a:cubicBezTo>
                  <a:pt x="0" y="62125"/>
                  <a:pt x="4489" y="66617"/>
                  <a:pt x="10021" y="66617"/>
                </a:cubicBezTo>
                <a:cubicBezTo>
                  <a:pt x="11431" y="66617"/>
                  <a:pt x="12767" y="66320"/>
                  <a:pt x="13990" y="65762"/>
                </a:cubicBezTo>
                <a:lnTo>
                  <a:pt x="35812" y="104952"/>
                </a:lnTo>
                <a:lnTo>
                  <a:pt x="36777" y="104952"/>
                </a:lnTo>
                <a:lnTo>
                  <a:pt x="96342" y="188"/>
                </a:lnTo>
                <a:lnTo>
                  <a:pt x="96229" y="1"/>
                </a:lnTo>
                <a:lnTo>
                  <a:pt x="55371" y="1"/>
                </a:lnTo>
                <a:lnTo>
                  <a:pt x="55371" y="113"/>
                </a:lnTo>
                <a:cubicBezTo>
                  <a:pt x="55371" y="5642"/>
                  <a:pt x="50879" y="10133"/>
                  <a:pt x="45351" y="10133"/>
                </a:cubicBezTo>
                <a:cubicBezTo>
                  <a:pt x="39820" y="10133"/>
                  <a:pt x="35331" y="5642"/>
                  <a:pt x="35331" y="113"/>
                </a:cubicBezTo>
                <a:lnTo>
                  <a:pt x="35331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Google Shape;1644;p45">
            <a:extLst>
              <a:ext uri="{FF2B5EF4-FFF2-40B4-BE49-F238E27FC236}">
                <a16:creationId xmlns:a16="http://schemas.microsoft.com/office/drawing/2014/main" id="{05A61D1E-618E-1568-C942-15B9BCF878A2}"/>
              </a:ext>
            </a:extLst>
          </p:cNvPr>
          <p:cNvSpPr txBox="1"/>
          <p:nvPr/>
        </p:nvSpPr>
        <p:spPr>
          <a:xfrm>
            <a:off x="6868149" y="4484183"/>
            <a:ext cx="759509" cy="31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45;p45">
            <a:extLst>
              <a:ext uri="{FF2B5EF4-FFF2-40B4-BE49-F238E27FC236}">
                <a16:creationId xmlns:a16="http://schemas.microsoft.com/office/drawing/2014/main" id="{ED6083BA-9AC8-89DC-E308-870092E1A70F}"/>
              </a:ext>
            </a:extLst>
          </p:cNvPr>
          <p:cNvSpPr/>
          <p:nvPr/>
        </p:nvSpPr>
        <p:spPr>
          <a:xfrm>
            <a:off x="5033416" y="4677316"/>
            <a:ext cx="2110578" cy="1186610"/>
          </a:xfrm>
          <a:custGeom>
            <a:avLst/>
            <a:gdLst/>
            <a:ahLst/>
            <a:cxnLst/>
            <a:rect l="l" t="t" r="r" b="b"/>
            <a:pathLst>
              <a:path w="116828" h="65724" extrusionOk="0">
                <a:moveTo>
                  <a:pt x="36592" y="0"/>
                </a:moveTo>
                <a:lnTo>
                  <a:pt x="31916" y="8349"/>
                </a:lnTo>
                <a:cubicBezTo>
                  <a:pt x="30619" y="7719"/>
                  <a:pt x="29096" y="7348"/>
                  <a:pt x="27537" y="7348"/>
                </a:cubicBezTo>
                <a:cubicBezTo>
                  <a:pt x="21970" y="7348"/>
                  <a:pt x="17517" y="11837"/>
                  <a:pt x="17517" y="17368"/>
                </a:cubicBezTo>
                <a:cubicBezTo>
                  <a:pt x="17517" y="20931"/>
                  <a:pt x="19373" y="24084"/>
                  <a:pt x="22193" y="25830"/>
                </a:cubicBezTo>
                <a:lnTo>
                  <a:pt x="0" y="65723"/>
                </a:lnTo>
                <a:lnTo>
                  <a:pt x="116828" y="65723"/>
                </a:lnTo>
                <a:lnTo>
                  <a:pt x="95006" y="26533"/>
                </a:lnTo>
                <a:cubicBezTo>
                  <a:pt x="93783" y="27091"/>
                  <a:pt x="92447" y="27388"/>
                  <a:pt x="91037" y="27388"/>
                </a:cubicBezTo>
                <a:cubicBezTo>
                  <a:pt x="85505" y="27388"/>
                  <a:pt x="81016" y="22896"/>
                  <a:pt x="81016" y="17368"/>
                </a:cubicBezTo>
                <a:cubicBezTo>
                  <a:pt x="81016" y="13954"/>
                  <a:pt x="82724" y="10946"/>
                  <a:pt x="85321" y="9129"/>
                </a:cubicBezTo>
                <a:lnTo>
                  <a:pt x="81313" y="1965"/>
                </a:lnTo>
                <a:cubicBezTo>
                  <a:pt x="75114" y="5121"/>
                  <a:pt x="68102" y="6864"/>
                  <a:pt x="60715" y="6864"/>
                </a:cubicBezTo>
                <a:cubicBezTo>
                  <a:pt x="51847" y="6864"/>
                  <a:pt x="43569" y="4341"/>
                  <a:pt x="36592" y="0"/>
                </a:cubicBezTo>
                <a:close/>
              </a:path>
            </a:pathLst>
          </a:custGeom>
          <a:solidFill>
            <a:srgbClr val="A2D6B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50" name="Google Shape;1621;p45">
            <a:extLst>
              <a:ext uri="{FF2B5EF4-FFF2-40B4-BE49-F238E27FC236}">
                <a16:creationId xmlns:a16="http://schemas.microsoft.com/office/drawing/2014/main" id="{D8D2F329-2EDB-4518-77AF-E39C1A23FB89}"/>
              </a:ext>
            </a:extLst>
          </p:cNvPr>
          <p:cNvSpPr txBox="1"/>
          <p:nvPr/>
        </p:nvSpPr>
        <p:spPr>
          <a:xfrm>
            <a:off x="5720942" y="5229408"/>
            <a:ext cx="759509" cy="31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46;p45">
            <a:extLst>
              <a:ext uri="{FF2B5EF4-FFF2-40B4-BE49-F238E27FC236}">
                <a16:creationId xmlns:a16="http://schemas.microsoft.com/office/drawing/2014/main" id="{2A975756-BC14-5B19-0F62-FD77736FDBE0}"/>
              </a:ext>
            </a:extLst>
          </p:cNvPr>
          <p:cNvSpPr/>
          <p:nvPr/>
        </p:nvSpPr>
        <p:spPr>
          <a:xfrm>
            <a:off x="3942191" y="2088545"/>
            <a:ext cx="1776706" cy="1888151"/>
          </a:xfrm>
          <a:custGeom>
            <a:avLst/>
            <a:gdLst/>
            <a:ahLst/>
            <a:cxnLst/>
            <a:rect l="l" t="t" r="r" b="b"/>
            <a:pathLst>
              <a:path w="98347" h="104581" extrusionOk="0">
                <a:moveTo>
                  <a:pt x="59489" y="0"/>
                </a:moveTo>
                <a:lnTo>
                  <a:pt x="1" y="104581"/>
                </a:lnTo>
                <a:lnTo>
                  <a:pt x="45797" y="104581"/>
                </a:lnTo>
                <a:cubicBezTo>
                  <a:pt x="45832" y="99088"/>
                  <a:pt x="50286" y="94673"/>
                  <a:pt x="55778" y="94673"/>
                </a:cubicBezTo>
                <a:cubicBezTo>
                  <a:pt x="61309" y="94673"/>
                  <a:pt x="65763" y="99088"/>
                  <a:pt x="65798" y="104581"/>
                </a:cubicBezTo>
                <a:lnTo>
                  <a:pt x="76005" y="104581"/>
                </a:lnTo>
                <a:cubicBezTo>
                  <a:pt x="76228" y="88364"/>
                  <a:pt x="84912" y="74188"/>
                  <a:pt x="97901" y="66281"/>
                </a:cubicBezTo>
                <a:lnTo>
                  <a:pt x="91963" y="55632"/>
                </a:lnTo>
                <a:cubicBezTo>
                  <a:pt x="95710" y="54183"/>
                  <a:pt x="98347" y="50546"/>
                  <a:pt x="98347" y="46280"/>
                </a:cubicBezTo>
                <a:cubicBezTo>
                  <a:pt x="98347" y="40749"/>
                  <a:pt x="93893" y="36260"/>
                  <a:pt x="88362" y="36260"/>
                </a:cubicBezTo>
                <a:cubicBezTo>
                  <a:pt x="86061" y="36260"/>
                  <a:pt x="83983" y="37037"/>
                  <a:pt x="82314" y="38299"/>
                </a:cubicBezTo>
                <a:lnTo>
                  <a:pt x="6097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Google Shape;1647;p45">
            <a:extLst>
              <a:ext uri="{FF2B5EF4-FFF2-40B4-BE49-F238E27FC236}">
                <a16:creationId xmlns:a16="http://schemas.microsoft.com/office/drawing/2014/main" id="{F1471E0E-49DB-6BEF-20F2-0322B9E9FDB4}"/>
              </a:ext>
            </a:extLst>
          </p:cNvPr>
          <p:cNvSpPr txBox="1"/>
          <p:nvPr/>
        </p:nvSpPr>
        <p:spPr>
          <a:xfrm>
            <a:off x="4545055" y="3122716"/>
            <a:ext cx="759509" cy="31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24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1648;p45">
            <a:extLst>
              <a:ext uri="{FF2B5EF4-FFF2-40B4-BE49-F238E27FC236}">
                <a16:creationId xmlns:a16="http://schemas.microsoft.com/office/drawing/2014/main" id="{AB566AC0-E39A-7C4B-00B0-EF2D4F788E3B}"/>
              </a:ext>
            </a:extLst>
          </p:cNvPr>
          <p:cNvSpPr/>
          <p:nvPr/>
        </p:nvSpPr>
        <p:spPr>
          <a:xfrm>
            <a:off x="3940167" y="3795432"/>
            <a:ext cx="1761946" cy="2073734"/>
          </a:xfrm>
          <a:custGeom>
            <a:avLst/>
            <a:gdLst/>
            <a:ahLst/>
            <a:cxnLst/>
            <a:rect l="l" t="t" r="r" b="b"/>
            <a:pathLst>
              <a:path w="97530" h="114860" extrusionOk="0">
                <a:moveTo>
                  <a:pt x="55890" y="0"/>
                </a:moveTo>
                <a:cubicBezTo>
                  <a:pt x="50398" y="0"/>
                  <a:pt x="45944" y="4415"/>
                  <a:pt x="45909" y="9908"/>
                </a:cubicBezTo>
                <a:lnTo>
                  <a:pt x="113" y="9908"/>
                </a:lnTo>
                <a:lnTo>
                  <a:pt x="0" y="10095"/>
                </a:lnTo>
                <a:lnTo>
                  <a:pt x="59601" y="114859"/>
                </a:lnTo>
                <a:lnTo>
                  <a:pt x="60937" y="114859"/>
                </a:lnTo>
                <a:lnTo>
                  <a:pt x="83130" y="74966"/>
                </a:lnTo>
                <a:cubicBezTo>
                  <a:pt x="80310" y="73220"/>
                  <a:pt x="78454" y="70067"/>
                  <a:pt x="78454" y="66504"/>
                </a:cubicBezTo>
                <a:cubicBezTo>
                  <a:pt x="78454" y="60973"/>
                  <a:pt x="82907" y="56484"/>
                  <a:pt x="88474" y="56484"/>
                </a:cubicBezTo>
                <a:cubicBezTo>
                  <a:pt x="90033" y="56484"/>
                  <a:pt x="91556" y="56855"/>
                  <a:pt x="92853" y="57485"/>
                </a:cubicBezTo>
                <a:lnTo>
                  <a:pt x="97529" y="49136"/>
                </a:lnTo>
                <a:cubicBezTo>
                  <a:pt x="84689" y="41081"/>
                  <a:pt x="76117" y="26795"/>
                  <a:pt x="76117" y="10501"/>
                </a:cubicBezTo>
                <a:lnTo>
                  <a:pt x="76117" y="9908"/>
                </a:lnTo>
                <a:lnTo>
                  <a:pt x="65910" y="9908"/>
                </a:lnTo>
                <a:cubicBezTo>
                  <a:pt x="65875" y="4415"/>
                  <a:pt x="61421" y="0"/>
                  <a:pt x="55890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Google Shape;1649;p45">
            <a:extLst>
              <a:ext uri="{FF2B5EF4-FFF2-40B4-BE49-F238E27FC236}">
                <a16:creationId xmlns:a16="http://schemas.microsoft.com/office/drawing/2014/main" id="{F8179732-DEDA-A6BF-949E-440908382A48}"/>
              </a:ext>
            </a:extLst>
          </p:cNvPr>
          <p:cNvSpPr txBox="1"/>
          <p:nvPr/>
        </p:nvSpPr>
        <p:spPr>
          <a:xfrm>
            <a:off x="4545055" y="4484183"/>
            <a:ext cx="759509" cy="31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4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" name="Google Shape;1650;p45">
            <a:extLst>
              <a:ext uri="{FF2B5EF4-FFF2-40B4-BE49-F238E27FC236}">
                <a16:creationId xmlns:a16="http://schemas.microsoft.com/office/drawing/2014/main" id="{CBE79A0A-0DFE-EF84-F286-4F82DC507DA1}"/>
              </a:ext>
            </a:extLst>
          </p:cNvPr>
          <p:cNvSpPr/>
          <p:nvPr/>
        </p:nvSpPr>
        <p:spPr>
          <a:xfrm>
            <a:off x="5043710" y="2088545"/>
            <a:ext cx="2104580" cy="1196685"/>
          </a:xfrm>
          <a:custGeom>
            <a:avLst/>
            <a:gdLst/>
            <a:ahLst/>
            <a:cxnLst/>
            <a:rect l="l" t="t" r="r" b="b"/>
            <a:pathLst>
              <a:path w="116496" h="66282" extrusionOk="0">
                <a:moveTo>
                  <a:pt x="1" y="0"/>
                </a:moveTo>
                <a:lnTo>
                  <a:pt x="21341" y="38299"/>
                </a:lnTo>
                <a:cubicBezTo>
                  <a:pt x="23010" y="37037"/>
                  <a:pt x="25088" y="36260"/>
                  <a:pt x="27389" y="36260"/>
                </a:cubicBezTo>
                <a:cubicBezTo>
                  <a:pt x="32920" y="36260"/>
                  <a:pt x="37374" y="40749"/>
                  <a:pt x="37374" y="46280"/>
                </a:cubicBezTo>
                <a:cubicBezTo>
                  <a:pt x="37374" y="50546"/>
                  <a:pt x="34737" y="54183"/>
                  <a:pt x="30990" y="55632"/>
                </a:cubicBezTo>
                <a:lnTo>
                  <a:pt x="36928" y="66281"/>
                </a:lnTo>
                <a:cubicBezTo>
                  <a:pt x="43792" y="62089"/>
                  <a:pt x="51883" y="59675"/>
                  <a:pt x="60567" y="59675"/>
                </a:cubicBezTo>
                <a:cubicBezTo>
                  <a:pt x="67767" y="59675"/>
                  <a:pt x="74595" y="61347"/>
                  <a:pt x="80681" y="64352"/>
                </a:cubicBezTo>
                <a:lnTo>
                  <a:pt x="85916" y="54999"/>
                </a:lnTo>
                <a:cubicBezTo>
                  <a:pt x="87361" y="55816"/>
                  <a:pt x="89069" y="56300"/>
                  <a:pt x="90889" y="56300"/>
                </a:cubicBezTo>
                <a:cubicBezTo>
                  <a:pt x="96417" y="56300"/>
                  <a:pt x="100909" y="51808"/>
                  <a:pt x="100909" y="46280"/>
                </a:cubicBezTo>
                <a:cubicBezTo>
                  <a:pt x="100909" y="42494"/>
                  <a:pt x="98756" y="39190"/>
                  <a:pt x="95639" y="37483"/>
                </a:cubicBezTo>
                <a:lnTo>
                  <a:pt x="11649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56" name="Google Shape;1651;p45">
            <a:extLst>
              <a:ext uri="{FF2B5EF4-FFF2-40B4-BE49-F238E27FC236}">
                <a16:creationId xmlns:a16="http://schemas.microsoft.com/office/drawing/2014/main" id="{3DDA60C6-7105-1ACB-5F61-CE51BF734161}"/>
              </a:ext>
            </a:extLst>
          </p:cNvPr>
          <p:cNvSpPr txBox="1"/>
          <p:nvPr/>
        </p:nvSpPr>
        <p:spPr>
          <a:xfrm>
            <a:off x="5720942" y="2434817"/>
            <a:ext cx="759509" cy="31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1652;p45">
            <a:extLst>
              <a:ext uri="{FF2B5EF4-FFF2-40B4-BE49-F238E27FC236}">
                <a16:creationId xmlns:a16="http://schemas.microsoft.com/office/drawing/2014/main" id="{51966078-C623-0EA2-21D1-91AA23E13790}"/>
              </a:ext>
            </a:extLst>
          </p:cNvPr>
          <p:cNvSpPr/>
          <p:nvPr/>
        </p:nvSpPr>
        <p:spPr>
          <a:xfrm>
            <a:off x="5315273" y="3165943"/>
            <a:ext cx="1644591" cy="1642936"/>
          </a:xfrm>
          <a:custGeom>
            <a:avLst/>
            <a:gdLst/>
            <a:ahLst/>
            <a:cxnLst/>
            <a:rect l="l" t="t" r="r" b="b"/>
            <a:pathLst>
              <a:path w="91034" h="90999" extrusionOk="0">
                <a:moveTo>
                  <a:pt x="43234" y="44906"/>
                </a:moveTo>
                <a:lnTo>
                  <a:pt x="43234" y="44944"/>
                </a:lnTo>
                <a:lnTo>
                  <a:pt x="43198" y="44906"/>
                </a:lnTo>
                <a:close/>
                <a:moveTo>
                  <a:pt x="45535" y="0"/>
                </a:moveTo>
                <a:cubicBezTo>
                  <a:pt x="36851" y="0"/>
                  <a:pt x="28760" y="2414"/>
                  <a:pt x="21896" y="6606"/>
                </a:cubicBezTo>
                <a:cubicBezTo>
                  <a:pt x="8907" y="14513"/>
                  <a:pt x="223" y="28689"/>
                  <a:pt x="0" y="44906"/>
                </a:cubicBezTo>
                <a:lnTo>
                  <a:pt x="0" y="45499"/>
                </a:lnTo>
                <a:cubicBezTo>
                  <a:pt x="0" y="61793"/>
                  <a:pt x="8572" y="76079"/>
                  <a:pt x="21412" y="84134"/>
                </a:cubicBezTo>
                <a:cubicBezTo>
                  <a:pt x="28389" y="88475"/>
                  <a:pt x="36667" y="90998"/>
                  <a:pt x="45535" y="90998"/>
                </a:cubicBezTo>
                <a:cubicBezTo>
                  <a:pt x="52922" y="90998"/>
                  <a:pt x="59934" y="89255"/>
                  <a:pt x="66133" y="86099"/>
                </a:cubicBezTo>
                <a:cubicBezTo>
                  <a:pt x="80904" y="78567"/>
                  <a:pt x="91034" y="63203"/>
                  <a:pt x="91034" y="45499"/>
                </a:cubicBezTo>
                <a:lnTo>
                  <a:pt x="91034" y="44906"/>
                </a:lnTo>
                <a:cubicBezTo>
                  <a:pt x="90811" y="27240"/>
                  <a:pt x="80533" y="12025"/>
                  <a:pt x="65649" y="4677"/>
                </a:cubicBezTo>
                <a:cubicBezTo>
                  <a:pt x="59563" y="1672"/>
                  <a:pt x="52735" y="0"/>
                  <a:pt x="45535" y="0"/>
                </a:cubicBezTo>
                <a:close/>
              </a:path>
            </a:pathLst>
          </a:custGeom>
          <a:solidFill>
            <a:schemeClr val="bg1">
              <a:lumMod val="10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Google Shape;1653;p45">
            <a:extLst>
              <a:ext uri="{FF2B5EF4-FFF2-40B4-BE49-F238E27FC236}">
                <a16:creationId xmlns:a16="http://schemas.microsoft.com/office/drawing/2014/main" id="{273CE69E-F872-6D56-F5C2-6293D65F59C6}"/>
              </a:ext>
            </a:extLst>
          </p:cNvPr>
          <p:cNvSpPr txBox="1"/>
          <p:nvPr/>
        </p:nvSpPr>
        <p:spPr>
          <a:xfrm>
            <a:off x="5363123" y="3655616"/>
            <a:ext cx="1579686" cy="6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2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Enter Text Here</a:t>
            </a:r>
            <a:endParaRPr sz="2000" b="1" dirty="0">
              <a:solidFill>
                <a:schemeClr val="bg2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8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738485E-C13D-F6D6-4727-45A73F3B15AF}"/>
              </a:ext>
            </a:extLst>
          </p:cNvPr>
          <p:cNvSpPr/>
          <p:nvPr/>
        </p:nvSpPr>
        <p:spPr>
          <a:xfrm>
            <a:off x="5309128" y="1968363"/>
            <a:ext cx="1573735" cy="1330520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E5AA206A-11C3-0497-8D5A-4FC3BC3F7D81}"/>
              </a:ext>
            </a:extLst>
          </p:cNvPr>
          <p:cNvSpPr/>
          <p:nvPr/>
        </p:nvSpPr>
        <p:spPr>
          <a:xfrm>
            <a:off x="4066226" y="2644059"/>
            <a:ext cx="1573735" cy="1330520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45246CC0-3B14-1A8A-0171-40B78D2DFDF0}"/>
              </a:ext>
            </a:extLst>
          </p:cNvPr>
          <p:cNvSpPr/>
          <p:nvPr/>
        </p:nvSpPr>
        <p:spPr>
          <a:xfrm>
            <a:off x="6554414" y="2644059"/>
            <a:ext cx="1573735" cy="1330520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10FF0527-9E64-BC38-6AB4-732A02152720}"/>
              </a:ext>
            </a:extLst>
          </p:cNvPr>
          <p:cNvSpPr/>
          <p:nvPr/>
        </p:nvSpPr>
        <p:spPr>
          <a:xfrm>
            <a:off x="6554414" y="3972485"/>
            <a:ext cx="1573735" cy="1330520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F4DEA46-FF0F-D265-82F7-86491AE35EBF}"/>
              </a:ext>
            </a:extLst>
          </p:cNvPr>
          <p:cNvSpPr/>
          <p:nvPr/>
        </p:nvSpPr>
        <p:spPr>
          <a:xfrm>
            <a:off x="5309128" y="4645437"/>
            <a:ext cx="1573735" cy="1330520"/>
          </a:xfrm>
          <a:prstGeom prst="flowChartPrepa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B0EEB482-07C4-9AF7-B735-444E6D6C93BE}"/>
              </a:ext>
            </a:extLst>
          </p:cNvPr>
          <p:cNvSpPr/>
          <p:nvPr/>
        </p:nvSpPr>
        <p:spPr>
          <a:xfrm>
            <a:off x="4063842" y="3972485"/>
            <a:ext cx="1573735" cy="1330520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0DACA59-720E-E9FA-0723-B554822C87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05" y="2342133"/>
            <a:ext cx="582981" cy="58298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7BB4CBC-CAB4-741B-5956-39D14E6A9F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9790" y="3017829"/>
            <a:ext cx="582981" cy="58298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F76863B-E91B-782D-6634-A4328E080B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9791" y="4346255"/>
            <a:ext cx="582981" cy="58298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5633580-7855-603E-71DD-954AC83EA2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06" y="5019207"/>
            <a:ext cx="582981" cy="58298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BA897F7-95AF-25A9-9D7C-3DAB17DB661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9219" y="4346255"/>
            <a:ext cx="582981" cy="58298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1D2A588-C1E2-D537-87D4-ADA5590AB5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61603" y="3017829"/>
            <a:ext cx="582981" cy="58298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84317B-E6FF-2F11-46B5-12FDB083EA0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128149" y="3309319"/>
            <a:ext cx="91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0D10755-5A93-C497-10A9-2D889E795B09}"/>
              </a:ext>
            </a:extLst>
          </p:cNvPr>
          <p:cNvSpPr txBox="1"/>
          <p:nvPr/>
        </p:nvSpPr>
        <p:spPr>
          <a:xfrm>
            <a:off x="9042602" y="2861953"/>
            <a:ext cx="1820160" cy="8947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3FEC4F-E5D6-EB5A-EEE3-B864C7BF5D4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128149" y="4637745"/>
            <a:ext cx="91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0A6C86-821A-7E5B-18B5-09B729FA2C7B}"/>
              </a:ext>
            </a:extLst>
          </p:cNvPr>
          <p:cNvSpPr txBox="1"/>
          <p:nvPr/>
        </p:nvSpPr>
        <p:spPr>
          <a:xfrm>
            <a:off x="9042602" y="4190379"/>
            <a:ext cx="1820160" cy="8947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D5E7FB-2134-E5AD-1E31-55ADD4F987A9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149398" y="3309319"/>
            <a:ext cx="91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FA8D97-95C8-0CD2-1260-2FC7289E91DF}"/>
              </a:ext>
            </a:extLst>
          </p:cNvPr>
          <p:cNvSpPr txBox="1"/>
          <p:nvPr/>
        </p:nvSpPr>
        <p:spPr>
          <a:xfrm>
            <a:off x="1329238" y="2861953"/>
            <a:ext cx="1820160" cy="8947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D91CC-C001-5B34-FDA4-48FCB508DB90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3147005" y="4637745"/>
            <a:ext cx="91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3C133E-90CD-C90E-905E-05AD463FCCDB}"/>
              </a:ext>
            </a:extLst>
          </p:cNvPr>
          <p:cNvSpPr txBox="1"/>
          <p:nvPr/>
        </p:nvSpPr>
        <p:spPr>
          <a:xfrm>
            <a:off x="1326845" y="4190379"/>
            <a:ext cx="1820160" cy="8947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CC693A-C95D-215A-EB54-26AE1B1B255A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50233" y="5966170"/>
            <a:ext cx="791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9CBAD2-993B-1D16-DCF2-77225109E743}"/>
              </a:ext>
            </a:extLst>
          </p:cNvPr>
          <p:cNvSpPr txBox="1"/>
          <p:nvPr/>
        </p:nvSpPr>
        <p:spPr>
          <a:xfrm>
            <a:off x="7341280" y="5657303"/>
            <a:ext cx="264031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3B7889-0947-4F44-087A-894C0E287A39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4787900" y="1849343"/>
            <a:ext cx="853858" cy="11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03A9B6-C139-83B2-374A-5F9B3A444CF9}"/>
              </a:ext>
            </a:extLst>
          </p:cNvPr>
          <p:cNvSpPr txBox="1"/>
          <p:nvPr/>
        </p:nvSpPr>
        <p:spPr>
          <a:xfrm>
            <a:off x="2349500" y="1540476"/>
            <a:ext cx="2438400" cy="61773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96AF4B-7BC7-0B0E-328D-88BFCC47B976}"/>
              </a:ext>
            </a:extLst>
          </p:cNvPr>
          <p:cNvSpPr txBox="1"/>
          <p:nvPr/>
        </p:nvSpPr>
        <p:spPr>
          <a:xfrm>
            <a:off x="5576507" y="3531975"/>
            <a:ext cx="1038994" cy="8803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4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5715AA4-2FAD-1EDC-7E1C-CBF501066EE2}"/>
              </a:ext>
            </a:extLst>
          </p:cNvPr>
          <p:cNvSpPr/>
          <p:nvPr/>
        </p:nvSpPr>
        <p:spPr>
          <a:xfrm rot="5400000">
            <a:off x="7163505" y="2305823"/>
            <a:ext cx="3634863" cy="3127320"/>
          </a:xfrm>
          <a:prstGeom prst="hexagon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2F0E7C-34EA-FEAA-C3FE-53A055C841F3}"/>
              </a:ext>
            </a:extLst>
          </p:cNvPr>
          <p:cNvCxnSpPr>
            <a:cxnSpLocks/>
          </p:cNvCxnSpPr>
          <p:nvPr/>
        </p:nvCxnSpPr>
        <p:spPr>
          <a:xfrm flipH="1">
            <a:off x="7954788" y="3196556"/>
            <a:ext cx="2052300" cy="1348272"/>
          </a:xfrm>
          <a:prstGeom prst="lin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F2AC08-5949-BB22-A29B-9F625B2D6338}"/>
              </a:ext>
            </a:extLst>
          </p:cNvPr>
          <p:cNvCxnSpPr>
            <a:cxnSpLocks/>
          </p:cNvCxnSpPr>
          <p:nvPr/>
        </p:nvCxnSpPr>
        <p:spPr>
          <a:xfrm>
            <a:off x="7954788" y="3196556"/>
            <a:ext cx="2052300" cy="1348272"/>
          </a:xfrm>
          <a:prstGeom prst="lin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86AF67B5-5B59-C275-D436-0FA4A6B2C0CF}"/>
              </a:ext>
            </a:extLst>
          </p:cNvPr>
          <p:cNvSpPr/>
          <p:nvPr/>
        </p:nvSpPr>
        <p:spPr>
          <a:xfrm rot="5400000">
            <a:off x="6835750" y="2331759"/>
            <a:ext cx="1163055" cy="1075019"/>
          </a:xfrm>
          <a:prstGeom prst="flowChartPreparation">
            <a:avLst/>
          </a:prstGeom>
          <a:gradFill>
            <a:gsLst>
              <a:gs pos="90000">
                <a:srgbClr val="CCE9DC"/>
              </a:gs>
              <a:gs pos="0">
                <a:schemeClr val="tx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48CB2DAC-BE61-13FB-AE86-88A8CBD42308}"/>
              </a:ext>
            </a:extLst>
          </p:cNvPr>
          <p:cNvSpPr/>
          <p:nvPr/>
        </p:nvSpPr>
        <p:spPr>
          <a:xfrm rot="5400000">
            <a:off x="9963069" y="4320090"/>
            <a:ext cx="1163055" cy="1075019"/>
          </a:xfrm>
          <a:prstGeom prst="flowChartPreparation">
            <a:avLst/>
          </a:prstGeom>
          <a:gradFill>
            <a:gsLst>
              <a:gs pos="90000">
                <a:srgbClr val="CCE9DC"/>
              </a:gs>
              <a:gs pos="0">
                <a:schemeClr val="tx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5930ED39-CBBC-BDB6-E1EA-1F313247AA43}"/>
              </a:ext>
            </a:extLst>
          </p:cNvPr>
          <p:cNvSpPr/>
          <p:nvPr/>
        </p:nvSpPr>
        <p:spPr>
          <a:xfrm rot="5400000">
            <a:off x="6835750" y="4320090"/>
            <a:ext cx="1163055" cy="1075019"/>
          </a:xfrm>
          <a:prstGeom prst="flowChartPreparation">
            <a:avLst/>
          </a:prstGeom>
          <a:gradFill>
            <a:gsLst>
              <a:gs pos="90000">
                <a:srgbClr val="CCE9DC"/>
              </a:gs>
              <a:gs pos="0">
                <a:schemeClr val="tx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9FF469D4-C1D1-EF44-6C1A-BEF33E7E98AC}"/>
              </a:ext>
            </a:extLst>
          </p:cNvPr>
          <p:cNvSpPr>
            <a:spLocks/>
          </p:cNvSpPr>
          <p:nvPr/>
        </p:nvSpPr>
        <p:spPr>
          <a:xfrm rot="5400000">
            <a:off x="8399409" y="1451465"/>
            <a:ext cx="1163055" cy="1075019"/>
          </a:xfrm>
          <a:prstGeom prst="flowChartPreparation">
            <a:avLst/>
          </a:prstGeom>
          <a:gradFill>
            <a:gsLst>
              <a:gs pos="90000">
                <a:srgbClr val="CCE9DC"/>
              </a:gs>
              <a:gs pos="0">
                <a:schemeClr val="tx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E352FC-9EA9-2F96-C904-064B1AEC40AC}"/>
              </a:ext>
            </a:extLst>
          </p:cNvPr>
          <p:cNvCxnSpPr>
            <a:cxnSpLocks/>
          </p:cNvCxnSpPr>
          <p:nvPr/>
        </p:nvCxnSpPr>
        <p:spPr>
          <a:xfrm>
            <a:off x="8980938" y="2599530"/>
            <a:ext cx="0" cy="2538214"/>
          </a:xfrm>
          <a:prstGeom prst="lin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F607D849-E09C-FC5E-F60F-6DDE5F42DEB7}"/>
              </a:ext>
            </a:extLst>
          </p:cNvPr>
          <p:cNvSpPr/>
          <p:nvPr/>
        </p:nvSpPr>
        <p:spPr>
          <a:xfrm rot="5400000">
            <a:off x="8353871" y="3334402"/>
            <a:ext cx="1254125" cy="1075019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3E2F9-6578-AA46-D1BA-93FD72297C3C}"/>
              </a:ext>
            </a:extLst>
          </p:cNvPr>
          <p:cNvSpPr txBox="1"/>
          <p:nvPr/>
        </p:nvSpPr>
        <p:spPr>
          <a:xfrm>
            <a:off x="8571430" y="1773531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AC324-B899-E32B-B569-359E2D5ED6EC}"/>
              </a:ext>
            </a:extLst>
          </p:cNvPr>
          <p:cNvSpPr txBox="1"/>
          <p:nvPr/>
        </p:nvSpPr>
        <p:spPr>
          <a:xfrm>
            <a:off x="10135094" y="4642157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74BD4-2B97-F0B6-34F6-1CA38EAB6CA8}"/>
              </a:ext>
            </a:extLst>
          </p:cNvPr>
          <p:cNvSpPr txBox="1"/>
          <p:nvPr/>
        </p:nvSpPr>
        <p:spPr>
          <a:xfrm>
            <a:off x="7007775" y="2653825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28789-C8B3-4C28-F71F-B9C375EDD2DE}"/>
              </a:ext>
            </a:extLst>
          </p:cNvPr>
          <p:cNvSpPr txBox="1"/>
          <p:nvPr/>
        </p:nvSpPr>
        <p:spPr>
          <a:xfrm>
            <a:off x="7007775" y="4642157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A1DBE-5027-4C9C-9313-32ADBE2C0F95}"/>
              </a:ext>
            </a:extLst>
          </p:cNvPr>
          <p:cNvSpPr txBox="1"/>
          <p:nvPr/>
        </p:nvSpPr>
        <p:spPr>
          <a:xfrm>
            <a:off x="8571434" y="3656468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Lorem Ipsum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A6F6124B-436D-9334-E3DA-9F8989FAA07A}"/>
              </a:ext>
            </a:extLst>
          </p:cNvPr>
          <p:cNvSpPr/>
          <p:nvPr/>
        </p:nvSpPr>
        <p:spPr>
          <a:xfrm rot="5400000">
            <a:off x="9963069" y="2331759"/>
            <a:ext cx="1163055" cy="1075019"/>
          </a:xfrm>
          <a:prstGeom prst="flowChartPreparation">
            <a:avLst/>
          </a:prstGeom>
          <a:gradFill>
            <a:gsLst>
              <a:gs pos="90000">
                <a:srgbClr val="CCE9DC"/>
              </a:gs>
              <a:gs pos="0">
                <a:schemeClr val="tx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87A361-EA64-8ED1-6760-DF7F8A46EAD5}"/>
              </a:ext>
            </a:extLst>
          </p:cNvPr>
          <p:cNvSpPr txBox="1"/>
          <p:nvPr/>
        </p:nvSpPr>
        <p:spPr>
          <a:xfrm>
            <a:off x="10135094" y="2653825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3</a:t>
            </a:r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A4881E93-9898-5349-C2F0-A15A895BF2BF}"/>
              </a:ext>
            </a:extLst>
          </p:cNvPr>
          <p:cNvSpPr/>
          <p:nvPr/>
        </p:nvSpPr>
        <p:spPr>
          <a:xfrm rot="5400000">
            <a:off x="8399409" y="5210790"/>
            <a:ext cx="1163055" cy="1075019"/>
          </a:xfrm>
          <a:prstGeom prst="flowChartPreparation">
            <a:avLst/>
          </a:prstGeom>
          <a:gradFill>
            <a:gsLst>
              <a:gs pos="90000">
                <a:srgbClr val="CCE9DC"/>
              </a:gs>
              <a:gs pos="0">
                <a:schemeClr val="tx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50828-FA48-D29B-4500-859933D5BD26}"/>
              </a:ext>
            </a:extLst>
          </p:cNvPr>
          <p:cNvSpPr txBox="1"/>
          <p:nvPr/>
        </p:nvSpPr>
        <p:spPr>
          <a:xfrm>
            <a:off x="8571434" y="5532857"/>
            <a:ext cx="8190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5</a:t>
            </a:r>
          </a:p>
        </p:txBody>
      </p:sp>
      <p:sp>
        <p:nvSpPr>
          <p:cNvPr id="45" name="Flowchart: Preparation 44">
            <a:extLst>
              <a:ext uri="{FF2B5EF4-FFF2-40B4-BE49-F238E27FC236}">
                <a16:creationId xmlns:a16="http://schemas.microsoft.com/office/drawing/2014/main" id="{E980D8A2-CC95-D6B6-FFE4-ED96BA1F33B9}"/>
              </a:ext>
            </a:extLst>
          </p:cNvPr>
          <p:cNvSpPr/>
          <p:nvPr/>
        </p:nvSpPr>
        <p:spPr>
          <a:xfrm>
            <a:off x="671785" y="1744050"/>
            <a:ext cx="475085" cy="38855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6" name="Flowchart: Preparation 45">
            <a:extLst>
              <a:ext uri="{FF2B5EF4-FFF2-40B4-BE49-F238E27FC236}">
                <a16:creationId xmlns:a16="http://schemas.microsoft.com/office/drawing/2014/main" id="{38CCE65A-4DA1-A82E-7016-6F1C24C7CEAC}"/>
              </a:ext>
            </a:extLst>
          </p:cNvPr>
          <p:cNvSpPr/>
          <p:nvPr/>
        </p:nvSpPr>
        <p:spPr>
          <a:xfrm>
            <a:off x="671785" y="2521729"/>
            <a:ext cx="475085" cy="38855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7" name="Flowchart: Preparation 46">
            <a:extLst>
              <a:ext uri="{FF2B5EF4-FFF2-40B4-BE49-F238E27FC236}">
                <a16:creationId xmlns:a16="http://schemas.microsoft.com/office/drawing/2014/main" id="{F84E351B-6B74-6067-B0FE-AFEB72B17481}"/>
              </a:ext>
            </a:extLst>
          </p:cNvPr>
          <p:cNvSpPr/>
          <p:nvPr/>
        </p:nvSpPr>
        <p:spPr>
          <a:xfrm>
            <a:off x="671785" y="3299409"/>
            <a:ext cx="475085" cy="38855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8" name="Flowchart: Preparation 47">
            <a:extLst>
              <a:ext uri="{FF2B5EF4-FFF2-40B4-BE49-F238E27FC236}">
                <a16:creationId xmlns:a16="http://schemas.microsoft.com/office/drawing/2014/main" id="{45709FD9-5561-0668-B59F-E26864474AE0}"/>
              </a:ext>
            </a:extLst>
          </p:cNvPr>
          <p:cNvSpPr/>
          <p:nvPr/>
        </p:nvSpPr>
        <p:spPr>
          <a:xfrm>
            <a:off x="671785" y="4077088"/>
            <a:ext cx="475085" cy="38855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9" name="Flowchart: Preparation 48">
            <a:extLst>
              <a:ext uri="{FF2B5EF4-FFF2-40B4-BE49-F238E27FC236}">
                <a16:creationId xmlns:a16="http://schemas.microsoft.com/office/drawing/2014/main" id="{25E22009-B0DB-D1BA-DC97-FE56A17206E4}"/>
              </a:ext>
            </a:extLst>
          </p:cNvPr>
          <p:cNvSpPr/>
          <p:nvPr/>
        </p:nvSpPr>
        <p:spPr>
          <a:xfrm>
            <a:off x="671785" y="4854767"/>
            <a:ext cx="475085" cy="38855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0" name="Flowchart: Preparation 49">
            <a:extLst>
              <a:ext uri="{FF2B5EF4-FFF2-40B4-BE49-F238E27FC236}">
                <a16:creationId xmlns:a16="http://schemas.microsoft.com/office/drawing/2014/main" id="{0257C834-19BD-6713-21C9-B3E287B6003F}"/>
              </a:ext>
            </a:extLst>
          </p:cNvPr>
          <p:cNvSpPr/>
          <p:nvPr/>
        </p:nvSpPr>
        <p:spPr>
          <a:xfrm>
            <a:off x="671785" y="5632447"/>
            <a:ext cx="475085" cy="388557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96539-72EA-0853-3978-A60DE48430C2}"/>
              </a:ext>
            </a:extLst>
          </p:cNvPr>
          <p:cNvSpPr txBox="1"/>
          <p:nvPr/>
        </p:nvSpPr>
        <p:spPr>
          <a:xfrm>
            <a:off x="1335961" y="1549489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1: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570D5-8271-AE56-0A2C-5AB34DBE0141}"/>
              </a:ext>
            </a:extLst>
          </p:cNvPr>
          <p:cNvSpPr txBox="1"/>
          <p:nvPr/>
        </p:nvSpPr>
        <p:spPr>
          <a:xfrm>
            <a:off x="1335961" y="2327168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2: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6589C4-9925-C1B0-F858-5DFE8F95DC4F}"/>
              </a:ext>
            </a:extLst>
          </p:cNvPr>
          <p:cNvSpPr txBox="1"/>
          <p:nvPr/>
        </p:nvSpPr>
        <p:spPr>
          <a:xfrm>
            <a:off x="1335961" y="3104847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3: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C2FC86-CD6F-0B62-8609-F2A5BB39C513}"/>
              </a:ext>
            </a:extLst>
          </p:cNvPr>
          <p:cNvSpPr txBox="1"/>
          <p:nvPr/>
        </p:nvSpPr>
        <p:spPr>
          <a:xfrm>
            <a:off x="1335961" y="3882526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4: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711D97-3E4C-108A-3053-05FC6482BB13}"/>
              </a:ext>
            </a:extLst>
          </p:cNvPr>
          <p:cNvSpPr txBox="1"/>
          <p:nvPr/>
        </p:nvSpPr>
        <p:spPr>
          <a:xfrm>
            <a:off x="1335961" y="4660205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5: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2EBDDC-809A-2E43-50B8-E0D414662897}"/>
              </a:ext>
            </a:extLst>
          </p:cNvPr>
          <p:cNvSpPr txBox="1"/>
          <p:nvPr/>
        </p:nvSpPr>
        <p:spPr>
          <a:xfrm>
            <a:off x="1335961" y="5437886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6: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39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" name="Freeform 26">
            <a:extLst>
              <a:ext uri="{FF2B5EF4-FFF2-40B4-BE49-F238E27FC236}">
                <a16:creationId xmlns:a16="http://schemas.microsoft.com/office/drawing/2014/main" id="{D5B34B24-98DE-8594-D356-10BA224EB855}"/>
              </a:ext>
            </a:extLst>
          </p:cNvPr>
          <p:cNvSpPr/>
          <p:nvPr/>
        </p:nvSpPr>
        <p:spPr>
          <a:xfrm rot="21060606">
            <a:off x="1200537" y="1729281"/>
            <a:ext cx="2149064" cy="1505164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4" name="Freeform 27">
            <a:extLst>
              <a:ext uri="{FF2B5EF4-FFF2-40B4-BE49-F238E27FC236}">
                <a16:creationId xmlns:a16="http://schemas.microsoft.com/office/drawing/2014/main" id="{E6739E97-AA53-E2EC-607F-0787AA86BBEB}"/>
              </a:ext>
            </a:extLst>
          </p:cNvPr>
          <p:cNvSpPr/>
          <p:nvPr/>
        </p:nvSpPr>
        <p:spPr>
          <a:xfrm rot="3040685">
            <a:off x="2792151" y="1758425"/>
            <a:ext cx="2149064" cy="1505164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6" name="Freeform 24">
            <a:extLst>
              <a:ext uri="{FF2B5EF4-FFF2-40B4-BE49-F238E27FC236}">
                <a16:creationId xmlns:a16="http://schemas.microsoft.com/office/drawing/2014/main" id="{94A96DA6-7FD4-C1D7-DA45-0D42E8B3F2C6}"/>
              </a:ext>
            </a:extLst>
          </p:cNvPr>
          <p:cNvSpPr/>
          <p:nvPr/>
        </p:nvSpPr>
        <p:spPr>
          <a:xfrm rot="6624934">
            <a:off x="3585395" y="3163801"/>
            <a:ext cx="2149064" cy="1505164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E8603D5F-0984-8EE3-15A5-5B515084AF44}"/>
              </a:ext>
            </a:extLst>
          </p:cNvPr>
          <p:cNvSpPr/>
          <p:nvPr/>
        </p:nvSpPr>
        <p:spPr>
          <a:xfrm rot="10341217">
            <a:off x="2749234" y="4555354"/>
            <a:ext cx="2149064" cy="1505165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8" name="Freeform 22">
            <a:extLst>
              <a:ext uri="{FF2B5EF4-FFF2-40B4-BE49-F238E27FC236}">
                <a16:creationId xmlns:a16="http://schemas.microsoft.com/office/drawing/2014/main" id="{785C421F-56F2-2792-A647-48E9D86D4173}"/>
              </a:ext>
            </a:extLst>
          </p:cNvPr>
          <p:cNvSpPr/>
          <p:nvPr/>
        </p:nvSpPr>
        <p:spPr>
          <a:xfrm rot="13883841">
            <a:off x="1147645" y="4493675"/>
            <a:ext cx="2149064" cy="1505164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BF367AD2-A91D-3491-CEF8-A6A8326F9A94}"/>
              </a:ext>
            </a:extLst>
          </p:cNvPr>
          <p:cNvSpPr/>
          <p:nvPr/>
        </p:nvSpPr>
        <p:spPr>
          <a:xfrm rot="17448745">
            <a:off x="371665" y="3105238"/>
            <a:ext cx="2149064" cy="1505164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56367-509A-ED96-75F9-3438323DDBCA}"/>
              </a:ext>
            </a:extLst>
          </p:cNvPr>
          <p:cNvSpPr txBox="1"/>
          <p:nvPr/>
        </p:nvSpPr>
        <p:spPr>
          <a:xfrm>
            <a:off x="2027163" y="2013363"/>
            <a:ext cx="755527" cy="7474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</a:rPr>
              <a:t>Enter Text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3953E-010A-186E-E189-C35E27B31125}"/>
              </a:ext>
            </a:extLst>
          </p:cNvPr>
          <p:cNvSpPr txBox="1"/>
          <p:nvPr/>
        </p:nvSpPr>
        <p:spPr>
          <a:xfrm>
            <a:off x="2657000" y="189744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F8A7-7983-8ABE-1146-6647CD12AB05}"/>
              </a:ext>
            </a:extLst>
          </p:cNvPr>
          <p:cNvSpPr txBox="1"/>
          <p:nvPr/>
        </p:nvSpPr>
        <p:spPr>
          <a:xfrm>
            <a:off x="3398099" y="19242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B32BD-9BB2-2731-E028-571D636E5A28}"/>
              </a:ext>
            </a:extLst>
          </p:cNvPr>
          <p:cNvSpPr txBox="1"/>
          <p:nvPr/>
        </p:nvSpPr>
        <p:spPr>
          <a:xfrm>
            <a:off x="3557244" y="2237274"/>
            <a:ext cx="1057939" cy="5813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</a:rPr>
              <a:t>Enter Text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ACABE-6C72-519C-439C-3F1D23E82E05}"/>
              </a:ext>
            </a:extLst>
          </p:cNvPr>
          <p:cNvSpPr txBox="1"/>
          <p:nvPr/>
        </p:nvSpPr>
        <p:spPr>
          <a:xfrm>
            <a:off x="4431720" y="33734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98419-3146-B294-6F77-498661084BDD}"/>
              </a:ext>
            </a:extLst>
          </p:cNvPr>
          <p:cNvSpPr txBox="1"/>
          <p:nvPr/>
        </p:nvSpPr>
        <p:spPr>
          <a:xfrm>
            <a:off x="4164463" y="3764709"/>
            <a:ext cx="1057939" cy="5813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</a:rPr>
              <a:t>Enter Text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02CF4-7B3E-A573-C3AA-60C4EDC2902F}"/>
              </a:ext>
            </a:extLst>
          </p:cNvPr>
          <p:cNvSpPr txBox="1"/>
          <p:nvPr/>
        </p:nvSpPr>
        <p:spPr>
          <a:xfrm>
            <a:off x="3811018" y="49656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089A6-6002-ED8B-D9F0-96C931F1655C}"/>
              </a:ext>
            </a:extLst>
          </p:cNvPr>
          <p:cNvSpPr txBox="1"/>
          <p:nvPr/>
        </p:nvSpPr>
        <p:spPr>
          <a:xfrm>
            <a:off x="3187671" y="5062688"/>
            <a:ext cx="755527" cy="7474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</a:rPr>
              <a:t>Enter Text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FBA11-AF55-37BD-592C-D5B3CA1DC5E0}"/>
              </a:ext>
            </a:extLst>
          </p:cNvPr>
          <p:cNvSpPr txBox="1"/>
          <p:nvPr/>
        </p:nvSpPr>
        <p:spPr>
          <a:xfrm>
            <a:off x="2217805" y="53423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39683-6B95-2E1B-E17D-371731B3F039}"/>
              </a:ext>
            </a:extLst>
          </p:cNvPr>
          <p:cNvSpPr txBox="1"/>
          <p:nvPr/>
        </p:nvSpPr>
        <p:spPr>
          <a:xfrm>
            <a:off x="1465684" y="4841423"/>
            <a:ext cx="1057939" cy="5813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</a:rPr>
              <a:t>Enter Text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8C9C8-0B9A-B919-43C3-E69BA0F9EF3F}"/>
              </a:ext>
            </a:extLst>
          </p:cNvPr>
          <p:cNvSpPr txBox="1"/>
          <p:nvPr/>
        </p:nvSpPr>
        <p:spPr>
          <a:xfrm>
            <a:off x="1197919" y="38593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8D069-71EA-30A6-A3B0-72608C2383AD}"/>
              </a:ext>
            </a:extLst>
          </p:cNvPr>
          <p:cNvSpPr txBox="1"/>
          <p:nvPr/>
        </p:nvSpPr>
        <p:spPr>
          <a:xfrm>
            <a:off x="904206" y="3358501"/>
            <a:ext cx="1057939" cy="5813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Enter Text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BD8A1D-741E-B73A-BF50-CACD0C9E2318}"/>
              </a:ext>
            </a:extLst>
          </p:cNvPr>
          <p:cNvSpPr txBox="1"/>
          <p:nvPr/>
        </p:nvSpPr>
        <p:spPr>
          <a:xfrm>
            <a:off x="2296989" y="3719932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2"/>
                </a:solidFill>
              </a:rPr>
              <a:t>Lorem Ipsum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C985F9B9-DDDB-8E01-7554-572C5044111E}"/>
              </a:ext>
            </a:extLst>
          </p:cNvPr>
          <p:cNvSpPr/>
          <p:nvPr/>
        </p:nvSpPr>
        <p:spPr>
          <a:xfrm rot="5400000">
            <a:off x="5905805" y="1666920"/>
            <a:ext cx="365760" cy="36576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E9A74D88-332E-DD5C-4654-95FCDD54DD65}"/>
              </a:ext>
            </a:extLst>
          </p:cNvPr>
          <p:cNvSpPr/>
          <p:nvPr/>
        </p:nvSpPr>
        <p:spPr>
          <a:xfrm rot="5400000">
            <a:off x="5905805" y="2444599"/>
            <a:ext cx="365760" cy="36576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9F648F1D-85B8-9CCB-27F8-89ADE7FB1B94}"/>
              </a:ext>
            </a:extLst>
          </p:cNvPr>
          <p:cNvSpPr/>
          <p:nvPr/>
        </p:nvSpPr>
        <p:spPr>
          <a:xfrm rot="5400000">
            <a:off x="5905805" y="3222278"/>
            <a:ext cx="365760" cy="36576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A80BA8FF-B52A-4695-D034-0046E123C5C1}"/>
              </a:ext>
            </a:extLst>
          </p:cNvPr>
          <p:cNvSpPr/>
          <p:nvPr/>
        </p:nvSpPr>
        <p:spPr>
          <a:xfrm rot="5400000">
            <a:off x="5905805" y="3999957"/>
            <a:ext cx="365760" cy="36576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D593D5D6-5B44-885B-1956-D10F536C298C}"/>
              </a:ext>
            </a:extLst>
          </p:cNvPr>
          <p:cNvSpPr/>
          <p:nvPr/>
        </p:nvSpPr>
        <p:spPr>
          <a:xfrm rot="5400000">
            <a:off x="5905805" y="4777636"/>
            <a:ext cx="365760" cy="36576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2365F4C9-8CCD-1BAD-D096-706FA5BB766E}"/>
              </a:ext>
            </a:extLst>
          </p:cNvPr>
          <p:cNvSpPr/>
          <p:nvPr/>
        </p:nvSpPr>
        <p:spPr>
          <a:xfrm rot="5400000">
            <a:off x="5905805" y="5555317"/>
            <a:ext cx="365760" cy="36576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769ABF-552D-6368-CB07-36B66AAA01CA}"/>
              </a:ext>
            </a:extLst>
          </p:cNvPr>
          <p:cNvSpPr txBox="1"/>
          <p:nvPr/>
        </p:nvSpPr>
        <p:spPr>
          <a:xfrm>
            <a:off x="6381298" y="1460961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1: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EBAF52-921A-83A1-8B9E-22FA3ABA07FD}"/>
              </a:ext>
            </a:extLst>
          </p:cNvPr>
          <p:cNvSpPr txBox="1"/>
          <p:nvPr/>
        </p:nvSpPr>
        <p:spPr>
          <a:xfrm>
            <a:off x="6381298" y="2238640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2: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D749C-53CE-C4E1-A25D-0AA86BB7B677}"/>
              </a:ext>
            </a:extLst>
          </p:cNvPr>
          <p:cNvSpPr txBox="1"/>
          <p:nvPr/>
        </p:nvSpPr>
        <p:spPr>
          <a:xfrm>
            <a:off x="6381298" y="3016319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3: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7E275-F740-3D69-E5DB-90E1BADA4C71}"/>
              </a:ext>
            </a:extLst>
          </p:cNvPr>
          <p:cNvSpPr txBox="1"/>
          <p:nvPr/>
        </p:nvSpPr>
        <p:spPr>
          <a:xfrm>
            <a:off x="6381298" y="3793998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4: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5EB00-CECB-1711-0F62-485504F69856}"/>
              </a:ext>
            </a:extLst>
          </p:cNvPr>
          <p:cNvSpPr txBox="1"/>
          <p:nvPr/>
        </p:nvSpPr>
        <p:spPr>
          <a:xfrm>
            <a:off x="6381298" y="4571677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5: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86B81D-1D8E-7F69-C4F9-2F82C389C609}"/>
              </a:ext>
            </a:extLst>
          </p:cNvPr>
          <p:cNvSpPr txBox="1"/>
          <p:nvPr/>
        </p:nvSpPr>
        <p:spPr>
          <a:xfrm>
            <a:off x="6381298" y="5349358"/>
            <a:ext cx="5224918" cy="777679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 6:</a:t>
            </a:r>
          </a:p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81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F5C05-6B64-FDDD-B977-2A7778EF3E42}"/>
              </a:ext>
            </a:extLst>
          </p:cNvPr>
          <p:cNvSpPr/>
          <p:nvPr/>
        </p:nvSpPr>
        <p:spPr bwMode="auto">
          <a:xfrm>
            <a:off x="7869901" y="2746692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88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68EF71-C2E4-6393-0386-7DCA3E2CD814}"/>
              </a:ext>
            </a:extLst>
          </p:cNvPr>
          <p:cNvGrpSpPr/>
          <p:nvPr/>
        </p:nvGrpSpPr>
        <p:grpSpPr>
          <a:xfrm>
            <a:off x="8164579" y="3041370"/>
            <a:ext cx="1607744" cy="1607744"/>
            <a:chOff x="8148395" y="3217333"/>
            <a:chExt cx="1320800" cy="1320800"/>
          </a:xfrm>
        </p:grpSpPr>
        <p:sp>
          <p:nvSpPr>
            <p:cNvPr id="10" name="Oval 95">
              <a:extLst>
                <a:ext uri="{FF2B5EF4-FFF2-40B4-BE49-F238E27FC236}">
                  <a16:creationId xmlns:a16="http://schemas.microsoft.com/office/drawing/2014/main" id="{F438E057-2021-275C-C497-35A736C7F9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48395" y="3217333"/>
              <a:ext cx="1320800" cy="132080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altLang="en-US">
                <a:solidFill>
                  <a:schemeClr val="bg2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" name="Picture 96">
              <a:extLst>
                <a:ext uri="{FF2B5EF4-FFF2-40B4-BE49-F238E27FC236}">
                  <a16:creationId xmlns:a16="http://schemas.microsoft.com/office/drawing/2014/main" id="{6888460C-AC3C-924B-2EDD-9EA84D5A9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428565" y="3225030"/>
              <a:ext cx="760461" cy="40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22468B-EC63-511F-511B-FC957A9490D0}"/>
                </a:ext>
              </a:extLst>
            </p:cNvPr>
            <p:cNvSpPr txBox="1"/>
            <p:nvPr/>
          </p:nvSpPr>
          <p:spPr>
            <a:xfrm>
              <a:off x="8378010" y="3594450"/>
              <a:ext cx="874056" cy="480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+mn-lt"/>
                </a:rPr>
                <a:t>Enter Text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+mn-lt"/>
                </a:rPr>
                <a:t>Here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21BA95A-21B0-D21F-24B3-8AAE15911414}"/>
              </a:ext>
            </a:extLst>
          </p:cNvPr>
          <p:cNvSpPr/>
          <p:nvPr/>
        </p:nvSpPr>
        <p:spPr bwMode="auto">
          <a:xfrm>
            <a:off x="8367469" y="15494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8F7A7FC-BE3B-907A-70C9-6838B1A1F72C}"/>
              </a:ext>
            </a:extLst>
          </p:cNvPr>
          <p:cNvSpPr/>
          <p:nvPr/>
        </p:nvSpPr>
        <p:spPr bwMode="auto">
          <a:xfrm rot="8100000">
            <a:off x="8477196" y="1655125"/>
            <a:ext cx="1005840" cy="1005840"/>
          </a:xfrm>
          <a:prstGeom prst="teardrop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1000">
                <a:schemeClr val="accent1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BF93F-D183-6C51-C971-74A121E5316B}"/>
              </a:ext>
            </a:extLst>
          </p:cNvPr>
          <p:cNvSpPr txBox="1"/>
          <p:nvPr/>
        </p:nvSpPr>
        <p:spPr>
          <a:xfrm>
            <a:off x="8526627" y="1915575"/>
            <a:ext cx="9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0415BA-0239-EC79-F640-48484AF493C7}"/>
              </a:ext>
            </a:extLst>
          </p:cNvPr>
          <p:cNvSpPr/>
          <p:nvPr/>
        </p:nvSpPr>
        <p:spPr bwMode="auto">
          <a:xfrm>
            <a:off x="9579804" y="2051645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DD6E5CC4-1933-66A1-1B7D-9C7C3982B415}"/>
              </a:ext>
            </a:extLst>
          </p:cNvPr>
          <p:cNvSpPr/>
          <p:nvPr/>
        </p:nvSpPr>
        <p:spPr bwMode="auto">
          <a:xfrm rot="10800000">
            <a:off x="9683181" y="2141790"/>
            <a:ext cx="1005840" cy="1005840"/>
          </a:xfrm>
          <a:prstGeom prst="teardrop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D1B93-0D8D-336A-67AE-877E413D6940}"/>
              </a:ext>
            </a:extLst>
          </p:cNvPr>
          <p:cNvSpPr txBox="1"/>
          <p:nvPr/>
        </p:nvSpPr>
        <p:spPr>
          <a:xfrm>
            <a:off x="9728070" y="2414940"/>
            <a:ext cx="9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982268-AD17-A57A-E850-7585567E3D06}"/>
              </a:ext>
            </a:extLst>
          </p:cNvPr>
          <p:cNvSpPr/>
          <p:nvPr/>
        </p:nvSpPr>
        <p:spPr bwMode="auto">
          <a:xfrm>
            <a:off x="10081969" y="32639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1C41D0D-F445-2349-8504-840A892C0F16}"/>
              </a:ext>
            </a:extLst>
          </p:cNvPr>
          <p:cNvSpPr/>
          <p:nvPr/>
        </p:nvSpPr>
        <p:spPr bwMode="auto">
          <a:xfrm rot="13500000">
            <a:off x="10203922" y="3353127"/>
            <a:ext cx="1005840" cy="1005840"/>
          </a:xfrm>
          <a:prstGeom prst="teardrop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1000">
                <a:schemeClr val="accent1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881080-ED1A-6406-C5A4-107B35C54866}"/>
              </a:ext>
            </a:extLst>
          </p:cNvPr>
          <p:cNvSpPr txBox="1"/>
          <p:nvPr/>
        </p:nvSpPr>
        <p:spPr>
          <a:xfrm>
            <a:off x="10242461" y="3622353"/>
            <a:ext cx="9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D20AEB-0457-87EE-97F0-AA47DAB2D256}"/>
              </a:ext>
            </a:extLst>
          </p:cNvPr>
          <p:cNvSpPr/>
          <p:nvPr/>
        </p:nvSpPr>
        <p:spPr bwMode="auto">
          <a:xfrm>
            <a:off x="9579804" y="4476315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0310C60B-13E9-4FAB-7A3F-6060772A7A14}"/>
              </a:ext>
            </a:extLst>
          </p:cNvPr>
          <p:cNvSpPr/>
          <p:nvPr/>
        </p:nvSpPr>
        <p:spPr bwMode="auto">
          <a:xfrm rot="16200000">
            <a:off x="9693213" y="4571034"/>
            <a:ext cx="1005840" cy="1005840"/>
          </a:xfrm>
          <a:prstGeom prst="teardrop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0C2BE-1C79-6FCC-58D3-9B878A2A3403}"/>
              </a:ext>
            </a:extLst>
          </p:cNvPr>
          <p:cNvSpPr txBox="1"/>
          <p:nvPr/>
        </p:nvSpPr>
        <p:spPr>
          <a:xfrm>
            <a:off x="9738102" y="4826990"/>
            <a:ext cx="9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5FF21B-4189-375E-055C-5E97EEC54411}"/>
              </a:ext>
            </a:extLst>
          </p:cNvPr>
          <p:cNvSpPr/>
          <p:nvPr/>
        </p:nvSpPr>
        <p:spPr bwMode="auto">
          <a:xfrm>
            <a:off x="8367469" y="49784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1CFB7D27-6106-DF79-BF4D-E5CAB44BA485}"/>
              </a:ext>
            </a:extLst>
          </p:cNvPr>
          <p:cNvSpPr/>
          <p:nvPr/>
        </p:nvSpPr>
        <p:spPr bwMode="auto">
          <a:xfrm rot="18900000">
            <a:off x="8472912" y="5080327"/>
            <a:ext cx="1005840" cy="1005840"/>
          </a:xfrm>
          <a:prstGeom prst="teardrop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1000">
                <a:schemeClr val="accent1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C222C9-5417-21D7-5ABD-C8B1B6CB57BD}"/>
              </a:ext>
            </a:extLst>
          </p:cNvPr>
          <p:cNvSpPr txBox="1"/>
          <p:nvPr/>
        </p:nvSpPr>
        <p:spPr>
          <a:xfrm>
            <a:off x="8511450" y="5354405"/>
            <a:ext cx="925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53993C2-5C96-DF84-EE7C-8066B1F74514}"/>
              </a:ext>
            </a:extLst>
          </p:cNvPr>
          <p:cNvSpPr/>
          <p:nvPr/>
        </p:nvSpPr>
        <p:spPr bwMode="auto">
          <a:xfrm>
            <a:off x="7155134" y="4476315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D9016E45-8A0D-27B9-6CD4-5E01A48E71B3}"/>
              </a:ext>
            </a:extLst>
          </p:cNvPr>
          <p:cNvSpPr/>
          <p:nvPr/>
        </p:nvSpPr>
        <p:spPr bwMode="auto">
          <a:xfrm>
            <a:off x="7260577" y="4569272"/>
            <a:ext cx="1005840" cy="1005840"/>
          </a:xfrm>
          <a:prstGeom prst="teardrop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8A341D-233F-8ECF-5A7B-6088413D9F56}"/>
              </a:ext>
            </a:extLst>
          </p:cNvPr>
          <p:cNvSpPr txBox="1"/>
          <p:nvPr/>
        </p:nvSpPr>
        <p:spPr>
          <a:xfrm>
            <a:off x="7311816" y="4859046"/>
            <a:ext cx="9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E089C8-37E0-2D7C-CA80-F38164E8CC68}"/>
              </a:ext>
            </a:extLst>
          </p:cNvPr>
          <p:cNvSpPr/>
          <p:nvPr/>
        </p:nvSpPr>
        <p:spPr bwMode="auto">
          <a:xfrm>
            <a:off x="6652969" y="32639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47" name="Teardrop 46">
            <a:extLst>
              <a:ext uri="{FF2B5EF4-FFF2-40B4-BE49-F238E27FC236}">
                <a16:creationId xmlns:a16="http://schemas.microsoft.com/office/drawing/2014/main" id="{5D8537A4-239F-EB9A-9840-B98F060A133E}"/>
              </a:ext>
            </a:extLst>
          </p:cNvPr>
          <p:cNvSpPr/>
          <p:nvPr/>
        </p:nvSpPr>
        <p:spPr bwMode="auto">
          <a:xfrm rot="2700000">
            <a:off x="6750242" y="3358448"/>
            <a:ext cx="1005840" cy="1005840"/>
          </a:xfrm>
          <a:prstGeom prst="teardrop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1000">
                <a:schemeClr val="accent1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20E341-7188-D939-74D7-A201890FDCB2}"/>
              </a:ext>
            </a:extLst>
          </p:cNvPr>
          <p:cNvSpPr txBox="1"/>
          <p:nvPr/>
        </p:nvSpPr>
        <p:spPr>
          <a:xfrm>
            <a:off x="6796738" y="3626176"/>
            <a:ext cx="94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DAA68D-0B22-B097-568D-EE5A56B21B9A}"/>
              </a:ext>
            </a:extLst>
          </p:cNvPr>
          <p:cNvSpPr/>
          <p:nvPr/>
        </p:nvSpPr>
        <p:spPr bwMode="auto">
          <a:xfrm>
            <a:off x="7155134" y="2051645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51" name="Teardrop 50">
            <a:extLst>
              <a:ext uri="{FF2B5EF4-FFF2-40B4-BE49-F238E27FC236}">
                <a16:creationId xmlns:a16="http://schemas.microsoft.com/office/drawing/2014/main" id="{D69F7E3D-BDCF-7373-C240-74463E335695}"/>
              </a:ext>
            </a:extLst>
          </p:cNvPr>
          <p:cNvSpPr/>
          <p:nvPr/>
        </p:nvSpPr>
        <p:spPr bwMode="auto">
          <a:xfrm rot="5400000">
            <a:off x="7267100" y="2138072"/>
            <a:ext cx="1005840" cy="1005840"/>
          </a:xfrm>
          <a:prstGeom prst="teardrop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E9805-B778-BDCA-A416-3A10DDE88431}"/>
              </a:ext>
            </a:extLst>
          </p:cNvPr>
          <p:cNvSpPr txBox="1"/>
          <p:nvPr/>
        </p:nvSpPr>
        <p:spPr>
          <a:xfrm>
            <a:off x="7286589" y="2407298"/>
            <a:ext cx="9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Enter Text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</a:rPr>
              <a:t>Here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E880A3-A059-F41F-BA4D-BB39ACE6EFED}"/>
              </a:ext>
            </a:extLst>
          </p:cNvPr>
          <p:cNvSpPr/>
          <p:nvPr/>
        </p:nvSpPr>
        <p:spPr>
          <a:xfrm>
            <a:off x="769348" y="182433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BCA3886-E2DE-3109-0ABA-716A23A578B9}"/>
              </a:ext>
            </a:extLst>
          </p:cNvPr>
          <p:cNvSpPr/>
          <p:nvPr/>
        </p:nvSpPr>
        <p:spPr>
          <a:xfrm>
            <a:off x="769348" y="23733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229713-F1D5-1A03-F0CD-56F0814FEE5F}"/>
              </a:ext>
            </a:extLst>
          </p:cNvPr>
          <p:cNvSpPr/>
          <p:nvPr/>
        </p:nvSpPr>
        <p:spPr>
          <a:xfrm>
            <a:off x="769348" y="292241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7BE3A5-1172-3058-C36C-24B8AF05D3A8}"/>
              </a:ext>
            </a:extLst>
          </p:cNvPr>
          <p:cNvSpPr/>
          <p:nvPr/>
        </p:nvSpPr>
        <p:spPr>
          <a:xfrm>
            <a:off x="769348" y="34714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5301C21-3967-A60C-FF62-981838E7FEC1}"/>
              </a:ext>
            </a:extLst>
          </p:cNvPr>
          <p:cNvSpPr/>
          <p:nvPr/>
        </p:nvSpPr>
        <p:spPr>
          <a:xfrm>
            <a:off x="769348" y="402048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F720F9-3321-2304-81CB-05DE20D04CA7}"/>
              </a:ext>
            </a:extLst>
          </p:cNvPr>
          <p:cNvSpPr/>
          <p:nvPr/>
        </p:nvSpPr>
        <p:spPr>
          <a:xfrm>
            <a:off x="769348" y="566760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499C87-E0D7-475C-632E-95E9FB39AC57}"/>
              </a:ext>
            </a:extLst>
          </p:cNvPr>
          <p:cNvSpPr/>
          <p:nvPr/>
        </p:nvSpPr>
        <p:spPr>
          <a:xfrm>
            <a:off x="769348" y="51185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3F1DB2-54EC-FA79-BD49-33571E140202}"/>
              </a:ext>
            </a:extLst>
          </p:cNvPr>
          <p:cNvSpPr/>
          <p:nvPr/>
        </p:nvSpPr>
        <p:spPr>
          <a:xfrm>
            <a:off x="769348" y="456952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90AD6-5860-C931-6E79-B5B236A308B0}"/>
              </a:ext>
            </a:extLst>
          </p:cNvPr>
          <p:cNvSpPr txBox="1"/>
          <p:nvPr/>
        </p:nvSpPr>
        <p:spPr>
          <a:xfrm>
            <a:off x="1152851" y="1755885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5783A1-CDFA-0273-0F52-C05CBC235DF8}"/>
              </a:ext>
            </a:extLst>
          </p:cNvPr>
          <p:cNvSpPr txBox="1">
            <a:spLocks/>
          </p:cNvSpPr>
          <p:nvPr/>
        </p:nvSpPr>
        <p:spPr>
          <a:xfrm>
            <a:off x="1152852" y="2304924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953B54-314A-DEBA-BE29-80474BDE7D66}"/>
              </a:ext>
            </a:extLst>
          </p:cNvPr>
          <p:cNvSpPr txBox="1">
            <a:spLocks/>
          </p:cNvSpPr>
          <p:nvPr/>
        </p:nvSpPr>
        <p:spPr>
          <a:xfrm>
            <a:off x="1152852" y="2853963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A6C31A-A995-8C38-D696-007892035712}"/>
              </a:ext>
            </a:extLst>
          </p:cNvPr>
          <p:cNvSpPr txBox="1">
            <a:spLocks/>
          </p:cNvSpPr>
          <p:nvPr/>
        </p:nvSpPr>
        <p:spPr>
          <a:xfrm>
            <a:off x="1152852" y="3403002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8D5F94-5649-5651-1EF3-20AAA76C999F}"/>
              </a:ext>
            </a:extLst>
          </p:cNvPr>
          <p:cNvSpPr txBox="1">
            <a:spLocks/>
          </p:cNvSpPr>
          <p:nvPr/>
        </p:nvSpPr>
        <p:spPr>
          <a:xfrm>
            <a:off x="1152852" y="3952041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E5D2D0-06AB-0830-9222-B17BF9FE9ACA}"/>
              </a:ext>
            </a:extLst>
          </p:cNvPr>
          <p:cNvSpPr txBox="1">
            <a:spLocks/>
          </p:cNvSpPr>
          <p:nvPr/>
        </p:nvSpPr>
        <p:spPr>
          <a:xfrm>
            <a:off x="1152852" y="4501080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A0DDFF-53D8-F870-12F2-BD5268A62CAB}"/>
              </a:ext>
            </a:extLst>
          </p:cNvPr>
          <p:cNvSpPr txBox="1">
            <a:spLocks/>
          </p:cNvSpPr>
          <p:nvPr/>
        </p:nvSpPr>
        <p:spPr>
          <a:xfrm>
            <a:off x="1152852" y="5050119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FF1A00-F209-2101-8E98-90034C4234F8}"/>
              </a:ext>
            </a:extLst>
          </p:cNvPr>
          <p:cNvSpPr txBox="1">
            <a:spLocks/>
          </p:cNvSpPr>
          <p:nvPr/>
        </p:nvSpPr>
        <p:spPr>
          <a:xfrm>
            <a:off x="1152852" y="5599158"/>
            <a:ext cx="3691815" cy="411215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Etiam vitae quam quis leo pulvinar lacinia at quis odio.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5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077-8D3B-A49C-6C93-D2C3DF7C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Title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B244-4D74-F659-8209-51241EA5B5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Enter Subtitle Here</a:t>
            </a:r>
          </a:p>
        </p:txBody>
      </p:sp>
      <p:sp>
        <p:nvSpPr>
          <p:cNvPr id="37" name="Google Shape;200;p28">
            <a:extLst>
              <a:ext uri="{FF2B5EF4-FFF2-40B4-BE49-F238E27FC236}">
                <a16:creationId xmlns:a16="http://schemas.microsoft.com/office/drawing/2014/main" id="{28F5F2C1-EDCE-0AC3-47F9-01C593E3F921}"/>
              </a:ext>
            </a:extLst>
          </p:cNvPr>
          <p:cNvSpPr txBox="1"/>
          <p:nvPr/>
        </p:nvSpPr>
        <p:spPr>
          <a:xfrm>
            <a:off x="552237" y="3080844"/>
            <a:ext cx="26966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algn="ctr"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cxnSp>
        <p:nvCxnSpPr>
          <p:cNvPr id="38" name="Google Shape;201;p28">
            <a:extLst>
              <a:ext uri="{FF2B5EF4-FFF2-40B4-BE49-F238E27FC236}">
                <a16:creationId xmlns:a16="http://schemas.microsoft.com/office/drawing/2014/main" id="{B51762A4-303A-17A2-B806-0827CA75DF7B}"/>
              </a:ext>
            </a:extLst>
          </p:cNvPr>
          <p:cNvCxnSpPr/>
          <p:nvPr/>
        </p:nvCxnSpPr>
        <p:spPr>
          <a:xfrm rot="10800000">
            <a:off x="3508203" y="3962377"/>
            <a:ext cx="844800" cy="0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9" name="Google Shape;203;p28">
            <a:extLst>
              <a:ext uri="{FF2B5EF4-FFF2-40B4-BE49-F238E27FC236}">
                <a16:creationId xmlns:a16="http://schemas.microsoft.com/office/drawing/2014/main" id="{8BD612ED-5003-6B1C-51E1-BE8A5BE33C97}"/>
              </a:ext>
            </a:extLst>
          </p:cNvPr>
          <p:cNvSpPr txBox="1"/>
          <p:nvPr/>
        </p:nvSpPr>
        <p:spPr>
          <a:xfrm>
            <a:off x="8914137" y="1845577"/>
            <a:ext cx="2720628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algn="ctr"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cxnSp>
        <p:nvCxnSpPr>
          <p:cNvPr id="40" name="Google Shape;204;p28">
            <a:extLst>
              <a:ext uri="{FF2B5EF4-FFF2-40B4-BE49-F238E27FC236}">
                <a16:creationId xmlns:a16="http://schemas.microsoft.com/office/drawing/2014/main" id="{FC33A49C-29F8-F4ED-A4B1-AD333A30A254}"/>
              </a:ext>
            </a:extLst>
          </p:cNvPr>
          <p:cNvCxnSpPr/>
          <p:nvPr/>
        </p:nvCxnSpPr>
        <p:spPr>
          <a:xfrm>
            <a:off x="6931937" y="2705377"/>
            <a:ext cx="171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1" name="Google Shape;206;p28">
            <a:extLst>
              <a:ext uri="{FF2B5EF4-FFF2-40B4-BE49-F238E27FC236}">
                <a16:creationId xmlns:a16="http://schemas.microsoft.com/office/drawing/2014/main" id="{696C0F21-0C78-307D-7179-663608A7B102}"/>
              </a:ext>
            </a:extLst>
          </p:cNvPr>
          <p:cNvSpPr txBox="1"/>
          <p:nvPr/>
        </p:nvSpPr>
        <p:spPr>
          <a:xfrm>
            <a:off x="8914137" y="4459044"/>
            <a:ext cx="2720628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Lorem Ipsum</a:t>
            </a:r>
          </a:p>
          <a:p>
            <a:pPr algn="ctr"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Etiam vitae quam quis leo pulvinar lacinia at quis odio. Nullam sed nisi.</a:t>
            </a:r>
          </a:p>
        </p:txBody>
      </p:sp>
      <p:cxnSp>
        <p:nvCxnSpPr>
          <p:cNvPr id="42" name="Google Shape;207;p28">
            <a:extLst>
              <a:ext uri="{FF2B5EF4-FFF2-40B4-BE49-F238E27FC236}">
                <a16:creationId xmlns:a16="http://schemas.microsoft.com/office/drawing/2014/main" id="{AC85768D-0FF6-B9FE-6AFF-94766A6C49D2}"/>
              </a:ext>
            </a:extLst>
          </p:cNvPr>
          <p:cNvCxnSpPr/>
          <p:nvPr/>
        </p:nvCxnSpPr>
        <p:spPr>
          <a:xfrm>
            <a:off x="6931937" y="5296177"/>
            <a:ext cx="1715600" cy="0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3" name="Google Shape;208;p28">
            <a:extLst>
              <a:ext uri="{FF2B5EF4-FFF2-40B4-BE49-F238E27FC236}">
                <a16:creationId xmlns:a16="http://schemas.microsoft.com/office/drawing/2014/main" id="{92E8882C-60F3-DC8C-A120-9F99D0883AC4}"/>
              </a:ext>
            </a:extLst>
          </p:cNvPr>
          <p:cNvSpPr/>
          <p:nvPr/>
        </p:nvSpPr>
        <p:spPr>
          <a:xfrm rot="3600185">
            <a:off x="4212131" y="2080619"/>
            <a:ext cx="3699545" cy="3699545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400" kern="0">
              <a:solidFill>
                <a:schemeClr val="bg2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4" name="Google Shape;209;p28">
            <a:extLst>
              <a:ext uri="{FF2B5EF4-FFF2-40B4-BE49-F238E27FC236}">
                <a16:creationId xmlns:a16="http://schemas.microsoft.com/office/drawing/2014/main" id="{1AF8D86A-4C20-EDD0-0060-2D933CDFC2D6}"/>
              </a:ext>
            </a:extLst>
          </p:cNvPr>
          <p:cNvSpPr/>
          <p:nvPr/>
        </p:nvSpPr>
        <p:spPr>
          <a:xfrm rot="10800000">
            <a:off x="4230139" y="2052242"/>
            <a:ext cx="3699600" cy="36996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400" kern="0">
              <a:solidFill>
                <a:schemeClr val="bg2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5" name="Google Shape;210;p28">
            <a:extLst>
              <a:ext uri="{FF2B5EF4-FFF2-40B4-BE49-F238E27FC236}">
                <a16:creationId xmlns:a16="http://schemas.microsoft.com/office/drawing/2014/main" id="{12AB986F-9D5E-4A2C-5C1C-31F3BDC631C6}"/>
              </a:ext>
            </a:extLst>
          </p:cNvPr>
          <p:cNvSpPr/>
          <p:nvPr/>
        </p:nvSpPr>
        <p:spPr>
          <a:xfrm rot="17999815">
            <a:off x="4244978" y="2080090"/>
            <a:ext cx="3699545" cy="3699545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400" kern="0">
              <a:solidFill>
                <a:schemeClr val="bg2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349159-A08D-BAAE-52A3-C4D359BACEF1}"/>
              </a:ext>
            </a:extLst>
          </p:cNvPr>
          <p:cNvSpPr>
            <a:spLocks/>
          </p:cNvSpPr>
          <p:nvPr/>
        </p:nvSpPr>
        <p:spPr>
          <a:xfrm>
            <a:off x="4439809" y="4275096"/>
            <a:ext cx="771952" cy="771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21;p28">
            <a:extLst>
              <a:ext uri="{FF2B5EF4-FFF2-40B4-BE49-F238E27FC236}">
                <a16:creationId xmlns:a16="http://schemas.microsoft.com/office/drawing/2014/main" id="{B7A75BB3-6253-0566-BD42-F682B8BD32B0}"/>
              </a:ext>
            </a:extLst>
          </p:cNvPr>
          <p:cNvSpPr txBox="1"/>
          <p:nvPr/>
        </p:nvSpPr>
        <p:spPr>
          <a:xfrm>
            <a:off x="4453667" y="4311757"/>
            <a:ext cx="678800" cy="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00" b="1" kern="0" dirty="0">
                <a:solidFill>
                  <a:schemeClr val="bg2"/>
                </a:solidFill>
                <a:latin typeface="+mj-lt"/>
                <a:ea typeface="Amatic SC"/>
                <a:cs typeface="Amatic SC"/>
                <a:sym typeface="Amatic SC"/>
              </a:rPr>
              <a:t>01 </a:t>
            </a:r>
            <a:endParaRPr sz="1400" b="1" kern="0" dirty="0">
              <a:solidFill>
                <a:schemeClr val="bg2"/>
              </a:solidFill>
              <a:latin typeface="+mj-lt"/>
              <a:ea typeface="Amatic SC"/>
              <a:cs typeface="Amatic SC"/>
              <a:sym typeface="Amatic SC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03DC4D-5DAC-4EE5-F65F-50F1D85A4BC1}"/>
              </a:ext>
            </a:extLst>
          </p:cNvPr>
          <p:cNvSpPr>
            <a:spLocks/>
          </p:cNvSpPr>
          <p:nvPr/>
        </p:nvSpPr>
        <p:spPr>
          <a:xfrm>
            <a:off x="6962778" y="4245550"/>
            <a:ext cx="771952" cy="7712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D9D239-171B-3627-2929-30510243615F}"/>
              </a:ext>
            </a:extLst>
          </p:cNvPr>
          <p:cNvSpPr>
            <a:spLocks/>
          </p:cNvSpPr>
          <p:nvPr/>
        </p:nvSpPr>
        <p:spPr>
          <a:xfrm>
            <a:off x="5674972" y="2079768"/>
            <a:ext cx="771952" cy="771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220;p28">
            <a:extLst>
              <a:ext uri="{FF2B5EF4-FFF2-40B4-BE49-F238E27FC236}">
                <a16:creationId xmlns:a16="http://schemas.microsoft.com/office/drawing/2014/main" id="{8E3673D9-78D0-72A8-1230-521AF11E09E4}"/>
              </a:ext>
            </a:extLst>
          </p:cNvPr>
          <p:cNvSpPr txBox="1"/>
          <p:nvPr/>
        </p:nvSpPr>
        <p:spPr>
          <a:xfrm>
            <a:off x="5802075" y="2226736"/>
            <a:ext cx="678800" cy="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00" b="1" kern="0" dirty="0">
                <a:solidFill>
                  <a:schemeClr val="bg2"/>
                </a:solidFill>
                <a:latin typeface="+mj-lt"/>
                <a:ea typeface="Amatic SC"/>
                <a:cs typeface="Amatic SC"/>
                <a:sym typeface="Amatic SC"/>
              </a:rPr>
              <a:t>03 </a:t>
            </a:r>
            <a:endParaRPr sz="1400" b="1" kern="0" dirty="0">
              <a:solidFill>
                <a:schemeClr val="bg2"/>
              </a:solidFill>
              <a:latin typeface="+mj-lt"/>
              <a:ea typeface="Amatic SC"/>
              <a:cs typeface="Amatic SC"/>
              <a:sym typeface="Amatic SC"/>
            </a:endParaRPr>
          </a:p>
        </p:txBody>
      </p:sp>
      <p:sp>
        <p:nvSpPr>
          <p:cNvPr id="54" name="Google Shape;222;p28">
            <a:extLst>
              <a:ext uri="{FF2B5EF4-FFF2-40B4-BE49-F238E27FC236}">
                <a16:creationId xmlns:a16="http://schemas.microsoft.com/office/drawing/2014/main" id="{BF59A080-C0C7-8EEE-C917-E7AE275B1D61}"/>
              </a:ext>
            </a:extLst>
          </p:cNvPr>
          <p:cNvSpPr txBox="1"/>
          <p:nvPr/>
        </p:nvSpPr>
        <p:spPr>
          <a:xfrm>
            <a:off x="7027989" y="4311757"/>
            <a:ext cx="678800" cy="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00" b="1" kern="0">
                <a:solidFill>
                  <a:schemeClr val="bg2"/>
                </a:solidFill>
                <a:latin typeface="+mj-lt"/>
                <a:ea typeface="Amatic SC"/>
                <a:cs typeface="Amatic SC"/>
                <a:sym typeface="Amatic SC"/>
              </a:rPr>
              <a:t>02 </a:t>
            </a:r>
            <a:endParaRPr sz="1400" b="1" kern="0">
              <a:solidFill>
                <a:schemeClr val="bg2"/>
              </a:solidFill>
              <a:latin typeface="+mj-lt"/>
              <a:ea typeface="Amatic SC"/>
              <a:cs typeface="Amatic SC"/>
              <a:sym typeface="Amatic S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235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_AGENDA_SLIDE" val="{&quot;ID&quot;:&quot;e2fd1df4-1ce9-48dc-8ff7-642565fdc700&quot;,&quot;IsAgendaSection&quot;:false,&quot;Title&quot;:&quot;&quot;,&quot;Level&quot;:-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2_Office Theme">
  <a:themeElements>
    <a:clrScheme name="Custom 3">
      <a:dk1>
        <a:srgbClr val="80C7A7"/>
      </a:dk1>
      <a:lt1>
        <a:srgbClr val="FFFFFF"/>
      </a:lt1>
      <a:dk2>
        <a:srgbClr val="3F3F3F"/>
      </a:dk2>
      <a:lt2>
        <a:srgbClr val="000000"/>
      </a:lt2>
      <a:accent1>
        <a:srgbClr val="80C7A7"/>
      </a:accent1>
      <a:accent2>
        <a:srgbClr val="80C7A7"/>
      </a:accent2>
      <a:accent3>
        <a:srgbClr val="80C7A7"/>
      </a:accent3>
      <a:accent4>
        <a:srgbClr val="80C7A7"/>
      </a:accent4>
      <a:accent5>
        <a:srgbClr val="80C7A7"/>
      </a:accent5>
      <a:accent6>
        <a:srgbClr val="80C7A7"/>
      </a:accent6>
      <a:hlink>
        <a:srgbClr val="FFFFFF"/>
      </a:hlink>
      <a:folHlink>
        <a:srgbClr val="000000"/>
      </a:folHlink>
    </a:clrScheme>
    <a:fontScheme name="Modern 0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smtClean="0">
            <a:solidFill>
              <a:schemeClr val="bg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4">
      <a:dk1>
        <a:srgbClr val="3F3F3F"/>
      </a:dk1>
      <a:lt1>
        <a:srgbClr val="FFFFFF"/>
      </a:lt1>
      <a:dk2>
        <a:srgbClr val="3F3F3F"/>
      </a:dk2>
      <a:lt2>
        <a:srgbClr val="E7E6E6"/>
      </a:lt2>
      <a:accent1>
        <a:srgbClr val="80C7A7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Office">
      <a:majorFont>
        <a:latin typeface="Tahom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Tahom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1805</Words>
  <Application>Microsoft Office PowerPoint</Application>
  <PresentationFormat>Widescreen</PresentationFormat>
  <Paragraphs>336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Segoe UI</vt:lpstr>
      <vt:lpstr>Tahoma</vt:lpstr>
      <vt:lpstr>2_Office Theme</vt:lpstr>
      <vt:lpstr>3_Office Theme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  <vt:lpstr>Enter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 Here</dc:title>
  <dc:creator>Zainab Kassab</dc:creator>
  <cp:lastModifiedBy>Zainab Kassab</cp:lastModifiedBy>
  <cp:revision>112</cp:revision>
  <dcterms:created xsi:type="dcterms:W3CDTF">2022-10-25T11:11:06Z</dcterms:created>
  <dcterms:modified xsi:type="dcterms:W3CDTF">2023-03-08T11:22:35Z</dcterms:modified>
</cp:coreProperties>
</file>