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44.xml" ContentType="application/vnd.openxmlformats-officedocument.presentationml.tags+xml"/>
  <Override PartName="/ppt/theme/theme3.xml" ContentType="application/vnd.openxmlformats-officedocument.them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50.xml" ContentType="application/vnd.openxmlformats-officedocument.presentationml.tags+xml"/>
  <Override PartName="/ppt/notesSlides/notesSlide2.xml" ContentType="application/vnd.openxmlformats-officedocument.presentationml.notesSlide+xml"/>
  <Override PartName="/ppt/tags/tag51.xml" ContentType="application/vnd.openxmlformats-officedocument.presentationml.tags+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52.xml" ContentType="application/vnd.openxmlformats-officedocument.presentationml.tags+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53.xml" ContentType="application/vnd.openxmlformats-officedocument.presentationml.tags+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54.xml" ContentType="application/vnd.openxmlformats-officedocument.presentationml.tags+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55.xml" ContentType="application/vnd.openxmlformats-officedocument.presentationml.tags+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56.xml" ContentType="application/vnd.openxmlformats-officedocument.presentationml.tags+xml"/>
  <Override PartName="/ppt/notesSlides/notesSlide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57.xml" ContentType="application/vnd.openxmlformats-officedocument.presentationml.tags+xml"/>
  <Override PartName="/ppt/notesSlides/notesSlide9.xml" ContentType="application/vnd.openxmlformats-officedocument.presentationml.notesSlide+xml"/>
  <Override PartName="/ppt/charts/chart8.xml" ContentType="application/vnd.openxmlformats-officedocument.drawingml.chart+xml"/>
  <Override PartName="/ppt/tags/tag58.xml" ContentType="application/vnd.openxmlformats-officedocument.presentationml.tags+xml"/>
  <Override PartName="/ppt/notesSlides/notesSlide10.xml" ContentType="application/vnd.openxmlformats-officedocument.presentationml.notesSlide+xml"/>
  <Override PartName="/ppt/tags/tag59.xml" ContentType="application/vnd.openxmlformats-officedocument.presentationml.tags+xml"/>
  <Override PartName="/ppt/notesSlides/notesSlide11.xml" ContentType="application/vnd.openxmlformats-officedocument.presentationml.notesSlid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tags/tag60.xml" ContentType="application/vnd.openxmlformats-officedocument.presentationml.tags+xml"/>
  <Override PartName="/ppt/notesSlides/notesSlide12.xml" ContentType="application/vnd.openxmlformats-officedocument.presentationml.notesSlid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tags/tag61.xml" ContentType="application/vnd.openxmlformats-officedocument.presentationml.tags+xml"/>
  <Override PartName="/ppt/notesSlides/notesSlide13.xml" ContentType="application/vnd.openxmlformats-officedocument.presentationml.notesSlid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tags/tag62.xml" ContentType="application/vnd.openxmlformats-officedocument.presentationml.tags+xml"/>
  <Override PartName="/ppt/notesSlides/notesSlide14.xml" ContentType="application/vnd.openxmlformats-officedocument.presentationml.notesSlid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tags/tag63.xml" ContentType="application/vnd.openxmlformats-officedocument.presentationml.tags+xml"/>
  <Override PartName="/ppt/notesSlides/notesSlide15.xml" ContentType="application/vnd.openxmlformats-officedocument.presentationml.notesSlide+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tags/tag64.xml" ContentType="application/vnd.openxmlformats-officedocument.presentationml.tags+xml"/>
  <Override PartName="/ppt/notesSlides/notesSlide16.xml" ContentType="application/vnd.openxmlformats-officedocument.presentationml.notesSlide+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ppt/tags/tag65.xml" ContentType="application/vnd.openxmlformats-officedocument.presentationml.tags+xml"/>
  <Override PartName="/ppt/notesSlides/notesSlide17.xml" ContentType="application/vnd.openxmlformats-officedocument.presentationml.notesSlide+xml"/>
  <Override PartName="/ppt/charts/chart15.xml" ContentType="application/vnd.openxmlformats-officedocument.drawingml.chart+xml"/>
  <Override PartName="/ppt/charts/style14.xml" ContentType="application/vnd.ms-office.chartstyle+xml"/>
  <Override PartName="/ppt/charts/colors14.xml" ContentType="application/vnd.ms-office.chartcolorstyle+xml"/>
  <Override PartName="/ppt/tags/tag66.xml" ContentType="application/vnd.openxmlformats-officedocument.presentationml.tags+xml"/>
  <Override PartName="/ppt/notesSlides/notesSlide18.xml" ContentType="application/vnd.openxmlformats-officedocument.presentationml.notesSlide+xml"/>
  <Override PartName="/ppt/charts/chart16.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7.xml" ContentType="application/vnd.openxmlformats-officedocument.drawingml.chart+xml"/>
  <Override PartName="/ppt/charts/style16.xml" ContentType="application/vnd.ms-office.chartstyle+xml"/>
  <Override PartName="/ppt/charts/colors16.xml" ContentType="application/vnd.ms-office.chartcolorstyle+xml"/>
  <Override PartName="/ppt/tags/tag67.xml" ContentType="application/vnd.openxmlformats-officedocument.presentationml.tags+xml"/>
  <Override PartName="/ppt/notesSlides/notesSlide19.xml" ContentType="application/vnd.openxmlformats-officedocument.presentationml.notesSlide+xml"/>
  <Override PartName="/ppt/charts/chart18.xml" ContentType="application/vnd.openxmlformats-officedocument.drawingml.chart+xml"/>
  <Override PartName="/ppt/charts/style17.xml" ContentType="application/vnd.ms-office.chartstyle+xml"/>
  <Override PartName="/ppt/charts/colors17.xml" ContentType="application/vnd.ms-office.chartcolorstyle+xml"/>
  <Override PartName="/ppt/tags/tag68.xml" ContentType="application/vnd.openxmlformats-officedocument.presentationml.tags+xml"/>
  <Override PartName="/ppt/notesSlides/notesSlide20.xml" ContentType="application/vnd.openxmlformats-officedocument.presentationml.notesSlide+xml"/>
  <Override PartName="/ppt/charts/chart19.xml" ContentType="application/vnd.openxmlformats-officedocument.drawingml.chart+xml"/>
  <Override PartName="/ppt/charts/style18.xml" ContentType="application/vnd.ms-office.chartstyle+xml"/>
  <Override PartName="/ppt/charts/colors18.xml" ContentType="application/vnd.ms-office.chartcolorstyl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1.xml" ContentType="application/vnd.openxmlformats-officedocument.presentationml.notesSlide+xml"/>
  <Override PartName="/ppt/charts/chart20.xml" ContentType="application/vnd.openxmlformats-officedocument.drawingml.chart+xml"/>
  <Override PartName="/ppt/charts/style19.xml" ContentType="application/vnd.ms-office.chartstyle+xml"/>
  <Override PartName="/ppt/charts/colors19.xml" ContentType="application/vnd.ms-office.chartcolorstyle+xml"/>
  <Override PartName="/ppt/tags/tag74.xml" ContentType="application/vnd.openxmlformats-officedocument.presentationml.tags+xml"/>
  <Override PartName="/ppt/notesSlides/notesSlide22.xml" ContentType="application/vnd.openxmlformats-officedocument.presentationml.notesSlide+xml"/>
  <Override PartName="/ppt/charts/chart21.xml" ContentType="application/vnd.openxmlformats-officedocument.drawingml.chart+xml"/>
  <Override PartName="/ppt/charts/style20.xml" ContentType="application/vnd.ms-office.chartstyle+xml"/>
  <Override PartName="/ppt/charts/colors20.xml" ContentType="application/vnd.ms-office.chartcolorstyle+xml"/>
  <Override PartName="/ppt/tags/tag75.xml" ContentType="application/vnd.openxmlformats-officedocument.presentationml.tags+xml"/>
  <Override PartName="/ppt/notesSlides/notesSlide23.xml" ContentType="application/vnd.openxmlformats-officedocument.presentationml.notesSlide+xml"/>
  <Override PartName="/ppt/charts/chart22.xml" ContentType="application/vnd.openxmlformats-officedocument.drawingml.chart+xml"/>
  <Override PartName="/ppt/charts/style21.xml" ContentType="application/vnd.ms-office.chartstyle+xml"/>
  <Override PartName="/ppt/charts/colors21.xml" ContentType="application/vnd.ms-office.chartcolorstyle+xml"/>
  <Override PartName="/ppt/tags/tag76.xml" ContentType="application/vnd.openxmlformats-officedocument.presentationml.tags+xml"/>
  <Override PartName="/ppt/notesSlides/notesSlide24.xml" ContentType="application/vnd.openxmlformats-officedocument.presentationml.notesSlide+xml"/>
  <Override PartName="/ppt/charts/chart23.xml" ContentType="application/vnd.openxmlformats-officedocument.drawingml.chart+xml"/>
  <Override PartName="/ppt/charts/style22.xml" ContentType="application/vnd.ms-office.chartstyle+xml"/>
  <Override PartName="/ppt/charts/colors22.xml" ContentType="application/vnd.ms-office.chartcolorstyle+xml"/>
  <Override PartName="/ppt/tags/tag77.xml" ContentType="application/vnd.openxmlformats-officedocument.presentationml.tags+xml"/>
  <Override PartName="/ppt/notesSlides/notesSlide25.xml" ContentType="application/vnd.openxmlformats-officedocument.presentationml.notesSlide+xml"/>
  <Override PartName="/ppt/charts/chart24.xml" ContentType="application/vnd.openxmlformats-officedocument.drawingml.chart+xml"/>
  <Override PartName="/ppt/charts/chart25.xml" ContentType="application/vnd.openxmlformats-officedocument.drawingml.chart+xml"/>
  <Override PartName="/ppt/tags/tag78.xml" ContentType="application/vnd.openxmlformats-officedocument.presentationml.tags+xml"/>
  <Override PartName="/ppt/notesSlides/notesSlide26.xml" ContentType="application/vnd.openxmlformats-officedocument.presentationml.notesSlide+xml"/>
  <Override PartName="/ppt/charts/chart26.xml" ContentType="application/vnd.openxmlformats-officedocument.drawingml.chart+xml"/>
  <Override PartName="/ppt/charts/style23.xml" ContentType="application/vnd.ms-office.chartstyle+xml"/>
  <Override PartName="/ppt/charts/colors23.xml" ContentType="application/vnd.ms-office.chartcolorstyle+xml"/>
  <Override PartName="/ppt/tags/tag79.xml" ContentType="application/vnd.openxmlformats-officedocument.presentationml.tags+xml"/>
  <Override PartName="/ppt/notesSlides/notesSlide27.xml" ContentType="application/vnd.openxmlformats-officedocument.presentationml.notesSlide+xml"/>
  <Override PartName="/ppt/charts/chart27.xml" ContentType="application/vnd.openxmlformats-officedocument.drawingml.chart+xml"/>
  <Override PartName="/ppt/charts/style24.xml" ContentType="application/vnd.ms-office.chartstyle+xml"/>
  <Override PartName="/ppt/charts/colors24.xml" ContentType="application/vnd.ms-office.chartcolorstyle+xml"/>
  <Override PartName="/ppt/tags/tag80.xml" ContentType="application/vnd.openxmlformats-officedocument.presentationml.tags+xml"/>
  <Override PartName="/ppt/notesSlides/notesSlide28.xml" ContentType="application/vnd.openxmlformats-officedocument.presentationml.notesSlide+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tags/tag81.xml" ContentType="application/vnd.openxmlformats-officedocument.presentationml.tags+xml"/>
  <Override PartName="/ppt/notesSlides/notesSlide29.xml" ContentType="application/vnd.openxmlformats-officedocument.presentationml.notesSlide+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charts/chart43.xml" ContentType="application/vnd.openxmlformats-officedocument.drawingml.chart+xml"/>
  <Override PartName="/ppt/charts/style26.xml" ContentType="application/vnd.ms-office.chartstyle+xml"/>
  <Override PartName="/ppt/charts/colors26.xml" ContentType="application/vnd.ms-office.chartcolorstyl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30.xml" ContentType="application/vnd.openxmlformats-officedocument.presentationml.notesSlide+xml"/>
  <Override PartName="/ppt/charts/chart44.xml" ContentType="application/vnd.openxmlformats-officedocument.drawingml.chart+xml"/>
  <Override PartName="/ppt/charts/style27.xml" ContentType="application/vnd.ms-office.chartstyle+xml"/>
  <Override PartName="/ppt/charts/colors27.xml" ContentType="application/vnd.ms-office.chartcolorstyle+xml"/>
  <Override PartName="/ppt/tags/tag91.xml" ContentType="application/vnd.openxmlformats-officedocument.presentationml.tags+xml"/>
  <Override PartName="/ppt/notesSlides/notesSlide31.xml" ContentType="application/vnd.openxmlformats-officedocument.presentationml.notesSlide+xml"/>
  <Override PartName="/ppt/charts/chart45.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46.xml" ContentType="application/vnd.openxmlformats-officedocument.drawingml.chart+xml"/>
  <Override PartName="/ppt/charts/style29.xml" ContentType="application/vnd.ms-office.chartstyle+xml"/>
  <Override PartName="/ppt/charts/colors29.xml" ContentType="application/vnd.ms-office.chartcolorstyl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charts/chart47.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48.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49.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50.xml" ContentType="application/vnd.openxmlformats-officedocument.drawingml.chart+xml"/>
  <Override PartName="/ppt/charts/style33.xml" ContentType="application/vnd.ms-office.chartstyle+xml"/>
  <Override PartName="/ppt/charts/colors33.xml" ContentType="application/vnd.ms-office.chartcolorstyle+xml"/>
  <Override PartName="/ppt/tags/tag95.xml" ContentType="application/vnd.openxmlformats-officedocument.presentationml.tags+xml"/>
  <Override PartName="/ppt/notesSlides/notesSlide32.xml" ContentType="application/vnd.openxmlformats-officedocument.presentationml.notesSlide+xml"/>
  <Override PartName="/ppt/charts/chart51.xml" ContentType="application/vnd.openxmlformats-officedocument.drawingml.chart+xml"/>
  <Override PartName="/ppt/charts/style34.xml" ContentType="application/vnd.ms-office.chartstyle+xml"/>
  <Override PartName="/ppt/charts/colors34.xml" ContentType="application/vnd.ms-office.chartcolorstyle+xml"/>
  <Override PartName="/ppt/tags/tag96.xml" ContentType="application/vnd.openxmlformats-officedocument.presentationml.tags+xml"/>
  <Override PartName="/ppt/notesSlides/notesSlide33.xml" ContentType="application/vnd.openxmlformats-officedocument.presentationml.notesSlide+xml"/>
  <Override PartName="/ppt/charts/chart52.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53.xml" ContentType="application/vnd.openxmlformats-officedocument.drawingml.chart+xml"/>
  <Override PartName="/ppt/charts/style36.xml" ContentType="application/vnd.ms-office.chartstyle+xml"/>
  <Override PartName="/ppt/charts/colors36.xml" ContentType="application/vnd.ms-office.chartcolorstyle+xml"/>
  <Override PartName="/ppt/tags/tag97.xml" ContentType="application/vnd.openxmlformats-officedocument.presentationml.tags+xml"/>
  <Override PartName="/ppt/notesSlides/notesSlide34.xml" ContentType="application/vnd.openxmlformats-officedocument.presentationml.notesSlide+xml"/>
  <Override PartName="/ppt/charts/chart54.xml" ContentType="application/vnd.openxmlformats-officedocument.drawingml.chart+xml"/>
  <Override PartName="/ppt/charts/style37.xml" ContentType="application/vnd.ms-office.chartstyle+xml"/>
  <Override PartName="/ppt/charts/colors37.xml" ContentType="application/vnd.ms-office.chartcolorstyle+xml"/>
  <Override PartName="/ppt/tags/tag98.xml" ContentType="application/vnd.openxmlformats-officedocument.presentationml.tags+xml"/>
  <Override PartName="/ppt/notesSlides/notesSlide35.xml" ContentType="application/vnd.openxmlformats-officedocument.presentationml.notesSlide+xml"/>
  <Override PartName="/ppt/charts/chart55.xml" ContentType="application/vnd.openxmlformats-officedocument.drawingml.chart+xml"/>
  <Override PartName="/ppt/charts/style38.xml" ContentType="application/vnd.ms-office.chartstyle+xml"/>
  <Override PartName="/ppt/charts/colors38.xml" ContentType="application/vnd.ms-office.chartcolorstyle+xml"/>
  <Override PartName="/ppt/tags/tag99.xml" ContentType="application/vnd.openxmlformats-officedocument.presentationml.tags+xml"/>
  <Override PartName="/ppt/notesSlides/notesSlide36.xml" ContentType="application/vnd.openxmlformats-officedocument.presentationml.notesSlide+xml"/>
  <Override PartName="/ppt/charts/chart56.xml" ContentType="application/vnd.openxmlformats-officedocument.drawingml.chart+xml"/>
  <Override PartName="/ppt/charts/style39.xml" ContentType="application/vnd.ms-office.chartstyle+xml"/>
  <Override PartName="/ppt/charts/colors39.xml" ContentType="application/vnd.ms-office.chartcolorstyle+xml"/>
  <Override PartName="/ppt/tags/tag100.xml" ContentType="application/vnd.openxmlformats-officedocument.presentationml.tags+xml"/>
  <Override PartName="/ppt/notesSlides/notesSlide37.xml" ContentType="application/vnd.openxmlformats-officedocument.presentationml.notesSlide+xml"/>
  <Override PartName="/ppt/charts/chart57.xml" ContentType="application/vnd.openxmlformats-officedocument.drawingml.chart+xml"/>
  <Override PartName="/ppt/tags/tag101.xml" ContentType="application/vnd.openxmlformats-officedocument.presentationml.tags+xml"/>
  <Override PartName="/ppt/notesSlides/notesSlide38.xml" ContentType="application/vnd.openxmlformats-officedocument.presentationml.notesSlide+xml"/>
  <Override PartName="/ppt/charts/chartEx1.xml" ContentType="application/vnd.ms-office.chartex+xml"/>
  <Override PartName="/ppt/charts/style40.xml" ContentType="application/vnd.ms-office.chartstyle+xml"/>
  <Override PartName="/ppt/charts/colors40.xml" ContentType="application/vnd.ms-office.chartcolorstyle+xml"/>
  <Override PartName="/ppt/tags/tag102.xml" ContentType="application/vnd.openxmlformats-officedocument.presentationml.tags+xml"/>
  <Override PartName="/ppt/notesSlides/notesSlide39.xml" ContentType="application/vnd.openxmlformats-officedocument.presentationml.notesSlide+xml"/>
  <Override PartName="/ppt/charts/chart58.xml" ContentType="application/vnd.openxmlformats-officedocument.drawingml.chart+xml"/>
  <Override PartName="/ppt/charts/style41.xml" ContentType="application/vnd.ms-office.chartstyle+xml"/>
  <Override PartName="/ppt/charts/colors41.xml" ContentType="application/vnd.ms-office.chartcolorstyle+xml"/>
  <Override PartName="/ppt/tags/tag103.xml" ContentType="application/vnd.openxmlformats-officedocument.presentationml.tags+xml"/>
  <Override PartName="/ppt/notesSlides/notesSlide40.xml" ContentType="application/vnd.openxmlformats-officedocument.presentationml.notesSlide+xml"/>
  <Override PartName="/ppt/charts/chart59.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60.xml" ContentType="application/vnd.openxmlformats-officedocument.drawingml.chart+xml"/>
  <Override PartName="/ppt/charts/style43.xml" ContentType="application/vnd.ms-office.chartstyle+xml"/>
  <Override PartName="/ppt/charts/colors43.xml" ContentType="application/vnd.ms-office.chartcolorstyle+xml"/>
  <Override PartName="/ppt/tags/tag104.xml" ContentType="application/vnd.openxmlformats-officedocument.presentationml.tags+xml"/>
  <Override PartName="/ppt/notesSlides/notesSlide41.xml" ContentType="application/vnd.openxmlformats-officedocument.presentationml.notesSlide+xml"/>
  <Override PartName="/ppt/charts/chart61.xml" ContentType="application/vnd.openxmlformats-officedocument.drawingml.chart+xml"/>
  <Override PartName="/ppt/charts/style44.xml" ContentType="application/vnd.ms-office.chartstyle+xml"/>
  <Override PartName="/ppt/charts/colors44.xml" ContentType="application/vnd.ms-office.chartcolorstyle+xml"/>
  <Override PartName="/ppt/tags/tag105.xml" ContentType="application/vnd.openxmlformats-officedocument.presentationml.tags+xml"/>
  <Override PartName="/ppt/notesSlides/notesSlide42.xml" ContentType="application/vnd.openxmlformats-officedocument.presentationml.notesSlide+xml"/>
  <Override PartName="/ppt/charts/chart62.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63.xml" ContentType="application/vnd.openxmlformats-officedocument.drawingml.chart+xml"/>
  <Override PartName="/ppt/charts/style46.xml" ContentType="application/vnd.ms-office.chartstyle+xml"/>
  <Override PartName="/ppt/charts/colors46.xml" ContentType="application/vnd.ms-office.chartcolorstyle+xml"/>
  <Override PartName="/ppt/charts/chart64.xml" ContentType="application/vnd.openxmlformats-officedocument.drawingml.chart+xml"/>
  <Override PartName="/ppt/charts/style47.xml" ContentType="application/vnd.ms-office.chartstyle+xml"/>
  <Override PartName="/ppt/charts/colors47.xml" ContentType="application/vnd.ms-office.chartcolorstyle+xml"/>
  <Override PartName="/ppt/tags/tag106.xml" ContentType="application/vnd.openxmlformats-officedocument.presentationml.tags+xml"/>
  <Override PartName="/ppt/notesSlides/notesSlide43.xml" ContentType="application/vnd.openxmlformats-officedocument.presentationml.notesSlide+xml"/>
  <Override PartName="/ppt/charts/chart65.xml" ContentType="application/vnd.openxmlformats-officedocument.drawingml.chart+xml"/>
  <Override PartName="/ppt/charts/style48.xml" ContentType="application/vnd.ms-office.chartstyle+xml"/>
  <Override PartName="/ppt/charts/colors48.xml" ContentType="application/vnd.ms-office.chartcolorstyl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44.xml" ContentType="application/vnd.openxmlformats-officedocument.presentationml.notesSlide+xml"/>
  <Override PartName="/ppt/charts/chart66.xml" ContentType="application/vnd.openxmlformats-officedocument.drawingml.chart+xml"/>
  <Override PartName="/ppt/charts/style49.xml" ContentType="application/vnd.ms-office.chartstyle+xml"/>
  <Override PartName="/ppt/charts/colors49.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2" r:id="rId2"/>
  </p:sldMasterIdLst>
  <p:notesMasterIdLst>
    <p:notesMasterId r:id="rId53"/>
  </p:notesMasterIdLst>
  <p:sldIdLst>
    <p:sldId id="317" r:id="rId3"/>
    <p:sldId id="413" r:id="rId4"/>
    <p:sldId id="414" r:id="rId5"/>
    <p:sldId id="415" r:id="rId6"/>
    <p:sldId id="423" r:id="rId7"/>
    <p:sldId id="424" r:id="rId8"/>
    <p:sldId id="428" r:id="rId9"/>
    <p:sldId id="440" r:id="rId10"/>
    <p:sldId id="429" r:id="rId11"/>
    <p:sldId id="349" r:id="rId12"/>
    <p:sldId id="389" r:id="rId13"/>
    <p:sldId id="390" r:id="rId14"/>
    <p:sldId id="300" r:id="rId15"/>
    <p:sldId id="301" r:id="rId16"/>
    <p:sldId id="302" r:id="rId17"/>
    <p:sldId id="288" r:id="rId18"/>
    <p:sldId id="430" r:id="rId19"/>
    <p:sldId id="431" r:id="rId20"/>
    <p:sldId id="442" r:id="rId21"/>
    <p:sldId id="327" r:id="rId22"/>
    <p:sldId id="309" r:id="rId23"/>
    <p:sldId id="432" r:id="rId24"/>
    <p:sldId id="433" r:id="rId25"/>
    <p:sldId id="434" r:id="rId26"/>
    <p:sldId id="462" r:id="rId27"/>
    <p:sldId id="463" r:id="rId28"/>
    <p:sldId id="357" r:id="rId29"/>
    <p:sldId id="464" r:id="rId30"/>
    <p:sldId id="465" r:id="rId31"/>
    <p:sldId id="467" r:id="rId32"/>
    <p:sldId id="470" r:id="rId33"/>
    <p:sldId id="477" r:id="rId34"/>
    <p:sldId id="481" r:id="rId35"/>
    <p:sldId id="447" r:id="rId36"/>
    <p:sldId id="448" r:id="rId37"/>
    <p:sldId id="482" r:id="rId38"/>
    <p:sldId id="483" r:id="rId39"/>
    <p:sldId id="961" r:id="rId40"/>
    <p:sldId id="313" r:id="rId41"/>
    <p:sldId id="333" r:id="rId42"/>
    <p:sldId id="334" r:id="rId43"/>
    <p:sldId id="335" r:id="rId44"/>
    <p:sldId id="336" r:id="rId45"/>
    <p:sldId id="337" r:id="rId46"/>
    <p:sldId id="366" r:id="rId47"/>
    <p:sldId id="403" r:id="rId48"/>
    <p:sldId id="404" r:id="rId49"/>
    <p:sldId id="427" r:id="rId50"/>
    <p:sldId id="441" r:id="rId51"/>
    <p:sldId id="31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D3C2"/>
    <a:srgbClr val="9CD3C4"/>
    <a:srgbClr val="98D2BF"/>
    <a:srgbClr val="E6F4ED"/>
    <a:srgbClr val="A2D6BE"/>
    <a:srgbClr val="8FCDB1"/>
    <a:srgbClr val="439771"/>
    <a:srgbClr val="49A57B"/>
    <a:srgbClr val="8BCBAE"/>
    <a:srgbClr val="CADC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5E12D-E5AD-4CCD-BCE0-AE0E8523EA91}" v="214" dt="2022-11-10T16:17:14.595"/>
    <p1510:client id="{6F907AAC-D930-4567-876C-DBA2AD137AE7}" v="9" dt="2022-11-02T14:51:54.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249" autoAdjust="0"/>
  </p:normalViewPr>
  <p:slideViewPr>
    <p:cSldViewPr snapToGrid="0">
      <p:cViewPr varScale="1">
        <p:scale>
          <a:sx n="68" d="100"/>
          <a:sy n="68" d="100"/>
        </p:scale>
        <p:origin x="738" y="60"/>
      </p:cViewPr>
      <p:guideLst/>
    </p:cSldViewPr>
  </p:slideViewPr>
  <p:outlineViewPr>
    <p:cViewPr>
      <p:scale>
        <a:sx n="33" d="100"/>
        <a:sy n="33" d="100"/>
      </p:scale>
      <p:origin x="0" y="-36414"/>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i Khoury" userId="S::rami@auxi.ai::71bbf9ab-5347-4116-ad90-41b06fea083e" providerId="AD" clId="Web-{0F05E12D-E5AD-4CCD-BCE0-AE0E8523EA91}"/>
    <pc:docChg chg="addSld delSld modSld modSection">
      <pc:chgData name="Rami Khoury" userId="S::rami@auxi.ai::71bbf9ab-5347-4116-ad90-41b06fea083e" providerId="AD" clId="Web-{0F05E12D-E5AD-4CCD-BCE0-AE0E8523EA91}" dt="2022-11-10T16:17:14.314" v="197" actId="20577"/>
      <pc:docMkLst>
        <pc:docMk/>
      </pc:docMkLst>
      <pc:sldChg chg="addSp modSp">
        <pc:chgData name="Rami Khoury" userId="S::rami@auxi.ai::71bbf9ab-5347-4116-ad90-41b06fea083e" providerId="AD" clId="Web-{0F05E12D-E5AD-4CCD-BCE0-AE0E8523EA91}" dt="2022-11-10T16:12:19.730" v="12" actId="20577"/>
        <pc:sldMkLst>
          <pc:docMk/>
          <pc:sldMk cId="2001438181" sldId="414"/>
        </pc:sldMkLst>
        <pc:spChg chg="add mod">
          <ac:chgData name="Rami Khoury" userId="S::rami@auxi.ai::71bbf9ab-5347-4116-ad90-41b06fea083e" providerId="AD" clId="Web-{0F05E12D-E5AD-4CCD-BCE0-AE0E8523EA91}" dt="2022-11-10T16:12:19.730" v="12" actId="20577"/>
          <ac:spMkLst>
            <pc:docMk/>
            <pc:sldMk cId="2001438181" sldId="414"/>
            <ac:spMk id="3" creationId="{CC062EAB-C249-7060-E30B-C19AC4862F82}"/>
          </ac:spMkLst>
        </pc:spChg>
      </pc:sldChg>
      <pc:sldChg chg="addSp modSp">
        <pc:chgData name="Rami Khoury" userId="S::rami@auxi.ai::71bbf9ab-5347-4116-ad90-41b06fea083e" providerId="AD" clId="Web-{0F05E12D-E5AD-4CCD-BCE0-AE0E8523EA91}" dt="2022-11-10T16:13:13.481" v="22" actId="1076"/>
        <pc:sldMkLst>
          <pc:docMk/>
          <pc:sldMk cId="3992836934" sldId="416"/>
        </pc:sldMkLst>
        <pc:spChg chg="add mod">
          <ac:chgData name="Rami Khoury" userId="S::rami@auxi.ai::71bbf9ab-5347-4116-ad90-41b06fea083e" providerId="AD" clId="Web-{0F05E12D-E5AD-4CCD-BCE0-AE0E8523EA91}" dt="2022-11-10T16:13:13.481" v="22" actId="1076"/>
          <ac:spMkLst>
            <pc:docMk/>
            <pc:sldMk cId="3992836934" sldId="416"/>
            <ac:spMk id="3" creationId="{2E336C8A-9CEB-6D6A-7908-B25424C6F4E9}"/>
          </ac:spMkLst>
        </pc:spChg>
      </pc:sldChg>
      <pc:sldChg chg="addSp delSp modSp add del">
        <pc:chgData name="Rami Khoury" userId="S::rami@auxi.ai::71bbf9ab-5347-4116-ad90-41b06fea083e" providerId="AD" clId="Web-{0F05E12D-E5AD-4CCD-BCE0-AE0E8523EA91}" dt="2022-11-10T16:13:39.825" v="43" actId="20577"/>
        <pc:sldMkLst>
          <pc:docMk/>
          <pc:sldMk cId="3140112688" sldId="417"/>
        </pc:sldMkLst>
        <pc:spChg chg="add del mod">
          <ac:chgData name="Rami Khoury" userId="S::rami@auxi.ai::71bbf9ab-5347-4116-ad90-41b06fea083e" providerId="AD" clId="Web-{0F05E12D-E5AD-4CCD-BCE0-AE0E8523EA91}" dt="2022-11-10T16:13:18.262" v="26"/>
          <ac:spMkLst>
            <pc:docMk/>
            <pc:sldMk cId="3140112688" sldId="417"/>
            <ac:spMk id="3" creationId="{80B8F26D-0BE7-EDE6-7E62-3034B9E41D86}"/>
          </ac:spMkLst>
        </pc:spChg>
        <pc:spChg chg="add del mod">
          <ac:chgData name="Rami Khoury" userId="S::rami@auxi.ai::71bbf9ab-5347-4116-ad90-41b06fea083e" providerId="AD" clId="Web-{0F05E12D-E5AD-4CCD-BCE0-AE0E8523EA91}" dt="2022-11-10T16:13:34.247" v="31"/>
          <ac:spMkLst>
            <pc:docMk/>
            <pc:sldMk cId="3140112688" sldId="417"/>
            <ac:spMk id="4" creationId="{003CDC4E-FA54-8E28-DEE4-F6013A5F0413}"/>
          </ac:spMkLst>
        </pc:spChg>
        <pc:spChg chg="add mod">
          <ac:chgData name="Rami Khoury" userId="S::rami@auxi.ai::71bbf9ab-5347-4116-ad90-41b06fea083e" providerId="AD" clId="Web-{0F05E12D-E5AD-4CCD-BCE0-AE0E8523EA91}" dt="2022-11-10T16:13:39.825" v="43" actId="20577"/>
          <ac:spMkLst>
            <pc:docMk/>
            <pc:sldMk cId="3140112688" sldId="417"/>
            <ac:spMk id="7" creationId="{DFA4F06A-320F-144A-39C8-0A7EFF682458}"/>
          </ac:spMkLst>
        </pc:spChg>
      </pc:sldChg>
      <pc:sldChg chg="addSp modSp">
        <pc:chgData name="Rami Khoury" userId="S::rami@auxi.ai::71bbf9ab-5347-4116-ad90-41b06fea083e" providerId="AD" clId="Web-{0F05E12D-E5AD-4CCD-BCE0-AE0E8523EA91}" dt="2022-11-10T16:14:26.045" v="109" actId="20577"/>
        <pc:sldMkLst>
          <pc:docMk/>
          <pc:sldMk cId="2730051296" sldId="419"/>
        </pc:sldMkLst>
        <pc:spChg chg="add mod">
          <ac:chgData name="Rami Khoury" userId="S::rami@auxi.ai::71bbf9ab-5347-4116-ad90-41b06fea083e" providerId="AD" clId="Web-{0F05E12D-E5AD-4CCD-BCE0-AE0E8523EA91}" dt="2022-11-10T16:14:26.045" v="109" actId="20577"/>
          <ac:spMkLst>
            <pc:docMk/>
            <pc:sldMk cId="2730051296" sldId="419"/>
            <ac:spMk id="6" creationId="{240A4CCC-E414-E154-DC3F-DE4D0B9E4E6A}"/>
          </ac:spMkLst>
        </pc:spChg>
        <pc:spChg chg="mod">
          <ac:chgData name="Rami Khoury" userId="S::rami@auxi.ai::71bbf9ab-5347-4116-ad90-41b06fea083e" providerId="AD" clId="Web-{0F05E12D-E5AD-4CCD-BCE0-AE0E8523EA91}" dt="2022-11-10T16:14:07.841" v="86" actId="14100"/>
          <ac:spMkLst>
            <pc:docMk/>
            <pc:sldMk cId="2730051296" sldId="419"/>
            <ac:spMk id="25" creationId="{EE47316F-41E8-68C0-898F-3ED8FC7651F0}"/>
          </ac:spMkLst>
        </pc:spChg>
      </pc:sldChg>
      <pc:sldChg chg="addSp modSp">
        <pc:chgData name="Rami Khoury" userId="S::rami@auxi.ai::71bbf9ab-5347-4116-ad90-41b06fea083e" providerId="AD" clId="Web-{0F05E12D-E5AD-4CCD-BCE0-AE0E8523EA91}" dt="2022-11-10T16:14:41.279" v="113" actId="20577"/>
        <pc:sldMkLst>
          <pc:docMk/>
          <pc:sldMk cId="3660211604" sldId="425"/>
        </pc:sldMkLst>
        <pc:spChg chg="add mod">
          <ac:chgData name="Rami Khoury" userId="S::rami@auxi.ai::71bbf9ab-5347-4116-ad90-41b06fea083e" providerId="AD" clId="Web-{0F05E12D-E5AD-4CCD-BCE0-AE0E8523EA91}" dt="2022-11-10T16:14:41.279" v="113" actId="20577"/>
          <ac:spMkLst>
            <pc:docMk/>
            <pc:sldMk cId="3660211604" sldId="425"/>
            <ac:spMk id="6" creationId="{EE65DF4C-9F65-1789-93A2-39521A5967AF}"/>
          </ac:spMkLst>
        </pc:spChg>
      </pc:sldChg>
      <pc:sldChg chg="addSp modSp">
        <pc:chgData name="Rami Khoury" userId="S::rami@auxi.ai::71bbf9ab-5347-4116-ad90-41b06fea083e" providerId="AD" clId="Web-{0F05E12D-E5AD-4CCD-BCE0-AE0E8523EA91}" dt="2022-11-10T16:14:50.905" v="116" actId="20577"/>
        <pc:sldMkLst>
          <pc:docMk/>
          <pc:sldMk cId="2388409517" sldId="426"/>
        </pc:sldMkLst>
        <pc:spChg chg="add mod">
          <ac:chgData name="Rami Khoury" userId="S::rami@auxi.ai::71bbf9ab-5347-4116-ad90-41b06fea083e" providerId="AD" clId="Web-{0F05E12D-E5AD-4CCD-BCE0-AE0E8523EA91}" dt="2022-11-10T16:14:50.905" v="116" actId="20577"/>
          <ac:spMkLst>
            <pc:docMk/>
            <pc:sldMk cId="2388409517" sldId="426"/>
            <ac:spMk id="6" creationId="{044719B5-9F0C-5EC8-9638-6E2163754880}"/>
          </ac:spMkLst>
        </pc:spChg>
      </pc:sldChg>
      <pc:sldChg chg="addSp modSp">
        <pc:chgData name="Rami Khoury" userId="S::rami@auxi.ai::71bbf9ab-5347-4116-ad90-41b06fea083e" providerId="AD" clId="Web-{0F05E12D-E5AD-4CCD-BCE0-AE0E8523EA91}" dt="2022-11-10T16:15:35.640" v="135" actId="20577"/>
        <pc:sldMkLst>
          <pc:docMk/>
          <pc:sldMk cId="568402001" sldId="443"/>
        </pc:sldMkLst>
        <pc:spChg chg="add mod">
          <ac:chgData name="Rami Khoury" userId="S::rami@auxi.ai::71bbf9ab-5347-4116-ad90-41b06fea083e" providerId="AD" clId="Web-{0F05E12D-E5AD-4CCD-BCE0-AE0E8523EA91}" dt="2022-11-10T16:15:35.640" v="135" actId="20577"/>
          <ac:spMkLst>
            <pc:docMk/>
            <pc:sldMk cId="568402001" sldId="443"/>
            <ac:spMk id="4" creationId="{EEAB5E9B-8B9C-B581-B93B-650C37F994E0}"/>
          </ac:spMkLst>
        </pc:spChg>
      </pc:sldChg>
      <pc:sldChg chg="addSp modSp">
        <pc:chgData name="Rami Khoury" userId="S::rami@auxi.ai::71bbf9ab-5347-4116-ad90-41b06fea083e" providerId="AD" clId="Web-{0F05E12D-E5AD-4CCD-BCE0-AE0E8523EA91}" dt="2022-11-10T16:16:20.719" v="152" actId="20577"/>
        <pc:sldMkLst>
          <pc:docMk/>
          <pc:sldMk cId="484966792" sldId="454"/>
        </pc:sldMkLst>
        <pc:spChg chg="add mod">
          <ac:chgData name="Rami Khoury" userId="S::rami@auxi.ai::71bbf9ab-5347-4116-ad90-41b06fea083e" providerId="AD" clId="Web-{0F05E12D-E5AD-4CCD-BCE0-AE0E8523EA91}" dt="2022-11-10T16:16:20.719" v="152" actId="20577"/>
          <ac:spMkLst>
            <pc:docMk/>
            <pc:sldMk cId="484966792" sldId="454"/>
            <ac:spMk id="21" creationId="{54E6AAF6-0C68-4272-16C1-488C0BAC66A2}"/>
          </ac:spMkLst>
        </pc:spChg>
      </pc:sldChg>
      <pc:sldChg chg="addSp modSp">
        <pc:chgData name="Rami Khoury" userId="S::rami@auxi.ai::71bbf9ab-5347-4116-ad90-41b06fea083e" providerId="AD" clId="Web-{0F05E12D-E5AD-4CCD-BCE0-AE0E8523EA91}" dt="2022-11-10T16:16:54.235" v="184" actId="20577"/>
        <pc:sldMkLst>
          <pc:docMk/>
          <pc:sldMk cId="2275337115" sldId="456"/>
        </pc:sldMkLst>
        <pc:spChg chg="add mod">
          <ac:chgData name="Rami Khoury" userId="S::rami@auxi.ai::71bbf9ab-5347-4116-ad90-41b06fea083e" providerId="AD" clId="Web-{0F05E12D-E5AD-4CCD-BCE0-AE0E8523EA91}" dt="2022-11-10T16:16:54.235" v="184" actId="20577"/>
          <ac:spMkLst>
            <pc:docMk/>
            <pc:sldMk cId="2275337115" sldId="456"/>
            <ac:spMk id="6" creationId="{417D2393-8D83-3215-0F8E-6157E1FB171F}"/>
          </ac:spMkLst>
        </pc:spChg>
      </pc:sldChg>
      <pc:sldChg chg="addSp modSp">
        <pc:chgData name="Rami Khoury" userId="S::rami@auxi.ai::71bbf9ab-5347-4116-ad90-41b06fea083e" providerId="AD" clId="Web-{0F05E12D-E5AD-4CCD-BCE0-AE0E8523EA91}" dt="2022-11-10T16:17:14.314" v="197" actId="20577"/>
        <pc:sldMkLst>
          <pc:docMk/>
          <pc:sldMk cId="4219718538" sldId="462"/>
        </pc:sldMkLst>
        <pc:spChg chg="add mod">
          <ac:chgData name="Rami Khoury" userId="S::rami@auxi.ai::71bbf9ab-5347-4116-ad90-41b06fea083e" providerId="AD" clId="Web-{0F05E12D-E5AD-4CCD-BCE0-AE0E8523EA91}" dt="2022-11-10T16:17:14.314" v="197" actId="20577"/>
          <ac:spMkLst>
            <pc:docMk/>
            <pc:sldMk cId="4219718538" sldId="462"/>
            <ac:spMk id="4" creationId="{D17F0239-A2E4-3888-0FD8-708D862B48C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0.xml"/><Relationship Id="rId1" Type="http://schemas.microsoft.com/office/2011/relationships/chartStyle" Target="style10.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1.xml"/><Relationship Id="rId1" Type="http://schemas.microsoft.com/office/2011/relationships/chartStyle" Target="style11.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2.xml"/><Relationship Id="rId1" Type="http://schemas.microsoft.com/office/2011/relationships/chartStyle" Target="style12.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3.xml"/><Relationship Id="rId1" Type="http://schemas.microsoft.com/office/2011/relationships/chartStyle" Target="style13.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4.xml"/><Relationship Id="rId1" Type="http://schemas.microsoft.com/office/2011/relationships/chartStyle" Target="style14.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5.xml"/><Relationship Id="rId1" Type="http://schemas.microsoft.com/office/2011/relationships/chartStyle" Target="style15.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6.xml"/><Relationship Id="rId1" Type="http://schemas.microsoft.com/office/2011/relationships/chartStyle" Target="style16.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7.xml"/><Relationship Id="rId1" Type="http://schemas.microsoft.com/office/2011/relationships/chartStyle" Target="style17.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19.xml"/><Relationship Id="rId1" Type="http://schemas.microsoft.com/office/2011/relationships/chartStyle" Target="style19.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0.xml"/><Relationship Id="rId1" Type="http://schemas.microsoft.com/office/2011/relationships/chartStyle" Target="style20.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1.xml"/><Relationship Id="rId1" Type="http://schemas.microsoft.com/office/2011/relationships/chartStyle" Target="style21.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2.xml"/><Relationship Id="rId1" Type="http://schemas.microsoft.com/office/2011/relationships/chartStyle" Target="style22.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3.xml"/><Relationship Id="rId1" Type="http://schemas.microsoft.com/office/2011/relationships/chartStyle" Target="style23.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4.xml"/><Relationship Id="rId1" Type="http://schemas.microsoft.com/office/2011/relationships/chartStyle" Target="style24.xml"/></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25.xml"/><Relationship Id="rId1" Type="http://schemas.microsoft.com/office/2011/relationships/chartStyle" Target="style25.xml"/></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26.xml"/><Relationship Id="rId1" Type="http://schemas.microsoft.com/office/2011/relationships/chartStyle" Target="style26.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27.xml"/><Relationship Id="rId1" Type="http://schemas.microsoft.com/office/2011/relationships/chartStyle" Target="style27.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28.xml"/><Relationship Id="rId1" Type="http://schemas.microsoft.com/office/2011/relationships/chartStyle" Target="style28.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29.xml"/><Relationship Id="rId1" Type="http://schemas.microsoft.com/office/2011/relationships/chartStyle" Target="style29.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30.xml"/><Relationship Id="rId1" Type="http://schemas.microsoft.com/office/2011/relationships/chartStyle" Target="style30.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31.xml"/><Relationship Id="rId1" Type="http://schemas.microsoft.com/office/2011/relationships/chartStyle" Target="style31.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32.xml"/><Relationship Id="rId1" Type="http://schemas.microsoft.com/office/2011/relationships/chartStyle" Target="style3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33.xml"/><Relationship Id="rId1" Type="http://schemas.microsoft.com/office/2011/relationships/chartStyle" Target="style33.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34.xml"/><Relationship Id="rId1" Type="http://schemas.microsoft.com/office/2011/relationships/chartStyle" Target="style34.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35.xml"/><Relationship Id="rId1" Type="http://schemas.microsoft.com/office/2011/relationships/chartStyle" Target="style35.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36.xml"/><Relationship Id="rId1" Type="http://schemas.microsoft.com/office/2011/relationships/chartStyle" Target="style36.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37.xml"/><Relationship Id="rId1" Type="http://schemas.microsoft.com/office/2011/relationships/chartStyle" Target="style37.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38.xml"/><Relationship Id="rId1" Type="http://schemas.microsoft.com/office/2011/relationships/chartStyle" Target="style38.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39.xml"/><Relationship Id="rId1" Type="http://schemas.microsoft.com/office/2011/relationships/chartStyle" Target="style39.xml"/></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41.xml"/><Relationship Id="rId1" Type="http://schemas.microsoft.com/office/2011/relationships/chartStyle" Target="style41.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42.xml"/><Relationship Id="rId1" Type="http://schemas.microsoft.com/office/2011/relationships/chartStyle" Target="style42.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43.xml"/><Relationship Id="rId1" Type="http://schemas.microsoft.com/office/2011/relationships/chartStyle" Target="style43.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44.xml"/><Relationship Id="rId1" Type="http://schemas.microsoft.com/office/2011/relationships/chartStyle" Target="style44.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45.xml"/><Relationship Id="rId1" Type="http://schemas.microsoft.com/office/2011/relationships/chartStyle" Target="style45.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46.xml"/><Relationship Id="rId1" Type="http://schemas.microsoft.com/office/2011/relationships/chartStyle" Target="style46.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47.xml"/><Relationship Id="rId1" Type="http://schemas.microsoft.com/office/2011/relationships/chartStyle" Target="style47.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48.xml"/><Relationship Id="rId1" Type="http://schemas.microsoft.com/office/2011/relationships/chartStyle" Target="style48.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49.xml"/><Relationship Id="rId1" Type="http://schemas.microsoft.com/office/2011/relationships/chartStyle" Target="style49.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40.xml"/><Relationship Id="rId2" Type="http://schemas.microsoft.com/office/2011/relationships/chartStyle" Target="style40.xml"/><Relationship Id="rId1" Type="http://schemas.openxmlformats.org/officeDocument/2006/relationships/package" Target="../embeddings/Microsoft_Excel_Worksheet5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r>
              <a:rPr lang="en-US"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hade val="58000"/>
                </a:schemeClr>
              </a:solidFill>
              <a:ln w="19050">
                <a:solidFill>
                  <a:schemeClr val="lt1"/>
                </a:solidFill>
              </a:ln>
              <a:effectLst/>
            </c:spPr>
            <c:extLst>
              <c:ext xmlns:c16="http://schemas.microsoft.com/office/drawing/2014/chart" uri="{C3380CC4-5D6E-409C-BE32-E72D297353CC}">
                <c16:uniqueId val="{00000001-0234-4DE9-A21C-627EF5B8DF60}"/>
              </c:ext>
            </c:extLst>
          </c:dPt>
          <c:dPt>
            <c:idx val="1"/>
            <c:bubble3D val="0"/>
            <c:spPr>
              <a:solidFill>
                <a:schemeClr val="accent1">
                  <a:shade val="86000"/>
                </a:schemeClr>
              </a:solidFill>
              <a:ln w="19050">
                <a:solidFill>
                  <a:schemeClr val="lt1"/>
                </a:solidFill>
              </a:ln>
              <a:effectLst/>
            </c:spPr>
            <c:extLst>
              <c:ext xmlns:c16="http://schemas.microsoft.com/office/drawing/2014/chart" uri="{C3380CC4-5D6E-409C-BE32-E72D297353CC}">
                <c16:uniqueId val="{00000003-0234-4DE9-A21C-627EF5B8DF60}"/>
              </c:ext>
            </c:extLst>
          </c:dPt>
          <c:dPt>
            <c:idx val="2"/>
            <c:bubble3D val="0"/>
            <c:spPr>
              <a:solidFill>
                <a:schemeClr val="accent1">
                  <a:tint val="86000"/>
                </a:schemeClr>
              </a:solidFill>
              <a:ln w="19050">
                <a:solidFill>
                  <a:schemeClr val="lt1"/>
                </a:solidFill>
              </a:ln>
              <a:effectLst/>
            </c:spPr>
            <c:extLst>
              <c:ext xmlns:c16="http://schemas.microsoft.com/office/drawing/2014/chart" uri="{C3380CC4-5D6E-409C-BE32-E72D297353CC}">
                <c16:uniqueId val="{00000005-0234-4DE9-A21C-627EF5B8DF60}"/>
              </c:ext>
            </c:extLst>
          </c:dPt>
          <c:dPt>
            <c:idx val="3"/>
            <c:bubble3D val="0"/>
            <c:spPr>
              <a:solidFill>
                <a:schemeClr val="accent1">
                  <a:tint val="58000"/>
                </a:schemeClr>
              </a:solidFill>
              <a:ln w="19050">
                <a:solidFill>
                  <a:schemeClr val="lt1"/>
                </a:solidFill>
              </a:ln>
              <a:effectLst/>
            </c:spPr>
            <c:extLst>
              <c:ext xmlns:c16="http://schemas.microsoft.com/office/drawing/2014/chart" uri="{C3380CC4-5D6E-409C-BE32-E72D297353CC}">
                <c16:uniqueId val="{00000007-0234-4DE9-A21C-627EF5B8DF6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B6B-491D-ACE1-B5E6DBBF241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2">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76F-4932-A351-B1FC37087B7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76F-4932-A351-B1FC37087B72}"/>
            </c:ext>
          </c:extLst>
        </c:ser>
        <c:ser>
          <c:idx val="2"/>
          <c:order val="2"/>
          <c:tx>
            <c:strRef>
              <c:f>Sheet1!$D$1</c:f>
              <c:strCache>
                <c:ptCount val="1"/>
                <c:pt idx="0">
                  <c:v>Series 3</c:v>
                </c:pt>
              </c:strCache>
            </c:strRef>
          </c:tx>
          <c:spPr>
            <a:solidFill>
              <a:schemeClr val="accent2">
                <a:tint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76F-4932-A351-B1FC37087B72}"/>
            </c:ext>
          </c:extLst>
        </c:ser>
        <c:dLbls>
          <c:showLegendKey val="0"/>
          <c:showVal val="0"/>
          <c:showCatName val="0"/>
          <c:showSerName val="0"/>
          <c:showPercent val="0"/>
          <c:showBubbleSize val="0"/>
        </c:dLbls>
        <c:gapWidth val="182"/>
        <c:axId val="2033205584"/>
        <c:axId val="2033204752"/>
      </c:barChart>
      <c:catAx>
        <c:axId val="20332055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2033204752"/>
        <c:crosses val="autoZero"/>
        <c:auto val="1"/>
        <c:lblAlgn val="ctr"/>
        <c:lblOffset val="100"/>
        <c:noMultiLvlLbl val="0"/>
      </c:catAx>
      <c:valAx>
        <c:axId val="20332047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2033205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Calibri" panose="020F0502020204030204" pitchFamily="34" charset="0"/>
              <a:ea typeface="+mn-ea"/>
              <a:cs typeface="Calibri" panose="020F0502020204030204" pitchFamily="34" charset="0"/>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solidFill>
              <a:schemeClr val="accent1">
                <a:shade val="65000"/>
              </a:schemeClr>
            </a:solidFill>
            <a:ln>
              <a:noFill/>
            </a:ln>
            <a:effectLst/>
            <a:sp3d/>
          </c:spPr>
          <c:invertIfNegative val="0"/>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5</c:v>
                </c:pt>
                <c:pt idx="5">
                  <c:v>4</c:v>
                </c:pt>
              </c:numCache>
            </c:numRef>
          </c:val>
          <c:extLst>
            <c:ext xmlns:c16="http://schemas.microsoft.com/office/drawing/2014/chart" uri="{C3380CC4-5D6E-409C-BE32-E72D297353CC}">
              <c16:uniqueId val="{00000000-E336-4EF3-9B94-0CB3D73B589F}"/>
            </c:ext>
          </c:extLst>
        </c:ser>
        <c:ser>
          <c:idx val="1"/>
          <c:order val="1"/>
          <c:tx>
            <c:strRef>
              <c:f>Sheet1!$C$1</c:f>
              <c:strCache>
                <c:ptCount val="1"/>
                <c:pt idx="0">
                  <c:v>Series 2</c:v>
                </c:pt>
              </c:strCache>
            </c:strRef>
          </c:tx>
          <c:spPr>
            <a:solidFill>
              <a:schemeClr val="accent1"/>
            </a:solidFill>
            <a:ln>
              <a:noFill/>
            </a:ln>
            <a:effectLst/>
            <a:sp3d/>
          </c:spPr>
          <c:invertIfNegative val="0"/>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4.4000000000000004</c:v>
                </c:pt>
                <c:pt idx="2">
                  <c:v>1.8</c:v>
                </c:pt>
                <c:pt idx="3">
                  <c:v>2.8</c:v>
                </c:pt>
                <c:pt idx="4">
                  <c:v>6</c:v>
                </c:pt>
                <c:pt idx="5">
                  <c:v>2</c:v>
                </c:pt>
              </c:numCache>
            </c:numRef>
          </c:val>
          <c:extLst>
            <c:ext xmlns:c16="http://schemas.microsoft.com/office/drawing/2014/chart" uri="{C3380CC4-5D6E-409C-BE32-E72D297353CC}">
              <c16:uniqueId val="{00000001-E336-4EF3-9B94-0CB3D73B589F}"/>
            </c:ext>
          </c:extLst>
        </c:ser>
        <c:ser>
          <c:idx val="2"/>
          <c:order val="2"/>
          <c:tx>
            <c:strRef>
              <c:f>Sheet1!$D$1</c:f>
              <c:strCache>
                <c:ptCount val="1"/>
                <c:pt idx="0">
                  <c:v>Series 3</c:v>
                </c:pt>
              </c:strCache>
            </c:strRef>
          </c:tx>
          <c:spPr>
            <a:solidFill>
              <a:schemeClr val="accent1">
                <a:tint val="65000"/>
              </a:schemeClr>
            </a:solidFill>
            <a:ln>
              <a:noFill/>
            </a:ln>
            <a:effectLst/>
            <a:sp3d/>
          </c:spPr>
          <c:invertIfNegative val="0"/>
          <c:cat>
            <c:strRef>
              <c:f>Sheet1!$A$2:$A$7</c:f>
              <c:strCache>
                <c:ptCount val="6"/>
                <c:pt idx="0">
                  <c:v>Category 1</c:v>
                </c:pt>
                <c:pt idx="1">
                  <c:v>Category 2</c:v>
                </c:pt>
                <c:pt idx="2">
                  <c:v>Category 3</c:v>
                </c:pt>
                <c:pt idx="3">
                  <c:v>Category 4</c:v>
                </c:pt>
                <c:pt idx="4">
                  <c:v>Category 5</c:v>
                </c:pt>
                <c:pt idx="5">
                  <c:v>Category 6</c:v>
                </c:pt>
              </c:strCache>
            </c:strRef>
          </c:cat>
          <c:val>
            <c:numRef>
              <c:f>Sheet1!$D$2:$D$7</c:f>
              <c:numCache>
                <c:formatCode>General</c:formatCode>
                <c:ptCount val="6"/>
                <c:pt idx="0">
                  <c:v>2</c:v>
                </c:pt>
                <c:pt idx="1">
                  <c:v>2</c:v>
                </c:pt>
                <c:pt idx="2">
                  <c:v>3</c:v>
                </c:pt>
                <c:pt idx="3">
                  <c:v>5</c:v>
                </c:pt>
                <c:pt idx="4">
                  <c:v>3</c:v>
                </c:pt>
                <c:pt idx="5">
                  <c:v>7</c:v>
                </c:pt>
              </c:numCache>
            </c:numRef>
          </c:val>
          <c:extLst>
            <c:ext xmlns:c16="http://schemas.microsoft.com/office/drawing/2014/chart" uri="{C3380CC4-5D6E-409C-BE32-E72D297353CC}">
              <c16:uniqueId val="{00000002-E336-4EF3-9B94-0CB3D73B589F}"/>
            </c:ext>
          </c:extLst>
        </c:ser>
        <c:dLbls>
          <c:showLegendKey val="0"/>
          <c:showVal val="0"/>
          <c:showCatName val="0"/>
          <c:showSerName val="0"/>
          <c:showPercent val="0"/>
          <c:showBubbleSize val="0"/>
        </c:dLbls>
        <c:gapWidth val="150"/>
        <c:shape val="box"/>
        <c:axId val="1435815856"/>
        <c:axId val="1435816272"/>
        <c:axId val="0"/>
      </c:bar3DChart>
      <c:catAx>
        <c:axId val="14358158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Calibri" panose="020F0502020204030204" pitchFamily="34" charset="0"/>
                <a:ea typeface="+mn-ea"/>
                <a:cs typeface="Calibri" panose="020F0502020204030204" pitchFamily="34" charset="0"/>
              </a:defRPr>
            </a:pPr>
            <a:endParaRPr lang="en-US"/>
          </a:p>
        </c:txPr>
        <c:crossAx val="1435816272"/>
        <c:crosses val="autoZero"/>
        <c:auto val="1"/>
        <c:lblAlgn val="ctr"/>
        <c:lblOffset val="100"/>
        <c:noMultiLvlLbl val="0"/>
      </c:catAx>
      <c:valAx>
        <c:axId val="14358162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Calibri" panose="020F0502020204030204" pitchFamily="34" charset="0"/>
                <a:ea typeface="+mn-ea"/>
                <a:cs typeface="Calibri" panose="020F0502020204030204" pitchFamily="34" charset="0"/>
              </a:defRPr>
            </a:pPr>
            <a:endParaRPr lang="en-US"/>
          </a:p>
        </c:txPr>
        <c:crossAx val="14358158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Calibri" panose="020F0502020204030204" pitchFamily="34" charset="0"/>
              <a:ea typeface="+mn-ea"/>
              <a:cs typeface="Calibri" panose="020F0502020204030204" pitchFamily="34" charset="0"/>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solidFill>
              <a:schemeClr val="accent1">
                <a:shade val="65000"/>
              </a:schemeClr>
            </a:solidFill>
            <a:ln>
              <a:noFill/>
            </a:ln>
            <a:effectLst/>
            <a:sp3d/>
          </c:spPr>
          <c:invertIfNegative val="0"/>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5</c:v>
                </c:pt>
                <c:pt idx="5">
                  <c:v>4</c:v>
                </c:pt>
              </c:numCache>
            </c:numRef>
          </c:val>
          <c:extLst>
            <c:ext xmlns:c16="http://schemas.microsoft.com/office/drawing/2014/chart" uri="{C3380CC4-5D6E-409C-BE32-E72D297353CC}">
              <c16:uniqueId val="{00000000-E336-4EF3-9B94-0CB3D73B589F}"/>
            </c:ext>
          </c:extLst>
        </c:ser>
        <c:ser>
          <c:idx val="1"/>
          <c:order val="1"/>
          <c:tx>
            <c:strRef>
              <c:f>Sheet1!$C$1</c:f>
              <c:strCache>
                <c:ptCount val="1"/>
                <c:pt idx="0">
                  <c:v>Series 2</c:v>
                </c:pt>
              </c:strCache>
            </c:strRef>
          </c:tx>
          <c:spPr>
            <a:solidFill>
              <a:schemeClr val="accent1"/>
            </a:solidFill>
            <a:ln>
              <a:noFill/>
            </a:ln>
            <a:effectLst/>
            <a:sp3d/>
          </c:spPr>
          <c:invertIfNegative val="0"/>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4.4000000000000004</c:v>
                </c:pt>
                <c:pt idx="2">
                  <c:v>1.8</c:v>
                </c:pt>
                <c:pt idx="3">
                  <c:v>2.8</c:v>
                </c:pt>
                <c:pt idx="4">
                  <c:v>6</c:v>
                </c:pt>
                <c:pt idx="5">
                  <c:v>2</c:v>
                </c:pt>
              </c:numCache>
            </c:numRef>
          </c:val>
          <c:extLst>
            <c:ext xmlns:c16="http://schemas.microsoft.com/office/drawing/2014/chart" uri="{C3380CC4-5D6E-409C-BE32-E72D297353CC}">
              <c16:uniqueId val="{00000001-E336-4EF3-9B94-0CB3D73B589F}"/>
            </c:ext>
          </c:extLst>
        </c:ser>
        <c:ser>
          <c:idx val="2"/>
          <c:order val="2"/>
          <c:tx>
            <c:strRef>
              <c:f>Sheet1!$D$1</c:f>
              <c:strCache>
                <c:ptCount val="1"/>
                <c:pt idx="0">
                  <c:v>Series 3</c:v>
                </c:pt>
              </c:strCache>
            </c:strRef>
          </c:tx>
          <c:spPr>
            <a:solidFill>
              <a:schemeClr val="accent1">
                <a:tint val="65000"/>
              </a:schemeClr>
            </a:solidFill>
            <a:ln>
              <a:noFill/>
            </a:ln>
            <a:effectLst/>
            <a:sp3d/>
          </c:spPr>
          <c:invertIfNegative val="0"/>
          <c:cat>
            <c:strRef>
              <c:f>Sheet1!$A$2:$A$7</c:f>
              <c:strCache>
                <c:ptCount val="6"/>
                <c:pt idx="0">
                  <c:v>Category 1</c:v>
                </c:pt>
                <c:pt idx="1">
                  <c:v>Category 2</c:v>
                </c:pt>
                <c:pt idx="2">
                  <c:v>Category 3</c:v>
                </c:pt>
                <c:pt idx="3">
                  <c:v>Category 4</c:v>
                </c:pt>
                <c:pt idx="4">
                  <c:v>Category 5</c:v>
                </c:pt>
                <c:pt idx="5">
                  <c:v>Category 6</c:v>
                </c:pt>
              </c:strCache>
            </c:strRef>
          </c:cat>
          <c:val>
            <c:numRef>
              <c:f>Sheet1!$D$2:$D$7</c:f>
              <c:numCache>
                <c:formatCode>General</c:formatCode>
                <c:ptCount val="6"/>
                <c:pt idx="0">
                  <c:v>2</c:v>
                </c:pt>
                <c:pt idx="1">
                  <c:v>2</c:v>
                </c:pt>
                <c:pt idx="2">
                  <c:v>3</c:v>
                </c:pt>
                <c:pt idx="3">
                  <c:v>5</c:v>
                </c:pt>
                <c:pt idx="4">
                  <c:v>3</c:v>
                </c:pt>
                <c:pt idx="5">
                  <c:v>7</c:v>
                </c:pt>
              </c:numCache>
            </c:numRef>
          </c:val>
          <c:extLst>
            <c:ext xmlns:c16="http://schemas.microsoft.com/office/drawing/2014/chart" uri="{C3380CC4-5D6E-409C-BE32-E72D297353CC}">
              <c16:uniqueId val="{00000002-E336-4EF3-9B94-0CB3D73B589F}"/>
            </c:ext>
          </c:extLst>
        </c:ser>
        <c:dLbls>
          <c:showLegendKey val="0"/>
          <c:showVal val="0"/>
          <c:showCatName val="0"/>
          <c:showSerName val="0"/>
          <c:showPercent val="0"/>
          <c:showBubbleSize val="0"/>
        </c:dLbls>
        <c:gapWidth val="150"/>
        <c:shape val="box"/>
        <c:axId val="1435815856"/>
        <c:axId val="1435816272"/>
        <c:axId val="0"/>
      </c:bar3DChart>
      <c:catAx>
        <c:axId val="14358158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Calibri" panose="020F0502020204030204" pitchFamily="34" charset="0"/>
                <a:ea typeface="+mn-ea"/>
                <a:cs typeface="Calibri" panose="020F0502020204030204" pitchFamily="34" charset="0"/>
              </a:defRPr>
            </a:pPr>
            <a:endParaRPr lang="en-US"/>
          </a:p>
        </c:txPr>
        <c:crossAx val="1435816272"/>
        <c:crosses val="autoZero"/>
        <c:auto val="1"/>
        <c:lblAlgn val="ctr"/>
        <c:lblOffset val="100"/>
        <c:noMultiLvlLbl val="0"/>
      </c:catAx>
      <c:valAx>
        <c:axId val="14358162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Calibri" panose="020F0502020204030204" pitchFamily="34" charset="0"/>
                <a:ea typeface="+mn-ea"/>
                <a:cs typeface="Calibri" panose="020F0502020204030204" pitchFamily="34" charset="0"/>
              </a:defRPr>
            </a:pPr>
            <a:endParaRPr lang="en-US"/>
          </a:p>
        </c:txPr>
        <c:crossAx val="14358158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Calibri" panose="020F0502020204030204" pitchFamily="34" charset="0"/>
              <a:ea typeface="+mn-ea"/>
              <a:cs typeface="Calibri" panose="020F050202020403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336-4EF3-9B94-0CB3D73B589F}"/>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336-4EF3-9B94-0CB3D73B589F}"/>
            </c:ext>
          </c:extLst>
        </c:ser>
        <c:dLbls>
          <c:showLegendKey val="0"/>
          <c:showVal val="0"/>
          <c:showCatName val="0"/>
          <c:showSerName val="0"/>
          <c:showPercent val="0"/>
          <c:showBubbleSize val="0"/>
        </c:dLbls>
        <c:gapWidth val="150"/>
        <c:axId val="1435815856"/>
        <c:axId val="1435816272"/>
      </c:barChart>
      <c:lineChart>
        <c:grouping val="standard"/>
        <c:varyColors val="0"/>
        <c:ser>
          <c:idx val="2"/>
          <c:order val="2"/>
          <c:tx>
            <c:strRef>
              <c:f>Sheet1!$D$1</c:f>
              <c:strCache>
                <c:ptCount val="1"/>
                <c:pt idx="0">
                  <c:v>Series 3</c:v>
                </c:pt>
              </c:strCache>
            </c:strRef>
          </c:tx>
          <c:spPr>
            <a:ln w="28575" cap="rnd">
              <a:solidFill>
                <a:schemeClr val="accent1">
                  <a:tint val="65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E336-4EF3-9B94-0CB3D73B589F}"/>
            </c:ext>
          </c:extLst>
        </c:ser>
        <c:dLbls>
          <c:showLegendKey val="0"/>
          <c:showVal val="0"/>
          <c:showCatName val="0"/>
          <c:showSerName val="0"/>
          <c:showPercent val="0"/>
          <c:showBubbleSize val="0"/>
        </c:dLbls>
        <c:marker val="1"/>
        <c:smooth val="0"/>
        <c:axId val="1435815856"/>
        <c:axId val="1435816272"/>
      </c:lineChart>
      <c:catAx>
        <c:axId val="14358158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Calibri" panose="020F0502020204030204" pitchFamily="34" charset="0"/>
                <a:ea typeface="+mn-ea"/>
                <a:cs typeface="Calibri" panose="020F0502020204030204" pitchFamily="34" charset="0"/>
              </a:defRPr>
            </a:pPr>
            <a:endParaRPr lang="en-US"/>
          </a:p>
        </c:txPr>
        <c:crossAx val="1435816272"/>
        <c:crosses val="autoZero"/>
        <c:auto val="1"/>
        <c:lblAlgn val="ctr"/>
        <c:lblOffset val="100"/>
        <c:noMultiLvlLbl val="0"/>
      </c:catAx>
      <c:valAx>
        <c:axId val="1435816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Calibri" panose="020F0502020204030204" pitchFamily="34" charset="0"/>
                <a:ea typeface="+mn-ea"/>
                <a:cs typeface="Calibri" panose="020F0502020204030204" pitchFamily="34" charset="0"/>
              </a:defRPr>
            </a:pPr>
            <a:endParaRPr lang="en-US"/>
          </a:p>
        </c:txPr>
        <c:crossAx val="14358158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Series 1</c:v>
                </c:pt>
              </c:strCache>
            </c:strRef>
          </c:tx>
          <c:spPr>
            <a:solidFill>
              <a:schemeClr val="accent1">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739-4DC6-BC52-6362CBBA2510}"/>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739-4DC6-BC52-6362CBBA2510}"/>
            </c:ext>
          </c:extLst>
        </c:ser>
        <c:ser>
          <c:idx val="2"/>
          <c:order val="2"/>
          <c:tx>
            <c:strRef>
              <c:f>Sheet1!$D$1</c:f>
              <c:strCache>
                <c:ptCount val="1"/>
                <c:pt idx="0">
                  <c:v>Series 3</c:v>
                </c:pt>
              </c:strCache>
            </c:strRef>
          </c:tx>
          <c:spPr>
            <a:solidFill>
              <a:schemeClr val="accent1">
                <a:tint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739-4DC6-BC52-6362CBBA2510}"/>
            </c:ext>
          </c:extLst>
        </c:ser>
        <c:dLbls>
          <c:showLegendKey val="0"/>
          <c:showVal val="0"/>
          <c:showCatName val="0"/>
          <c:showSerName val="0"/>
          <c:showPercent val="0"/>
          <c:showBubbleSize val="0"/>
        </c:dLbls>
        <c:gapWidth val="150"/>
        <c:overlap val="100"/>
        <c:axId val="27206095"/>
        <c:axId val="27211087"/>
      </c:barChart>
      <c:catAx>
        <c:axId val="272060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27211087"/>
        <c:crosses val="autoZero"/>
        <c:auto val="1"/>
        <c:lblAlgn val="ctr"/>
        <c:lblOffset val="100"/>
        <c:noMultiLvlLbl val="0"/>
      </c:catAx>
      <c:valAx>
        <c:axId val="2721108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27206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00" b="1" i="0" u="none" strike="noStrike" kern="1200" baseline="0">
                <a:solidFill>
                  <a:schemeClr val="bg2"/>
                </a:solidFill>
                <a:latin typeface="+mn-lt"/>
                <a:ea typeface="+mn-ea"/>
                <a:cs typeface="+mn-cs"/>
              </a:defRPr>
            </a:pPr>
            <a:r>
              <a:rPr lang="en-US" sz="1800"/>
              <a:t>Chart Title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bg2"/>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19050" cap="rnd" cmpd="sng" algn="ctr">
              <a:solidFill>
                <a:schemeClr val="accent2">
                  <a:shade val="65000"/>
                </a:schemeClr>
              </a:solidFill>
              <a:prstDash val="solid"/>
              <a:round/>
            </a:ln>
            <a:effectLst/>
          </c:spPr>
          <c:marker>
            <c:symbol val="circle"/>
            <c:size val="5"/>
            <c:spPr>
              <a:solidFill>
                <a:schemeClr val="accent2">
                  <a:shade val="65000"/>
                </a:schemeClr>
              </a:solidFill>
              <a:ln w="6350" cap="flat" cmpd="sng" algn="ctr">
                <a:solidFill>
                  <a:schemeClr val="accent2">
                    <a:shade val="65000"/>
                  </a:schemeClr>
                </a:solidFill>
                <a:prstDash val="solid"/>
                <a:round/>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10AF-4E51-B294-5E4CF261F2AC}"/>
            </c:ext>
          </c:extLst>
        </c:ser>
        <c:ser>
          <c:idx val="1"/>
          <c:order val="1"/>
          <c:tx>
            <c:strRef>
              <c:f>Sheet1!$C$1</c:f>
              <c:strCache>
                <c:ptCount val="1"/>
                <c:pt idx="0">
                  <c:v>Series 2</c:v>
                </c:pt>
              </c:strCache>
            </c:strRef>
          </c:tx>
          <c:spPr>
            <a:ln w="19050" cap="rnd" cmpd="sng" algn="ctr">
              <a:solidFill>
                <a:schemeClr val="accent2"/>
              </a:solidFill>
              <a:prstDash val="solid"/>
              <a:round/>
            </a:ln>
            <a:effectLst/>
          </c:spPr>
          <c:marker>
            <c:symbol val="circle"/>
            <c:size val="5"/>
            <c:spPr>
              <a:solidFill>
                <a:schemeClr val="accent2"/>
              </a:solidFill>
              <a:ln w="6350" cap="flat" cmpd="sng" algn="ctr">
                <a:solidFill>
                  <a:schemeClr val="accent2"/>
                </a:solidFill>
                <a:prstDash val="solid"/>
                <a:round/>
              </a:ln>
              <a:effectLst/>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10AF-4E51-B294-5E4CF261F2AC}"/>
            </c:ext>
          </c:extLst>
        </c:ser>
        <c:ser>
          <c:idx val="2"/>
          <c:order val="2"/>
          <c:tx>
            <c:strRef>
              <c:f>Sheet1!$D$1</c:f>
              <c:strCache>
                <c:ptCount val="1"/>
                <c:pt idx="0">
                  <c:v>Series 3</c:v>
                </c:pt>
              </c:strCache>
            </c:strRef>
          </c:tx>
          <c:spPr>
            <a:ln w="19050" cap="rnd" cmpd="sng" algn="ctr">
              <a:solidFill>
                <a:schemeClr val="accent2">
                  <a:tint val="65000"/>
                </a:schemeClr>
              </a:solidFill>
              <a:prstDash val="solid"/>
              <a:round/>
            </a:ln>
            <a:effectLst/>
          </c:spPr>
          <c:marker>
            <c:symbol val="circle"/>
            <c:size val="5"/>
            <c:spPr>
              <a:solidFill>
                <a:schemeClr val="accent2">
                  <a:tint val="65000"/>
                </a:schemeClr>
              </a:solidFill>
              <a:ln w="6350" cap="flat" cmpd="sng" algn="ctr">
                <a:solidFill>
                  <a:schemeClr val="accent2">
                    <a:tint val="65000"/>
                  </a:schemeClr>
                </a:solidFill>
                <a:prstDash val="solid"/>
                <a:round/>
              </a:ln>
              <a:effectLst/>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10AF-4E51-B294-5E4CF261F2AC}"/>
            </c:ext>
          </c:extLst>
        </c:ser>
        <c:dLbls>
          <c:showLegendKey val="0"/>
          <c:showVal val="0"/>
          <c:showCatName val="0"/>
          <c:showSerName val="0"/>
          <c:showPercent val="0"/>
          <c:showBubbleSize val="0"/>
        </c:dLbls>
        <c:marker val="1"/>
        <c:smooth val="0"/>
        <c:axId val="1387305167"/>
        <c:axId val="1387310991"/>
      </c:lineChart>
      <c:catAx>
        <c:axId val="1387305167"/>
        <c:scaling>
          <c:orientation val="minMax"/>
        </c:scaling>
        <c:delete val="0"/>
        <c:axPos val="b"/>
        <c:numFmt formatCode="#,##0.00" sourceLinked="0"/>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1387310991"/>
        <c:crosses val="autoZero"/>
        <c:auto val="1"/>
        <c:lblAlgn val="ctr"/>
        <c:lblOffset val="100"/>
        <c:noMultiLvlLbl val="0"/>
      </c:catAx>
      <c:valAx>
        <c:axId val="1387310991"/>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crossAx val="13873051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bg2"/>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1200">
          <a:solidFill>
            <a:schemeClr val="bg2"/>
          </a:solidFill>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0FF-4AE6-802F-E0BD1C27D3FF}"/>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4.7</c:v>
                </c:pt>
                <c:pt idx="2">
                  <c:v>1.8</c:v>
                </c:pt>
                <c:pt idx="3">
                  <c:v>2.8</c:v>
                </c:pt>
              </c:numCache>
            </c:numRef>
          </c:val>
          <c:extLst>
            <c:ext xmlns:c16="http://schemas.microsoft.com/office/drawing/2014/chart" uri="{C3380CC4-5D6E-409C-BE32-E72D297353CC}">
              <c16:uniqueId val="{00000001-10FF-4AE6-802F-E0BD1C27D3FF}"/>
            </c:ext>
          </c:extLst>
        </c:ser>
        <c:ser>
          <c:idx val="2"/>
          <c:order val="2"/>
          <c:tx>
            <c:strRef>
              <c:f>Sheet1!$D$1</c:f>
              <c:strCache>
                <c:ptCount val="1"/>
                <c:pt idx="0">
                  <c:v>Series 3</c:v>
                </c:pt>
              </c:strCache>
            </c:strRef>
          </c:tx>
          <c:spPr>
            <a:solidFill>
              <a:schemeClr val="accent3">
                <a:tint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0FF-4AE6-802F-E0BD1C27D3FF}"/>
            </c:ext>
          </c:extLst>
        </c:ser>
        <c:dLbls>
          <c:showLegendKey val="0"/>
          <c:showVal val="0"/>
          <c:showCatName val="0"/>
          <c:showSerName val="0"/>
          <c:showPercent val="0"/>
          <c:showBubbleSize val="0"/>
        </c:dLbls>
        <c:gapWidth val="219"/>
        <c:overlap val="-27"/>
        <c:axId val="1387304335"/>
        <c:axId val="1387311823"/>
      </c:barChart>
      <c:catAx>
        <c:axId val="1387304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bg2"/>
                </a:solidFill>
                <a:latin typeface="+mn-lt"/>
                <a:ea typeface="+mn-ea"/>
                <a:cs typeface="+mn-cs"/>
              </a:defRPr>
            </a:pPr>
            <a:endParaRPr lang="en-US"/>
          </a:p>
        </c:txPr>
        <c:crossAx val="1387311823"/>
        <c:crosses val="autoZero"/>
        <c:auto val="1"/>
        <c:lblAlgn val="ctr"/>
        <c:lblOffset val="100"/>
        <c:noMultiLvlLbl val="0"/>
      </c:catAx>
      <c:valAx>
        <c:axId val="1387311823"/>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chemeClr val="bg2"/>
                </a:solidFill>
                <a:latin typeface="+mn-lt"/>
                <a:ea typeface="+mn-ea"/>
                <a:cs typeface="+mn-cs"/>
              </a:defRPr>
            </a:pPr>
            <a:endParaRPr lang="en-US"/>
          </a:p>
        </c:txPr>
        <c:crossAx val="13873043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bg2"/>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a:solidFill>
            <a:schemeClr val="bg2"/>
          </a:solidFill>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00" b="1" i="0" u="none" strike="noStrike" kern="1200" baseline="0">
                <a:solidFill>
                  <a:schemeClr val="bg2"/>
                </a:solidFill>
                <a:latin typeface="+mn-lt"/>
                <a:ea typeface="+mn-ea"/>
                <a:cs typeface="+mn-cs"/>
              </a:defRPr>
            </a:pPr>
            <a:r>
              <a:rPr lang="en-US"/>
              <a:t>Pie Title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bg2"/>
              </a:solidFill>
              <a:latin typeface="+mn-lt"/>
              <a:ea typeface="+mn-ea"/>
              <a:cs typeface="+mn-cs"/>
            </a:defRPr>
          </a:pPr>
          <a:endParaRPr lang="en-US"/>
        </a:p>
      </c:txPr>
    </c:title>
    <c:autoTitleDeleted val="0"/>
    <c:view3D>
      <c:rotX val="30"/>
      <c:rotY val="0"/>
      <c:depthPercent val="100"/>
      <c:rAngAx val="0"/>
    </c:view3D>
    <c:floor>
      <c:thickness val="0"/>
      <c:spPr>
        <a:noFill/>
        <a:ln w="6350" cap="flat" cmpd="sng" algn="ctr">
          <a:noFill/>
          <a:prstDash val="solid"/>
          <a:round/>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explosion val="8"/>
            <c:spPr>
              <a:solidFill>
                <a:schemeClr val="accent2">
                  <a:shade val="58000"/>
                </a:schemeClr>
              </a:solidFill>
              <a:ln>
                <a:noFill/>
              </a:ln>
              <a:effectLst/>
              <a:sp3d>
                <a:contourClr>
                  <a:schemeClr val="lt1"/>
                </a:contourClr>
              </a:sp3d>
            </c:spPr>
            <c:extLst>
              <c:ext xmlns:c16="http://schemas.microsoft.com/office/drawing/2014/chart" uri="{C3380CC4-5D6E-409C-BE32-E72D297353CC}">
                <c16:uniqueId val="{00000001-9B08-4458-82E5-95D6B1BA15D4}"/>
              </c:ext>
            </c:extLst>
          </c:dPt>
          <c:dPt>
            <c:idx val="1"/>
            <c:bubble3D val="0"/>
            <c:spPr>
              <a:solidFill>
                <a:schemeClr val="accent2">
                  <a:shade val="86000"/>
                </a:schemeClr>
              </a:solidFill>
              <a:ln>
                <a:noFill/>
              </a:ln>
              <a:effectLst/>
              <a:sp3d>
                <a:contourClr>
                  <a:schemeClr val="lt1"/>
                </a:contourClr>
              </a:sp3d>
            </c:spPr>
            <c:extLst>
              <c:ext xmlns:c16="http://schemas.microsoft.com/office/drawing/2014/chart" uri="{C3380CC4-5D6E-409C-BE32-E72D297353CC}">
                <c16:uniqueId val="{00000003-9B08-4458-82E5-95D6B1BA15D4}"/>
              </c:ext>
            </c:extLst>
          </c:dPt>
          <c:dPt>
            <c:idx val="2"/>
            <c:bubble3D val="0"/>
            <c:spPr>
              <a:solidFill>
                <a:schemeClr val="accent2">
                  <a:tint val="86000"/>
                </a:schemeClr>
              </a:solidFill>
              <a:ln>
                <a:noFill/>
              </a:ln>
              <a:effectLst/>
              <a:sp3d>
                <a:contourClr>
                  <a:schemeClr val="lt1"/>
                </a:contourClr>
              </a:sp3d>
            </c:spPr>
            <c:extLst>
              <c:ext xmlns:c16="http://schemas.microsoft.com/office/drawing/2014/chart" uri="{C3380CC4-5D6E-409C-BE32-E72D297353CC}">
                <c16:uniqueId val="{00000005-9B08-4458-82E5-95D6B1BA15D4}"/>
              </c:ext>
            </c:extLst>
          </c:dPt>
          <c:dPt>
            <c:idx val="3"/>
            <c:bubble3D val="0"/>
            <c:spPr>
              <a:solidFill>
                <a:schemeClr val="accent2">
                  <a:tint val="58000"/>
                </a:schemeClr>
              </a:solidFill>
              <a:ln>
                <a:noFill/>
              </a:ln>
              <a:effectLst/>
              <a:sp3d>
                <a:contourClr>
                  <a:schemeClr val="lt1"/>
                </a:contourClr>
              </a:sp3d>
            </c:spPr>
            <c:extLst>
              <c:ext xmlns:c16="http://schemas.microsoft.com/office/drawing/2014/chart" uri="{C3380CC4-5D6E-409C-BE32-E72D297353CC}">
                <c16:uniqueId val="{00000007-9B08-4458-82E5-95D6B1BA15D4}"/>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9B08-4458-82E5-95D6B1BA15D4}"/>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bg2"/>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a:solidFill>
            <a:schemeClr val="bg2"/>
          </a:solidFill>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0FF-4AE6-802F-E0BD1C27D3FF}"/>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4.7</c:v>
                </c:pt>
                <c:pt idx="2">
                  <c:v>1.8</c:v>
                </c:pt>
                <c:pt idx="3">
                  <c:v>2.8</c:v>
                </c:pt>
              </c:numCache>
            </c:numRef>
          </c:val>
          <c:extLst>
            <c:ext xmlns:c16="http://schemas.microsoft.com/office/drawing/2014/chart" uri="{C3380CC4-5D6E-409C-BE32-E72D297353CC}">
              <c16:uniqueId val="{00000001-10FF-4AE6-802F-E0BD1C27D3FF}"/>
            </c:ext>
          </c:extLst>
        </c:ser>
        <c:ser>
          <c:idx val="2"/>
          <c:order val="2"/>
          <c:tx>
            <c:strRef>
              <c:f>Sheet1!$D$1</c:f>
              <c:strCache>
                <c:ptCount val="1"/>
                <c:pt idx="0">
                  <c:v>Series 3</c:v>
                </c:pt>
              </c:strCache>
            </c:strRef>
          </c:tx>
          <c:spPr>
            <a:solidFill>
              <a:schemeClr val="accent3">
                <a:tint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0FF-4AE6-802F-E0BD1C27D3FF}"/>
            </c:ext>
          </c:extLst>
        </c:ser>
        <c:dLbls>
          <c:showLegendKey val="0"/>
          <c:showVal val="0"/>
          <c:showCatName val="0"/>
          <c:showSerName val="0"/>
          <c:showPercent val="0"/>
          <c:showBubbleSize val="0"/>
        </c:dLbls>
        <c:gapWidth val="219"/>
        <c:overlap val="-27"/>
        <c:axId val="1387304335"/>
        <c:axId val="1387311823"/>
      </c:barChart>
      <c:catAx>
        <c:axId val="1387304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bg2"/>
                </a:solidFill>
                <a:latin typeface="+mn-lt"/>
                <a:ea typeface="+mn-ea"/>
                <a:cs typeface="+mn-cs"/>
              </a:defRPr>
            </a:pPr>
            <a:endParaRPr lang="en-US"/>
          </a:p>
        </c:txPr>
        <c:crossAx val="1387311823"/>
        <c:crosses val="autoZero"/>
        <c:auto val="1"/>
        <c:lblAlgn val="ctr"/>
        <c:lblOffset val="100"/>
        <c:noMultiLvlLbl val="0"/>
      </c:catAx>
      <c:valAx>
        <c:axId val="1387311823"/>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chemeClr val="bg2"/>
                </a:solidFill>
                <a:latin typeface="+mn-lt"/>
                <a:ea typeface="+mn-ea"/>
                <a:cs typeface="+mn-cs"/>
              </a:defRPr>
            </a:pPr>
            <a:endParaRPr lang="en-US"/>
          </a:p>
        </c:txPr>
        <c:crossAx val="13873043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bg2"/>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a:solidFill>
            <a:schemeClr val="bg2"/>
          </a:solidFill>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6"/>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4E1-4513-8EC7-181DD4B05053}"/>
            </c:ext>
          </c:extLst>
        </c:ser>
        <c:ser>
          <c:idx val="1"/>
          <c:order val="1"/>
          <c:tx>
            <c:strRef>
              <c:f>Sheet1!$C$1</c:f>
              <c:strCache>
                <c:ptCount val="1"/>
                <c:pt idx="0">
                  <c:v>Series 2</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4E1-4513-8EC7-181DD4B05053}"/>
            </c:ext>
          </c:extLst>
        </c:ser>
        <c:ser>
          <c:idx val="2"/>
          <c:order val="2"/>
          <c:tx>
            <c:strRef>
              <c:f>Sheet1!$D$1</c:f>
              <c:strCache>
                <c:ptCount val="1"/>
                <c:pt idx="0">
                  <c:v>Series 3</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4E1-4513-8EC7-181DD4B05053}"/>
            </c:ext>
          </c:extLst>
        </c:ser>
        <c:dLbls>
          <c:showLegendKey val="0"/>
          <c:showVal val="0"/>
          <c:showCatName val="0"/>
          <c:showSerName val="0"/>
          <c:showPercent val="0"/>
          <c:showBubbleSize val="0"/>
        </c:dLbls>
        <c:gapWidth val="150"/>
        <c:overlap val="100"/>
        <c:axId val="10191407"/>
        <c:axId val="10182255"/>
      </c:barChart>
      <c:catAx>
        <c:axId val="1019140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0182255"/>
        <c:crosses val="autoZero"/>
        <c:auto val="1"/>
        <c:lblAlgn val="ctr"/>
        <c:lblOffset val="100"/>
        <c:noMultiLvlLbl val="0"/>
      </c:catAx>
      <c:valAx>
        <c:axId val="101822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0191407"/>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8.1078447099485015E-2"/>
          <c:y val="0.13099916539258055"/>
          <c:w val="0.88418523049922904"/>
          <c:h val="0.78360149849862015"/>
        </c:manualLayout>
      </c:layout>
      <c:scatterChart>
        <c:scatterStyle val="smoothMarker"/>
        <c:varyColors val="0"/>
        <c:ser>
          <c:idx val="0"/>
          <c:order val="0"/>
          <c:tx>
            <c:strRef>
              <c:f>Sheet1!$B$1</c:f>
              <c:strCache>
                <c:ptCount val="1"/>
                <c:pt idx="0">
                  <c:v>Y-Values</c:v>
                </c:pt>
              </c:strCache>
            </c:strRef>
          </c:tx>
          <c:spPr>
            <a:ln w="19050" cap="rnd">
              <a:solidFill>
                <a:schemeClr val="bg2"/>
              </a:solidFill>
              <a:round/>
            </a:ln>
            <a:effectLst/>
          </c:spPr>
          <c:marker>
            <c:symbol val="circle"/>
            <c:size val="5"/>
            <c:spPr>
              <a:solidFill>
                <a:schemeClr val="accent2"/>
              </a:solidFill>
              <a:ln w="9525">
                <a:solidFill>
                  <a:schemeClr val="bg2"/>
                </a:solidFill>
              </a:ln>
              <a:effectLst/>
            </c:spPr>
          </c:marker>
          <c:xVal>
            <c:numRef>
              <c:f>Sheet1!$A$2:$A$6</c:f>
              <c:numCache>
                <c:formatCode>General</c:formatCode>
                <c:ptCount val="5"/>
                <c:pt idx="0">
                  <c:v>0.7</c:v>
                </c:pt>
                <c:pt idx="1">
                  <c:v>1.8</c:v>
                </c:pt>
                <c:pt idx="2">
                  <c:v>2.6</c:v>
                </c:pt>
                <c:pt idx="3">
                  <c:v>3</c:v>
                </c:pt>
                <c:pt idx="4">
                  <c:v>4</c:v>
                </c:pt>
              </c:numCache>
            </c:numRef>
          </c:xVal>
          <c:yVal>
            <c:numRef>
              <c:f>Sheet1!$B$2:$B$6</c:f>
              <c:numCache>
                <c:formatCode>General</c:formatCode>
                <c:ptCount val="5"/>
                <c:pt idx="0">
                  <c:v>2.7</c:v>
                </c:pt>
                <c:pt idx="1">
                  <c:v>3.2</c:v>
                </c:pt>
                <c:pt idx="2">
                  <c:v>0.8</c:v>
                </c:pt>
                <c:pt idx="3">
                  <c:v>2</c:v>
                </c:pt>
                <c:pt idx="4">
                  <c:v>1</c:v>
                </c:pt>
              </c:numCache>
            </c:numRef>
          </c:yVal>
          <c:smooth val="1"/>
          <c:extLst>
            <c:ext xmlns:c16="http://schemas.microsoft.com/office/drawing/2014/chart" uri="{C3380CC4-5D6E-409C-BE32-E72D297353CC}">
              <c16:uniqueId val="{00000000-D66E-45F0-9F0B-92A31F1C85DA}"/>
            </c:ext>
          </c:extLst>
        </c:ser>
        <c:dLbls>
          <c:showLegendKey val="0"/>
          <c:showVal val="0"/>
          <c:showCatName val="0"/>
          <c:showSerName val="0"/>
          <c:showPercent val="0"/>
          <c:showBubbleSize val="0"/>
        </c:dLbls>
        <c:axId val="1424758960"/>
        <c:axId val="1424757296"/>
      </c:scatterChart>
      <c:valAx>
        <c:axId val="1424758960"/>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424757296"/>
        <c:crosses val="autoZero"/>
        <c:crossBetween val="midCat"/>
      </c:valAx>
      <c:valAx>
        <c:axId val="1424757296"/>
        <c:scaling>
          <c:orientation val="minMax"/>
        </c:scaling>
        <c:delete val="0"/>
        <c:axPos val="l"/>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424758960"/>
        <c:crosses val="autoZero"/>
        <c:crossBetween val="midCat"/>
      </c:valAx>
      <c:spPr>
        <a:noFill/>
        <a:ln>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2">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307-4987-A724-F090E5320F5C}"/>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307-4987-A724-F090E5320F5C}"/>
            </c:ext>
          </c:extLst>
        </c:ser>
        <c:ser>
          <c:idx val="2"/>
          <c:order val="2"/>
          <c:tx>
            <c:strRef>
              <c:f>Sheet1!$D$1</c:f>
              <c:strCache>
                <c:ptCount val="1"/>
                <c:pt idx="0">
                  <c:v>Series 3</c:v>
                </c:pt>
              </c:strCache>
            </c:strRef>
          </c:tx>
          <c:spPr>
            <a:solidFill>
              <a:schemeClr val="accent2">
                <a:tint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307-4987-A724-F090E5320F5C}"/>
            </c:ext>
          </c:extLst>
        </c:ser>
        <c:dLbls>
          <c:showLegendKey val="0"/>
          <c:showVal val="0"/>
          <c:showCatName val="0"/>
          <c:showSerName val="0"/>
          <c:showPercent val="0"/>
          <c:showBubbleSize val="0"/>
        </c:dLbls>
        <c:gapWidth val="182"/>
        <c:axId val="2033205584"/>
        <c:axId val="2033204752"/>
      </c:barChart>
      <c:catAx>
        <c:axId val="20332055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2033204752"/>
        <c:crosses val="autoZero"/>
        <c:auto val="1"/>
        <c:lblAlgn val="ctr"/>
        <c:lblOffset val="100"/>
        <c:noMultiLvlLbl val="0"/>
      </c:catAx>
      <c:valAx>
        <c:axId val="20332047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2033205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endParaRPr lang="en-US"/>
        </a:p>
      </c:txPr>
    </c:title>
    <c:autoTitleDeleted val="0"/>
    <c:plotArea>
      <c:layout/>
      <c:areaChart>
        <c:grouping val="stacked"/>
        <c:varyColors val="0"/>
        <c:ser>
          <c:idx val="0"/>
          <c:order val="0"/>
          <c:tx>
            <c:strRef>
              <c:f>Sheet1!$B$1</c:f>
              <c:strCache>
                <c:ptCount val="1"/>
                <c:pt idx="0">
                  <c:v>Series 1</c:v>
                </c:pt>
              </c:strCache>
            </c:strRef>
          </c:tx>
          <c:spPr>
            <a:solidFill>
              <a:schemeClr val="accent3">
                <a:shade val="76000"/>
              </a:schemeClr>
            </a:solidFill>
            <a:ln>
              <a:noFill/>
            </a:ln>
            <a:effectLst/>
          </c:spPr>
          <c:cat>
            <c:numRef>
              <c:f>Sheet1!$A$2:$A$6</c:f>
              <c:numCache>
                <c:formatCode>m/d/yyyy</c:formatCode>
                <c:ptCount val="5"/>
                <c:pt idx="0">
                  <c:v>37261</c:v>
                </c:pt>
                <c:pt idx="1">
                  <c:v>37262</c:v>
                </c:pt>
                <c:pt idx="2">
                  <c:v>37263</c:v>
                </c:pt>
                <c:pt idx="3">
                  <c:v>37264</c:v>
                </c:pt>
                <c:pt idx="4">
                  <c:v>37265</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1D2F-4D7F-9761-AAE01D57A577}"/>
            </c:ext>
          </c:extLst>
        </c:ser>
        <c:ser>
          <c:idx val="1"/>
          <c:order val="1"/>
          <c:tx>
            <c:strRef>
              <c:f>Sheet1!$C$1</c:f>
              <c:strCache>
                <c:ptCount val="1"/>
                <c:pt idx="0">
                  <c:v>Series 2</c:v>
                </c:pt>
              </c:strCache>
            </c:strRef>
          </c:tx>
          <c:spPr>
            <a:solidFill>
              <a:schemeClr val="accent3">
                <a:tint val="77000"/>
              </a:schemeClr>
            </a:solidFill>
            <a:ln>
              <a:noFill/>
            </a:ln>
            <a:effectLst/>
          </c:spPr>
          <c:cat>
            <c:numRef>
              <c:f>Sheet1!$A$2:$A$6</c:f>
              <c:numCache>
                <c:formatCode>m/d/yyyy</c:formatCode>
                <c:ptCount val="5"/>
                <c:pt idx="0">
                  <c:v>37261</c:v>
                </c:pt>
                <c:pt idx="1">
                  <c:v>37262</c:v>
                </c:pt>
                <c:pt idx="2">
                  <c:v>37263</c:v>
                </c:pt>
                <c:pt idx="3">
                  <c:v>37264</c:v>
                </c:pt>
                <c:pt idx="4">
                  <c:v>37265</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1D2F-4D7F-9761-AAE01D57A577}"/>
            </c:ext>
          </c:extLst>
        </c:ser>
        <c:dLbls>
          <c:showLegendKey val="0"/>
          <c:showVal val="0"/>
          <c:showCatName val="0"/>
          <c:showSerName val="0"/>
          <c:showPercent val="0"/>
          <c:showBubbleSize val="0"/>
        </c:dLbls>
        <c:axId val="90979584"/>
        <c:axId val="90978752"/>
      </c:areaChart>
      <c:dateAx>
        <c:axId val="9097958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90978752"/>
        <c:crosses val="autoZero"/>
        <c:auto val="1"/>
        <c:lblOffset val="100"/>
        <c:baseTimeUnit val="days"/>
      </c:dateAx>
      <c:valAx>
        <c:axId val="90978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909795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endParaRPr lang="en-US"/>
        </a:p>
      </c:txPr>
    </c:title>
    <c:autoTitleDeleted val="0"/>
    <c:plotArea>
      <c:layout/>
      <c:areaChart>
        <c:grouping val="stacked"/>
        <c:varyColors val="0"/>
        <c:ser>
          <c:idx val="0"/>
          <c:order val="0"/>
          <c:tx>
            <c:strRef>
              <c:f>Sheet1!$B$1</c:f>
              <c:strCache>
                <c:ptCount val="1"/>
                <c:pt idx="0">
                  <c:v>Series 1</c:v>
                </c:pt>
              </c:strCache>
            </c:strRef>
          </c:tx>
          <c:spPr>
            <a:solidFill>
              <a:schemeClr val="accent3">
                <a:shade val="76000"/>
              </a:schemeClr>
            </a:solidFill>
            <a:ln>
              <a:noFill/>
            </a:ln>
            <a:effectLst/>
          </c:spPr>
          <c:cat>
            <c:numRef>
              <c:f>Sheet1!$A$2:$A$6</c:f>
              <c:numCache>
                <c:formatCode>m/d/yyyy</c:formatCode>
                <c:ptCount val="5"/>
                <c:pt idx="0">
                  <c:v>37261</c:v>
                </c:pt>
                <c:pt idx="1">
                  <c:v>37262</c:v>
                </c:pt>
                <c:pt idx="2">
                  <c:v>37263</c:v>
                </c:pt>
                <c:pt idx="3">
                  <c:v>37264</c:v>
                </c:pt>
                <c:pt idx="4">
                  <c:v>37265</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1D2F-4D7F-9761-AAE01D57A577}"/>
            </c:ext>
          </c:extLst>
        </c:ser>
        <c:ser>
          <c:idx val="1"/>
          <c:order val="1"/>
          <c:tx>
            <c:strRef>
              <c:f>Sheet1!$C$1</c:f>
              <c:strCache>
                <c:ptCount val="1"/>
                <c:pt idx="0">
                  <c:v>Series 2</c:v>
                </c:pt>
              </c:strCache>
            </c:strRef>
          </c:tx>
          <c:spPr>
            <a:solidFill>
              <a:schemeClr val="accent3">
                <a:tint val="77000"/>
              </a:schemeClr>
            </a:solidFill>
            <a:ln>
              <a:noFill/>
            </a:ln>
            <a:effectLst/>
          </c:spPr>
          <c:cat>
            <c:numRef>
              <c:f>Sheet1!$A$2:$A$6</c:f>
              <c:numCache>
                <c:formatCode>m/d/yyyy</c:formatCode>
                <c:ptCount val="5"/>
                <c:pt idx="0">
                  <c:v>37261</c:v>
                </c:pt>
                <c:pt idx="1">
                  <c:v>37262</c:v>
                </c:pt>
                <c:pt idx="2">
                  <c:v>37263</c:v>
                </c:pt>
                <c:pt idx="3">
                  <c:v>37264</c:v>
                </c:pt>
                <c:pt idx="4">
                  <c:v>37265</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1D2F-4D7F-9761-AAE01D57A577}"/>
            </c:ext>
          </c:extLst>
        </c:ser>
        <c:dLbls>
          <c:showLegendKey val="0"/>
          <c:showVal val="0"/>
          <c:showCatName val="0"/>
          <c:showSerName val="0"/>
          <c:showPercent val="0"/>
          <c:showBubbleSize val="0"/>
        </c:dLbls>
        <c:axId val="90979584"/>
        <c:axId val="90978752"/>
      </c:areaChart>
      <c:dateAx>
        <c:axId val="9097958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90978752"/>
        <c:crosses val="autoZero"/>
        <c:auto val="1"/>
        <c:lblOffset val="100"/>
        <c:baseTimeUnit val="days"/>
      </c:dateAx>
      <c:valAx>
        <c:axId val="90978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909795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00" b="1" i="0" u="none" strike="noStrike" kern="1200" baseline="0">
                <a:solidFill>
                  <a:schemeClr val="bg2"/>
                </a:solidFill>
                <a:latin typeface="+mn-lt"/>
                <a:ea typeface="+mn-ea"/>
                <a:cs typeface="+mn-cs"/>
              </a:defRPr>
            </a:pPr>
            <a:r>
              <a:rPr lang="en-US"/>
              <a:t>Pie Title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bg2"/>
              </a:solidFill>
              <a:latin typeface="+mn-lt"/>
              <a:ea typeface="+mn-ea"/>
              <a:cs typeface="+mn-cs"/>
            </a:defRPr>
          </a:pPr>
          <a:endParaRPr lang="en-US"/>
        </a:p>
      </c:txPr>
    </c:title>
    <c:autoTitleDeleted val="0"/>
    <c:view3D>
      <c:rotX val="30"/>
      <c:rotY val="0"/>
      <c:depthPercent val="100"/>
      <c:rAngAx val="0"/>
    </c:view3D>
    <c:floor>
      <c:thickness val="0"/>
      <c:spPr>
        <a:noFill/>
        <a:ln w="6350" cap="flat" cmpd="sng" algn="ctr">
          <a:noFill/>
          <a:prstDash val="solid"/>
          <a:round/>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explosion val="8"/>
            <c:spPr>
              <a:solidFill>
                <a:schemeClr val="accent2">
                  <a:shade val="58000"/>
                </a:schemeClr>
              </a:solidFill>
              <a:ln>
                <a:noFill/>
              </a:ln>
              <a:effectLst/>
              <a:sp3d>
                <a:contourClr>
                  <a:schemeClr val="lt1"/>
                </a:contourClr>
              </a:sp3d>
            </c:spPr>
            <c:extLst>
              <c:ext xmlns:c16="http://schemas.microsoft.com/office/drawing/2014/chart" uri="{C3380CC4-5D6E-409C-BE32-E72D297353CC}">
                <c16:uniqueId val="{00000001-AF65-4931-8F33-E8D4049446E0}"/>
              </c:ext>
            </c:extLst>
          </c:dPt>
          <c:dPt>
            <c:idx val="1"/>
            <c:bubble3D val="0"/>
            <c:explosion val="10"/>
            <c:spPr>
              <a:solidFill>
                <a:schemeClr val="accent2">
                  <a:shade val="86000"/>
                </a:schemeClr>
              </a:solidFill>
              <a:ln>
                <a:noFill/>
              </a:ln>
              <a:effectLst/>
              <a:sp3d>
                <a:contourClr>
                  <a:schemeClr val="lt1"/>
                </a:contourClr>
              </a:sp3d>
            </c:spPr>
            <c:extLst>
              <c:ext xmlns:c16="http://schemas.microsoft.com/office/drawing/2014/chart" uri="{C3380CC4-5D6E-409C-BE32-E72D297353CC}">
                <c16:uniqueId val="{00000003-AF65-4931-8F33-E8D4049446E0}"/>
              </c:ext>
            </c:extLst>
          </c:dPt>
          <c:dPt>
            <c:idx val="2"/>
            <c:bubble3D val="0"/>
            <c:explosion val="5"/>
            <c:spPr>
              <a:solidFill>
                <a:schemeClr val="accent2">
                  <a:tint val="86000"/>
                </a:schemeClr>
              </a:solidFill>
              <a:ln>
                <a:noFill/>
              </a:ln>
              <a:effectLst/>
              <a:sp3d>
                <a:contourClr>
                  <a:schemeClr val="lt1"/>
                </a:contourClr>
              </a:sp3d>
            </c:spPr>
            <c:extLst>
              <c:ext xmlns:c16="http://schemas.microsoft.com/office/drawing/2014/chart" uri="{C3380CC4-5D6E-409C-BE32-E72D297353CC}">
                <c16:uniqueId val="{00000005-AF65-4931-8F33-E8D4049446E0}"/>
              </c:ext>
            </c:extLst>
          </c:dPt>
          <c:dPt>
            <c:idx val="3"/>
            <c:bubble3D val="0"/>
            <c:explosion val="4"/>
            <c:spPr>
              <a:solidFill>
                <a:schemeClr val="accent1">
                  <a:lumMod val="60000"/>
                  <a:lumOff val="40000"/>
                </a:schemeClr>
              </a:solidFill>
              <a:ln>
                <a:noFill/>
              </a:ln>
              <a:effectLst/>
              <a:sp3d>
                <a:contourClr>
                  <a:schemeClr val="lt1"/>
                </a:contourClr>
              </a:sp3d>
            </c:spPr>
            <c:extLst>
              <c:ext xmlns:c16="http://schemas.microsoft.com/office/drawing/2014/chart" uri="{C3380CC4-5D6E-409C-BE32-E72D297353CC}">
                <c16:uniqueId val="{00000007-AF65-4931-8F33-E8D4049446E0}"/>
              </c:ext>
            </c:extLst>
          </c:dPt>
          <c:dPt>
            <c:idx val="4"/>
            <c:bubble3D val="0"/>
            <c:explosion val="9"/>
            <c:spPr>
              <a:solidFill>
                <a:srgbClr val="9AD3C2"/>
              </a:solidFill>
              <a:ln>
                <a:noFill/>
              </a:ln>
              <a:effectLst/>
              <a:sp3d/>
            </c:spPr>
            <c:extLst>
              <c:ext xmlns:c16="http://schemas.microsoft.com/office/drawing/2014/chart" uri="{C3380CC4-5D6E-409C-BE32-E72D297353CC}">
                <c16:uniqueId val="{00000009-AF65-4931-8F33-E8D4049446E0}"/>
              </c:ext>
            </c:extLst>
          </c:dPt>
          <c:cat>
            <c:strRef>
              <c:f>Sheet1!$A$2:$A$6</c:f>
              <c:strCache>
                <c:ptCount val="5"/>
                <c:pt idx="0">
                  <c:v>1st Qtr</c:v>
                </c:pt>
                <c:pt idx="1">
                  <c:v>2nd Qtr</c:v>
                </c:pt>
                <c:pt idx="2">
                  <c:v>3rd Qtr</c:v>
                </c:pt>
                <c:pt idx="3">
                  <c:v>4th Qtr</c:v>
                </c:pt>
                <c:pt idx="4">
                  <c:v>5th Qtr</c:v>
                </c:pt>
              </c:strCache>
            </c:strRef>
          </c:cat>
          <c:val>
            <c:numRef>
              <c:f>Sheet1!$B$2:$B$6</c:f>
              <c:numCache>
                <c:formatCode>General</c:formatCode>
                <c:ptCount val="5"/>
                <c:pt idx="0">
                  <c:v>6</c:v>
                </c:pt>
                <c:pt idx="1">
                  <c:v>3.2</c:v>
                </c:pt>
                <c:pt idx="2">
                  <c:v>1.4</c:v>
                </c:pt>
                <c:pt idx="3">
                  <c:v>1.2</c:v>
                </c:pt>
                <c:pt idx="4">
                  <c:v>3</c:v>
                </c:pt>
              </c:numCache>
            </c:numRef>
          </c:val>
          <c:extLst>
            <c:ext xmlns:c16="http://schemas.microsoft.com/office/drawing/2014/chart" uri="{C3380CC4-5D6E-409C-BE32-E72D297353CC}">
              <c16:uniqueId val="{00000008-AF65-4931-8F33-E8D4049446E0}"/>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bg2"/>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a:solidFill>
            <a:schemeClr val="bg2"/>
          </a:solidFill>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lumMod val="50000"/>
              </a:schemeClr>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1-5AEC-479A-BD98-D20846F89C46}"/>
              </c:ext>
            </c:extLst>
          </c:dPt>
          <c:dPt>
            <c:idx val="1"/>
            <c:bubble3D val="0"/>
            <c:extLst>
              <c:ext xmlns:c16="http://schemas.microsoft.com/office/drawing/2014/chart" uri="{C3380CC4-5D6E-409C-BE32-E72D297353CC}">
                <c16:uniqueId val="{00000003-5AEC-479A-BD98-D20846F89C46}"/>
              </c:ext>
            </c:extLst>
          </c:dPt>
          <c:cat>
            <c:strRef>
              <c:f>Sheet1!$B$1:$C$1</c:f>
              <c:strCache>
                <c:ptCount val="2"/>
                <c:pt idx="0">
                  <c:v>April</c:v>
                </c:pt>
                <c:pt idx="1">
                  <c:v>May</c:v>
                </c:pt>
              </c:strCache>
            </c:strRef>
          </c:cat>
          <c:val>
            <c:numRef>
              <c:f>Sheet1!$B$2:$C$2</c:f>
              <c:numCache>
                <c:formatCode>General</c:formatCode>
                <c:ptCount val="2"/>
                <c:pt idx="0">
                  <c:v>45</c:v>
                </c:pt>
                <c:pt idx="1">
                  <c:v>55</c:v>
                </c:pt>
              </c:numCache>
            </c:numRef>
          </c:val>
          <c:extLst>
            <c:ext xmlns:c16="http://schemas.microsoft.com/office/drawing/2014/chart" uri="{C3380CC4-5D6E-409C-BE32-E72D297353CC}">
              <c16:uniqueId val="{00000004-5AEC-479A-BD98-D20846F89C46}"/>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lumMod val="50000"/>
              </a:schemeClr>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1-5AEC-479A-BD98-D20846F89C46}"/>
              </c:ext>
            </c:extLst>
          </c:dPt>
          <c:dPt>
            <c:idx val="1"/>
            <c:bubble3D val="0"/>
            <c:extLst>
              <c:ext xmlns:c16="http://schemas.microsoft.com/office/drawing/2014/chart" uri="{C3380CC4-5D6E-409C-BE32-E72D297353CC}">
                <c16:uniqueId val="{00000003-5AEC-479A-BD98-D20846F89C46}"/>
              </c:ext>
            </c:extLst>
          </c:dPt>
          <c:cat>
            <c:strRef>
              <c:f>Sheet1!$B$1:$C$1</c:f>
              <c:strCache>
                <c:ptCount val="2"/>
                <c:pt idx="0">
                  <c:v>April</c:v>
                </c:pt>
                <c:pt idx="1">
                  <c:v>May</c:v>
                </c:pt>
              </c:strCache>
            </c:strRef>
          </c:cat>
          <c:val>
            <c:numRef>
              <c:f>Sheet1!$B$2:$C$2</c:f>
              <c:numCache>
                <c:formatCode>General</c:formatCode>
                <c:ptCount val="2"/>
                <c:pt idx="0">
                  <c:v>92</c:v>
                </c:pt>
                <c:pt idx="1">
                  <c:v>8</c:v>
                </c:pt>
              </c:numCache>
            </c:numRef>
          </c:val>
          <c:extLst>
            <c:ext xmlns:c16="http://schemas.microsoft.com/office/drawing/2014/chart" uri="{C3380CC4-5D6E-409C-BE32-E72D297353CC}">
              <c16:uniqueId val="{00000004-5AEC-479A-BD98-D20846F89C46}"/>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2">
                <a:shade val="65000"/>
              </a:schemeClr>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4.3</c:v>
                </c:pt>
                <c:pt idx="1">
                  <c:v>2.5</c:v>
                </c:pt>
                <c:pt idx="2">
                  <c:v>3.5</c:v>
                </c:pt>
                <c:pt idx="3">
                  <c:v>4.5</c:v>
                </c:pt>
                <c:pt idx="4">
                  <c:v>5</c:v>
                </c:pt>
              </c:numCache>
            </c:numRef>
          </c:val>
          <c:extLst>
            <c:ext xmlns:c16="http://schemas.microsoft.com/office/drawing/2014/chart" uri="{C3380CC4-5D6E-409C-BE32-E72D297353CC}">
              <c16:uniqueId val="{00000000-6D6E-418A-8BF5-07E02E2F1F05}"/>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Sheet1!$C$2:$C$6</c:f>
              <c:numCache>
                <c:formatCode>General</c:formatCode>
                <c:ptCount val="5"/>
                <c:pt idx="0">
                  <c:v>2.4</c:v>
                </c:pt>
                <c:pt idx="1">
                  <c:v>4.4000000000000004</c:v>
                </c:pt>
                <c:pt idx="2">
                  <c:v>1.8</c:v>
                </c:pt>
                <c:pt idx="3">
                  <c:v>2.8</c:v>
                </c:pt>
                <c:pt idx="4">
                  <c:v>3</c:v>
                </c:pt>
              </c:numCache>
            </c:numRef>
          </c:val>
          <c:extLst>
            <c:ext xmlns:c16="http://schemas.microsoft.com/office/drawing/2014/chart" uri="{C3380CC4-5D6E-409C-BE32-E72D297353CC}">
              <c16:uniqueId val="{00000001-6D6E-418A-8BF5-07E02E2F1F05}"/>
            </c:ext>
          </c:extLst>
        </c:ser>
        <c:ser>
          <c:idx val="2"/>
          <c:order val="2"/>
          <c:tx>
            <c:strRef>
              <c:f>Sheet1!$D$1</c:f>
              <c:strCache>
                <c:ptCount val="1"/>
                <c:pt idx="0">
                  <c:v>Series 3</c:v>
                </c:pt>
              </c:strCache>
            </c:strRef>
          </c:tx>
          <c:spPr>
            <a:solidFill>
              <a:schemeClr val="accent2">
                <a:tint val="65000"/>
              </a:schemeClr>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Sheet1!$D$2:$D$6</c:f>
              <c:numCache>
                <c:formatCode>General</c:formatCode>
                <c:ptCount val="5"/>
                <c:pt idx="0">
                  <c:v>2</c:v>
                </c:pt>
                <c:pt idx="1">
                  <c:v>2</c:v>
                </c:pt>
                <c:pt idx="2">
                  <c:v>3</c:v>
                </c:pt>
                <c:pt idx="3">
                  <c:v>5</c:v>
                </c:pt>
                <c:pt idx="4">
                  <c:v>6</c:v>
                </c:pt>
              </c:numCache>
            </c:numRef>
          </c:val>
          <c:extLst>
            <c:ext xmlns:c16="http://schemas.microsoft.com/office/drawing/2014/chart" uri="{C3380CC4-5D6E-409C-BE32-E72D297353CC}">
              <c16:uniqueId val="{00000002-6D6E-418A-8BF5-07E02E2F1F05}"/>
            </c:ext>
          </c:extLst>
        </c:ser>
        <c:dLbls>
          <c:showLegendKey val="0"/>
          <c:showVal val="0"/>
          <c:showCatName val="0"/>
          <c:showSerName val="0"/>
          <c:showPercent val="0"/>
          <c:showBubbleSize val="0"/>
        </c:dLbls>
        <c:gapWidth val="182"/>
        <c:axId val="766434703"/>
        <c:axId val="766447599"/>
      </c:barChart>
      <c:catAx>
        <c:axId val="7664347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766447599"/>
        <c:crosses val="autoZero"/>
        <c:auto val="1"/>
        <c:lblAlgn val="ctr"/>
        <c:lblOffset val="100"/>
        <c:noMultiLvlLbl val="0"/>
      </c:catAx>
      <c:valAx>
        <c:axId val="7664475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7664347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6BB-49FD-BD32-706C991DE7AC}"/>
            </c:ext>
          </c:extLst>
        </c:ser>
        <c:ser>
          <c:idx val="1"/>
          <c:order val="1"/>
          <c:tx>
            <c:strRef>
              <c:f>Sheet1!$C$1</c:f>
              <c:strCache>
                <c:ptCount val="1"/>
                <c:pt idx="0">
                  <c:v>Column1</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numCache>
            </c:numRef>
          </c:val>
          <c:extLst>
            <c:ext xmlns:c16="http://schemas.microsoft.com/office/drawing/2014/chart" uri="{C3380CC4-5D6E-409C-BE32-E72D297353CC}">
              <c16:uniqueId val="{00000001-F6BB-49FD-BD32-706C991DE7AC}"/>
            </c:ext>
          </c:extLst>
        </c:ser>
        <c:ser>
          <c:idx val="2"/>
          <c:order val="2"/>
          <c:tx>
            <c:strRef>
              <c:f>Sheet1!$D$1</c:f>
              <c:strCache>
                <c:ptCount val="1"/>
                <c:pt idx="0">
                  <c:v>Column2</c:v>
                </c:pt>
              </c:strCache>
            </c:strRef>
          </c:tx>
          <c:spPr>
            <a:solidFill>
              <a:schemeClr val="accent6"/>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numCache>
            </c:numRef>
          </c:val>
          <c:extLst>
            <c:ext xmlns:c16="http://schemas.microsoft.com/office/drawing/2014/chart" uri="{C3380CC4-5D6E-409C-BE32-E72D297353CC}">
              <c16:uniqueId val="{00000002-F6BB-49FD-BD32-706C991DE7AC}"/>
            </c:ext>
          </c:extLst>
        </c:ser>
        <c:dLbls>
          <c:showLegendKey val="0"/>
          <c:showVal val="0"/>
          <c:showCatName val="0"/>
          <c:showSerName val="0"/>
          <c:showPercent val="0"/>
          <c:showBubbleSize val="0"/>
        </c:dLbls>
        <c:gapWidth val="182"/>
        <c:overlap val="100"/>
        <c:axId val="131073279"/>
        <c:axId val="131069951"/>
      </c:barChart>
      <c:catAx>
        <c:axId val="131073279"/>
        <c:scaling>
          <c:orientation val="minMax"/>
        </c:scaling>
        <c:delete val="0"/>
        <c:axPos val="l"/>
        <c:numFmt formatCode="General" sourceLinked="1"/>
        <c:majorTickMark val="none"/>
        <c:minorTickMark val="none"/>
        <c:tickLblPos val="nextTo"/>
        <c:spPr>
          <a:noFill/>
          <a:ln w="9525" cap="flat" cmpd="sng" algn="ctr">
            <a:solidFill>
              <a:schemeClr val="tx2"/>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1069951"/>
        <c:crosses val="autoZero"/>
        <c:auto val="1"/>
        <c:lblAlgn val="ctr"/>
        <c:lblOffset val="100"/>
        <c:noMultiLvlLbl val="0"/>
      </c:catAx>
      <c:valAx>
        <c:axId val="1310699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2"/>
            </a:solid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10732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lumMod val="50000"/>
              </a:schemeClr>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1-9DF6-4ED8-A32F-F051D73BC928}"/>
              </c:ext>
            </c:extLst>
          </c:dPt>
          <c:dPt>
            <c:idx val="1"/>
            <c:bubble3D val="0"/>
            <c:extLst>
              <c:ext xmlns:c16="http://schemas.microsoft.com/office/drawing/2014/chart" uri="{C3380CC4-5D6E-409C-BE32-E72D297353CC}">
                <c16:uniqueId val="{00000002-9DF6-4ED8-A32F-F051D73BC928}"/>
              </c:ext>
            </c:extLst>
          </c:dPt>
          <c:cat>
            <c:strRef>
              <c:f>Sheet1!$B$1:$C$1</c:f>
              <c:strCache>
                <c:ptCount val="2"/>
                <c:pt idx="0">
                  <c:v>April</c:v>
                </c:pt>
                <c:pt idx="1">
                  <c:v>May</c:v>
                </c:pt>
              </c:strCache>
            </c:strRef>
          </c:cat>
          <c:val>
            <c:numRef>
              <c:f>Sheet1!$B$2:$C$2</c:f>
              <c:numCache>
                <c:formatCode>General</c:formatCode>
                <c:ptCount val="2"/>
                <c:pt idx="0">
                  <c:v>45</c:v>
                </c:pt>
                <c:pt idx="1">
                  <c:v>55</c:v>
                </c:pt>
              </c:numCache>
            </c:numRef>
          </c:val>
          <c:extLst>
            <c:ext xmlns:c16="http://schemas.microsoft.com/office/drawing/2014/chart" uri="{C3380CC4-5D6E-409C-BE32-E72D297353CC}">
              <c16:uniqueId val="{00000003-9DF6-4ED8-A32F-F051D73BC928}"/>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lumMod val="50000"/>
              </a:schemeClr>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1-9DF6-4ED8-A32F-F051D73BC928}"/>
              </c:ext>
            </c:extLst>
          </c:dPt>
          <c:dPt>
            <c:idx val="1"/>
            <c:bubble3D val="0"/>
            <c:extLst>
              <c:ext xmlns:c16="http://schemas.microsoft.com/office/drawing/2014/chart" uri="{C3380CC4-5D6E-409C-BE32-E72D297353CC}">
                <c16:uniqueId val="{00000002-9DF6-4ED8-A32F-F051D73BC928}"/>
              </c:ext>
            </c:extLst>
          </c:dPt>
          <c:cat>
            <c:strRef>
              <c:f>Sheet1!$B$1:$C$1</c:f>
              <c:strCache>
                <c:ptCount val="2"/>
                <c:pt idx="0">
                  <c:v>April</c:v>
                </c:pt>
                <c:pt idx="1">
                  <c:v>May</c:v>
                </c:pt>
              </c:strCache>
            </c:strRef>
          </c:cat>
          <c:val>
            <c:numRef>
              <c:f>Sheet1!$B$2:$C$2</c:f>
              <c:numCache>
                <c:formatCode>General</c:formatCode>
                <c:ptCount val="2"/>
                <c:pt idx="0">
                  <c:v>50</c:v>
                </c:pt>
                <c:pt idx="1">
                  <c:v>50</c:v>
                </c:pt>
              </c:numCache>
            </c:numRef>
          </c:val>
          <c:extLst>
            <c:ext xmlns:c16="http://schemas.microsoft.com/office/drawing/2014/chart" uri="{C3380CC4-5D6E-409C-BE32-E72D297353CC}">
              <c16:uniqueId val="{00000003-9DF6-4ED8-A32F-F051D73BC928}"/>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endParaRPr lang="en-US"/>
        </a:p>
      </c:txPr>
    </c:title>
    <c:autoTitleDeleted val="0"/>
    <c:plotArea>
      <c:layout>
        <c:manualLayout>
          <c:layoutTarget val="inner"/>
          <c:xMode val="edge"/>
          <c:yMode val="edge"/>
          <c:x val="8.1078447099485015E-2"/>
          <c:y val="0.13099916539258055"/>
          <c:w val="0.88418523049922904"/>
          <c:h val="0.78360149849862015"/>
        </c:manualLayout>
      </c:layout>
      <c:scatterChart>
        <c:scatterStyle val="smoothMarker"/>
        <c:varyColors val="0"/>
        <c:ser>
          <c:idx val="0"/>
          <c:order val="0"/>
          <c:tx>
            <c:strRef>
              <c:f>Sheet1!$B$1</c:f>
              <c:strCache>
                <c:ptCount val="1"/>
                <c:pt idx="0">
                  <c:v>Y-Values</c:v>
                </c:pt>
              </c:strCache>
            </c:strRef>
          </c:tx>
          <c:spPr>
            <a:ln w="19050" cap="rnd">
              <a:solidFill>
                <a:schemeClr val="bg2"/>
              </a:solidFill>
              <a:round/>
            </a:ln>
            <a:effectLst/>
          </c:spPr>
          <c:marker>
            <c:symbol val="circle"/>
            <c:size val="5"/>
            <c:spPr>
              <a:solidFill>
                <a:schemeClr val="accent2"/>
              </a:solidFill>
              <a:ln w="9525">
                <a:solidFill>
                  <a:schemeClr val="bg2"/>
                </a:solidFill>
              </a:ln>
              <a:effectLst/>
            </c:spPr>
          </c:marker>
          <c:xVal>
            <c:numRef>
              <c:f>Sheet1!$A$2:$A$6</c:f>
              <c:numCache>
                <c:formatCode>General</c:formatCode>
                <c:ptCount val="5"/>
                <c:pt idx="0">
                  <c:v>0.7</c:v>
                </c:pt>
                <c:pt idx="1">
                  <c:v>1.8</c:v>
                </c:pt>
                <c:pt idx="2">
                  <c:v>2.6</c:v>
                </c:pt>
                <c:pt idx="3">
                  <c:v>3</c:v>
                </c:pt>
                <c:pt idx="4">
                  <c:v>4</c:v>
                </c:pt>
              </c:numCache>
            </c:numRef>
          </c:xVal>
          <c:yVal>
            <c:numRef>
              <c:f>Sheet1!$B$2:$B$6</c:f>
              <c:numCache>
                <c:formatCode>General</c:formatCode>
                <c:ptCount val="5"/>
                <c:pt idx="0">
                  <c:v>2.7</c:v>
                </c:pt>
                <c:pt idx="1">
                  <c:v>3.2</c:v>
                </c:pt>
                <c:pt idx="2">
                  <c:v>0.8</c:v>
                </c:pt>
                <c:pt idx="3">
                  <c:v>2</c:v>
                </c:pt>
                <c:pt idx="4">
                  <c:v>1</c:v>
                </c:pt>
              </c:numCache>
            </c:numRef>
          </c:yVal>
          <c:smooth val="1"/>
          <c:extLst>
            <c:ext xmlns:c16="http://schemas.microsoft.com/office/drawing/2014/chart" uri="{C3380CC4-5D6E-409C-BE32-E72D297353CC}">
              <c16:uniqueId val="{00000000-D66E-45F0-9F0B-92A31F1C85DA}"/>
            </c:ext>
          </c:extLst>
        </c:ser>
        <c:dLbls>
          <c:showLegendKey val="0"/>
          <c:showVal val="0"/>
          <c:showCatName val="0"/>
          <c:showSerName val="0"/>
          <c:showPercent val="0"/>
          <c:showBubbleSize val="0"/>
        </c:dLbls>
        <c:axId val="1424758960"/>
        <c:axId val="1424757296"/>
      </c:scatterChart>
      <c:valAx>
        <c:axId val="1424758960"/>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424757296"/>
        <c:crosses val="autoZero"/>
        <c:crossBetween val="midCat"/>
      </c:valAx>
      <c:valAx>
        <c:axId val="1424757296"/>
        <c:scaling>
          <c:orientation val="minMax"/>
        </c:scaling>
        <c:delete val="0"/>
        <c:axPos val="l"/>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424758960"/>
        <c:crosses val="autoZero"/>
        <c:crossBetween val="midCat"/>
      </c:valAx>
      <c:spPr>
        <a:noFill/>
        <a:ln>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lumMod val="50000"/>
              </a:schemeClr>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1-9DF6-4ED8-A32F-F051D73BC928}"/>
              </c:ext>
            </c:extLst>
          </c:dPt>
          <c:dPt>
            <c:idx val="1"/>
            <c:bubble3D val="0"/>
            <c:extLst>
              <c:ext xmlns:c16="http://schemas.microsoft.com/office/drawing/2014/chart" uri="{C3380CC4-5D6E-409C-BE32-E72D297353CC}">
                <c16:uniqueId val="{00000002-9DF6-4ED8-A32F-F051D73BC928}"/>
              </c:ext>
            </c:extLst>
          </c:dPt>
          <c:cat>
            <c:strRef>
              <c:f>Sheet1!$B$1:$C$1</c:f>
              <c:strCache>
                <c:ptCount val="2"/>
                <c:pt idx="0">
                  <c:v>April</c:v>
                </c:pt>
                <c:pt idx="1">
                  <c:v>May</c:v>
                </c:pt>
              </c:strCache>
            </c:strRef>
          </c:cat>
          <c:val>
            <c:numRef>
              <c:f>Sheet1!$B$2:$C$2</c:f>
              <c:numCache>
                <c:formatCode>General</c:formatCode>
                <c:ptCount val="2"/>
                <c:pt idx="0">
                  <c:v>70</c:v>
                </c:pt>
                <c:pt idx="1">
                  <c:v>30</c:v>
                </c:pt>
              </c:numCache>
            </c:numRef>
          </c:val>
          <c:extLst>
            <c:ext xmlns:c16="http://schemas.microsoft.com/office/drawing/2014/chart" uri="{C3380CC4-5D6E-409C-BE32-E72D297353CC}">
              <c16:uniqueId val="{00000003-9DF6-4ED8-A32F-F051D73BC928}"/>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lumMod val="50000"/>
              </a:schemeClr>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1-9DF6-4ED8-A32F-F051D73BC928}"/>
              </c:ext>
            </c:extLst>
          </c:dPt>
          <c:dPt>
            <c:idx val="1"/>
            <c:bubble3D val="0"/>
            <c:extLst>
              <c:ext xmlns:c16="http://schemas.microsoft.com/office/drawing/2014/chart" uri="{C3380CC4-5D6E-409C-BE32-E72D297353CC}">
                <c16:uniqueId val="{00000002-9DF6-4ED8-A32F-F051D73BC928}"/>
              </c:ext>
            </c:extLst>
          </c:dPt>
          <c:cat>
            <c:strRef>
              <c:f>Sheet1!$B$1:$C$1</c:f>
              <c:strCache>
                <c:ptCount val="2"/>
                <c:pt idx="0">
                  <c:v>April</c:v>
                </c:pt>
                <c:pt idx="1">
                  <c:v>May</c:v>
                </c:pt>
              </c:strCache>
            </c:strRef>
          </c:cat>
          <c:val>
            <c:numRef>
              <c:f>Sheet1!$B$2:$C$2</c:f>
              <c:numCache>
                <c:formatCode>General</c:formatCode>
                <c:ptCount val="2"/>
                <c:pt idx="0">
                  <c:v>81</c:v>
                </c:pt>
                <c:pt idx="1">
                  <c:v>19</c:v>
                </c:pt>
              </c:numCache>
            </c:numRef>
          </c:val>
          <c:extLst>
            <c:ext xmlns:c16="http://schemas.microsoft.com/office/drawing/2014/chart" uri="{C3380CC4-5D6E-409C-BE32-E72D297353CC}">
              <c16:uniqueId val="{00000003-9DF6-4ED8-A32F-F051D73BC928}"/>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lumMod val="50000"/>
              </a:schemeClr>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1-9DF6-4ED8-A32F-F051D73BC928}"/>
              </c:ext>
            </c:extLst>
          </c:dPt>
          <c:dPt>
            <c:idx val="1"/>
            <c:bubble3D val="0"/>
            <c:extLst>
              <c:ext xmlns:c16="http://schemas.microsoft.com/office/drawing/2014/chart" uri="{C3380CC4-5D6E-409C-BE32-E72D297353CC}">
                <c16:uniqueId val="{00000002-9DF6-4ED8-A32F-F051D73BC928}"/>
              </c:ext>
            </c:extLst>
          </c:dPt>
          <c:cat>
            <c:strRef>
              <c:f>Sheet1!$B$1:$C$1</c:f>
              <c:strCache>
                <c:ptCount val="2"/>
                <c:pt idx="0">
                  <c:v>April</c:v>
                </c:pt>
                <c:pt idx="1">
                  <c:v>May</c:v>
                </c:pt>
              </c:strCache>
            </c:strRef>
          </c:cat>
          <c:val>
            <c:numRef>
              <c:f>Sheet1!$B$2:$C$2</c:f>
              <c:numCache>
                <c:formatCode>General</c:formatCode>
                <c:ptCount val="2"/>
                <c:pt idx="0">
                  <c:v>45</c:v>
                </c:pt>
                <c:pt idx="1">
                  <c:v>55</c:v>
                </c:pt>
              </c:numCache>
            </c:numRef>
          </c:val>
          <c:extLst>
            <c:ext xmlns:c16="http://schemas.microsoft.com/office/drawing/2014/chart" uri="{C3380CC4-5D6E-409C-BE32-E72D297353CC}">
              <c16:uniqueId val="{00000003-9DF6-4ED8-A32F-F051D73BC928}"/>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lumMod val="50000"/>
              </a:schemeClr>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1-3E7A-4124-9578-27D9EC156391}"/>
              </c:ext>
            </c:extLst>
          </c:dPt>
          <c:dPt>
            <c:idx val="1"/>
            <c:bubble3D val="0"/>
            <c:extLst>
              <c:ext xmlns:c16="http://schemas.microsoft.com/office/drawing/2014/chart" uri="{C3380CC4-5D6E-409C-BE32-E72D297353CC}">
                <c16:uniqueId val="{00000002-3E7A-4124-9578-27D9EC156391}"/>
              </c:ext>
            </c:extLst>
          </c:dPt>
          <c:cat>
            <c:strRef>
              <c:f>Sheet1!$B$1:$C$1</c:f>
              <c:strCache>
                <c:ptCount val="2"/>
                <c:pt idx="0">
                  <c:v>April</c:v>
                </c:pt>
                <c:pt idx="1">
                  <c:v>May</c:v>
                </c:pt>
              </c:strCache>
            </c:strRef>
          </c:cat>
          <c:val>
            <c:numRef>
              <c:f>Sheet1!$B$2:$C$2</c:f>
              <c:numCache>
                <c:formatCode>General</c:formatCode>
                <c:ptCount val="2"/>
                <c:pt idx="0">
                  <c:v>45</c:v>
                </c:pt>
                <c:pt idx="1">
                  <c:v>55</c:v>
                </c:pt>
              </c:numCache>
            </c:numRef>
          </c:val>
          <c:extLst>
            <c:ext xmlns:c16="http://schemas.microsoft.com/office/drawing/2014/chart" uri="{C3380CC4-5D6E-409C-BE32-E72D297353CC}">
              <c16:uniqueId val="{00000003-3E7A-4124-9578-27D9EC156391}"/>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2">
                <a:shade val="65000"/>
              </a:schemeClr>
            </a:solidFill>
            <a:ln>
              <a:noFill/>
            </a:ln>
            <a:effectLst/>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7FFD-42DC-ABE0-BE6131F983CF}"/>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7FFD-42DC-ABE0-BE6131F983CF}"/>
            </c:ext>
          </c:extLst>
        </c:ser>
        <c:ser>
          <c:idx val="2"/>
          <c:order val="2"/>
          <c:tx>
            <c:strRef>
              <c:f>Sheet1!$D$1</c:f>
              <c:strCache>
                <c:ptCount val="1"/>
                <c:pt idx="0">
                  <c:v>Series 3</c:v>
                </c:pt>
              </c:strCache>
            </c:strRef>
          </c:tx>
          <c:spPr>
            <a:solidFill>
              <a:schemeClr val="accent2">
                <a:tint val="65000"/>
              </a:schemeClr>
            </a:solidFill>
            <a:ln>
              <a:noFill/>
            </a:ln>
            <a:effectLst/>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7FFD-42DC-ABE0-BE6131F983CF}"/>
            </c:ext>
          </c:extLst>
        </c:ser>
        <c:dLbls>
          <c:showLegendKey val="0"/>
          <c:showVal val="0"/>
          <c:showCatName val="0"/>
          <c:showSerName val="0"/>
          <c:showPercent val="0"/>
          <c:showBubbleSize val="0"/>
        </c:dLbls>
        <c:gapWidth val="182"/>
        <c:axId val="766434703"/>
        <c:axId val="766447599"/>
      </c:barChart>
      <c:catAx>
        <c:axId val="7664347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766447599"/>
        <c:crosses val="autoZero"/>
        <c:auto val="1"/>
        <c:lblAlgn val="ctr"/>
        <c:lblOffset val="100"/>
        <c:noMultiLvlLbl val="0"/>
      </c:catAx>
      <c:valAx>
        <c:axId val="7664475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7664347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lumMod val="50000"/>
              </a:schemeClr>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1-CBC7-4DB3-965E-A2E5ED209B07}"/>
              </c:ext>
            </c:extLst>
          </c:dPt>
          <c:dPt>
            <c:idx val="1"/>
            <c:bubble3D val="0"/>
            <c:extLst>
              <c:ext xmlns:c16="http://schemas.microsoft.com/office/drawing/2014/chart" uri="{C3380CC4-5D6E-409C-BE32-E72D297353CC}">
                <c16:uniqueId val="{00000002-CBC7-4DB3-965E-A2E5ED209B07}"/>
              </c:ext>
            </c:extLst>
          </c:dPt>
          <c:cat>
            <c:strRef>
              <c:f>Sheet1!$B$1:$C$1</c:f>
              <c:strCache>
                <c:ptCount val="2"/>
                <c:pt idx="0">
                  <c:v>April</c:v>
                </c:pt>
                <c:pt idx="1">
                  <c:v>May</c:v>
                </c:pt>
              </c:strCache>
            </c:strRef>
          </c:cat>
          <c:val>
            <c:numRef>
              <c:f>Sheet1!$B$2:$C$2</c:f>
              <c:numCache>
                <c:formatCode>General</c:formatCode>
                <c:ptCount val="2"/>
                <c:pt idx="0">
                  <c:v>45</c:v>
                </c:pt>
                <c:pt idx="1">
                  <c:v>55</c:v>
                </c:pt>
              </c:numCache>
            </c:numRef>
          </c:val>
          <c:extLst>
            <c:ext xmlns:c16="http://schemas.microsoft.com/office/drawing/2014/chart" uri="{C3380CC4-5D6E-409C-BE32-E72D297353CC}">
              <c16:uniqueId val="{00000003-CBC7-4DB3-965E-A2E5ED209B07}"/>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lumMod val="50000"/>
              </a:schemeClr>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1-CBC7-4DB3-965E-A2E5ED209B07}"/>
              </c:ext>
            </c:extLst>
          </c:dPt>
          <c:dPt>
            <c:idx val="1"/>
            <c:bubble3D val="0"/>
            <c:extLst>
              <c:ext xmlns:c16="http://schemas.microsoft.com/office/drawing/2014/chart" uri="{C3380CC4-5D6E-409C-BE32-E72D297353CC}">
                <c16:uniqueId val="{00000002-CBC7-4DB3-965E-A2E5ED209B07}"/>
              </c:ext>
            </c:extLst>
          </c:dPt>
          <c:cat>
            <c:strRef>
              <c:f>Sheet1!$B$1:$C$1</c:f>
              <c:strCache>
                <c:ptCount val="2"/>
                <c:pt idx="0">
                  <c:v>April</c:v>
                </c:pt>
                <c:pt idx="1">
                  <c:v>May</c:v>
                </c:pt>
              </c:strCache>
            </c:strRef>
          </c:cat>
          <c:val>
            <c:numRef>
              <c:f>Sheet1!$B$2:$C$2</c:f>
              <c:numCache>
                <c:formatCode>General</c:formatCode>
                <c:ptCount val="2"/>
                <c:pt idx="0">
                  <c:v>76</c:v>
                </c:pt>
                <c:pt idx="1">
                  <c:v>24</c:v>
                </c:pt>
              </c:numCache>
            </c:numRef>
          </c:val>
          <c:extLst>
            <c:ext xmlns:c16="http://schemas.microsoft.com/office/drawing/2014/chart" uri="{C3380CC4-5D6E-409C-BE32-E72D297353CC}">
              <c16:uniqueId val="{00000003-CBC7-4DB3-965E-A2E5ED209B07}"/>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lumMod val="50000"/>
              </a:schemeClr>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1-CBC7-4DB3-965E-A2E5ED209B07}"/>
              </c:ext>
            </c:extLst>
          </c:dPt>
          <c:dPt>
            <c:idx val="1"/>
            <c:bubble3D val="0"/>
            <c:extLst>
              <c:ext xmlns:c16="http://schemas.microsoft.com/office/drawing/2014/chart" uri="{C3380CC4-5D6E-409C-BE32-E72D297353CC}">
                <c16:uniqueId val="{00000002-CBC7-4DB3-965E-A2E5ED209B07}"/>
              </c:ext>
            </c:extLst>
          </c:dPt>
          <c:cat>
            <c:strRef>
              <c:f>Sheet1!$B$1:$C$1</c:f>
              <c:strCache>
                <c:ptCount val="2"/>
                <c:pt idx="0">
                  <c:v>April</c:v>
                </c:pt>
                <c:pt idx="1">
                  <c:v>May</c:v>
                </c:pt>
              </c:strCache>
            </c:strRef>
          </c:cat>
          <c:val>
            <c:numRef>
              <c:f>Sheet1!$B$2:$C$2</c:f>
              <c:numCache>
                <c:formatCode>General</c:formatCode>
                <c:ptCount val="2"/>
                <c:pt idx="0">
                  <c:v>30</c:v>
                </c:pt>
                <c:pt idx="1">
                  <c:v>70</c:v>
                </c:pt>
              </c:numCache>
            </c:numRef>
          </c:val>
          <c:extLst>
            <c:ext xmlns:c16="http://schemas.microsoft.com/office/drawing/2014/chart" uri="{C3380CC4-5D6E-409C-BE32-E72D297353CC}">
              <c16:uniqueId val="{00000003-CBC7-4DB3-965E-A2E5ED209B07}"/>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lumMod val="50000"/>
              </a:schemeClr>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1-CBC7-4DB3-965E-A2E5ED209B07}"/>
              </c:ext>
            </c:extLst>
          </c:dPt>
          <c:dPt>
            <c:idx val="1"/>
            <c:bubble3D val="0"/>
            <c:extLst>
              <c:ext xmlns:c16="http://schemas.microsoft.com/office/drawing/2014/chart" uri="{C3380CC4-5D6E-409C-BE32-E72D297353CC}">
                <c16:uniqueId val="{00000002-CBC7-4DB3-965E-A2E5ED209B07}"/>
              </c:ext>
            </c:extLst>
          </c:dPt>
          <c:cat>
            <c:strRef>
              <c:f>Sheet1!$B$1:$C$1</c:f>
              <c:strCache>
                <c:ptCount val="2"/>
                <c:pt idx="0">
                  <c:v>April</c:v>
                </c:pt>
                <c:pt idx="1">
                  <c:v>May</c:v>
                </c:pt>
              </c:strCache>
            </c:strRef>
          </c:cat>
          <c:val>
            <c:numRef>
              <c:f>Sheet1!$B$2:$C$2</c:f>
              <c:numCache>
                <c:formatCode>General</c:formatCode>
                <c:ptCount val="2"/>
                <c:pt idx="0">
                  <c:v>50</c:v>
                </c:pt>
                <c:pt idx="1">
                  <c:v>50</c:v>
                </c:pt>
              </c:numCache>
            </c:numRef>
          </c:val>
          <c:extLst>
            <c:ext xmlns:c16="http://schemas.microsoft.com/office/drawing/2014/chart" uri="{C3380CC4-5D6E-409C-BE32-E72D297353CC}">
              <c16:uniqueId val="{00000003-CBC7-4DB3-965E-A2E5ED209B07}"/>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lumMod val="50000"/>
              </a:schemeClr>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1-3548-4955-870C-0C44DA7A7C13}"/>
              </c:ext>
            </c:extLst>
          </c:dPt>
          <c:dPt>
            <c:idx val="1"/>
            <c:bubble3D val="0"/>
            <c:extLst>
              <c:ext xmlns:c16="http://schemas.microsoft.com/office/drawing/2014/chart" uri="{C3380CC4-5D6E-409C-BE32-E72D297353CC}">
                <c16:uniqueId val="{00000002-3548-4955-870C-0C44DA7A7C13}"/>
              </c:ext>
            </c:extLst>
          </c:dPt>
          <c:cat>
            <c:strRef>
              <c:f>Sheet1!$B$1:$C$1</c:f>
              <c:strCache>
                <c:ptCount val="2"/>
                <c:pt idx="0">
                  <c:v>April</c:v>
                </c:pt>
                <c:pt idx="1">
                  <c:v>May</c:v>
                </c:pt>
              </c:strCache>
            </c:strRef>
          </c:cat>
          <c:val>
            <c:numRef>
              <c:f>Sheet1!$B$2:$C$2</c:f>
              <c:numCache>
                <c:formatCode>General</c:formatCode>
                <c:ptCount val="2"/>
                <c:pt idx="0">
                  <c:v>45</c:v>
                </c:pt>
                <c:pt idx="1">
                  <c:v>55</c:v>
                </c:pt>
              </c:numCache>
            </c:numRef>
          </c:val>
          <c:extLst>
            <c:ext xmlns:c16="http://schemas.microsoft.com/office/drawing/2014/chart" uri="{C3380CC4-5D6E-409C-BE32-E72D297353CC}">
              <c16:uniqueId val="{00000003-3548-4955-870C-0C44DA7A7C13}"/>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chemeClr val="accent3">
                  <a:shade val="53000"/>
                </a:schemeClr>
              </a:solidFill>
              <a:ln w="19050">
                <a:solidFill>
                  <a:schemeClr val="lt1"/>
                </a:solidFill>
              </a:ln>
              <a:effectLst/>
            </c:spPr>
            <c:extLst>
              <c:ext xmlns:c16="http://schemas.microsoft.com/office/drawing/2014/chart" uri="{C3380CC4-5D6E-409C-BE32-E72D297353CC}">
                <c16:uniqueId val="{00000001-07FD-412E-9203-C2F3B456FCB3}"/>
              </c:ext>
            </c:extLst>
          </c:dPt>
          <c:dPt>
            <c:idx val="1"/>
            <c:bubble3D val="0"/>
            <c:spPr>
              <a:solidFill>
                <a:schemeClr val="accent3">
                  <a:shade val="76000"/>
                </a:schemeClr>
              </a:solidFill>
              <a:ln w="19050">
                <a:solidFill>
                  <a:schemeClr val="lt1"/>
                </a:solidFill>
              </a:ln>
              <a:effectLst/>
            </c:spPr>
            <c:extLst>
              <c:ext xmlns:c16="http://schemas.microsoft.com/office/drawing/2014/chart" uri="{C3380CC4-5D6E-409C-BE32-E72D297353CC}">
                <c16:uniqueId val="{00000003-07FD-412E-9203-C2F3B456FCB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7FD-412E-9203-C2F3B456FCB3}"/>
              </c:ext>
            </c:extLst>
          </c:dPt>
          <c:dPt>
            <c:idx val="3"/>
            <c:bubble3D val="0"/>
            <c:spPr>
              <a:solidFill>
                <a:schemeClr val="accent3">
                  <a:tint val="77000"/>
                </a:schemeClr>
              </a:solidFill>
              <a:ln w="19050">
                <a:solidFill>
                  <a:schemeClr val="lt1"/>
                </a:solidFill>
              </a:ln>
              <a:effectLst/>
            </c:spPr>
            <c:extLst>
              <c:ext xmlns:c16="http://schemas.microsoft.com/office/drawing/2014/chart" uri="{C3380CC4-5D6E-409C-BE32-E72D297353CC}">
                <c16:uniqueId val="{00000007-07FD-412E-9203-C2F3B456FCB3}"/>
              </c:ext>
            </c:extLst>
          </c:dPt>
          <c:dPt>
            <c:idx val="4"/>
            <c:bubble3D val="0"/>
            <c:spPr>
              <a:solidFill>
                <a:schemeClr val="accent3">
                  <a:tint val="54000"/>
                </a:schemeClr>
              </a:solidFill>
              <a:ln w="19050">
                <a:solidFill>
                  <a:schemeClr val="lt1"/>
                </a:solidFill>
              </a:ln>
              <a:effectLst/>
            </c:spPr>
            <c:extLst>
              <c:ext xmlns:c16="http://schemas.microsoft.com/office/drawing/2014/chart" uri="{C3380CC4-5D6E-409C-BE32-E72D297353CC}">
                <c16:uniqueId val="{00000009-07FD-412E-9203-C2F3B456FCB3}"/>
              </c:ext>
            </c:extLst>
          </c:dPt>
          <c:cat>
            <c:strRef>
              <c:f>Sheet1!$A$2:$A$6</c:f>
              <c:strCache>
                <c:ptCount val="5"/>
                <c:pt idx="0">
                  <c:v>1st Qtr</c:v>
                </c:pt>
                <c:pt idx="1">
                  <c:v>2nd Qtr</c:v>
                </c:pt>
                <c:pt idx="2">
                  <c:v>3rd Qtr</c:v>
                </c:pt>
                <c:pt idx="3">
                  <c:v>4th Qtr</c:v>
                </c:pt>
                <c:pt idx="4">
                  <c:v>5th Qtr</c:v>
                </c:pt>
              </c:strCache>
            </c:strRef>
          </c:cat>
          <c:val>
            <c:numRef>
              <c:f>Sheet1!$B$2:$B$6</c:f>
              <c:numCache>
                <c:formatCode>General</c:formatCode>
                <c:ptCount val="5"/>
                <c:pt idx="0">
                  <c:v>8.1999999999999993</c:v>
                </c:pt>
                <c:pt idx="1">
                  <c:v>3.2</c:v>
                </c:pt>
                <c:pt idx="2">
                  <c:v>1.4</c:v>
                </c:pt>
                <c:pt idx="3">
                  <c:v>1.2</c:v>
                </c:pt>
                <c:pt idx="4">
                  <c:v>2.6</c:v>
                </c:pt>
              </c:numCache>
            </c:numRef>
          </c:val>
          <c:extLst>
            <c:ext xmlns:c16="http://schemas.microsoft.com/office/drawing/2014/chart" uri="{C3380CC4-5D6E-409C-BE32-E72D297353CC}">
              <c16:uniqueId val="{00000000-B585-4863-A7ED-6E72769FC41F}"/>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lumMod val="50000"/>
              </a:schemeClr>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1-3547-4E53-80B1-82FC9186BF45}"/>
              </c:ext>
            </c:extLst>
          </c:dPt>
          <c:dPt>
            <c:idx val="1"/>
            <c:bubble3D val="0"/>
            <c:extLst>
              <c:ext xmlns:c16="http://schemas.microsoft.com/office/drawing/2014/chart" uri="{C3380CC4-5D6E-409C-BE32-E72D297353CC}">
                <c16:uniqueId val="{00000002-3547-4E53-80B1-82FC9186BF45}"/>
              </c:ext>
            </c:extLst>
          </c:dPt>
          <c:cat>
            <c:strRef>
              <c:f>Sheet1!$B$1:$C$1</c:f>
              <c:strCache>
                <c:ptCount val="2"/>
                <c:pt idx="0">
                  <c:v>April</c:v>
                </c:pt>
                <c:pt idx="1">
                  <c:v>May</c:v>
                </c:pt>
              </c:strCache>
            </c:strRef>
          </c:cat>
          <c:val>
            <c:numRef>
              <c:f>Sheet1!$B$2:$C$2</c:f>
              <c:numCache>
                <c:formatCode>General</c:formatCode>
                <c:ptCount val="2"/>
                <c:pt idx="0">
                  <c:v>50</c:v>
                </c:pt>
                <c:pt idx="1">
                  <c:v>50</c:v>
                </c:pt>
              </c:numCache>
            </c:numRef>
          </c:val>
          <c:extLst>
            <c:ext xmlns:c16="http://schemas.microsoft.com/office/drawing/2014/chart" uri="{C3380CC4-5D6E-409C-BE32-E72D297353CC}">
              <c16:uniqueId val="{00000003-3547-4E53-80B1-82FC9186BF45}"/>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lumMod val="50000"/>
              </a:schemeClr>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1-8325-4EB3-A8FD-746839438AA8}"/>
              </c:ext>
            </c:extLst>
          </c:dPt>
          <c:dPt>
            <c:idx val="1"/>
            <c:bubble3D val="0"/>
            <c:extLst>
              <c:ext xmlns:c16="http://schemas.microsoft.com/office/drawing/2014/chart" uri="{C3380CC4-5D6E-409C-BE32-E72D297353CC}">
                <c16:uniqueId val="{00000002-8325-4EB3-A8FD-746839438AA8}"/>
              </c:ext>
            </c:extLst>
          </c:dPt>
          <c:cat>
            <c:strRef>
              <c:f>Sheet1!$B$1:$C$1</c:f>
              <c:strCache>
                <c:ptCount val="2"/>
                <c:pt idx="0">
                  <c:v>April</c:v>
                </c:pt>
                <c:pt idx="1">
                  <c:v>May</c:v>
                </c:pt>
              </c:strCache>
            </c:strRef>
          </c:cat>
          <c:val>
            <c:numRef>
              <c:f>Sheet1!$B$2:$C$2</c:f>
              <c:numCache>
                <c:formatCode>General</c:formatCode>
                <c:ptCount val="2"/>
                <c:pt idx="0">
                  <c:v>70</c:v>
                </c:pt>
                <c:pt idx="1">
                  <c:v>30</c:v>
                </c:pt>
              </c:numCache>
            </c:numRef>
          </c:val>
          <c:extLst>
            <c:ext xmlns:c16="http://schemas.microsoft.com/office/drawing/2014/chart" uri="{C3380CC4-5D6E-409C-BE32-E72D297353CC}">
              <c16:uniqueId val="{00000003-8325-4EB3-A8FD-746839438AA8}"/>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lumMod val="50000"/>
              </a:schemeClr>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1-0997-4B07-8B84-C3044A5E6E2D}"/>
              </c:ext>
            </c:extLst>
          </c:dPt>
          <c:dPt>
            <c:idx val="1"/>
            <c:bubble3D val="0"/>
            <c:extLst>
              <c:ext xmlns:c16="http://schemas.microsoft.com/office/drawing/2014/chart" uri="{C3380CC4-5D6E-409C-BE32-E72D297353CC}">
                <c16:uniqueId val="{00000002-0997-4B07-8B84-C3044A5E6E2D}"/>
              </c:ext>
            </c:extLst>
          </c:dPt>
          <c:cat>
            <c:strRef>
              <c:f>Sheet1!$B$1:$C$1</c:f>
              <c:strCache>
                <c:ptCount val="2"/>
                <c:pt idx="0">
                  <c:v>April</c:v>
                </c:pt>
                <c:pt idx="1">
                  <c:v>May</c:v>
                </c:pt>
              </c:strCache>
            </c:strRef>
          </c:cat>
          <c:val>
            <c:numRef>
              <c:f>Sheet1!$B$2:$C$2</c:f>
              <c:numCache>
                <c:formatCode>General</c:formatCode>
                <c:ptCount val="2"/>
                <c:pt idx="0">
                  <c:v>81</c:v>
                </c:pt>
                <c:pt idx="1">
                  <c:v>19</c:v>
                </c:pt>
              </c:numCache>
            </c:numRef>
          </c:val>
          <c:extLst>
            <c:ext xmlns:c16="http://schemas.microsoft.com/office/drawing/2014/chart" uri="{C3380CC4-5D6E-409C-BE32-E72D297353CC}">
              <c16:uniqueId val="{00000003-0997-4B07-8B84-C3044A5E6E2D}"/>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cat>
            <c:numRef>
              <c:f>Sheet1!$A$2:$A$5</c:f>
              <c:numCache>
                <c:formatCode>General</c:formatCode>
                <c:ptCount val="4"/>
                <c:pt idx="0">
                  <c:v>2018</c:v>
                </c:pt>
                <c:pt idx="1">
                  <c:v>2019</c:v>
                </c:pt>
                <c:pt idx="2">
                  <c:v>2020</c:v>
                </c:pt>
                <c:pt idx="3">
                  <c:v>2021</c:v>
                </c:pt>
              </c:numCache>
            </c:num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F29-4D0C-86B8-4E9C86A2B1AA}"/>
            </c:ext>
          </c:extLst>
        </c:ser>
        <c:ser>
          <c:idx val="1"/>
          <c:order val="1"/>
          <c:tx>
            <c:strRef>
              <c:f>Sheet1!$C$1</c:f>
              <c:strCache>
                <c:ptCount val="1"/>
                <c:pt idx="0">
                  <c:v>Series 2</c:v>
                </c:pt>
              </c:strCache>
            </c:strRef>
          </c:tx>
          <c:spPr>
            <a:solidFill>
              <a:schemeClr val="accent1"/>
            </a:solidFill>
            <a:ln>
              <a:noFill/>
            </a:ln>
            <a:effectLst/>
          </c:spPr>
          <c:invertIfNegative val="0"/>
          <c:cat>
            <c:numRef>
              <c:f>Sheet1!$A$2:$A$5</c:f>
              <c:numCache>
                <c:formatCode>General</c:formatCode>
                <c:ptCount val="4"/>
                <c:pt idx="0">
                  <c:v>2018</c:v>
                </c:pt>
                <c:pt idx="1">
                  <c:v>2019</c:v>
                </c:pt>
                <c:pt idx="2">
                  <c:v>2020</c:v>
                </c:pt>
                <c:pt idx="3">
                  <c:v>2021</c:v>
                </c:pt>
              </c:numCache>
            </c:num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F29-4D0C-86B8-4E9C86A2B1AA}"/>
            </c:ext>
          </c:extLst>
        </c:ser>
        <c:ser>
          <c:idx val="2"/>
          <c:order val="2"/>
          <c:tx>
            <c:strRef>
              <c:f>Sheet1!$D$1</c:f>
              <c:strCache>
                <c:ptCount val="1"/>
                <c:pt idx="0">
                  <c:v>Series 3</c:v>
                </c:pt>
              </c:strCache>
            </c:strRef>
          </c:tx>
          <c:spPr>
            <a:solidFill>
              <a:schemeClr val="accent1">
                <a:tint val="65000"/>
              </a:schemeClr>
            </a:solidFill>
            <a:ln>
              <a:noFill/>
            </a:ln>
            <a:effectLst/>
          </c:spPr>
          <c:invertIfNegative val="0"/>
          <c:cat>
            <c:numRef>
              <c:f>Sheet1!$A$2:$A$5</c:f>
              <c:numCache>
                <c:formatCode>General</c:formatCode>
                <c:ptCount val="4"/>
                <c:pt idx="0">
                  <c:v>2018</c:v>
                </c:pt>
                <c:pt idx="1">
                  <c:v>2019</c:v>
                </c:pt>
                <c:pt idx="2">
                  <c:v>2020</c:v>
                </c:pt>
                <c:pt idx="3">
                  <c:v>2021</c:v>
                </c:pt>
              </c:numCache>
            </c:num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F29-4D0C-86B8-4E9C86A2B1AA}"/>
            </c:ext>
          </c:extLst>
        </c:ser>
        <c:dLbls>
          <c:showLegendKey val="0"/>
          <c:showVal val="0"/>
          <c:showCatName val="0"/>
          <c:showSerName val="0"/>
          <c:showPercent val="0"/>
          <c:showBubbleSize val="0"/>
        </c:dLbls>
        <c:gapWidth val="219"/>
        <c:overlap val="-27"/>
        <c:axId val="-1617284880"/>
        <c:axId val="-1617279984"/>
      </c:barChart>
      <c:catAx>
        <c:axId val="-161728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617279984"/>
        <c:crosses val="autoZero"/>
        <c:auto val="1"/>
        <c:lblAlgn val="ctr"/>
        <c:lblOffset val="100"/>
        <c:noMultiLvlLbl val="0"/>
      </c:catAx>
      <c:valAx>
        <c:axId val="-1617279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617284880"/>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2">
                <a:shade val="65000"/>
              </a:schemeClr>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4.3</c:v>
                </c:pt>
                <c:pt idx="1">
                  <c:v>2.5</c:v>
                </c:pt>
                <c:pt idx="2">
                  <c:v>3.5</c:v>
                </c:pt>
                <c:pt idx="3">
                  <c:v>4.5</c:v>
                </c:pt>
                <c:pt idx="4">
                  <c:v>5</c:v>
                </c:pt>
              </c:numCache>
            </c:numRef>
          </c:val>
          <c:extLst>
            <c:ext xmlns:c16="http://schemas.microsoft.com/office/drawing/2014/chart" uri="{C3380CC4-5D6E-409C-BE32-E72D297353CC}">
              <c16:uniqueId val="{00000000-A255-4851-BD05-3F5DBA3124BA}"/>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Sheet1!$C$2:$C$6</c:f>
              <c:numCache>
                <c:formatCode>General</c:formatCode>
                <c:ptCount val="5"/>
                <c:pt idx="0">
                  <c:v>2.4</c:v>
                </c:pt>
                <c:pt idx="1">
                  <c:v>4.4000000000000004</c:v>
                </c:pt>
                <c:pt idx="2">
                  <c:v>1.8</c:v>
                </c:pt>
                <c:pt idx="3">
                  <c:v>2.8</c:v>
                </c:pt>
                <c:pt idx="4">
                  <c:v>3</c:v>
                </c:pt>
              </c:numCache>
            </c:numRef>
          </c:val>
          <c:extLst>
            <c:ext xmlns:c16="http://schemas.microsoft.com/office/drawing/2014/chart" uri="{C3380CC4-5D6E-409C-BE32-E72D297353CC}">
              <c16:uniqueId val="{00000001-A255-4851-BD05-3F5DBA3124BA}"/>
            </c:ext>
          </c:extLst>
        </c:ser>
        <c:ser>
          <c:idx val="2"/>
          <c:order val="2"/>
          <c:tx>
            <c:strRef>
              <c:f>Sheet1!$D$1</c:f>
              <c:strCache>
                <c:ptCount val="1"/>
                <c:pt idx="0">
                  <c:v>Series 3</c:v>
                </c:pt>
              </c:strCache>
            </c:strRef>
          </c:tx>
          <c:spPr>
            <a:solidFill>
              <a:schemeClr val="accent2">
                <a:tint val="65000"/>
              </a:schemeClr>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Sheet1!$D$2:$D$6</c:f>
              <c:numCache>
                <c:formatCode>General</c:formatCode>
                <c:ptCount val="5"/>
                <c:pt idx="0">
                  <c:v>2</c:v>
                </c:pt>
                <c:pt idx="1">
                  <c:v>2</c:v>
                </c:pt>
                <c:pt idx="2">
                  <c:v>3</c:v>
                </c:pt>
                <c:pt idx="3">
                  <c:v>5</c:v>
                </c:pt>
                <c:pt idx="4">
                  <c:v>6</c:v>
                </c:pt>
              </c:numCache>
            </c:numRef>
          </c:val>
          <c:extLst>
            <c:ext xmlns:c16="http://schemas.microsoft.com/office/drawing/2014/chart" uri="{C3380CC4-5D6E-409C-BE32-E72D297353CC}">
              <c16:uniqueId val="{00000002-A255-4851-BD05-3F5DBA3124BA}"/>
            </c:ext>
          </c:extLst>
        </c:ser>
        <c:dLbls>
          <c:showLegendKey val="0"/>
          <c:showVal val="0"/>
          <c:showCatName val="0"/>
          <c:showSerName val="0"/>
          <c:showPercent val="0"/>
          <c:showBubbleSize val="0"/>
        </c:dLbls>
        <c:gapWidth val="182"/>
        <c:axId val="766434703"/>
        <c:axId val="766447599"/>
      </c:barChart>
      <c:catAx>
        <c:axId val="7664347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766447599"/>
        <c:crosses val="autoZero"/>
        <c:auto val="1"/>
        <c:lblAlgn val="ctr"/>
        <c:lblOffset val="100"/>
        <c:noMultiLvlLbl val="0"/>
      </c:catAx>
      <c:valAx>
        <c:axId val="7664475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7664347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2">
                <a:shade val="65000"/>
              </a:schemeClr>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4.3</c:v>
                </c:pt>
                <c:pt idx="1">
                  <c:v>2.5</c:v>
                </c:pt>
                <c:pt idx="2">
                  <c:v>3.5</c:v>
                </c:pt>
                <c:pt idx="3">
                  <c:v>4.5</c:v>
                </c:pt>
                <c:pt idx="4">
                  <c:v>5</c:v>
                </c:pt>
              </c:numCache>
            </c:numRef>
          </c:val>
          <c:extLst>
            <c:ext xmlns:c16="http://schemas.microsoft.com/office/drawing/2014/chart" uri="{C3380CC4-5D6E-409C-BE32-E72D297353CC}">
              <c16:uniqueId val="{00000000-A255-4851-BD05-3F5DBA3124BA}"/>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Sheet1!$C$2:$C$6</c:f>
              <c:numCache>
                <c:formatCode>General</c:formatCode>
                <c:ptCount val="5"/>
                <c:pt idx="0">
                  <c:v>2.4</c:v>
                </c:pt>
                <c:pt idx="1">
                  <c:v>4.4000000000000004</c:v>
                </c:pt>
                <c:pt idx="2">
                  <c:v>1.8</c:v>
                </c:pt>
                <c:pt idx="3">
                  <c:v>2.8</c:v>
                </c:pt>
                <c:pt idx="4">
                  <c:v>3</c:v>
                </c:pt>
              </c:numCache>
            </c:numRef>
          </c:val>
          <c:extLst>
            <c:ext xmlns:c16="http://schemas.microsoft.com/office/drawing/2014/chart" uri="{C3380CC4-5D6E-409C-BE32-E72D297353CC}">
              <c16:uniqueId val="{00000001-A255-4851-BD05-3F5DBA3124BA}"/>
            </c:ext>
          </c:extLst>
        </c:ser>
        <c:ser>
          <c:idx val="2"/>
          <c:order val="2"/>
          <c:tx>
            <c:strRef>
              <c:f>Sheet1!$D$1</c:f>
              <c:strCache>
                <c:ptCount val="1"/>
                <c:pt idx="0">
                  <c:v>Series 3</c:v>
                </c:pt>
              </c:strCache>
            </c:strRef>
          </c:tx>
          <c:spPr>
            <a:solidFill>
              <a:schemeClr val="accent2">
                <a:tint val="65000"/>
              </a:schemeClr>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Sheet1!$D$2:$D$6</c:f>
              <c:numCache>
                <c:formatCode>General</c:formatCode>
                <c:ptCount val="5"/>
                <c:pt idx="0">
                  <c:v>2</c:v>
                </c:pt>
                <c:pt idx="1">
                  <c:v>2</c:v>
                </c:pt>
                <c:pt idx="2">
                  <c:v>3</c:v>
                </c:pt>
                <c:pt idx="3">
                  <c:v>5</c:v>
                </c:pt>
                <c:pt idx="4">
                  <c:v>6</c:v>
                </c:pt>
              </c:numCache>
            </c:numRef>
          </c:val>
          <c:extLst>
            <c:ext xmlns:c16="http://schemas.microsoft.com/office/drawing/2014/chart" uri="{C3380CC4-5D6E-409C-BE32-E72D297353CC}">
              <c16:uniqueId val="{00000002-A255-4851-BD05-3F5DBA3124BA}"/>
            </c:ext>
          </c:extLst>
        </c:ser>
        <c:dLbls>
          <c:showLegendKey val="0"/>
          <c:showVal val="0"/>
          <c:showCatName val="0"/>
          <c:showSerName val="0"/>
          <c:showPercent val="0"/>
          <c:showBubbleSize val="0"/>
        </c:dLbls>
        <c:gapWidth val="182"/>
        <c:axId val="766434703"/>
        <c:axId val="766447599"/>
      </c:barChart>
      <c:catAx>
        <c:axId val="7664347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766447599"/>
        <c:crosses val="autoZero"/>
        <c:auto val="1"/>
        <c:lblAlgn val="ctr"/>
        <c:lblOffset val="100"/>
        <c:noMultiLvlLbl val="0"/>
      </c:catAx>
      <c:valAx>
        <c:axId val="7664475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7664347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cat>
            <c:numRef>
              <c:f>Sheet1!$A$2:$A$5</c:f>
              <c:numCache>
                <c:formatCode>General</c:formatCode>
                <c:ptCount val="4"/>
                <c:pt idx="0">
                  <c:v>2018</c:v>
                </c:pt>
                <c:pt idx="1">
                  <c:v>2019</c:v>
                </c:pt>
                <c:pt idx="2">
                  <c:v>2020</c:v>
                </c:pt>
                <c:pt idx="3">
                  <c:v>2021</c:v>
                </c:pt>
              </c:numCache>
            </c:num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F29-4D0C-86B8-4E9C86A2B1AA}"/>
            </c:ext>
          </c:extLst>
        </c:ser>
        <c:ser>
          <c:idx val="1"/>
          <c:order val="1"/>
          <c:tx>
            <c:strRef>
              <c:f>Sheet1!$C$1</c:f>
              <c:strCache>
                <c:ptCount val="1"/>
                <c:pt idx="0">
                  <c:v>Series 2</c:v>
                </c:pt>
              </c:strCache>
            </c:strRef>
          </c:tx>
          <c:spPr>
            <a:solidFill>
              <a:schemeClr val="accent1"/>
            </a:solidFill>
            <a:ln>
              <a:noFill/>
            </a:ln>
            <a:effectLst/>
          </c:spPr>
          <c:invertIfNegative val="0"/>
          <c:cat>
            <c:numRef>
              <c:f>Sheet1!$A$2:$A$5</c:f>
              <c:numCache>
                <c:formatCode>General</c:formatCode>
                <c:ptCount val="4"/>
                <c:pt idx="0">
                  <c:v>2018</c:v>
                </c:pt>
                <c:pt idx="1">
                  <c:v>2019</c:v>
                </c:pt>
                <c:pt idx="2">
                  <c:v>2020</c:v>
                </c:pt>
                <c:pt idx="3">
                  <c:v>2021</c:v>
                </c:pt>
              </c:numCache>
            </c:num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F29-4D0C-86B8-4E9C86A2B1AA}"/>
            </c:ext>
          </c:extLst>
        </c:ser>
        <c:ser>
          <c:idx val="2"/>
          <c:order val="2"/>
          <c:tx>
            <c:strRef>
              <c:f>Sheet1!$D$1</c:f>
              <c:strCache>
                <c:ptCount val="1"/>
                <c:pt idx="0">
                  <c:v>Series 3</c:v>
                </c:pt>
              </c:strCache>
            </c:strRef>
          </c:tx>
          <c:spPr>
            <a:solidFill>
              <a:schemeClr val="accent1">
                <a:tint val="65000"/>
              </a:schemeClr>
            </a:solidFill>
            <a:ln>
              <a:noFill/>
            </a:ln>
            <a:effectLst/>
          </c:spPr>
          <c:invertIfNegative val="0"/>
          <c:cat>
            <c:numRef>
              <c:f>Sheet1!$A$2:$A$5</c:f>
              <c:numCache>
                <c:formatCode>General</c:formatCode>
                <c:ptCount val="4"/>
                <c:pt idx="0">
                  <c:v>2018</c:v>
                </c:pt>
                <c:pt idx="1">
                  <c:v>2019</c:v>
                </c:pt>
                <c:pt idx="2">
                  <c:v>2020</c:v>
                </c:pt>
                <c:pt idx="3">
                  <c:v>2021</c:v>
                </c:pt>
              </c:numCache>
            </c:num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F29-4D0C-86B8-4E9C86A2B1AA}"/>
            </c:ext>
          </c:extLst>
        </c:ser>
        <c:dLbls>
          <c:showLegendKey val="0"/>
          <c:showVal val="0"/>
          <c:showCatName val="0"/>
          <c:showSerName val="0"/>
          <c:showPercent val="0"/>
          <c:showBubbleSize val="0"/>
        </c:dLbls>
        <c:gapWidth val="219"/>
        <c:overlap val="-27"/>
        <c:axId val="-1617284880"/>
        <c:axId val="-1617279984"/>
      </c:barChart>
      <c:catAx>
        <c:axId val="-161728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617279984"/>
        <c:crosses val="autoZero"/>
        <c:auto val="1"/>
        <c:lblAlgn val="ctr"/>
        <c:lblOffset val="100"/>
        <c:noMultiLvlLbl val="0"/>
      </c:catAx>
      <c:valAx>
        <c:axId val="-1617279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617284880"/>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0"/>
    <c:plotArea>
      <c:layout/>
      <c:scatterChart>
        <c:scatterStyle val="smoothMarker"/>
        <c:varyColors val="0"/>
        <c:ser>
          <c:idx val="0"/>
          <c:order val="0"/>
          <c:tx>
            <c:strRef>
              <c:f>Sheet1!$B$1</c:f>
              <c:strCache>
                <c:ptCount val="1"/>
                <c:pt idx="0">
                  <c:v>b</c:v>
                </c:pt>
              </c:strCache>
            </c:strRef>
          </c:tx>
          <c:spPr>
            <a:ln w="19050" cap="rnd">
              <a:solidFill>
                <a:schemeClr val="accent3">
                  <a:tint val="50000"/>
                </a:schemeClr>
              </a:solidFill>
              <a:round/>
            </a:ln>
            <a:effectLst/>
          </c:spPr>
          <c:marker>
            <c:symbol val="circle"/>
            <c:size val="5"/>
            <c:spPr>
              <a:solidFill>
                <a:schemeClr val="accent3">
                  <a:tint val="50000"/>
                </a:schemeClr>
              </a:solidFill>
              <a:ln w="9525">
                <a:solidFill>
                  <a:schemeClr val="accent3">
                    <a:tint val="50000"/>
                  </a:schemeClr>
                </a:solidFill>
              </a:ln>
              <a:effectLst/>
            </c:spPr>
          </c:marker>
          <c:xVal>
            <c:numRef>
              <c:f>Sheet1!$A$2:$A$4</c:f>
              <c:numCache>
                <c:formatCode>General</c:formatCode>
                <c:ptCount val="3"/>
                <c:pt idx="0">
                  <c:v>0</c:v>
                </c:pt>
                <c:pt idx="1">
                  <c:v>1.8</c:v>
                </c:pt>
                <c:pt idx="2">
                  <c:v>2.6</c:v>
                </c:pt>
              </c:numCache>
            </c:numRef>
          </c:xVal>
          <c:yVal>
            <c:numRef>
              <c:f>Sheet1!$B$2:$B$4</c:f>
              <c:numCache>
                <c:formatCode>General</c:formatCode>
                <c:ptCount val="3"/>
                <c:pt idx="0">
                  <c:v>2.7</c:v>
                </c:pt>
                <c:pt idx="1">
                  <c:v>3.2</c:v>
                </c:pt>
                <c:pt idx="2">
                  <c:v>0.8</c:v>
                </c:pt>
              </c:numCache>
            </c:numRef>
          </c:yVal>
          <c:smooth val="1"/>
          <c:extLst>
            <c:ext xmlns:c16="http://schemas.microsoft.com/office/drawing/2014/chart" uri="{C3380CC4-5D6E-409C-BE32-E72D297353CC}">
              <c16:uniqueId val="{00000000-6226-438D-9A16-2347DE69C279}"/>
            </c:ext>
          </c:extLst>
        </c:ser>
        <c:ser>
          <c:idx val="1"/>
          <c:order val="1"/>
          <c:tx>
            <c:strRef>
              <c:f>Sheet1!$C$1</c:f>
              <c:strCache>
                <c:ptCount val="1"/>
                <c:pt idx="0">
                  <c:v>c</c:v>
                </c:pt>
              </c:strCache>
            </c:strRef>
          </c:tx>
          <c:spPr>
            <a:ln w="19050" cap="rnd">
              <a:solidFill>
                <a:schemeClr val="accent3">
                  <a:tint val="70000"/>
                </a:schemeClr>
              </a:solidFill>
              <a:round/>
            </a:ln>
            <a:effectLst/>
          </c:spPr>
          <c:marker>
            <c:symbol val="circle"/>
            <c:size val="5"/>
            <c:spPr>
              <a:solidFill>
                <a:schemeClr val="accent3">
                  <a:tint val="70000"/>
                </a:schemeClr>
              </a:solidFill>
              <a:ln w="9525">
                <a:solidFill>
                  <a:schemeClr val="accent3">
                    <a:tint val="70000"/>
                  </a:schemeClr>
                </a:solidFill>
              </a:ln>
              <a:effectLst/>
            </c:spPr>
          </c:marker>
          <c:xVal>
            <c:numRef>
              <c:f>Sheet1!$A$2:$A$4</c:f>
              <c:numCache>
                <c:formatCode>General</c:formatCode>
                <c:ptCount val="3"/>
                <c:pt idx="0">
                  <c:v>0</c:v>
                </c:pt>
                <c:pt idx="1">
                  <c:v>1.8</c:v>
                </c:pt>
                <c:pt idx="2">
                  <c:v>2.6</c:v>
                </c:pt>
              </c:numCache>
            </c:numRef>
          </c:xVal>
          <c:yVal>
            <c:numRef>
              <c:f>Sheet1!$C$2:$C$4</c:f>
              <c:numCache>
                <c:formatCode>General</c:formatCode>
                <c:ptCount val="3"/>
                <c:pt idx="0">
                  <c:v>2</c:v>
                </c:pt>
                <c:pt idx="1">
                  <c:v>1</c:v>
                </c:pt>
                <c:pt idx="2">
                  <c:v>3</c:v>
                </c:pt>
              </c:numCache>
            </c:numRef>
          </c:yVal>
          <c:smooth val="1"/>
          <c:extLst>
            <c:ext xmlns:c16="http://schemas.microsoft.com/office/drawing/2014/chart" uri="{C3380CC4-5D6E-409C-BE32-E72D297353CC}">
              <c16:uniqueId val="{00000001-6226-438D-9A16-2347DE69C279}"/>
            </c:ext>
          </c:extLst>
        </c:ser>
        <c:ser>
          <c:idx val="2"/>
          <c:order val="2"/>
          <c:tx>
            <c:strRef>
              <c:f>Sheet1!$D$1</c:f>
              <c:strCache>
                <c:ptCount val="1"/>
                <c:pt idx="0">
                  <c:v>d</c:v>
                </c:pt>
              </c:strCache>
            </c:strRef>
          </c:tx>
          <c:spPr>
            <a:ln w="19050" cap="rnd">
              <a:solidFill>
                <a:schemeClr val="accent3">
                  <a:tint val="90000"/>
                </a:schemeClr>
              </a:solidFill>
              <a:round/>
            </a:ln>
            <a:effectLst/>
          </c:spPr>
          <c:marker>
            <c:symbol val="circle"/>
            <c:size val="5"/>
            <c:spPr>
              <a:solidFill>
                <a:schemeClr val="accent3">
                  <a:tint val="90000"/>
                </a:schemeClr>
              </a:solidFill>
              <a:ln w="9525">
                <a:solidFill>
                  <a:schemeClr val="accent3">
                    <a:tint val="90000"/>
                  </a:schemeClr>
                </a:solidFill>
              </a:ln>
              <a:effectLst/>
            </c:spPr>
          </c:marker>
          <c:xVal>
            <c:numRef>
              <c:f>Sheet1!$A$2:$A$4</c:f>
              <c:numCache>
                <c:formatCode>General</c:formatCode>
                <c:ptCount val="3"/>
                <c:pt idx="0">
                  <c:v>0</c:v>
                </c:pt>
                <c:pt idx="1">
                  <c:v>1.8</c:v>
                </c:pt>
                <c:pt idx="2">
                  <c:v>2.6</c:v>
                </c:pt>
              </c:numCache>
            </c:numRef>
          </c:xVal>
          <c:yVal>
            <c:numRef>
              <c:f>Sheet1!$D$2:$D$4</c:f>
              <c:numCache>
                <c:formatCode>General</c:formatCode>
                <c:ptCount val="3"/>
                <c:pt idx="0">
                  <c:v>3</c:v>
                </c:pt>
                <c:pt idx="1">
                  <c:v>4</c:v>
                </c:pt>
                <c:pt idx="2">
                  <c:v>1</c:v>
                </c:pt>
              </c:numCache>
            </c:numRef>
          </c:yVal>
          <c:smooth val="1"/>
          <c:extLst>
            <c:ext xmlns:c16="http://schemas.microsoft.com/office/drawing/2014/chart" uri="{C3380CC4-5D6E-409C-BE32-E72D297353CC}">
              <c16:uniqueId val="{00000002-6226-438D-9A16-2347DE69C279}"/>
            </c:ext>
          </c:extLst>
        </c:ser>
        <c:ser>
          <c:idx val="4"/>
          <c:order val="3"/>
          <c:tx>
            <c:strRef>
              <c:f>Sheet1!$F$1</c:f>
              <c:strCache>
                <c:ptCount val="1"/>
                <c:pt idx="0">
                  <c:v>f</c:v>
                </c:pt>
              </c:strCache>
            </c:strRef>
          </c:tx>
          <c:spPr>
            <a:ln w="19050" cap="rnd">
              <a:solidFill>
                <a:schemeClr val="accent3">
                  <a:shade val="70000"/>
                </a:schemeClr>
              </a:solidFill>
              <a:round/>
            </a:ln>
            <a:effectLst/>
          </c:spPr>
          <c:marker>
            <c:symbol val="circle"/>
            <c:size val="5"/>
            <c:spPr>
              <a:solidFill>
                <a:schemeClr val="accent3">
                  <a:shade val="70000"/>
                </a:schemeClr>
              </a:solidFill>
              <a:ln w="9525">
                <a:solidFill>
                  <a:schemeClr val="accent3">
                    <a:shade val="70000"/>
                  </a:schemeClr>
                </a:solidFill>
              </a:ln>
              <a:effectLst/>
            </c:spPr>
          </c:marker>
          <c:xVal>
            <c:numRef>
              <c:f>Sheet1!$A$2:$A$4</c:f>
              <c:numCache>
                <c:formatCode>General</c:formatCode>
                <c:ptCount val="3"/>
                <c:pt idx="0">
                  <c:v>0</c:v>
                </c:pt>
                <c:pt idx="1">
                  <c:v>1.8</c:v>
                </c:pt>
                <c:pt idx="2">
                  <c:v>2.6</c:v>
                </c:pt>
              </c:numCache>
            </c:numRef>
          </c:xVal>
          <c:yVal>
            <c:numRef>
              <c:f>Sheet1!$F$2:$F$4</c:f>
              <c:numCache>
                <c:formatCode>General</c:formatCode>
                <c:ptCount val="3"/>
                <c:pt idx="0">
                  <c:v>2.7</c:v>
                </c:pt>
                <c:pt idx="1">
                  <c:v>3.2</c:v>
                </c:pt>
                <c:pt idx="2">
                  <c:v>0.8</c:v>
                </c:pt>
              </c:numCache>
            </c:numRef>
          </c:yVal>
          <c:smooth val="1"/>
          <c:extLst>
            <c:ext xmlns:c16="http://schemas.microsoft.com/office/drawing/2014/chart" uri="{C3380CC4-5D6E-409C-BE32-E72D297353CC}">
              <c16:uniqueId val="{00000003-6226-438D-9A16-2347DE69C279}"/>
            </c:ext>
          </c:extLst>
        </c:ser>
        <c:ser>
          <c:idx val="5"/>
          <c:order val="4"/>
          <c:tx>
            <c:strRef>
              <c:f>Sheet1!$G$1</c:f>
              <c:strCache>
                <c:ptCount val="1"/>
                <c:pt idx="0">
                  <c:v>g</c:v>
                </c:pt>
              </c:strCache>
            </c:strRef>
          </c:tx>
          <c:spPr>
            <a:ln w="19050" cap="rnd">
              <a:solidFill>
                <a:schemeClr val="accent3">
                  <a:shade val="50000"/>
                </a:schemeClr>
              </a:solidFill>
              <a:round/>
            </a:ln>
            <a:effectLst/>
          </c:spPr>
          <c:marker>
            <c:symbol val="circle"/>
            <c:size val="5"/>
            <c:spPr>
              <a:solidFill>
                <a:schemeClr val="accent3">
                  <a:shade val="50000"/>
                </a:schemeClr>
              </a:solidFill>
              <a:ln w="9525">
                <a:solidFill>
                  <a:schemeClr val="accent3">
                    <a:shade val="50000"/>
                  </a:schemeClr>
                </a:solidFill>
              </a:ln>
              <a:effectLst/>
            </c:spPr>
          </c:marker>
          <c:xVal>
            <c:numRef>
              <c:f>Sheet1!$A$2:$A$4</c:f>
              <c:numCache>
                <c:formatCode>General</c:formatCode>
                <c:ptCount val="3"/>
                <c:pt idx="0">
                  <c:v>0</c:v>
                </c:pt>
                <c:pt idx="1">
                  <c:v>1.8</c:v>
                </c:pt>
                <c:pt idx="2">
                  <c:v>2.6</c:v>
                </c:pt>
              </c:numCache>
            </c:numRef>
          </c:xVal>
          <c:yVal>
            <c:numRef>
              <c:f>Sheet1!$G$2:$G$4</c:f>
              <c:numCache>
                <c:formatCode>General</c:formatCode>
                <c:ptCount val="3"/>
                <c:pt idx="0">
                  <c:v>3</c:v>
                </c:pt>
                <c:pt idx="1">
                  <c:v>4</c:v>
                </c:pt>
                <c:pt idx="2">
                  <c:v>1</c:v>
                </c:pt>
              </c:numCache>
            </c:numRef>
          </c:yVal>
          <c:smooth val="1"/>
          <c:extLst>
            <c:ext xmlns:c16="http://schemas.microsoft.com/office/drawing/2014/chart" uri="{C3380CC4-5D6E-409C-BE32-E72D297353CC}">
              <c16:uniqueId val="{00000004-6226-438D-9A16-2347DE69C279}"/>
            </c:ext>
          </c:extLst>
        </c:ser>
        <c:dLbls>
          <c:showLegendKey val="0"/>
          <c:showVal val="0"/>
          <c:showCatName val="0"/>
          <c:showSerName val="0"/>
          <c:showPercent val="0"/>
          <c:showBubbleSize val="0"/>
        </c:dLbls>
        <c:axId val="-1735757680"/>
        <c:axId val="-1735755504"/>
      </c:scatterChart>
      <c:valAx>
        <c:axId val="-17357576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735755504"/>
        <c:crosses val="autoZero"/>
        <c:crossBetween val="midCat"/>
      </c:valAx>
      <c:valAx>
        <c:axId val="-1735755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735757680"/>
        <c:crosses val="autoZero"/>
        <c:crossBetween val="midCat"/>
      </c:valAx>
      <c:spPr>
        <a:noFill/>
        <a:ln>
          <a:noFill/>
        </a:ln>
        <a:effectLst/>
      </c:spPr>
    </c:plotArea>
    <c:plotVisOnly val="1"/>
    <c:dispBlanksAs val="gap"/>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2620519482007284"/>
          <c:y val="6.0621653577321966E-2"/>
          <c:w val="0.57775555158128811"/>
          <c:h val="0.8666323621298917"/>
        </c:manualLayout>
      </c:layout>
      <c:doughnutChart>
        <c:varyColors val="1"/>
        <c:ser>
          <c:idx val="0"/>
          <c:order val="0"/>
          <c:tx>
            <c:strRef>
              <c:f>Sheet1!$B$1</c:f>
              <c:strCache>
                <c:ptCount val="1"/>
                <c:pt idx="0">
                  <c:v>Column1</c:v>
                </c:pt>
              </c:strCache>
            </c:strRef>
          </c:tx>
          <c:spPr>
            <a:effectLst/>
          </c:spPr>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C900-409C-B0F7-3CF9A1CF876A}"/>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C900-409C-B0F7-3CF9A1CF876A}"/>
              </c:ext>
            </c:extLst>
          </c:dPt>
          <c:dPt>
            <c:idx val="2"/>
            <c:bubble3D val="0"/>
            <c:spPr>
              <a:solidFill>
                <a:schemeClr val="accent1">
                  <a:tint val="65000"/>
                </a:schemeClr>
              </a:solidFill>
              <a:ln w="19050">
                <a:solidFill>
                  <a:schemeClr val="lt1"/>
                </a:solidFill>
              </a:ln>
              <a:effectLst/>
            </c:spPr>
            <c:extLst>
              <c:ext xmlns:c16="http://schemas.microsoft.com/office/drawing/2014/chart" uri="{C3380CC4-5D6E-409C-BE32-E72D297353CC}">
                <c16:uniqueId val="{00000005-C900-409C-B0F7-3CF9A1CF876A}"/>
              </c:ext>
            </c:extLst>
          </c:dPt>
          <c:cat>
            <c:strRef>
              <c:f>Sheet1!$A$2:$A$4</c:f>
              <c:strCache>
                <c:ptCount val="3"/>
                <c:pt idx="0">
                  <c:v>A1</c:v>
                </c:pt>
                <c:pt idx="1">
                  <c:v>A2</c:v>
                </c:pt>
                <c:pt idx="2">
                  <c:v>A3</c:v>
                </c:pt>
              </c:strCache>
            </c:strRef>
          </c:cat>
          <c:val>
            <c:numRef>
              <c:f>Sheet1!$B$2:$B$4</c:f>
              <c:numCache>
                <c:formatCode>General</c:formatCode>
                <c:ptCount val="3"/>
                <c:pt idx="0">
                  <c:v>4.2</c:v>
                </c:pt>
                <c:pt idx="1">
                  <c:v>3.2</c:v>
                </c:pt>
                <c:pt idx="2">
                  <c:v>5</c:v>
                </c:pt>
              </c:numCache>
            </c:numRef>
          </c:val>
          <c:extLst>
            <c:ext xmlns:c16="http://schemas.microsoft.com/office/drawing/2014/chart" uri="{C3380CC4-5D6E-409C-BE32-E72D297353CC}">
              <c16:uniqueId val="{00000006-C900-409C-B0F7-3CF9A1CF876A}"/>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82055417803742736"/>
          <c:y val="0.36147200239471672"/>
          <c:w val="0.1278835095553198"/>
          <c:h val="0.3534409471107099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Calibri"/>
              <a:ea typeface="Calibri"/>
              <a:cs typeface="Calibri"/>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Column1</c:v>
                </c:pt>
              </c:strCache>
            </c:strRef>
          </c:tx>
          <c:spPr>
            <a:effectLst/>
          </c:spPr>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D057-45FD-8CB5-50049A2CABCC}"/>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D057-45FD-8CB5-50049A2CABCC}"/>
              </c:ext>
            </c:extLst>
          </c:dPt>
          <c:dPt>
            <c:idx val="2"/>
            <c:bubble3D val="0"/>
            <c:spPr>
              <a:solidFill>
                <a:schemeClr val="accent1">
                  <a:tint val="65000"/>
                </a:schemeClr>
              </a:solidFill>
              <a:ln w="19050">
                <a:solidFill>
                  <a:schemeClr val="lt1"/>
                </a:solidFill>
              </a:ln>
              <a:effectLst/>
            </c:spPr>
            <c:extLst>
              <c:ext xmlns:c16="http://schemas.microsoft.com/office/drawing/2014/chart" uri="{C3380CC4-5D6E-409C-BE32-E72D297353CC}">
                <c16:uniqueId val="{00000005-D057-45FD-8CB5-50049A2CABCC}"/>
              </c:ext>
            </c:extLst>
          </c:dPt>
          <c:cat>
            <c:strRef>
              <c:f>Sheet1!$A$2:$A$4</c:f>
              <c:strCache>
                <c:ptCount val="3"/>
                <c:pt idx="0">
                  <c:v>B1</c:v>
                </c:pt>
                <c:pt idx="1">
                  <c:v>B2</c:v>
                </c:pt>
                <c:pt idx="2">
                  <c:v>B3</c:v>
                </c:pt>
              </c:strCache>
            </c:strRef>
          </c:cat>
          <c:val>
            <c:numRef>
              <c:f>Sheet1!$B$2:$B$4</c:f>
              <c:numCache>
                <c:formatCode>General</c:formatCode>
                <c:ptCount val="3"/>
                <c:pt idx="0">
                  <c:v>4.2</c:v>
                </c:pt>
                <c:pt idx="1">
                  <c:v>3.2</c:v>
                </c:pt>
                <c:pt idx="2">
                  <c:v>1.4</c:v>
                </c:pt>
              </c:numCache>
            </c:numRef>
          </c:val>
          <c:extLst>
            <c:ext xmlns:c16="http://schemas.microsoft.com/office/drawing/2014/chart" uri="{C3380CC4-5D6E-409C-BE32-E72D297353CC}">
              <c16:uniqueId val="{00000006-D057-45FD-8CB5-50049A2CABCC}"/>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82110845585484005"/>
          <c:y val="0.36147200239471672"/>
          <c:w val="0.13121786332777288"/>
          <c:h val="0.3534409471107099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Calibri"/>
              <a:ea typeface="Calibri"/>
              <a:cs typeface="Calibri"/>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3">
                  <a:shade val="53000"/>
                </a:schemeClr>
              </a:solidFill>
              <a:ln w="19050">
                <a:solidFill>
                  <a:schemeClr val="lt1"/>
                </a:solidFill>
              </a:ln>
              <a:effectLst/>
            </c:spPr>
            <c:extLst>
              <c:ext xmlns:c16="http://schemas.microsoft.com/office/drawing/2014/chart" uri="{C3380CC4-5D6E-409C-BE32-E72D297353CC}">
                <c16:uniqueId val="{00000001-0C67-43E6-9293-24E4416AC551}"/>
              </c:ext>
            </c:extLst>
          </c:dPt>
          <c:dPt>
            <c:idx val="1"/>
            <c:bubble3D val="0"/>
            <c:spPr>
              <a:solidFill>
                <a:schemeClr val="accent3">
                  <a:shade val="76000"/>
                </a:schemeClr>
              </a:solidFill>
              <a:ln w="19050">
                <a:solidFill>
                  <a:schemeClr val="lt1"/>
                </a:solidFill>
              </a:ln>
              <a:effectLst/>
            </c:spPr>
            <c:extLst>
              <c:ext xmlns:c16="http://schemas.microsoft.com/office/drawing/2014/chart" uri="{C3380CC4-5D6E-409C-BE32-E72D297353CC}">
                <c16:uniqueId val="{00000003-0C67-43E6-9293-24E4416AC55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C67-43E6-9293-24E4416AC551}"/>
              </c:ext>
            </c:extLst>
          </c:dPt>
          <c:dPt>
            <c:idx val="3"/>
            <c:bubble3D val="0"/>
            <c:spPr>
              <a:solidFill>
                <a:schemeClr val="accent3">
                  <a:tint val="77000"/>
                </a:schemeClr>
              </a:solidFill>
              <a:ln w="19050">
                <a:solidFill>
                  <a:schemeClr val="lt1"/>
                </a:solidFill>
              </a:ln>
              <a:effectLst/>
            </c:spPr>
            <c:extLst>
              <c:ext xmlns:c16="http://schemas.microsoft.com/office/drawing/2014/chart" uri="{C3380CC4-5D6E-409C-BE32-E72D297353CC}">
                <c16:uniqueId val="{00000007-0C67-43E6-9293-24E4416AC551}"/>
              </c:ext>
            </c:extLst>
          </c:dPt>
          <c:dPt>
            <c:idx val="4"/>
            <c:bubble3D val="0"/>
            <c:spPr>
              <a:solidFill>
                <a:schemeClr val="accent3">
                  <a:tint val="54000"/>
                </a:schemeClr>
              </a:solidFill>
              <a:ln w="19050">
                <a:solidFill>
                  <a:schemeClr val="lt1"/>
                </a:solidFill>
              </a:ln>
              <a:effectLst/>
            </c:spPr>
            <c:extLst>
              <c:ext xmlns:c16="http://schemas.microsoft.com/office/drawing/2014/chart" uri="{C3380CC4-5D6E-409C-BE32-E72D297353CC}">
                <c16:uniqueId val="{00000009-0C67-43E6-9293-24E4416AC551}"/>
              </c:ext>
            </c:extLst>
          </c:dPt>
          <c:cat>
            <c:strRef>
              <c:f>Sheet1!$A$2:$A$6</c:f>
              <c:strCache>
                <c:ptCount val="5"/>
                <c:pt idx="0">
                  <c:v>1st Qtr</c:v>
                </c:pt>
                <c:pt idx="1">
                  <c:v>2nd Qtr</c:v>
                </c:pt>
                <c:pt idx="2">
                  <c:v>3rd Qtr</c:v>
                </c:pt>
                <c:pt idx="3">
                  <c:v>4th Qtr</c:v>
                </c:pt>
                <c:pt idx="4">
                  <c:v>5th Qtr</c:v>
                </c:pt>
              </c:strCache>
            </c:strRef>
          </c:cat>
          <c:val>
            <c:numRef>
              <c:f>Sheet1!$B$2:$B$6</c:f>
              <c:numCache>
                <c:formatCode>General</c:formatCode>
                <c:ptCount val="5"/>
                <c:pt idx="0">
                  <c:v>4</c:v>
                </c:pt>
                <c:pt idx="1">
                  <c:v>2</c:v>
                </c:pt>
                <c:pt idx="2">
                  <c:v>1.4</c:v>
                </c:pt>
                <c:pt idx="3">
                  <c:v>1.2</c:v>
                </c:pt>
                <c:pt idx="4">
                  <c:v>2.6</c:v>
                </c:pt>
              </c:numCache>
            </c:numRef>
          </c:val>
          <c:extLst>
            <c:ext xmlns:c16="http://schemas.microsoft.com/office/drawing/2014/chart" uri="{C3380CC4-5D6E-409C-BE32-E72D297353CC}">
              <c16:uniqueId val="{00000000-B585-4863-A7ED-6E72769FC41F}"/>
            </c:ext>
          </c:extLst>
        </c:ser>
        <c:dLbls>
          <c:showLegendKey val="0"/>
          <c:showVal val="0"/>
          <c:showCatName val="0"/>
          <c:showSerName val="0"/>
          <c:showPercent val="0"/>
          <c:showBubbleSize val="0"/>
          <c:showLeaderLines val="1"/>
        </c:dLbls>
        <c:firstSliceAng val="61"/>
        <c:holeSize val="57"/>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Column1</c:v>
                </c:pt>
              </c:strCache>
            </c:strRef>
          </c:tx>
          <c:spPr>
            <a:effectLst/>
          </c:spPr>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4C88-4F8E-B98C-3F9F8D26BD81}"/>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4C88-4F8E-B98C-3F9F8D26BD81}"/>
              </c:ext>
            </c:extLst>
          </c:dPt>
          <c:dPt>
            <c:idx val="2"/>
            <c:bubble3D val="0"/>
            <c:spPr>
              <a:solidFill>
                <a:schemeClr val="accent1">
                  <a:tint val="65000"/>
                </a:schemeClr>
              </a:solidFill>
              <a:ln w="19050">
                <a:solidFill>
                  <a:schemeClr val="lt1"/>
                </a:solidFill>
              </a:ln>
              <a:effectLst/>
            </c:spPr>
            <c:extLst>
              <c:ext xmlns:c16="http://schemas.microsoft.com/office/drawing/2014/chart" uri="{C3380CC4-5D6E-409C-BE32-E72D297353CC}">
                <c16:uniqueId val="{00000005-4C88-4F8E-B98C-3F9F8D26BD81}"/>
              </c:ext>
            </c:extLst>
          </c:dPt>
          <c:cat>
            <c:strRef>
              <c:f>Sheet1!$A$2:$A$4</c:f>
              <c:strCache>
                <c:ptCount val="3"/>
                <c:pt idx="0">
                  <c:v>C1</c:v>
                </c:pt>
                <c:pt idx="1">
                  <c:v>C2</c:v>
                </c:pt>
                <c:pt idx="2">
                  <c:v>C3</c:v>
                </c:pt>
              </c:strCache>
            </c:strRef>
          </c:cat>
          <c:val>
            <c:numRef>
              <c:f>Sheet1!$B$2:$B$4</c:f>
              <c:numCache>
                <c:formatCode>General</c:formatCode>
                <c:ptCount val="3"/>
                <c:pt idx="0">
                  <c:v>1.4</c:v>
                </c:pt>
                <c:pt idx="1">
                  <c:v>1.2</c:v>
                </c:pt>
                <c:pt idx="2">
                  <c:v>3</c:v>
                </c:pt>
              </c:numCache>
            </c:numRef>
          </c:val>
          <c:extLst>
            <c:ext xmlns:c16="http://schemas.microsoft.com/office/drawing/2014/chart" uri="{C3380CC4-5D6E-409C-BE32-E72D297353CC}">
              <c16:uniqueId val="{00000006-4C88-4F8E-B98C-3F9F8D26BD81}"/>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80623475237102193"/>
          <c:y val="0.36147200239471672"/>
          <c:w val="0.12998506255334233"/>
          <c:h val="0.3534409471107099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7669452181987"/>
          <c:y val="3.0678466076696165E-2"/>
          <c:w val="0.73862581244196845"/>
          <c:h val="0.93864306784660767"/>
        </c:manualLayout>
      </c:layout>
      <c:pieChart>
        <c:varyColors val="0"/>
        <c:ser>
          <c:idx val="0"/>
          <c:order val="0"/>
          <c:spPr>
            <a:solidFill>
              <a:schemeClr val="accent1">
                <a:lumMod val="75000"/>
              </a:schemeClr>
            </a:solidFill>
            <a:ln>
              <a:noFill/>
            </a:ln>
            <a:effectLst/>
          </c:spPr>
          <c:dPt>
            <c:idx val="0"/>
            <c:bubble3D val="0"/>
            <c:spPr>
              <a:solidFill>
                <a:schemeClr val="accent1"/>
              </a:solidFill>
              <a:ln>
                <a:noFill/>
              </a:ln>
              <a:effectLst/>
            </c:spPr>
            <c:extLst>
              <c:ext xmlns:c16="http://schemas.microsoft.com/office/drawing/2014/chart" uri="{C3380CC4-5D6E-409C-BE32-E72D297353CC}">
                <c16:uniqueId val="{00000001-5CE0-499D-A41C-13E5FE915D89}"/>
              </c:ext>
            </c:extLst>
          </c:dPt>
          <c:dPt>
            <c:idx val="1"/>
            <c:bubble3D val="0"/>
            <c:spPr>
              <a:solidFill>
                <a:schemeClr val="accent1">
                  <a:lumMod val="40000"/>
                  <a:lumOff val="60000"/>
                </a:schemeClr>
              </a:solidFill>
              <a:ln>
                <a:noFill/>
              </a:ln>
              <a:effectLst/>
            </c:spPr>
            <c:extLst>
              <c:ext xmlns:c16="http://schemas.microsoft.com/office/drawing/2014/chart" uri="{C3380CC4-5D6E-409C-BE32-E72D297353CC}">
                <c16:uniqueId val="{00000003-5CE0-499D-A41C-13E5FE915D89}"/>
              </c:ext>
            </c:extLst>
          </c:dPt>
          <c:dPt>
            <c:idx val="2"/>
            <c:bubble3D val="0"/>
            <c:spPr>
              <a:solidFill>
                <a:schemeClr val="accent1">
                  <a:lumMod val="75000"/>
                </a:schemeClr>
              </a:solidFill>
              <a:ln>
                <a:noFill/>
              </a:ln>
              <a:effectLst/>
            </c:spPr>
            <c:extLst>
              <c:ext xmlns:c16="http://schemas.microsoft.com/office/drawing/2014/chart" uri="{C3380CC4-5D6E-409C-BE32-E72D297353CC}">
                <c16:uniqueId val="{00000005-5CE0-499D-A41C-13E5FE915D89}"/>
              </c:ext>
            </c:extLst>
          </c:dPt>
          <c:dPt>
            <c:idx val="3"/>
            <c:bubble3D val="0"/>
            <c:spPr>
              <a:solidFill>
                <a:schemeClr val="accent1">
                  <a:lumMod val="50000"/>
                </a:schemeClr>
              </a:solidFill>
              <a:ln>
                <a:noFill/>
              </a:ln>
              <a:effectLst/>
            </c:spPr>
            <c:extLst>
              <c:ext xmlns:c16="http://schemas.microsoft.com/office/drawing/2014/chart" uri="{C3380CC4-5D6E-409C-BE32-E72D297353CC}">
                <c16:uniqueId val="{00000007-5CE0-499D-A41C-13E5FE915D89}"/>
              </c:ext>
            </c:extLst>
          </c:dPt>
          <c:dLbls>
            <c:dLbl>
              <c:idx val="0"/>
              <c:tx>
                <c:rich>
                  <a:bodyPr rot="0" spcFirstLastPara="1" vertOverflow="ellipsis" vert="horz" wrap="none" anchor="ctr" anchorCtr="1"/>
                  <a:lstStyle/>
                  <a:p>
                    <a:pPr>
                      <a:defRPr sz="1400" b="0" i="0" u="none" strike="noStrike" kern="1200" baseline="0">
                        <a:solidFill>
                          <a:schemeClr val="bg2"/>
                        </a:solidFill>
                        <a:latin typeface="calibri"/>
                        <a:ea typeface="calibri"/>
                        <a:cs typeface="calibri"/>
                        <a:sym typeface="+mn-lt"/>
                      </a:defRPr>
                    </a:pPr>
                    <a:fld id="{A2532123-EB33-45D8-8B00-172F84A81281}" type="CELLRANGE">
                      <a:rPr lang="en-US"/>
                      <a:pPr>
                        <a:defRPr sz="1400">
                          <a:solidFill>
                            <a:schemeClr val="bg2"/>
                          </a:solidFill>
                          <a:latin typeface="calibri"/>
                          <a:ea typeface="calibri"/>
                          <a:cs typeface="calibri"/>
                          <a:sym typeface="+mn-lt"/>
                        </a:defRPr>
                      </a:pPr>
                      <a:t>[CELLRANGE]</a:t>
                    </a:fld>
                    <a:endParaRPr lang="en-US"/>
                  </a:p>
                </c:rich>
              </c:tx>
              <c:numFmt formatCode="#,##0.0&quot;%&quot;;&quot;-&quot;#,##0.0&quot;%&quot;;0&quot;%&quot;" sourceLinked="0"/>
              <c:spPr>
                <a:noFill/>
                <a:ln>
                  <a:noFill/>
                </a:ln>
                <a:effectLst/>
              </c:spPr>
              <c:txPr>
                <a:bodyPr rot="0" spcFirstLastPara="1" vertOverflow="ellipsis" vert="horz" wrap="none" anchor="ctr" anchorCtr="1"/>
                <a:lstStyle/>
                <a:p>
                  <a:pPr>
                    <a:defRPr sz="1400" b="0" i="0" u="none" strike="noStrike" kern="1200" baseline="0">
                      <a:solidFill>
                        <a:schemeClr val="bg2"/>
                      </a:solidFill>
                      <a:latin typeface="calibri"/>
                      <a:ea typeface="calibri"/>
                      <a:cs typeface="calibri"/>
                      <a:sym typeface="+mn-lt"/>
                    </a:defRPr>
                  </a:pPr>
                  <a:endParaRPr lang="en-US"/>
                </a:p>
              </c:txPr>
              <c:dLblPos val="bestFit"/>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dlblFieldTable/>
                  <c15:xForSave val="1"/>
                  <c15:showDataLabelsRange val="1"/>
                </c:ext>
                <c:ext xmlns:c16="http://schemas.microsoft.com/office/drawing/2014/chart" uri="{C3380CC4-5D6E-409C-BE32-E72D297353CC}">
                  <c16:uniqueId val="{00000001-5CE0-499D-A41C-13E5FE915D89}"/>
                </c:ext>
              </c:extLst>
            </c:dLbl>
            <c:dLbl>
              <c:idx val="1"/>
              <c:tx>
                <c:rich>
                  <a:bodyPr rot="0" spcFirstLastPara="1" vertOverflow="ellipsis" vert="horz" wrap="square" lIns="38100" tIns="19050" rIns="38100" bIns="19050" anchor="ctr" anchorCtr="1">
                    <a:spAutoFit/>
                  </a:bodyPr>
                  <a:lstStyle/>
                  <a:p>
                    <a:pPr>
                      <a:defRPr sz="1400" b="0" i="0" u="none" strike="noStrike" kern="1200" baseline="0">
                        <a:solidFill>
                          <a:schemeClr val="bg2"/>
                        </a:solidFill>
                        <a:latin typeface="calibri"/>
                        <a:ea typeface="calibri"/>
                        <a:cs typeface="calibri"/>
                      </a:defRPr>
                    </a:pPr>
                    <a:fld id="{D9722570-7F0B-4F77-9D97-5CB436ED1697}" type="CELLRANGE">
                      <a:rPr lang="en-US"/>
                      <a:pPr>
                        <a:defRPr sz="1400">
                          <a:solidFill>
                            <a:schemeClr val="bg2"/>
                          </a:solidFill>
                          <a:latin typeface="calibri"/>
                          <a:ea typeface="calibri"/>
                          <a:cs typeface="calibri"/>
                        </a:defRPr>
                      </a:pPr>
                      <a:t>[CELLRANGE]</a:t>
                    </a:fld>
                    <a:endParaRPr lang="en-US"/>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2"/>
                      </a:solidFill>
                      <a:latin typeface="calibri"/>
                      <a:ea typeface="calibri"/>
                      <a:cs typeface="calibri"/>
                    </a:defRPr>
                  </a:pPr>
                  <a:endParaRPr lang="en-US"/>
                </a:p>
              </c:txPr>
              <c:dLblPos val="bestFi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5CE0-499D-A41C-13E5FE915D89}"/>
                </c:ext>
              </c:extLst>
            </c:dLbl>
            <c:dLbl>
              <c:idx val="2"/>
              <c:tx>
                <c:rich>
                  <a:bodyPr rot="0" spcFirstLastPara="1" vertOverflow="ellipsis" vert="horz" wrap="square" lIns="38100" tIns="19050" rIns="38100" bIns="19050" anchor="ctr" anchorCtr="1">
                    <a:spAutoFit/>
                  </a:bodyPr>
                  <a:lstStyle/>
                  <a:p>
                    <a:pPr>
                      <a:defRPr sz="1400" b="0" i="0" u="none" strike="noStrike" kern="1200" baseline="0">
                        <a:solidFill>
                          <a:schemeClr val="bg2"/>
                        </a:solidFill>
                        <a:latin typeface="calibri"/>
                        <a:ea typeface="calibri"/>
                        <a:cs typeface="calibri"/>
                      </a:defRPr>
                    </a:pPr>
                    <a:fld id="{B7687FC7-D97A-431A-ADF0-84919B2CFF04}" type="CELLRANGE">
                      <a:rPr lang="en-US"/>
                      <a:pPr>
                        <a:defRPr sz="1400">
                          <a:solidFill>
                            <a:schemeClr val="bg2"/>
                          </a:solidFill>
                          <a:latin typeface="calibri"/>
                          <a:ea typeface="calibri"/>
                          <a:cs typeface="calibri"/>
                        </a:defRPr>
                      </a:pPr>
                      <a:t>[CELLRANGE]</a:t>
                    </a:fld>
                    <a:endParaRPr lang="en-US"/>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2"/>
                      </a:solidFill>
                      <a:latin typeface="calibri"/>
                      <a:ea typeface="calibri"/>
                      <a:cs typeface="calibri"/>
                    </a:defRPr>
                  </a:pPr>
                  <a:endParaRPr lang="en-US"/>
                </a:p>
              </c:txPr>
              <c:dLblPos val="bestFi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5CE0-499D-A41C-13E5FE915D89}"/>
                </c:ext>
              </c:extLst>
            </c:dLbl>
            <c:dLbl>
              <c:idx val="3"/>
              <c:tx>
                <c:rich>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calibri"/>
                        <a:ea typeface="calibri"/>
                        <a:cs typeface="calibri"/>
                      </a:defRPr>
                    </a:pPr>
                    <a:fld id="{B44A7BCC-381F-4800-893D-6A96E92B271C}" type="CELLRANGE">
                      <a:rPr lang="en-US"/>
                      <a:pPr>
                        <a:defRPr sz="1400">
                          <a:solidFill>
                            <a:schemeClr val="bg1"/>
                          </a:solidFill>
                          <a:latin typeface="calibri"/>
                          <a:ea typeface="calibri"/>
                          <a:cs typeface="calibri"/>
                        </a:defRPr>
                      </a:pPr>
                      <a:t>[CELLRANGE]</a:t>
                    </a:fld>
                    <a:endParaRPr lang="en-US"/>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calibri"/>
                      <a:ea typeface="calibri"/>
                      <a:cs typeface="calibri"/>
                    </a:defRPr>
                  </a:pPr>
                  <a:endParaRPr lang="en-US"/>
                </a:p>
              </c:txPr>
              <c:dLblPos val="bestFi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5CE0-499D-A41C-13E5FE915D89}"/>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2"/>
                    </a:solidFill>
                    <a:latin typeface="Algerian" panose="04020705040A02060702" pitchFamily="82" charset="0"/>
                    <a:ea typeface="+mn-ea"/>
                    <a:cs typeface="+mn-cs"/>
                  </a:defRPr>
                </a:pPr>
                <a:endParaRPr lang="en-US"/>
              </a:p>
            </c:txPr>
            <c:dLblPos val="bestFi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val>
            <c:numRef>
              <c:f>Sheet1!$A$1:$A$4</c:f>
              <c:numCache>
                <c:formatCode>General</c:formatCode>
                <c:ptCount val="4"/>
                <c:pt idx="0">
                  <c:v>48.8</c:v>
                </c:pt>
                <c:pt idx="1">
                  <c:v>44.2</c:v>
                </c:pt>
                <c:pt idx="2">
                  <c:v>20</c:v>
                </c:pt>
                <c:pt idx="3">
                  <c:v>10</c:v>
                </c:pt>
              </c:numCache>
            </c:numRef>
          </c:val>
          <c:extLst>
            <c:ext xmlns:c15="http://schemas.microsoft.com/office/drawing/2012/chart" uri="{02D57815-91ED-43cb-92C2-25804820EDAC}">
              <c15:datalabelsRange>
                <c15:f>Sheet1!$A$1:$A$4</c15:f>
                <c15:dlblRangeCache>
                  <c:ptCount val="4"/>
                  <c:pt idx="0">
                    <c:v>48.8</c:v>
                  </c:pt>
                  <c:pt idx="1">
                    <c:v>44.2</c:v>
                  </c:pt>
                  <c:pt idx="2">
                    <c:v>20</c:v>
                  </c:pt>
                  <c:pt idx="3">
                    <c:v>10</c:v>
                  </c:pt>
                </c15:dlblRangeCache>
              </c15:datalabelsRange>
            </c:ext>
            <c:ext xmlns:c16="http://schemas.microsoft.com/office/drawing/2014/chart" uri="{C3380CC4-5D6E-409C-BE32-E72D297353CC}">
              <c16:uniqueId val="{00000008-5CE0-499D-A41C-13E5FE915D89}"/>
            </c:ext>
          </c:extLst>
        </c:ser>
        <c:dLbls>
          <c:showLegendKey val="0"/>
          <c:showVal val="0"/>
          <c:showCatName val="0"/>
          <c:showSerName val="0"/>
          <c:showPercent val="0"/>
          <c:showBubbleSize val="0"/>
          <c:showLeaderLines val="0"/>
        </c:dLbls>
        <c:firstSliceAng val="0"/>
      </c:pieChart>
      <c:spPr>
        <a:noFill/>
        <a:ln>
          <a:noFill/>
        </a:ln>
        <a:effectLst/>
      </c:spPr>
    </c:plotArea>
    <c:plotVisOnly val="0"/>
    <c:dispBlanksAs val="gap"/>
    <c:showDLblsOverMax val="1"/>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4">
                  <a:shade val="58000"/>
                </a:schemeClr>
              </a:solidFill>
              <a:ln w="19050">
                <a:solidFill>
                  <a:schemeClr val="lt1"/>
                </a:solidFill>
              </a:ln>
              <a:effectLst/>
            </c:spPr>
            <c:extLst>
              <c:ext xmlns:c16="http://schemas.microsoft.com/office/drawing/2014/chart" uri="{C3380CC4-5D6E-409C-BE32-E72D297353CC}">
                <c16:uniqueId val="{00000001-3AFD-4C77-AF2F-02EEF990A463}"/>
              </c:ext>
            </c:extLst>
          </c:dPt>
          <c:dPt>
            <c:idx val="1"/>
            <c:bubble3D val="0"/>
            <c:spPr>
              <a:solidFill>
                <a:schemeClr val="accent4">
                  <a:shade val="86000"/>
                </a:schemeClr>
              </a:solidFill>
              <a:ln w="19050">
                <a:solidFill>
                  <a:schemeClr val="lt1"/>
                </a:solidFill>
              </a:ln>
              <a:effectLst/>
            </c:spPr>
            <c:extLst>
              <c:ext xmlns:c16="http://schemas.microsoft.com/office/drawing/2014/chart" uri="{C3380CC4-5D6E-409C-BE32-E72D297353CC}">
                <c16:uniqueId val="{00000003-3AFD-4C77-AF2F-02EEF990A463}"/>
              </c:ext>
            </c:extLst>
          </c:dPt>
          <c:dPt>
            <c:idx val="2"/>
            <c:bubble3D val="0"/>
            <c:spPr>
              <a:solidFill>
                <a:schemeClr val="accent4">
                  <a:tint val="86000"/>
                </a:schemeClr>
              </a:solidFill>
              <a:ln w="19050">
                <a:solidFill>
                  <a:schemeClr val="lt1"/>
                </a:solidFill>
              </a:ln>
              <a:effectLst/>
            </c:spPr>
            <c:extLst>
              <c:ext xmlns:c16="http://schemas.microsoft.com/office/drawing/2014/chart" uri="{C3380CC4-5D6E-409C-BE32-E72D297353CC}">
                <c16:uniqueId val="{00000005-3AFD-4C77-AF2F-02EEF990A463}"/>
              </c:ext>
            </c:extLst>
          </c:dPt>
          <c:dPt>
            <c:idx val="3"/>
            <c:bubble3D val="0"/>
            <c:spPr>
              <a:solidFill>
                <a:schemeClr val="accent4">
                  <a:tint val="58000"/>
                </a:schemeClr>
              </a:solidFill>
              <a:ln w="19050">
                <a:solidFill>
                  <a:schemeClr val="lt1"/>
                </a:solidFill>
              </a:ln>
              <a:effectLst/>
            </c:spPr>
            <c:extLst>
              <c:ext xmlns:c16="http://schemas.microsoft.com/office/drawing/2014/chart" uri="{C3380CC4-5D6E-409C-BE32-E72D297353CC}">
                <c16:uniqueId val="{00000007-3AFD-4C77-AF2F-02EEF990A463}"/>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C7A1-47C0-A4DD-0B42DC21F19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4">
                  <a:shade val="58000"/>
                </a:schemeClr>
              </a:solidFill>
              <a:ln w="19050">
                <a:solidFill>
                  <a:schemeClr val="lt1"/>
                </a:solidFill>
              </a:ln>
              <a:effectLst/>
            </c:spPr>
            <c:extLst>
              <c:ext xmlns:c16="http://schemas.microsoft.com/office/drawing/2014/chart" uri="{C3380CC4-5D6E-409C-BE32-E72D297353CC}">
                <c16:uniqueId val="{00000001-0D4C-442C-8849-7C34A0DD77DC}"/>
              </c:ext>
            </c:extLst>
          </c:dPt>
          <c:dPt>
            <c:idx val="1"/>
            <c:bubble3D val="0"/>
            <c:spPr>
              <a:solidFill>
                <a:schemeClr val="accent4">
                  <a:shade val="86000"/>
                </a:schemeClr>
              </a:solidFill>
              <a:ln w="19050">
                <a:solidFill>
                  <a:schemeClr val="lt1"/>
                </a:solidFill>
              </a:ln>
              <a:effectLst/>
            </c:spPr>
            <c:extLst>
              <c:ext xmlns:c16="http://schemas.microsoft.com/office/drawing/2014/chart" uri="{C3380CC4-5D6E-409C-BE32-E72D297353CC}">
                <c16:uniqueId val="{00000003-0D4C-442C-8849-7C34A0DD77DC}"/>
              </c:ext>
            </c:extLst>
          </c:dPt>
          <c:dPt>
            <c:idx val="2"/>
            <c:bubble3D val="0"/>
            <c:spPr>
              <a:solidFill>
                <a:schemeClr val="accent4">
                  <a:tint val="86000"/>
                </a:schemeClr>
              </a:solidFill>
              <a:ln w="19050">
                <a:solidFill>
                  <a:schemeClr val="lt1"/>
                </a:solidFill>
              </a:ln>
              <a:effectLst/>
            </c:spPr>
            <c:extLst>
              <c:ext xmlns:c16="http://schemas.microsoft.com/office/drawing/2014/chart" uri="{C3380CC4-5D6E-409C-BE32-E72D297353CC}">
                <c16:uniqueId val="{00000005-0D4C-442C-8849-7C34A0DD77DC}"/>
              </c:ext>
            </c:extLst>
          </c:dPt>
          <c:dPt>
            <c:idx val="3"/>
            <c:bubble3D val="0"/>
            <c:spPr>
              <a:solidFill>
                <a:schemeClr val="accent4">
                  <a:tint val="58000"/>
                </a:schemeClr>
              </a:solidFill>
              <a:ln w="19050">
                <a:solidFill>
                  <a:schemeClr val="lt1"/>
                </a:solidFill>
              </a:ln>
              <a:effectLst/>
            </c:spPr>
            <c:extLst>
              <c:ext xmlns:c16="http://schemas.microsoft.com/office/drawing/2014/chart" uri="{C3380CC4-5D6E-409C-BE32-E72D297353CC}">
                <c16:uniqueId val="{00000007-0D4C-442C-8849-7C34A0DD77DC}"/>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C7A1-47C0-A4DD-0B42DC21F19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0795438276826967"/>
          <c:y val="0.12381368168442804"/>
          <c:w val="0.78409123446346063"/>
          <c:h val="0.77865001191447925"/>
        </c:manualLayout>
      </c:layout>
      <c:pie3DChart>
        <c:varyColors val="1"/>
        <c:ser>
          <c:idx val="0"/>
          <c:order val="0"/>
          <c:tx>
            <c:strRef>
              <c:f>Sheet1!$B$1</c:f>
              <c:strCache>
                <c:ptCount val="1"/>
                <c:pt idx="0">
                  <c:v>Sales</c:v>
                </c:pt>
              </c:strCache>
            </c:strRef>
          </c:tx>
          <c:dPt>
            <c:idx val="0"/>
            <c:bubble3D val="0"/>
            <c:spPr>
              <a:solidFill>
                <a:schemeClr val="accent2">
                  <a:lumMod val="40000"/>
                  <a:lumOff val="60000"/>
                </a:schemeClr>
              </a:solidFill>
              <a:ln w="25400">
                <a:solidFill>
                  <a:schemeClr val="lt1"/>
                </a:solidFill>
              </a:ln>
              <a:effectLst/>
              <a:sp3d contourW="25400">
                <a:contourClr>
                  <a:schemeClr val="lt1"/>
                </a:contourClr>
              </a:sp3d>
            </c:spPr>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1-522B-4025-A0DA-AF5C5C2EA15F}"/>
              </c:ext>
            </c:extLst>
          </c:dPt>
          <c:dPt>
            <c:idx val="1"/>
            <c:bubble3D val="0"/>
            <c:spPr>
              <a:solidFill>
                <a:schemeClr val="accent3">
                  <a:lumMod val="60000"/>
                  <a:lumOff val="40000"/>
                </a:schemeClr>
              </a:solidFill>
              <a:ln w="25400">
                <a:solidFill>
                  <a:schemeClr val="lt1"/>
                </a:solidFill>
              </a:ln>
              <a:effectLst/>
              <a:sp3d contourW="25400">
                <a:contourClr>
                  <a:schemeClr val="lt1"/>
                </a:contourClr>
              </a:sp3d>
            </c:spPr>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3-522B-4025-A0DA-AF5C5C2EA15F}"/>
              </c:ext>
            </c:extLst>
          </c:dPt>
          <c:dPt>
            <c:idx val="2"/>
            <c:bubble3D val="0"/>
            <c:spPr>
              <a:solidFill>
                <a:schemeClr val="accent1">
                  <a:lumMod val="50000"/>
                </a:schemeClr>
              </a:solidFill>
              <a:ln w="25400">
                <a:solidFill>
                  <a:schemeClr val="lt1"/>
                </a:solidFill>
              </a:ln>
              <a:effectLst/>
              <a:sp3d contourW="25400">
                <a:contourClr>
                  <a:schemeClr val="lt1"/>
                </a:contourClr>
              </a:sp3d>
            </c:spPr>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5-522B-4025-A0DA-AF5C5C2EA15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22B-4025-A0DA-AF5C5C2EA15F}"/>
              </c:ext>
            </c:extLst>
          </c:dPt>
          <c:dLbls>
            <c:delete val="1"/>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8-522B-4025-A0DA-AF5C5C2EA15F}"/>
            </c:ext>
          </c:extLst>
        </c:ser>
        <c:dLbls>
          <c:dLblPos val="outEnd"/>
          <c:showLegendKey val="0"/>
          <c:showVal val="0"/>
          <c:showCatName val="0"/>
          <c:showSerName val="0"/>
          <c:showPercent val="1"/>
          <c:showBubbleSize val="0"/>
          <c:showLeaderLines val="1"/>
        </c:dLbls>
      </c:pie3DChart>
      <c:spPr>
        <a:noFill/>
        <a:ln>
          <a:noFill/>
        </a:ln>
        <a:effectLst/>
      </c:spPr>
    </c:plotArea>
    <c:legend>
      <c:legendPos val="b"/>
      <c:layout>
        <c:manualLayout>
          <c:xMode val="edge"/>
          <c:yMode val="edge"/>
          <c:x val="5.5258395869923892E-2"/>
          <c:y val="0.87564160904327226"/>
          <c:w val="0.89716389908989302"/>
          <c:h val="0.1243583909567277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Calibri"/>
              <a:ea typeface="+mn-ea"/>
              <a:cs typeface="+mn-cs"/>
            </a:defRPr>
          </a:pPr>
          <a:endParaRPr lang="en-US"/>
        </a:p>
      </c:txPr>
    </c:legend>
    <c:plotVisOnly val="1"/>
    <c:dispBlanksAs val="gap"/>
    <c:extLst xmlns:c16r3="http://schemas.microsoft.com/office/drawing/2017/03/chart" xmlns:c16="http://schemas.microsoft.com/office/drawing/2014/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5.2614399999999999E-2"/>
          <c:y val="5.6698499999999999E-2"/>
          <c:w val="0.94238599999999995"/>
          <c:h val="0.85098300000000004"/>
        </c:manualLayout>
      </c:layout>
      <c:barChart>
        <c:barDir val="col"/>
        <c:grouping val="clustered"/>
        <c:varyColors val="0"/>
        <c:ser>
          <c:idx val="1"/>
          <c:order val="0"/>
          <c:tx>
            <c:strRef>
              <c:f>Sheet1!$A$3</c:f>
              <c:strCache>
                <c:ptCount val="1"/>
                <c:pt idx="0">
                  <c:v>Region 2</c:v>
                </c:pt>
              </c:strCache>
            </c:strRef>
          </c:tx>
          <c:spPr>
            <a:solidFill>
              <a:schemeClr val="accent4">
                <a:shade val="76000"/>
              </a:schemeClr>
            </a:solidFill>
            <a:ln>
              <a:noFill/>
            </a:ln>
            <a:effectLst/>
          </c:spPr>
          <c:invertIfNegative val="0"/>
          <c:cat>
            <c:strRef>
              <c:f>Sheet1!$B$1:$M$1</c:f>
              <c:strCache>
                <c:ptCount val="12"/>
                <c:pt idx="0">
                  <c:v>Text</c:v>
                </c:pt>
                <c:pt idx="1">
                  <c:v>Text</c:v>
                </c:pt>
                <c:pt idx="2">
                  <c:v>Text</c:v>
                </c:pt>
                <c:pt idx="3">
                  <c:v>Text</c:v>
                </c:pt>
                <c:pt idx="4">
                  <c:v>Text</c:v>
                </c:pt>
                <c:pt idx="5">
                  <c:v>Text</c:v>
                </c:pt>
                <c:pt idx="6">
                  <c:v>Text</c:v>
                </c:pt>
                <c:pt idx="7">
                  <c:v>Text</c:v>
                </c:pt>
                <c:pt idx="8">
                  <c:v>Text</c:v>
                </c:pt>
                <c:pt idx="9">
                  <c:v>Text</c:v>
                </c:pt>
                <c:pt idx="10">
                  <c:v>Text</c:v>
                </c:pt>
                <c:pt idx="11">
                  <c:v>Text</c:v>
                </c:pt>
              </c:strCache>
            </c:strRef>
          </c:cat>
          <c:val>
            <c:numRef>
              <c:f>Sheet1!$B$3:$M$3</c:f>
              <c:numCache>
                <c:formatCode>General</c:formatCode>
                <c:ptCount val="12"/>
                <c:pt idx="0">
                  <c:v>55</c:v>
                </c:pt>
                <c:pt idx="1">
                  <c:v>43</c:v>
                </c:pt>
                <c:pt idx="2">
                  <c:v>79</c:v>
                </c:pt>
                <c:pt idx="3">
                  <c:v>43</c:v>
                </c:pt>
                <c:pt idx="4">
                  <c:v>79</c:v>
                </c:pt>
                <c:pt idx="5">
                  <c:v>90</c:v>
                </c:pt>
                <c:pt idx="6">
                  <c:v>70</c:v>
                </c:pt>
                <c:pt idx="7">
                  <c:v>90</c:v>
                </c:pt>
                <c:pt idx="8">
                  <c:v>78</c:v>
                </c:pt>
                <c:pt idx="9">
                  <c:v>20</c:v>
                </c:pt>
                <c:pt idx="10">
                  <c:v>90</c:v>
                </c:pt>
                <c:pt idx="11">
                  <c:v>60</c:v>
                </c:pt>
              </c:numCache>
            </c:numRef>
          </c:val>
          <c:extLst xmlns:mc="http://schemas.openxmlformats.org/markup-compatibility/2006" xmlns:c14="http://schemas.microsoft.com/office/drawing/2007/8/2/chart" xmlns:c16="http://schemas.microsoft.com/office/drawing/2014/chart">
            <c:ext xmlns:c16="http://schemas.microsoft.com/office/drawing/2014/chart" uri="{C3380CC4-5D6E-409C-BE32-E72D297353CC}">
              <c16:uniqueId val="{00000000-9F70-4FC8-8E85-A5336A2F57ED}"/>
            </c:ext>
          </c:extLst>
        </c:ser>
        <c:dLbls>
          <c:showLegendKey val="0"/>
          <c:showVal val="0"/>
          <c:showCatName val="0"/>
          <c:showSerName val="0"/>
          <c:showPercent val="0"/>
          <c:showBubbleSize val="0"/>
        </c:dLbls>
        <c:gapWidth val="200"/>
        <c:overlap val="-20"/>
        <c:axId val="2094734552"/>
        <c:axId val="2094734553"/>
      </c:barChart>
      <c:lineChart>
        <c:grouping val="standard"/>
        <c:varyColors val="0"/>
        <c:ser>
          <c:idx val="0"/>
          <c:order val="1"/>
          <c:tx>
            <c:strRef>
              <c:f>Sheet1!$A$2</c:f>
              <c:strCache>
                <c:ptCount val="1"/>
                <c:pt idx="0">
                  <c:v>Region 1</c:v>
                </c:pt>
              </c:strCache>
            </c:strRef>
          </c:tx>
          <c:spPr>
            <a:ln w="19050" cap="rnd" cmpd="sng" algn="ctr">
              <a:solidFill>
                <a:schemeClr val="accent2">
                  <a:lumMod val="50000"/>
                </a:schemeClr>
              </a:solidFill>
              <a:prstDash val="solid"/>
              <a:round/>
            </a:ln>
            <a:effectLst/>
          </c:spPr>
          <c:marker>
            <c:symbol val="circle"/>
            <c:size val="10"/>
            <c:spPr>
              <a:solidFill>
                <a:schemeClr val="bg2"/>
              </a:solidFill>
              <a:ln w="6350" cap="flat" cmpd="sng" algn="ctr">
                <a:solidFill>
                  <a:schemeClr val="accent4">
                    <a:tint val="77000"/>
                  </a:schemeClr>
                </a:solidFill>
                <a:prstDash val="solid"/>
                <a:round/>
              </a:ln>
              <a:effectLst/>
            </c:spPr>
          </c:marker>
          <c:cat>
            <c:strRef>
              <c:f>Sheet1!$B$1:$M$1</c:f>
              <c:strCache>
                <c:ptCount val="12"/>
                <c:pt idx="0">
                  <c:v>Text</c:v>
                </c:pt>
                <c:pt idx="1">
                  <c:v>Text</c:v>
                </c:pt>
                <c:pt idx="2">
                  <c:v>Text</c:v>
                </c:pt>
                <c:pt idx="3">
                  <c:v>Text</c:v>
                </c:pt>
                <c:pt idx="4">
                  <c:v>Text</c:v>
                </c:pt>
                <c:pt idx="5">
                  <c:v>Text</c:v>
                </c:pt>
                <c:pt idx="6">
                  <c:v>Text</c:v>
                </c:pt>
                <c:pt idx="7">
                  <c:v>Text</c:v>
                </c:pt>
                <c:pt idx="8">
                  <c:v>Text</c:v>
                </c:pt>
                <c:pt idx="9">
                  <c:v>Text</c:v>
                </c:pt>
                <c:pt idx="10">
                  <c:v>Text</c:v>
                </c:pt>
                <c:pt idx="11">
                  <c:v>Text</c:v>
                </c:pt>
              </c:strCache>
            </c:strRef>
          </c:cat>
          <c:val>
            <c:numRef>
              <c:f>Sheet1!$B$2:$M$2</c:f>
              <c:numCache>
                <c:formatCode>General</c:formatCode>
                <c:ptCount val="12"/>
                <c:pt idx="0">
                  <c:v>17</c:v>
                </c:pt>
                <c:pt idx="1">
                  <c:v>26</c:v>
                </c:pt>
                <c:pt idx="2">
                  <c:v>53</c:v>
                </c:pt>
                <c:pt idx="3">
                  <c:v>96</c:v>
                </c:pt>
                <c:pt idx="4">
                  <c:v>25</c:v>
                </c:pt>
                <c:pt idx="5">
                  <c:v>85</c:v>
                </c:pt>
                <c:pt idx="6">
                  <c:v>67</c:v>
                </c:pt>
                <c:pt idx="7">
                  <c:v>90</c:v>
                </c:pt>
                <c:pt idx="8">
                  <c:v>40</c:v>
                </c:pt>
                <c:pt idx="9">
                  <c:v>40</c:v>
                </c:pt>
                <c:pt idx="10">
                  <c:v>20</c:v>
                </c:pt>
                <c:pt idx="11">
                  <c:v>45</c:v>
                </c:pt>
              </c:numCache>
            </c:numRef>
          </c:val>
          <c:smooth val="0"/>
          <c:extLst xmlns:mc="http://schemas.openxmlformats.org/markup-compatibility/2006" xmlns:c14="http://schemas.microsoft.com/office/drawing/2007/8/2/chart" xmlns:c16="http://schemas.microsoft.com/office/drawing/2014/chart">
            <c:ext xmlns:c16="http://schemas.microsoft.com/office/drawing/2014/chart" uri="{C3380CC4-5D6E-409C-BE32-E72D297353CC}">
              <c16:uniqueId val="{00000001-9F70-4FC8-8E85-A5336A2F57ED}"/>
            </c:ext>
          </c:extLst>
        </c:ser>
        <c:dLbls>
          <c:showLegendKey val="0"/>
          <c:showVal val="0"/>
          <c:showCatName val="0"/>
          <c:showSerName val="0"/>
          <c:showPercent val="0"/>
          <c:showBubbleSize val="0"/>
        </c:dLbls>
        <c:marker val="1"/>
        <c:smooth val="0"/>
        <c:axId val="2094734552"/>
        <c:axId val="2094734553"/>
      </c:lineChart>
      <c:catAx>
        <c:axId val="2094734552"/>
        <c:scaling>
          <c:orientation val="minMax"/>
        </c:scaling>
        <c:delete val="0"/>
        <c:axPos val="b"/>
        <c:numFmt formatCode="General" sourceLinked="0"/>
        <c:majorTickMark val="none"/>
        <c:minorTickMark val="none"/>
        <c:tickLblPos val="low"/>
        <c:spPr>
          <a:noFill/>
          <a:ln w="12700" cap="flat" cmpd="sng" algn="ctr">
            <a:noFill/>
            <a:prstDash val="solid"/>
            <a:miter lim="400000"/>
          </a:ln>
          <a:effectLst/>
        </c:spPr>
        <c:txPr>
          <a:bodyPr rot="0" spcFirstLastPara="1" vertOverflow="ellipsis" wrap="square" anchor="ctr" anchorCtr="1"/>
          <a:lstStyle/>
          <a:p>
            <a:pPr>
              <a:defRPr sz="1200" b="0" i="0" u="none" strike="noStrike" kern="1200" baseline="0">
                <a:solidFill>
                  <a:schemeClr val="bg2"/>
                </a:solidFill>
                <a:latin typeface="Calibri" panose="020B0502020202020204" pitchFamily="34" charset="0"/>
                <a:ea typeface="+mn-ea"/>
                <a:cs typeface="+mn-cs"/>
              </a:defRPr>
            </a:pPr>
            <a:endParaRPr lang="en-US"/>
          </a:p>
        </c:txPr>
        <c:crossAx val="2094734553"/>
        <c:crosses val="autoZero"/>
        <c:auto val="1"/>
        <c:lblAlgn val="ctr"/>
        <c:lblOffset val="100"/>
        <c:noMultiLvlLbl val="1"/>
      </c:catAx>
      <c:valAx>
        <c:axId val="2094734553"/>
        <c:scaling>
          <c:orientation val="minMax"/>
        </c:scaling>
        <c:delete val="0"/>
        <c:axPos val="l"/>
        <c:numFmt formatCode="General" sourceLinked="0"/>
        <c:majorTickMark val="none"/>
        <c:minorTickMark val="none"/>
        <c:tickLblPos val="nextTo"/>
        <c:spPr>
          <a:noFill/>
          <a:ln w="12700" cap="flat" cmpd="sng" algn="ctr">
            <a:noFill/>
            <a:prstDash val="solid"/>
            <a:miter lim="400000"/>
          </a:ln>
          <a:effectLst/>
        </c:spPr>
        <c:txPr>
          <a:bodyPr rot="0" spcFirstLastPara="1" vertOverflow="ellipsis" wrap="square" anchor="ctr" anchorCtr="1"/>
          <a:lstStyle/>
          <a:p>
            <a:pPr>
              <a:defRPr sz="1200" b="0" i="0" u="none" strike="noStrike" kern="1200" baseline="0">
                <a:solidFill>
                  <a:schemeClr val="bg2"/>
                </a:solidFill>
                <a:latin typeface="Calibri" panose="020B0502020202020204" pitchFamily="34" charset="0"/>
                <a:ea typeface="+mn-ea"/>
                <a:cs typeface="+mn-cs"/>
              </a:defRPr>
            </a:pPr>
            <a:endParaRPr lang="en-US"/>
          </a:p>
        </c:txPr>
        <c:crossAx val="2094734552"/>
        <c:crosses val="autoZero"/>
        <c:crossBetween val="between"/>
        <c:majorUnit val="25"/>
        <c:minorUnit val="12.5"/>
      </c:valAx>
      <c:spPr>
        <a:noFill/>
        <a:ln w="25400">
          <a:noFill/>
        </a:ln>
        <a:effectLst/>
      </c:spPr>
    </c:plotArea>
    <c:plotVisOnly val="1"/>
    <c:dispBlanksAs val="gap"/>
    <c:showDLblsOverMax val="1"/>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5.2614439593565654E-2"/>
          <c:y val="5.6698406346542357E-2"/>
          <c:w val="0.94238599999999995"/>
          <c:h val="0.85098300000000004"/>
        </c:manualLayout>
      </c:layout>
      <c:barChart>
        <c:barDir val="col"/>
        <c:grouping val="clustered"/>
        <c:varyColors val="0"/>
        <c:ser>
          <c:idx val="1"/>
          <c:order val="0"/>
          <c:tx>
            <c:strRef>
              <c:f>Sheet1!$A$3</c:f>
              <c:strCache>
                <c:ptCount val="1"/>
                <c:pt idx="0">
                  <c:v>Region 2</c:v>
                </c:pt>
              </c:strCache>
            </c:strRef>
          </c:tx>
          <c:spPr>
            <a:solidFill>
              <a:schemeClr val="accent3">
                <a:lumMod val="40000"/>
                <a:lumOff val="60000"/>
              </a:schemeClr>
            </a:solidFill>
            <a:ln>
              <a:noFill/>
            </a:ln>
            <a:effectLst/>
          </c:spPr>
          <c:invertIfNegative val="0"/>
          <c:cat>
            <c:strRef>
              <c:f>Sheet1!$B$1:$M$1</c:f>
              <c:strCache>
                <c:ptCount val="12"/>
                <c:pt idx="0">
                  <c:v>Text</c:v>
                </c:pt>
                <c:pt idx="1">
                  <c:v>Text</c:v>
                </c:pt>
                <c:pt idx="2">
                  <c:v>Text</c:v>
                </c:pt>
                <c:pt idx="3">
                  <c:v>Text</c:v>
                </c:pt>
                <c:pt idx="4">
                  <c:v>Text</c:v>
                </c:pt>
                <c:pt idx="5">
                  <c:v>Text</c:v>
                </c:pt>
                <c:pt idx="6">
                  <c:v>Text</c:v>
                </c:pt>
                <c:pt idx="7">
                  <c:v>Text</c:v>
                </c:pt>
                <c:pt idx="8">
                  <c:v>Text</c:v>
                </c:pt>
                <c:pt idx="9">
                  <c:v>Text</c:v>
                </c:pt>
                <c:pt idx="10">
                  <c:v>Text</c:v>
                </c:pt>
                <c:pt idx="11">
                  <c:v>Text</c:v>
                </c:pt>
              </c:strCache>
            </c:strRef>
          </c:cat>
          <c:val>
            <c:numRef>
              <c:f>Sheet1!$B$3:$M$3</c:f>
              <c:numCache>
                <c:formatCode>General</c:formatCode>
                <c:ptCount val="12"/>
                <c:pt idx="0">
                  <c:v>55</c:v>
                </c:pt>
                <c:pt idx="1">
                  <c:v>79</c:v>
                </c:pt>
                <c:pt idx="2">
                  <c:v>50</c:v>
                </c:pt>
                <c:pt idx="3">
                  <c:v>43</c:v>
                </c:pt>
                <c:pt idx="4">
                  <c:v>79</c:v>
                </c:pt>
                <c:pt idx="5">
                  <c:v>78</c:v>
                </c:pt>
                <c:pt idx="6">
                  <c:v>50</c:v>
                </c:pt>
                <c:pt idx="7">
                  <c:v>90</c:v>
                </c:pt>
                <c:pt idx="8">
                  <c:v>78</c:v>
                </c:pt>
                <c:pt idx="9">
                  <c:v>20</c:v>
                </c:pt>
                <c:pt idx="10">
                  <c:v>90</c:v>
                </c:pt>
                <c:pt idx="11">
                  <c:v>60</c:v>
                </c:pt>
              </c:numCache>
            </c:numRef>
          </c:val>
          <c:extLst xmlns:mc="http://schemas.openxmlformats.org/markup-compatibility/2006" xmlns:c14="http://schemas.microsoft.com/office/drawing/2007/8/2/chart" xmlns:c16="http://schemas.microsoft.com/office/drawing/2014/chart">
            <c:ext xmlns:c16="http://schemas.microsoft.com/office/drawing/2014/chart" uri="{C3380CC4-5D6E-409C-BE32-E72D297353CC}">
              <c16:uniqueId val="{00000000-4448-44DB-9E33-ED852A7E5878}"/>
            </c:ext>
          </c:extLst>
        </c:ser>
        <c:dLbls>
          <c:showLegendKey val="0"/>
          <c:showVal val="0"/>
          <c:showCatName val="0"/>
          <c:showSerName val="0"/>
          <c:showPercent val="0"/>
          <c:showBubbleSize val="0"/>
        </c:dLbls>
        <c:gapWidth val="200"/>
        <c:overlap val="-20"/>
        <c:axId val="2094734552"/>
        <c:axId val="2094734553"/>
      </c:barChart>
      <c:lineChart>
        <c:grouping val="standard"/>
        <c:varyColors val="0"/>
        <c:ser>
          <c:idx val="0"/>
          <c:order val="1"/>
          <c:tx>
            <c:strRef>
              <c:f>Sheet1!$A$2</c:f>
              <c:strCache>
                <c:ptCount val="1"/>
                <c:pt idx="0">
                  <c:v>Region 1</c:v>
                </c:pt>
              </c:strCache>
            </c:strRef>
          </c:tx>
          <c:spPr>
            <a:ln w="19050" cap="rnd" cmpd="sng" algn="ctr">
              <a:solidFill>
                <a:schemeClr val="accent2"/>
              </a:solidFill>
              <a:prstDash val="solid"/>
              <a:round/>
            </a:ln>
            <a:effectLst/>
          </c:spPr>
          <c:marker>
            <c:symbol val="circle"/>
            <c:size val="10"/>
            <c:spPr>
              <a:solidFill>
                <a:schemeClr val="accent4">
                  <a:lumMod val="75000"/>
                </a:schemeClr>
              </a:solidFill>
              <a:ln w="6350" cap="flat" cmpd="sng" algn="ctr">
                <a:solidFill>
                  <a:schemeClr val="accent4">
                    <a:tint val="77000"/>
                  </a:schemeClr>
                </a:solidFill>
                <a:prstDash val="solid"/>
                <a:round/>
              </a:ln>
              <a:effectLst/>
            </c:spPr>
          </c:marker>
          <c:cat>
            <c:strRef>
              <c:f>Sheet1!$B$1:$M$1</c:f>
              <c:strCache>
                <c:ptCount val="12"/>
                <c:pt idx="0">
                  <c:v>Text</c:v>
                </c:pt>
                <c:pt idx="1">
                  <c:v>Text</c:v>
                </c:pt>
                <c:pt idx="2">
                  <c:v>Text</c:v>
                </c:pt>
                <c:pt idx="3">
                  <c:v>Text</c:v>
                </c:pt>
                <c:pt idx="4">
                  <c:v>Text</c:v>
                </c:pt>
                <c:pt idx="5">
                  <c:v>Text</c:v>
                </c:pt>
                <c:pt idx="6">
                  <c:v>Text</c:v>
                </c:pt>
                <c:pt idx="7">
                  <c:v>Text</c:v>
                </c:pt>
                <c:pt idx="8">
                  <c:v>Text</c:v>
                </c:pt>
                <c:pt idx="9">
                  <c:v>Text</c:v>
                </c:pt>
                <c:pt idx="10">
                  <c:v>Text</c:v>
                </c:pt>
                <c:pt idx="11">
                  <c:v>Text</c:v>
                </c:pt>
              </c:strCache>
            </c:strRef>
          </c:cat>
          <c:val>
            <c:numRef>
              <c:f>Sheet1!$B$2:$M$2</c:f>
              <c:numCache>
                <c:formatCode>General</c:formatCode>
                <c:ptCount val="12"/>
                <c:pt idx="0">
                  <c:v>17</c:v>
                </c:pt>
                <c:pt idx="1">
                  <c:v>26</c:v>
                </c:pt>
                <c:pt idx="2">
                  <c:v>53</c:v>
                </c:pt>
                <c:pt idx="3">
                  <c:v>40</c:v>
                </c:pt>
                <c:pt idx="4">
                  <c:v>25</c:v>
                </c:pt>
                <c:pt idx="5">
                  <c:v>85</c:v>
                </c:pt>
                <c:pt idx="6">
                  <c:v>67</c:v>
                </c:pt>
                <c:pt idx="7">
                  <c:v>80</c:v>
                </c:pt>
                <c:pt idx="8">
                  <c:v>40</c:v>
                </c:pt>
                <c:pt idx="9">
                  <c:v>40</c:v>
                </c:pt>
                <c:pt idx="10">
                  <c:v>20</c:v>
                </c:pt>
                <c:pt idx="11">
                  <c:v>45</c:v>
                </c:pt>
              </c:numCache>
            </c:numRef>
          </c:val>
          <c:smooth val="0"/>
          <c:extLst xmlns:mc="http://schemas.openxmlformats.org/markup-compatibility/2006" xmlns:c14="http://schemas.microsoft.com/office/drawing/2007/8/2/chart" xmlns:c16="http://schemas.microsoft.com/office/drawing/2014/chart">
            <c:ext xmlns:c16="http://schemas.microsoft.com/office/drawing/2014/chart" uri="{C3380CC4-5D6E-409C-BE32-E72D297353CC}">
              <c16:uniqueId val="{00000001-4448-44DB-9E33-ED852A7E5878}"/>
            </c:ext>
          </c:extLst>
        </c:ser>
        <c:dLbls>
          <c:showLegendKey val="0"/>
          <c:showVal val="0"/>
          <c:showCatName val="0"/>
          <c:showSerName val="0"/>
          <c:showPercent val="0"/>
          <c:showBubbleSize val="0"/>
        </c:dLbls>
        <c:marker val="1"/>
        <c:smooth val="0"/>
        <c:axId val="2094734552"/>
        <c:axId val="2094734553"/>
      </c:lineChart>
      <c:catAx>
        <c:axId val="2094734552"/>
        <c:scaling>
          <c:orientation val="minMax"/>
        </c:scaling>
        <c:delete val="0"/>
        <c:axPos val="b"/>
        <c:numFmt formatCode="General" sourceLinked="0"/>
        <c:majorTickMark val="none"/>
        <c:minorTickMark val="none"/>
        <c:tickLblPos val="low"/>
        <c:spPr>
          <a:noFill/>
          <a:ln w="12700" cap="flat" cmpd="sng" algn="ctr">
            <a:noFill/>
            <a:prstDash val="solid"/>
            <a:miter lim="400000"/>
          </a:ln>
          <a:effectLst/>
        </c:spPr>
        <c:txPr>
          <a:bodyPr rot="0" spcFirstLastPara="1" vertOverflow="ellipsis" wrap="square" anchor="ctr" anchorCtr="1"/>
          <a:lstStyle/>
          <a:p>
            <a:pPr>
              <a:defRPr sz="1200" b="0" i="0" u="none" strike="noStrike" kern="1200" baseline="0">
                <a:solidFill>
                  <a:schemeClr val="bg2"/>
                </a:solidFill>
                <a:latin typeface="Calibri" panose="020B0502020202020204" pitchFamily="34" charset="0"/>
                <a:ea typeface="+mn-ea"/>
                <a:cs typeface="+mn-cs"/>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3175" cap="rnd" cmpd="sng" algn="ctr">
              <a:solidFill>
                <a:schemeClr val="bg2">
                  <a:lumMod val="50000"/>
                </a:schemeClr>
              </a:solidFill>
              <a:prstDash val="sysDash"/>
              <a:miter lim="400000"/>
            </a:ln>
            <a:effectLst/>
          </c:spPr>
        </c:majorGridlines>
        <c:numFmt formatCode="General" sourceLinked="0"/>
        <c:majorTickMark val="none"/>
        <c:minorTickMark val="none"/>
        <c:tickLblPos val="nextTo"/>
        <c:spPr>
          <a:noFill/>
          <a:ln w="12700" cap="flat" cmpd="sng" algn="ctr">
            <a:noFill/>
            <a:prstDash val="solid"/>
            <a:miter lim="400000"/>
          </a:ln>
          <a:effectLst/>
        </c:spPr>
        <c:txPr>
          <a:bodyPr rot="0" spcFirstLastPara="1" vertOverflow="ellipsis" wrap="square" anchor="ctr" anchorCtr="1"/>
          <a:lstStyle/>
          <a:p>
            <a:pPr>
              <a:defRPr sz="1200" b="0" i="0" u="none" strike="noStrike" kern="1200" baseline="0">
                <a:solidFill>
                  <a:schemeClr val="bg2"/>
                </a:solidFill>
                <a:latin typeface="Calibri" panose="020B0502020202020204" pitchFamily="34" charset="0"/>
                <a:ea typeface="+mn-ea"/>
                <a:cs typeface="+mn-c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887558033003345E-2"/>
          <c:y val="4.6293773274872635E-2"/>
          <c:w val="0.87872087984984304"/>
          <c:h val="0.79956085665293231"/>
        </c:manualLayout>
      </c:layout>
      <c:areaChart>
        <c:grouping val="standard"/>
        <c:varyColors val="0"/>
        <c:ser>
          <c:idx val="0"/>
          <c:order val="0"/>
          <c:tx>
            <c:strRef>
              <c:f>Sheet1!$C$1</c:f>
              <c:strCache>
                <c:ptCount val="1"/>
                <c:pt idx="0">
                  <c:v>Series 2</c:v>
                </c:pt>
              </c:strCache>
            </c:strRef>
          </c:tx>
          <c:spPr>
            <a:solidFill>
              <a:schemeClr val="accent2">
                <a:lumMod val="40000"/>
                <a:lumOff val="60000"/>
              </a:schemeClr>
            </a:solidFill>
            <a:ln w="25400">
              <a:noFill/>
            </a:ln>
          </c:spPr>
          <c:cat>
            <c:strRef>
              <c:f>Sheet1!$A$2:$A$13</c:f>
              <c:strCache>
                <c:ptCount val="12"/>
                <c:pt idx="0">
                  <c:v>Text</c:v>
                </c:pt>
                <c:pt idx="1">
                  <c:v>Text</c:v>
                </c:pt>
                <c:pt idx="2">
                  <c:v>Text</c:v>
                </c:pt>
                <c:pt idx="3">
                  <c:v>Text</c:v>
                </c:pt>
                <c:pt idx="4">
                  <c:v>Text</c:v>
                </c:pt>
                <c:pt idx="5">
                  <c:v>Text</c:v>
                </c:pt>
                <c:pt idx="6">
                  <c:v>Text</c:v>
                </c:pt>
                <c:pt idx="7">
                  <c:v>Text</c:v>
                </c:pt>
                <c:pt idx="8">
                  <c:v>Text</c:v>
                </c:pt>
                <c:pt idx="9">
                  <c:v>Text</c:v>
                </c:pt>
                <c:pt idx="10">
                  <c:v>Text</c:v>
                </c:pt>
                <c:pt idx="11">
                  <c:v>Text</c:v>
                </c:pt>
              </c:strCache>
            </c:strRef>
          </c:cat>
          <c:val>
            <c:numRef>
              <c:f>Sheet1!$C$2:$C$13</c:f>
              <c:numCache>
                <c:formatCode>General</c:formatCode>
                <c:ptCount val="12"/>
                <c:pt idx="0">
                  <c:v>15</c:v>
                </c:pt>
                <c:pt idx="1">
                  <c:v>20</c:v>
                </c:pt>
                <c:pt idx="2">
                  <c:v>25</c:v>
                </c:pt>
                <c:pt idx="3">
                  <c:v>28</c:v>
                </c:pt>
                <c:pt idx="4">
                  <c:v>39</c:v>
                </c:pt>
                <c:pt idx="5">
                  <c:v>50</c:v>
                </c:pt>
                <c:pt idx="6">
                  <c:v>55</c:v>
                </c:pt>
                <c:pt idx="7">
                  <c:v>65</c:v>
                </c:pt>
                <c:pt idx="8">
                  <c:v>70</c:v>
                </c:pt>
                <c:pt idx="9">
                  <c:v>70</c:v>
                </c:pt>
                <c:pt idx="10">
                  <c:v>70</c:v>
                </c:pt>
                <c:pt idx="11">
                  <c:v>100</c:v>
                </c:pt>
              </c:numCache>
            </c:numRef>
          </c:val>
          <c:extLst xmlns:mc="http://schemas.openxmlformats.org/markup-compatibility/2006" xmlns:c14="http://schemas.microsoft.com/office/drawing/2007/8/2/chart" xmlns:c16="http://schemas.microsoft.com/office/drawing/2014/chart">
            <c:ext xmlns:c16="http://schemas.microsoft.com/office/drawing/2014/chart" uri="{C3380CC4-5D6E-409C-BE32-E72D297353CC}">
              <c16:uniqueId val="{00000000-4995-41A3-AD52-E09403127A66}"/>
            </c:ext>
          </c:extLst>
        </c:ser>
        <c:dLbls>
          <c:showLegendKey val="0"/>
          <c:showVal val="0"/>
          <c:showCatName val="0"/>
          <c:showSerName val="0"/>
          <c:showPercent val="0"/>
          <c:showBubbleSize val="0"/>
        </c:dLbls>
        <c:axId val="294975920"/>
        <c:axId val="294866784"/>
      </c:areaChart>
      <c:catAx>
        <c:axId val="294975920"/>
        <c:scaling>
          <c:orientation val="minMax"/>
        </c:scaling>
        <c:delete val="0"/>
        <c:axPos val="b"/>
        <c:numFmt formatCode="General" sourceLinked="0"/>
        <c:majorTickMark val="out"/>
        <c:minorTickMark val="none"/>
        <c:tickLblPos val="nextTo"/>
        <c:spPr>
          <a:noFill/>
        </c:spPr>
        <c:txPr>
          <a:bodyPr/>
          <a:lstStyle/>
          <a:p>
            <a:pPr>
              <a:defRPr sz="1200" b="0">
                <a:solidFill>
                  <a:schemeClr val="bg2"/>
                </a:solidFill>
                <a:latin typeface="Calibri" panose="020F0502020204030204" pitchFamily="34" charset="0"/>
                <a:cs typeface="Calibri" panose="020F0502020204030204" pitchFamily="34" charset="0"/>
              </a:defRPr>
            </a:pPr>
            <a:endParaRPr lang="en-US"/>
          </a:p>
        </c:txPr>
        <c:crossAx val="294866784"/>
        <c:crosses val="autoZero"/>
        <c:auto val="1"/>
        <c:lblAlgn val="ctr"/>
        <c:lblOffset val="100"/>
        <c:noMultiLvlLbl val="0"/>
      </c:catAx>
      <c:valAx>
        <c:axId val="294866784"/>
        <c:scaling>
          <c:orientation val="minMax"/>
        </c:scaling>
        <c:delete val="0"/>
        <c:axPos val="l"/>
        <c:majorGridlines>
          <c:spPr>
            <a:ln w="6350" cap="rnd">
              <a:solidFill>
                <a:srgbClr val="616161"/>
              </a:solidFill>
              <a:prstDash val="sysDash"/>
            </a:ln>
          </c:spPr>
        </c:majorGridlines>
        <c:numFmt formatCode="General" sourceLinked="0"/>
        <c:majorTickMark val="none"/>
        <c:minorTickMark val="in"/>
        <c:tickLblPos val="low"/>
        <c:spPr>
          <a:noFill/>
          <a:ln>
            <a:solidFill>
              <a:schemeClr val="bg1">
                <a:lumMod val="85000"/>
              </a:schemeClr>
            </a:solidFill>
          </a:ln>
        </c:spPr>
        <c:txPr>
          <a:bodyPr/>
          <a:lstStyle/>
          <a:p>
            <a:pPr>
              <a:defRPr sz="1200" b="0">
                <a:solidFill>
                  <a:schemeClr val="bg2"/>
                </a:solidFill>
                <a:latin typeface="Calibri" panose="020F0502020204030204" pitchFamily="34" charset="0"/>
                <a:cs typeface="Calibri" panose="020F0502020204030204" pitchFamily="34" charset="0"/>
              </a:defRPr>
            </a:pPr>
            <a:endParaRPr lang="en-US"/>
          </a:p>
        </c:txPr>
        <c:crossAx val="294975920"/>
        <c:crosses val="autoZero"/>
        <c:crossBetween val="midCat"/>
      </c:valAx>
    </c:plotArea>
    <c:plotVisOnly val="1"/>
    <c:dispBlanksAs val="zero"/>
    <c:showDLblsOverMax val="0"/>
  </c:chart>
  <c:txPr>
    <a:bodyPr/>
    <a:lstStyle/>
    <a:p>
      <a:pPr>
        <a:defRPr sz="900" b="1">
          <a:solidFill>
            <a:schemeClr val="bg1">
              <a:lumMod val="75000"/>
            </a:schemeClr>
          </a:solidFill>
        </a:defRPr>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2">
                    <a:shade val="65000"/>
                    <a:satMod val="103000"/>
                    <a:lumMod val="102000"/>
                    <a:tint val="94000"/>
                  </a:schemeClr>
                </a:gs>
                <a:gs pos="50000">
                  <a:schemeClr val="accent2">
                    <a:shade val="65000"/>
                    <a:satMod val="110000"/>
                    <a:lumMod val="100000"/>
                    <a:shade val="100000"/>
                  </a:schemeClr>
                </a:gs>
                <a:gs pos="100000">
                  <a:schemeClr val="accent2">
                    <a:shade val="65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0-7D18-44BA-894B-21D9D9DB1B1F}"/>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1-7D18-44BA-894B-21D9D9DB1B1F}"/>
            </c:ext>
          </c:extLst>
        </c:ser>
        <c:ser>
          <c:idx val="2"/>
          <c:order val="2"/>
          <c:tx>
            <c:strRef>
              <c:f>Sheet1!$D$1</c:f>
              <c:strCache>
                <c:ptCount val="1"/>
                <c:pt idx="0">
                  <c:v>Series 3</c:v>
                </c:pt>
              </c:strCache>
            </c:strRef>
          </c:tx>
          <c:spPr>
            <a:gradFill rotWithShape="1">
              <a:gsLst>
                <a:gs pos="0">
                  <a:schemeClr val="accent2">
                    <a:tint val="65000"/>
                    <a:satMod val="103000"/>
                    <a:lumMod val="102000"/>
                    <a:tint val="94000"/>
                  </a:schemeClr>
                </a:gs>
                <a:gs pos="50000">
                  <a:schemeClr val="accent2">
                    <a:tint val="65000"/>
                    <a:satMod val="110000"/>
                    <a:lumMod val="100000"/>
                    <a:shade val="100000"/>
                  </a:schemeClr>
                </a:gs>
                <a:gs pos="100000">
                  <a:schemeClr val="accent2">
                    <a:tint val="65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2-7D18-44BA-894B-21D9D9DB1B1F}"/>
            </c:ext>
          </c:extLst>
        </c:ser>
        <c:dLbls>
          <c:showLegendKey val="0"/>
          <c:showVal val="0"/>
          <c:showCatName val="0"/>
          <c:showSerName val="0"/>
          <c:showPercent val="0"/>
          <c:showBubbleSize val="0"/>
        </c:dLbls>
        <c:gapWidth val="115"/>
        <c:axId val="1788683295"/>
        <c:axId val="1788691615"/>
      </c:barChart>
      <c:catAx>
        <c:axId val="178868329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788691615"/>
        <c:crosses val="autoZero"/>
        <c:auto val="1"/>
        <c:lblAlgn val="ctr"/>
        <c:lblOffset val="100"/>
        <c:noMultiLvlLbl val="0"/>
      </c:catAx>
      <c:valAx>
        <c:axId val="178869161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7886832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xmlns:c16r3="http://schemas.microsoft.com/office/drawing/2017/03/chart" xmlns:c16="http://schemas.microsoft.com/office/drawing/2014/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0795438276826967"/>
          <c:y val="0.12381368168442804"/>
          <c:w val="0.78409123446346063"/>
          <c:h val="0.77865001191447925"/>
        </c:manualLayout>
      </c:layout>
      <c:pie3DChart>
        <c:varyColors val="1"/>
        <c:ser>
          <c:idx val="0"/>
          <c:order val="0"/>
          <c:tx>
            <c:strRef>
              <c:f>Sheet1!$B$1</c:f>
              <c:strCache>
                <c:ptCount val="1"/>
                <c:pt idx="0">
                  <c:v>Sales</c:v>
                </c:pt>
              </c:strCache>
            </c:strRef>
          </c:tx>
          <c:dPt>
            <c:idx val="0"/>
            <c:bubble3D val="0"/>
            <c:spPr>
              <a:solidFill>
                <a:schemeClr val="accent2">
                  <a:lumMod val="40000"/>
                  <a:lumOff val="60000"/>
                </a:schemeClr>
              </a:solidFill>
              <a:ln w="25400">
                <a:solidFill>
                  <a:schemeClr val="lt1"/>
                </a:solidFill>
              </a:ln>
              <a:effectLst/>
              <a:sp3d contourW="25400">
                <a:contourClr>
                  <a:schemeClr val="lt1"/>
                </a:contourClr>
              </a:sp3d>
            </c:spPr>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1-2A30-4F59-8618-8B075CF13DF2}"/>
              </c:ext>
            </c:extLst>
          </c:dPt>
          <c:dPt>
            <c:idx val="1"/>
            <c:bubble3D val="0"/>
            <c:spPr>
              <a:solidFill>
                <a:schemeClr val="accent3">
                  <a:lumMod val="60000"/>
                  <a:lumOff val="40000"/>
                </a:schemeClr>
              </a:solidFill>
              <a:ln w="25400">
                <a:solidFill>
                  <a:schemeClr val="lt1"/>
                </a:solidFill>
              </a:ln>
              <a:effectLst/>
              <a:sp3d contourW="25400">
                <a:contourClr>
                  <a:schemeClr val="lt1"/>
                </a:contourClr>
              </a:sp3d>
            </c:spPr>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3-2A30-4F59-8618-8B075CF13DF2}"/>
              </c:ext>
            </c:extLst>
          </c:dPt>
          <c:dPt>
            <c:idx val="2"/>
            <c:bubble3D val="0"/>
            <c:spPr>
              <a:solidFill>
                <a:schemeClr val="accent1">
                  <a:lumMod val="50000"/>
                </a:schemeClr>
              </a:solidFill>
              <a:ln w="25400">
                <a:solidFill>
                  <a:schemeClr val="lt1"/>
                </a:solidFill>
              </a:ln>
              <a:effectLst/>
              <a:sp3d contourW="25400">
                <a:contourClr>
                  <a:schemeClr val="lt1"/>
                </a:contourClr>
              </a:sp3d>
            </c:spPr>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5-2A30-4F59-8618-8B075CF13DF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A30-4F59-8618-8B075CF13DF2}"/>
              </c:ext>
            </c:extLst>
          </c:dPt>
          <c:dLbls>
            <c:delete val="1"/>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8-2A30-4F59-8618-8B075CF13DF2}"/>
            </c:ext>
          </c:extLst>
        </c:ser>
        <c:dLbls>
          <c:dLblPos val="outEnd"/>
          <c:showLegendKey val="0"/>
          <c:showVal val="0"/>
          <c:showCatName val="0"/>
          <c:showSerName val="0"/>
          <c:showPercent val="1"/>
          <c:showBubbleSize val="0"/>
          <c:showLeaderLines val="1"/>
        </c:dLbls>
      </c:pie3DChart>
      <c:spPr>
        <a:noFill/>
        <a:ln>
          <a:noFill/>
        </a:ln>
        <a:effectLst/>
      </c:spPr>
    </c:plotArea>
    <c:legend>
      <c:legendPos val="b"/>
      <c:layout>
        <c:manualLayout>
          <c:xMode val="edge"/>
          <c:yMode val="edge"/>
          <c:x val="5.5258395869923892E-2"/>
          <c:y val="0.87564160904327226"/>
          <c:w val="0.89716389908989302"/>
          <c:h val="0.1243583909567277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Calibri"/>
              <a:ea typeface="+mn-ea"/>
              <a:cs typeface="+mn-cs"/>
            </a:defRPr>
          </a:pPr>
          <a:endParaRPr lang="en-US"/>
        </a:p>
      </c:txPr>
    </c:legend>
    <c:plotVisOnly val="1"/>
    <c:dispBlanksAs val="gap"/>
    <c:extLst xmlns:c16r3="http://schemas.microsoft.com/office/drawing/2017/03/chart" xmlns:c16="http://schemas.microsoft.com/office/drawing/2014/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lineChart>
        <c:grouping val="standard"/>
        <c:varyColors val="0"/>
        <c:ser>
          <c:idx val="0"/>
          <c:order val="0"/>
          <c:tx>
            <c:strRef>
              <c:f>Sheet1!$B$1</c:f>
              <c:strCache>
                <c:ptCount val="1"/>
                <c:pt idx="0">
                  <c:v>Enter Text Here</c:v>
                </c:pt>
              </c:strCache>
            </c:strRef>
          </c:tx>
          <c:spPr>
            <a:ln w="19050" cap="rnd" cmpd="sng" algn="ctr">
              <a:solidFill>
                <a:schemeClr val="accent1">
                  <a:shade val="76000"/>
                </a:schemeClr>
              </a:solidFill>
              <a:prstDash val="solid"/>
              <a:round/>
            </a:ln>
            <a:effectLst/>
          </c:spPr>
          <c:marker>
            <c:symbol val="circle"/>
            <c:size val="13"/>
            <c:spPr>
              <a:solidFill>
                <a:schemeClr val="accent1">
                  <a:shade val="76000"/>
                </a:schemeClr>
              </a:solidFill>
              <a:ln w="6350" cap="flat" cmpd="sng" algn="ctr">
                <a:solidFill>
                  <a:schemeClr val="accent1">
                    <a:shade val="76000"/>
                  </a:schemeClr>
                </a:solidFill>
                <a:prstDash val="solid"/>
                <a:round/>
              </a:ln>
              <a:effectLst/>
            </c:spPr>
          </c:marker>
          <c:dPt>
            <c:idx val="0"/>
            <c:bubble3D val="0"/>
            <c:extLst>
              <c:ext xmlns:c16="http://schemas.microsoft.com/office/drawing/2014/chart" uri="{C3380CC4-5D6E-409C-BE32-E72D297353CC}">
                <c16:uniqueId val="{00000000-96F7-4E08-9DCF-66ED47C8AF30}"/>
              </c:ext>
            </c:extLst>
          </c:dPt>
          <c:dPt>
            <c:idx val="1"/>
            <c:bubble3D val="0"/>
            <c:extLst>
              <c:ext xmlns:c16="http://schemas.microsoft.com/office/drawing/2014/chart" uri="{C3380CC4-5D6E-409C-BE32-E72D297353CC}">
                <c16:uniqueId val="{00000001-96F7-4E08-9DCF-66ED47C8AF30}"/>
              </c:ext>
            </c:extLst>
          </c:dPt>
          <c:dPt>
            <c:idx val="2"/>
            <c:bubble3D val="0"/>
            <c:extLst>
              <c:ext xmlns:c16="http://schemas.microsoft.com/office/drawing/2014/chart" uri="{C3380CC4-5D6E-409C-BE32-E72D297353CC}">
                <c16:uniqueId val="{00000002-96F7-4E08-9DCF-66ED47C8AF30}"/>
              </c:ext>
            </c:extLst>
          </c:dPt>
          <c:dPt>
            <c:idx val="3"/>
            <c:bubble3D val="0"/>
            <c:extLst>
              <c:ext xmlns:c16="http://schemas.microsoft.com/office/drawing/2014/chart" uri="{C3380CC4-5D6E-409C-BE32-E72D297353CC}">
                <c16:uniqueId val="{00000003-96F7-4E08-9DCF-66ED47C8AF30}"/>
              </c:ext>
            </c:extLst>
          </c:dPt>
          <c:dPt>
            <c:idx val="4"/>
            <c:bubble3D val="0"/>
            <c:extLst>
              <c:ext xmlns:c16="http://schemas.microsoft.com/office/drawing/2014/chart" uri="{C3380CC4-5D6E-409C-BE32-E72D297353CC}">
                <c16:uniqueId val="{00000004-96F7-4E08-9DCF-66ED47C8AF30}"/>
              </c:ext>
            </c:extLst>
          </c:dPt>
          <c:dPt>
            <c:idx val="5"/>
            <c:bubble3D val="0"/>
            <c:extLst>
              <c:ext xmlns:c16="http://schemas.microsoft.com/office/drawing/2014/chart" uri="{C3380CC4-5D6E-409C-BE32-E72D297353CC}">
                <c16:uniqueId val="{00000005-96F7-4E08-9DCF-66ED47C8AF30}"/>
              </c:ext>
            </c:extLst>
          </c:dPt>
          <c:dPt>
            <c:idx val="6"/>
            <c:bubble3D val="0"/>
            <c:extLst>
              <c:ext xmlns:c16="http://schemas.microsoft.com/office/drawing/2014/chart" uri="{C3380CC4-5D6E-409C-BE32-E72D297353CC}">
                <c16:uniqueId val="{00000006-96F7-4E08-9DCF-66ED47C8AF30}"/>
              </c:ext>
            </c:extLst>
          </c:dPt>
          <c:dPt>
            <c:idx val="7"/>
            <c:bubble3D val="0"/>
            <c:extLst>
              <c:ext xmlns:c16="http://schemas.microsoft.com/office/drawing/2014/chart" uri="{C3380CC4-5D6E-409C-BE32-E72D297353CC}">
                <c16:uniqueId val="{00000007-96F7-4E08-9DCF-66ED47C8AF30}"/>
              </c:ext>
            </c:extLst>
          </c:dPt>
          <c:dPt>
            <c:idx val="8"/>
            <c:bubble3D val="0"/>
            <c:extLst>
              <c:ext xmlns:c16="http://schemas.microsoft.com/office/drawing/2014/chart" uri="{C3380CC4-5D6E-409C-BE32-E72D297353CC}">
                <c16:uniqueId val="{00000008-96F7-4E08-9DCF-66ED47C8AF30}"/>
              </c:ext>
            </c:extLst>
          </c:dPt>
          <c:dPt>
            <c:idx val="9"/>
            <c:bubble3D val="0"/>
            <c:extLst>
              <c:ext xmlns:c16="http://schemas.microsoft.com/office/drawing/2014/chart" uri="{C3380CC4-5D6E-409C-BE32-E72D297353CC}">
                <c16:uniqueId val="{00000009-96F7-4E08-9DCF-66ED47C8AF30}"/>
              </c:ext>
            </c:extLst>
          </c:dPt>
          <c:dPt>
            <c:idx val="10"/>
            <c:bubble3D val="0"/>
            <c:extLst>
              <c:ext xmlns:c16="http://schemas.microsoft.com/office/drawing/2014/chart" uri="{C3380CC4-5D6E-409C-BE32-E72D297353CC}">
                <c16:uniqueId val="{0000000A-96F7-4E08-9DCF-66ED47C8AF30}"/>
              </c:ext>
            </c:extLst>
          </c:dPt>
          <c:dPt>
            <c:idx val="11"/>
            <c:bubble3D val="0"/>
            <c:extLst>
              <c:ext xmlns:c16="http://schemas.microsoft.com/office/drawing/2014/chart" uri="{C3380CC4-5D6E-409C-BE32-E72D297353CC}">
                <c16:uniqueId val="{0000000B-96F7-4E08-9DCF-66ED47C8AF30}"/>
              </c:ext>
            </c:extLst>
          </c:dPt>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General</c:formatCode>
                <c:ptCount val="12"/>
                <c:pt idx="0">
                  <c:v>40</c:v>
                </c:pt>
                <c:pt idx="1">
                  <c:v>45</c:v>
                </c:pt>
                <c:pt idx="2">
                  <c:v>40</c:v>
                </c:pt>
                <c:pt idx="3">
                  <c:v>35</c:v>
                </c:pt>
                <c:pt idx="4">
                  <c:v>30</c:v>
                </c:pt>
                <c:pt idx="5">
                  <c:v>28</c:v>
                </c:pt>
                <c:pt idx="6">
                  <c:v>25</c:v>
                </c:pt>
                <c:pt idx="7">
                  <c:v>20</c:v>
                </c:pt>
                <c:pt idx="8">
                  <c:v>50</c:v>
                </c:pt>
                <c:pt idx="9">
                  <c:v>55</c:v>
                </c:pt>
                <c:pt idx="10">
                  <c:v>70</c:v>
                </c:pt>
                <c:pt idx="11">
                  <c:v>60</c:v>
                </c:pt>
              </c:numCache>
            </c:numRef>
          </c:val>
          <c:smooth val="1"/>
          <c:extLst>
            <c:ext xmlns:c16="http://schemas.microsoft.com/office/drawing/2014/chart" uri="{C3380CC4-5D6E-409C-BE32-E72D297353CC}">
              <c16:uniqueId val="{0000000C-96F7-4E08-9DCF-66ED47C8AF30}"/>
            </c:ext>
          </c:extLst>
        </c:ser>
        <c:ser>
          <c:idx val="1"/>
          <c:order val="1"/>
          <c:tx>
            <c:strRef>
              <c:f>Sheet1!$C$1</c:f>
              <c:strCache>
                <c:ptCount val="1"/>
                <c:pt idx="0">
                  <c:v>Enter Text Here2</c:v>
                </c:pt>
              </c:strCache>
            </c:strRef>
          </c:tx>
          <c:spPr>
            <a:ln w="19050" cap="rnd" cmpd="sng" algn="ctr">
              <a:solidFill>
                <a:schemeClr val="accent1">
                  <a:tint val="77000"/>
                </a:schemeClr>
              </a:solidFill>
              <a:prstDash val="solid"/>
              <a:round/>
            </a:ln>
            <a:effectLst/>
          </c:spPr>
          <c:marker>
            <c:symbol val="circle"/>
            <c:size val="13"/>
            <c:spPr>
              <a:solidFill>
                <a:schemeClr val="accent1">
                  <a:tint val="77000"/>
                </a:schemeClr>
              </a:solidFill>
              <a:ln w="6350" cap="flat" cmpd="sng" algn="ctr">
                <a:solidFill>
                  <a:schemeClr val="accent1">
                    <a:tint val="77000"/>
                  </a:schemeClr>
                </a:solidFill>
                <a:prstDash val="solid"/>
                <a:round/>
              </a:ln>
              <a:effectLst/>
            </c:spPr>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General</c:formatCode>
                <c:ptCount val="12"/>
                <c:pt idx="0">
                  <c:v>10</c:v>
                </c:pt>
                <c:pt idx="1">
                  <c:v>12</c:v>
                </c:pt>
                <c:pt idx="2">
                  <c:v>14</c:v>
                </c:pt>
                <c:pt idx="3">
                  <c:v>10</c:v>
                </c:pt>
                <c:pt idx="4">
                  <c:v>10</c:v>
                </c:pt>
                <c:pt idx="5">
                  <c:v>10</c:v>
                </c:pt>
                <c:pt idx="6">
                  <c:v>10</c:v>
                </c:pt>
                <c:pt idx="7">
                  <c:v>10</c:v>
                </c:pt>
                <c:pt idx="8">
                  <c:v>23</c:v>
                </c:pt>
                <c:pt idx="9">
                  <c:v>20</c:v>
                </c:pt>
                <c:pt idx="10">
                  <c:v>35</c:v>
                </c:pt>
                <c:pt idx="11">
                  <c:v>20</c:v>
                </c:pt>
              </c:numCache>
            </c:numRef>
          </c:val>
          <c:smooth val="1"/>
          <c:extLst>
            <c:ext xmlns:c16="http://schemas.microsoft.com/office/drawing/2014/chart" uri="{C3380CC4-5D6E-409C-BE32-E72D297353CC}">
              <c16:uniqueId val="{0000000D-96F7-4E08-9DCF-66ED47C8AF30}"/>
            </c:ext>
          </c:extLst>
        </c:ser>
        <c:dLbls>
          <c:showLegendKey val="0"/>
          <c:showVal val="0"/>
          <c:showCatName val="0"/>
          <c:showSerName val="0"/>
          <c:showPercent val="0"/>
          <c:showBubbleSize val="0"/>
        </c:dLbls>
        <c:marker val="1"/>
        <c:smooth val="0"/>
        <c:axId val="1444067832"/>
        <c:axId val="1444065208"/>
        <c:extLst/>
      </c:lineChart>
      <c:catAx>
        <c:axId val="1444067832"/>
        <c:scaling>
          <c:orientation val="minMax"/>
        </c:scaling>
        <c:delete val="1"/>
        <c:axPos val="b"/>
        <c:numFmt formatCode="General" sourceLinked="1"/>
        <c:majorTickMark val="out"/>
        <c:minorTickMark val="none"/>
        <c:tickLblPos val="nextTo"/>
        <c:crossAx val="1444065208"/>
        <c:crosses val="autoZero"/>
        <c:auto val="1"/>
        <c:lblAlgn val="ctr"/>
        <c:lblOffset val="100"/>
        <c:noMultiLvlLbl val="0"/>
      </c:catAx>
      <c:valAx>
        <c:axId val="1444065208"/>
        <c:scaling>
          <c:orientation val="minMax"/>
        </c:scaling>
        <c:delete val="1"/>
        <c:axPos val="l"/>
        <c:numFmt formatCode="General" sourceLinked="1"/>
        <c:majorTickMark val="out"/>
        <c:minorTickMark val="none"/>
        <c:tickLblPos val="nextTo"/>
        <c:crossAx val="1444067832"/>
        <c:crosses val="autoZero"/>
        <c:crossBetween val="between"/>
      </c:valAx>
      <c:spPr>
        <a:noFill/>
        <a:ln>
          <a:noFill/>
        </a:ln>
        <a:effectLst/>
      </c:spPr>
    </c:plotArea>
    <c:legend>
      <c:legendPos val="b"/>
      <c:layout>
        <c:manualLayout>
          <c:xMode val="edge"/>
          <c:yMode val="edge"/>
          <c:x val="3.4779593793322128E-2"/>
          <c:y val="0.24297771736327978"/>
          <c:w val="0.30084234214768535"/>
          <c:h val="5.5354735607370087E-2"/>
        </c:manualLayout>
      </c:layout>
      <c:overlay val="0"/>
      <c:spPr>
        <a:noFill/>
        <a:ln>
          <a:noFill/>
        </a:ln>
        <a:effectLst/>
      </c:spPr>
      <c:txPr>
        <a:bodyPr rot="0" spcFirstLastPara="1" vertOverflow="ellipsis" vert="horz" wrap="square" anchor="ctr" anchorCtr="1"/>
        <a:lstStyle/>
        <a:p>
          <a:pPr>
            <a:defRPr sz="1300"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cap="flat" cmpd="sng" algn="ctr">
      <a:noFill/>
      <a:prstDash val="solid"/>
      <a:miter lim="800000"/>
    </a:ln>
    <a:effectLst/>
  </c:spPr>
  <c:txPr>
    <a:bodyPr/>
    <a:lstStyle/>
    <a:p>
      <a:pPr>
        <a:defRPr>
          <a:solidFill>
            <a:schemeClr val="bg2"/>
          </a:solidFill>
        </a:defRPr>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0795438276826967"/>
          <c:y val="0.12381368168442804"/>
          <c:w val="0.78409123446346063"/>
          <c:h val="0.77865001191447925"/>
        </c:manualLayout>
      </c:layout>
      <c:pie3DChart>
        <c:varyColors val="1"/>
        <c:ser>
          <c:idx val="0"/>
          <c:order val="0"/>
          <c:tx>
            <c:strRef>
              <c:f>Sheet1!$B$1</c:f>
              <c:strCache>
                <c:ptCount val="1"/>
                <c:pt idx="0">
                  <c:v>Sales</c:v>
                </c:pt>
              </c:strCache>
            </c:strRef>
          </c:tx>
          <c:dPt>
            <c:idx val="0"/>
            <c:bubble3D val="0"/>
            <c:spPr>
              <a:solidFill>
                <a:schemeClr val="accent2">
                  <a:lumMod val="40000"/>
                  <a:lumOff val="60000"/>
                </a:schemeClr>
              </a:solidFill>
              <a:ln w="25400">
                <a:solidFill>
                  <a:schemeClr val="lt1"/>
                </a:solidFill>
              </a:ln>
              <a:effectLst/>
              <a:sp3d contourW="25400">
                <a:contourClr>
                  <a:schemeClr val="lt1"/>
                </a:contourClr>
              </a:sp3d>
            </c:spPr>
            <c:extLst xmlns:mc="http://schemas.openxmlformats.org/markup-compatibility/2006" xmlns:c14="http://schemas.microsoft.com/office/drawing/2007/8/2/chart" xmlns:c16="http://schemas.microsoft.com/office/drawing/2014/chart" xmlns:c16r3="http://schemas.microsoft.com/office/drawing/2017/03/chart">
              <c:ext xmlns:c16="http://schemas.microsoft.com/office/drawing/2014/chart" uri="{C3380CC4-5D6E-409C-BE32-E72D297353CC}">
                <c16:uniqueId val="{00000001-2A30-4F59-8618-8B075CF13DF2}"/>
              </c:ext>
            </c:extLst>
          </c:dPt>
          <c:dPt>
            <c:idx val="1"/>
            <c:bubble3D val="0"/>
            <c:spPr>
              <a:solidFill>
                <a:schemeClr val="accent3">
                  <a:lumMod val="60000"/>
                  <a:lumOff val="40000"/>
                </a:schemeClr>
              </a:solidFill>
              <a:ln w="25400">
                <a:solidFill>
                  <a:schemeClr val="lt1"/>
                </a:solidFill>
              </a:ln>
              <a:effectLst/>
              <a:sp3d contourW="25400">
                <a:contourClr>
                  <a:schemeClr val="lt1"/>
                </a:contourClr>
              </a:sp3d>
            </c:spPr>
            <c:extLst xmlns:mc="http://schemas.openxmlformats.org/markup-compatibility/2006" xmlns:c14="http://schemas.microsoft.com/office/drawing/2007/8/2/chart" xmlns:c16="http://schemas.microsoft.com/office/drawing/2014/chart" xmlns:c16r3="http://schemas.microsoft.com/office/drawing/2017/03/chart">
              <c:ext xmlns:c16="http://schemas.microsoft.com/office/drawing/2014/chart" uri="{C3380CC4-5D6E-409C-BE32-E72D297353CC}">
                <c16:uniqueId val="{00000003-2A30-4F59-8618-8B075CF13DF2}"/>
              </c:ext>
            </c:extLst>
          </c:dPt>
          <c:dPt>
            <c:idx val="2"/>
            <c:bubble3D val="0"/>
            <c:spPr>
              <a:solidFill>
                <a:schemeClr val="accent1">
                  <a:lumMod val="50000"/>
                </a:schemeClr>
              </a:solidFill>
              <a:ln w="25400">
                <a:solidFill>
                  <a:schemeClr val="lt1"/>
                </a:solidFill>
              </a:ln>
              <a:effectLst/>
              <a:sp3d contourW="25400">
                <a:contourClr>
                  <a:schemeClr val="lt1"/>
                </a:contourClr>
              </a:sp3d>
            </c:spPr>
            <c:extLst xmlns:mc="http://schemas.openxmlformats.org/markup-compatibility/2006" xmlns:c14="http://schemas.microsoft.com/office/drawing/2007/8/2/chart" xmlns:c16="http://schemas.microsoft.com/office/drawing/2014/chart" xmlns:c16r3="http://schemas.microsoft.com/office/drawing/2017/03/chart">
              <c:ext xmlns:c16="http://schemas.microsoft.com/office/drawing/2014/chart" uri="{C3380CC4-5D6E-409C-BE32-E72D297353CC}">
                <c16:uniqueId val="{00000005-2A30-4F59-8618-8B075CF13DF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A30-4F59-8618-8B075CF13DF2}"/>
              </c:ext>
            </c:extLst>
          </c:dPt>
          <c:dLbls>
            <c:delete val="1"/>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c:v>
                </c:pt>
                <c:pt idx="3">
                  <c:v>1.2</c:v>
                </c:pt>
              </c:numCache>
            </c:numRef>
          </c:val>
          <c:extLst xmlns:mc="http://schemas.openxmlformats.org/markup-compatibility/2006" xmlns:c14="http://schemas.microsoft.com/office/drawing/2007/8/2/chart" xmlns:c16="http://schemas.microsoft.com/office/drawing/2014/chart" xmlns:c16r3="http://schemas.microsoft.com/office/drawing/2017/03/chart">
            <c:ext xmlns:c16="http://schemas.microsoft.com/office/drawing/2014/chart" uri="{C3380CC4-5D6E-409C-BE32-E72D297353CC}">
              <c16:uniqueId val="{00000008-2A30-4F59-8618-8B075CF13DF2}"/>
            </c:ext>
          </c:extLst>
        </c:ser>
        <c:dLbls>
          <c:dLblPos val="outEnd"/>
          <c:showLegendKey val="0"/>
          <c:showVal val="0"/>
          <c:showCatName val="0"/>
          <c:showSerName val="0"/>
          <c:showPercent val="1"/>
          <c:showBubbleSize val="0"/>
          <c:showLeaderLines val="1"/>
        </c:dLbls>
      </c:pie3DChart>
      <c:spPr>
        <a:noFill/>
        <a:ln>
          <a:noFill/>
        </a:ln>
        <a:effectLst/>
      </c:spPr>
    </c:plotArea>
    <c:legend>
      <c:legendPos val="b"/>
      <c:layout>
        <c:manualLayout>
          <c:xMode val="edge"/>
          <c:yMode val="edge"/>
          <c:x val="5.5258395869923892E-2"/>
          <c:y val="0.87564160904327226"/>
          <c:w val="0.89716389908989302"/>
          <c:h val="0.1243583909567277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Calibri"/>
              <a:ea typeface="+mn-ea"/>
              <a:cs typeface="+mn-cs"/>
            </a:defRPr>
          </a:pPr>
          <a:endParaRPr lang="en-US"/>
        </a:p>
      </c:txPr>
    </c:legend>
    <c:plotVisOnly val="1"/>
    <c:dispBlanksAs val="gap"/>
    <c:extLst xmlns:mc="http://schemas.openxmlformats.org/markup-compatibility/2006" xmlns:c14="http://schemas.microsoft.com/office/drawing/2007/8/2/chart" xmlns:c16="http://schemas.microsoft.com/office/drawing/2014/chart" xmlns:c16r3="http://schemas.microsoft.com/office/drawing/2017/03/char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0795438276826967"/>
          <c:y val="0.12381368168442804"/>
          <c:w val="0.78409123446346063"/>
          <c:h val="0.77865001191447925"/>
        </c:manualLayout>
      </c:layout>
      <c:pie3DChart>
        <c:varyColors val="1"/>
        <c:ser>
          <c:idx val="0"/>
          <c:order val="0"/>
          <c:tx>
            <c:strRef>
              <c:f>Sheet1!$B$1</c:f>
              <c:strCache>
                <c:ptCount val="1"/>
                <c:pt idx="0">
                  <c:v>Sales</c:v>
                </c:pt>
              </c:strCache>
            </c:strRef>
          </c:tx>
          <c:dPt>
            <c:idx val="0"/>
            <c:bubble3D val="0"/>
            <c:spPr>
              <a:solidFill>
                <a:schemeClr val="accent2">
                  <a:lumMod val="40000"/>
                  <a:lumOff val="60000"/>
                </a:schemeClr>
              </a:solidFill>
              <a:ln w="25400">
                <a:solidFill>
                  <a:schemeClr val="lt1"/>
                </a:solidFill>
              </a:ln>
              <a:effectLst/>
              <a:sp3d contourW="25400">
                <a:contourClr>
                  <a:schemeClr val="lt1"/>
                </a:contourClr>
              </a:sp3d>
            </c:spPr>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1-2A30-4F59-8618-8B075CF13DF2}"/>
              </c:ext>
            </c:extLst>
          </c:dPt>
          <c:dPt>
            <c:idx val="1"/>
            <c:bubble3D val="0"/>
            <c:spPr>
              <a:solidFill>
                <a:schemeClr val="accent3">
                  <a:lumMod val="60000"/>
                  <a:lumOff val="40000"/>
                </a:schemeClr>
              </a:solidFill>
              <a:ln w="25400">
                <a:solidFill>
                  <a:schemeClr val="lt1"/>
                </a:solidFill>
              </a:ln>
              <a:effectLst/>
              <a:sp3d contourW="25400">
                <a:contourClr>
                  <a:schemeClr val="lt1"/>
                </a:contourClr>
              </a:sp3d>
            </c:spPr>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3-2A30-4F59-8618-8B075CF13DF2}"/>
              </c:ext>
            </c:extLst>
          </c:dPt>
          <c:dPt>
            <c:idx val="2"/>
            <c:bubble3D val="0"/>
            <c:spPr>
              <a:solidFill>
                <a:schemeClr val="accent1">
                  <a:lumMod val="50000"/>
                </a:schemeClr>
              </a:solidFill>
              <a:ln w="25400">
                <a:solidFill>
                  <a:schemeClr val="lt1"/>
                </a:solidFill>
              </a:ln>
              <a:effectLst/>
              <a:sp3d contourW="25400">
                <a:contourClr>
                  <a:schemeClr val="lt1"/>
                </a:contourClr>
              </a:sp3d>
            </c:spPr>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5-2A30-4F59-8618-8B075CF13DF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A30-4F59-8618-8B075CF13DF2}"/>
              </c:ext>
            </c:extLst>
          </c:dPt>
          <c:dLbls>
            <c:delete val="1"/>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8-2A30-4F59-8618-8B075CF13DF2}"/>
            </c:ext>
          </c:extLst>
        </c:ser>
        <c:dLbls>
          <c:dLblPos val="outEnd"/>
          <c:showLegendKey val="0"/>
          <c:showVal val="0"/>
          <c:showCatName val="0"/>
          <c:showSerName val="0"/>
          <c:showPercent val="1"/>
          <c:showBubbleSize val="0"/>
          <c:showLeaderLines val="1"/>
        </c:dLbls>
      </c:pie3DChart>
      <c:spPr>
        <a:noFill/>
        <a:ln>
          <a:noFill/>
        </a:ln>
        <a:effectLst/>
      </c:spPr>
    </c:plotArea>
    <c:legend>
      <c:legendPos val="b"/>
      <c:layout>
        <c:manualLayout>
          <c:xMode val="edge"/>
          <c:yMode val="edge"/>
          <c:x val="5.5258395869923892E-2"/>
          <c:y val="0.87564160904327226"/>
          <c:w val="0.89716389908989302"/>
          <c:h val="0.1243583909567277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Calibri"/>
              <a:ea typeface="+mn-ea"/>
              <a:cs typeface="+mn-cs"/>
            </a:defRPr>
          </a:pPr>
          <a:endParaRPr lang="en-US"/>
        </a:p>
      </c:txPr>
    </c:legend>
    <c:plotVisOnly val="1"/>
    <c:dispBlanksAs val="gap"/>
    <c:extLst xmlns:c16r3="http://schemas.microsoft.com/office/drawing/2017/03/chart" xmlns:c16="http://schemas.microsoft.com/office/drawing/2014/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30"/>
      <c:rotY val="0"/>
      <c:depthPercent val="100"/>
      <c:rAngAx val="0"/>
    </c:view3D>
    <c:floor>
      <c:thickness val="0"/>
      <c:spPr>
        <a:noFill/>
        <a:ln w="6350" cap="flat" cmpd="sng" algn="ctr">
          <a:noFill/>
          <a:prstDash val="solid"/>
          <a:round/>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3">
                  <a:shade val="58000"/>
                </a:schemeClr>
              </a:solidFill>
              <a:ln>
                <a:noFill/>
              </a:ln>
              <a:effectLst/>
              <a:sp3d>
                <a:contourClr>
                  <a:schemeClr val="lt1"/>
                </a:contourClr>
              </a:sp3d>
            </c:spPr>
            <c:extLst>
              <c:ext xmlns:c16="http://schemas.microsoft.com/office/drawing/2014/chart" uri="{C3380CC4-5D6E-409C-BE32-E72D297353CC}">
                <c16:uniqueId val="{00000001-7949-454C-8DB4-865DAC26EAEF}"/>
              </c:ext>
            </c:extLst>
          </c:dPt>
          <c:dPt>
            <c:idx val="1"/>
            <c:bubble3D val="0"/>
            <c:explosion val="11"/>
            <c:spPr>
              <a:solidFill>
                <a:schemeClr val="accent3">
                  <a:shade val="86000"/>
                </a:schemeClr>
              </a:solidFill>
              <a:ln>
                <a:noFill/>
              </a:ln>
              <a:effectLst/>
              <a:sp3d>
                <a:contourClr>
                  <a:schemeClr val="lt1"/>
                </a:contourClr>
              </a:sp3d>
            </c:spPr>
            <c:extLst>
              <c:ext xmlns:c16="http://schemas.microsoft.com/office/drawing/2014/chart" uri="{C3380CC4-5D6E-409C-BE32-E72D297353CC}">
                <c16:uniqueId val="{00000003-7949-454C-8DB4-865DAC26EAEF}"/>
              </c:ext>
            </c:extLst>
          </c:dPt>
          <c:dPt>
            <c:idx val="2"/>
            <c:bubble3D val="0"/>
            <c:spPr>
              <a:solidFill>
                <a:schemeClr val="accent3">
                  <a:tint val="86000"/>
                </a:schemeClr>
              </a:solidFill>
              <a:ln>
                <a:noFill/>
              </a:ln>
              <a:effectLst/>
              <a:sp3d>
                <a:contourClr>
                  <a:schemeClr val="lt1"/>
                </a:contourClr>
              </a:sp3d>
            </c:spPr>
            <c:extLst>
              <c:ext xmlns:c16="http://schemas.microsoft.com/office/drawing/2014/chart" uri="{C3380CC4-5D6E-409C-BE32-E72D297353CC}">
                <c16:uniqueId val="{00000005-7949-454C-8DB4-865DAC26EAEF}"/>
              </c:ext>
            </c:extLst>
          </c:dPt>
          <c:dPt>
            <c:idx val="3"/>
            <c:bubble3D val="0"/>
            <c:spPr>
              <a:solidFill>
                <a:schemeClr val="accent3">
                  <a:tint val="58000"/>
                </a:schemeClr>
              </a:solidFill>
              <a:ln>
                <a:noFill/>
              </a:ln>
              <a:effectLst/>
              <a:sp3d>
                <a:contourClr>
                  <a:schemeClr val="lt1"/>
                </a:contourClr>
              </a:sp3d>
            </c:spPr>
            <c:extLst>
              <c:ext xmlns:c16="http://schemas.microsoft.com/office/drawing/2014/chart" uri="{C3380CC4-5D6E-409C-BE32-E72D297353CC}">
                <c16:uniqueId val="{00000007-7949-454C-8DB4-865DAC26EAEF}"/>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7949-454C-8DB4-865DAC26EAEF}"/>
            </c:ext>
          </c:extLst>
        </c:ser>
        <c:dLbls>
          <c:showLegendKey val="0"/>
          <c:showVal val="0"/>
          <c:showCatName val="0"/>
          <c:showSerName val="0"/>
          <c:showPercent val="0"/>
          <c:showBubbleSize val="0"/>
          <c:showLeaderLines val="1"/>
        </c:dLbls>
      </c:pie3DChart>
      <c:spPr>
        <a:noFill/>
        <a:ln>
          <a:noFill/>
        </a:ln>
        <a:effectLst/>
      </c:spPr>
    </c:plotArea>
    <c:plotVisOnly val="1"/>
    <c:dispBlanksAs val="gap"/>
    <c:showDLblsOverMax val="0"/>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view3D>
      <c:rotX val="30"/>
      <c:rotY val="0"/>
      <c:depthPercent val="100"/>
      <c:rAngAx val="0"/>
    </c:view3D>
    <c:floor>
      <c:thickness val="0"/>
      <c:spPr>
        <a:noFill/>
        <a:ln w="6350" cap="flat" cmpd="sng" algn="ctr">
          <a:noFill/>
          <a:prstDash val="solid"/>
          <a:round/>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4">
                  <a:shade val="58000"/>
                </a:schemeClr>
              </a:solidFill>
              <a:ln>
                <a:noFill/>
              </a:ln>
              <a:effectLst/>
              <a:sp3d>
                <a:contourClr>
                  <a:schemeClr val="lt1"/>
                </a:contourClr>
              </a:sp3d>
            </c:spPr>
            <c:extLst>
              <c:ext xmlns:c16="http://schemas.microsoft.com/office/drawing/2014/chart" uri="{C3380CC4-5D6E-409C-BE32-E72D297353CC}">
                <c16:uniqueId val="{00000001-1D9C-4E03-B511-61D9A5649E70}"/>
              </c:ext>
            </c:extLst>
          </c:dPt>
          <c:dPt>
            <c:idx val="1"/>
            <c:bubble3D val="0"/>
            <c:explosion val="9"/>
            <c:spPr>
              <a:solidFill>
                <a:schemeClr val="accent4">
                  <a:shade val="86000"/>
                </a:schemeClr>
              </a:solidFill>
              <a:ln>
                <a:noFill/>
              </a:ln>
              <a:effectLst/>
              <a:sp3d>
                <a:contourClr>
                  <a:schemeClr val="lt1"/>
                </a:contourClr>
              </a:sp3d>
            </c:spPr>
            <c:extLst>
              <c:ext xmlns:c16="http://schemas.microsoft.com/office/drawing/2014/chart" uri="{C3380CC4-5D6E-409C-BE32-E72D297353CC}">
                <c16:uniqueId val="{00000003-1D9C-4E03-B511-61D9A5649E70}"/>
              </c:ext>
            </c:extLst>
          </c:dPt>
          <c:dPt>
            <c:idx val="2"/>
            <c:bubble3D val="0"/>
            <c:spPr>
              <a:solidFill>
                <a:schemeClr val="accent4">
                  <a:tint val="86000"/>
                </a:schemeClr>
              </a:solidFill>
              <a:ln>
                <a:noFill/>
              </a:ln>
              <a:effectLst/>
              <a:sp3d>
                <a:contourClr>
                  <a:schemeClr val="lt1"/>
                </a:contourClr>
              </a:sp3d>
            </c:spPr>
            <c:extLst>
              <c:ext xmlns:c16="http://schemas.microsoft.com/office/drawing/2014/chart" uri="{C3380CC4-5D6E-409C-BE32-E72D297353CC}">
                <c16:uniqueId val="{00000005-1D9C-4E03-B511-61D9A5649E70}"/>
              </c:ext>
            </c:extLst>
          </c:dPt>
          <c:dPt>
            <c:idx val="3"/>
            <c:bubble3D val="0"/>
            <c:spPr>
              <a:solidFill>
                <a:schemeClr val="accent4">
                  <a:tint val="58000"/>
                </a:schemeClr>
              </a:solidFill>
              <a:ln>
                <a:noFill/>
              </a:ln>
              <a:effectLst/>
              <a:sp3d>
                <a:contourClr>
                  <a:schemeClr val="lt1"/>
                </a:contourClr>
              </a:sp3d>
            </c:spPr>
            <c:extLst>
              <c:ext xmlns:c16="http://schemas.microsoft.com/office/drawing/2014/chart" uri="{C3380CC4-5D6E-409C-BE32-E72D297353CC}">
                <c16:uniqueId val="{00000007-1D9C-4E03-B511-61D9A5649E7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2</c:v>
                </c:pt>
                <c:pt idx="1">
                  <c:v>3.2</c:v>
                </c:pt>
                <c:pt idx="2">
                  <c:v>5</c:v>
                </c:pt>
                <c:pt idx="3">
                  <c:v>1.2</c:v>
                </c:pt>
              </c:numCache>
            </c:numRef>
          </c:val>
          <c:extLst>
            <c:ext xmlns:c16="http://schemas.microsoft.com/office/drawing/2014/chart" uri="{C3380CC4-5D6E-409C-BE32-E72D297353CC}">
              <c16:uniqueId val="{00000008-1D9C-4E03-B511-61D9A5649E70}"/>
            </c:ext>
          </c:extLst>
        </c:ser>
        <c:dLbls>
          <c:showLegendKey val="0"/>
          <c:showVal val="0"/>
          <c:showCatName val="0"/>
          <c:showSerName val="0"/>
          <c:showPercent val="0"/>
          <c:showBubbleSize val="0"/>
          <c:showLeaderLines val="1"/>
        </c:dLbls>
      </c:pie3DChart>
      <c:spPr>
        <a:noFill/>
        <a:ln>
          <a:noFill/>
        </a:ln>
        <a:effectLst/>
      </c:spPr>
    </c:plotArea>
    <c:plotVisOnly val="1"/>
    <c:dispBlanksAs val="gap"/>
    <c:showDLblsOverMax val="0"/>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view3D>
      <c:rotX val="30"/>
      <c:rotY val="0"/>
      <c:depthPercent val="100"/>
      <c:rAngAx val="0"/>
    </c:view3D>
    <c:floor>
      <c:thickness val="0"/>
      <c:spPr>
        <a:noFill/>
        <a:ln w="6350" cap="flat" cmpd="sng" algn="ctr">
          <a:noFill/>
          <a:prstDash val="solid"/>
          <a:round/>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explosion val="8"/>
            <c:spPr>
              <a:solidFill>
                <a:schemeClr val="accent4">
                  <a:shade val="58000"/>
                </a:schemeClr>
              </a:solidFill>
              <a:ln>
                <a:noFill/>
              </a:ln>
              <a:effectLst/>
              <a:sp3d>
                <a:contourClr>
                  <a:schemeClr val="lt1"/>
                </a:contourClr>
              </a:sp3d>
            </c:spPr>
            <c:extLst>
              <c:ext xmlns:c16="http://schemas.microsoft.com/office/drawing/2014/chart" uri="{C3380CC4-5D6E-409C-BE32-E72D297353CC}">
                <c16:uniqueId val="{00000001-4635-4681-8072-87C0864106E7}"/>
              </c:ext>
            </c:extLst>
          </c:dPt>
          <c:dPt>
            <c:idx val="1"/>
            <c:bubble3D val="0"/>
            <c:spPr>
              <a:solidFill>
                <a:schemeClr val="accent4">
                  <a:shade val="86000"/>
                </a:schemeClr>
              </a:solidFill>
              <a:ln>
                <a:noFill/>
              </a:ln>
              <a:effectLst/>
              <a:sp3d>
                <a:contourClr>
                  <a:schemeClr val="lt1"/>
                </a:contourClr>
              </a:sp3d>
            </c:spPr>
            <c:extLst>
              <c:ext xmlns:c16="http://schemas.microsoft.com/office/drawing/2014/chart" uri="{C3380CC4-5D6E-409C-BE32-E72D297353CC}">
                <c16:uniqueId val="{00000003-4635-4681-8072-87C0864106E7}"/>
              </c:ext>
            </c:extLst>
          </c:dPt>
          <c:dPt>
            <c:idx val="2"/>
            <c:bubble3D val="0"/>
            <c:spPr>
              <a:solidFill>
                <a:schemeClr val="accent4">
                  <a:tint val="86000"/>
                </a:schemeClr>
              </a:solidFill>
              <a:ln>
                <a:noFill/>
              </a:ln>
              <a:effectLst/>
              <a:sp3d>
                <a:contourClr>
                  <a:schemeClr val="lt1"/>
                </a:contourClr>
              </a:sp3d>
            </c:spPr>
            <c:extLst>
              <c:ext xmlns:c16="http://schemas.microsoft.com/office/drawing/2014/chart" uri="{C3380CC4-5D6E-409C-BE32-E72D297353CC}">
                <c16:uniqueId val="{00000005-4635-4681-8072-87C0864106E7}"/>
              </c:ext>
            </c:extLst>
          </c:dPt>
          <c:dPt>
            <c:idx val="3"/>
            <c:bubble3D val="0"/>
            <c:spPr>
              <a:solidFill>
                <a:schemeClr val="accent4">
                  <a:tint val="58000"/>
                </a:schemeClr>
              </a:solidFill>
              <a:ln>
                <a:noFill/>
              </a:ln>
              <a:effectLst/>
              <a:sp3d>
                <a:contourClr>
                  <a:schemeClr val="lt1"/>
                </a:contourClr>
              </a:sp3d>
            </c:spPr>
            <c:extLst>
              <c:ext xmlns:c16="http://schemas.microsoft.com/office/drawing/2014/chart" uri="{C3380CC4-5D6E-409C-BE32-E72D297353CC}">
                <c16:uniqueId val="{00000007-4635-4681-8072-87C0864106E7}"/>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7</c:v>
                </c:pt>
                <c:pt idx="1">
                  <c:v>1</c:v>
                </c:pt>
                <c:pt idx="2">
                  <c:v>1.4</c:v>
                </c:pt>
                <c:pt idx="3">
                  <c:v>4</c:v>
                </c:pt>
              </c:numCache>
            </c:numRef>
          </c:val>
          <c:extLst>
            <c:ext xmlns:c16="http://schemas.microsoft.com/office/drawing/2014/chart" uri="{C3380CC4-5D6E-409C-BE32-E72D297353CC}">
              <c16:uniqueId val="{00000008-4635-4681-8072-87C0864106E7}"/>
            </c:ext>
          </c:extLst>
        </c:ser>
        <c:dLbls>
          <c:showLegendKey val="0"/>
          <c:showVal val="0"/>
          <c:showCatName val="0"/>
          <c:showSerName val="0"/>
          <c:showPercent val="0"/>
          <c:showBubbleSize val="0"/>
          <c:showLeaderLines val="1"/>
        </c:dLbls>
      </c:pie3DChart>
      <c:spPr>
        <a:noFill/>
        <a:ln>
          <a:noFill/>
        </a:ln>
        <a:effectLst/>
      </c:spPr>
    </c:plotArea>
    <c:plotVisOnly val="1"/>
    <c:dispBlanksAs val="gap"/>
    <c:showDLblsOverMax val="0"/>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30"/>
      <c:rotY val="0"/>
      <c:depthPercent val="100"/>
      <c:rAngAx val="0"/>
    </c:view3D>
    <c:floor>
      <c:thickness val="0"/>
      <c:spPr>
        <a:noFill/>
        <a:ln w="6350" cap="flat" cmpd="sng" algn="ctr">
          <a:noFill/>
          <a:prstDash val="solid"/>
          <a:round/>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explosion val="8"/>
            <c:spPr>
              <a:solidFill>
                <a:schemeClr val="accent3">
                  <a:shade val="58000"/>
                </a:schemeClr>
              </a:solidFill>
              <a:ln>
                <a:noFill/>
              </a:ln>
              <a:effectLst/>
              <a:sp3d>
                <a:contourClr>
                  <a:schemeClr val="lt1"/>
                </a:contourClr>
              </a:sp3d>
            </c:spPr>
            <c:extLst>
              <c:ext xmlns:c16="http://schemas.microsoft.com/office/drawing/2014/chart" uri="{C3380CC4-5D6E-409C-BE32-E72D297353CC}">
                <c16:uniqueId val="{00000001-7949-454C-8DB4-865DAC26EAEF}"/>
              </c:ext>
            </c:extLst>
          </c:dPt>
          <c:dPt>
            <c:idx val="1"/>
            <c:bubble3D val="0"/>
            <c:spPr>
              <a:solidFill>
                <a:schemeClr val="accent3">
                  <a:shade val="86000"/>
                </a:schemeClr>
              </a:solidFill>
              <a:ln>
                <a:noFill/>
              </a:ln>
              <a:effectLst/>
              <a:sp3d>
                <a:contourClr>
                  <a:schemeClr val="lt1"/>
                </a:contourClr>
              </a:sp3d>
            </c:spPr>
            <c:extLst>
              <c:ext xmlns:c16="http://schemas.microsoft.com/office/drawing/2014/chart" uri="{C3380CC4-5D6E-409C-BE32-E72D297353CC}">
                <c16:uniqueId val="{00000003-7949-454C-8DB4-865DAC26EAEF}"/>
              </c:ext>
            </c:extLst>
          </c:dPt>
          <c:dPt>
            <c:idx val="2"/>
            <c:bubble3D val="0"/>
            <c:spPr>
              <a:solidFill>
                <a:schemeClr val="accent3">
                  <a:tint val="86000"/>
                </a:schemeClr>
              </a:solidFill>
              <a:ln>
                <a:noFill/>
              </a:ln>
              <a:effectLst/>
              <a:sp3d>
                <a:contourClr>
                  <a:schemeClr val="lt1"/>
                </a:contourClr>
              </a:sp3d>
            </c:spPr>
            <c:extLst>
              <c:ext xmlns:c16="http://schemas.microsoft.com/office/drawing/2014/chart" uri="{C3380CC4-5D6E-409C-BE32-E72D297353CC}">
                <c16:uniqueId val="{00000005-7949-454C-8DB4-865DAC26EAEF}"/>
              </c:ext>
            </c:extLst>
          </c:dPt>
          <c:dPt>
            <c:idx val="3"/>
            <c:bubble3D val="0"/>
            <c:spPr>
              <a:solidFill>
                <a:schemeClr val="accent3">
                  <a:tint val="58000"/>
                </a:schemeClr>
              </a:solidFill>
              <a:ln>
                <a:noFill/>
              </a:ln>
              <a:effectLst/>
              <a:sp3d>
                <a:contourClr>
                  <a:schemeClr val="lt1"/>
                </a:contourClr>
              </a:sp3d>
            </c:spPr>
            <c:extLst>
              <c:ext xmlns:c16="http://schemas.microsoft.com/office/drawing/2014/chart" uri="{C3380CC4-5D6E-409C-BE32-E72D297353CC}">
                <c16:uniqueId val="{00000007-7949-454C-8DB4-865DAC26EAEF}"/>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7949-454C-8DB4-865DAC26EAEF}"/>
            </c:ext>
          </c:extLst>
        </c:ser>
        <c:dLbls>
          <c:showLegendKey val="0"/>
          <c:showVal val="0"/>
          <c:showCatName val="0"/>
          <c:showSerName val="0"/>
          <c:showPercent val="0"/>
          <c:showBubbleSize val="0"/>
          <c:showLeaderLines val="1"/>
        </c:dLbls>
      </c:pie3DChart>
      <c:spPr>
        <a:noFill/>
        <a:ln>
          <a:noFill/>
        </a:ln>
        <a:effectLst/>
      </c:spPr>
    </c:plotArea>
    <c:plotVisOnly val="1"/>
    <c:dispBlanksAs val="gap"/>
    <c:showDLblsOverMax val="0"/>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Series 1</c:v>
                </c:pt>
              </c:strCache>
            </c:strRef>
          </c:tx>
          <c:spPr>
            <a:solidFill>
              <a:schemeClr val="accent1">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386-4A69-A09D-BC3D280F126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386-4A69-A09D-BC3D280F126D}"/>
            </c:ext>
          </c:extLst>
        </c:ser>
        <c:ser>
          <c:idx val="2"/>
          <c:order val="2"/>
          <c:tx>
            <c:strRef>
              <c:f>Sheet1!$D$1</c:f>
              <c:strCache>
                <c:ptCount val="1"/>
                <c:pt idx="0">
                  <c:v>Series 3</c:v>
                </c:pt>
              </c:strCache>
            </c:strRef>
          </c:tx>
          <c:spPr>
            <a:solidFill>
              <a:schemeClr val="accent1">
                <a:tint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386-4A69-A09D-BC3D280F126D}"/>
            </c:ext>
          </c:extLst>
        </c:ser>
        <c:dLbls>
          <c:showLegendKey val="0"/>
          <c:showVal val="0"/>
          <c:showCatName val="0"/>
          <c:showSerName val="0"/>
          <c:showPercent val="0"/>
          <c:showBubbleSize val="0"/>
        </c:dLbls>
        <c:gapWidth val="150"/>
        <c:overlap val="100"/>
        <c:axId val="27206095"/>
        <c:axId val="27211087"/>
      </c:barChart>
      <c:catAx>
        <c:axId val="272060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bg2"/>
                </a:solidFill>
                <a:latin typeface="+mn-lt"/>
                <a:ea typeface="+mn-ea"/>
                <a:cs typeface="+mn-cs"/>
              </a:defRPr>
            </a:pPr>
            <a:endParaRPr lang="en-US"/>
          </a:p>
        </c:txPr>
        <c:crossAx val="27211087"/>
        <c:crosses val="autoZero"/>
        <c:auto val="1"/>
        <c:lblAlgn val="ctr"/>
        <c:lblOffset val="100"/>
        <c:noMultiLvlLbl val="0"/>
      </c:catAx>
      <c:valAx>
        <c:axId val="2721108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27206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lineChart>
        <c:grouping val="standard"/>
        <c:varyColors val="0"/>
        <c:ser>
          <c:idx val="0"/>
          <c:order val="0"/>
          <c:tx>
            <c:strRef>
              <c:f>Sheet1!$B$1</c:f>
              <c:strCache>
                <c:ptCount val="1"/>
                <c:pt idx="0">
                  <c:v>Enter Text Here</c:v>
                </c:pt>
              </c:strCache>
            </c:strRef>
          </c:tx>
          <c:spPr>
            <a:ln w="19050" cap="rnd" cmpd="sng" algn="ctr">
              <a:solidFill>
                <a:schemeClr val="accent1">
                  <a:shade val="76000"/>
                </a:schemeClr>
              </a:solidFill>
              <a:prstDash val="solid"/>
              <a:round/>
            </a:ln>
            <a:effectLst/>
          </c:spPr>
          <c:marker>
            <c:symbol val="circle"/>
            <c:size val="13"/>
            <c:spPr>
              <a:solidFill>
                <a:schemeClr val="accent1">
                  <a:shade val="76000"/>
                </a:schemeClr>
              </a:solidFill>
              <a:ln w="6350" cap="flat" cmpd="sng" algn="ctr">
                <a:solidFill>
                  <a:schemeClr val="accent1">
                    <a:shade val="76000"/>
                  </a:schemeClr>
                </a:solidFill>
                <a:prstDash val="solid"/>
                <a:round/>
              </a:ln>
              <a:effectLst/>
            </c:spPr>
          </c:marker>
          <c:dPt>
            <c:idx val="0"/>
            <c:bubble3D val="0"/>
            <c:extLst>
              <c:ext xmlns:c16="http://schemas.microsoft.com/office/drawing/2014/chart" uri="{C3380CC4-5D6E-409C-BE32-E72D297353CC}">
                <c16:uniqueId val="{00000000-96F7-4E08-9DCF-66ED47C8AF30}"/>
              </c:ext>
            </c:extLst>
          </c:dPt>
          <c:dPt>
            <c:idx val="1"/>
            <c:bubble3D val="0"/>
            <c:extLst>
              <c:ext xmlns:c16="http://schemas.microsoft.com/office/drawing/2014/chart" uri="{C3380CC4-5D6E-409C-BE32-E72D297353CC}">
                <c16:uniqueId val="{00000001-96F7-4E08-9DCF-66ED47C8AF30}"/>
              </c:ext>
            </c:extLst>
          </c:dPt>
          <c:dPt>
            <c:idx val="2"/>
            <c:bubble3D val="0"/>
            <c:extLst>
              <c:ext xmlns:c16="http://schemas.microsoft.com/office/drawing/2014/chart" uri="{C3380CC4-5D6E-409C-BE32-E72D297353CC}">
                <c16:uniqueId val="{00000002-96F7-4E08-9DCF-66ED47C8AF30}"/>
              </c:ext>
            </c:extLst>
          </c:dPt>
          <c:dPt>
            <c:idx val="3"/>
            <c:bubble3D val="0"/>
            <c:extLst>
              <c:ext xmlns:c16="http://schemas.microsoft.com/office/drawing/2014/chart" uri="{C3380CC4-5D6E-409C-BE32-E72D297353CC}">
                <c16:uniqueId val="{00000003-96F7-4E08-9DCF-66ED47C8AF30}"/>
              </c:ext>
            </c:extLst>
          </c:dPt>
          <c:dPt>
            <c:idx val="4"/>
            <c:bubble3D val="0"/>
            <c:extLst>
              <c:ext xmlns:c16="http://schemas.microsoft.com/office/drawing/2014/chart" uri="{C3380CC4-5D6E-409C-BE32-E72D297353CC}">
                <c16:uniqueId val="{00000004-96F7-4E08-9DCF-66ED47C8AF30}"/>
              </c:ext>
            </c:extLst>
          </c:dPt>
          <c:dPt>
            <c:idx val="5"/>
            <c:bubble3D val="0"/>
            <c:extLst>
              <c:ext xmlns:c16="http://schemas.microsoft.com/office/drawing/2014/chart" uri="{C3380CC4-5D6E-409C-BE32-E72D297353CC}">
                <c16:uniqueId val="{00000005-96F7-4E08-9DCF-66ED47C8AF30}"/>
              </c:ext>
            </c:extLst>
          </c:dPt>
          <c:dPt>
            <c:idx val="6"/>
            <c:bubble3D val="0"/>
            <c:extLst>
              <c:ext xmlns:c16="http://schemas.microsoft.com/office/drawing/2014/chart" uri="{C3380CC4-5D6E-409C-BE32-E72D297353CC}">
                <c16:uniqueId val="{00000006-96F7-4E08-9DCF-66ED47C8AF30}"/>
              </c:ext>
            </c:extLst>
          </c:dPt>
          <c:dPt>
            <c:idx val="7"/>
            <c:bubble3D val="0"/>
            <c:extLst>
              <c:ext xmlns:c16="http://schemas.microsoft.com/office/drawing/2014/chart" uri="{C3380CC4-5D6E-409C-BE32-E72D297353CC}">
                <c16:uniqueId val="{00000007-96F7-4E08-9DCF-66ED47C8AF30}"/>
              </c:ext>
            </c:extLst>
          </c:dPt>
          <c:dPt>
            <c:idx val="8"/>
            <c:bubble3D val="0"/>
            <c:extLst>
              <c:ext xmlns:c16="http://schemas.microsoft.com/office/drawing/2014/chart" uri="{C3380CC4-5D6E-409C-BE32-E72D297353CC}">
                <c16:uniqueId val="{00000008-96F7-4E08-9DCF-66ED47C8AF30}"/>
              </c:ext>
            </c:extLst>
          </c:dPt>
          <c:dPt>
            <c:idx val="9"/>
            <c:bubble3D val="0"/>
            <c:extLst>
              <c:ext xmlns:c16="http://schemas.microsoft.com/office/drawing/2014/chart" uri="{C3380CC4-5D6E-409C-BE32-E72D297353CC}">
                <c16:uniqueId val="{00000009-96F7-4E08-9DCF-66ED47C8AF30}"/>
              </c:ext>
            </c:extLst>
          </c:dPt>
          <c:dPt>
            <c:idx val="10"/>
            <c:bubble3D val="0"/>
            <c:extLst>
              <c:ext xmlns:c16="http://schemas.microsoft.com/office/drawing/2014/chart" uri="{C3380CC4-5D6E-409C-BE32-E72D297353CC}">
                <c16:uniqueId val="{0000000A-96F7-4E08-9DCF-66ED47C8AF30}"/>
              </c:ext>
            </c:extLst>
          </c:dPt>
          <c:dPt>
            <c:idx val="11"/>
            <c:bubble3D val="0"/>
            <c:extLst>
              <c:ext xmlns:c16="http://schemas.microsoft.com/office/drawing/2014/chart" uri="{C3380CC4-5D6E-409C-BE32-E72D297353CC}">
                <c16:uniqueId val="{0000000B-96F7-4E08-9DCF-66ED47C8AF30}"/>
              </c:ext>
            </c:extLst>
          </c:dPt>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General</c:formatCode>
                <c:ptCount val="12"/>
                <c:pt idx="0">
                  <c:v>40</c:v>
                </c:pt>
                <c:pt idx="1">
                  <c:v>45</c:v>
                </c:pt>
                <c:pt idx="2">
                  <c:v>40</c:v>
                </c:pt>
                <c:pt idx="3">
                  <c:v>35</c:v>
                </c:pt>
                <c:pt idx="4">
                  <c:v>30</c:v>
                </c:pt>
                <c:pt idx="5">
                  <c:v>28</c:v>
                </c:pt>
                <c:pt idx="6">
                  <c:v>25</c:v>
                </c:pt>
                <c:pt idx="7">
                  <c:v>20</c:v>
                </c:pt>
                <c:pt idx="8">
                  <c:v>50</c:v>
                </c:pt>
                <c:pt idx="9">
                  <c:v>55</c:v>
                </c:pt>
                <c:pt idx="10">
                  <c:v>70</c:v>
                </c:pt>
                <c:pt idx="11">
                  <c:v>60</c:v>
                </c:pt>
              </c:numCache>
            </c:numRef>
          </c:val>
          <c:smooth val="1"/>
          <c:extLst>
            <c:ext xmlns:c16="http://schemas.microsoft.com/office/drawing/2014/chart" uri="{C3380CC4-5D6E-409C-BE32-E72D297353CC}">
              <c16:uniqueId val="{0000000C-96F7-4E08-9DCF-66ED47C8AF30}"/>
            </c:ext>
          </c:extLst>
        </c:ser>
        <c:ser>
          <c:idx val="1"/>
          <c:order val="1"/>
          <c:tx>
            <c:strRef>
              <c:f>Sheet1!$C$1</c:f>
              <c:strCache>
                <c:ptCount val="1"/>
                <c:pt idx="0">
                  <c:v>Enter Text Here2</c:v>
                </c:pt>
              </c:strCache>
            </c:strRef>
          </c:tx>
          <c:spPr>
            <a:ln w="19050" cap="rnd" cmpd="sng" algn="ctr">
              <a:solidFill>
                <a:schemeClr val="accent1">
                  <a:tint val="77000"/>
                </a:schemeClr>
              </a:solidFill>
              <a:prstDash val="solid"/>
              <a:round/>
            </a:ln>
            <a:effectLst/>
          </c:spPr>
          <c:marker>
            <c:symbol val="circle"/>
            <c:size val="13"/>
            <c:spPr>
              <a:solidFill>
                <a:schemeClr val="accent1">
                  <a:tint val="77000"/>
                </a:schemeClr>
              </a:solidFill>
              <a:ln w="6350" cap="flat" cmpd="sng" algn="ctr">
                <a:solidFill>
                  <a:schemeClr val="accent1">
                    <a:tint val="77000"/>
                  </a:schemeClr>
                </a:solidFill>
                <a:prstDash val="solid"/>
                <a:round/>
              </a:ln>
              <a:effectLst/>
            </c:spPr>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General</c:formatCode>
                <c:ptCount val="12"/>
                <c:pt idx="0">
                  <c:v>10</c:v>
                </c:pt>
                <c:pt idx="1">
                  <c:v>12</c:v>
                </c:pt>
                <c:pt idx="2">
                  <c:v>14</c:v>
                </c:pt>
                <c:pt idx="3">
                  <c:v>10</c:v>
                </c:pt>
                <c:pt idx="4">
                  <c:v>10</c:v>
                </c:pt>
                <c:pt idx="5">
                  <c:v>10</c:v>
                </c:pt>
                <c:pt idx="6">
                  <c:v>10</c:v>
                </c:pt>
                <c:pt idx="7">
                  <c:v>10</c:v>
                </c:pt>
                <c:pt idx="8">
                  <c:v>23</c:v>
                </c:pt>
                <c:pt idx="9">
                  <c:v>20</c:v>
                </c:pt>
                <c:pt idx="10">
                  <c:v>35</c:v>
                </c:pt>
                <c:pt idx="11">
                  <c:v>20</c:v>
                </c:pt>
              </c:numCache>
            </c:numRef>
          </c:val>
          <c:smooth val="1"/>
          <c:extLst>
            <c:ext xmlns:c16="http://schemas.microsoft.com/office/drawing/2014/chart" uri="{C3380CC4-5D6E-409C-BE32-E72D297353CC}">
              <c16:uniqueId val="{0000000D-96F7-4E08-9DCF-66ED47C8AF30}"/>
            </c:ext>
          </c:extLst>
        </c:ser>
        <c:dLbls>
          <c:showLegendKey val="0"/>
          <c:showVal val="0"/>
          <c:showCatName val="0"/>
          <c:showSerName val="0"/>
          <c:showPercent val="0"/>
          <c:showBubbleSize val="0"/>
        </c:dLbls>
        <c:marker val="1"/>
        <c:smooth val="0"/>
        <c:axId val="1444067832"/>
        <c:axId val="1444065208"/>
        <c:extLst/>
      </c:lineChart>
      <c:catAx>
        <c:axId val="1444067832"/>
        <c:scaling>
          <c:orientation val="minMax"/>
        </c:scaling>
        <c:delete val="1"/>
        <c:axPos val="b"/>
        <c:numFmt formatCode="General" sourceLinked="1"/>
        <c:majorTickMark val="out"/>
        <c:minorTickMark val="none"/>
        <c:tickLblPos val="nextTo"/>
        <c:crossAx val="1444065208"/>
        <c:crosses val="autoZero"/>
        <c:auto val="1"/>
        <c:lblAlgn val="ctr"/>
        <c:lblOffset val="100"/>
        <c:noMultiLvlLbl val="0"/>
      </c:catAx>
      <c:valAx>
        <c:axId val="1444065208"/>
        <c:scaling>
          <c:orientation val="minMax"/>
        </c:scaling>
        <c:delete val="1"/>
        <c:axPos val="l"/>
        <c:numFmt formatCode="General" sourceLinked="1"/>
        <c:majorTickMark val="out"/>
        <c:minorTickMark val="none"/>
        <c:tickLblPos val="nextTo"/>
        <c:crossAx val="1444067832"/>
        <c:crosses val="autoZero"/>
        <c:crossBetween val="between"/>
      </c:valAx>
      <c:spPr>
        <a:noFill/>
        <a:ln>
          <a:noFill/>
        </a:ln>
        <a:effectLst/>
      </c:spPr>
    </c:plotArea>
    <c:legend>
      <c:legendPos val="b"/>
      <c:layout>
        <c:manualLayout>
          <c:xMode val="edge"/>
          <c:yMode val="edge"/>
          <c:x val="3.4779593793322128E-2"/>
          <c:y val="0.24297771736327978"/>
          <c:w val="0.30084234214768535"/>
          <c:h val="5.5354735607370087E-2"/>
        </c:manualLayout>
      </c:layout>
      <c:overlay val="0"/>
      <c:spPr>
        <a:noFill/>
        <a:ln>
          <a:noFill/>
        </a:ln>
        <a:effectLst/>
      </c:spPr>
      <c:txPr>
        <a:bodyPr rot="0" spcFirstLastPara="1" vertOverflow="ellipsis" vert="horz" wrap="square" anchor="ctr" anchorCtr="1"/>
        <a:lstStyle/>
        <a:p>
          <a:pPr>
            <a:defRPr sz="1300"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cap="flat" cmpd="sng" algn="ctr">
      <a:noFill/>
      <a:prstDash val="solid"/>
      <a:miter lim="800000"/>
    </a:ln>
    <a:effectLst/>
  </c:spPr>
  <c:txPr>
    <a:bodyPr/>
    <a:lstStyle/>
    <a:p>
      <a:pPr>
        <a:defRPr>
          <a:solidFill>
            <a:schemeClr val="bg2"/>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vert="horz"/>
        <a:lstStyle/>
        <a:p>
          <a:pPr>
            <a:defRPr/>
          </a:pPr>
          <a:endParaRPr lang="en-US"/>
        </a:p>
      </c:txPr>
    </c:title>
    <c:autoTitleDeleted val="0"/>
    <c:view3D>
      <c:rotX val="90"/>
      <c:rotY val="0"/>
      <c:rAngAx val="0"/>
      <c:perspective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surfaceChart>
        <c:wireframe val="1"/>
        <c:ser>
          <c:idx val="0"/>
          <c:order val="0"/>
          <c:tx>
            <c:strRef>
              <c:f>Sheet1!$B$1</c:f>
              <c:strCache>
                <c:ptCount val="1"/>
                <c:pt idx="0">
                  <c:v>Series 1</c:v>
                </c:pt>
              </c:strCache>
            </c:strRef>
          </c:tx>
          <c:spPr>
            <a:ln w="9525" cap="rnd">
              <a:solidFill>
                <a:schemeClr val="accent1"/>
              </a:solidFill>
              <a:round/>
            </a:ln>
            <a:effectLst/>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BF1-4DB5-9E1B-9E2F2D1D6219}"/>
            </c:ext>
          </c:extLst>
        </c:ser>
        <c:ser>
          <c:idx val="1"/>
          <c:order val="1"/>
          <c:tx>
            <c:strRef>
              <c:f>Sheet1!$C$1</c:f>
              <c:strCache>
                <c:ptCount val="1"/>
                <c:pt idx="0">
                  <c:v>Series 2</c:v>
                </c:pt>
              </c:strCache>
            </c:strRef>
          </c:tx>
          <c:spPr>
            <a:ln w="9525" cap="rnd">
              <a:solidFill>
                <a:schemeClr val="accent2"/>
              </a:solidFill>
              <a:round/>
            </a:ln>
            <a:effectLst/>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BF1-4DB5-9E1B-9E2F2D1D6219}"/>
            </c:ext>
          </c:extLst>
        </c:ser>
        <c:ser>
          <c:idx val="2"/>
          <c:order val="2"/>
          <c:tx>
            <c:strRef>
              <c:f>Sheet1!$D$1</c:f>
              <c:strCache>
                <c:ptCount val="1"/>
                <c:pt idx="0">
                  <c:v>Series 3</c:v>
                </c:pt>
              </c:strCache>
            </c:strRef>
          </c:tx>
          <c:spPr>
            <a:ln w="9525" cap="rnd">
              <a:solidFill>
                <a:schemeClr val="accent3"/>
              </a:solidFill>
              <a:round/>
            </a:ln>
            <a:effectLst/>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BF1-4DB5-9E1B-9E2F2D1D6219}"/>
            </c:ext>
          </c:extLst>
        </c:ser>
        <c:bandFmts>
          <c:bandFmt>
            <c:idx val="0"/>
            <c:spPr>
              <a:ln w="9525" cap="rnd">
                <a:solidFill>
                  <a:schemeClr val="accent1"/>
                </a:solidFill>
                <a:round/>
              </a:ln>
              <a:effectLst/>
            </c:spPr>
          </c:bandFmt>
          <c:bandFmt>
            <c:idx val="1"/>
            <c:spPr>
              <a:ln w="9525" cap="rnd">
                <a:solidFill>
                  <a:schemeClr val="accent2"/>
                </a:solidFill>
                <a:round/>
              </a:ln>
              <a:effectLst/>
            </c:spPr>
          </c:bandFmt>
          <c:bandFmt>
            <c:idx val="2"/>
            <c:spPr>
              <a:ln w="9525" cap="rnd">
                <a:solidFill>
                  <a:schemeClr val="accent3"/>
                </a:solidFill>
                <a:round/>
              </a:ln>
              <a:effectLst/>
            </c:spPr>
          </c:bandFmt>
          <c:bandFmt>
            <c:idx val="3"/>
            <c:spPr>
              <a:ln w="9525" cap="rnd">
                <a:solidFill>
                  <a:schemeClr val="accent4"/>
                </a:solidFill>
                <a:round/>
              </a:ln>
              <a:effectLst/>
            </c:spPr>
          </c:bandFmt>
          <c:bandFmt>
            <c:idx val="4"/>
            <c:spPr>
              <a:ln w="9525" cap="rnd">
                <a:solidFill>
                  <a:schemeClr val="accent5"/>
                </a:solidFill>
                <a:round/>
              </a:ln>
              <a:effectLst/>
            </c:spPr>
          </c:bandFmt>
          <c:bandFmt>
            <c:idx val="5"/>
            <c:spPr>
              <a:ln w="9525" cap="rnd">
                <a:solidFill>
                  <a:schemeClr val="accent6"/>
                </a:solidFill>
                <a:round/>
              </a:ln>
              <a:effectLst/>
            </c:spPr>
          </c:bandFmt>
          <c:bandFmt>
            <c:idx val="6"/>
            <c:spPr>
              <a:ln w="9525" cap="rnd">
                <a:solidFill>
                  <a:schemeClr val="accent1">
                    <a:lumMod val="60000"/>
                  </a:schemeClr>
                </a:solidFill>
                <a:round/>
              </a:ln>
              <a:effectLst/>
            </c:spPr>
          </c:bandFmt>
          <c:bandFmt>
            <c:idx val="7"/>
            <c:spPr>
              <a:ln w="9525" cap="rnd">
                <a:solidFill>
                  <a:schemeClr val="accent2">
                    <a:lumMod val="60000"/>
                  </a:schemeClr>
                </a:solidFill>
                <a:round/>
              </a:ln>
              <a:effectLst/>
            </c:spPr>
          </c:bandFmt>
          <c:bandFmt>
            <c:idx val="8"/>
            <c:spPr>
              <a:ln w="9525" cap="rnd">
                <a:solidFill>
                  <a:schemeClr val="accent3">
                    <a:lumMod val="60000"/>
                  </a:schemeClr>
                </a:solidFill>
                <a:round/>
              </a:ln>
              <a:effectLst/>
            </c:spPr>
          </c:bandFmt>
          <c:bandFmt>
            <c:idx val="9"/>
            <c:spPr>
              <a:ln w="9525" cap="rnd">
                <a:solidFill>
                  <a:schemeClr val="accent4">
                    <a:lumMod val="60000"/>
                  </a:schemeClr>
                </a:solidFill>
                <a:round/>
              </a:ln>
              <a:effectLst/>
            </c:spPr>
          </c:bandFmt>
          <c:bandFmt>
            <c:idx val="10"/>
            <c:spPr>
              <a:ln w="9525" cap="rnd">
                <a:solidFill>
                  <a:schemeClr val="accent5">
                    <a:lumMod val="60000"/>
                  </a:schemeClr>
                </a:solidFill>
                <a:round/>
              </a:ln>
              <a:effectLst/>
            </c:spPr>
          </c:bandFmt>
          <c:bandFmt>
            <c:idx val="11"/>
            <c:spPr>
              <a:ln w="9525" cap="rnd">
                <a:solidFill>
                  <a:schemeClr val="accent6">
                    <a:lumMod val="60000"/>
                  </a:schemeClr>
                </a:solidFill>
                <a:round/>
              </a:ln>
              <a:effectLst/>
            </c:spPr>
          </c:bandFmt>
          <c:bandFmt>
            <c:idx val="12"/>
            <c:spPr>
              <a:ln w="9525" cap="rnd">
                <a:solidFill>
                  <a:schemeClr val="accent1">
                    <a:lumMod val="80000"/>
                    <a:lumOff val="20000"/>
                  </a:schemeClr>
                </a:solidFill>
                <a:round/>
              </a:ln>
              <a:effectLst/>
            </c:spPr>
          </c:bandFmt>
          <c:bandFmt>
            <c:idx val="13"/>
            <c:spPr>
              <a:ln w="9525" cap="rnd">
                <a:solidFill>
                  <a:schemeClr val="accent2">
                    <a:lumMod val="80000"/>
                    <a:lumOff val="20000"/>
                  </a:schemeClr>
                </a:solidFill>
                <a:round/>
              </a:ln>
              <a:effectLst/>
            </c:spPr>
          </c:bandFmt>
          <c:bandFmt>
            <c:idx val="14"/>
            <c:spPr>
              <a:ln w="9525" cap="rnd">
                <a:solidFill>
                  <a:schemeClr val="accent3">
                    <a:lumMod val="80000"/>
                    <a:lumOff val="20000"/>
                  </a:schemeClr>
                </a:solidFill>
                <a:round/>
              </a:ln>
              <a:effectLst/>
            </c:spPr>
          </c:bandFmt>
        </c:bandFmts>
        <c:axId val="827165855"/>
        <c:axId val="827172927"/>
        <c:axId val="992051359"/>
      </c:surfaceChart>
      <c:catAx>
        <c:axId val="82716585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827172927"/>
        <c:crosses val="autoZero"/>
        <c:auto val="1"/>
        <c:lblAlgn val="ctr"/>
        <c:lblOffset val="100"/>
        <c:noMultiLvlLbl val="0"/>
      </c:catAx>
      <c:valAx>
        <c:axId val="827172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a:noFill/>
          </a:ln>
          <a:effectLst/>
        </c:spPr>
        <c:txPr>
          <a:bodyPr rot="-60000000" vert="horz"/>
          <a:lstStyle/>
          <a:p>
            <a:pPr>
              <a:defRPr/>
            </a:pPr>
            <a:endParaRPr lang="en-US"/>
          </a:p>
        </c:txPr>
        <c:crossAx val="827165855"/>
        <c:crosses val="autoZero"/>
        <c:crossBetween val="midCat"/>
      </c:valAx>
      <c:serAx>
        <c:axId val="992051359"/>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827172927"/>
        <c:crosses val="autoZero"/>
      </c:serAx>
      <c:spPr>
        <a:noFill/>
        <a:ln>
          <a:noFill/>
        </a:ln>
        <a:effectLst/>
      </c:spPr>
    </c:plotArea>
    <c:legend>
      <c:legendPos val="b"/>
      <c:overlay val="0"/>
      <c:spPr>
        <a:noFill/>
        <a:ln>
          <a:noFill/>
        </a:ln>
        <a:effectLst/>
      </c:spPr>
      <c:txPr>
        <a:bodyPr rot="0" vert="horz"/>
        <a:lstStyle/>
        <a:p>
          <a:pPr rtl="0">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2">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76F-4932-A351-B1FC37087B7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76F-4932-A351-B1FC37087B72}"/>
            </c:ext>
          </c:extLst>
        </c:ser>
        <c:ser>
          <c:idx val="2"/>
          <c:order val="2"/>
          <c:tx>
            <c:strRef>
              <c:f>Sheet1!$D$1</c:f>
              <c:strCache>
                <c:ptCount val="1"/>
                <c:pt idx="0">
                  <c:v>Series 3</c:v>
                </c:pt>
              </c:strCache>
            </c:strRef>
          </c:tx>
          <c:spPr>
            <a:solidFill>
              <a:schemeClr val="accent2">
                <a:tint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76F-4932-A351-B1FC37087B72}"/>
            </c:ext>
          </c:extLst>
        </c:ser>
        <c:dLbls>
          <c:showLegendKey val="0"/>
          <c:showVal val="0"/>
          <c:showCatName val="0"/>
          <c:showSerName val="0"/>
          <c:showPercent val="0"/>
          <c:showBubbleSize val="0"/>
        </c:dLbls>
        <c:gapWidth val="182"/>
        <c:axId val="2033205584"/>
        <c:axId val="2033204752"/>
      </c:barChart>
      <c:catAx>
        <c:axId val="20332055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2033204752"/>
        <c:crosses val="autoZero"/>
        <c:auto val="1"/>
        <c:lblAlgn val="ctr"/>
        <c:lblOffset val="100"/>
        <c:noMultiLvlLbl val="0"/>
      </c:catAx>
      <c:valAx>
        <c:axId val="20332047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2033205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Sheet1!$A$2:$A$77</cx:f>
        <cx:lvl ptCount="76" formatCode="General">
          <cx:pt idx="0">1</cx:pt>
          <cx:pt idx="1">3</cx:pt>
          <cx:pt idx="2">3</cx:pt>
          <cx:pt idx="3">3</cx:pt>
          <cx:pt idx="4">5</cx:pt>
          <cx:pt idx="5">6</cx:pt>
          <cx:pt idx="7">6</cx:pt>
          <cx:pt idx="8">7</cx:pt>
          <cx:pt idx="10">8</cx:pt>
          <cx:pt idx="11">9</cx:pt>
          <cx:pt idx="12">9</cx:pt>
          <cx:pt idx="13">9</cx:pt>
          <cx:pt idx="14">9</cx:pt>
          <cx:pt idx="16">10</cx:pt>
          <cx:pt idx="17">10</cx:pt>
          <cx:pt idx="18">10</cx:pt>
          <cx:pt idx="19">10</cx:pt>
          <cx:pt idx="20">10</cx:pt>
          <cx:pt idx="30">12</cx:pt>
          <cx:pt idx="31">12</cx:pt>
          <cx:pt idx="32">12</cx:pt>
          <cx:pt idx="33">12</cx:pt>
          <cx:pt idx="34">13</cx:pt>
          <cx:pt idx="35">13</cx:pt>
          <cx:pt idx="36">13</cx:pt>
          <cx:pt idx="37">13</cx:pt>
          <cx:pt idx="38">13</cx:pt>
          <cx:pt idx="39">14</cx:pt>
          <cx:pt idx="40">14</cx:pt>
          <cx:pt idx="41">14</cx:pt>
          <cx:pt idx="42">14</cx:pt>
          <cx:pt idx="43">14</cx:pt>
          <cx:pt idx="44">14</cx:pt>
          <cx:pt idx="45">15</cx:pt>
          <cx:pt idx="46">15</cx:pt>
          <cx:pt idx="47">15</cx:pt>
          <cx:pt idx="48">15</cx:pt>
          <cx:pt idx="49">15</cx:pt>
          <cx:pt idx="50">15</cx:pt>
          <cx:pt idx="51">15</cx:pt>
          <cx:pt idx="52">15</cx:pt>
          <cx:pt idx="53">16</cx:pt>
          <cx:pt idx="54">16</cx:pt>
          <cx:pt idx="55">16</cx:pt>
          <cx:pt idx="56">16</cx:pt>
          <cx:pt idx="57">17</cx:pt>
          <cx:pt idx="58">17</cx:pt>
          <cx:pt idx="59">17</cx:pt>
          <cx:pt idx="60">17</cx:pt>
          <cx:pt idx="61">17</cx:pt>
          <cx:pt idx="62">17</cx:pt>
          <cx:pt idx="63">18</cx:pt>
          <cx:pt idx="64">18</cx:pt>
          <cx:pt idx="65">18</cx:pt>
          <cx:pt idx="66">18</cx:pt>
          <cx:pt idx="67">19</cx:pt>
          <cx:pt idx="68">19</cx:pt>
          <cx:pt idx="69">19</cx:pt>
          <cx:pt idx="70">20</cx:pt>
          <cx:pt idx="71">21</cx:pt>
          <cx:pt idx="72">22</cx:pt>
          <cx:pt idx="73">22</cx:pt>
          <cx:pt idx="74">24</cx:pt>
          <cx:pt idx="75">24</cx:pt>
        </cx:lvl>
      </cx:numDim>
    </cx:data>
  </cx:chartData>
  <cx:chart>
    <cx:plotArea>
      <cx:plotAreaRegion>
        <cx:series layoutId="clusteredColumn" uniqueId="{546D53FD-CF83-481E-A0B4-AB6A9C21D1EA}">
          <cx:tx>
            <cx:txData>
              <cx:f>Sheet1!$A$1</cx:f>
              <cx:v>Series1</cx:v>
            </cx:txData>
          </cx:tx>
          <cx:spPr>
            <a:ln>
              <a:solidFill>
                <a:schemeClr val="tx2"/>
              </a:solidFill>
            </a:ln>
          </cx:spPr>
          <cx:dataPt idx="3">
            <cx:spPr>
              <a:solidFill>
                <a:srgbClr val="80C7A7">
                  <a:lumMod val="60000"/>
                  <a:lumOff val="40000"/>
                </a:srgbClr>
              </a:solidFill>
            </cx:spPr>
          </cx:dataPt>
          <cx:dataPt idx="4">
            <cx:spPr>
              <a:solidFill>
                <a:srgbClr val="80C7A7"/>
              </a:solidFill>
            </cx:spPr>
          </cx:dataPt>
          <cx:dataPt idx="5">
            <cx:spPr>
              <a:solidFill>
                <a:srgbClr val="80C7A7"/>
              </a:solidFill>
            </cx:spPr>
          </cx:dataPt>
          <cx:dataLabels pos="inEnd">
            <cx:txPr>
              <a:bodyPr vertOverflow="overflow" horzOverflow="overflow" wrap="square" lIns="0" tIns="0" rIns="0" bIns="0"/>
              <a:lstStyle/>
              <a:p>
                <a:pPr algn="ctr" rtl="0">
                  <a:defRPr sz="1197" b="0" i="0">
                    <a:solidFill>
                      <a:schemeClr val="bg2"/>
                    </a:solidFill>
                    <a:latin typeface="Calibri Light" panose="020F0302020204030204" pitchFamily="34" charset="0"/>
                    <a:ea typeface="Calibri Light" panose="020F0302020204030204" pitchFamily="34" charset="0"/>
                    <a:cs typeface="Calibri Light" panose="020F0302020204030204" pitchFamily="34" charset="0"/>
                  </a:defRPr>
                </a:pPr>
                <a:endParaRPr lang="en-US">
                  <a:solidFill>
                    <a:schemeClr val="bg2"/>
                  </a:solidFill>
                </a:endParaRPr>
              </a:p>
            </cx:txPr>
            <cx:visibility seriesName="0" categoryName="0" value="1"/>
          </cx:dataLabels>
          <cx:dataId val="0"/>
          <cx:layoutPr>
            <cx:binning intervalClosed="r"/>
          </cx:layoutPr>
        </cx:series>
      </cx:plotAreaRegion>
      <cx:axis id="0" hidden="1">
        <cx:catScaling gapWidth="0"/>
        <cx:tickLabels/>
        <cx:txPr>
          <a:bodyPr vertOverflow="overflow" horzOverflow="overflow" wrap="square" lIns="0" tIns="0" rIns="0" bIns="0"/>
          <a:lstStyle/>
          <a:p>
            <a:pPr algn="ctr" rtl="0">
              <a:defRPr sz="1197" b="0" i="0">
                <a:solidFill>
                  <a:schemeClr val="bg2"/>
                </a:solidFill>
                <a:latin typeface="Calibri Light" panose="020F0302020204030204" pitchFamily="34" charset="0"/>
                <a:ea typeface="Calibri Light" panose="020F0302020204030204" pitchFamily="34" charset="0"/>
                <a:cs typeface="Calibri Light" panose="020F0302020204030204" pitchFamily="34" charset="0"/>
              </a:defRPr>
            </a:pPr>
            <a:endParaRPr lang="en-US">
              <a:solidFill>
                <a:schemeClr val="bg2"/>
              </a:solidFill>
            </a:endParaRPr>
          </a:p>
        </cx:txPr>
      </cx:axis>
      <cx:axis id="1">
        <cx:valScaling/>
        <cx:majorGridlines/>
        <cx:tickLabels/>
        <cx:spPr>
          <a:ln>
            <a:solidFill>
              <a:schemeClr val="tx2"/>
            </a:solidFill>
          </a:ln>
        </cx:spPr>
        <cx:txPr>
          <a:bodyPr vertOverflow="overflow" horzOverflow="overflow" wrap="square" lIns="0" tIns="0" rIns="0" bIns="0"/>
          <a:lstStyle/>
          <a:p>
            <a:pPr algn="ctr" rtl="0">
              <a:defRPr sz="1197" b="0" i="0">
                <a:solidFill>
                  <a:schemeClr val="bg2"/>
                </a:solidFill>
                <a:latin typeface="Calibri Light" panose="020F0302020204030204" pitchFamily="34" charset="0"/>
                <a:ea typeface="Calibri Light" panose="020F0302020204030204" pitchFamily="34" charset="0"/>
                <a:cs typeface="Calibri Light" panose="020F0302020204030204" pitchFamily="34" charset="0"/>
              </a:defRPr>
            </a:pPr>
            <a:endParaRPr lang="en-US">
              <a:solidFill>
                <a:schemeClr val="bg2"/>
              </a:solidFill>
            </a:endParaRPr>
          </a:p>
        </cx:txPr>
      </cx:axis>
    </cx:plotArea>
  </cx:chart>
  <cx:spPr>
    <a:noFill/>
    <a:ln>
      <a:noFill/>
    </a:ln>
  </cx:spPr>
</cx: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withinLinear" id="14">
  <a:schemeClr val="accent1"/>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12.xml><?xml version="1.0" encoding="utf-8"?>
<cs:colorStyle xmlns:cs="http://schemas.microsoft.com/office/drawing/2012/chartStyle" xmlns:a="http://schemas.openxmlformats.org/drawingml/2006/main" meth="withinLinear" id="14">
  <a:schemeClr val="accent1"/>
</cs:colorStyle>
</file>

<file path=ppt/charts/colors13.xml><?xml version="1.0" encoding="utf-8"?>
<cs:colorStyle xmlns:cs="http://schemas.microsoft.com/office/drawing/2012/chartStyle" xmlns:a="http://schemas.openxmlformats.org/drawingml/2006/main" meth="withinLinear" id="14">
  <a:schemeClr val="accent1"/>
</cs:colorStyle>
</file>

<file path=ppt/charts/colors14.xml><?xml version="1.0" encoding="utf-8"?>
<cs:colorStyle xmlns:cs="http://schemas.microsoft.com/office/drawing/2012/chartStyle" xmlns:a="http://schemas.openxmlformats.org/drawingml/2006/main" meth="withinLinear" id="15">
  <a:schemeClr val="accent2"/>
</cs:colorStyle>
</file>

<file path=ppt/charts/colors15.xml><?xml version="1.0" encoding="utf-8"?>
<cs:colorStyle xmlns:cs="http://schemas.microsoft.com/office/drawing/2012/chartStyle" xmlns:a="http://schemas.openxmlformats.org/drawingml/2006/main" meth="withinLinear" id="16">
  <a:schemeClr val="accent3"/>
</cs:colorStyle>
</file>

<file path=ppt/charts/colors16.xml><?xml version="1.0" encoding="utf-8"?>
<cs:colorStyle xmlns:cs="http://schemas.microsoft.com/office/drawing/2012/chartStyle" xmlns:a="http://schemas.openxmlformats.org/drawingml/2006/main" meth="withinLinear" id="15">
  <a:schemeClr val="accent2"/>
</cs:colorStyle>
</file>

<file path=ppt/charts/colors17.xml><?xml version="1.0" encoding="utf-8"?>
<cs:colorStyle xmlns:cs="http://schemas.microsoft.com/office/drawing/2012/chartStyle" xmlns:a="http://schemas.openxmlformats.org/drawingml/2006/main" meth="withinLinear" id="16">
  <a:schemeClr val="accent3"/>
</cs:colorStyle>
</file>

<file path=ppt/charts/colors1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20.xml><?xml version="1.0" encoding="utf-8"?>
<cs:colorStyle xmlns:cs="http://schemas.microsoft.com/office/drawing/2012/chartStyle" xmlns:a="http://schemas.openxmlformats.org/drawingml/2006/main" meth="withinLinear" id="16">
  <a:schemeClr val="accent3"/>
</cs:colorStyle>
</file>

<file path=ppt/charts/colors21.xml><?xml version="1.0" encoding="utf-8"?>
<cs:colorStyle xmlns:cs="http://schemas.microsoft.com/office/drawing/2012/chartStyle" xmlns:a="http://schemas.openxmlformats.org/drawingml/2006/main" meth="withinLinear" id="16">
  <a:schemeClr val="accent3"/>
</cs:colorStyle>
</file>

<file path=ppt/charts/colors22.xml><?xml version="1.0" encoding="utf-8"?>
<cs:colorStyle xmlns:cs="http://schemas.microsoft.com/office/drawing/2012/chartStyle" xmlns:a="http://schemas.openxmlformats.org/drawingml/2006/main" meth="withinLinear" id="15">
  <a:schemeClr val="accent2"/>
</cs:colorStyle>
</file>

<file path=ppt/charts/colors23.xml><?xml version="1.0" encoding="utf-8"?>
<cs:colorStyle xmlns:cs="http://schemas.microsoft.com/office/drawing/2012/chartStyle" xmlns:a="http://schemas.openxmlformats.org/drawingml/2006/main" meth="withinLinear" id="15">
  <a:schemeClr val="accent2"/>
</cs:colorStyle>
</file>

<file path=ppt/charts/colors2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withinLinear" id="15">
  <a:schemeClr val="accent2"/>
</cs:colorStyle>
</file>

<file path=ppt/charts/colors26.xml><?xml version="1.0" encoding="utf-8"?>
<cs:colorStyle xmlns:cs="http://schemas.microsoft.com/office/drawing/2012/chartStyle" xmlns:a="http://schemas.openxmlformats.org/drawingml/2006/main" meth="withinLinear" id="14">
  <a:schemeClr val="accent1"/>
</cs:colorStyle>
</file>

<file path=ppt/charts/colors27.xml><?xml version="1.0" encoding="utf-8"?>
<cs:colorStyle xmlns:cs="http://schemas.microsoft.com/office/drawing/2012/chartStyle" xmlns:a="http://schemas.openxmlformats.org/drawingml/2006/main" meth="withinLinear" id="15">
  <a:schemeClr val="accent2"/>
</cs:colorStyle>
</file>

<file path=ppt/charts/colors28.xml><?xml version="1.0" encoding="utf-8"?>
<cs:colorStyle xmlns:cs="http://schemas.microsoft.com/office/drawing/2012/chartStyle" xmlns:a="http://schemas.openxmlformats.org/drawingml/2006/main" meth="withinLinear" id="15">
  <a:schemeClr val="accent2"/>
</cs:colorStyle>
</file>

<file path=ppt/charts/colors29.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30.xml><?xml version="1.0" encoding="utf-8"?>
<cs:colorStyle xmlns:cs="http://schemas.microsoft.com/office/drawing/2012/chartStyle" xmlns:a="http://schemas.openxmlformats.org/drawingml/2006/main" meth="withinLinearReversed" id="23">
  <a:schemeClr val="accent3"/>
</cs:colorStyle>
</file>

<file path=ppt/charts/colors31.xml><?xml version="1.0" encoding="utf-8"?>
<cs:colorStyle xmlns:cs="http://schemas.microsoft.com/office/drawing/2012/chartStyle" xmlns:a="http://schemas.openxmlformats.org/drawingml/2006/main" meth="withinLinear" id="14">
  <a:schemeClr val="accent1"/>
</cs:colorStyle>
</file>

<file path=ppt/charts/colors32.xml><?xml version="1.0" encoding="utf-8"?>
<cs:colorStyle xmlns:cs="http://schemas.microsoft.com/office/drawing/2012/chartStyle" xmlns:a="http://schemas.openxmlformats.org/drawingml/2006/main" meth="withinLinear" id="14">
  <a:schemeClr val="accent1"/>
</cs:colorStyle>
</file>

<file path=ppt/charts/colors33.xml><?xml version="1.0" encoding="utf-8"?>
<cs:colorStyle xmlns:cs="http://schemas.microsoft.com/office/drawing/2012/chartStyle" xmlns:a="http://schemas.openxmlformats.org/drawingml/2006/main" meth="withinLinear" id="14">
  <a:schemeClr val="accent1"/>
</cs:colorStyle>
</file>

<file path=ppt/charts/colors3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withinLinear" id="17">
  <a:schemeClr val="accent4"/>
</cs:colorStyle>
</file>

<file path=ppt/charts/colors36.xml><?xml version="1.0" encoding="utf-8"?>
<cs:colorStyle xmlns:cs="http://schemas.microsoft.com/office/drawing/2012/chartStyle" xmlns:a="http://schemas.openxmlformats.org/drawingml/2006/main" meth="withinLinear" id="17">
  <a:schemeClr val="accent4"/>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withinLinearReversed" id="24">
  <a:schemeClr val="accent4"/>
</cs:colorStyle>
</file>

<file path=ppt/charts/colors39.xml><?xml version="1.0" encoding="utf-8"?>
<cs:colorStyle xmlns:cs="http://schemas.microsoft.com/office/drawing/2012/chartStyle" xmlns:a="http://schemas.openxmlformats.org/drawingml/2006/main" meth="withinLinearReversed" id="24">
  <a:schemeClr val="accent4"/>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withinLinear" id="15">
  <a:schemeClr val="accent2"/>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withinLinear" id="16">
  <a:schemeClr val="accent3"/>
</cs:colorStyle>
</file>

<file path=ppt/charts/colors46.xml><?xml version="1.0" encoding="utf-8"?>
<cs:colorStyle xmlns:cs="http://schemas.microsoft.com/office/drawing/2012/chartStyle" xmlns:a="http://schemas.openxmlformats.org/drawingml/2006/main" meth="withinLinear" id="17">
  <a:schemeClr val="accent4"/>
</cs:colorStyle>
</file>

<file path=ppt/charts/colors47.xml><?xml version="1.0" encoding="utf-8"?>
<cs:colorStyle xmlns:cs="http://schemas.microsoft.com/office/drawing/2012/chartStyle" xmlns:a="http://schemas.openxmlformats.org/drawingml/2006/main" meth="withinLinear" id="17">
  <a:schemeClr val="accent4"/>
</cs:colorStyle>
</file>

<file path=ppt/charts/colors48.xml><?xml version="1.0" encoding="utf-8"?>
<cs:colorStyle xmlns:cs="http://schemas.microsoft.com/office/drawing/2012/chartStyle" xmlns:a="http://schemas.openxmlformats.org/drawingml/2006/main" meth="withinLinear" id="16">
  <a:schemeClr val="accent3"/>
</cs:colorStyle>
</file>

<file path=ppt/charts/colors49.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6">
  <a:schemeClr val="accent3"/>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9.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371">
  <cs:axisTitle>
    <cs:lnRef idx="0"/>
    <cs:fillRef idx="0"/>
    <cs:effectRef idx="0"/>
    <cs:fontRef idx="minor">
      <a:schemeClr val="lt1"/>
    </cs:fontRef>
    <cs:defRPr sz="1197"/>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cs:bodyPr/>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cs:chartArea>
  <cs:dataLabel>
    <cs:lnRef idx="0"/>
    <cs:fillRef idx="0">
      <cs:styleClr val="auto"/>
    </cs:fillRef>
    <cs:effectRef idx="0"/>
    <cs:fontRef idx="minor">
      <a:schemeClr val="dk1"/>
    </cs:fontRef>
    <cs:spPr>
      <a:solidFill>
        <a:schemeClr val="phClr">
          <a:alpha val="70000"/>
        </a:schemeClr>
      </a:solidFill>
    </cs:spPr>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a:ln w="9525">
        <a:solidFill>
          <a:schemeClr val="tx1"/>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dk1"/>
    </cs:fontRef>
    <cs:spPr>
      <a:ln w="2857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spPr>
      <a:ln w="9525">
        <a:solidFill>
          <a:schemeClr val="lt1"/>
        </a:solidFill>
        <a:prstDash val="dash"/>
      </a:ln>
    </cs:spPr>
  </cs:dropLine>
  <cs:errorBar>
    <cs:lnRef idx="0"/>
    <cs:fillRef idx="0"/>
    <cs:effectRef idx="0"/>
    <cs:fontRef idx="minor">
      <a:schemeClr val="tx1"/>
    </cs:fontRef>
    <cs:spPr>
      <a:ln w="9525" cap="flat" cmpd="sng" algn="ctr">
        <a:solidFill>
          <a:schemeClr val="lt1"/>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lt1">
            <a:alpha val="25000"/>
          </a:schemeClr>
        </a:solidFill>
        <a:round/>
      </a:ln>
    </cs:spPr>
  </cs:gridlineMajor>
  <cs:gridlineMinor>
    <cs:lnRef idx="0"/>
    <cs:fillRef idx="0"/>
    <cs:effectRef idx="0"/>
    <cs:fontRef idx="minor">
      <a:schemeClr val="dk1"/>
    </cs:fontRef>
    <cs:spPr>
      <a:ln>
        <a:solidFill>
          <a:schemeClr val="lt1">
            <a:alpha val="25000"/>
            <a:lumOff val="10000"/>
          </a:schemeClr>
        </a:solidFill>
      </a:ln>
    </cs:spPr>
  </cs:gridlineMinor>
  <cs:hiLoLine>
    <cs:lnRef idx="0"/>
    <cs:fillRef idx="0"/>
    <cs:effectRef idx="0"/>
    <cs:fontRef idx="minor">
      <a:schemeClr val="tx1"/>
    </cs:fontRef>
    <cs:spPr>
      <a:ln w="9525">
        <a:solidFill>
          <a:schemeClr val="lt1"/>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cs:fontRef>
    <cs:defRPr sz="1197"/>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cs:bodyPr/>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cs:fontRef>
    <cs:defRPr sz="1995" b="1" cap="all" spc="100"/>
    <cs:bodyPr/>
  </cs:title>
  <cs:trendline>
    <cs:lnRef idx="0"/>
    <cs:fillRef idx="0"/>
    <cs:effectRef idx="0"/>
    <cs:fontRef idx="minor">
      <a:schemeClr val="dk1"/>
    </cs:fontRef>
    <cs:spPr>
      <a:ln w="19050" cap="rnd">
        <a:solidFill>
          <a:schemeClr val="lt1"/>
        </a:solidFill>
        <a:prstDash val="sysDash"/>
      </a:ln>
    </cs:spPr>
  </cs:trendline>
  <cs:trendlineLabel>
    <cs:lnRef idx="0"/>
    <cs:fillRef idx="0"/>
    <cs:effectRef idx="0"/>
    <cs:fontRef idx="minor">
      <a:schemeClr val="lt1"/>
    </cs:fontRef>
    <cs:defRPr sz="1197"/>
  </cs:trendlineLabel>
  <cs:upBar>
    <cs:lnRef idx="0"/>
    <cs:fillRef idx="0"/>
    <cs:effectRef idx="0"/>
    <cs:fontRef idx="minor">
      <a:schemeClr val="dk1"/>
    </cs:fontRef>
    <cs:spPr>
      <a:solidFill>
        <a:schemeClr val="lt1"/>
      </a:solidFill>
    </cs:spPr>
  </cs:upBar>
  <cs:valueAxis>
    <cs:lnRef idx="0"/>
    <cs:fillRef idx="0"/>
    <cs:effectRef idx="0"/>
    <cs:fontRef idx="minor">
      <a:schemeClr val="lt1"/>
    </cs:fontRef>
    <cs:defRPr sz="1197"/>
    <cs:bodyPr/>
  </cs:valueAxis>
  <cs:wall>
    <cs:lnRef idx="0"/>
    <cs:fillRef idx="0"/>
    <cs:effectRef idx="0"/>
    <cs:fontRef idx="minor">
      <a:schemeClr val="dk1"/>
    </cs:fontRef>
  </cs:wall>
</cs:chartStyle>
</file>

<file path=ppt/charts/style4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6.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8.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E753A-2A8E-4FA4-A857-233A56515A45}"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192C7-DD78-40CC-9E1E-119A9A8D5AF1}" type="slidenum">
              <a:rPr lang="en-US" smtClean="0"/>
              <a:t>‹#›</a:t>
            </a:fld>
            <a:endParaRPr lang="en-US"/>
          </a:p>
        </p:txBody>
      </p:sp>
    </p:spTree>
    <p:extLst>
      <p:ext uri="{BB962C8B-B14F-4D97-AF65-F5344CB8AC3E}">
        <p14:creationId xmlns:p14="http://schemas.microsoft.com/office/powerpoint/2010/main" val="2843000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a:t>
            </a:fld>
            <a:endParaRPr lang="en-US"/>
          </a:p>
        </p:txBody>
      </p:sp>
    </p:spTree>
    <p:extLst>
      <p:ext uri="{BB962C8B-B14F-4D97-AF65-F5344CB8AC3E}">
        <p14:creationId xmlns:p14="http://schemas.microsoft.com/office/powerpoint/2010/main" val="1414488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10</a:t>
            </a:fld>
            <a:endParaRPr lang="en-US"/>
          </a:p>
        </p:txBody>
      </p:sp>
    </p:spTree>
    <p:extLst>
      <p:ext uri="{BB962C8B-B14F-4D97-AF65-F5344CB8AC3E}">
        <p14:creationId xmlns:p14="http://schemas.microsoft.com/office/powerpoint/2010/main" val="4294936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11</a:t>
            </a:fld>
            <a:endParaRPr lang="en-US"/>
          </a:p>
        </p:txBody>
      </p:sp>
    </p:spTree>
    <p:extLst>
      <p:ext uri="{BB962C8B-B14F-4D97-AF65-F5344CB8AC3E}">
        <p14:creationId xmlns:p14="http://schemas.microsoft.com/office/powerpoint/2010/main" val="977095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12</a:t>
            </a:fld>
            <a:endParaRPr lang="en-US"/>
          </a:p>
        </p:txBody>
      </p:sp>
    </p:spTree>
    <p:extLst>
      <p:ext uri="{BB962C8B-B14F-4D97-AF65-F5344CB8AC3E}">
        <p14:creationId xmlns:p14="http://schemas.microsoft.com/office/powerpoint/2010/main" val="1669265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13</a:t>
            </a:fld>
            <a:endParaRPr lang="en-US"/>
          </a:p>
        </p:txBody>
      </p:sp>
    </p:spTree>
    <p:extLst>
      <p:ext uri="{BB962C8B-B14F-4D97-AF65-F5344CB8AC3E}">
        <p14:creationId xmlns:p14="http://schemas.microsoft.com/office/powerpoint/2010/main" val="844590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14</a:t>
            </a:fld>
            <a:endParaRPr lang="en-US"/>
          </a:p>
        </p:txBody>
      </p:sp>
    </p:spTree>
    <p:extLst>
      <p:ext uri="{BB962C8B-B14F-4D97-AF65-F5344CB8AC3E}">
        <p14:creationId xmlns:p14="http://schemas.microsoft.com/office/powerpoint/2010/main" val="4123519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15</a:t>
            </a:fld>
            <a:endParaRPr lang="en-US"/>
          </a:p>
        </p:txBody>
      </p:sp>
    </p:spTree>
    <p:extLst>
      <p:ext uri="{BB962C8B-B14F-4D97-AF65-F5344CB8AC3E}">
        <p14:creationId xmlns:p14="http://schemas.microsoft.com/office/powerpoint/2010/main" val="3667538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16</a:t>
            </a:fld>
            <a:endParaRPr lang="en-US"/>
          </a:p>
        </p:txBody>
      </p:sp>
    </p:spTree>
    <p:extLst>
      <p:ext uri="{BB962C8B-B14F-4D97-AF65-F5344CB8AC3E}">
        <p14:creationId xmlns:p14="http://schemas.microsoft.com/office/powerpoint/2010/main" val="1112210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17</a:t>
            </a:fld>
            <a:endParaRPr lang="en-US"/>
          </a:p>
        </p:txBody>
      </p:sp>
    </p:spTree>
    <p:extLst>
      <p:ext uri="{BB962C8B-B14F-4D97-AF65-F5344CB8AC3E}">
        <p14:creationId xmlns:p14="http://schemas.microsoft.com/office/powerpoint/2010/main" val="686252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18</a:t>
            </a:fld>
            <a:endParaRPr lang="en-US"/>
          </a:p>
        </p:txBody>
      </p:sp>
    </p:spTree>
    <p:extLst>
      <p:ext uri="{BB962C8B-B14F-4D97-AF65-F5344CB8AC3E}">
        <p14:creationId xmlns:p14="http://schemas.microsoft.com/office/powerpoint/2010/main" val="4106976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19</a:t>
            </a:fld>
            <a:endParaRPr lang="en-US"/>
          </a:p>
        </p:txBody>
      </p:sp>
    </p:spTree>
    <p:extLst>
      <p:ext uri="{BB962C8B-B14F-4D97-AF65-F5344CB8AC3E}">
        <p14:creationId xmlns:p14="http://schemas.microsoft.com/office/powerpoint/2010/main" val="4289669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a:t>
            </a:fld>
            <a:endParaRPr lang="en-US"/>
          </a:p>
        </p:txBody>
      </p:sp>
    </p:spTree>
    <p:extLst>
      <p:ext uri="{BB962C8B-B14F-4D97-AF65-F5344CB8AC3E}">
        <p14:creationId xmlns:p14="http://schemas.microsoft.com/office/powerpoint/2010/main" val="1310208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20</a:t>
            </a:fld>
            <a:endParaRPr lang="en-US"/>
          </a:p>
        </p:txBody>
      </p:sp>
    </p:spTree>
    <p:extLst>
      <p:ext uri="{BB962C8B-B14F-4D97-AF65-F5344CB8AC3E}">
        <p14:creationId xmlns:p14="http://schemas.microsoft.com/office/powerpoint/2010/main" val="2418194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21</a:t>
            </a:fld>
            <a:endParaRPr lang="en-US"/>
          </a:p>
        </p:txBody>
      </p:sp>
    </p:spTree>
    <p:extLst>
      <p:ext uri="{BB962C8B-B14F-4D97-AF65-F5344CB8AC3E}">
        <p14:creationId xmlns:p14="http://schemas.microsoft.com/office/powerpoint/2010/main" val="3391174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22</a:t>
            </a:fld>
            <a:endParaRPr lang="en-US"/>
          </a:p>
        </p:txBody>
      </p:sp>
    </p:spTree>
    <p:extLst>
      <p:ext uri="{BB962C8B-B14F-4D97-AF65-F5344CB8AC3E}">
        <p14:creationId xmlns:p14="http://schemas.microsoft.com/office/powerpoint/2010/main" val="963543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23</a:t>
            </a:fld>
            <a:endParaRPr lang="en-US"/>
          </a:p>
        </p:txBody>
      </p:sp>
    </p:spTree>
    <p:extLst>
      <p:ext uri="{BB962C8B-B14F-4D97-AF65-F5344CB8AC3E}">
        <p14:creationId xmlns:p14="http://schemas.microsoft.com/office/powerpoint/2010/main" val="2201724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24</a:t>
            </a:fld>
            <a:endParaRPr lang="en-US"/>
          </a:p>
        </p:txBody>
      </p:sp>
    </p:spTree>
    <p:extLst>
      <p:ext uri="{BB962C8B-B14F-4D97-AF65-F5344CB8AC3E}">
        <p14:creationId xmlns:p14="http://schemas.microsoft.com/office/powerpoint/2010/main" val="2613628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25</a:t>
            </a:fld>
            <a:endParaRPr lang="en-US"/>
          </a:p>
        </p:txBody>
      </p:sp>
    </p:spTree>
    <p:extLst>
      <p:ext uri="{BB962C8B-B14F-4D97-AF65-F5344CB8AC3E}">
        <p14:creationId xmlns:p14="http://schemas.microsoft.com/office/powerpoint/2010/main" val="1290170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26</a:t>
            </a:fld>
            <a:endParaRPr lang="en-US"/>
          </a:p>
        </p:txBody>
      </p:sp>
    </p:spTree>
    <p:extLst>
      <p:ext uri="{BB962C8B-B14F-4D97-AF65-F5344CB8AC3E}">
        <p14:creationId xmlns:p14="http://schemas.microsoft.com/office/powerpoint/2010/main" val="2676567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27</a:t>
            </a:fld>
            <a:endParaRPr lang="en-US"/>
          </a:p>
        </p:txBody>
      </p:sp>
    </p:spTree>
    <p:extLst>
      <p:ext uri="{BB962C8B-B14F-4D97-AF65-F5344CB8AC3E}">
        <p14:creationId xmlns:p14="http://schemas.microsoft.com/office/powerpoint/2010/main" val="2542630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28</a:t>
            </a:fld>
            <a:endParaRPr lang="en-US"/>
          </a:p>
        </p:txBody>
      </p:sp>
    </p:spTree>
    <p:extLst>
      <p:ext uri="{BB962C8B-B14F-4D97-AF65-F5344CB8AC3E}">
        <p14:creationId xmlns:p14="http://schemas.microsoft.com/office/powerpoint/2010/main" val="645355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29</a:t>
            </a:fld>
            <a:endParaRPr lang="en-US"/>
          </a:p>
        </p:txBody>
      </p:sp>
    </p:spTree>
    <p:extLst>
      <p:ext uri="{BB962C8B-B14F-4D97-AF65-F5344CB8AC3E}">
        <p14:creationId xmlns:p14="http://schemas.microsoft.com/office/powerpoint/2010/main" val="1837220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3</a:t>
            </a:fld>
            <a:endParaRPr lang="en-US"/>
          </a:p>
        </p:txBody>
      </p:sp>
    </p:spTree>
    <p:extLst>
      <p:ext uri="{BB962C8B-B14F-4D97-AF65-F5344CB8AC3E}">
        <p14:creationId xmlns:p14="http://schemas.microsoft.com/office/powerpoint/2010/main" val="17881101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34</a:t>
            </a:fld>
            <a:endParaRPr lang="en-US"/>
          </a:p>
        </p:txBody>
      </p:sp>
    </p:spTree>
    <p:extLst>
      <p:ext uri="{BB962C8B-B14F-4D97-AF65-F5344CB8AC3E}">
        <p14:creationId xmlns:p14="http://schemas.microsoft.com/office/powerpoint/2010/main" val="3058640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35</a:t>
            </a:fld>
            <a:endParaRPr lang="en-US"/>
          </a:p>
        </p:txBody>
      </p:sp>
    </p:spTree>
    <p:extLst>
      <p:ext uri="{BB962C8B-B14F-4D97-AF65-F5344CB8AC3E}">
        <p14:creationId xmlns:p14="http://schemas.microsoft.com/office/powerpoint/2010/main" val="1582158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38</a:t>
            </a:fld>
            <a:endParaRPr lang="en-US"/>
          </a:p>
        </p:txBody>
      </p:sp>
    </p:spTree>
    <p:extLst>
      <p:ext uri="{BB962C8B-B14F-4D97-AF65-F5344CB8AC3E}">
        <p14:creationId xmlns:p14="http://schemas.microsoft.com/office/powerpoint/2010/main" val="9426918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39</a:t>
            </a:fld>
            <a:endParaRPr lang="en-US"/>
          </a:p>
        </p:txBody>
      </p:sp>
    </p:spTree>
    <p:extLst>
      <p:ext uri="{BB962C8B-B14F-4D97-AF65-F5344CB8AC3E}">
        <p14:creationId xmlns:p14="http://schemas.microsoft.com/office/powerpoint/2010/main" val="40153873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40</a:t>
            </a:fld>
            <a:endParaRPr lang="en-US"/>
          </a:p>
        </p:txBody>
      </p:sp>
    </p:spTree>
    <p:extLst>
      <p:ext uri="{BB962C8B-B14F-4D97-AF65-F5344CB8AC3E}">
        <p14:creationId xmlns:p14="http://schemas.microsoft.com/office/powerpoint/2010/main" val="11052016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41</a:t>
            </a:fld>
            <a:endParaRPr lang="en-US"/>
          </a:p>
        </p:txBody>
      </p:sp>
    </p:spTree>
    <p:extLst>
      <p:ext uri="{BB962C8B-B14F-4D97-AF65-F5344CB8AC3E}">
        <p14:creationId xmlns:p14="http://schemas.microsoft.com/office/powerpoint/2010/main" val="8246221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42</a:t>
            </a:fld>
            <a:endParaRPr lang="en-US"/>
          </a:p>
        </p:txBody>
      </p:sp>
    </p:spTree>
    <p:extLst>
      <p:ext uri="{BB962C8B-B14F-4D97-AF65-F5344CB8AC3E}">
        <p14:creationId xmlns:p14="http://schemas.microsoft.com/office/powerpoint/2010/main" val="3863224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43</a:t>
            </a:fld>
            <a:endParaRPr lang="en-US"/>
          </a:p>
        </p:txBody>
      </p:sp>
    </p:spTree>
    <p:extLst>
      <p:ext uri="{BB962C8B-B14F-4D97-AF65-F5344CB8AC3E}">
        <p14:creationId xmlns:p14="http://schemas.microsoft.com/office/powerpoint/2010/main" val="39571714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44</a:t>
            </a:fld>
            <a:endParaRPr lang="en-US"/>
          </a:p>
        </p:txBody>
      </p:sp>
    </p:spTree>
    <p:extLst>
      <p:ext uri="{BB962C8B-B14F-4D97-AF65-F5344CB8AC3E}">
        <p14:creationId xmlns:p14="http://schemas.microsoft.com/office/powerpoint/2010/main" val="28636358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45</a:t>
            </a:fld>
            <a:endParaRPr lang="en-US"/>
          </a:p>
        </p:txBody>
      </p:sp>
    </p:spTree>
    <p:extLst>
      <p:ext uri="{BB962C8B-B14F-4D97-AF65-F5344CB8AC3E}">
        <p14:creationId xmlns:p14="http://schemas.microsoft.com/office/powerpoint/2010/main" val="187004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4</a:t>
            </a:fld>
            <a:endParaRPr lang="en-US"/>
          </a:p>
        </p:txBody>
      </p:sp>
    </p:spTree>
    <p:extLst>
      <p:ext uri="{BB962C8B-B14F-4D97-AF65-F5344CB8AC3E}">
        <p14:creationId xmlns:p14="http://schemas.microsoft.com/office/powerpoint/2010/main" val="23097259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46</a:t>
            </a:fld>
            <a:endParaRPr lang="en-US"/>
          </a:p>
        </p:txBody>
      </p:sp>
    </p:spTree>
    <p:extLst>
      <p:ext uri="{BB962C8B-B14F-4D97-AF65-F5344CB8AC3E}">
        <p14:creationId xmlns:p14="http://schemas.microsoft.com/office/powerpoint/2010/main" val="20555231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47</a:t>
            </a:fld>
            <a:endParaRPr lang="en-US"/>
          </a:p>
        </p:txBody>
      </p:sp>
    </p:spTree>
    <p:extLst>
      <p:ext uri="{BB962C8B-B14F-4D97-AF65-F5344CB8AC3E}">
        <p14:creationId xmlns:p14="http://schemas.microsoft.com/office/powerpoint/2010/main" val="33394460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48</a:t>
            </a:fld>
            <a:endParaRPr lang="en-US"/>
          </a:p>
        </p:txBody>
      </p:sp>
    </p:spTree>
    <p:extLst>
      <p:ext uri="{BB962C8B-B14F-4D97-AF65-F5344CB8AC3E}">
        <p14:creationId xmlns:p14="http://schemas.microsoft.com/office/powerpoint/2010/main" val="22467560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49</a:t>
            </a:fld>
            <a:endParaRPr lang="en-US"/>
          </a:p>
        </p:txBody>
      </p:sp>
    </p:spTree>
    <p:extLst>
      <p:ext uri="{BB962C8B-B14F-4D97-AF65-F5344CB8AC3E}">
        <p14:creationId xmlns:p14="http://schemas.microsoft.com/office/powerpoint/2010/main" val="30013061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50</a:t>
            </a:fld>
            <a:endParaRPr lang="en-US"/>
          </a:p>
        </p:txBody>
      </p:sp>
    </p:spTree>
    <p:extLst>
      <p:ext uri="{BB962C8B-B14F-4D97-AF65-F5344CB8AC3E}">
        <p14:creationId xmlns:p14="http://schemas.microsoft.com/office/powerpoint/2010/main" val="3257758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5</a:t>
            </a:fld>
            <a:endParaRPr lang="en-US"/>
          </a:p>
        </p:txBody>
      </p:sp>
    </p:spTree>
    <p:extLst>
      <p:ext uri="{BB962C8B-B14F-4D97-AF65-F5344CB8AC3E}">
        <p14:creationId xmlns:p14="http://schemas.microsoft.com/office/powerpoint/2010/main" val="288105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6</a:t>
            </a:fld>
            <a:endParaRPr lang="en-US"/>
          </a:p>
        </p:txBody>
      </p:sp>
    </p:spTree>
    <p:extLst>
      <p:ext uri="{BB962C8B-B14F-4D97-AF65-F5344CB8AC3E}">
        <p14:creationId xmlns:p14="http://schemas.microsoft.com/office/powerpoint/2010/main" val="1925095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7</a:t>
            </a:fld>
            <a:endParaRPr lang="en-US"/>
          </a:p>
        </p:txBody>
      </p:sp>
    </p:spTree>
    <p:extLst>
      <p:ext uri="{BB962C8B-B14F-4D97-AF65-F5344CB8AC3E}">
        <p14:creationId xmlns:p14="http://schemas.microsoft.com/office/powerpoint/2010/main" val="291195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8</a:t>
            </a:fld>
            <a:endParaRPr lang="en-US"/>
          </a:p>
        </p:txBody>
      </p:sp>
    </p:spTree>
    <p:extLst>
      <p:ext uri="{BB962C8B-B14F-4D97-AF65-F5344CB8AC3E}">
        <p14:creationId xmlns:p14="http://schemas.microsoft.com/office/powerpoint/2010/main" val="1696884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9</a:t>
            </a:fld>
            <a:endParaRPr lang="en-US"/>
          </a:p>
        </p:txBody>
      </p:sp>
    </p:spTree>
    <p:extLst>
      <p:ext uri="{BB962C8B-B14F-4D97-AF65-F5344CB8AC3E}">
        <p14:creationId xmlns:p14="http://schemas.microsoft.com/office/powerpoint/2010/main" val="3609839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10" Type="http://schemas.openxmlformats.org/officeDocument/2006/relationships/slideMaster" Target="../slideMasters/slideMaster1.xml"/><Relationship Id="rId4" Type="http://schemas.openxmlformats.org/officeDocument/2006/relationships/tags" Target="../tags/tag29.xml"/><Relationship Id="rId9" Type="http://schemas.openxmlformats.org/officeDocument/2006/relationships/tags" Target="../tags/tag34.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tags" Target="../tags/tag4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65F8-5FCD-4638-8D35-B82B2ED7471A}"/>
              </a:ext>
            </a:extLst>
          </p:cNvPr>
          <p:cNvSpPr>
            <a:spLocks noGrp="1"/>
          </p:cNvSpPr>
          <p:nvPr>
            <p:ph type="ctrTitle"/>
          </p:nvPr>
        </p:nvSpPr>
        <p:spPr>
          <a:xfrm>
            <a:off x="1524000" y="1122366"/>
            <a:ext cx="9144000" cy="2387600"/>
          </a:xfrm>
          <a:prstGeom prst="rect">
            <a:avLst/>
          </a:prstGeom>
        </p:spPr>
        <p:txBody>
          <a:bodyPr anchor="b"/>
          <a:lstStyle>
            <a:lvl1pPr algn="ctr">
              <a:defRPr sz="60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A47A732A-598F-4BA5-974D-E62236F55E1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2"/>
                </a:solidFill>
              </a:defRPr>
            </a:lvl1pPr>
            <a:lvl2pPr marL="457169" indent="0" algn="ctr">
              <a:buNone/>
              <a:defRPr sz="2000"/>
            </a:lvl2pPr>
            <a:lvl3pPr marL="914340" indent="0" algn="ctr">
              <a:buNone/>
              <a:defRPr sz="1800"/>
            </a:lvl3pPr>
            <a:lvl4pPr marL="1371508" indent="0" algn="ctr">
              <a:buNone/>
              <a:defRPr sz="1600"/>
            </a:lvl4pPr>
            <a:lvl5pPr marL="1828677" indent="0" algn="ctr">
              <a:buNone/>
              <a:defRPr sz="1600"/>
            </a:lvl5pPr>
            <a:lvl6pPr marL="2285846" indent="0" algn="ctr">
              <a:buNone/>
              <a:defRPr sz="1600"/>
            </a:lvl6pPr>
            <a:lvl7pPr marL="2743015" indent="0" algn="ctr">
              <a:buNone/>
              <a:defRPr sz="1600"/>
            </a:lvl7pPr>
            <a:lvl8pPr marL="3200184" indent="0" algn="ctr">
              <a:buNone/>
              <a:defRPr sz="1600"/>
            </a:lvl8pPr>
            <a:lvl9pPr marL="3657354" indent="0" algn="ctr">
              <a:buNone/>
              <a:defRPr sz="1600"/>
            </a:lvl9pPr>
          </a:lstStyle>
          <a:p>
            <a:r>
              <a:rPr lang="en-US"/>
              <a:t>Click to edit Master subtitle style</a:t>
            </a:r>
          </a:p>
        </p:txBody>
      </p:sp>
      <p:cxnSp>
        <p:nvCxnSpPr>
          <p:cNvPr id="8" name="Straight Connector 7">
            <a:extLst>
              <a:ext uri="{FF2B5EF4-FFF2-40B4-BE49-F238E27FC236}">
                <a16:creationId xmlns:a16="http://schemas.microsoft.com/office/drawing/2014/main" id="{C863AE89-D478-4B93-8806-852A1C8F75F6}"/>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928EC45-28F4-4DA2-ABC5-F361D4BBD29D}"/>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0" name="Diamond 22">
            <a:extLst>
              <a:ext uri="{FF2B5EF4-FFF2-40B4-BE49-F238E27FC236}">
                <a16:creationId xmlns:a16="http://schemas.microsoft.com/office/drawing/2014/main" id="{8FC341B6-150A-4151-A569-EE3EB17ED634}"/>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7" name="Content Placeholder 2">
            <a:extLst>
              <a:ext uri="{FF2B5EF4-FFF2-40B4-BE49-F238E27FC236}">
                <a16:creationId xmlns:a16="http://schemas.microsoft.com/office/drawing/2014/main" id="{E1A37882-3819-4CF4-B66D-A671C0FDA89B}"/>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1489838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69242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9A178C1-A3AB-42DA-BD9F-02AB940D83BC}"/>
              </a:ext>
            </a:extLst>
          </p:cNvPr>
          <p:cNvSpPr>
            <a:spLocks noGrp="1"/>
          </p:cNvSpPr>
          <p:nvPr>
            <p:ph type="title"/>
          </p:nvPr>
        </p:nvSpPr>
        <p:spPr>
          <a:xfrm>
            <a:off x="838200" y="365126"/>
            <a:ext cx="10515600" cy="768350"/>
          </a:xfrm>
        </p:spPr>
        <p:txBody>
          <a:bodyPr>
            <a:normAutofit/>
          </a:bodyPr>
          <a:lstStyle>
            <a:lvl1pPr algn="ctr">
              <a:defRPr sz="4000">
                <a:latin typeface="Tahoma" panose="020B0604030504040204" pitchFamily="34" charset="0"/>
              </a:defRPr>
            </a:lvl1pPr>
          </a:lstStyle>
          <a:p>
            <a:r>
              <a:rPr lang="en-US"/>
              <a:t>Click to edit Master title style</a:t>
            </a:r>
          </a:p>
        </p:txBody>
      </p:sp>
      <p:cxnSp>
        <p:nvCxnSpPr>
          <p:cNvPr id="10" name="Straight Connector 9">
            <a:extLst>
              <a:ext uri="{FF2B5EF4-FFF2-40B4-BE49-F238E27FC236}">
                <a16:creationId xmlns:a16="http://schemas.microsoft.com/office/drawing/2014/main" id="{DEFBAF10-DC5A-4BE2-AF72-24BC22FFEA67}"/>
              </a:ext>
            </a:extLst>
          </p:cNvPr>
          <p:cNvCxnSpPr/>
          <p:nvPr userDrawn="1"/>
        </p:nvCxnSpPr>
        <p:spPr>
          <a:xfrm>
            <a:off x="4714875" y="1133476"/>
            <a:ext cx="2762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690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665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65F8-5FCD-4638-8D35-B82B2ED7471A}"/>
              </a:ext>
            </a:extLst>
          </p:cNvPr>
          <p:cNvSpPr>
            <a:spLocks noGrp="1"/>
          </p:cNvSpPr>
          <p:nvPr>
            <p:ph type="ctrTitle"/>
          </p:nvPr>
        </p:nvSpPr>
        <p:spPr>
          <a:xfrm>
            <a:off x="1524000" y="1122366"/>
            <a:ext cx="9144000" cy="2387600"/>
          </a:xfrm>
          <a:prstGeom prst="rect">
            <a:avLst/>
          </a:prstGeom>
        </p:spPr>
        <p:txBody>
          <a:bodyPr anchor="b"/>
          <a:lstStyle>
            <a:lvl1pPr algn="ctr">
              <a:defRPr sz="60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A47A732A-598F-4BA5-974D-E62236F55E1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2"/>
                </a:solidFill>
              </a:defRPr>
            </a:lvl1pPr>
            <a:lvl2pPr marL="457169" indent="0" algn="ctr">
              <a:buNone/>
              <a:defRPr sz="2000"/>
            </a:lvl2pPr>
            <a:lvl3pPr marL="914340" indent="0" algn="ctr">
              <a:buNone/>
              <a:defRPr sz="1800"/>
            </a:lvl3pPr>
            <a:lvl4pPr marL="1371508" indent="0" algn="ctr">
              <a:buNone/>
              <a:defRPr sz="1600"/>
            </a:lvl4pPr>
            <a:lvl5pPr marL="1828677" indent="0" algn="ctr">
              <a:buNone/>
              <a:defRPr sz="1600"/>
            </a:lvl5pPr>
            <a:lvl6pPr marL="2285846" indent="0" algn="ctr">
              <a:buNone/>
              <a:defRPr sz="1600"/>
            </a:lvl6pPr>
            <a:lvl7pPr marL="2743015" indent="0" algn="ctr">
              <a:buNone/>
              <a:defRPr sz="1600"/>
            </a:lvl7pPr>
            <a:lvl8pPr marL="3200184" indent="0" algn="ctr">
              <a:buNone/>
              <a:defRPr sz="1600"/>
            </a:lvl8pPr>
            <a:lvl9pPr marL="3657354" indent="0" algn="ctr">
              <a:buNone/>
              <a:defRPr sz="1600"/>
            </a:lvl9pPr>
          </a:lstStyle>
          <a:p>
            <a:r>
              <a:rPr lang="en-US"/>
              <a:t>Click to edit Master subtitle style</a:t>
            </a:r>
          </a:p>
        </p:txBody>
      </p:sp>
      <p:sp>
        <p:nvSpPr>
          <p:cNvPr id="4" name="Content Placeholder 2">
            <a:extLst>
              <a:ext uri="{FF2B5EF4-FFF2-40B4-BE49-F238E27FC236}">
                <a16:creationId xmlns:a16="http://schemas.microsoft.com/office/drawing/2014/main" id="{5A1F9DC7-F920-4C13-9F91-29CFFF12EAA6}"/>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73434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obfuscat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6C605C-2A73-4F5E-A294-077F30A3B375}"/>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9"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9"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sp>
        <p:nvSpPr>
          <p:cNvPr id="7" name="Content Placeholder 2">
            <a:extLst>
              <a:ext uri="{FF2B5EF4-FFF2-40B4-BE49-F238E27FC236}">
                <a16:creationId xmlns:a16="http://schemas.microsoft.com/office/drawing/2014/main" id="{531A060E-B246-46E4-B870-0E114B1CBAE9}"/>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351184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obfuscated">
    <p:spTree>
      <p:nvGrpSpPr>
        <p:cNvPr id="1" name=""/>
        <p:cNvGrpSpPr/>
        <p:nvPr/>
      </p:nvGrpSpPr>
      <p:grpSpPr>
        <a:xfrm>
          <a:off x="0" y="0"/>
          <a:ext cx="0" cy="0"/>
          <a:chOff x="0" y="0"/>
          <a:chExt cx="0" cy="0"/>
        </a:xfrm>
      </p:grpSpPr>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9"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9"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Straight Connector 7">
            <a:extLst>
              <a:ext uri="{FF2B5EF4-FFF2-40B4-BE49-F238E27FC236}">
                <a16:creationId xmlns:a16="http://schemas.microsoft.com/office/drawing/2014/main" id="{600C14DA-2C86-4711-B72B-248BD5871AA3}"/>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63A6BA9-1B3A-4662-B3F6-0E82DD5DF06F}"/>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Diamond 22">
            <a:extLst>
              <a:ext uri="{FF2B5EF4-FFF2-40B4-BE49-F238E27FC236}">
                <a16:creationId xmlns:a16="http://schemas.microsoft.com/office/drawing/2014/main" id="{2E069D0B-24FB-41CE-A6D7-2294B7E31521}"/>
              </a:ext>
            </a:extLst>
          </p:cNvPr>
          <p:cNvSpPr>
            <a:spLocks/>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latin typeface="Calibri" panose="020F0502020204030204" pitchFamily="34" charset="0"/>
            </a:endParaRPr>
          </a:p>
        </p:txBody>
      </p:sp>
      <p:sp>
        <p:nvSpPr>
          <p:cNvPr id="14" name="Title 2">
            <a:extLst>
              <a:ext uri="{FF2B5EF4-FFF2-40B4-BE49-F238E27FC236}">
                <a16:creationId xmlns:a16="http://schemas.microsoft.com/office/drawing/2014/main" id="{C4B26D50-A9D2-471D-8CB0-B094D0EB5EA0}"/>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Content Placeholder 2">
            <a:extLst>
              <a:ext uri="{FF2B5EF4-FFF2-40B4-BE49-F238E27FC236}">
                <a16:creationId xmlns:a16="http://schemas.microsoft.com/office/drawing/2014/main" id="{E3B611D1-B714-4385-A77B-863F9266B150}"/>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183683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obfuscated">
    <p:spTree>
      <p:nvGrpSpPr>
        <p:cNvPr id="1" name=""/>
        <p:cNvGrpSpPr/>
        <p:nvPr/>
      </p:nvGrpSpPr>
      <p:grpSpPr>
        <a:xfrm>
          <a:off x="0" y="0"/>
          <a:ext cx="0" cy="0"/>
          <a:chOff x="0" y="0"/>
          <a:chExt cx="0" cy="0"/>
        </a:xfrm>
      </p:grpSpPr>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8" name="Straight Connector 7">
            <a:extLst>
              <a:ext uri="{FF2B5EF4-FFF2-40B4-BE49-F238E27FC236}">
                <a16:creationId xmlns:a16="http://schemas.microsoft.com/office/drawing/2014/main" id="{600C14DA-2C86-4711-B72B-248BD5871AA3}"/>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63A6BA9-1B3A-4662-B3F6-0E82DD5DF06F}"/>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Diamond 22">
            <a:extLst>
              <a:ext uri="{FF2B5EF4-FFF2-40B4-BE49-F238E27FC236}">
                <a16:creationId xmlns:a16="http://schemas.microsoft.com/office/drawing/2014/main" id="{2E069D0B-24FB-41CE-A6D7-2294B7E31521}"/>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13" name="Content Placeholder 2">
            <a:extLst>
              <a:ext uri="{FF2B5EF4-FFF2-40B4-BE49-F238E27FC236}">
                <a16:creationId xmlns:a16="http://schemas.microsoft.com/office/drawing/2014/main" id="{E3B611D1-B714-4385-A77B-863F9266B150}"/>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84824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Contrast 2/3">
    <p:bg>
      <p:bgRef idx="1002">
        <a:schemeClr val="bg1"/>
      </p:bgRef>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7830312" y="0"/>
            <a:ext cx="4361688" cy="6858000"/>
          </a:xfrm>
          <a:prstGeom prst="rect">
            <a:avLst/>
          </a:prstGeom>
          <a:solidFill>
            <a:schemeClr val="tx1">
              <a:lumMod val="40000"/>
              <a:lumOff val="6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2"/>
            </p:custDataLst>
          </p:nvPr>
        </p:nvCxnSpPr>
        <p:spPr bwMode="black">
          <a:xfrm>
            <a:off x="8173375" y="6410907"/>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3"/>
            </p:custDataLst>
          </p:nvPr>
        </p:nvCxnSpPr>
        <p:spPr>
          <a:xfrm>
            <a:off x="554739" y="6410907"/>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1. On-page tracker">
            <a:extLst>
              <a:ext uri="{FF2B5EF4-FFF2-40B4-BE49-F238E27FC236}">
                <a16:creationId xmlns:a16="http://schemas.microsoft.com/office/drawing/2014/main" id="{4C2F13BF-E3F1-4A87-B07F-9C4B87EFBF74}"/>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TopLineLeft">
            <a:extLst>
              <a:ext uri="{FF2B5EF4-FFF2-40B4-BE49-F238E27FC236}">
                <a16:creationId xmlns:a16="http://schemas.microsoft.com/office/drawing/2014/main" id="{47D3FB95-30DE-4983-B5AE-01B80542C0DD}"/>
              </a:ext>
            </a:extLst>
          </p:cNvPr>
          <p:cNvCxnSpPr/>
          <p:nvPr userDrawn="1">
            <p:custDataLst>
              <p:tags r:id="rId5"/>
            </p:custDataLst>
          </p:nvPr>
        </p:nvCxnSpPr>
        <p:spPr>
          <a:xfrm>
            <a:off x="554739" y="1120360"/>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92ADAA1-F175-4508-A7BE-FD2BF31444C5}"/>
              </a:ext>
            </a:extLst>
          </p:cNvPr>
          <p:cNvSpPr txBox="1"/>
          <p:nvPr userDrawn="1">
            <p:custDataLst>
              <p:tags r:id="rId6"/>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23" name="TopLineRight">
            <a:extLst>
              <a:ext uri="{FF2B5EF4-FFF2-40B4-BE49-F238E27FC236}">
                <a16:creationId xmlns:a16="http://schemas.microsoft.com/office/drawing/2014/main" id="{10772AD4-38FA-4688-AE24-6A26333CEDCF}"/>
              </a:ext>
            </a:extLst>
          </p:cNvPr>
          <p:cNvCxnSpPr/>
          <p:nvPr userDrawn="1">
            <p:custDataLst>
              <p:tags r:id="rId7"/>
            </p:custDataLst>
          </p:nvPr>
        </p:nvCxnSpPr>
        <p:spPr>
          <a:xfrm>
            <a:off x="8173375" y="1120360"/>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Title 2">
            <a:extLst>
              <a:ext uri="{FF2B5EF4-FFF2-40B4-BE49-F238E27FC236}">
                <a16:creationId xmlns:a16="http://schemas.microsoft.com/office/drawing/2014/main" id="{34AEA312-77E9-4163-8C96-EBF9D3FCA54B}"/>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SlideLogoText">
            <a:extLst>
              <a:ext uri="{FF2B5EF4-FFF2-40B4-BE49-F238E27FC236}">
                <a16:creationId xmlns:a16="http://schemas.microsoft.com/office/drawing/2014/main" id="{51519919-2BC6-4596-B263-68DE5C3FA671}"/>
              </a:ext>
            </a:extLst>
          </p:cNvPr>
          <p:cNvSpPr txBox="1"/>
          <p:nvPr userDrawn="1">
            <p:custDataLst>
              <p:tags r:id="rId8"/>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CCBEB14A-E25C-44EA-ABB3-71A3306FA49B}"/>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43331197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Ref idx="1002">
        <a:schemeClr val="bg1"/>
      </p:bgRef>
    </p:bg>
    <p:spTree>
      <p:nvGrpSpPr>
        <p:cNvPr id="1" name=""/>
        <p:cNvGrpSpPr/>
        <p:nvPr/>
      </p:nvGrpSpPr>
      <p:grpSpPr>
        <a:xfrm>
          <a:off x="0" y="0"/>
          <a:ext cx="0" cy="0"/>
          <a:chOff x="0" y="0"/>
          <a:chExt cx="0" cy="0"/>
        </a:xfrm>
      </p:grpSpPr>
      <p:sp>
        <p:nvSpPr>
          <p:cNvPr id="28" name="RectangleDark">
            <a:extLst>
              <a:ext uri="{FF2B5EF4-FFF2-40B4-BE49-F238E27FC236}">
                <a16:creationId xmlns:a16="http://schemas.microsoft.com/office/drawing/2014/main" id="{5863FE7E-99A2-4451-8663-B681CE6DE4AA}"/>
              </a:ext>
            </a:extLst>
          </p:cNvPr>
          <p:cNvSpPr/>
          <p:nvPr userDrawn="1">
            <p:custDataLst>
              <p:tags r:id="rId1"/>
            </p:custDataLst>
          </p:nvPr>
        </p:nvSpPr>
        <p:spPr bwMode="ltGray">
          <a:xfrm>
            <a:off x="7830312" y="0"/>
            <a:ext cx="4361688" cy="6858000"/>
          </a:xfrm>
          <a:prstGeom prst="rect">
            <a:avLst/>
          </a:prstGeom>
          <a:solidFill>
            <a:schemeClr val="tx1">
              <a:lumMod val="40000"/>
              <a:lumOff val="6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2"/>
            </p:custDataLst>
          </p:nvPr>
        </p:nvCxnSpPr>
        <p:spPr bwMode="black">
          <a:xfrm>
            <a:off x="8173375" y="6410907"/>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3"/>
            </p:custDataLst>
          </p:nvPr>
        </p:nvCxnSpPr>
        <p:spPr>
          <a:xfrm>
            <a:off x="554739" y="6410907"/>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1. On-page tracker">
            <a:extLst>
              <a:ext uri="{FF2B5EF4-FFF2-40B4-BE49-F238E27FC236}">
                <a16:creationId xmlns:a16="http://schemas.microsoft.com/office/drawing/2014/main" id="{4C2F13BF-E3F1-4A87-B07F-9C4B87EFBF74}"/>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TopLineLeft">
            <a:extLst>
              <a:ext uri="{FF2B5EF4-FFF2-40B4-BE49-F238E27FC236}">
                <a16:creationId xmlns:a16="http://schemas.microsoft.com/office/drawing/2014/main" id="{47D3FB95-30DE-4983-B5AE-01B80542C0DD}"/>
              </a:ext>
            </a:extLst>
          </p:cNvPr>
          <p:cNvCxnSpPr/>
          <p:nvPr userDrawn="1">
            <p:custDataLst>
              <p:tags r:id="rId5"/>
            </p:custDataLst>
          </p:nvPr>
        </p:nvCxnSpPr>
        <p:spPr>
          <a:xfrm>
            <a:off x="554739" y="1120360"/>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92ADAA1-F175-4508-A7BE-FD2BF31444C5}"/>
              </a:ext>
            </a:extLst>
          </p:cNvPr>
          <p:cNvSpPr txBox="1"/>
          <p:nvPr userDrawn="1">
            <p:custDataLst>
              <p:tags r:id="rId6"/>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23" name="TopLineRight">
            <a:extLst>
              <a:ext uri="{FF2B5EF4-FFF2-40B4-BE49-F238E27FC236}">
                <a16:creationId xmlns:a16="http://schemas.microsoft.com/office/drawing/2014/main" id="{10772AD4-38FA-4688-AE24-6A26333CEDCF}"/>
              </a:ext>
            </a:extLst>
          </p:cNvPr>
          <p:cNvCxnSpPr/>
          <p:nvPr userDrawn="1">
            <p:custDataLst>
              <p:tags r:id="rId7"/>
            </p:custDataLst>
          </p:nvPr>
        </p:nvCxnSpPr>
        <p:spPr>
          <a:xfrm>
            <a:off x="8173375" y="1120360"/>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48E043E-A93F-4641-BFB8-8416CD02AD52}"/>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C470D3-590B-455A-821E-FFED7FC7030B}"/>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Diamond 22">
            <a:extLst>
              <a:ext uri="{FF2B5EF4-FFF2-40B4-BE49-F238E27FC236}">
                <a16:creationId xmlns:a16="http://schemas.microsoft.com/office/drawing/2014/main" id="{911C0FCF-1F1D-4768-9BB1-6B189197C5FC}"/>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29" name="Title 2">
            <a:extLst>
              <a:ext uri="{FF2B5EF4-FFF2-40B4-BE49-F238E27FC236}">
                <a16:creationId xmlns:a16="http://schemas.microsoft.com/office/drawing/2014/main" id="{516CE418-308F-480C-B024-972F9D92BD04}"/>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5" name="SlideLogoText">
            <a:extLst>
              <a:ext uri="{FF2B5EF4-FFF2-40B4-BE49-F238E27FC236}">
                <a16:creationId xmlns:a16="http://schemas.microsoft.com/office/drawing/2014/main" id="{C823E540-3D48-4791-9E7A-8151FD170918}"/>
              </a:ext>
            </a:extLst>
          </p:cNvPr>
          <p:cNvSpPr txBox="1"/>
          <p:nvPr userDrawn="1">
            <p:custDataLst>
              <p:tags r:id="rId8"/>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6" name="Content Placeholder 2">
            <a:extLst>
              <a:ext uri="{FF2B5EF4-FFF2-40B4-BE49-F238E27FC236}">
                <a16:creationId xmlns:a16="http://schemas.microsoft.com/office/drawing/2014/main" id="{98D83191-8DFE-4EC1-A23B-459E3BB29059}"/>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63072239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ntrast 2/3">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18" name="5. Source" hidden="1">
            <a:extLst>
              <a:ext uri="{FF2B5EF4-FFF2-40B4-BE49-F238E27FC236}">
                <a16:creationId xmlns:a16="http://schemas.microsoft.com/office/drawing/2014/main" id="{143701BF-655B-4E75-9AF7-14445CDB19BD}"/>
              </a:ext>
            </a:extLst>
          </p:cNvPr>
          <p:cNvSpPr txBox="1"/>
          <p:nvPr userDrawn="1">
            <p:custDataLst>
              <p:tags r:id="rId1"/>
            </p:custDataLst>
          </p:nvPr>
        </p:nvSpPr>
        <p:spPr>
          <a:xfrm>
            <a:off x="554737" y="6501672"/>
            <a:ext cx="696773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0" name="RectangleDark">
            <a:extLst>
              <a:ext uri="{FF2B5EF4-FFF2-40B4-BE49-F238E27FC236}">
                <a16:creationId xmlns:a16="http://schemas.microsoft.com/office/drawing/2014/main" id="{99B81D5D-6D8E-4932-A6FD-705DF486F33C}"/>
              </a:ext>
            </a:extLst>
          </p:cNvPr>
          <p:cNvSpPr/>
          <p:nvPr userDrawn="1">
            <p:custDataLst>
              <p:tags r:id="rId2"/>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22" name="BottomLineRight">
            <a:extLst>
              <a:ext uri="{FF2B5EF4-FFF2-40B4-BE49-F238E27FC236}">
                <a16:creationId xmlns:a16="http://schemas.microsoft.com/office/drawing/2014/main" id="{7D1DE2E8-AA9E-42B9-BAD4-151153A5882B}"/>
              </a:ext>
            </a:extLst>
          </p:cNvPr>
          <p:cNvCxnSpPr/>
          <p:nvPr userDrawn="1">
            <p:custDataLst>
              <p:tags r:id="rId3"/>
            </p:custDataLst>
          </p:nvPr>
        </p:nvCxnSpPr>
        <p:spPr bwMode="black">
          <a:xfrm>
            <a:off x="8173375" y="6410907"/>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BottomLineLeft">
            <a:extLst>
              <a:ext uri="{FF2B5EF4-FFF2-40B4-BE49-F238E27FC236}">
                <a16:creationId xmlns:a16="http://schemas.microsoft.com/office/drawing/2014/main" id="{FFF61976-64C7-43CE-9784-3224E7096088}"/>
              </a:ext>
            </a:extLst>
          </p:cNvPr>
          <p:cNvCxnSpPr/>
          <p:nvPr userDrawn="1">
            <p:custDataLst>
              <p:tags r:id="rId4"/>
            </p:custDataLst>
          </p:nvPr>
        </p:nvCxnSpPr>
        <p:spPr>
          <a:xfrm>
            <a:off x="554739" y="6410907"/>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4" name="1. On-page tracker">
            <a:extLst>
              <a:ext uri="{FF2B5EF4-FFF2-40B4-BE49-F238E27FC236}">
                <a16:creationId xmlns:a16="http://schemas.microsoft.com/office/drawing/2014/main" id="{E09764B7-783C-4F53-8637-ECFD5B0F06C3}"/>
              </a:ext>
            </a:extLst>
          </p:cNvPr>
          <p:cNvSpPr>
            <a:spLocks noGrp="1"/>
          </p:cNvSpPr>
          <p:nvPr>
            <p:ph type="body" sz="quarter" idx="18" hasCustomPrompt="1"/>
            <p:custDataLst>
              <p:tags r:id="rId5"/>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25" name="TopLineLeft">
            <a:extLst>
              <a:ext uri="{FF2B5EF4-FFF2-40B4-BE49-F238E27FC236}">
                <a16:creationId xmlns:a16="http://schemas.microsoft.com/office/drawing/2014/main" id="{99C3F273-2617-463D-A9FD-5DFD518EE877}"/>
              </a:ext>
            </a:extLst>
          </p:cNvPr>
          <p:cNvCxnSpPr/>
          <p:nvPr userDrawn="1">
            <p:custDataLst>
              <p:tags r:id="rId6"/>
            </p:custDataLst>
          </p:nvPr>
        </p:nvCxnSpPr>
        <p:spPr>
          <a:xfrm>
            <a:off x="554739" y="1120360"/>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TopLineRight">
            <a:extLst>
              <a:ext uri="{FF2B5EF4-FFF2-40B4-BE49-F238E27FC236}">
                <a16:creationId xmlns:a16="http://schemas.microsoft.com/office/drawing/2014/main" id="{2DF6A7A1-4C50-45D0-A3DE-C292DF177818}"/>
              </a:ext>
            </a:extLst>
          </p:cNvPr>
          <p:cNvCxnSpPr/>
          <p:nvPr userDrawn="1">
            <p:custDataLst>
              <p:tags r:id="rId7"/>
            </p:custDataLst>
          </p:nvPr>
        </p:nvCxnSpPr>
        <p:spPr>
          <a:xfrm>
            <a:off x="8173375" y="1120360"/>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8" name="SlideLogoText">
            <a:extLst>
              <a:ext uri="{FF2B5EF4-FFF2-40B4-BE49-F238E27FC236}">
                <a16:creationId xmlns:a16="http://schemas.microsoft.com/office/drawing/2014/main" id="{0CC3AE38-CE18-4D5E-BF7C-1ED7316D9668}"/>
              </a:ext>
            </a:extLst>
          </p:cNvPr>
          <p:cNvSpPr txBox="1"/>
          <p:nvPr userDrawn="1">
            <p:custDataLst>
              <p:tags r:id="rId8"/>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sp>
        <p:nvSpPr>
          <p:cNvPr id="40" name="Title 2">
            <a:extLst>
              <a:ext uri="{FF2B5EF4-FFF2-40B4-BE49-F238E27FC236}">
                <a16:creationId xmlns:a16="http://schemas.microsoft.com/office/drawing/2014/main" id="{184497AC-F47E-4CDF-89E9-19E69191DBC2}"/>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SlideLogoText">
            <a:extLst>
              <a:ext uri="{FF2B5EF4-FFF2-40B4-BE49-F238E27FC236}">
                <a16:creationId xmlns:a16="http://schemas.microsoft.com/office/drawing/2014/main" id="{53EB71EE-6350-4BB5-904A-6BEFD0493C06}"/>
              </a:ext>
            </a:extLst>
          </p:cNvPr>
          <p:cNvSpPr txBox="1"/>
          <p:nvPr userDrawn="1">
            <p:custDataLst>
              <p:tags r:id="rId9"/>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0196A5DE-90C3-4BE6-B712-09541564989A}"/>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409600884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Contrast 2/3">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18" name="5. Source" hidden="1">
            <a:extLst>
              <a:ext uri="{FF2B5EF4-FFF2-40B4-BE49-F238E27FC236}">
                <a16:creationId xmlns:a16="http://schemas.microsoft.com/office/drawing/2014/main" id="{143701BF-655B-4E75-9AF7-14445CDB19BD}"/>
              </a:ext>
            </a:extLst>
          </p:cNvPr>
          <p:cNvSpPr txBox="1"/>
          <p:nvPr userDrawn="1">
            <p:custDataLst>
              <p:tags r:id="rId1"/>
            </p:custDataLst>
          </p:nvPr>
        </p:nvSpPr>
        <p:spPr>
          <a:xfrm>
            <a:off x="554737" y="6501672"/>
            <a:ext cx="696773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0" name="RectangleDark">
            <a:extLst>
              <a:ext uri="{FF2B5EF4-FFF2-40B4-BE49-F238E27FC236}">
                <a16:creationId xmlns:a16="http://schemas.microsoft.com/office/drawing/2014/main" id="{99B81D5D-6D8E-4932-A6FD-705DF486F33C}"/>
              </a:ext>
            </a:extLst>
          </p:cNvPr>
          <p:cNvSpPr/>
          <p:nvPr userDrawn="1">
            <p:custDataLst>
              <p:tags r:id="rId2"/>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22" name="BottomLineRight">
            <a:extLst>
              <a:ext uri="{FF2B5EF4-FFF2-40B4-BE49-F238E27FC236}">
                <a16:creationId xmlns:a16="http://schemas.microsoft.com/office/drawing/2014/main" id="{7D1DE2E8-AA9E-42B9-BAD4-151153A5882B}"/>
              </a:ext>
            </a:extLst>
          </p:cNvPr>
          <p:cNvCxnSpPr/>
          <p:nvPr userDrawn="1">
            <p:custDataLst>
              <p:tags r:id="rId3"/>
            </p:custDataLst>
          </p:nvPr>
        </p:nvCxnSpPr>
        <p:spPr bwMode="black">
          <a:xfrm>
            <a:off x="8173375" y="6410907"/>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BottomLineLeft">
            <a:extLst>
              <a:ext uri="{FF2B5EF4-FFF2-40B4-BE49-F238E27FC236}">
                <a16:creationId xmlns:a16="http://schemas.microsoft.com/office/drawing/2014/main" id="{FFF61976-64C7-43CE-9784-3224E7096088}"/>
              </a:ext>
            </a:extLst>
          </p:cNvPr>
          <p:cNvCxnSpPr/>
          <p:nvPr userDrawn="1">
            <p:custDataLst>
              <p:tags r:id="rId4"/>
            </p:custDataLst>
          </p:nvPr>
        </p:nvCxnSpPr>
        <p:spPr>
          <a:xfrm>
            <a:off x="554739" y="6410907"/>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4" name="1. On-page tracker">
            <a:extLst>
              <a:ext uri="{FF2B5EF4-FFF2-40B4-BE49-F238E27FC236}">
                <a16:creationId xmlns:a16="http://schemas.microsoft.com/office/drawing/2014/main" id="{E09764B7-783C-4F53-8637-ECFD5B0F06C3}"/>
              </a:ext>
            </a:extLst>
          </p:cNvPr>
          <p:cNvSpPr>
            <a:spLocks noGrp="1"/>
          </p:cNvSpPr>
          <p:nvPr>
            <p:ph type="body" sz="quarter" idx="18" hasCustomPrompt="1"/>
            <p:custDataLst>
              <p:tags r:id="rId5"/>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25" name="TopLineLeft">
            <a:extLst>
              <a:ext uri="{FF2B5EF4-FFF2-40B4-BE49-F238E27FC236}">
                <a16:creationId xmlns:a16="http://schemas.microsoft.com/office/drawing/2014/main" id="{99C3F273-2617-463D-A9FD-5DFD518EE877}"/>
              </a:ext>
            </a:extLst>
          </p:cNvPr>
          <p:cNvCxnSpPr/>
          <p:nvPr userDrawn="1">
            <p:custDataLst>
              <p:tags r:id="rId6"/>
            </p:custDataLst>
          </p:nvPr>
        </p:nvCxnSpPr>
        <p:spPr>
          <a:xfrm>
            <a:off x="554739" y="1120360"/>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TopLineRight">
            <a:extLst>
              <a:ext uri="{FF2B5EF4-FFF2-40B4-BE49-F238E27FC236}">
                <a16:creationId xmlns:a16="http://schemas.microsoft.com/office/drawing/2014/main" id="{2DF6A7A1-4C50-45D0-A3DE-C292DF177818}"/>
              </a:ext>
            </a:extLst>
          </p:cNvPr>
          <p:cNvCxnSpPr/>
          <p:nvPr userDrawn="1">
            <p:custDataLst>
              <p:tags r:id="rId7"/>
            </p:custDataLst>
          </p:nvPr>
        </p:nvCxnSpPr>
        <p:spPr>
          <a:xfrm>
            <a:off x="8173375" y="1120360"/>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8" name="SlideLogoText">
            <a:extLst>
              <a:ext uri="{FF2B5EF4-FFF2-40B4-BE49-F238E27FC236}">
                <a16:creationId xmlns:a16="http://schemas.microsoft.com/office/drawing/2014/main" id="{0CC3AE38-CE18-4D5E-BF7C-1ED7316D9668}"/>
              </a:ext>
            </a:extLst>
          </p:cNvPr>
          <p:cNvSpPr txBox="1"/>
          <p:nvPr userDrawn="1">
            <p:custDataLst>
              <p:tags r:id="rId8"/>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13" name="Straight Connector 12">
            <a:extLst>
              <a:ext uri="{FF2B5EF4-FFF2-40B4-BE49-F238E27FC236}">
                <a16:creationId xmlns:a16="http://schemas.microsoft.com/office/drawing/2014/main" id="{7150FD26-6F07-4EF5-AEAF-56964121B5EB}"/>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82A45AF-D0AC-4366-90E4-25C8E29457F3}"/>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5" name="Diamond 22">
            <a:extLst>
              <a:ext uri="{FF2B5EF4-FFF2-40B4-BE49-F238E27FC236}">
                <a16:creationId xmlns:a16="http://schemas.microsoft.com/office/drawing/2014/main" id="{807708C1-7C7B-4D19-A315-BFDDBABA30F0}"/>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16" name="Title 2">
            <a:extLst>
              <a:ext uri="{FF2B5EF4-FFF2-40B4-BE49-F238E27FC236}">
                <a16:creationId xmlns:a16="http://schemas.microsoft.com/office/drawing/2014/main" id="{C49B4D12-6825-4BD2-8EBF-F1C024A7163D}"/>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9" name="SlideLogoText">
            <a:extLst>
              <a:ext uri="{FF2B5EF4-FFF2-40B4-BE49-F238E27FC236}">
                <a16:creationId xmlns:a16="http://schemas.microsoft.com/office/drawing/2014/main" id="{FC7E4E64-4F54-405A-BB1A-73DFEA379C8E}"/>
              </a:ext>
            </a:extLst>
          </p:cNvPr>
          <p:cNvSpPr txBox="1"/>
          <p:nvPr userDrawn="1">
            <p:custDataLst>
              <p:tags r:id="rId9"/>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7" name="Content Placeholder 2">
            <a:extLst>
              <a:ext uri="{FF2B5EF4-FFF2-40B4-BE49-F238E27FC236}">
                <a16:creationId xmlns:a16="http://schemas.microsoft.com/office/drawing/2014/main" id="{579D32BF-0BF4-4B21-89B9-E7342A36A28A}"/>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374283875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tags" Target="../tags/tag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535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p:txStyles>
    <p:titleStyle>
      <a:lvl1pPr algn="l" defTabSz="914340" rtl="0" eaLnBrk="1" latinLnBrk="0" hangingPunct="1">
        <a:lnSpc>
          <a:spcPct val="90000"/>
        </a:lnSpc>
        <a:spcBef>
          <a:spcPct val="0"/>
        </a:spcBef>
        <a:buNone/>
        <a:defRPr sz="4400" kern="1200">
          <a:solidFill>
            <a:schemeClr val="bg2"/>
          </a:solidFill>
          <a:latin typeface="Calibri" panose="020F0502020204030204" pitchFamily="34" charset="0"/>
          <a:ea typeface="+mj-ea"/>
          <a:cs typeface="Calibri" panose="020F0502020204030204" pitchFamily="34" charset="0"/>
        </a:defRPr>
      </a:lvl1pPr>
    </p:titleStyle>
    <p:bodyStyle>
      <a:lvl1pPr marL="228585" indent="-228585" algn="l" defTabSz="914340" rtl="0" eaLnBrk="1" latinLnBrk="0" hangingPunct="1">
        <a:lnSpc>
          <a:spcPct val="90000"/>
        </a:lnSpc>
        <a:spcBef>
          <a:spcPts val="1000"/>
        </a:spcBef>
        <a:buFont typeface="Arial" panose="020B0604020202020204" pitchFamily="34" charset="0"/>
        <a:buChar char="•"/>
        <a:defRPr sz="2800" kern="1200">
          <a:solidFill>
            <a:schemeClr val="bg2"/>
          </a:solidFill>
          <a:latin typeface="Calibri" panose="020F0502020204030204" pitchFamily="34" charset="0"/>
          <a:ea typeface="+mn-ea"/>
          <a:cs typeface="Calibri" panose="020F0502020204030204" pitchFamily="34" charset="0"/>
        </a:defRPr>
      </a:lvl1pPr>
      <a:lvl2pPr marL="685754" indent="-228585" algn="l" defTabSz="91434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2922" indent="-228585" algn="l" defTabSz="91434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093"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262"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430"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0"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9"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40" rtl="0" eaLnBrk="1" latinLnBrk="0" hangingPunct="1">
        <a:defRPr sz="1800" kern="1200">
          <a:solidFill>
            <a:schemeClr val="tx1"/>
          </a:solidFill>
          <a:latin typeface="+mn-lt"/>
          <a:ea typeface="+mn-ea"/>
          <a:cs typeface="+mn-cs"/>
        </a:defRPr>
      </a:lvl1pPr>
      <a:lvl2pPr marL="457169" algn="l" defTabSz="914340" rtl="0" eaLnBrk="1" latinLnBrk="0" hangingPunct="1">
        <a:defRPr sz="1800" kern="1200">
          <a:solidFill>
            <a:schemeClr val="tx1"/>
          </a:solidFill>
          <a:latin typeface="+mn-lt"/>
          <a:ea typeface="+mn-ea"/>
          <a:cs typeface="+mn-cs"/>
        </a:defRPr>
      </a:lvl2pPr>
      <a:lvl3pPr marL="914340" algn="l" defTabSz="914340" rtl="0" eaLnBrk="1" latinLnBrk="0" hangingPunct="1">
        <a:defRPr sz="1800" kern="1200">
          <a:solidFill>
            <a:schemeClr val="tx1"/>
          </a:solidFill>
          <a:latin typeface="+mn-lt"/>
          <a:ea typeface="+mn-ea"/>
          <a:cs typeface="+mn-cs"/>
        </a:defRPr>
      </a:lvl3pPr>
      <a:lvl4pPr marL="1371508" algn="l" defTabSz="914340" rtl="0" eaLnBrk="1" latinLnBrk="0" hangingPunct="1">
        <a:defRPr sz="1800" kern="1200">
          <a:solidFill>
            <a:schemeClr val="tx1"/>
          </a:solidFill>
          <a:latin typeface="+mn-lt"/>
          <a:ea typeface="+mn-ea"/>
          <a:cs typeface="+mn-cs"/>
        </a:defRPr>
      </a:lvl4pPr>
      <a:lvl5pPr marL="1828677" algn="l" defTabSz="914340" rtl="0" eaLnBrk="1" latinLnBrk="0" hangingPunct="1">
        <a:defRPr sz="1800" kern="1200">
          <a:solidFill>
            <a:schemeClr val="tx1"/>
          </a:solidFill>
          <a:latin typeface="+mn-lt"/>
          <a:ea typeface="+mn-ea"/>
          <a:cs typeface="+mn-cs"/>
        </a:defRPr>
      </a:lvl5pPr>
      <a:lvl6pPr marL="2285846" algn="l" defTabSz="914340" rtl="0" eaLnBrk="1" latinLnBrk="0" hangingPunct="1">
        <a:defRPr sz="1800" kern="1200">
          <a:solidFill>
            <a:schemeClr val="tx1"/>
          </a:solidFill>
          <a:latin typeface="+mn-lt"/>
          <a:ea typeface="+mn-ea"/>
          <a:cs typeface="+mn-cs"/>
        </a:defRPr>
      </a:lvl6pPr>
      <a:lvl7pPr marL="2743015" algn="l" defTabSz="914340" rtl="0" eaLnBrk="1" latinLnBrk="0" hangingPunct="1">
        <a:defRPr sz="1800" kern="1200">
          <a:solidFill>
            <a:schemeClr val="tx1"/>
          </a:solidFill>
          <a:latin typeface="+mn-lt"/>
          <a:ea typeface="+mn-ea"/>
          <a:cs typeface="+mn-cs"/>
        </a:defRPr>
      </a:lvl7pPr>
      <a:lvl8pPr marL="3200184" algn="l" defTabSz="914340" rtl="0" eaLnBrk="1" latinLnBrk="0" hangingPunct="1">
        <a:defRPr sz="1800" kern="1200">
          <a:solidFill>
            <a:schemeClr val="tx1"/>
          </a:solidFill>
          <a:latin typeface="+mn-lt"/>
          <a:ea typeface="+mn-ea"/>
          <a:cs typeface="+mn-cs"/>
        </a:defRPr>
      </a:lvl8pPr>
      <a:lvl9pPr marL="3657354" algn="l" defTabSz="91434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EC6455-DFBA-4FC6-912D-7CA9E97462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5FFBE9-A651-402B-A68B-4ADB2D1EB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LogoText">
            <a:extLst>
              <a:ext uri="{FF2B5EF4-FFF2-40B4-BE49-F238E27FC236}">
                <a16:creationId xmlns:a16="http://schemas.microsoft.com/office/drawing/2014/main" id="{829385E8-B333-C51C-1469-DC584208D0E3}"/>
              </a:ext>
            </a:extLst>
          </p:cNvPr>
          <p:cNvSpPr txBox="1"/>
          <p:nvPr userDrawn="1">
            <p:custDataLst>
              <p:tags r:id="rId4"/>
            </p:custDataLst>
          </p:nvPr>
        </p:nvSpPr>
        <p:spPr>
          <a:xfrm>
            <a:off x="10429058" y="6529807"/>
            <a:ext cx="640457" cy="161583"/>
          </a:xfrm>
          <a:prstGeom prst="rect">
            <a:avLst/>
          </a:prstGeom>
          <a:noFill/>
        </p:spPr>
        <p:txBody>
          <a:bodyPr wrap="square" lIns="44450" tIns="19050" rIns="44450" bIns="1905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1"/>
                </a:solidFill>
                <a:effectLst/>
                <a:uLnTx/>
                <a:uFillTx/>
                <a:latin typeface="+mj-lt"/>
                <a:ea typeface="+mn-ea"/>
                <a:cs typeface="Arial" panose="020B0604020202020204" pitchFamily="34" charset="0"/>
              </a:rPr>
              <a:t>01/25/2023</a:t>
            </a:r>
          </a:p>
        </p:txBody>
      </p:sp>
      <p:sp>
        <p:nvSpPr>
          <p:cNvPr id="6" name="Content Placeholder 2">
            <a:extLst>
              <a:ext uri="{FF2B5EF4-FFF2-40B4-BE49-F238E27FC236}">
                <a16:creationId xmlns:a16="http://schemas.microsoft.com/office/drawing/2014/main" id="{24699937-9159-C88C-3118-DA7FF8370B93}"/>
              </a:ext>
            </a:extLst>
          </p:cNvPr>
          <p:cNvSpPr txBox="1">
            <a:spLocks/>
          </p:cNvSpPr>
          <p:nvPr userDrawn="1"/>
        </p:nvSpPr>
        <p:spPr>
          <a:xfrm>
            <a:off x="554736" y="6569049"/>
            <a:ext cx="3483865" cy="110800"/>
          </a:xfrm>
          <a:prstGeom prst="rect">
            <a:avLst/>
          </a:prstGeom>
        </p:spPr>
        <p:txBody>
          <a:bodyPr lIns="0" tIns="0" rIns="0" bIns="0" anchor="t" anchorCtr="0">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800" b="0" i="0" u="none" strike="noStrike" kern="1200" cap="none" spc="0" normalizeH="0" baseline="0" noProof="0">
                <a:ln>
                  <a:noFill/>
                </a:ln>
                <a:solidFill>
                  <a:schemeClr val="tx1"/>
                </a:solidFill>
                <a:effectLst/>
                <a:uLnTx/>
                <a:uFillTx/>
                <a:latin typeface="+mj-lt"/>
                <a:ea typeface="+mn-ea"/>
                <a:cs typeface="+mn-cs"/>
              </a:rPr>
              <a:t>Source: www.auxi.ai </a:t>
            </a:r>
          </a:p>
        </p:txBody>
      </p:sp>
      <p:pic>
        <p:nvPicPr>
          <p:cNvPr id="7" name="Picture 6" descr="Logo, company name&#10;&#10;Description automatically generated">
            <a:extLst>
              <a:ext uri="{FF2B5EF4-FFF2-40B4-BE49-F238E27FC236}">
                <a16:creationId xmlns:a16="http://schemas.microsoft.com/office/drawing/2014/main" id="{9A0E4693-A9BB-3FC3-1927-CB83F8E467F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590839" cy="590839"/>
          </a:xfrm>
          <a:prstGeom prst="rect">
            <a:avLst/>
          </a:prstGeom>
        </p:spPr>
      </p:pic>
      <p:cxnSp>
        <p:nvCxnSpPr>
          <p:cNvPr id="8" name="Straight Connector 7">
            <a:extLst>
              <a:ext uri="{FF2B5EF4-FFF2-40B4-BE49-F238E27FC236}">
                <a16:creationId xmlns:a16="http://schemas.microsoft.com/office/drawing/2014/main" id="{2A02E6C8-F963-A0C1-095E-0B43F738F44A}"/>
              </a:ext>
            </a:extLst>
          </p:cNvPr>
          <p:cNvCxnSpPr/>
          <p:nvPr userDrawn="1"/>
        </p:nvCxnSpPr>
        <p:spPr>
          <a:xfrm>
            <a:off x="251648" y="-535634"/>
            <a:ext cx="1709639" cy="170963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3">
            <a:extLst>
              <a:ext uri="{FF2B5EF4-FFF2-40B4-BE49-F238E27FC236}">
                <a16:creationId xmlns:a16="http://schemas.microsoft.com/office/drawing/2014/main" id="{48B0FBD5-E1A4-B69C-450C-91624EA0407A}"/>
              </a:ext>
            </a:extLst>
          </p:cNvPr>
          <p:cNvSpPr txBox="1">
            <a:spLocks/>
          </p:cNvSpPr>
          <p:nvPr userDrawn="1"/>
        </p:nvSpPr>
        <p:spPr>
          <a:xfrm>
            <a:off x="11154508" y="6417897"/>
            <a:ext cx="39858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72CAE1DF-9AA2-46A4-9D05-5CEA4E3CC4AD}" type="slidenum">
              <a:rPr lang="en-US" sz="1000" smtClean="0">
                <a:solidFill>
                  <a:schemeClr val="tx1"/>
                </a:solidFill>
                <a:ea typeface="Tahoma" panose="020B0604030504040204" pitchFamily="34" charset="0"/>
                <a:cs typeface="Tahoma" panose="020B0604030504040204" pitchFamily="34" charset="0"/>
              </a:rPr>
              <a:pPr algn="r"/>
              <a:t>‹#›</a:t>
            </a:fld>
            <a:endParaRPr lang="en-US" sz="1100">
              <a:solidFill>
                <a:schemeClr val="tx1"/>
              </a:solidFill>
              <a:ea typeface="Tahoma" panose="020B0604030504040204" pitchFamily="34" charset="0"/>
              <a:cs typeface="Tahoma" panose="020B0604030504040204" pitchFamily="34" charset="0"/>
            </a:endParaRPr>
          </a:p>
        </p:txBody>
      </p:sp>
      <p:cxnSp>
        <p:nvCxnSpPr>
          <p:cNvPr id="13" name="Straight Connector 12">
            <a:extLst>
              <a:ext uri="{FF2B5EF4-FFF2-40B4-BE49-F238E27FC236}">
                <a16:creationId xmlns:a16="http://schemas.microsoft.com/office/drawing/2014/main" id="{F1619C54-4128-E600-56AD-8F766CCBF434}"/>
              </a:ext>
            </a:extLst>
          </p:cNvPr>
          <p:cNvCxnSpPr/>
          <p:nvPr userDrawn="1"/>
        </p:nvCxnSpPr>
        <p:spPr>
          <a:xfrm>
            <a:off x="10157648" y="5725466"/>
            <a:ext cx="1709639" cy="170963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Diamond 22">
            <a:extLst>
              <a:ext uri="{FF2B5EF4-FFF2-40B4-BE49-F238E27FC236}">
                <a16:creationId xmlns:a16="http://schemas.microsoft.com/office/drawing/2014/main" id="{9F332D41-702B-56F6-4D67-B234FF198D30}"/>
              </a:ext>
            </a:extLst>
          </p:cNvPr>
          <p:cNvSpPr/>
          <p:nvPr userDrawn="1"/>
        </p:nvSpPr>
        <p:spPr>
          <a:xfrm flipH="1">
            <a:off x="11012467" y="2260600"/>
            <a:ext cx="1171294"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092024"/>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ftr="0"/>
  <p:txStyles>
    <p:titleStyle>
      <a:lvl1pPr algn="l" defTabSz="914400" rtl="0" eaLnBrk="1" latinLnBrk="0" hangingPunct="1">
        <a:lnSpc>
          <a:spcPct val="90000"/>
        </a:lnSpc>
        <a:spcBef>
          <a:spcPct val="0"/>
        </a:spcBef>
        <a:buNone/>
        <a:defRPr sz="4400" kern="1200">
          <a:solidFill>
            <a:schemeClr val="tx1"/>
          </a:solidFill>
          <a:latin typeface="Tahoma" panose="020B060403050404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ahoma" panose="020B0604030504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tags" Target="../tags/tag47.xml"/><Relationship Id="rId7" Type="http://schemas.openxmlformats.org/officeDocument/2006/relationships/notesSlide" Target="../notesSlides/notesSlide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slideLayout" Target="../slideLayouts/slideLayout4.xml"/><Relationship Id="rId5" Type="http://schemas.openxmlformats.org/officeDocument/2006/relationships/tags" Target="../tags/tag49.xml"/><Relationship Id="rId10" Type="http://schemas.openxmlformats.org/officeDocument/2006/relationships/image" Target="../media/image3.svg"/><Relationship Id="rId4" Type="http://schemas.openxmlformats.org/officeDocument/2006/relationships/tags" Target="../tags/tag48.xml"/><Relationship Id="rId9"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10.xml"/><Relationship Id="rId7" Type="http://schemas.openxmlformats.org/officeDocument/2006/relationships/image" Target="../media/image7.svg"/><Relationship Id="rId2" Type="http://schemas.openxmlformats.org/officeDocument/2006/relationships/slideLayout" Target="../slideLayouts/slideLayout4.xml"/><Relationship Id="rId1" Type="http://schemas.openxmlformats.org/officeDocument/2006/relationships/tags" Target="../tags/tag58.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59.xml"/><Relationship Id="rId4" Type="http://schemas.openxmlformats.org/officeDocument/2006/relationships/chart" Target="../charts/chart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60.xml"/><Relationship Id="rId4" Type="http://schemas.openxmlformats.org/officeDocument/2006/relationships/chart" Target="../charts/chart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61.xml"/><Relationship Id="rId4" Type="http://schemas.openxmlformats.org/officeDocument/2006/relationships/chart" Target="../charts/chart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62.xml"/><Relationship Id="rId4" Type="http://schemas.openxmlformats.org/officeDocument/2006/relationships/chart" Target="../charts/char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63.xml"/><Relationship Id="rId4" Type="http://schemas.openxmlformats.org/officeDocument/2006/relationships/chart" Target="../charts/char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64.xml"/><Relationship Id="rId4" Type="http://schemas.openxmlformats.org/officeDocument/2006/relationships/chart" Target="../charts/chart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65.xml"/><Relationship Id="rId4" Type="http://schemas.openxmlformats.org/officeDocument/2006/relationships/chart" Target="../charts/chart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66.xml"/><Relationship Id="rId5" Type="http://schemas.openxmlformats.org/officeDocument/2006/relationships/chart" Target="../charts/chart17.xml"/><Relationship Id="rId4" Type="http://schemas.openxmlformats.org/officeDocument/2006/relationships/chart" Target="../charts/chart1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67.xml"/><Relationship Id="rId4" Type="http://schemas.openxmlformats.org/officeDocument/2006/relationships/chart" Target="../charts/chart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5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68.xml"/><Relationship Id="rId4" Type="http://schemas.openxmlformats.org/officeDocument/2006/relationships/chart" Target="../charts/chart19.xml"/></Relationships>
</file>

<file path=ppt/slides/_rels/slide2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1.xml"/><Relationship Id="rId7" Type="http://schemas.openxmlformats.org/officeDocument/2006/relationships/notesSlide" Target="../notesSlides/notesSlide2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slideLayout" Target="../slideLayouts/slideLayout4.xml"/><Relationship Id="rId5" Type="http://schemas.openxmlformats.org/officeDocument/2006/relationships/tags" Target="../tags/tag73.xml"/><Relationship Id="rId10" Type="http://schemas.openxmlformats.org/officeDocument/2006/relationships/chart" Target="../charts/chart20.xml"/><Relationship Id="rId4" Type="http://schemas.openxmlformats.org/officeDocument/2006/relationships/tags" Target="../tags/tag72.xml"/><Relationship Id="rId9"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74.xml"/><Relationship Id="rId4" Type="http://schemas.openxmlformats.org/officeDocument/2006/relationships/chart" Target="../charts/chart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75.xml"/><Relationship Id="rId4" Type="http://schemas.openxmlformats.org/officeDocument/2006/relationships/chart" Target="../charts/chart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76.xml"/><Relationship Id="rId4" Type="http://schemas.openxmlformats.org/officeDocument/2006/relationships/chart" Target="../charts/chart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77.xml"/><Relationship Id="rId5" Type="http://schemas.openxmlformats.org/officeDocument/2006/relationships/chart" Target="../charts/chart25.xml"/><Relationship Id="rId4" Type="http://schemas.openxmlformats.org/officeDocument/2006/relationships/chart" Target="../charts/chart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78.xml"/><Relationship Id="rId4" Type="http://schemas.openxmlformats.org/officeDocument/2006/relationships/chart" Target="../charts/chart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79.xml"/><Relationship Id="rId4" Type="http://schemas.openxmlformats.org/officeDocument/2006/relationships/chart" Target="../charts/chart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chart" Target="../charts/chart31.xml"/><Relationship Id="rId2" Type="http://schemas.openxmlformats.org/officeDocument/2006/relationships/slideLayout" Target="../slideLayouts/slideLayout4.xml"/><Relationship Id="rId1" Type="http://schemas.openxmlformats.org/officeDocument/2006/relationships/tags" Target="../tags/tag80.xml"/><Relationship Id="rId6" Type="http://schemas.openxmlformats.org/officeDocument/2006/relationships/chart" Target="../charts/chart30.xml"/><Relationship Id="rId5" Type="http://schemas.openxmlformats.org/officeDocument/2006/relationships/chart" Target="../charts/chart29.xml"/><Relationship Id="rId4" Type="http://schemas.openxmlformats.org/officeDocument/2006/relationships/chart" Target="../charts/chart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81.xml"/><Relationship Id="rId4" Type="http://schemas.openxmlformats.org/officeDocument/2006/relationships/chart" Target="../charts/chart3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51.xml"/><Relationship Id="rId4" Type="http://schemas.openxmlformats.org/officeDocument/2006/relationships/chart" Target="../charts/chart2.xml"/></Relationships>
</file>

<file path=ppt/slides/_rels/slide30.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chart" Target="../charts/chart3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chart" Target="../charts/chart35.xml"/><Relationship Id="rId1" Type="http://schemas.openxmlformats.org/officeDocument/2006/relationships/slideLayout" Target="../slideLayouts/slideLayout4.xml"/><Relationship Id="rId5" Type="http://schemas.openxmlformats.org/officeDocument/2006/relationships/chart" Target="../charts/chart38.xml"/><Relationship Id="rId4" Type="http://schemas.openxmlformats.org/officeDocument/2006/relationships/chart" Target="../charts/chart37.xml"/></Relationships>
</file>

<file path=ppt/slides/_rels/slide32.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chart" Target="../charts/chart39.xml"/><Relationship Id="rId1" Type="http://schemas.openxmlformats.org/officeDocument/2006/relationships/slideLayout" Target="../slideLayouts/slideLayout4.xml"/><Relationship Id="rId5" Type="http://schemas.openxmlformats.org/officeDocument/2006/relationships/chart" Target="../charts/chart42.xml"/><Relationship Id="rId4" Type="http://schemas.openxmlformats.org/officeDocument/2006/relationships/chart" Target="../charts/chart41.xml"/></Relationships>
</file>

<file path=ppt/slides/_rels/slide3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84.xml"/><Relationship Id="rId7" Type="http://schemas.openxmlformats.org/officeDocument/2006/relationships/image" Target="../media/image11.sv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chart" Target="../charts/chart43.xml"/><Relationship Id="rId10" Type="http://schemas.openxmlformats.org/officeDocument/2006/relationships/image" Target="../media/image14.png"/><Relationship Id="rId4" Type="http://schemas.openxmlformats.org/officeDocument/2006/relationships/slideLayout" Target="../slideLayouts/slideLayout4.xml"/><Relationship Id="rId9" Type="http://schemas.openxmlformats.org/officeDocument/2006/relationships/image" Target="../media/image13.svg"/></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0.xml"/><Relationship Id="rId3" Type="http://schemas.openxmlformats.org/officeDocument/2006/relationships/tags" Target="../tags/tag87.xml"/><Relationship Id="rId7" Type="http://schemas.openxmlformats.org/officeDocument/2006/relationships/slideLayout" Target="../slideLayouts/slideLayout4.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chart" Target="../charts/chart44.xml"/><Relationship Id="rId5" Type="http://schemas.openxmlformats.org/officeDocument/2006/relationships/tags" Target="../tags/tag89.xml"/><Relationship Id="rId10" Type="http://schemas.openxmlformats.org/officeDocument/2006/relationships/image" Target="../media/image17.svg"/><Relationship Id="rId4" Type="http://schemas.openxmlformats.org/officeDocument/2006/relationships/tags" Target="../tags/tag88.xml"/><Relationship Id="rId9"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91.xml"/><Relationship Id="rId4" Type="http://schemas.openxmlformats.org/officeDocument/2006/relationships/chart" Target="../charts/chart45.xml"/></Relationships>
</file>

<file path=ppt/slides/_rels/slide36.xml.rels><?xml version="1.0" encoding="UTF-8" standalone="yes"?>
<Relationships xmlns="http://schemas.openxmlformats.org/package/2006/relationships"><Relationship Id="rId2" Type="http://schemas.openxmlformats.org/officeDocument/2006/relationships/chart" Target="../charts/chart4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8" Type="http://schemas.openxmlformats.org/officeDocument/2006/relationships/chart" Target="../charts/chart50.xml"/><Relationship Id="rId13" Type="http://schemas.openxmlformats.org/officeDocument/2006/relationships/image" Target="../media/image22.png"/><Relationship Id="rId3" Type="http://schemas.openxmlformats.org/officeDocument/2006/relationships/tags" Target="../tags/tag94.xml"/><Relationship Id="rId7" Type="http://schemas.openxmlformats.org/officeDocument/2006/relationships/chart" Target="../charts/chart49.xml"/><Relationship Id="rId12" Type="http://schemas.openxmlformats.org/officeDocument/2006/relationships/image" Target="../media/image21.sv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chart" Target="../charts/chart48.xml"/><Relationship Id="rId11" Type="http://schemas.openxmlformats.org/officeDocument/2006/relationships/image" Target="../media/image20.png"/><Relationship Id="rId5" Type="http://schemas.openxmlformats.org/officeDocument/2006/relationships/chart" Target="../charts/chart47.xml"/><Relationship Id="rId10" Type="http://schemas.openxmlformats.org/officeDocument/2006/relationships/image" Target="../media/image19.svg"/><Relationship Id="rId4" Type="http://schemas.openxmlformats.org/officeDocument/2006/relationships/slideLayout" Target="../slideLayouts/slideLayout4.xml"/><Relationship Id="rId9" Type="http://schemas.openxmlformats.org/officeDocument/2006/relationships/image" Target="../media/image18.png"/><Relationship Id="rId14" Type="http://schemas.openxmlformats.org/officeDocument/2006/relationships/image" Target="../media/image23.sv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95.xml"/><Relationship Id="rId4" Type="http://schemas.openxmlformats.org/officeDocument/2006/relationships/chart" Target="../charts/chart5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96.xml"/><Relationship Id="rId5" Type="http://schemas.openxmlformats.org/officeDocument/2006/relationships/chart" Target="../charts/chart53.xml"/><Relationship Id="rId4" Type="http://schemas.openxmlformats.org/officeDocument/2006/relationships/chart" Target="../charts/chart5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2.xml"/><Relationship Id="rId4" Type="http://schemas.openxmlformats.org/officeDocument/2006/relationships/chart" Target="../charts/char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97.xml"/><Relationship Id="rId4" Type="http://schemas.openxmlformats.org/officeDocument/2006/relationships/chart" Target="../charts/chart5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98.xml"/><Relationship Id="rId4" Type="http://schemas.openxmlformats.org/officeDocument/2006/relationships/chart" Target="../charts/chart5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99.xml"/><Relationship Id="rId4" Type="http://schemas.openxmlformats.org/officeDocument/2006/relationships/chart" Target="../charts/chart5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100.xml"/><Relationship Id="rId4" Type="http://schemas.openxmlformats.org/officeDocument/2006/relationships/chart" Target="../charts/chart5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101.xml"/><Relationship Id="rId5" Type="http://schemas.openxmlformats.org/officeDocument/2006/relationships/image" Target="../media/image59.png"/><Relationship Id="rId4" Type="http://schemas.microsoft.com/office/2014/relationships/chartEx" Target="../charts/chartEx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10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chart" Target="../charts/chart5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03.xml"/><Relationship Id="rId5" Type="http://schemas.openxmlformats.org/officeDocument/2006/relationships/chart" Target="../charts/chart60.xml"/><Relationship Id="rId4" Type="http://schemas.openxmlformats.org/officeDocument/2006/relationships/chart" Target="../charts/chart5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104.xml"/><Relationship Id="rId4" Type="http://schemas.openxmlformats.org/officeDocument/2006/relationships/chart" Target="../charts/chart6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05.xml"/><Relationship Id="rId6" Type="http://schemas.openxmlformats.org/officeDocument/2006/relationships/chart" Target="../charts/chart64.xml"/><Relationship Id="rId5" Type="http://schemas.openxmlformats.org/officeDocument/2006/relationships/chart" Target="../charts/chart63.xml"/><Relationship Id="rId4" Type="http://schemas.openxmlformats.org/officeDocument/2006/relationships/chart" Target="../charts/chart6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106.xml"/><Relationship Id="rId4" Type="http://schemas.openxmlformats.org/officeDocument/2006/relationships/chart" Target="../charts/chart6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53.xml"/><Relationship Id="rId4" Type="http://schemas.openxmlformats.org/officeDocument/2006/relationships/chart" Target="../charts/chart4.xml"/></Relationships>
</file>

<file path=ppt/slides/_rels/slide5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09.xml"/><Relationship Id="rId7" Type="http://schemas.openxmlformats.org/officeDocument/2006/relationships/notesSlide" Target="../notesSlides/notesSlide44.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slideLayout" Target="../slideLayouts/slideLayout4.xml"/><Relationship Id="rId5" Type="http://schemas.openxmlformats.org/officeDocument/2006/relationships/tags" Target="../tags/tag111.xml"/><Relationship Id="rId10" Type="http://schemas.openxmlformats.org/officeDocument/2006/relationships/chart" Target="../charts/chart66.xml"/><Relationship Id="rId4" Type="http://schemas.openxmlformats.org/officeDocument/2006/relationships/tags" Target="../tags/tag110.xml"/><Relationship Id="rId9"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54.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55.xm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56.xml"/><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7.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AE69C932-4950-C047-5075-D34E33D168CB}"/>
              </a:ext>
            </a:extLst>
          </p:cNvPr>
          <p:cNvSpPr txBox="1">
            <a:spLocks/>
          </p:cNvSpPr>
          <p:nvPr/>
        </p:nvSpPr>
        <p:spPr>
          <a:xfrm>
            <a:off x="554732" y="1747168"/>
            <a:ext cx="4385790" cy="4202934"/>
          </a:xfrm>
          <a:prstGeom prst="roundRect">
            <a:avLst>
              <a:gd name="adj" fmla="val 15812"/>
            </a:avLst>
          </a:prstGeom>
          <a:solidFill>
            <a:schemeClr val="accent1">
              <a:lumMod val="20000"/>
              <a:lumOff val="80000"/>
              <a:alpha val="42000"/>
            </a:schemeClr>
          </a:solidFill>
        </p:spPr>
        <p:txBody>
          <a:bodyPr vert="horz" wrap="square" lIns="82296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aphicFrame>
        <p:nvGraphicFramePr>
          <p:cNvPr id="10" name="Chart 9">
            <a:extLst>
              <a:ext uri="{FF2B5EF4-FFF2-40B4-BE49-F238E27FC236}">
                <a16:creationId xmlns:a16="http://schemas.microsoft.com/office/drawing/2014/main" id="{73E968D9-DFA8-1BF8-FCF3-3CCDEF9580EB}"/>
              </a:ext>
            </a:extLst>
          </p:cNvPr>
          <p:cNvGraphicFramePr/>
          <p:nvPr>
            <p:extLst>
              <p:ext uri="{D42A27DB-BD31-4B8C-83A1-F6EECF244321}">
                <p14:modId xmlns:p14="http://schemas.microsoft.com/office/powerpoint/2010/main" val="979582634"/>
              </p:ext>
            </p:extLst>
          </p:nvPr>
        </p:nvGraphicFramePr>
        <p:xfrm>
          <a:off x="-10087" y="1926097"/>
          <a:ext cx="5515429" cy="3845076"/>
        </p:xfrm>
        <a:graphic>
          <a:graphicData uri="http://schemas.openxmlformats.org/drawingml/2006/chart">
            <c:chart xmlns:c="http://schemas.openxmlformats.org/drawingml/2006/chart" xmlns:r="http://schemas.openxmlformats.org/officeDocument/2006/relationships" r:id="rId8"/>
          </a:graphicData>
        </a:graphic>
      </p:graphicFrame>
      <p:sp>
        <p:nvSpPr>
          <p:cNvPr id="11" name="TextBox 10">
            <a:extLst>
              <a:ext uri="{FF2B5EF4-FFF2-40B4-BE49-F238E27FC236}">
                <a16:creationId xmlns:a16="http://schemas.microsoft.com/office/drawing/2014/main" id="{72FA2476-4C28-2BA4-7622-14F8DDE445B7}"/>
              </a:ext>
            </a:extLst>
          </p:cNvPr>
          <p:cNvSpPr txBox="1">
            <a:spLocks/>
          </p:cNvSpPr>
          <p:nvPr/>
        </p:nvSpPr>
        <p:spPr>
          <a:xfrm>
            <a:off x="5270102" y="1770687"/>
            <a:ext cx="6265558" cy="862129"/>
          </a:xfrm>
          <a:prstGeom prst="roundRect">
            <a:avLst>
              <a:gd name="adj" fmla="val 50000"/>
            </a:avLst>
          </a:prstGeom>
          <a:solidFill>
            <a:schemeClr val="accent1">
              <a:lumMod val="20000"/>
              <a:lumOff val="80000"/>
            </a:schemeClr>
          </a:solidFill>
        </p:spPr>
        <p:txBody>
          <a:bodyPr vert="horz" wrap="square" lIns="82296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a:t>
            </a:r>
          </a:p>
        </p:txBody>
      </p:sp>
      <p:grpSp>
        <p:nvGrpSpPr>
          <p:cNvPr id="12" name="Group 11">
            <a:extLst>
              <a:ext uri="{FF2B5EF4-FFF2-40B4-BE49-F238E27FC236}">
                <a16:creationId xmlns:a16="http://schemas.microsoft.com/office/drawing/2014/main" id="{96AFC94E-AC2B-9957-405E-6B1962B957D5}"/>
              </a:ext>
            </a:extLst>
          </p:cNvPr>
          <p:cNvGrpSpPr>
            <a:grpSpLocks/>
          </p:cNvGrpSpPr>
          <p:nvPr/>
        </p:nvGrpSpPr>
        <p:grpSpPr>
          <a:xfrm>
            <a:off x="5270102" y="1770686"/>
            <a:ext cx="862130" cy="862130"/>
            <a:chOff x="974620" y="2868548"/>
            <a:chExt cx="862130" cy="862130"/>
          </a:xfrm>
        </p:grpSpPr>
        <p:sp>
          <p:nvSpPr>
            <p:cNvPr id="14" name="Oval 13">
              <a:extLst>
                <a:ext uri="{FF2B5EF4-FFF2-40B4-BE49-F238E27FC236}">
                  <a16:creationId xmlns:a16="http://schemas.microsoft.com/office/drawing/2014/main" id="{BFD2824A-055A-762B-026E-3710564574A8}"/>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17" name="Graphic 16">
              <a:extLst>
                <a:ext uri="{FF2B5EF4-FFF2-40B4-BE49-F238E27FC236}">
                  <a16:creationId xmlns:a16="http://schemas.microsoft.com/office/drawing/2014/main" id="{0302450F-551D-C2B1-DC3F-DEF6C60CDA7D}"/>
                </a:ext>
              </a:extLst>
            </p:cNvPr>
            <p:cNvPicPr>
              <a:picLocks/>
            </p:cNvPicPr>
            <p:nvPr>
              <p:custDataLst>
                <p:tags r:id="rId5"/>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84895" y="3078823"/>
              <a:ext cx="441581" cy="441581"/>
            </a:xfrm>
            <a:prstGeom prst="rect">
              <a:avLst/>
            </a:prstGeom>
          </p:spPr>
        </p:pic>
      </p:grpSp>
      <p:sp>
        <p:nvSpPr>
          <p:cNvPr id="20" name="TextBox 19">
            <a:extLst>
              <a:ext uri="{FF2B5EF4-FFF2-40B4-BE49-F238E27FC236}">
                <a16:creationId xmlns:a16="http://schemas.microsoft.com/office/drawing/2014/main" id="{182C510D-BF76-7714-248B-02B39F42817B}"/>
              </a:ext>
            </a:extLst>
          </p:cNvPr>
          <p:cNvSpPr txBox="1">
            <a:spLocks/>
          </p:cNvSpPr>
          <p:nvPr/>
        </p:nvSpPr>
        <p:spPr>
          <a:xfrm>
            <a:off x="5270102" y="2876449"/>
            <a:ext cx="6265558" cy="862129"/>
          </a:xfrm>
          <a:prstGeom prst="roundRect">
            <a:avLst>
              <a:gd name="adj" fmla="val 50000"/>
            </a:avLst>
          </a:prstGeom>
          <a:solidFill>
            <a:schemeClr val="accent1">
              <a:lumMod val="20000"/>
              <a:lumOff val="80000"/>
            </a:schemeClr>
          </a:solidFill>
        </p:spPr>
        <p:txBody>
          <a:bodyPr vert="horz" wrap="square" lIns="82296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a:t>
            </a:r>
          </a:p>
        </p:txBody>
      </p:sp>
      <p:grpSp>
        <p:nvGrpSpPr>
          <p:cNvPr id="25" name="Group 24">
            <a:extLst>
              <a:ext uri="{FF2B5EF4-FFF2-40B4-BE49-F238E27FC236}">
                <a16:creationId xmlns:a16="http://schemas.microsoft.com/office/drawing/2014/main" id="{4971337D-4A7B-6CBF-B7AB-6FAD44BF4CC8}"/>
              </a:ext>
            </a:extLst>
          </p:cNvPr>
          <p:cNvGrpSpPr>
            <a:grpSpLocks/>
          </p:cNvGrpSpPr>
          <p:nvPr/>
        </p:nvGrpSpPr>
        <p:grpSpPr>
          <a:xfrm>
            <a:off x="5270102" y="2876448"/>
            <a:ext cx="862130" cy="862130"/>
            <a:chOff x="974620" y="2868548"/>
            <a:chExt cx="862130" cy="862130"/>
          </a:xfrm>
        </p:grpSpPr>
        <p:sp>
          <p:nvSpPr>
            <p:cNvPr id="26" name="Oval 25">
              <a:extLst>
                <a:ext uri="{FF2B5EF4-FFF2-40B4-BE49-F238E27FC236}">
                  <a16:creationId xmlns:a16="http://schemas.microsoft.com/office/drawing/2014/main" id="{E066B548-FC07-62FC-281B-BC0F74078E73}"/>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27" name="Graphic 26">
              <a:extLst>
                <a:ext uri="{FF2B5EF4-FFF2-40B4-BE49-F238E27FC236}">
                  <a16:creationId xmlns:a16="http://schemas.microsoft.com/office/drawing/2014/main" id="{EDD4C138-A90E-7903-AA5B-B646857FF6AB}"/>
                </a:ext>
              </a:extLst>
            </p:cNvPr>
            <p:cNvPicPr>
              <a:picLocks/>
            </p:cNvPicPr>
            <p:nvPr>
              <p:custDataLst>
                <p:tags r:id="rId4"/>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84895" y="3078823"/>
              <a:ext cx="441581" cy="441581"/>
            </a:xfrm>
            <a:prstGeom prst="rect">
              <a:avLst/>
            </a:prstGeom>
          </p:spPr>
        </p:pic>
      </p:grpSp>
      <p:sp>
        <p:nvSpPr>
          <p:cNvPr id="29" name="TextBox 28">
            <a:extLst>
              <a:ext uri="{FF2B5EF4-FFF2-40B4-BE49-F238E27FC236}">
                <a16:creationId xmlns:a16="http://schemas.microsoft.com/office/drawing/2014/main" id="{55E49531-B917-0FDC-7A82-8F3DCD995FF8}"/>
              </a:ext>
            </a:extLst>
          </p:cNvPr>
          <p:cNvSpPr txBox="1">
            <a:spLocks/>
          </p:cNvSpPr>
          <p:nvPr/>
        </p:nvSpPr>
        <p:spPr>
          <a:xfrm>
            <a:off x="5270102" y="3982211"/>
            <a:ext cx="6265558" cy="862129"/>
          </a:xfrm>
          <a:prstGeom prst="roundRect">
            <a:avLst>
              <a:gd name="adj" fmla="val 50000"/>
            </a:avLst>
          </a:prstGeom>
          <a:solidFill>
            <a:schemeClr val="accent1">
              <a:lumMod val="20000"/>
              <a:lumOff val="80000"/>
            </a:schemeClr>
          </a:solidFill>
        </p:spPr>
        <p:txBody>
          <a:bodyPr vert="horz" wrap="square" lIns="82296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a:t>
            </a:r>
          </a:p>
        </p:txBody>
      </p:sp>
      <p:grpSp>
        <p:nvGrpSpPr>
          <p:cNvPr id="30" name="Group 29">
            <a:extLst>
              <a:ext uri="{FF2B5EF4-FFF2-40B4-BE49-F238E27FC236}">
                <a16:creationId xmlns:a16="http://schemas.microsoft.com/office/drawing/2014/main" id="{0CE23E15-0AF1-1508-5C5E-B9B9543C674A}"/>
              </a:ext>
            </a:extLst>
          </p:cNvPr>
          <p:cNvGrpSpPr>
            <a:grpSpLocks/>
          </p:cNvGrpSpPr>
          <p:nvPr/>
        </p:nvGrpSpPr>
        <p:grpSpPr>
          <a:xfrm>
            <a:off x="5270102" y="3982210"/>
            <a:ext cx="862130" cy="862130"/>
            <a:chOff x="974620" y="2868548"/>
            <a:chExt cx="862130" cy="862130"/>
          </a:xfrm>
        </p:grpSpPr>
        <p:sp>
          <p:nvSpPr>
            <p:cNvPr id="31" name="Oval 30">
              <a:extLst>
                <a:ext uri="{FF2B5EF4-FFF2-40B4-BE49-F238E27FC236}">
                  <a16:creationId xmlns:a16="http://schemas.microsoft.com/office/drawing/2014/main" id="{FAE49054-5C62-AD82-DAE2-A53D7C096B90}"/>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32" name="Graphic 31">
              <a:extLst>
                <a:ext uri="{FF2B5EF4-FFF2-40B4-BE49-F238E27FC236}">
                  <a16:creationId xmlns:a16="http://schemas.microsoft.com/office/drawing/2014/main" id="{0D11BDFA-6972-F72F-76E2-DCC806E88951}"/>
                </a:ext>
              </a:extLst>
            </p:cNvPr>
            <p:cNvPicPr>
              <a:picLocks/>
            </p:cNvPicPr>
            <p:nvPr>
              <p:custDataLst>
                <p:tags r:id="rId3"/>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84895" y="3078823"/>
              <a:ext cx="441581" cy="441581"/>
            </a:xfrm>
            <a:prstGeom prst="rect">
              <a:avLst/>
            </a:prstGeom>
          </p:spPr>
        </p:pic>
      </p:grpSp>
      <p:sp>
        <p:nvSpPr>
          <p:cNvPr id="34" name="TextBox 33">
            <a:extLst>
              <a:ext uri="{FF2B5EF4-FFF2-40B4-BE49-F238E27FC236}">
                <a16:creationId xmlns:a16="http://schemas.microsoft.com/office/drawing/2014/main" id="{E7DB628A-33B1-5C5B-172D-CE631FEA141B}"/>
              </a:ext>
            </a:extLst>
          </p:cNvPr>
          <p:cNvSpPr txBox="1">
            <a:spLocks/>
          </p:cNvSpPr>
          <p:nvPr/>
        </p:nvSpPr>
        <p:spPr>
          <a:xfrm>
            <a:off x="5270102" y="5087973"/>
            <a:ext cx="6265558" cy="862129"/>
          </a:xfrm>
          <a:prstGeom prst="roundRect">
            <a:avLst>
              <a:gd name="adj" fmla="val 50000"/>
            </a:avLst>
          </a:prstGeom>
          <a:solidFill>
            <a:schemeClr val="accent1">
              <a:lumMod val="20000"/>
              <a:lumOff val="80000"/>
            </a:schemeClr>
          </a:solidFill>
        </p:spPr>
        <p:txBody>
          <a:bodyPr vert="horz" wrap="square" lIns="82296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a:t>
            </a:r>
          </a:p>
        </p:txBody>
      </p:sp>
      <p:grpSp>
        <p:nvGrpSpPr>
          <p:cNvPr id="35" name="Group 34">
            <a:extLst>
              <a:ext uri="{FF2B5EF4-FFF2-40B4-BE49-F238E27FC236}">
                <a16:creationId xmlns:a16="http://schemas.microsoft.com/office/drawing/2014/main" id="{C246C9F8-BE6F-8A87-8CC4-874F2D70E13E}"/>
              </a:ext>
            </a:extLst>
          </p:cNvPr>
          <p:cNvGrpSpPr>
            <a:grpSpLocks/>
          </p:cNvGrpSpPr>
          <p:nvPr/>
        </p:nvGrpSpPr>
        <p:grpSpPr>
          <a:xfrm>
            <a:off x="5270102" y="5087972"/>
            <a:ext cx="862130" cy="862130"/>
            <a:chOff x="974620" y="2868548"/>
            <a:chExt cx="862130" cy="862130"/>
          </a:xfrm>
        </p:grpSpPr>
        <p:sp>
          <p:nvSpPr>
            <p:cNvPr id="36" name="Oval 35">
              <a:extLst>
                <a:ext uri="{FF2B5EF4-FFF2-40B4-BE49-F238E27FC236}">
                  <a16:creationId xmlns:a16="http://schemas.microsoft.com/office/drawing/2014/main" id="{804410CC-720D-1C4F-5BAC-EF92D76DD4DB}"/>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37" name="Graphic 36">
              <a:extLst>
                <a:ext uri="{FF2B5EF4-FFF2-40B4-BE49-F238E27FC236}">
                  <a16:creationId xmlns:a16="http://schemas.microsoft.com/office/drawing/2014/main" id="{5C8A3E8D-D7A0-61AF-5BCF-8165C0A09648}"/>
                </a:ext>
              </a:extLst>
            </p:cNvPr>
            <p:cNvPicPr>
              <a:picLocks/>
            </p:cNvPicPr>
            <p:nvPr>
              <p:custDataLst>
                <p:tags r:id="rId2"/>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84895" y="3078823"/>
              <a:ext cx="441581" cy="441581"/>
            </a:xfrm>
            <a:prstGeom prst="rect">
              <a:avLst/>
            </a:prstGeom>
          </p:spPr>
        </p:pic>
      </p:grpSp>
    </p:spTree>
    <p:custDataLst>
      <p:tags r:id="rId1"/>
    </p:custDataLst>
    <p:extLst>
      <p:ext uri="{BB962C8B-B14F-4D97-AF65-F5344CB8AC3E}">
        <p14:creationId xmlns:p14="http://schemas.microsoft.com/office/powerpoint/2010/main" val="558892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18" name="Rectangle">
            <a:extLst>
              <a:ext uri="{FF2B5EF4-FFF2-40B4-BE49-F238E27FC236}">
                <a16:creationId xmlns:a16="http://schemas.microsoft.com/office/drawing/2014/main" id="{064959D2-7044-804B-E858-4142C353E5C1}"/>
              </a:ext>
            </a:extLst>
          </p:cNvPr>
          <p:cNvSpPr/>
          <p:nvPr/>
        </p:nvSpPr>
        <p:spPr>
          <a:xfrm>
            <a:off x="8071129" y="1955034"/>
            <a:ext cx="2194767" cy="4071323"/>
          </a:xfrm>
          <a:prstGeom prst="rect">
            <a:avLst/>
          </a:prstGeom>
          <a:gradFill>
            <a:gsLst>
              <a:gs pos="0">
                <a:schemeClr val="accent4">
                  <a:alpha val="43751"/>
                </a:schemeClr>
              </a:gs>
              <a:gs pos="100000">
                <a:srgbClr val="F7F5F6">
                  <a:alpha val="43751"/>
                </a:srgbClr>
              </a:gs>
            </a:gsLst>
          </a:gradFill>
          <a:ln w="12700">
            <a:miter lim="400000"/>
          </a:ln>
        </p:spPr>
        <p:txBody>
          <a:bodyPr lIns="0" tIns="0" rIns="0" bIns="0" anchor="ctr"/>
          <a:lstStyle/>
          <a:p>
            <a:endParaRPr sz="900"/>
          </a:p>
        </p:txBody>
      </p:sp>
      <p:graphicFrame>
        <p:nvGraphicFramePr>
          <p:cNvPr id="19" name="Table">
            <a:extLst>
              <a:ext uri="{FF2B5EF4-FFF2-40B4-BE49-F238E27FC236}">
                <a16:creationId xmlns:a16="http://schemas.microsoft.com/office/drawing/2014/main" id="{C7323B6B-831D-30F7-39E0-DECF20F2E2E7}"/>
              </a:ext>
            </a:extLst>
          </p:cNvPr>
          <p:cNvGraphicFramePr>
            <a:graphicFrameLocks/>
          </p:cNvGraphicFramePr>
          <p:nvPr>
            <p:extLst>
              <p:ext uri="{D42A27DB-BD31-4B8C-83A1-F6EECF244321}">
                <p14:modId xmlns:p14="http://schemas.microsoft.com/office/powerpoint/2010/main" val="2718706803"/>
              </p:ext>
            </p:extLst>
          </p:nvPr>
        </p:nvGraphicFramePr>
        <p:xfrm>
          <a:off x="819429" y="1612134"/>
          <a:ext cx="10553142" cy="4421235"/>
        </p:xfrm>
        <a:graphic>
          <a:graphicData uri="http://schemas.openxmlformats.org/drawingml/2006/table">
            <a:tbl>
              <a:tblPr bandRow="1"/>
              <a:tblGrid>
                <a:gridCol w="1764742">
                  <a:extLst>
                    <a:ext uri="{9D8B030D-6E8A-4147-A177-3AD203B41FA5}">
                      <a16:colId xmlns:a16="http://schemas.microsoft.com/office/drawing/2014/main" val="20000"/>
                    </a:ext>
                  </a:extLst>
                </a:gridCol>
                <a:gridCol w="1098550">
                  <a:extLst>
                    <a:ext uri="{9D8B030D-6E8A-4147-A177-3AD203B41FA5}">
                      <a16:colId xmlns:a16="http://schemas.microsoft.com/office/drawing/2014/main" val="20001"/>
                    </a:ext>
                  </a:extLst>
                </a:gridCol>
                <a:gridCol w="1098550">
                  <a:extLst>
                    <a:ext uri="{9D8B030D-6E8A-4147-A177-3AD203B41FA5}">
                      <a16:colId xmlns:a16="http://schemas.microsoft.com/office/drawing/2014/main" val="20002"/>
                    </a:ext>
                  </a:extLst>
                </a:gridCol>
                <a:gridCol w="1098550">
                  <a:extLst>
                    <a:ext uri="{9D8B030D-6E8A-4147-A177-3AD203B41FA5}">
                      <a16:colId xmlns:a16="http://schemas.microsoft.com/office/drawing/2014/main" val="20003"/>
                    </a:ext>
                  </a:extLst>
                </a:gridCol>
                <a:gridCol w="1098550">
                  <a:extLst>
                    <a:ext uri="{9D8B030D-6E8A-4147-A177-3AD203B41FA5}">
                      <a16:colId xmlns:a16="http://schemas.microsoft.com/office/drawing/2014/main" val="20004"/>
                    </a:ext>
                  </a:extLst>
                </a:gridCol>
                <a:gridCol w="1098550">
                  <a:extLst>
                    <a:ext uri="{9D8B030D-6E8A-4147-A177-3AD203B41FA5}">
                      <a16:colId xmlns:a16="http://schemas.microsoft.com/office/drawing/2014/main" val="20005"/>
                    </a:ext>
                  </a:extLst>
                </a:gridCol>
                <a:gridCol w="1098550">
                  <a:extLst>
                    <a:ext uri="{9D8B030D-6E8A-4147-A177-3AD203B41FA5}">
                      <a16:colId xmlns:a16="http://schemas.microsoft.com/office/drawing/2014/main" val="20006"/>
                    </a:ext>
                  </a:extLst>
                </a:gridCol>
                <a:gridCol w="1098550">
                  <a:extLst>
                    <a:ext uri="{9D8B030D-6E8A-4147-A177-3AD203B41FA5}">
                      <a16:colId xmlns:a16="http://schemas.microsoft.com/office/drawing/2014/main" val="20007"/>
                    </a:ext>
                  </a:extLst>
                </a:gridCol>
                <a:gridCol w="1098550">
                  <a:extLst>
                    <a:ext uri="{9D8B030D-6E8A-4147-A177-3AD203B41FA5}">
                      <a16:colId xmlns:a16="http://schemas.microsoft.com/office/drawing/2014/main" val="20008"/>
                    </a:ext>
                  </a:extLst>
                </a:gridCol>
              </a:tblGrid>
              <a:tr h="340095">
                <a:tc>
                  <a:txBody>
                    <a:bodyPr/>
                    <a:lstStyle/>
                    <a:p>
                      <a:pPr indent="228600">
                        <a:defRPr sz="1800">
                          <a:solidFill>
                            <a:srgbClr val="000000"/>
                          </a:solidFill>
                        </a:defRPr>
                      </a:pPr>
                      <a:r>
                        <a:rPr sz="1100" dirty="0">
                          <a:solidFill>
                            <a:schemeClr val="bg1"/>
                          </a:solidFill>
                          <a:latin typeface="Calibri" panose="020F0502020204030204" pitchFamily="34" charset="0"/>
                          <a:ea typeface="Barlow SemiBold"/>
                          <a:cs typeface="Barlow SemiBold"/>
                          <a:sym typeface="Barlow SemiBold"/>
                        </a:rPr>
                        <a:t>Task</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5"/>
                    </a:solidFill>
                  </a:tcPr>
                </a:tc>
                <a:tc>
                  <a:txBody>
                    <a:bodyPr/>
                    <a:lstStyle/>
                    <a:p>
                      <a:pPr indent="228600">
                        <a:defRPr sz="1800">
                          <a:solidFill>
                            <a:srgbClr val="000000"/>
                          </a:solidFill>
                        </a:defRPr>
                      </a:pPr>
                      <a:r>
                        <a:rPr sz="1100" dirty="0">
                          <a:solidFill>
                            <a:schemeClr val="bg1"/>
                          </a:solidFill>
                          <a:latin typeface="Calibri" panose="020F0502020204030204" pitchFamily="34" charset="0"/>
                          <a:ea typeface="Barlow SemiBold"/>
                          <a:cs typeface="Barlow SemiBold"/>
                          <a:sym typeface="Barlow SemiBold"/>
                        </a:rPr>
                        <a:t>Period</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5"/>
                    </a:solidFill>
                  </a:tcPr>
                </a:tc>
                <a:tc>
                  <a:txBody>
                    <a:bodyPr/>
                    <a:lstStyle/>
                    <a:p>
                      <a:pPr indent="63500">
                        <a:defRPr sz="1800">
                          <a:solidFill>
                            <a:srgbClr val="000000"/>
                          </a:solidFill>
                        </a:defRPr>
                      </a:pPr>
                      <a:r>
                        <a:rPr sz="1100" dirty="0">
                          <a:solidFill>
                            <a:schemeClr val="bg1"/>
                          </a:solidFill>
                          <a:latin typeface="Calibri" panose="020F0502020204030204" pitchFamily="34" charset="0"/>
                          <a:ea typeface="Barlow SemiBold"/>
                          <a:cs typeface="Barlow SemiBold"/>
                          <a:sym typeface="Barlow SemiBold"/>
                        </a:rPr>
                        <a:t>Sunday</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1"/>
                    </a:solidFill>
                  </a:tcPr>
                </a:tc>
                <a:tc>
                  <a:txBody>
                    <a:bodyPr/>
                    <a:lstStyle/>
                    <a:p>
                      <a:pPr indent="63500">
                        <a:defRPr sz="1800">
                          <a:solidFill>
                            <a:srgbClr val="000000"/>
                          </a:solidFill>
                        </a:defRPr>
                      </a:pPr>
                      <a:r>
                        <a:rPr sz="1100" dirty="0">
                          <a:solidFill>
                            <a:schemeClr val="bg1"/>
                          </a:solidFill>
                          <a:latin typeface="Calibri" panose="020F0502020204030204" pitchFamily="34" charset="0"/>
                          <a:ea typeface="Barlow SemiBold"/>
                          <a:cs typeface="Barlow SemiBold"/>
                          <a:sym typeface="Barlow SemiBold"/>
                        </a:rPr>
                        <a:t>Monday</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2"/>
                    </a:solidFill>
                  </a:tcPr>
                </a:tc>
                <a:tc>
                  <a:txBody>
                    <a:bodyPr/>
                    <a:lstStyle/>
                    <a:p>
                      <a:pPr indent="63500">
                        <a:defRPr sz="1800">
                          <a:solidFill>
                            <a:srgbClr val="000000"/>
                          </a:solidFill>
                        </a:defRPr>
                      </a:pPr>
                      <a:r>
                        <a:rPr sz="1100" dirty="0">
                          <a:solidFill>
                            <a:schemeClr val="bg1"/>
                          </a:solidFill>
                          <a:latin typeface="Calibri" panose="020F0502020204030204" pitchFamily="34" charset="0"/>
                          <a:ea typeface="Barlow SemiBold"/>
                          <a:cs typeface="Barlow SemiBold"/>
                          <a:sym typeface="Barlow SemiBold"/>
                        </a:rPr>
                        <a:t>Tuesday</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3"/>
                    </a:solidFill>
                  </a:tcPr>
                </a:tc>
                <a:tc>
                  <a:txBody>
                    <a:bodyPr/>
                    <a:lstStyle/>
                    <a:p>
                      <a:pPr indent="63500">
                        <a:defRPr sz="1800">
                          <a:solidFill>
                            <a:srgbClr val="000000"/>
                          </a:solidFill>
                        </a:defRPr>
                      </a:pPr>
                      <a:r>
                        <a:rPr sz="1100" dirty="0">
                          <a:solidFill>
                            <a:schemeClr val="bg1"/>
                          </a:solidFill>
                          <a:latin typeface="Calibri" panose="020F0502020204030204" pitchFamily="34" charset="0"/>
                          <a:ea typeface="Barlow SemiBold"/>
                          <a:cs typeface="Barlow SemiBold"/>
                          <a:sym typeface="Barlow SemiBold"/>
                        </a:rPr>
                        <a:t>Wednesday</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535353"/>
                    </a:solidFill>
                  </a:tcPr>
                </a:tc>
                <a:tc>
                  <a:txBody>
                    <a:bodyPr/>
                    <a:lstStyle/>
                    <a:p>
                      <a:pPr indent="63500">
                        <a:defRPr sz="1800">
                          <a:solidFill>
                            <a:srgbClr val="000000"/>
                          </a:solidFill>
                        </a:defRPr>
                      </a:pPr>
                      <a:r>
                        <a:rPr sz="1100" dirty="0">
                          <a:solidFill>
                            <a:schemeClr val="bg1"/>
                          </a:solidFill>
                          <a:latin typeface="Calibri" panose="020F0502020204030204" pitchFamily="34" charset="0"/>
                          <a:ea typeface="Barlow SemiBold"/>
                          <a:cs typeface="Barlow SemiBold"/>
                          <a:sym typeface="Barlow SemiBold"/>
                        </a:rPr>
                        <a:t>Thursday</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1"/>
                    </a:solidFill>
                  </a:tcPr>
                </a:tc>
                <a:tc>
                  <a:txBody>
                    <a:bodyPr/>
                    <a:lstStyle/>
                    <a:p>
                      <a:pPr indent="63500">
                        <a:defRPr sz="1800">
                          <a:solidFill>
                            <a:srgbClr val="000000"/>
                          </a:solidFill>
                        </a:defRPr>
                      </a:pPr>
                      <a:r>
                        <a:rPr sz="1100" dirty="0">
                          <a:solidFill>
                            <a:schemeClr val="bg1"/>
                          </a:solidFill>
                          <a:latin typeface="Calibri" panose="020F0502020204030204" pitchFamily="34" charset="0"/>
                          <a:ea typeface="Barlow SemiBold"/>
                          <a:cs typeface="Barlow SemiBold"/>
                          <a:sym typeface="Barlow SemiBold"/>
                        </a:rPr>
                        <a:t>Friday</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2"/>
                    </a:solidFill>
                  </a:tcPr>
                </a:tc>
                <a:tc>
                  <a:txBody>
                    <a:bodyPr/>
                    <a:lstStyle/>
                    <a:p>
                      <a:pPr indent="63500">
                        <a:defRPr sz="1800">
                          <a:solidFill>
                            <a:srgbClr val="000000"/>
                          </a:solidFill>
                        </a:defRPr>
                      </a:pPr>
                      <a:r>
                        <a:rPr sz="1100" dirty="0">
                          <a:solidFill>
                            <a:schemeClr val="bg1"/>
                          </a:solidFill>
                          <a:latin typeface="Calibri" panose="020F0502020204030204" pitchFamily="34" charset="0"/>
                          <a:ea typeface="Barlow SemiBold"/>
                          <a:cs typeface="Barlow SemiBold"/>
                          <a:sym typeface="Barlow SemiBold"/>
                        </a:rPr>
                        <a:t>Saturday</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3"/>
                    </a:solidFill>
                  </a:tcPr>
                </a:tc>
                <a:extLst>
                  <a:ext uri="{0D108BD9-81ED-4DB2-BD59-A6C34878D82A}">
                    <a16:rowId xmlns:a16="http://schemas.microsoft.com/office/drawing/2014/main" val="10000"/>
                  </a:ext>
                </a:extLst>
              </a:tr>
              <a:tr h="340095">
                <a:tc>
                  <a:txBody>
                    <a:bodyPr/>
                    <a:lstStyle/>
                    <a:p>
                      <a:pPr indent="228600">
                        <a:defRPr sz="1800">
                          <a:solidFill>
                            <a:srgbClr val="000000"/>
                          </a:solidFill>
                        </a:defRPr>
                      </a:pPr>
                      <a:r>
                        <a:rPr sz="1100" dirty="0">
                          <a:solidFill>
                            <a:schemeClr val="bg1"/>
                          </a:solidFill>
                          <a:latin typeface="Calibri" panose="020F0502020204030204" pitchFamily="34" charset="0"/>
                          <a:ea typeface="Barlow SemiBold"/>
                          <a:cs typeface="Barlow SemiBold"/>
                          <a:sym typeface="Barlow SemiBold"/>
                        </a:rPr>
                        <a:t>Phase 1</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1">
                        <a:lumMod val="60000"/>
                        <a:lumOff val="40000"/>
                      </a:schemeClr>
                    </a:solidFill>
                  </a:tcPr>
                </a:tc>
                <a:tc>
                  <a:txBody>
                    <a:bodyPr/>
                    <a:lstStyle/>
                    <a:p>
                      <a:pPr indent="228600">
                        <a:defRPr sz="1800">
                          <a:solidFill>
                            <a:srgbClr val="000000"/>
                          </a:solidFill>
                        </a:defRPr>
                      </a:pPr>
                      <a:r>
                        <a:rPr sz="1100" dirty="0">
                          <a:solidFill>
                            <a:schemeClr val="bg1"/>
                          </a:solidFill>
                          <a:latin typeface="Calibri" panose="020F0502020204030204" pitchFamily="34" charset="0"/>
                          <a:ea typeface="Barlow SemiBold"/>
                          <a:cs typeface="Barlow SemiBold"/>
                          <a:sym typeface="Barlow SemiBold"/>
                        </a:rPr>
                        <a:t>XX days</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1">
                        <a:lumMod val="60000"/>
                        <a:lumOff val="40000"/>
                      </a:schemeClr>
                    </a:solidFill>
                  </a:tcPr>
                </a:tc>
                <a:tc>
                  <a:txBody>
                    <a:bodyPr/>
                    <a:lstStyle/>
                    <a:p>
                      <a:pPr indent="228600">
                        <a:defRPr sz="2000">
                          <a:solidFill>
                            <a:srgbClr val="535353"/>
                          </a:solidFill>
                          <a:latin typeface="Barlow Medium"/>
                          <a:ea typeface="Barlow Medium"/>
                          <a:cs typeface="Barlow Medium"/>
                          <a:sym typeface="Barlow Medium"/>
                        </a:defRPr>
                      </a:pPr>
                      <a:endParaRPr sz="1100" dirty="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1">
                        <a:lumMod val="60000"/>
                        <a:lumOff val="40000"/>
                      </a:schemeClr>
                    </a:solidFill>
                  </a:tcPr>
                </a:tc>
                <a:tc>
                  <a:txBody>
                    <a:bodyPr/>
                    <a:lstStyle/>
                    <a:p>
                      <a:pPr indent="228600">
                        <a:defRPr sz="2000">
                          <a:solidFill>
                            <a:srgbClr val="535353"/>
                          </a:solidFill>
                          <a:latin typeface="Barlow Medium"/>
                          <a:ea typeface="Barlow Medium"/>
                          <a:cs typeface="Barlow Medium"/>
                          <a:sym typeface="Barlow Medium"/>
                        </a:defRPr>
                      </a:pPr>
                      <a:endParaRPr sz="1100" dirty="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1">
                        <a:lumMod val="60000"/>
                        <a:lumOff val="40000"/>
                      </a:schemeClr>
                    </a:solidFill>
                  </a:tcPr>
                </a:tc>
                <a:tc>
                  <a:txBody>
                    <a:bodyPr/>
                    <a:lstStyle/>
                    <a:p>
                      <a:pPr indent="228600">
                        <a:defRPr sz="2000">
                          <a:solidFill>
                            <a:srgbClr val="535353"/>
                          </a:solidFill>
                          <a:latin typeface="Barlow Medium"/>
                          <a:ea typeface="Barlow Medium"/>
                          <a:cs typeface="Barlow Medium"/>
                          <a:sym typeface="Barlow Medium"/>
                        </a:defRPr>
                      </a:pPr>
                      <a:endParaRPr sz="1100" dirty="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1">
                        <a:lumMod val="60000"/>
                        <a:lumOff val="40000"/>
                      </a:schemeClr>
                    </a:solidFill>
                  </a:tcPr>
                </a:tc>
                <a:tc>
                  <a:txBody>
                    <a:bodyPr/>
                    <a:lstStyle/>
                    <a:p>
                      <a:pPr indent="228600">
                        <a:defRPr sz="2000">
                          <a:solidFill>
                            <a:srgbClr val="535353"/>
                          </a:solidFill>
                          <a:latin typeface="Barlow Medium"/>
                          <a:ea typeface="Barlow Medium"/>
                          <a:cs typeface="Barlow Medium"/>
                          <a:sym typeface="Barlow Medium"/>
                        </a:defRPr>
                      </a:pPr>
                      <a:endParaRPr sz="1100" dirty="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1">
                        <a:lumMod val="60000"/>
                        <a:lumOff val="40000"/>
                      </a:schemeClr>
                    </a:solidFill>
                  </a:tcPr>
                </a:tc>
                <a:tc>
                  <a:txBody>
                    <a:bodyPr/>
                    <a:lstStyle/>
                    <a:p>
                      <a:pPr indent="228600">
                        <a:defRPr sz="2000">
                          <a:solidFill>
                            <a:srgbClr val="535353"/>
                          </a:solidFill>
                          <a:latin typeface="Barlow Medium"/>
                          <a:ea typeface="Barlow Medium"/>
                          <a:cs typeface="Barlow Medium"/>
                          <a:sym typeface="Barlow Medium"/>
                        </a:defRPr>
                      </a:pPr>
                      <a:endParaRPr sz="1100" dirty="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1">
                        <a:lumMod val="60000"/>
                        <a:lumOff val="40000"/>
                      </a:schemeClr>
                    </a:solidFill>
                  </a:tcPr>
                </a:tc>
                <a:tc>
                  <a:txBody>
                    <a:bodyPr/>
                    <a:lstStyle/>
                    <a:p>
                      <a:pPr indent="228600">
                        <a:defRPr sz="2000">
                          <a:solidFill>
                            <a:srgbClr val="535353"/>
                          </a:solidFill>
                          <a:latin typeface="Barlow Medium"/>
                          <a:ea typeface="Barlow Medium"/>
                          <a:cs typeface="Barlow Medium"/>
                          <a:sym typeface="Barlow Medium"/>
                        </a:defRPr>
                      </a:pPr>
                      <a:endParaRPr sz="1100" dirty="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1">
                        <a:lumMod val="60000"/>
                        <a:lumOff val="40000"/>
                      </a:schemeClr>
                    </a:solidFill>
                  </a:tcPr>
                </a:tc>
                <a:tc>
                  <a:txBody>
                    <a:bodyPr/>
                    <a:lstStyle/>
                    <a:p>
                      <a:pPr indent="228600">
                        <a:defRPr sz="2000">
                          <a:solidFill>
                            <a:srgbClr val="535353"/>
                          </a:solidFill>
                          <a:latin typeface="Barlow Medium"/>
                          <a:ea typeface="Barlow Medium"/>
                          <a:cs typeface="Barlow Medium"/>
                          <a:sym typeface="Barlow Medium"/>
                        </a:defRPr>
                      </a:pPr>
                      <a:endParaRPr sz="1100" dirty="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1">
                        <a:lumMod val="60000"/>
                        <a:lumOff val="40000"/>
                      </a:schemeClr>
                    </a:solidFill>
                  </a:tcPr>
                </a:tc>
                <a:extLst>
                  <a:ext uri="{0D108BD9-81ED-4DB2-BD59-A6C34878D82A}">
                    <a16:rowId xmlns:a16="http://schemas.microsoft.com/office/drawing/2014/main" val="10001"/>
                  </a:ext>
                </a:extLst>
              </a:tr>
              <a:tr h="340095">
                <a:tc>
                  <a:txBody>
                    <a:bodyPr/>
                    <a:lstStyle/>
                    <a:p>
                      <a:pPr indent="228600">
                        <a:defRPr sz="1800">
                          <a:solidFill>
                            <a:srgbClr val="000000"/>
                          </a:solidFill>
                        </a:defRPr>
                      </a:pPr>
                      <a:r>
                        <a:rPr sz="1100" dirty="0">
                          <a:solidFill>
                            <a:schemeClr val="bg2">
                              <a:lumMod val="100000"/>
                            </a:schemeClr>
                          </a:solidFill>
                          <a:latin typeface="Calibri" panose="020F0502020204030204" pitchFamily="34" charset="0"/>
                          <a:ea typeface="Barlow Medium"/>
                          <a:cs typeface="Barlow Medium"/>
                          <a:sym typeface="Barlow Medium"/>
                        </a:rPr>
                        <a:t>Type your task here</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1800">
                          <a:solidFill>
                            <a:srgbClr val="000000"/>
                          </a:solidFill>
                        </a:defRPr>
                      </a:pPr>
                      <a:r>
                        <a:rPr sz="1100" dirty="0">
                          <a:solidFill>
                            <a:schemeClr val="bg2">
                              <a:lumMod val="100000"/>
                            </a:schemeClr>
                          </a:solidFill>
                          <a:latin typeface="Calibri" panose="020F0502020204030204" pitchFamily="34" charset="0"/>
                          <a:ea typeface="Barlow Medium"/>
                          <a:cs typeface="Barlow Medium"/>
                          <a:sym typeface="Barlow Medium"/>
                        </a:rPr>
                        <a:t>XX days</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extLst>
                  <a:ext uri="{0D108BD9-81ED-4DB2-BD59-A6C34878D82A}">
                    <a16:rowId xmlns:a16="http://schemas.microsoft.com/office/drawing/2014/main" val="10002"/>
                  </a:ext>
                </a:extLst>
              </a:tr>
              <a:tr h="340095">
                <a:tc>
                  <a:txBody>
                    <a:bodyPr/>
                    <a:lstStyle/>
                    <a:p>
                      <a:pPr indent="228600">
                        <a:defRPr sz="1800">
                          <a:solidFill>
                            <a:srgbClr val="000000"/>
                          </a:solidFill>
                        </a:defRPr>
                      </a:pPr>
                      <a:r>
                        <a:rPr sz="1100" dirty="0">
                          <a:solidFill>
                            <a:schemeClr val="bg2">
                              <a:lumMod val="100000"/>
                            </a:schemeClr>
                          </a:solidFill>
                          <a:latin typeface="Calibri" panose="020F0502020204030204" pitchFamily="34" charset="0"/>
                          <a:ea typeface="Barlow Medium"/>
                          <a:cs typeface="Barlow Medium"/>
                          <a:sym typeface="Barlow Medium"/>
                        </a:rPr>
                        <a:t>Type your task here</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1800">
                          <a:solidFill>
                            <a:srgbClr val="000000"/>
                          </a:solidFill>
                        </a:defRPr>
                      </a:pPr>
                      <a:r>
                        <a:rPr sz="1100" dirty="0">
                          <a:solidFill>
                            <a:schemeClr val="bg2">
                              <a:lumMod val="100000"/>
                            </a:schemeClr>
                          </a:solidFill>
                          <a:latin typeface="Calibri" panose="020F0502020204030204" pitchFamily="34" charset="0"/>
                          <a:ea typeface="Barlow Medium"/>
                          <a:cs typeface="Barlow Medium"/>
                          <a:sym typeface="Barlow Medium"/>
                        </a:rPr>
                        <a:t>XX days</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dirty="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extLst>
                  <a:ext uri="{0D108BD9-81ED-4DB2-BD59-A6C34878D82A}">
                    <a16:rowId xmlns:a16="http://schemas.microsoft.com/office/drawing/2014/main" val="10003"/>
                  </a:ext>
                </a:extLst>
              </a:tr>
              <a:tr h="340095">
                <a:tc>
                  <a:txBody>
                    <a:bodyPr/>
                    <a:lstStyle/>
                    <a:p>
                      <a:pPr indent="228600">
                        <a:defRPr sz="1800">
                          <a:solidFill>
                            <a:srgbClr val="000000"/>
                          </a:solidFill>
                        </a:defRPr>
                      </a:pPr>
                      <a:r>
                        <a:rPr sz="1100" dirty="0">
                          <a:solidFill>
                            <a:schemeClr val="bg2">
                              <a:lumMod val="100000"/>
                            </a:schemeClr>
                          </a:solidFill>
                          <a:latin typeface="Calibri" panose="020F0502020204030204" pitchFamily="34" charset="0"/>
                          <a:ea typeface="Barlow Medium"/>
                          <a:cs typeface="Barlow Medium"/>
                          <a:sym typeface="Barlow Medium"/>
                        </a:rPr>
                        <a:t>Type your task here</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1800">
                          <a:solidFill>
                            <a:srgbClr val="000000"/>
                          </a:solidFill>
                        </a:defRPr>
                      </a:pPr>
                      <a:r>
                        <a:rPr sz="1100">
                          <a:solidFill>
                            <a:schemeClr val="bg2">
                              <a:lumMod val="100000"/>
                            </a:schemeClr>
                          </a:solidFill>
                          <a:latin typeface="Calibri" panose="020F0502020204030204" pitchFamily="34" charset="0"/>
                          <a:ea typeface="Barlow Medium"/>
                          <a:cs typeface="Barlow Medium"/>
                          <a:sym typeface="Barlow Medium"/>
                        </a:rPr>
                        <a:t>XX days</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dirty="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extLst>
                  <a:ext uri="{0D108BD9-81ED-4DB2-BD59-A6C34878D82A}">
                    <a16:rowId xmlns:a16="http://schemas.microsoft.com/office/drawing/2014/main" val="10004"/>
                  </a:ext>
                </a:extLst>
              </a:tr>
              <a:tr h="340095">
                <a:tc>
                  <a:txBody>
                    <a:bodyPr/>
                    <a:lstStyle/>
                    <a:p>
                      <a:pPr indent="228600">
                        <a:defRPr sz="1800">
                          <a:solidFill>
                            <a:srgbClr val="000000"/>
                          </a:solidFill>
                        </a:defRPr>
                      </a:pPr>
                      <a:r>
                        <a:rPr sz="1100" dirty="0">
                          <a:solidFill>
                            <a:schemeClr val="bg1"/>
                          </a:solidFill>
                          <a:latin typeface="Calibri" panose="020F0502020204030204" pitchFamily="34" charset="0"/>
                          <a:ea typeface="Barlow SemiBold"/>
                          <a:cs typeface="Barlow SemiBold"/>
                          <a:sym typeface="Barlow SemiBold"/>
                        </a:rPr>
                        <a:t>Phase 2</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4"/>
                    </a:solidFill>
                  </a:tcPr>
                </a:tc>
                <a:tc>
                  <a:txBody>
                    <a:bodyPr/>
                    <a:lstStyle/>
                    <a:p>
                      <a:pPr indent="228600">
                        <a:defRPr sz="1800">
                          <a:solidFill>
                            <a:srgbClr val="000000"/>
                          </a:solidFill>
                        </a:defRPr>
                      </a:pPr>
                      <a:r>
                        <a:rPr sz="1100" dirty="0">
                          <a:solidFill>
                            <a:schemeClr val="bg1"/>
                          </a:solidFill>
                          <a:latin typeface="Calibri" panose="020F0502020204030204" pitchFamily="34" charset="0"/>
                          <a:ea typeface="Barlow SemiBold"/>
                          <a:cs typeface="Barlow SemiBold"/>
                          <a:sym typeface="Barlow SemiBold"/>
                        </a:rPr>
                        <a:t>XX days</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4"/>
                    </a:solidFill>
                  </a:tcPr>
                </a:tc>
                <a:tc>
                  <a:txBody>
                    <a:bodyPr/>
                    <a:lstStyle/>
                    <a:p>
                      <a:pPr indent="228600">
                        <a:defRPr sz="2000">
                          <a:solidFill>
                            <a:srgbClr val="535353"/>
                          </a:solidFill>
                          <a:latin typeface="Barlow Medium"/>
                          <a:ea typeface="Barlow Medium"/>
                          <a:cs typeface="Barlow Medium"/>
                          <a:sym typeface="Barlow Medium"/>
                        </a:defRPr>
                      </a:pPr>
                      <a:endParaRPr sz="1100" dirty="0">
                        <a:solidFill>
                          <a:schemeClr val="bg1"/>
                        </a:solidFill>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4"/>
                    </a:solidFill>
                  </a:tcPr>
                </a:tc>
                <a:tc>
                  <a:txBody>
                    <a:bodyPr/>
                    <a:lstStyle/>
                    <a:p>
                      <a:pPr indent="228600">
                        <a:defRPr sz="2000">
                          <a:solidFill>
                            <a:srgbClr val="535353"/>
                          </a:solidFill>
                          <a:latin typeface="Barlow Medium"/>
                          <a:ea typeface="Barlow Medium"/>
                          <a:cs typeface="Barlow Medium"/>
                          <a:sym typeface="Barlow Medium"/>
                        </a:defRPr>
                      </a:pPr>
                      <a:endParaRPr sz="1100" dirty="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4"/>
                    </a:solidFill>
                  </a:tcPr>
                </a:tc>
                <a:tc>
                  <a:txBody>
                    <a:bodyPr/>
                    <a:lstStyle/>
                    <a:p>
                      <a:pPr indent="228600">
                        <a:defRPr sz="2000">
                          <a:solidFill>
                            <a:srgbClr val="535353"/>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4"/>
                    </a:solidFill>
                  </a:tcPr>
                </a:tc>
                <a:tc>
                  <a:txBody>
                    <a:bodyPr/>
                    <a:lstStyle/>
                    <a:p>
                      <a:pPr indent="228600">
                        <a:defRPr sz="2000">
                          <a:solidFill>
                            <a:srgbClr val="535353"/>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4"/>
                    </a:solidFill>
                  </a:tcPr>
                </a:tc>
                <a:tc>
                  <a:txBody>
                    <a:bodyPr/>
                    <a:lstStyle/>
                    <a:p>
                      <a:pPr indent="228600">
                        <a:defRPr sz="2000">
                          <a:solidFill>
                            <a:srgbClr val="535353"/>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4"/>
                    </a:solidFill>
                  </a:tcPr>
                </a:tc>
                <a:tc>
                  <a:txBody>
                    <a:bodyPr/>
                    <a:lstStyle/>
                    <a:p>
                      <a:pPr indent="228600">
                        <a:defRPr sz="2000">
                          <a:solidFill>
                            <a:srgbClr val="535353"/>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4"/>
                    </a:solidFill>
                  </a:tcPr>
                </a:tc>
                <a:tc>
                  <a:txBody>
                    <a:bodyPr/>
                    <a:lstStyle/>
                    <a:p>
                      <a:pPr indent="228600">
                        <a:defRPr sz="2000">
                          <a:solidFill>
                            <a:srgbClr val="535353"/>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4"/>
                    </a:solidFill>
                  </a:tcPr>
                </a:tc>
                <a:extLst>
                  <a:ext uri="{0D108BD9-81ED-4DB2-BD59-A6C34878D82A}">
                    <a16:rowId xmlns:a16="http://schemas.microsoft.com/office/drawing/2014/main" val="10005"/>
                  </a:ext>
                </a:extLst>
              </a:tr>
              <a:tr h="340095">
                <a:tc>
                  <a:txBody>
                    <a:bodyPr/>
                    <a:lstStyle/>
                    <a:p>
                      <a:pPr indent="228600">
                        <a:defRPr sz="1800">
                          <a:solidFill>
                            <a:srgbClr val="000000"/>
                          </a:solidFill>
                        </a:defRPr>
                      </a:pPr>
                      <a:r>
                        <a:rPr sz="1100" dirty="0">
                          <a:solidFill>
                            <a:schemeClr val="bg2">
                              <a:lumMod val="100000"/>
                            </a:schemeClr>
                          </a:solidFill>
                          <a:latin typeface="Calibri" panose="020F0502020204030204" pitchFamily="34" charset="0"/>
                          <a:ea typeface="Barlow Medium"/>
                          <a:cs typeface="Barlow Medium"/>
                          <a:sym typeface="Barlow Medium"/>
                        </a:rPr>
                        <a:t>Type your task here</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1800">
                          <a:solidFill>
                            <a:srgbClr val="000000"/>
                          </a:solidFill>
                        </a:defRPr>
                      </a:pPr>
                      <a:r>
                        <a:rPr sz="1100" dirty="0">
                          <a:solidFill>
                            <a:schemeClr val="bg2">
                              <a:lumMod val="100000"/>
                            </a:schemeClr>
                          </a:solidFill>
                          <a:latin typeface="Calibri" panose="020F0502020204030204" pitchFamily="34" charset="0"/>
                          <a:ea typeface="Barlow Medium"/>
                          <a:cs typeface="Barlow Medium"/>
                          <a:sym typeface="Barlow Medium"/>
                        </a:rPr>
                        <a:t>XX days</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dirty="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extLst>
                  <a:ext uri="{0D108BD9-81ED-4DB2-BD59-A6C34878D82A}">
                    <a16:rowId xmlns:a16="http://schemas.microsoft.com/office/drawing/2014/main" val="10006"/>
                  </a:ext>
                </a:extLst>
              </a:tr>
              <a:tr h="340095">
                <a:tc>
                  <a:txBody>
                    <a:bodyPr/>
                    <a:lstStyle/>
                    <a:p>
                      <a:pPr indent="228600">
                        <a:defRPr sz="1800">
                          <a:solidFill>
                            <a:srgbClr val="000000"/>
                          </a:solidFill>
                        </a:defRPr>
                      </a:pPr>
                      <a:r>
                        <a:rPr sz="1100" dirty="0">
                          <a:solidFill>
                            <a:schemeClr val="bg2">
                              <a:lumMod val="100000"/>
                            </a:schemeClr>
                          </a:solidFill>
                          <a:latin typeface="Calibri" panose="020F0502020204030204" pitchFamily="34" charset="0"/>
                          <a:ea typeface="Barlow Medium"/>
                          <a:cs typeface="Barlow Medium"/>
                          <a:sym typeface="Barlow Medium"/>
                        </a:rPr>
                        <a:t>Type your task here</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1800">
                          <a:solidFill>
                            <a:srgbClr val="000000"/>
                          </a:solidFill>
                        </a:defRPr>
                      </a:pPr>
                      <a:r>
                        <a:rPr sz="1100" dirty="0">
                          <a:solidFill>
                            <a:schemeClr val="bg2">
                              <a:lumMod val="100000"/>
                            </a:schemeClr>
                          </a:solidFill>
                          <a:latin typeface="Calibri" panose="020F0502020204030204" pitchFamily="34" charset="0"/>
                          <a:ea typeface="Barlow Medium"/>
                          <a:cs typeface="Barlow Medium"/>
                          <a:sym typeface="Barlow Medium"/>
                        </a:rPr>
                        <a:t>XX days</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extLst>
                  <a:ext uri="{0D108BD9-81ED-4DB2-BD59-A6C34878D82A}">
                    <a16:rowId xmlns:a16="http://schemas.microsoft.com/office/drawing/2014/main" val="10007"/>
                  </a:ext>
                </a:extLst>
              </a:tr>
              <a:tr h="340095">
                <a:tc>
                  <a:txBody>
                    <a:bodyPr/>
                    <a:lstStyle/>
                    <a:p>
                      <a:pPr indent="228600">
                        <a:defRPr sz="1800">
                          <a:solidFill>
                            <a:srgbClr val="000000"/>
                          </a:solidFill>
                        </a:defRPr>
                      </a:pPr>
                      <a:r>
                        <a:rPr sz="1100" dirty="0">
                          <a:solidFill>
                            <a:schemeClr val="bg2">
                              <a:lumMod val="100000"/>
                            </a:schemeClr>
                          </a:solidFill>
                          <a:latin typeface="Calibri" panose="020F0502020204030204" pitchFamily="34" charset="0"/>
                          <a:ea typeface="Barlow Medium"/>
                          <a:cs typeface="Barlow Medium"/>
                          <a:sym typeface="Barlow Medium"/>
                        </a:rPr>
                        <a:t>Type your task here</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1800">
                          <a:solidFill>
                            <a:srgbClr val="000000"/>
                          </a:solidFill>
                        </a:defRPr>
                      </a:pPr>
                      <a:r>
                        <a:rPr sz="1100" dirty="0">
                          <a:solidFill>
                            <a:schemeClr val="bg2">
                              <a:lumMod val="100000"/>
                            </a:schemeClr>
                          </a:solidFill>
                          <a:latin typeface="Calibri" panose="020F0502020204030204" pitchFamily="34" charset="0"/>
                          <a:ea typeface="Barlow Medium"/>
                          <a:cs typeface="Barlow Medium"/>
                          <a:sym typeface="Barlow Medium"/>
                        </a:rPr>
                        <a:t>XX days</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extLst>
                  <a:ext uri="{0D108BD9-81ED-4DB2-BD59-A6C34878D82A}">
                    <a16:rowId xmlns:a16="http://schemas.microsoft.com/office/drawing/2014/main" val="10008"/>
                  </a:ext>
                </a:extLst>
              </a:tr>
              <a:tr h="340095">
                <a:tc>
                  <a:txBody>
                    <a:bodyPr/>
                    <a:lstStyle/>
                    <a:p>
                      <a:pPr indent="228600">
                        <a:defRPr sz="1800">
                          <a:solidFill>
                            <a:srgbClr val="000000"/>
                          </a:solidFill>
                        </a:defRPr>
                      </a:pPr>
                      <a:r>
                        <a:rPr sz="1100" dirty="0">
                          <a:solidFill>
                            <a:schemeClr val="bg1"/>
                          </a:solidFill>
                          <a:latin typeface="Calibri" panose="020F0502020204030204" pitchFamily="34" charset="0"/>
                          <a:ea typeface="Barlow SemiBold"/>
                          <a:cs typeface="Barlow SemiBold"/>
                          <a:sym typeface="Barlow SemiBold"/>
                        </a:rPr>
                        <a:t>Phase 3</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4"/>
                    </a:solidFill>
                  </a:tcPr>
                </a:tc>
                <a:tc>
                  <a:txBody>
                    <a:bodyPr/>
                    <a:lstStyle/>
                    <a:p>
                      <a:pPr indent="228600">
                        <a:defRPr sz="1800">
                          <a:solidFill>
                            <a:srgbClr val="000000"/>
                          </a:solidFill>
                        </a:defRPr>
                      </a:pPr>
                      <a:r>
                        <a:rPr sz="1100" dirty="0">
                          <a:solidFill>
                            <a:schemeClr val="bg1"/>
                          </a:solidFill>
                          <a:latin typeface="Calibri" panose="020F0502020204030204" pitchFamily="34" charset="0"/>
                          <a:ea typeface="Barlow SemiBold"/>
                          <a:cs typeface="Barlow SemiBold"/>
                          <a:sym typeface="Barlow SemiBold"/>
                        </a:rPr>
                        <a:t>XX days</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4"/>
                    </a:solidFill>
                  </a:tcPr>
                </a:tc>
                <a:tc>
                  <a:txBody>
                    <a:bodyPr/>
                    <a:lstStyle/>
                    <a:p>
                      <a:pPr indent="228600">
                        <a:defRPr sz="2000">
                          <a:solidFill>
                            <a:srgbClr val="535353"/>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4"/>
                    </a:solidFill>
                  </a:tcPr>
                </a:tc>
                <a:tc>
                  <a:txBody>
                    <a:bodyPr/>
                    <a:lstStyle/>
                    <a:p>
                      <a:pPr indent="228600">
                        <a:defRPr sz="2000">
                          <a:solidFill>
                            <a:srgbClr val="535353"/>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4"/>
                    </a:solidFill>
                  </a:tcPr>
                </a:tc>
                <a:tc>
                  <a:txBody>
                    <a:bodyPr/>
                    <a:lstStyle/>
                    <a:p>
                      <a:pPr indent="228600">
                        <a:defRPr sz="2000">
                          <a:solidFill>
                            <a:srgbClr val="535353"/>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4"/>
                    </a:solidFill>
                  </a:tcPr>
                </a:tc>
                <a:tc>
                  <a:txBody>
                    <a:bodyPr/>
                    <a:lstStyle/>
                    <a:p>
                      <a:pPr indent="228600">
                        <a:defRPr sz="2000">
                          <a:solidFill>
                            <a:srgbClr val="535353"/>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4"/>
                    </a:solidFill>
                  </a:tcPr>
                </a:tc>
                <a:tc>
                  <a:txBody>
                    <a:bodyPr/>
                    <a:lstStyle/>
                    <a:p>
                      <a:pPr indent="228600">
                        <a:defRPr sz="2000">
                          <a:solidFill>
                            <a:srgbClr val="535353"/>
                          </a:solidFill>
                          <a:latin typeface="Barlow Medium"/>
                          <a:ea typeface="Barlow Medium"/>
                          <a:cs typeface="Barlow Medium"/>
                          <a:sym typeface="Barlow Medium"/>
                        </a:defRPr>
                      </a:pPr>
                      <a:endParaRPr sz="1100" dirty="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4"/>
                    </a:solidFill>
                  </a:tcPr>
                </a:tc>
                <a:tc>
                  <a:txBody>
                    <a:bodyPr/>
                    <a:lstStyle/>
                    <a:p>
                      <a:pPr indent="228600">
                        <a:defRPr sz="2000">
                          <a:solidFill>
                            <a:srgbClr val="535353"/>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4"/>
                    </a:solidFill>
                  </a:tcPr>
                </a:tc>
                <a:tc>
                  <a:txBody>
                    <a:bodyPr/>
                    <a:lstStyle/>
                    <a:p>
                      <a:pPr indent="228600">
                        <a:defRPr sz="2000">
                          <a:solidFill>
                            <a:srgbClr val="535353"/>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4"/>
                    </a:solidFill>
                  </a:tcPr>
                </a:tc>
                <a:extLst>
                  <a:ext uri="{0D108BD9-81ED-4DB2-BD59-A6C34878D82A}">
                    <a16:rowId xmlns:a16="http://schemas.microsoft.com/office/drawing/2014/main" val="10009"/>
                  </a:ext>
                </a:extLst>
              </a:tr>
              <a:tr h="340095">
                <a:tc>
                  <a:txBody>
                    <a:bodyPr/>
                    <a:lstStyle/>
                    <a:p>
                      <a:pPr indent="228600">
                        <a:defRPr sz="1800">
                          <a:solidFill>
                            <a:srgbClr val="000000"/>
                          </a:solidFill>
                        </a:defRPr>
                      </a:pPr>
                      <a:r>
                        <a:rPr sz="1100" dirty="0">
                          <a:solidFill>
                            <a:schemeClr val="bg2">
                              <a:lumMod val="100000"/>
                            </a:schemeClr>
                          </a:solidFill>
                          <a:latin typeface="Calibri" panose="020F0502020204030204" pitchFamily="34" charset="0"/>
                          <a:ea typeface="Barlow Medium"/>
                          <a:cs typeface="Barlow Medium"/>
                          <a:sym typeface="Barlow Medium"/>
                        </a:rPr>
                        <a:t>Type your task here</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1800">
                          <a:solidFill>
                            <a:srgbClr val="000000"/>
                          </a:solidFill>
                        </a:defRPr>
                      </a:pPr>
                      <a:r>
                        <a:rPr sz="1100" dirty="0">
                          <a:solidFill>
                            <a:schemeClr val="bg2">
                              <a:lumMod val="100000"/>
                            </a:schemeClr>
                          </a:solidFill>
                          <a:latin typeface="Calibri" panose="020F0502020204030204" pitchFamily="34" charset="0"/>
                          <a:ea typeface="Barlow Medium"/>
                          <a:cs typeface="Barlow Medium"/>
                          <a:sym typeface="Barlow Medium"/>
                        </a:rPr>
                        <a:t>XX days</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dirty="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extLst>
                  <a:ext uri="{0D108BD9-81ED-4DB2-BD59-A6C34878D82A}">
                    <a16:rowId xmlns:a16="http://schemas.microsoft.com/office/drawing/2014/main" val="10010"/>
                  </a:ext>
                </a:extLst>
              </a:tr>
              <a:tr h="340095">
                <a:tc>
                  <a:txBody>
                    <a:bodyPr/>
                    <a:lstStyle/>
                    <a:p>
                      <a:pPr indent="228600">
                        <a:defRPr sz="1800">
                          <a:solidFill>
                            <a:srgbClr val="000000"/>
                          </a:solidFill>
                        </a:defRPr>
                      </a:pPr>
                      <a:r>
                        <a:rPr sz="1100" dirty="0">
                          <a:solidFill>
                            <a:schemeClr val="bg2">
                              <a:lumMod val="100000"/>
                            </a:schemeClr>
                          </a:solidFill>
                          <a:latin typeface="Calibri" panose="020F0502020204030204" pitchFamily="34" charset="0"/>
                          <a:ea typeface="Barlow Medium"/>
                          <a:cs typeface="Barlow Medium"/>
                          <a:sym typeface="Barlow Medium"/>
                        </a:rPr>
                        <a:t>Type your task here</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1800">
                          <a:solidFill>
                            <a:srgbClr val="000000"/>
                          </a:solidFill>
                        </a:defRPr>
                      </a:pPr>
                      <a:r>
                        <a:rPr sz="1100" dirty="0">
                          <a:solidFill>
                            <a:schemeClr val="bg2">
                              <a:lumMod val="100000"/>
                            </a:schemeClr>
                          </a:solidFill>
                          <a:latin typeface="Calibri" panose="020F0502020204030204" pitchFamily="34" charset="0"/>
                          <a:ea typeface="Barlow Medium"/>
                          <a:cs typeface="Barlow Medium"/>
                          <a:sym typeface="Barlow Medium"/>
                        </a:rPr>
                        <a:t>XX days</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extLst>
                  <a:ext uri="{0D108BD9-81ED-4DB2-BD59-A6C34878D82A}">
                    <a16:rowId xmlns:a16="http://schemas.microsoft.com/office/drawing/2014/main" val="10011"/>
                  </a:ext>
                </a:extLst>
              </a:tr>
              <a:tr h="340095">
                <a:tc>
                  <a:txBody>
                    <a:bodyPr/>
                    <a:lstStyle/>
                    <a:p>
                      <a:pPr indent="228600">
                        <a:defRPr sz="1800">
                          <a:solidFill>
                            <a:srgbClr val="000000"/>
                          </a:solidFill>
                        </a:defRPr>
                      </a:pPr>
                      <a:r>
                        <a:rPr sz="1100" dirty="0">
                          <a:solidFill>
                            <a:schemeClr val="bg2">
                              <a:lumMod val="100000"/>
                            </a:schemeClr>
                          </a:solidFill>
                          <a:latin typeface="Calibri" panose="020F0502020204030204" pitchFamily="34" charset="0"/>
                          <a:ea typeface="Barlow Medium"/>
                          <a:cs typeface="Barlow Medium"/>
                          <a:sym typeface="Barlow Medium"/>
                        </a:rPr>
                        <a:t>Type your task here</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1800">
                          <a:solidFill>
                            <a:srgbClr val="000000"/>
                          </a:solidFill>
                        </a:defRPr>
                      </a:pPr>
                      <a:r>
                        <a:rPr sz="1100" dirty="0">
                          <a:solidFill>
                            <a:schemeClr val="bg2">
                              <a:lumMod val="100000"/>
                            </a:schemeClr>
                          </a:solidFill>
                          <a:latin typeface="Calibri" panose="020F0502020204030204" pitchFamily="34" charset="0"/>
                          <a:ea typeface="Barlow Medium"/>
                          <a:cs typeface="Barlow Medium"/>
                          <a:sym typeface="Barlow Medium"/>
                        </a:rPr>
                        <a:t>XX days</a:t>
                      </a: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tc>
                  <a:txBody>
                    <a:bodyPr/>
                    <a:lstStyle/>
                    <a:p>
                      <a:pPr indent="228600">
                        <a:defRPr sz="2000">
                          <a:solidFill>
                            <a:srgbClr val="A7A7A7"/>
                          </a:solidFill>
                          <a:latin typeface="Barlow Medium"/>
                          <a:ea typeface="Barlow Medium"/>
                          <a:cs typeface="Barlow Medium"/>
                          <a:sym typeface="Barlow Medium"/>
                        </a:defRPr>
                      </a:pPr>
                      <a:endParaRPr sz="1100" dirty="0">
                        <a:latin typeface="Calibri" panose="020F0502020204030204" pitchFamily="34" charset="0"/>
                      </a:endParaRPr>
                    </a:p>
                  </a:txBody>
                  <a:tcPr marL="0" marR="0" marT="0" marB="0" anchor="ctr" horzOverflow="overflow">
                    <a:lnL w="12700">
                      <a:solidFill>
                        <a:schemeClr val="accent5"/>
                      </a:solidFill>
                    </a:lnL>
                    <a:lnR w="12700">
                      <a:solidFill>
                        <a:schemeClr val="accent5"/>
                      </a:solidFill>
                    </a:lnR>
                    <a:lnT w="12700">
                      <a:solidFill>
                        <a:schemeClr val="accent5"/>
                      </a:solidFill>
                    </a:lnT>
                    <a:lnB w="12700">
                      <a:solidFill>
                        <a:schemeClr val="accent5"/>
                      </a:solidFill>
                    </a:lnB>
                    <a:noFill/>
                  </a:tcPr>
                </a:tc>
                <a:extLst>
                  <a:ext uri="{0D108BD9-81ED-4DB2-BD59-A6C34878D82A}">
                    <a16:rowId xmlns:a16="http://schemas.microsoft.com/office/drawing/2014/main" val="10012"/>
                  </a:ext>
                </a:extLst>
              </a:tr>
            </a:tbl>
          </a:graphicData>
        </a:graphic>
      </p:graphicFrame>
      <p:sp>
        <p:nvSpPr>
          <p:cNvPr id="21" name="Rounded Rectangle">
            <a:extLst>
              <a:ext uri="{FF2B5EF4-FFF2-40B4-BE49-F238E27FC236}">
                <a16:creationId xmlns:a16="http://schemas.microsoft.com/office/drawing/2014/main" id="{6B6289BD-5D9A-EAB5-C44F-DADE6E512A0B}"/>
              </a:ext>
            </a:extLst>
          </p:cNvPr>
          <p:cNvSpPr/>
          <p:nvPr/>
        </p:nvSpPr>
        <p:spPr>
          <a:xfrm>
            <a:off x="3765829" y="2372602"/>
            <a:ext cx="1254864" cy="178374"/>
          </a:xfrm>
          <a:prstGeom prst="roundRect">
            <a:avLst>
              <a:gd name="adj" fmla="val 12332"/>
            </a:avLst>
          </a:prstGeom>
          <a:solidFill>
            <a:schemeClr val="accent1">
              <a:alpha val="60000"/>
            </a:schemeClr>
          </a:solidFill>
          <a:ln w="12700" cap="flat">
            <a:noFill/>
            <a:miter lim="400000"/>
          </a:ln>
          <a:effectLst/>
        </p:spPr>
        <p:txBody>
          <a:bodyPr wrap="square" lIns="0" tIns="0" rIns="0" bIns="0" numCol="1" anchor="ctr">
            <a:noAutofit/>
          </a:bodyPr>
          <a:lstStyle/>
          <a:p>
            <a:endParaRPr sz="900">
              <a:solidFill>
                <a:schemeClr val="bg2"/>
              </a:solidFill>
            </a:endParaRPr>
          </a:p>
        </p:txBody>
      </p:sp>
      <p:sp>
        <p:nvSpPr>
          <p:cNvPr id="22" name="Rounded Rectangle">
            <a:extLst>
              <a:ext uri="{FF2B5EF4-FFF2-40B4-BE49-F238E27FC236}">
                <a16:creationId xmlns:a16="http://schemas.microsoft.com/office/drawing/2014/main" id="{F99D12D8-C6CF-B006-FDE1-15B5AAD54ABA}"/>
              </a:ext>
            </a:extLst>
          </p:cNvPr>
          <p:cNvSpPr/>
          <p:nvPr/>
        </p:nvSpPr>
        <p:spPr>
          <a:xfrm>
            <a:off x="3765829" y="2372602"/>
            <a:ext cx="1254864" cy="178374"/>
          </a:xfrm>
          <a:prstGeom prst="roundRect">
            <a:avLst>
              <a:gd name="adj" fmla="val 12332"/>
            </a:avLst>
          </a:prstGeom>
          <a:noFill/>
          <a:ln w="12700" cap="flat">
            <a:solidFill>
              <a:schemeClr val="accent1"/>
            </a:solidFill>
            <a:prstDash val="solid"/>
            <a:round/>
          </a:ln>
          <a:effectLst/>
        </p:spPr>
        <p:txBody>
          <a:bodyPr wrap="square" lIns="0" tIns="0" rIns="0" bIns="0" numCol="1" anchor="ctr">
            <a:noAutofit/>
          </a:bodyPr>
          <a:lstStyle/>
          <a:p>
            <a:endParaRPr sz="900">
              <a:solidFill>
                <a:schemeClr val="bg2"/>
              </a:solidFill>
            </a:endParaRPr>
          </a:p>
        </p:txBody>
      </p:sp>
      <p:sp>
        <p:nvSpPr>
          <p:cNvPr id="24" name="Rounded Rectangle">
            <a:extLst>
              <a:ext uri="{FF2B5EF4-FFF2-40B4-BE49-F238E27FC236}">
                <a16:creationId xmlns:a16="http://schemas.microsoft.com/office/drawing/2014/main" id="{47CC6CF1-A3F5-E0BC-A9A8-EEAF8DA63CD3}"/>
              </a:ext>
            </a:extLst>
          </p:cNvPr>
          <p:cNvSpPr/>
          <p:nvPr/>
        </p:nvSpPr>
        <p:spPr>
          <a:xfrm>
            <a:off x="4887662" y="2715502"/>
            <a:ext cx="1973834" cy="178374"/>
          </a:xfrm>
          <a:prstGeom prst="roundRect">
            <a:avLst>
              <a:gd name="adj" fmla="val 12332"/>
            </a:avLst>
          </a:prstGeom>
          <a:solidFill>
            <a:schemeClr val="accent1">
              <a:alpha val="60000"/>
            </a:schemeClr>
          </a:solidFill>
          <a:ln w="12700" cap="flat">
            <a:noFill/>
            <a:miter lim="400000"/>
          </a:ln>
          <a:effectLst/>
        </p:spPr>
        <p:txBody>
          <a:bodyPr wrap="square" lIns="0" tIns="0" rIns="0" bIns="0" numCol="1" anchor="ctr">
            <a:noAutofit/>
          </a:bodyPr>
          <a:lstStyle/>
          <a:p>
            <a:endParaRPr sz="900">
              <a:solidFill>
                <a:schemeClr val="bg2"/>
              </a:solidFill>
            </a:endParaRPr>
          </a:p>
        </p:txBody>
      </p:sp>
      <p:sp>
        <p:nvSpPr>
          <p:cNvPr id="25" name="Rounded Rectangle">
            <a:extLst>
              <a:ext uri="{FF2B5EF4-FFF2-40B4-BE49-F238E27FC236}">
                <a16:creationId xmlns:a16="http://schemas.microsoft.com/office/drawing/2014/main" id="{1E4DA2F3-BBF9-4FE9-424D-06AC23B3CDD7}"/>
              </a:ext>
            </a:extLst>
          </p:cNvPr>
          <p:cNvSpPr/>
          <p:nvPr/>
        </p:nvSpPr>
        <p:spPr>
          <a:xfrm>
            <a:off x="4887662" y="2715502"/>
            <a:ext cx="1973834" cy="178374"/>
          </a:xfrm>
          <a:prstGeom prst="roundRect">
            <a:avLst>
              <a:gd name="adj" fmla="val 12332"/>
            </a:avLst>
          </a:prstGeom>
          <a:noFill/>
          <a:ln w="12700" cap="flat">
            <a:solidFill>
              <a:schemeClr val="accent1"/>
            </a:solidFill>
            <a:prstDash val="solid"/>
            <a:round/>
          </a:ln>
          <a:effectLst/>
        </p:spPr>
        <p:txBody>
          <a:bodyPr wrap="square" lIns="0" tIns="0" rIns="0" bIns="0" numCol="1" anchor="ctr">
            <a:noAutofit/>
          </a:bodyPr>
          <a:lstStyle/>
          <a:p>
            <a:endParaRPr sz="900">
              <a:solidFill>
                <a:schemeClr val="bg2"/>
              </a:solidFill>
            </a:endParaRPr>
          </a:p>
        </p:txBody>
      </p:sp>
      <p:sp>
        <p:nvSpPr>
          <p:cNvPr id="27" name="Rounded Rectangle">
            <a:extLst>
              <a:ext uri="{FF2B5EF4-FFF2-40B4-BE49-F238E27FC236}">
                <a16:creationId xmlns:a16="http://schemas.microsoft.com/office/drawing/2014/main" id="{7D4236BF-BC15-49BF-8CC7-9150FFB64C9C}"/>
              </a:ext>
            </a:extLst>
          </p:cNvPr>
          <p:cNvSpPr/>
          <p:nvPr/>
        </p:nvSpPr>
        <p:spPr>
          <a:xfrm>
            <a:off x="9889905" y="5424267"/>
            <a:ext cx="818303" cy="178374"/>
          </a:xfrm>
          <a:prstGeom prst="roundRect">
            <a:avLst>
              <a:gd name="adj" fmla="val 12332"/>
            </a:avLst>
          </a:prstGeom>
          <a:solidFill>
            <a:schemeClr val="accent3">
              <a:alpha val="60000"/>
            </a:schemeClr>
          </a:solidFill>
          <a:ln w="12700" cap="flat">
            <a:noFill/>
            <a:miter lim="400000"/>
          </a:ln>
          <a:effectLst/>
        </p:spPr>
        <p:txBody>
          <a:bodyPr wrap="square" lIns="0" tIns="0" rIns="0" bIns="0" numCol="1" anchor="ctr">
            <a:noAutofit/>
          </a:bodyPr>
          <a:lstStyle/>
          <a:p>
            <a:r>
              <a:rPr lang="en-US" sz="900" dirty="0">
                <a:solidFill>
                  <a:schemeClr val="bg2"/>
                </a:solidFill>
                <a:latin typeface="Calibri" panose="020F0502020204030204" pitchFamily="34" charset="0"/>
              </a:rPr>
              <a:t>Add Text Here</a:t>
            </a:r>
          </a:p>
        </p:txBody>
      </p:sp>
      <p:sp>
        <p:nvSpPr>
          <p:cNvPr id="28" name="Rounded Rectangle">
            <a:extLst>
              <a:ext uri="{FF2B5EF4-FFF2-40B4-BE49-F238E27FC236}">
                <a16:creationId xmlns:a16="http://schemas.microsoft.com/office/drawing/2014/main" id="{13E60A67-117A-D266-66B9-DE7EAA29730A}"/>
              </a:ext>
            </a:extLst>
          </p:cNvPr>
          <p:cNvSpPr/>
          <p:nvPr/>
        </p:nvSpPr>
        <p:spPr>
          <a:xfrm>
            <a:off x="9889906" y="5424267"/>
            <a:ext cx="818302" cy="178374"/>
          </a:xfrm>
          <a:prstGeom prst="roundRect">
            <a:avLst>
              <a:gd name="adj" fmla="val 12332"/>
            </a:avLst>
          </a:prstGeom>
          <a:noFill/>
          <a:ln w="12700" cap="flat">
            <a:solidFill>
              <a:schemeClr val="accent3"/>
            </a:solidFill>
            <a:prstDash val="solid"/>
            <a:round/>
          </a:ln>
          <a:effectLst/>
        </p:spPr>
        <p:txBody>
          <a:bodyPr wrap="square" lIns="0" tIns="0" rIns="0" bIns="0" numCol="1" anchor="ctr">
            <a:noAutofit/>
          </a:bodyPr>
          <a:lstStyle/>
          <a:p>
            <a:endParaRPr sz="900">
              <a:solidFill>
                <a:schemeClr val="bg2"/>
              </a:solidFill>
            </a:endParaRPr>
          </a:p>
        </p:txBody>
      </p:sp>
      <p:sp>
        <p:nvSpPr>
          <p:cNvPr id="29" name="Placeholder text">
            <a:extLst>
              <a:ext uri="{FF2B5EF4-FFF2-40B4-BE49-F238E27FC236}">
                <a16:creationId xmlns:a16="http://schemas.microsoft.com/office/drawing/2014/main" id="{BB203BCC-D020-2757-CD6C-36E85DF3BDF6}"/>
              </a:ext>
            </a:extLst>
          </p:cNvPr>
          <p:cNvSpPr txBox="1">
            <a:spLocks/>
          </p:cNvSpPr>
          <p:nvPr/>
        </p:nvSpPr>
        <p:spPr>
          <a:xfrm>
            <a:off x="3797276" y="2371598"/>
            <a:ext cx="646011" cy="1744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a:defRPr sz="1600">
                <a:solidFill>
                  <a:schemeClr val="accent1"/>
                </a:solidFill>
                <a:latin typeface="Barlow Medium"/>
                <a:ea typeface="Barlow Medium"/>
                <a:cs typeface="Barlow Medium"/>
                <a:sym typeface="Barlow Medium"/>
              </a:defRPr>
            </a:lvl1pPr>
          </a:lstStyle>
          <a:p>
            <a:r>
              <a:rPr lang="en-US" sz="800" dirty="0">
                <a:solidFill>
                  <a:schemeClr val="bg2"/>
                </a:solidFill>
                <a:latin typeface="Calibri" panose="020F0502020204030204" pitchFamily="34" charset="0"/>
              </a:rPr>
              <a:t>Add Text Here</a:t>
            </a:r>
            <a:endParaRPr sz="800" dirty="0">
              <a:solidFill>
                <a:schemeClr val="bg2"/>
              </a:solidFill>
              <a:latin typeface="Calibri" panose="020F0502020204030204" pitchFamily="34" charset="0"/>
            </a:endParaRPr>
          </a:p>
        </p:txBody>
      </p:sp>
      <p:sp>
        <p:nvSpPr>
          <p:cNvPr id="30" name="Placeholder text">
            <a:extLst>
              <a:ext uri="{FF2B5EF4-FFF2-40B4-BE49-F238E27FC236}">
                <a16:creationId xmlns:a16="http://schemas.microsoft.com/office/drawing/2014/main" id="{68CA7C33-3F42-41B9-1814-DEDBC8BD77FB}"/>
              </a:ext>
            </a:extLst>
          </p:cNvPr>
          <p:cNvSpPr txBox="1">
            <a:spLocks/>
          </p:cNvSpPr>
          <p:nvPr/>
        </p:nvSpPr>
        <p:spPr>
          <a:xfrm>
            <a:off x="4919110" y="2714498"/>
            <a:ext cx="646011" cy="1744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a:defRPr sz="1600">
                <a:solidFill>
                  <a:schemeClr val="accent1"/>
                </a:solidFill>
                <a:latin typeface="Barlow Medium"/>
                <a:ea typeface="Barlow Medium"/>
                <a:cs typeface="Barlow Medium"/>
                <a:sym typeface="Barlow Medium"/>
              </a:defRPr>
            </a:lvl1pPr>
          </a:lstStyle>
          <a:p>
            <a:r>
              <a:rPr lang="en-US" sz="800" dirty="0">
                <a:solidFill>
                  <a:schemeClr val="bg2"/>
                </a:solidFill>
                <a:latin typeface="Calibri" panose="020F0502020204030204" pitchFamily="34" charset="0"/>
              </a:rPr>
              <a:t>Add Text Here</a:t>
            </a:r>
          </a:p>
        </p:txBody>
      </p:sp>
      <p:sp>
        <p:nvSpPr>
          <p:cNvPr id="32" name="Shape">
            <a:extLst>
              <a:ext uri="{FF2B5EF4-FFF2-40B4-BE49-F238E27FC236}">
                <a16:creationId xmlns:a16="http://schemas.microsoft.com/office/drawing/2014/main" id="{852B9D21-9F1C-6115-9B1F-BCE5B6FC77CF}"/>
              </a:ext>
            </a:extLst>
          </p:cNvPr>
          <p:cNvSpPr>
            <a:spLocks/>
          </p:cNvSpPr>
          <p:nvPr/>
        </p:nvSpPr>
        <p:spPr>
          <a:xfrm>
            <a:off x="7766495" y="3064426"/>
            <a:ext cx="157430" cy="15742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1"/>
          </a:solidFill>
          <a:ln w="12700" cap="flat">
            <a:noFill/>
            <a:miter lim="400000"/>
          </a:ln>
          <a:effectLst/>
        </p:spPr>
        <p:txBody>
          <a:bodyPr wrap="square" lIns="0" tIns="0" rIns="0" bIns="0" numCol="1" anchor="ctr">
            <a:noAutofit/>
          </a:bodyPr>
          <a:lstStyle/>
          <a:p>
            <a:endParaRPr sz="900">
              <a:solidFill>
                <a:schemeClr val="bg2"/>
              </a:solidFill>
            </a:endParaRPr>
          </a:p>
        </p:txBody>
      </p:sp>
      <p:sp>
        <p:nvSpPr>
          <p:cNvPr id="35" name="Rounded Rectangle">
            <a:extLst>
              <a:ext uri="{FF2B5EF4-FFF2-40B4-BE49-F238E27FC236}">
                <a16:creationId xmlns:a16="http://schemas.microsoft.com/office/drawing/2014/main" id="{F97D99E4-897C-1904-64E1-AE8F5F53C9DF}"/>
              </a:ext>
            </a:extLst>
          </p:cNvPr>
          <p:cNvSpPr>
            <a:spLocks/>
          </p:cNvSpPr>
          <p:nvPr/>
        </p:nvSpPr>
        <p:spPr>
          <a:xfrm>
            <a:off x="6788269" y="3052052"/>
            <a:ext cx="931213" cy="178374"/>
          </a:xfrm>
          <a:prstGeom prst="roundRect">
            <a:avLst>
              <a:gd name="adj" fmla="val 12332"/>
            </a:avLst>
          </a:prstGeom>
          <a:solidFill>
            <a:schemeClr val="accent1">
              <a:alpha val="60000"/>
            </a:schemeClr>
          </a:solidFill>
          <a:ln w="12700" cap="flat">
            <a:noFill/>
            <a:miter lim="400000"/>
          </a:ln>
          <a:effectLst/>
        </p:spPr>
        <p:txBody>
          <a:bodyPr wrap="square" lIns="0" tIns="0" rIns="0" bIns="0" numCol="1" anchor="ctr">
            <a:noAutofit/>
          </a:bodyPr>
          <a:lstStyle/>
          <a:p>
            <a:endParaRPr sz="900">
              <a:solidFill>
                <a:schemeClr val="bg2"/>
              </a:solidFill>
            </a:endParaRPr>
          </a:p>
        </p:txBody>
      </p:sp>
      <p:sp>
        <p:nvSpPr>
          <p:cNvPr id="36" name="Rounded Rectangle">
            <a:extLst>
              <a:ext uri="{FF2B5EF4-FFF2-40B4-BE49-F238E27FC236}">
                <a16:creationId xmlns:a16="http://schemas.microsoft.com/office/drawing/2014/main" id="{22DFC582-0F0D-6242-9F1E-813658535809}"/>
              </a:ext>
            </a:extLst>
          </p:cNvPr>
          <p:cNvSpPr>
            <a:spLocks/>
          </p:cNvSpPr>
          <p:nvPr/>
        </p:nvSpPr>
        <p:spPr>
          <a:xfrm>
            <a:off x="6788269" y="3052052"/>
            <a:ext cx="931213" cy="178374"/>
          </a:xfrm>
          <a:prstGeom prst="roundRect">
            <a:avLst>
              <a:gd name="adj" fmla="val 12332"/>
            </a:avLst>
          </a:prstGeom>
          <a:noFill/>
          <a:ln w="12700" cap="flat">
            <a:solidFill>
              <a:schemeClr val="accent1"/>
            </a:solidFill>
            <a:prstDash val="solid"/>
            <a:round/>
          </a:ln>
          <a:effectLst/>
        </p:spPr>
        <p:txBody>
          <a:bodyPr wrap="square" lIns="0" tIns="0" rIns="0" bIns="0" numCol="1" anchor="ctr">
            <a:noAutofit/>
          </a:bodyPr>
          <a:lstStyle/>
          <a:p>
            <a:endParaRPr sz="900">
              <a:solidFill>
                <a:schemeClr val="bg2"/>
              </a:solidFill>
            </a:endParaRPr>
          </a:p>
        </p:txBody>
      </p:sp>
      <p:sp>
        <p:nvSpPr>
          <p:cNvPr id="34" name="Placeholder text">
            <a:extLst>
              <a:ext uri="{FF2B5EF4-FFF2-40B4-BE49-F238E27FC236}">
                <a16:creationId xmlns:a16="http://schemas.microsoft.com/office/drawing/2014/main" id="{3F4DCED3-50B8-A0A1-69A1-93642EA0910C}"/>
              </a:ext>
            </a:extLst>
          </p:cNvPr>
          <p:cNvSpPr txBox="1">
            <a:spLocks/>
          </p:cNvSpPr>
          <p:nvPr/>
        </p:nvSpPr>
        <p:spPr>
          <a:xfrm>
            <a:off x="6802943" y="3048930"/>
            <a:ext cx="646011" cy="1744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lgn="l">
              <a:defRPr sz="1600">
                <a:solidFill>
                  <a:schemeClr val="accent1"/>
                </a:solidFill>
                <a:latin typeface="Barlow Medium"/>
                <a:ea typeface="Barlow Medium"/>
                <a:cs typeface="Barlow Medium"/>
                <a:sym typeface="Barlow Medium"/>
              </a:defRPr>
            </a:lvl1pPr>
          </a:lstStyle>
          <a:p>
            <a:r>
              <a:rPr lang="en-US" sz="800" dirty="0">
                <a:solidFill>
                  <a:schemeClr val="bg2"/>
                </a:solidFill>
                <a:latin typeface="Calibri" panose="020F0502020204030204" pitchFamily="34" charset="0"/>
              </a:rPr>
              <a:t>Add Text Here</a:t>
            </a:r>
          </a:p>
        </p:txBody>
      </p:sp>
      <p:sp>
        <p:nvSpPr>
          <p:cNvPr id="40" name="Rounded Rectangle">
            <a:extLst>
              <a:ext uri="{FF2B5EF4-FFF2-40B4-BE49-F238E27FC236}">
                <a16:creationId xmlns:a16="http://schemas.microsoft.com/office/drawing/2014/main" id="{3C6782AF-F46C-BBC9-2316-4B8A719F88A8}"/>
              </a:ext>
            </a:extLst>
          </p:cNvPr>
          <p:cNvSpPr>
            <a:spLocks/>
          </p:cNvSpPr>
          <p:nvPr/>
        </p:nvSpPr>
        <p:spPr>
          <a:xfrm>
            <a:off x="6854046" y="3730387"/>
            <a:ext cx="1973835" cy="178375"/>
          </a:xfrm>
          <a:prstGeom prst="roundRect">
            <a:avLst>
              <a:gd name="adj" fmla="val 12332"/>
            </a:avLst>
          </a:prstGeom>
          <a:solidFill>
            <a:schemeClr val="accent2">
              <a:alpha val="60000"/>
            </a:schemeClr>
          </a:solidFill>
          <a:ln w="12700" cap="flat">
            <a:noFill/>
            <a:miter lim="400000"/>
          </a:ln>
          <a:effectLst/>
        </p:spPr>
        <p:txBody>
          <a:bodyPr wrap="square" lIns="0" tIns="0" rIns="0" bIns="0" numCol="1" anchor="ctr">
            <a:noAutofit/>
          </a:bodyPr>
          <a:lstStyle/>
          <a:p>
            <a:endParaRPr sz="900">
              <a:solidFill>
                <a:schemeClr val="bg2"/>
              </a:solidFill>
            </a:endParaRPr>
          </a:p>
        </p:txBody>
      </p:sp>
      <p:sp>
        <p:nvSpPr>
          <p:cNvPr id="41" name="Rounded Rectangle">
            <a:extLst>
              <a:ext uri="{FF2B5EF4-FFF2-40B4-BE49-F238E27FC236}">
                <a16:creationId xmlns:a16="http://schemas.microsoft.com/office/drawing/2014/main" id="{BB08C5FF-6D94-D09A-9C98-CC99E9491DC6}"/>
              </a:ext>
            </a:extLst>
          </p:cNvPr>
          <p:cNvSpPr>
            <a:spLocks/>
          </p:cNvSpPr>
          <p:nvPr/>
        </p:nvSpPr>
        <p:spPr>
          <a:xfrm>
            <a:off x="6854046" y="3730387"/>
            <a:ext cx="1973835" cy="178375"/>
          </a:xfrm>
          <a:prstGeom prst="roundRect">
            <a:avLst>
              <a:gd name="adj" fmla="val 12332"/>
            </a:avLst>
          </a:prstGeom>
          <a:noFill/>
          <a:ln w="12700" cap="flat">
            <a:solidFill>
              <a:schemeClr val="accent2"/>
            </a:solidFill>
            <a:prstDash val="solid"/>
            <a:round/>
          </a:ln>
          <a:effectLst/>
        </p:spPr>
        <p:txBody>
          <a:bodyPr wrap="square" lIns="0" tIns="0" rIns="0" bIns="0" numCol="1" anchor="ctr">
            <a:noAutofit/>
          </a:bodyPr>
          <a:lstStyle/>
          <a:p>
            <a:endParaRPr sz="900">
              <a:solidFill>
                <a:schemeClr val="bg2"/>
              </a:solidFill>
            </a:endParaRPr>
          </a:p>
        </p:txBody>
      </p:sp>
      <p:sp>
        <p:nvSpPr>
          <p:cNvPr id="39" name="Placeholder text">
            <a:extLst>
              <a:ext uri="{FF2B5EF4-FFF2-40B4-BE49-F238E27FC236}">
                <a16:creationId xmlns:a16="http://schemas.microsoft.com/office/drawing/2014/main" id="{FA45495D-AA42-44E3-782E-EE33C986C23C}"/>
              </a:ext>
            </a:extLst>
          </p:cNvPr>
          <p:cNvSpPr txBox="1">
            <a:spLocks/>
          </p:cNvSpPr>
          <p:nvPr/>
        </p:nvSpPr>
        <p:spPr>
          <a:xfrm>
            <a:off x="6883377" y="3728381"/>
            <a:ext cx="646011" cy="1744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lgn="l">
              <a:defRPr sz="1600">
                <a:solidFill>
                  <a:schemeClr val="accent2"/>
                </a:solidFill>
                <a:latin typeface="Barlow Medium"/>
                <a:ea typeface="Barlow Medium"/>
                <a:cs typeface="Barlow Medium"/>
                <a:sym typeface="Barlow Medium"/>
              </a:defRPr>
            </a:lvl1pPr>
          </a:lstStyle>
          <a:p>
            <a:r>
              <a:rPr lang="en-US" sz="800" dirty="0">
                <a:solidFill>
                  <a:schemeClr val="bg2"/>
                </a:solidFill>
                <a:latin typeface="Calibri" panose="020F0502020204030204" pitchFamily="34" charset="0"/>
              </a:rPr>
              <a:t>Add Text Here</a:t>
            </a:r>
          </a:p>
        </p:txBody>
      </p:sp>
      <p:sp>
        <p:nvSpPr>
          <p:cNvPr id="45" name="Rounded Rectangle">
            <a:extLst>
              <a:ext uri="{FF2B5EF4-FFF2-40B4-BE49-F238E27FC236}">
                <a16:creationId xmlns:a16="http://schemas.microsoft.com/office/drawing/2014/main" id="{FF3725F8-7B9D-41DC-378E-B00482C2B96C}"/>
              </a:ext>
            </a:extLst>
          </p:cNvPr>
          <p:cNvSpPr>
            <a:spLocks/>
          </p:cNvSpPr>
          <p:nvPr/>
        </p:nvSpPr>
        <p:spPr>
          <a:xfrm>
            <a:off x="7435969" y="4068542"/>
            <a:ext cx="931213" cy="178375"/>
          </a:xfrm>
          <a:prstGeom prst="roundRect">
            <a:avLst>
              <a:gd name="adj" fmla="val 12332"/>
            </a:avLst>
          </a:prstGeom>
          <a:solidFill>
            <a:schemeClr val="accent2">
              <a:alpha val="60000"/>
            </a:schemeClr>
          </a:solidFill>
          <a:ln w="12700" cap="flat">
            <a:noFill/>
            <a:miter lim="400000"/>
          </a:ln>
          <a:effectLst/>
        </p:spPr>
        <p:txBody>
          <a:bodyPr wrap="square" lIns="0" tIns="0" rIns="0" bIns="0" numCol="1" anchor="ctr">
            <a:noAutofit/>
          </a:bodyPr>
          <a:lstStyle/>
          <a:p>
            <a:endParaRPr sz="900">
              <a:solidFill>
                <a:schemeClr val="bg2"/>
              </a:solidFill>
            </a:endParaRPr>
          </a:p>
        </p:txBody>
      </p:sp>
      <p:sp>
        <p:nvSpPr>
          <p:cNvPr id="46" name="Rounded Rectangle">
            <a:extLst>
              <a:ext uri="{FF2B5EF4-FFF2-40B4-BE49-F238E27FC236}">
                <a16:creationId xmlns:a16="http://schemas.microsoft.com/office/drawing/2014/main" id="{AD8EC9C5-8C09-FE08-42FD-A2748A2E8186}"/>
              </a:ext>
            </a:extLst>
          </p:cNvPr>
          <p:cNvSpPr>
            <a:spLocks/>
          </p:cNvSpPr>
          <p:nvPr/>
        </p:nvSpPr>
        <p:spPr>
          <a:xfrm>
            <a:off x="7435969" y="4067596"/>
            <a:ext cx="931213" cy="178374"/>
          </a:xfrm>
          <a:prstGeom prst="roundRect">
            <a:avLst>
              <a:gd name="adj" fmla="val 12332"/>
            </a:avLst>
          </a:prstGeom>
          <a:noFill/>
          <a:ln w="12700" cap="flat">
            <a:solidFill>
              <a:schemeClr val="accent2"/>
            </a:solidFill>
            <a:prstDash val="solid"/>
            <a:round/>
          </a:ln>
          <a:effectLst/>
        </p:spPr>
        <p:txBody>
          <a:bodyPr wrap="square" lIns="0" tIns="0" rIns="0" bIns="0" numCol="1" anchor="ctr">
            <a:noAutofit/>
          </a:bodyPr>
          <a:lstStyle/>
          <a:p>
            <a:endParaRPr sz="900">
              <a:solidFill>
                <a:schemeClr val="bg2"/>
              </a:solidFill>
            </a:endParaRPr>
          </a:p>
        </p:txBody>
      </p:sp>
      <p:sp>
        <p:nvSpPr>
          <p:cNvPr id="44" name="Placeholder text">
            <a:extLst>
              <a:ext uri="{FF2B5EF4-FFF2-40B4-BE49-F238E27FC236}">
                <a16:creationId xmlns:a16="http://schemas.microsoft.com/office/drawing/2014/main" id="{3BC4443E-0916-FF07-F70D-70BF1FB553E0}"/>
              </a:ext>
            </a:extLst>
          </p:cNvPr>
          <p:cNvSpPr txBox="1">
            <a:spLocks/>
          </p:cNvSpPr>
          <p:nvPr/>
        </p:nvSpPr>
        <p:spPr>
          <a:xfrm>
            <a:off x="7454876" y="4062815"/>
            <a:ext cx="646011" cy="1744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lgn="l">
              <a:defRPr sz="1600">
                <a:solidFill>
                  <a:schemeClr val="accent2"/>
                </a:solidFill>
                <a:latin typeface="Barlow Medium"/>
                <a:ea typeface="Barlow Medium"/>
                <a:cs typeface="Barlow Medium"/>
                <a:sym typeface="Barlow Medium"/>
              </a:defRPr>
            </a:lvl1pPr>
          </a:lstStyle>
          <a:p>
            <a:r>
              <a:rPr lang="en-US" sz="800" dirty="0">
                <a:solidFill>
                  <a:schemeClr val="bg2"/>
                </a:solidFill>
                <a:latin typeface="Calibri" panose="020F0502020204030204" pitchFamily="34" charset="0"/>
              </a:rPr>
              <a:t>Add Text Here</a:t>
            </a:r>
          </a:p>
        </p:txBody>
      </p:sp>
      <p:sp>
        <p:nvSpPr>
          <p:cNvPr id="50" name="Rounded Rectangle">
            <a:extLst>
              <a:ext uri="{FF2B5EF4-FFF2-40B4-BE49-F238E27FC236}">
                <a16:creationId xmlns:a16="http://schemas.microsoft.com/office/drawing/2014/main" id="{2379CDB0-859C-184F-B9FB-FCC4817167F5}"/>
              </a:ext>
            </a:extLst>
          </p:cNvPr>
          <p:cNvSpPr>
            <a:spLocks/>
          </p:cNvSpPr>
          <p:nvPr/>
        </p:nvSpPr>
        <p:spPr>
          <a:xfrm>
            <a:off x="10075452" y="5770863"/>
            <a:ext cx="931213" cy="178375"/>
          </a:xfrm>
          <a:prstGeom prst="roundRect">
            <a:avLst>
              <a:gd name="adj" fmla="val 12332"/>
            </a:avLst>
          </a:prstGeom>
          <a:solidFill>
            <a:schemeClr val="accent3">
              <a:alpha val="60000"/>
            </a:schemeClr>
          </a:solidFill>
          <a:ln w="12700" cap="flat">
            <a:noFill/>
            <a:miter lim="400000"/>
          </a:ln>
          <a:effectLst/>
        </p:spPr>
        <p:txBody>
          <a:bodyPr wrap="square" lIns="0" tIns="0" rIns="0" bIns="0" numCol="1" anchor="ctr">
            <a:noAutofit/>
          </a:bodyPr>
          <a:lstStyle/>
          <a:p>
            <a:endParaRPr sz="900">
              <a:solidFill>
                <a:schemeClr val="bg2"/>
              </a:solidFill>
            </a:endParaRPr>
          </a:p>
        </p:txBody>
      </p:sp>
      <p:sp>
        <p:nvSpPr>
          <p:cNvPr id="51" name="Rounded Rectangle">
            <a:extLst>
              <a:ext uri="{FF2B5EF4-FFF2-40B4-BE49-F238E27FC236}">
                <a16:creationId xmlns:a16="http://schemas.microsoft.com/office/drawing/2014/main" id="{6E15DB91-EFC1-AF12-CB87-55532CA793D5}"/>
              </a:ext>
            </a:extLst>
          </p:cNvPr>
          <p:cNvSpPr>
            <a:spLocks/>
          </p:cNvSpPr>
          <p:nvPr/>
        </p:nvSpPr>
        <p:spPr>
          <a:xfrm>
            <a:off x="10075452" y="5770863"/>
            <a:ext cx="931213" cy="178375"/>
          </a:xfrm>
          <a:prstGeom prst="roundRect">
            <a:avLst>
              <a:gd name="adj" fmla="val 12332"/>
            </a:avLst>
          </a:prstGeom>
          <a:noFill/>
          <a:ln w="12700" cap="flat">
            <a:solidFill>
              <a:schemeClr val="accent3"/>
            </a:solidFill>
            <a:prstDash val="solid"/>
            <a:round/>
          </a:ln>
          <a:effectLst/>
        </p:spPr>
        <p:txBody>
          <a:bodyPr wrap="square" lIns="0" tIns="0" rIns="0" bIns="0" numCol="1" anchor="ctr">
            <a:noAutofit/>
          </a:bodyPr>
          <a:lstStyle/>
          <a:p>
            <a:endParaRPr sz="900">
              <a:solidFill>
                <a:schemeClr val="bg2"/>
              </a:solidFill>
            </a:endParaRPr>
          </a:p>
        </p:txBody>
      </p:sp>
      <p:sp>
        <p:nvSpPr>
          <p:cNvPr id="49" name="Placeholder text">
            <a:extLst>
              <a:ext uri="{FF2B5EF4-FFF2-40B4-BE49-F238E27FC236}">
                <a16:creationId xmlns:a16="http://schemas.microsoft.com/office/drawing/2014/main" id="{B5117BEC-9BE4-F7A1-F248-60B8A34144FF}"/>
              </a:ext>
            </a:extLst>
          </p:cNvPr>
          <p:cNvSpPr txBox="1">
            <a:spLocks/>
          </p:cNvSpPr>
          <p:nvPr/>
        </p:nvSpPr>
        <p:spPr>
          <a:xfrm>
            <a:off x="10100709" y="5768848"/>
            <a:ext cx="646011" cy="1744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lgn="l">
              <a:defRPr sz="1600">
                <a:solidFill>
                  <a:schemeClr val="accent3"/>
                </a:solidFill>
                <a:latin typeface="Barlow Medium"/>
                <a:ea typeface="Barlow Medium"/>
                <a:cs typeface="Barlow Medium"/>
                <a:sym typeface="Barlow Medium"/>
              </a:defRPr>
            </a:lvl1pPr>
          </a:lstStyle>
          <a:p>
            <a:r>
              <a:rPr lang="en-US" sz="800" dirty="0">
                <a:solidFill>
                  <a:schemeClr val="bg2"/>
                </a:solidFill>
                <a:latin typeface="Calibri" panose="020F0502020204030204" pitchFamily="34" charset="0"/>
              </a:rPr>
              <a:t>Add Text Here</a:t>
            </a:r>
          </a:p>
        </p:txBody>
      </p:sp>
      <p:sp>
        <p:nvSpPr>
          <p:cNvPr id="55" name="Rounded Rectangle">
            <a:extLst>
              <a:ext uri="{FF2B5EF4-FFF2-40B4-BE49-F238E27FC236}">
                <a16:creationId xmlns:a16="http://schemas.microsoft.com/office/drawing/2014/main" id="{D194C103-17FF-274F-C49D-A1DCB35EC279}"/>
              </a:ext>
            </a:extLst>
          </p:cNvPr>
          <p:cNvSpPr>
            <a:spLocks/>
          </p:cNvSpPr>
          <p:nvPr/>
        </p:nvSpPr>
        <p:spPr>
          <a:xfrm>
            <a:off x="8315106" y="5091503"/>
            <a:ext cx="1623198" cy="178375"/>
          </a:xfrm>
          <a:prstGeom prst="roundRect">
            <a:avLst>
              <a:gd name="adj" fmla="val 12332"/>
            </a:avLst>
          </a:prstGeom>
          <a:solidFill>
            <a:schemeClr val="accent3">
              <a:alpha val="60000"/>
            </a:schemeClr>
          </a:solidFill>
          <a:ln w="12700" cap="flat">
            <a:noFill/>
            <a:miter lim="400000"/>
          </a:ln>
          <a:effectLst/>
        </p:spPr>
        <p:txBody>
          <a:bodyPr wrap="square" lIns="0" tIns="0" rIns="0" bIns="0" numCol="1" anchor="ctr">
            <a:noAutofit/>
          </a:bodyPr>
          <a:lstStyle/>
          <a:p>
            <a:endParaRPr sz="900">
              <a:solidFill>
                <a:schemeClr val="bg2"/>
              </a:solidFill>
            </a:endParaRPr>
          </a:p>
        </p:txBody>
      </p:sp>
      <p:sp>
        <p:nvSpPr>
          <p:cNvPr id="56" name="Rounded Rectangle">
            <a:extLst>
              <a:ext uri="{FF2B5EF4-FFF2-40B4-BE49-F238E27FC236}">
                <a16:creationId xmlns:a16="http://schemas.microsoft.com/office/drawing/2014/main" id="{A69C1F6A-E104-99F6-625B-52F97498F098}"/>
              </a:ext>
            </a:extLst>
          </p:cNvPr>
          <p:cNvSpPr>
            <a:spLocks/>
          </p:cNvSpPr>
          <p:nvPr/>
        </p:nvSpPr>
        <p:spPr>
          <a:xfrm>
            <a:off x="8315106" y="5091503"/>
            <a:ext cx="1623198" cy="178375"/>
          </a:xfrm>
          <a:prstGeom prst="roundRect">
            <a:avLst>
              <a:gd name="adj" fmla="val 12332"/>
            </a:avLst>
          </a:prstGeom>
          <a:noFill/>
          <a:ln w="12700" cap="flat">
            <a:solidFill>
              <a:schemeClr val="accent3"/>
            </a:solidFill>
            <a:prstDash val="solid"/>
            <a:round/>
          </a:ln>
          <a:effectLst/>
        </p:spPr>
        <p:txBody>
          <a:bodyPr wrap="square" lIns="0" tIns="0" rIns="0" bIns="0" numCol="1" anchor="ctr">
            <a:noAutofit/>
          </a:bodyPr>
          <a:lstStyle/>
          <a:p>
            <a:endParaRPr sz="900">
              <a:solidFill>
                <a:schemeClr val="bg2"/>
              </a:solidFill>
            </a:endParaRPr>
          </a:p>
        </p:txBody>
      </p:sp>
      <p:sp>
        <p:nvSpPr>
          <p:cNvPr id="54" name="Placeholder text">
            <a:extLst>
              <a:ext uri="{FF2B5EF4-FFF2-40B4-BE49-F238E27FC236}">
                <a16:creationId xmlns:a16="http://schemas.microsoft.com/office/drawing/2014/main" id="{B0FD2462-7117-FE9E-72C1-D3D80C82963A}"/>
              </a:ext>
            </a:extLst>
          </p:cNvPr>
          <p:cNvSpPr txBox="1">
            <a:spLocks/>
          </p:cNvSpPr>
          <p:nvPr/>
        </p:nvSpPr>
        <p:spPr>
          <a:xfrm>
            <a:off x="8352343" y="5087282"/>
            <a:ext cx="646011" cy="1744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lgn="l">
              <a:defRPr sz="1600">
                <a:solidFill>
                  <a:schemeClr val="accent3"/>
                </a:solidFill>
                <a:latin typeface="Barlow Medium"/>
                <a:ea typeface="Barlow Medium"/>
                <a:cs typeface="Barlow Medium"/>
                <a:sym typeface="Barlow Medium"/>
              </a:defRPr>
            </a:lvl1pPr>
          </a:lstStyle>
          <a:p>
            <a:r>
              <a:rPr lang="en-US" sz="800" dirty="0">
                <a:solidFill>
                  <a:schemeClr val="bg2"/>
                </a:solidFill>
                <a:latin typeface="Calibri" panose="020F0502020204030204" pitchFamily="34" charset="0"/>
              </a:rPr>
              <a:t>Add Text Here</a:t>
            </a:r>
          </a:p>
        </p:txBody>
      </p:sp>
      <p:sp>
        <p:nvSpPr>
          <p:cNvPr id="58" name="Shape">
            <a:extLst>
              <a:ext uri="{FF2B5EF4-FFF2-40B4-BE49-F238E27FC236}">
                <a16:creationId xmlns:a16="http://schemas.microsoft.com/office/drawing/2014/main" id="{55FE40F0-EDBF-0561-2F56-45AC0F7ED1AC}"/>
              </a:ext>
            </a:extLst>
          </p:cNvPr>
          <p:cNvSpPr/>
          <p:nvPr/>
        </p:nvSpPr>
        <p:spPr>
          <a:xfrm>
            <a:off x="7983942" y="6117745"/>
            <a:ext cx="179736" cy="231822"/>
          </a:xfrm>
          <a:custGeom>
            <a:avLst/>
            <a:gdLst/>
            <a:ahLst/>
            <a:cxnLst>
              <a:cxn ang="0">
                <a:pos x="wd2" y="hd2"/>
              </a:cxn>
              <a:cxn ang="5400000">
                <a:pos x="wd2" y="hd2"/>
              </a:cxn>
              <a:cxn ang="10800000">
                <a:pos x="wd2" y="hd2"/>
              </a:cxn>
              <a:cxn ang="16200000">
                <a:pos x="wd2" y="hd2"/>
              </a:cxn>
            </a:cxnLst>
            <a:rect l="0" t="0" r="r" b="b"/>
            <a:pathLst>
              <a:path w="21600" h="21600" extrusionOk="0">
                <a:moveTo>
                  <a:pt x="0" y="8253"/>
                </a:moveTo>
                <a:lnTo>
                  <a:pt x="10800" y="0"/>
                </a:lnTo>
                <a:lnTo>
                  <a:pt x="21600" y="8253"/>
                </a:lnTo>
                <a:lnTo>
                  <a:pt x="21600" y="21600"/>
                </a:lnTo>
                <a:lnTo>
                  <a:pt x="0" y="21600"/>
                </a:lnTo>
                <a:lnTo>
                  <a:pt x="0" y="8253"/>
                </a:lnTo>
                <a:close/>
              </a:path>
            </a:pathLst>
          </a:custGeom>
          <a:solidFill>
            <a:srgbClr val="A7A7A7"/>
          </a:solidFill>
          <a:ln w="12700" cap="flat">
            <a:noFill/>
            <a:miter lim="400000"/>
          </a:ln>
          <a:effectLst/>
        </p:spPr>
        <p:txBody>
          <a:bodyPr wrap="square" lIns="0" tIns="0" rIns="0" bIns="0" numCol="1" anchor="ctr">
            <a:noAutofit/>
          </a:bodyPr>
          <a:lstStyle/>
          <a:p>
            <a:endParaRPr sz="900"/>
          </a:p>
        </p:txBody>
      </p:sp>
      <p:sp>
        <p:nvSpPr>
          <p:cNvPr id="59" name="Line">
            <a:extLst>
              <a:ext uri="{FF2B5EF4-FFF2-40B4-BE49-F238E27FC236}">
                <a16:creationId xmlns:a16="http://schemas.microsoft.com/office/drawing/2014/main" id="{B7FF9A74-E24C-4956-841F-8AAD9EF136F7}"/>
              </a:ext>
            </a:extLst>
          </p:cNvPr>
          <p:cNvSpPr/>
          <p:nvPr/>
        </p:nvSpPr>
        <p:spPr>
          <a:xfrm>
            <a:off x="8073809" y="1954114"/>
            <a:ext cx="1" cy="4121080"/>
          </a:xfrm>
          <a:prstGeom prst="line">
            <a:avLst/>
          </a:prstGeom>
          <a:noFill/>
          <a:ln w="50800" cap="rnd">
            <a:solidFill>
              <a:srgbClr val="A7A7A7"/>
            </a:solidFill>
            <a:custDash>
              <a:ds d="100000" sp="200000"/>
            </a:custDash>
            <a:round/>
          </a:ln>
          <a:effectLst/>
        </p:spPr>
        <p:txBody>
          <a:bodyPr wrap="square" lIns="22859" tIns="22859" rIns="22859" bIns="22859" numCol="1" anchor="t">
            <a:noAutofit/>
          </a:bodyPr>
          <a:lstStyle/>
          <a:p>
            <a:endParaRPr sz="900"/>
          </a:p>
        </p:txBody>
      </p:sp>
      <p:sp>
        <p:nvSpPr>
          <p:cNvPr id="60" name="Shape">
            <a:extLst>
              <a:ext uri="{FF2B5EF4-FFF2-40B4-BE49-F238E27FC236}">
                <a16:creationId xmlns:a16="http://schemas.microsoft.com/office/drawing/2014/main" id="{5B30E3F3-6E1A-68C8-091E-908BE1A85500}"/>
              </a:ext>
            </a:extLst>
          </p:cNvPr>
          <p:cNvSpPr/>
          <p:nvPr/>
        </p:nvSpPr>
        <p:spPr>
          <a:xfrm>
            <a:off x="10213055" y="4423326"/>
            <a:ext cx="157430" cy="15743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2"/>
          </a:solidFill>
          <a:ln w="12700">
            <a:miter lim="400000"/>
          </a:ln>
        </p:spPr>
        <p:txBody>
          <a:bodyPr lIns="0" tIns="0" rIns="0" bIns="0" anchor="ctr"/>
          <a:lstStyle/>
          <a:p>
            <a:endParaRPr sz="900">
              <a:solidFill>
                <a:schemeClr val="bg2"/>
              </a:solidFill>
            </a:endParaRPr>
          </a:p>
        </p:txBody>
      </p:sp>
      <p:sp>
        <p:nvSpPr>
          <p:cNvPr id="64" name="Rounded Rectangle">
            <a:extLst>
              <a:ext uri="{FF2B5EF4-FFF2-40B4-BE49-F238E27FC236}">
                <a16:creationId xmlns:a16="http://schemas.microsoft.com/office/drawing/2014/main" id="{0548F276-9E24-0F86-6B50-552F73BFDA5F}"/>
              </a:ext>
            </a:extLst>
          </p:cNvPr>
          <p:cNvSpPr>
            <a:spLocks/>
          </p:cNvSpPr>
          <p:nvPr/>
        </p:nvSpPr>
        <p:spPr>
          <a:xfrm>
            <a:off x="8170613" y="4404804"/>
            <a:ext cx="1973835" cy="178375"/>
          </a:xfrm>
          <a:prstGeom prst="roundRect">
            <a:avLst>
              <a:gd name="adj" fmla="val 12332"/>
            </a:avLst>
          </a:prstGeom>
          <a:solidFill>
            <a:schemeClr val="accent2">
              <a:alpha val="60000"/>
            </a:schemeClr>
          </a:solidFill>
          <a:ln w="12700" cap="flat">
            <a:noFill/>
            <a:miter lim="400000"/>
          </a:ln>
          <a:effectLst/>
        </p:spPr>
        <p:txBody>
          <a:bodyPr wrap="square" lIns="0" tIns="0" rIns="0" bIns="0" numCol="1" anchor="ctr">
            <a:noAutofit/>
          </a:bodyPr>
          <a:lstStyle/>
          <a:p>
            <a:endParaRPr sz="900">
              <a:solidFill>
                <a:schemeClr val="bg2"/>
              </a:solidFill>
            </a:endParaRPr>
          </a:p>
        </p:txBody>
      </p:sp>
      <p:sp>
        <p:nvSpPr>
          <p:cNvPr id="65" name="Rounded Rectangle">
            <a:extLst>
              <a:ext uri="{FF2B5EF4-FFF2-40B4-BE49-F238E27FC236}">
                <a16:creationId xmlns:a16="http://schemas.microsoft.com/office/drawing/2014/main" id="{1E4DCA66-2546-46E3-964A-8DA285B1B648}"/>
              </a:ext>
            </a:extLst>
          </p:cNvPr>
          <p:cNvSpPr>
            <a:spLocks/>
          </p:cNvSpPr>
          <p:nvPr/>
        </p:nvSpPr>
        <p:spPr>
          <a:xfrm>
            <a:off x="8170613" y="4404804"/>
            <a:ext cx="1973835" cy="178375"/>
          </a:xfrm>
          <a:prstGeom prst="roundRect">
            <a:avLst>
              <a:gd name="adj" fmla="val 12332"/>
            </a:avLst>
          </a:prstGeom>
          <a:noFill/>
          <a:ln w="12700" cap="flat">
            <a:solidFill>
              <a:schemeClr val="accent2"/>
            </a:solidFill>
            <a:prstDash val="solid"/>
            <a:round/>
          </a:ln>
          <a:effectLst/>
        </p:spPr>
        <p:txBody>
          <a:bodyPr wrap="square" lIns="0" tIns="0" rIns="0" bIns="0" numCol="1" anchor="ctr">
            <a:noAutofit/>
          </a:bodyPr>
          <a:lstStyle/>
          <a:p>
            <a:endParaRPr sz="900">
              <a:solidFill>
                <a:schemeClr val="bg2"/>
              </a:solidFill>
            </a:endParaRPr>
          </a:p>
        </p:txBody>
      </p:sp>
      <p:sp>
        <p:nvSpPr>
          <p:cNvPr id="63" name="Placeholder text">
            <a:extLst>
              <a:ext uri="{FF2B5EF4-FFF2-40B4-BE49-F238E27FC236}">
                <a16:creationId xmlns:a16="http://schemas.microsoft.com/office/drawing/2014/main" id="{5BAD96BB-95C5-4B92-6543-BA108CDBD921}"/>
              </a:ext>
            </a:extLst>
          </p:cNvPr>
          <p:cNvSpPr txBox="1">
            <a:spLocks/>
          </p:cNvSpPr>
          <p:nvPr/>
        </p:nvSpPr>
        <p:spPr>
          <a:xfrm>
            <a:off x="8199944" y="4402798"/>
            <a:ext cx="646011" cy="1744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lgn="l">
              <a:defRPr sz="1600">
                <a:solidFill>
                  <a:schemeClr val="accent2"/>
                </a:solidFill>
                <a:latin typeface="Barlow Medium"/>
                <a:ea typeface="Barlow Medium"/>
                <a:cs typeface="Barlow Medium"/>
                <a:sym typeface="Barlow Medium"/>
              </a:defRPr>
            </a:lvl1pPr>
          </a:lstStyle>
          <a:p>
            <a:r>
              <a:rPr lang="en-US" sz="800" dirty="0">
                <a:solidFill>
                  <a:schemeClr val="bg2"/>
                </a:solidFill>
                <a:latin typeface="Calibri" panose="020F0502020204030204" pitchFamily="34" charset="0"/>
              </a:rPr>
              <a:t>Add Text Here</a:t>
            </a:r>
          </a:p>
        </p:txBody>
      </p:sp>
      <p:sp>
        <p:nvSpPr>
          <p:cNvPr id="66" name="Shape">
            <a:extLst>
              <a:ext uri="{FF2B5EF4-FFF2-40B4-BE49-F238E27FC236}">
                <a16:creationId xmlns:a16="http://schemas.microsoft.com/office/drawing/2014/main" id="{0AF67D31-5081-3DB2-5EDC-116275DD4AA2}"/>
              </a:ext>
            </a:extLst>
          </p:cNvPr>
          <p:cNvSpPr/>
          <p:nvPr/>
        </p:nvSpPr>
        <p:spPr>
          <a:xfrm>
            <a:off x="11097822" y="5782226"/>
            <a:ext cx="157430" cy="15743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3"/>
          </a:solidFill>
          <a:ln w="12700">
            <a:miter lim="400000"/>
          </a:ln>
        </p:spPr>
        <p:txBody>
          <a:bodyPr lIns="0" tIns="0" rIns="0" bIns="0" anchor="ctr"/>
          <a:lstStyle/>
          <a:p>
            <a:endParaRPr sz="900">
              <a:solidFill>
                <a:schemeClr val="bg2"/>
              </a:solidFill>
            </a:endParaRPr>
          </a:p>
        </p:txBody>
      </p:sp>
      <p:pic>
        <p:nvPicPr>
          <p:cNvPr id="67" name="Graphic 66" descr="Arrow circle with solid fill">
            <a:extLst>
              <a:ext uri="{FF2B5EF4-FFF2-40B4-BE49-F238E27FC236}">
                <a16:creationId xmlns:a16="http://schemas.microsoft.com/office/drawing/2014/main" id="{7114D001-B598-E643-A7A5-06DA8AB58E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50838" y="3380695"/>
            <a:ext cx="228600" cy="228600"/>
          </a:xfrm>
          <a:prstGeom prst="rect">
            <a:avLst/>
          </a:prstGeom>
        </p:spPr>
      </p:pic>
      <p:pic>
        <p:nvPicPr>
          <p:cNvPr id="68" name="Graphic 67" descr="Arrow circle with solid fill">
            <a:extLst>
              <a:ext uri="{FF2B5EF4-FFF2-40B4-BE49-F238E27FC236}">
                <a16:creationId xmlns:a16="http://schemas.microsoft.com/office/drawing/2014/main" id="{6780FD67-F1B6-64FB-21C0-283E2F3151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82049" y="4732979"/>
            <a:ext cx="228600" cy="228600"/>
          </a:xfrm>
          <a:prstGeom prst="rect">
            <a:avLst/>
          </a:prstGeom>
        </p:spPr>
      </p:pic>
      <p:pic>
        <p:nvPicPr>
          <p:cNvPr id="69" name="Graphic 68" descr="Back with solid fill">
            <a:extLst>
              <a:ext uri="{FF2B5EF4-FFF2-40B4-BE49-F238E27FC236}">
                <a16:creationId xmlns:a16="http://schemas.microsoft.com/office/drawing/2014/main" id="{0FFF75AD-14B0-471F-17B7-F08059E155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95690" y="2049518"/>
            <a:ext cx="228600" cy="228600"/>
          </a:xfrm>
          <a:prstGeom prst="rect">
            <a:avLst/>
          </a:prstGeom>
        </p:spPr>
      </p:pic>
      <p:pic>
        <p:nvPicPr>
          <p:cNvPr id="70" name="Graphic 69" descr="Back with solid fill">
            <a:extLst>
              <a:ext uri="{FF2B5EF4-FFF2-40B4-BE49-F238E27FC236}">
                <a16:creationId xmlns:a16="http://schemas.microsoft.com/office/drawing/2014/main" id="{0B969604-E321-6E67-87F5-B6AC1B19F8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00215" y="2049518"/>
            <a:ext cx="228600" cy="228600"/>
          </a:xfrm>
          <a:prstGeom prst="rect">
            <a:avLst/>
          </a:prstGeom>
        </p:spPr>
      </p:pic>
      <p:pic>
        <p:nvPicPr>
          <p:cNvPr id="71" name="Graphic 70" descr="Back with solid fill">
            <a:extLst>
              <a:ext uri="{FF2B5EF4-FFF2-40B4-BE49-F238E27FC236}">
                <a16:creationId xmlns:a16="http://schemas.microsoft.com/office/drawing/2014/main" id="{94B2239C-FBFB-CCB5-6D9E-043B041CC0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752320" y="2049518"/>
            <a:ext cx="228600" cy="228600"/>
          </a:xfrm>
          <a:prstGeom prst="rect">
            <a:avLst/>
          </a:prstGeom>
        </p:spPr>
      </p:pic>
    </p:spTree>
    <p:custDataLst>
      <p:tags r:id="rId1"/>
    </p:custDataLst>
    <p:extLst>
      <p:ext uri="{BB962C8B-B14F-4D97-AF65-F5344CB8AC3E}">
        <p14:creationId xmlns:p14="http://schemas.microsoft.com/office/powerpoint/2010/main" val="3430220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cxnSp>
        <p:nvCxnSpPr>
          <p:cNvPr id="51" name="Straight Connector 50">
            <a:extLst>
              <a:ext uri="{FF2B5EF4-FFF2-40B4-BE49-F238E27FC236}">
                <a16:creationId xmlns:a16="http://schemas.microsoft.com/office/drawing/2014/main" id="{2556F6DB-92DA-5779-7A7B-3D273B878524}"/>
              </a:ext>
            </a:extLst>
          </p:cNvPr>
          <p:cNvCxnSpPr>
            <a:cxnSpLocks/>
          </p:cNvCxnSpPr>
          <p:nvPr/>
        </p:nvCxnSpPr>
        <p:spPr>
          <a:xfrm>
            <a:off x="772094" y="1886434"/>
            <a:ext cx="0" cy="4050561"/>
          </a:xfrm>
          <a:prstGeom prst="line">
            <a:avLst/>
          </a:prstGeom>
          <a:noFill/>
          <a:ln w="9525" cap="flat" cmpd="sng">
            <a:solidFill>
              <a:schemeClr val="accent4"/>
            </a:solidFill>
            <a:prstDash val="solid"/>
            <a:round/>
            <a:headEnd type="none" w="sm" len="sm"/>
            <a:tailEnd type="none" w="sm" len="sm"/>
          </a:ln>
        </p:spPr>
      </p:cxnSp>
      <p:sp>
        <p:nvSpPr>
          <p:cNvPr id="49" name="Rectangle 48">
            <a:extLst>
              <a:ext uri="{FF2B5EF4-FFF2-40B4-BE49-F238E27FC236}">
                <a16:creationId xmlns:a16="http://schemas.microsoft.com/office/drawing/2014/main" id="{4CDA3D2D-7FDF-1F86-3559-F15AB961DBD1}"/>
              </a:ext>
            </a:extLst>
          </p:cNvPr>
          <p:cNvSpPr>
            <a:spLocks/>
          </p:cNvSpPr>
          <p:nvPr/>
        </p:nvSpPr>
        <p:spPr>
          <a:xfrm>
            <a:off x="1226946" y="1905026"/>
            <a:ext cx="1039496" cy="561975"/>
          </a:xfrm>
          <a:prstGeom prst="rect">
            <a:avLst/>
          </a:prstGeom>
          <a:solidFill>
            <a:schemeClr val="accent3"/>
          </a:solidFill>
          <a:ln>
            <a:noFill/>
          </a:ln>
        </p:spPr>
        <p:txBody>
          <a:bodyPr spcFirstLastPara="1" wrap="square" lIns="91425" tIns="91425" rIns="91425" bIns="100575" anchor="ctr" anchorCtr="0">
            <a:noAutofit/>
          </a:bodyPr>
          <a:lstStyle/>
          <a:p>
            <a:pPr algn="ct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vitae </a:t>
            </a:r>
          </a:p>
        </p:txBody>
      </p:sp>
      <p:cxnSp>
        <p:nvCxnSpPr>
          <p:cNvPr id="52" name="Straight Connector 51">
            <a:extLst>
              <a:ext uri="{FF2B5EF4-FFF2-40B4-BE49-F238E27FC236}">
                <a16:creationId xmlns:a16="http://schemas.microsoft.com/office/drawing/2014/main" id="{F2CAC970-AEF8-3F64-4A04-980D26139942}"/>
              </a:ext>
            </a:extLst>
          </p:cNvPr>
          <p:cNvCxnSpPr>
            <a:cxnSpLocks/>
          </p:cNvCxnSpPr>
          <p:nvPr/>
        </p:nvCxnSpPr>
        <p:spPr>
          <a:xfrm flipH="1">
            <a:off x="772094" y="2186013"/>
            <a:ext cx="454852"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18712122-3B81-02FB-A281-C9D1A89CBB04}"/>
              </a:ext>
            </a:extLst>
          </p:cNvPr>
          <p:cNvSpPr>
            <a:spLocks/>
          </p:cNvSpPr>
          <p:nvPr/>
        </p:nvSpPr>
        <p:spPr>
          <a:xfrm>
            <a:off x="1226946" y="2758854"/>
            <a:ext cx="1039496" cy="561975"/>
          </a:xfrm>
          <a:prstGeom prst="rect">
            <a:avLst/>
          </a:prstGeom>
          <a:solidFill>
            <a:schemeClr val="accent3"/>
          </a:solidFill>
          <a:ln>
            <a:noFill/>
          </a:ln>
        </p:spPr>
        <p:txBody>
          <a:bodyPr spcFirstLastPara="1" wrap="square" lIns="91425" tIns="91425" rIns="91425" bIns="100575" anchor="ctr" anchorCtr="0">
            <a:noAutofit/>
          </a:bodyPr>
          <a:lstStyle/>
          <a:p>
            <a:pPr algn="ct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vitae </a:t>
            </a:r>
          </a:p>
        </p:txBody>
      </p:sp>
      <p:cxnSp>
        <p:nvCxnSpPr>
          <p:cNvPr id="70" name="Straight Connector 69">
            <a:extLst>
              <a:ext uri="{FF2B5EF4-FFF2-40B4-BE49-F238E27FC236}">
                <a16:creationId xmlns:a16="http://schemas.microsoft.com/office/drawing/2014/main" id="{AED2BE7E-27BE-E731-C1ED-DAFB85D55002}"/>
              </a:ext>
            </a:extLst>
          </p:cNvPr>
          <p:cNvCxnSpPr>
            <a:cxnSpLocks/>
          </p:cNvCxnSpPr>
          <p:nvPr/>
        </p:nvCxnSpPr>
        <p:spPr>
          <a:xfrm flipH="1">
            <a:off x="772094" y="3039841"/>
            <a:ext cx="454852"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635F075D-81CA-3342-05DC-05C7B7CF153D}"/>
              </a:ext>
            </a:extLst>
          </p:cNvPr>
          <p:cNvSpPr>
            <a:spLocks/>
          </p:cNvSpPr>
          <p:nvPr/>
        </p:nvSpPr>
        <p:spPr>
          <a:xfrm>
            <a:off x="1226946" y="3612682"/>
            <a:ext cx="1039496" cy="561975"/>
          </a:xfrm>
          <a:prstGeom prst="rect">
            <a:avLst/>
          </a:prstGeom>
          <a:solidFill>
            <a:schemeClr val="accent3"/>
          </a:solidFill>
          <a:ln>
            <a:noFill/>
          </a:ln>
        </p:spPr>
        <p:txBody>
          <a:bodyPr spcFirstLastPara="1" wrap="square" lIns="91425" tIns="91425" rIns="91425" bIns="100575" anchor="ctr" anchorCtr="0">
            <a:noAutofit/>
          </a:bodyPr>
          <a:lstStyle/>
          <a:p>
            <a:pPr algn="ct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vitae </a:t>
            </a:r>
          </a:p>
        </p:txBody>
      </p:sp>
      <p:cxnSp>
        <p:nvCxnSpPr>
          <p:cNvPr id="74" name="Straight Connector 73">
            <a:extLst>
              <a:ext uri="{FF2B5EF4-FFF2-40B4-BE49-F238E27FC236}">
                <a16:creationId xmlns:a16="http://schemas.microsoft.com/office/drawing/2014/main" id="{4BD1EED8-6683-1DAE-946C-69E1FDB60247}"/>
              </a:ext>
            </a:extLst>
          </p:cNvPr>
          <p:cNvCxnSpPr>
            <a:cxnSpLocks/>
          </p:cNvCxnSpPr>
          <p:nvPr/>
        </p:nvCxnSpPr>
        <p:spPr>
          <a:xfrm flipH="1">
            <a:off x="772094" y="3893669"/>
            <a:ext cx="454852"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B54A0F96-22BA-06C3-432D-46ABAA4F7C2E}"/>
              </a:ext>
            </a:extLst>
          </p:cNvPr>
          <p:cNvSpPr>
            <a:spLocks/>
          </p:cNvSpPr>
          <p:nvPr/>
        </p:nvSpPr>
        <p:spPr>
          <a:xfrm>
            <a:off x="1226946" y="4466510"/>
            <a:ext cx="1039496" cy="561975"/>
          </a:xfrm>
          <a:prstGeom prst="rect">
            <a:avLst/>
          </a:prstGeom>
          <a:solidFill>
            <a:schemeClr val="accent3"/>
          </a:solidFill>
          <a:ln>
            <a:noFill/>
          </a:ln>
        </p:spPr>
        <p:txBody>
          <a:bodyPr spcFirstLastPara="1" wrap="square" lIns="91425" tIns="91425" rIns="91425" bIns="100575" anchor="ctr" anchorCtr="0">
            <a:noAutofit/>
          </a:bodyPr>
          <a:lstStyle/>
          <a:p>
            <a:pPr algn="ct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vitae </a:t>
            </a:r>
          </a:p>
        </p:txBody>
      </p:sp>
      <p:cxnSp>
        <p:nvCxnSpPr>
          <p:cNvPr id="78" name="Straight Connector 77">
            <a:extLst>
              <a:ext uri="{FF2B5EF4-FFF2-40B4-BE49-F238E27FC236}">
                <a16:creationId xmlns:a16="http://schemas.microsoft.com/office/drawing/2014/main" id="{9D9FFAAC-5612-36B4-5F2E-175353E6EE58}"/>
              </a:ext>
            </a:extLst>
          </p:cNvPr>
          <p:cNvCxnSpPr>
            <a:cxnSpLocks/>
          </p:cNvCxnSpPr>
          <p:nvPr/>
        </p:nvCxnSpPr>
        <p:spPr>
          <a:xfrm flipH="1">
            <a:off x="772094" y="4747497"/>
            <a:ext cx="454852"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BCCDAA8-E6F8-06EE-256F-84E3D8E1BDE8}"/>
              </a:ext>
            </a:extLst>
          </p:cNvPr>
          <p:cNvSpPr txBox="1"/>
          <p:nvPr/>
        </p:nvSpPr>
        <p:spPr>
          <a:xfrm>
            <a:off x="2381066" y="5302814"/>
            <a:ext cx="3860075" cy="597023"/>
          </a:xfrm>
          <a:prstGeom prst="rect">
            <a:avLst/>
          </a:prstGeom>
          <a:noFill/>
        </p:spPr>
        <p:txBody>
          <a:bodyPr vert="horz" wrap="square" rtlCol="0">
            <a:spAutoFit/>
          </a:bodyPr>
          <a:lstStyle/>
          <a:p>
            <a:pPr>
              <a:lnSpc>
                <a:spcPct val="150000"/>
              </a:lnSpc>
            </a:pPr>
            <a:r>
              <a:rPr kumimoji="0" lang="en-US" sz="12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1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100" dirty="0">
                <a:solidFill>
                  <a:schemeClr val="bg2"/>
                </a:solidFill>
                <a:latin typeface="+mj-lt"/>
              </a:rPr>
              <a:t>Vitae</a:t>
            </a:r>
            <a:r>
              <a:rPr kumimoji="0" lang="en-US" sz="1100" i="0" u="none" strike="noStrike" kern="1200" cap="none" spc="0" normalizeH="0" baseline="0" noProof="0" dirty="0">
                <a:ln>
                  <a:noFill/>
                </a:ln>
                <a:solidFill>
                  <a:schemeClr val="bg2"/>
                </a:solidFill>
                <a:effectLst/>
                <a:uLnTx/>
                <a:uFillTx/>
                <a:latin typeface="+mj-lt"/>
                <a:ea typeface="+mn-ea"/>
                <a:cs typeface="+mn-cs"/>
              </a:rPr>
              <a:t> quam quis leo at quis odio. </a:t>
            </a:r>
          </a:p>
        </p:txBody>
      </p:sp>
      <p:sp>
        <p:nvSpPr>
          <p:cNvPr id="81" name="Rectangle 80">
            <a:extLst>
              <a:ext uri="{FF2B5EF4-FFF2-40B4-BE49-F238E27FC236}">
                <a16:creationId xmlns:a16="http://schemas.microsoft.com/office/drawing/2014/main" id="{DA934441-E5B8-B357-C843-116FA86DDECF}"/>
              </a:ext>
            </a:extLst>
          </p:cNvPr>
          <p:cNvSpPr>
            <a:spLocks/>
          </p:cNvSpPr>
          <p:nvPr/>
        </p:nvSpPr>
        <p:spPr>
          <a:xfrm>
            <a:off x="1226946" y="5320338"/>
            <a:ext cx="1039496" cy="561975"/>
          </a:xfrm>
          <a:prstGeom prst="rect">
            <a:avLst/>
          </a:prstGeom>
          <a:solidFill>
            <a:schemeClr val="accent3"/>
          </a:solidFill>
          <a:ln>
            <a:noFill/>
          </a:ln>
        </p:spPr>
        <p:txBody>
          <a:bodyPr spcFirstLastPara="1" wrap="square" lIns="91425" tIns="91425" rIns="91425" bIns="100575" anchor="ctr" anchorCtr="0">
            <a:noAutofit/>
          </a:bodyPr>
          <a:lstStyle/>
          <a:p>
            <a:pPr algn="ct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vitae </a:t>
            </a:r>
          </a:p>
        </p:txBody>
      </p:sp>
      <p:cxnSp>
        <p:nvCxnSpPr>
          <p:cNvPr id="82" name="Straight Connector 81">
            <a:extLst>
              <a:ext uri="{FF2B5EF4-FFF2-40B4-BE49-F238E27FC236}">
                <a16:creationId xmlns:a16="http://schemas.microsoft.com/office/drawing/2014/main" id="{A3BBFE2D-641E-5B15-F635-1D3E3D4DCA17}"/>
              </a:ext>
            </a:extLst>
          </p:cNvPr>
          <p:cNvCxnSpPr>
            <a:cxnSpLocks/>
          </p:cNvCxnSpPr>
          <p:nvPr/>
        </p:nvCxnSpPr>
        <p:spPr>
          <a:xfrm flipH="1">
            <a:off x="772094" y="5601325"/>
            <a:ext cx="454852"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9806ED5-8336-4DE8-760E-7A124B6AF32A}"/>
              </a:ext>
            </a:extLst>
          </p:cNvPr>
          <p:cNvSpPr txBox="1"/>
          <p:nvPr/>
        </p:nvSpPr>
        <p:spPr>
          <a:xfrm>
            <a:off x="2381066" y="4448986"/>
            <a:ext cx="3860075" cy="597023"/>
          </a:xfrm>
          <a:prstGeom prst="rect">
            <a:avLst/>
          </a:prstGeom>
          <a:noFill/>
        </p:spPr>
        <p:txBody>
          <a:bodyPr vert="horz" wrap="square" rtlCol="0">
            <a:spAutoFit/>
          </a:bodyPr>
          <a:lstStyle/>
          <a:p>
            <a:pPr>
              <a:lnSpc>
                <a:spcPct val="150000"/>
              </a:lnSpc>
            </a:pPr>
            <a:r>
              <a:rPr kumimoji="0" lang="en-US" sz="12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1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100" dirty="0">
                <a:solidFill>
                  <a:schemeClr val="bg2"/>
                </a:solidFill>
                <a:latin typeface="+mj-lt"/>
              </a:rPr>
              <a:t>Vitae</a:t>
            </a:r>
            <a:r>
              <a:rPr kumimoji="0" lang="en-US" sz="1100" i="0" u="none" strike="noStrike" kern="1200" cap="none" spc="0" normalizeH="0" baseline="0" noProof="0" dirty="0">
                <a:ln>
                  <a:noFill/>
                </a:ln>
                <a:solidFill>
                  <a:schemeClr val="bg2"/>
                </a:solidFill>
                <a:effectLst/>
                <a:uLnTx/>
                <a:uFillTx/>
                <a:latin typeface="+mj-lt"/>
                <a:ea typeface="+mn-ea"/>
                <a:cs typeface="+mn-cs"/>
              </a:rPr>
              <a:t> quam quis leo at quis odio. </a:t>
            </a:r>
          </a:p>
        </p:txBody>
      </p:sp>
      <p:sp>
        <p:nvSpPr>
          <p:cNvPr id="6" name="TextBox 5">
            <a:extLst>
              <a:ext uri="{FF2B5EF4-FFF2-40B4-BE49-F238E27FC236}">
                <a16:creationId xmlns:a16="http://schemas.microsoft.com/office/drawing/2014/main" id="{3779D72C-62F9-1DBB-B529-F7DFDCC10856}"/>
              </a:ext>
            </a:extLst>
          </p:cNvPr>
          <p:cNvSpPr txBox="1"/>
          <p:nvPr/>
        </p:nvSpPr>
        <p:spPr>
          <a:xfrm>
            <a:off x="2381066" y="3595158"/>
            <a:ext cx="3860075" cy="597023"/>
          </a:xfrm>
          <a:prstGeom prst="rect">
            <a:avLst/>
          </a:prstGeom>
          <a:noFill/>
        </p:spPr>
        <p:txBody>
          <a:bodyPr vert="horz" wrap="square" rtlCol="0">
            <a:spAutoFit/>
          </a:bodyPr>
          <a:lstStyle/>
          <a:p>
            <a:pPr>
              <a:lnSpc>
                <a:spcPct val="150000"/>
              </a:lnSpc>
            </a:pPr>
            <a:r>
              <a:rPr kumimoji="0" lang="en-US" sz="12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1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100" dirty="0">
                <a:solidFill>
                  <a:schemeClr val="bg2"/>
                </a:solidFill>
                <a:latin typeface="+mj-lt"/>
              </a:rPr>
              <a:t>Vitae</a:t>
            </a:r>
            <a:r>
              <a:rPr kumimoji="0" lang="en-US" sz="1100" i="0" u="none" strike="noStrike" kern="1200" cap="none" spc="0" normalizeH="0" baseline="0" noProof="0" dirty="0">
                <a:ln>
                  <a:noFill/>
                </a:ln>
                <a:solidFill>
                  <a:schemeClr val="bg2"/>
                </a:solidFill>
                <a:effectLst/>
                <a:uLnTx/>
                <a:uFillTx/>
                <a:latin typeface="+mj-lt"/>
                <a:ea typeface="+mn-ea"/>
                <a:cs typeface="+mn-cs"/>
              </a:rPr>
              <a:t> quam quis leo at quis odio. </a:t>
            </a:r>
          </a:p>
        </p:txBody>
      </p:sp>
      <p:sp>
        <p:nvSpPr>
          <p:cNvPr id="7" name="TextBox 6">
            <a:extLst>
              <a:ext uri="{FF2B5EF4-FFF2-40B4-BE49-F238E27FC236}">
                <a16:creationId xmlns:a16="http://schemas.microsoft.com/office/drawing/2014/main" id="{EBDA33FB-2178-2702-BF42-894FD98B417D}"/>
              </a:ext>
            </a:extLst>
          </p:cNvPr>
          <p:cNvSpPr txBox="1"/>
          <p:nvPr/>
        </p:nvSpPr>
        <p:spPr>
          <a:xfrm>
            <a:off x="2381066" y="2741330"/>
            <a:ext cx="3860075" cy="597023"/>
          </a:xfrm>
          <a:prstGeom prst="rect">
            <a:avLst/>
          </a:prstGeom>
          <a:noFill/>
        </p:spPr>
        <p:txBody>
          <a:bodyPr vert="horz" wrap="square" rtlCol="0">
            <a:spAutoFit/>
          </a:bodyPr>
          <a:lstStyle/>
          <a:p>
            <a:pPr>
              <a:lnSpc>
                <a:spcPct val="150000"/>
              </a:lnSpc>
            </a:pPr>
            <a:r>
              <a:rPr kumimoji="0" lang="en-US" sz="12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1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100" dirty="0">
                <a:solidFill>
                  <a:schemeClr val="bg2"/>
                </a:solidFill>
                <a:latin typeface="+mj-lt"/>
              </a:rPr>
              <a:t>Vitae</a:t>
            </a:r>
            <a:r>
              <a:rPr kumimoji="0" lang="en-US" sz="1100" i="0" u="none" strike="noStrike" kern="1200" cap="none" spc="0" normalizeH="0" baseline="0" noProof="0" dirty="0">
                <a:ln>
                  <a:noFill/>
                </a:ln>
                <a:solidFill>
                  <a:schemeClr val="bg2"/>
                </a:solidFill>
                <a:effectLst/>
                <a:uLnTx/>
                <a:uFillTx/>
                <a:latin typeface="+mj-lt"/>
                <a:ea typeface="+mn-ea"/>
                <a:cs typeface="+mn-cs"/>
              </a:rPr>
              <a:t> quam quis leo at quis odio. </a:t>
            </a:r>
          </a:p>
        </p:txBody>
      </p:sp>
      <p:sp>
        <p:nvSpPr>
          <p:cNvPr id="8" name="TextBox 7">
            <a:extLst>
              <a:ext uri="{FF2B5EF4-FFF2-40B4-BE49-F238E27FC236}">
                <a16:creationId xmlns:a16="http://schemas.microsoft.com/office/drawing/2014/main" id="{04D0233D-3FD1-A2D9-2688-5CF2B88779B0}"/>
              </a:ext>
            </a:extLst>
          </p:cNvPr>
          <p:cNvSpPr txBox="1"/>
          <p:nvPr/>
        </p:nvSpPr>
        <p:spPr>
          <a:xfrm>
            <a:off x="2381066" y="1887502"/>
            <a:ext cx="3860075" cy="597023"/>
          </a:xfrm>
          <a:prstGeom prst="rect">
            <a:avLst/>
          </a:prstGeom>
          <a:noFill/>
        </p:spPr>
        <p:txBody>
          <a:bodyPr vert="horz" wrap="square" rtlCol="0">
            <a:spAutoFit/>
          </a:bodyPr>
          <a:lstStyle/>
          <a:p>
            <a:pPr>
              <a:lnSpc>
                <a:spcPct val="150000"/>
              </a:lnSpc>
            </a:pPr>
            <a:r>
              <a:rPr kumimoji="0" lang="en-US" sz="12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1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100" dirty="0">
                <a:solidFill>
                  <a:schemeClr val="bg2"/>
                </a:solidFill>
                <a:latin typeface="+mj-lt"/>
              </a:rPr>
              <a:t>Vitae</a:t>
            </a:r>
            <a:r>
              <a:rPr kumimoji="0" lang="en-US" sz="1100" i="0" u="none" strike="noStrike" kern="1200" cap="none" spc="0" normalizeH="0" baseline="0" noProof="0" dirty="0">
                <a:ln>
                  <a:noFill/>
                </a:ln>
                <a:solidFill>
                  <a:schemeClr val="bg2"/>
                </a:solidFill>
                <a:effectLst/>
                <a:uLnTx/>
                <a:uFillTx/>
                <a:latin typeface="+mj-lt"/>
                <a:ea typeface="+mn-ea"/>
                <a:cs typeface="+mn-cs"/>
              </a:rPr>
              <a:t> quam quis leo at quis odio. </a:t>
            </a:r>
          </a:p>
        </p:txBody>
      </p:sp>
      <p:graphicFrame>
        <p:nvGraphicFramePr>
          <p:cNvPr id="12" name="Chart 11">
            <a:extLst>
              <a:ext uri="{FF2B5EF4-FFF2-40B4-BE49-F238E27FC236}">
                <a16:creationId xmlns:a16="http://schemas.microsoft.com/office/drawing/2014/main" id="{322751BD-F018-9ED6-62A3-338F264620A5}"/>
              </a:ext>
            </a:extLst>
          </p:cNvPr>
          <p:cNvGraphicFramePr/>
          <p:nvPr>
            <p:extLst>
              <p:ext uri="{D42A27DB-BD31-4B8C-83A1-F6EECF244321}">
                <p14:modId xmlns:p14="http://schemas.microsoft.com/office/powerpoint/2010/main" val="642359853"/>
              </p:ext>
            </p:extLst>
          </p:nvPr>
        </p:nvGraphicFramePr>
        <p:xfrm>
          <a:off x="6516916" y="1905026"/>
          <a:ext cx="5120341" cy="3961372"/>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5817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aphicFrame>
        <p:nvGraphicFramePr>
          <p:cNvPr id="12" name="Chart 11">
            <a:extLst>
              <a:ext uri="{FF2B5EF4-FFF2-40B4-BE49-F238E27FC236}">
                <a16:creationId xmlns:a16="http://schemas.microsoft.com/office/drawing/2014/main" id="{322751BD-F018-9ED6-62A3-338F264620A5}"/>
              </a:ext>
            </a:extLst>
          </p:cNvPr>
          <p:cNvGraphicFramePr/>
          <p:nvPr>
            <p:extLst>
              <p:ext uri="{D42A27DB-BD31-4B8C-83A1-F6EECF244321}">
                <p14:modId xmlns:p14="http://schemas.microsoft.com/office/powerpoint/2010/main" val="3774309282"/>
              </p:ext>
            </p:extLst>
          </p:nvPr>
        </p:nvGraphicFramePr>
        <p:xfrm>
          <a:off x="554733" y="1707640"/>
          <a:ext cx="4576528" cy="4247256"/>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3FE8B960-4269-E3C5-0924-085DD417B902}"/>
              </a:ext>
            </a:extLst>
          </p:cNvPr>
          <p:cNvSpPr txBox="1">
            <a:spLocks/>
          </p:cNvSpPr>
          <p:nvPr/>
        </p:nvSpPr>
        <p:spPr>
          <a:xfrm>
            <a:off x="6195206" y="2252224"/>
            <a:ext cx="5442054" cy="356553"/>
          </a:xfrm>
          <a:prstGeom prst="rect">
            <a:avLst/>
          </a:prstGeom>
          <a:noFill/>
          <a:ln>
            <a:noFill/>
          </a:ln>
        </p:spPr>
        <p:txBody>
          <a:bodyPr vert="horz" wrap="square" rtlCol="0">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3" name="Rectangle: Rounded Corners 2">
            <a:extLst>
              <a:ext uri="{FF2B5EF4-FFF2-40B4-BE49-F238E27FC236}">
                <a16:creationId xmlns:a16="http://schemas.microsoft.com/office/drawing/2014/main" id="{2EE86A34-E5D1-E9AE-7E02-04FCE5B5B45E}"/>
              </a:ext>
            </a:extLst>
          </p:cNvPr>
          <p:cNvSpPr>
            <a:spLocks/>
          </p:cNvSpPr>
          <p:nvPr/>
        </p:nvSpPr>
        <p:spPr>
          <a:xfrm>
            <a:off x="5689721" y="1707640"/>
            <a:ext cx="5947539" cy="544584"/>
          </a:xfrm>
          <a:prstGeom prst="roundRect">
            <a:avLst>
              <a:gd name="adj" fmla="val 50000"/>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sz="1200" dirty="0">
              <a:solidFill>
                <a:schemeClr val="dk1"/>
              </a:solidFill>
              <a:latin typeface="+mj-lt"/>
            </a:endParaRPr>
          </a:p>
        </p:txBody>
      </p:sp>
      <p:sp>
        <p:nvSpPr>
          <p:cNvPr id="10" name="Oval 9">
            <a:extLst>
              <a:ext uri="{FF2B5EF4-FFF2-40B4-BE49-F238E27FC236}">
                <a16:creationId xmlns:a16="http://schemas.microsoft.com/office/drawing/2014/main" id="{6FDD9A58-F177-A6F8-7FCA-B1C922AC6B21}"/>
              </a:ext>
            </a:extLst>
          </p:cNvPr>
          <p:cNvSpPr>
            <a:spLocks/>
          </p:cNvSpPr>
          <p:nvPr/>
        </p:nvSpPr>
        <p:spPr>
          <a:xfrm>
            <a:off x="5759337" y="1769321"/>
            <a:ext cx="421222" cy="421222"/>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600" b="1" dirty="0">
                <a:solidFill>
                  <a:schemeClr val="bg2"/>
                </a:solidFill>
                <a:latin typeface="+mj-lt"/>
              </a:rPr>
              <a:t>1</a:t>
            </a:r>
          </a:p>
        </p:txBody>
      </p:sp>
      <p:sp>
        <p:nvSpPr>
          <p:cNvPr id="11" name="TextBox 10">
            <a:extLst>
              <a:ext uri="{FF2B5EF4-FFF2-40B4-BE49-F238E27FC236}">
                <a16:creationId xmlns:a16="http://schemas.microsoft.com/office/drawing/2014/main" id="{8B696BFD-FDA3-0524-8EC8-B7002823BE42}"/>
              </a:ext>
            </a:extLst>
          </p:cNvPr>
          <p:cNvSpPr txBox="1">
            <a:spLocks/>
          </p:cNvSpPr>
          <p:nvPr/>
        </p:nvSpPr>
        <p:spPr>
          <a:xfrm>
            <a:off x="6195207" y="1855112"/>
            <a:ext cx="4378107" cy="249640"/>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sz="1600" dirty="0">
                <a:sym typeface="Encode Sans Semi Condensed"/>
              </a:rPr>
              <a:t>Category 1</a:t>
            </a:r>
          </a:p>
        </p:txBody>
      </p:sp>
      <p:sp>
        <p:nvSpPr>
          <p:cNvPr id="17" name="TextBox 16">
            <a:extLst>
              <a:ext uri="{FF2B5EF4-FFF2-40B4-BE49-F238E27FC236}">
                <a16:creationId xmlns:a16="http://schemas.microsoft.com/office/drawing/2014/main" id="{E787FE20-5981-A3A5-0F91-EEFB63DDC517}"/>
              </a:ext>
            </a:extLst>
          </p:cNvPr>
          <p:cNvSpPr txBox="1">
            <a:spLocks/>
          </p:cNvSpPr>
          <p:nvPr/>
        </p:nvSpPr>
        <p:spPr>
          <a:xfrm>
            <a:off x="6195206" y="3367597"/>
            <a:ext cx="5442054" cy="356553"/>
          </a:xfrm>
          <a:prstGeom prst="rect">
            <a:avLst/>
          </a:prstGeom>
          <a:noFill/>
          <a:ln>
            <a:noFill/>
          </a:ln>
        </p:spPr>
        <p:txBody>
          <a:bodyPr vert="horz" wrap="square" rtlCol="0">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18" name="Rectangle: Rounded Corners 17">
            <a:extLst>
              <a:ext uri="{FF2B5EF4-FFF2-40B4-BE49-F238E27FC236}">
                <a16:creationId xmlns:a16="http://schemas.microsoft.com/office/drawing/2014/main" id="{D881E5D0-D196-BF38-566C-4CB5376DB9F9}"/>
              </a:ext>
            </a:extLst>
          </p:cNvPr>
          <p:cNvSpPr>
            <a:spLocks/>
          </p:cNvSpPr>
          <p:nvPr/>
        </p:nvSpPr>
        <p:spPr>
          <a:xfrm>
            <a:off x="5689721" y="2823013"/>
            <a:ext cx="5947539" cy="544584"/>
          </a:xfrm>
          <a:prstGeom prst="roundRect">
            <a:avLst>
              <a:gd name="adj" fmla="val 50000"/>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sz="1200" dirty="0">
              <a:solidFill>
                <a:schemeClr val="dk1"/>
              </a:solidFill>
              <a:latin typeface="+mj-lt"/>
            </a:endParaRPr>
          </a:p>
        </p:txBody>
      </p:sp>
      <p:sp>
        <p:nvSpPr>
          <p:cNvPr id="19" name="Oval 18">
            <a:extLst>
              <a:ext uri="{FF2B5EF4-FFF2-40B4-BE49-F238E27FC236}">
                <a16:creationId xmlns:a16="http://schemas.microsoft.com/office/drawing/2014/main" id="{F78A0409-CC33-782D-EDC8-51D04B842BF7}"/>
              </a:ext>
            </a:extLst>
          </p:cNvPr>
          <p:cNvSpPr>
            <a:spLocks/>
          </p:cNvSpPr>
          <p:nvPr/>
        </p:nvSpPr>
        <p:spPr>
          <a:xfrm>
            <a:off x="5759337" y="2884694"/>
            <a:ext cx="421222" cy="421222"/>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600" b="1" dirty="0">
                <a:solidFill>
                  <a:schemeClr val="bg2"/>
                </a:solidFill>
                <a:latin typeface="+mj-lt"/>
              </a:rPr>
              <a:t>2</a:t>
            </a:r>
          </a:p>
        </p:txBody>
      </p:sp>
      <p:sp>
        <p:nvSpPr>
          <p:cNvPr id="20" name="TextBox 19">
            <a:extLst>
              <a:ext uri="{FF2B5EF4-FFF2-40B4-BE49-F238E27FC236}">
                <a16:creationId xmlns:a16="http://schemas.microsoft.com/office/drawing/2014/main" id="{ACD680DF-537D-6EF6-C6D8-E583C167235B}"/>
              </a:ext>
            </a:extLst>
          </p:cNvPr>
          <p:cNvSpPr txBox="1">
            <a:spLocks/>
          </p:cNvSpPr>
          <p:nvPr/>
        </p:nvSpPr>
        <p:spPr>
          <a:xfrm>
            <a:off x="6195207" y="2970485"/>
            <a:ext cx="4378107" cy="249640"/>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sz="1600" dirty="0">
                <a:sym typeface="Encode Sans Semi Condensed"/>
              </a:rPr>
              <a:t>Category 2</a:t>
            </a:r>
          </a:p>
        </p:txBody>
      </p:sp>
      <p:sp>
        <p:nvSpPr>
          <p:cNvPr id="22" name="TextBox 21">
            <a:extLst>
              <a:ext uri="{FF2B5EF4-FFF2-40B4-BE49-F238E27FC236}">
                <a16:creationId xmlns:a16="http://schemas.microsoft.com/office/drawing/2014/main" id="{678F2A5C-9D5E-6037-0B65-A4BC7DD85285}"/>
              </a:ext>
            </a:extLst>
          </p:cNvPr>
          <p:cNvSpPr txBox="1">
            <a:spLocks/>
          </p:cNvSpPr>
          <p:nvPr/>
        </p:nvSpPr>
        <p:spPr>
          <a:xfrm>
            <a:off x="6195206" y="4482970"/>
            <a:ext cx="5442054" cy="356553"/>
          </a:xfrm>
          <a:prstGeom prst="rect">
            <a:avLst/>
          </a:prstGeom>
          <a:noFill/>
          <a:ln>
            <a:noFill/>
          </a:ln>
        </p:spPr>
        <p:txBody>
          <a:bodyPr vert="horz" wrap="square" rtlCol="0">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23" name="Rectangle: Rounded Corners 22">
            <a:extLst>
              <a:ext uri="{FF2B5EF4-FFF2-40B4-BE49-F238E27FC236}">
                <a16:creationId xmlns:a16="http://schemas.microsoft.com/office/drawing/2014/main" id="{D78D1372-54E4-3755-9BA2-8C10B1D7158A}"/>
              </a:ext>
            </a:extLst>
          </p:cNvPr>
          <p:cNvSpPr>
            <a:spLocks/>
          </p:cNvSpPr>
          <p:nvPr/>
        </p:nvSpPr>
        <p:spPr>
          <a:xfrm>
            <a:off x="5689721" y="3938386"/>
            <a:ext cx="5947539" cy="544584"/>
          </a:xfrm>
          <a:prstGeom prst="roundRect">
            <a:avLst>
              <a:gd name="adj" fmla="val 50000"/>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sz="1200" dirty="0">
              <a:solidFill>
                <a:schemeClr val="dk1"/>
              </a:solidFill>
              <a:latin typeface="+mj-lt"/>
            </a:endParaRPr>
          </a:p>
        </p:txBody>
      </p:sp>
      <p:sp>
        <p:nvSpPr>
          <p:cNvPr id="24" name="Oval 23">
            <a:extLst>
              <a:ext uri="{FF2B5EF4-FFF2-40B4-BE49-F238E27FC236}">
                <a16:creationId xmlns:a16="http://schemas.microsoft.com/office/drawing/2014/main" id="{98E9A34A-AA1A-0861-CAB7-129BA24EF9D3}"/>
              </a:ext>
            </a:extLst>
          </p:cNvPr>
          <p:cNvSpPr>
            <a:spLocks/>
          </p:cNvSpPr>
          <p:nvPr/>
        </p:nvSpPr>
        <p:spPr>
          <a:xfrm>
            <a:off x="5759337" y="4000067"/>
            <a:ext cx="421222" cy="421222"/>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600" b="1" dirty="0">
                <a:solidFill>
                  <a:schemeClr val="bg2"/>
                </a:solidFill>
                <a:latin typeface="+mj-lt"/>
              </a:rPr>
              <a:t>3</a:t>
            </a:r>
          </a:p>
        </p:txBody>
      </p:sp>
      <p:sp>
        <p:nvSpPr>
          <p:cNvPr id="25" name="TextBox 24">
            <a:extLst>
              <a:ext uri="{FF2B5EF4-FFF2-40B4-BE49-F238E27FC236}">
                <a16:creationId xmlns:a16="http://schemas.microsoft.com/office/drawing/2014/main" id="{83792D5C-4CB3-AA96-BBC6-2D1CDE25D782}"/>
              </a:ext>
            </a:extLst>
          </p:cNvPr>
          <p:cNvSpPr txBox="1">
            <a:spLocks/>
          </p:cNvSpPr>
          <p:nvPr/>
        </p:nvSpPr>
        <p:spPr>
          <a:xfrm>
            <a:off x="6195207" y="4085858"/>
            <a:ext cx="4378107" cy="249640"/>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sz="1600" dirty="0">
                <a:sym typeface="Encode Sans Semi Condensed"/>
              </a:rPr>
              <a:t>Category 3</a:t>
            </a:r>
          </a:p>
        </p:txBody>
      </p:sp>
      <p:sp>
        <p:nvSpPr>
          <p:cNvPr id="27" name="TextBox 26">
            <a:extLst>
              <a:ext uri="{FF2B5EF4-FFF2-40B4-BE49-F238E27FC236}">
                <a16:creationId xmlns:a16="http://schemas.microsoft.com/office/drawing/2014/main" id="{EBAD4ED0-9604-0365-0334-2EAB6D37889F}"/>
              </a:ext>
            </a:extLst>
          </p:cNvPr>
          <p:cNvSpPr txBox="1">
            <a:spLocks/>
          </p:cNvSpPr>
          <p:nvPr/>
        </p:nvSpPr>
        <p:spPr>
          <a:xfrm>
            <a:off x="6195206" y="5598343"/>
            <a:ext cx="5442054" cy="356553"/>
          </a:xfrm>
          <a:prstGeom prst="rect">
            <a:avLst/>
          </a:prstGeom>
          <a:noFill/>
          <a:ln>
            <a:noFill/>
          </a:ln>
        </p:spPr>
        <p:txBody>
          <a:bodyPr vert="horz" wrap="square" rtlCol="0">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28" name="Rectangle: Rounded Corners 27">
            <a:extLst>
              <a:ext uri="{FF2B5EF4-FFF2-40B4-BE49-F238E27FC236}">
                <a16:creationId xmlns:a16="http://schemas.microsoft.com/office/drawing/2014/main" id="{724EA9DE-AD38-B354-DB96-F0169DC02541}"/>
              </a:ext>
            </a:extLst>
          </p:cNvPr>
          <p:cNvSpPr>
            <a:spLocks/>
          </p:cNvSpPr>
          <p:nvPr/>
        </p:nvSpPr>
        <p:spPr>
          <a:xfrm>
            <a:off x="5689721" y="5053759"/>
            <a:ext cx="5947539" cy="544584"/>
          </a:xfrm>
          <a:prstGeom prst="roundRect">
            <a:avLst>
              <a:gd name="adj" fmla="val 50000"/>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sz="1200" dirty="0">
              <a:solidFill>
                <a:schemeClr val="dk1"/>
              </a:solidFill>
              <a:latin typeface="+mj-lt"/>
            </a:endParaRPr>
          </a:p>
        </p:txBody>
      </p:sp>
      <p:sp>
        <p:nvSpPr>
          <p:cNvPr id="29" name="Oval 28">
            <a:extLst>
              <a:ext uri="{FF2B5EF4-FFF2-40B4-BE49-F238E27FC236}">
                <a16:creationId xmlns:a16="http://schemas.microsoft.com/office/drawing/2014/main" id="{FC27FE97-1773-63E8-2B32-06204EE20132}"/>
              </a:ext>
            </a:extLst>
          </p:cNvPr>
          <p:cNvSpPr>
            <a:spLocks/>
          </p:cNvSpPr>
          <p:nvPr/>
        </p:nvSpPr>
        <p:spPr>
          <a:xfrm>
            <a:off x="5759337" y="5115440"/>
            <a:ext cx="421222" cy="421222"/>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600" b="1" dirty="0">
                <a:solidFill>
                  <a:schemeClr val="bg2"/>
                </a:solidFill>
                <a:latin typeface="+mj-lt"/>
              </a:rPr>
              <a:t>4</a:t>
            </a:r>
          </a:p>
        </p:txBody>
      </p:sp>
      <p:sp>
        <p:nvSpPr>
          <p:cNvPr id="30" name="TextBox 29">
            <a:extLst>
              <a:ext uri="{FF2B5EF4-FFF2-40B4-BE49-F238E27FC236}">
                <a16:creationId xmlns:a16="http://schemas.microsoft.com/office/drawing/2014/main" id="{C6E43A02-1635-512A-86AB-2B26DECB7ED4}"/>
              </a:ext>
            </a:extLst>
          </p:cNvPr>
          <p:cNvSpPr txBox="1">
            <a:spLocks/>
          </p:cNvSpPr>
          <p:nvPr/>
        </p:nvSpPr>
        <p:spPr>
          <a:xfrm>
            <a:off x="6195207" y="5201231"/>
            <a:ext cx="4378107" cy="249640"/>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sz="1600" dirty="0">
                <a:sym typeface="Encode Sans Semi Condensed"/>
              </a:rPr>
              <a:t>Category 4</a:t>
            </a:r>
          </a:p>
        </p:txBody>
      </p:sp>
    </p:spTree>
    <p:custDataLst>
      <p:tags r:id="rId1"/>
    </p:custDataLst>
    <p:extLst>
      <p:ext uri="{BB962C8B-B14F-4D97-AF65-F5344CB8AC3E}">
        <p14:creationId xmlns:p14="http://schemas.microsoft.com/office/powerpoint/2010/main" val="115340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13" name="Oval 12">
            <a:extLst>
              <a:ext uri="{FF2B5EF4-FFF2-40B4-BE49-F238E27FC236}">
                <a16:creationId xmlns:a16="http://schemas.microsoft.com/office/drawing/2014/main" id="{1F84367B-CE87-D624-D087-017E93466409}"/>
              </a:ext>
            </a:extLst>
          </p:cNvPr>
          <p:cNvSpPr/>
          <p:nvPr/>
        </p:nvSpPr>
        <p:spPr>
          <a:xfrm>
            <a:off x="554732" y="1832437"/>
            <a:ext cx="343063" cy="34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alibri" panose="020F0502020204030204" pitchFamily="34" charset="0"/>
                <a:cs typeface="Calibri" panose="020F0502020204030204" pitchFamily="34" charset="0"/>
              </a:rPr>
              <a:t>1</a:t>
            </a:r>
          </a:p>
        </p:txBody>
      </p:sp>
      <p:sp>
        <p:nvSpPr>
          <p:cNvPr id="14" name="Oval 13">
            <a:extLst>
              <a:ext uri="{FF2B5EF4-FFF2-40B4-BE49-F238E27FC236}">
                <a16:creationId xmlns:a16="http://schemas.microsoft.com/office/drawing/2014/main" id="{BF261402-2E45-4C84-1D1C-A1F6AA203DF4}"/>
              </a:ext>
            </a:extLst>
          </p:cNvPr>
          <p:cNvSpPr/>
          <p:nvPr/>
        </p:nvSpPr>
        <p:spPr>
          <a:xfrm>
            <a:off x="554732" y="2553302"/>
            <a:ext cx="343063" cy="34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alibri" panose="020F0502020204030204" pitchFamily="34" charset="0"/>
                <a:cs typeface="Calibri" panose="020F0502020204030204" pitchFamily="34" charset="0"/>
              </a:rPr>
              <a:t>2</a:t>
            </a:r>
          </a:p>
        </p:txBody>
      </p:sp>
      <p:sp>
        <p:nvSpPr>
          <p:cNvPr id="15" name="Oval 14">
            <a:extLst>
              <a:ext uri="{FF2B5EF4-FFF2-40B4-BE49-F238E27FC236}">
                <a16:creationId xmlns:a16="http://schemas.microsoft.com/office/drawing/2014/main" id="{E42B1E03-6760-C036-E9E4-86508C569495}"/>
              </a:ext>
            </a:extLst>
          </p:cNvPr>
          <p:cNvSpPr/>
          <p:nvPr/>
        </p:nvSpPr>
        <p:spPr>
          <a:xfrm>
            <a:off x="554732" y="3274167"/>
            <a:ext cx="343063" cy="34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alibri" panose="020F0502020204030204" pitchFamily="34" charset="0"/>
                <a:cs typeface="Calibri" panose="020F0502020204030204" pitchFamily="34" charset="0"/>
              </a:rPr>
              <a:t>3</a:t>
            </a:r>
          </a:p>
        </p:txBody>
      </p:sp>
      <p:sp>
        <p:nvSpPr>
          <p:cNvPr id="16" name="Oval 15">
            <a:extLst>
              <a:ext uri="{FF2B5EF4-FFF2-40B4-BE49-F238E27FC236}">
                <a16:creationId xmlns:a16="http://schemas.microsoft.com/office/drawing/2014/main" id="{B77F3B7E-4D7F-29C0-DEFF-DC57CC0EECE1}"/>
              </a:ext>
            </a:extLst>
          </p:cNvPr>
          <p:cNvSpPr/>
          <p:nvPr/>
        </p:nvSpPr>
        <p:spPr>
          <a:xfrm>
            <a:off x="554732" y="3995032"/>
            <a:ext cx="343063" cy="34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alibri" panose="020F0502020204030204" pitchFamily="34" charset="0"/>
                <a:cs typeface="Calibri" panose="020F0502020204030204" pitchFamily="34" charset="0"/>
              </a:rPr>
              <a:t>4</a:t>
            </a:r>
          </a:p>
        </p:txBody>
      </p:sp>
      <p:sp>
        <p:nvSpPr>
          <p:cNvPr id="17" name="Oval 16">
            <a:extLst>
              <a:ext uri="{FF2B5EF4-FFF2-40B4-BE49-F238E27FC236}">
                <a16:creationId xmlns:a16="http://schemas.microsoft.com/office/drawing/2014/main" id="{4BEDCC49-32D1-65AD-D917-D86B0DED15A9}"/>
              </a:ext>
            </a:extLst>
          </p:cNvPr>
          <p:cNvSpPr/>
          <p:nvPr/>
        </p:nvSpPr>
        <p:spPr>
          <a:xfrm>
            <a:off x="554732" y="4715897"/>
            <a:ext cx="343063" cy="34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alibri" panose="020F0502020204030204" pitchFamily="34" charset="0"/>
                <a:cs typeface="Calibri" panose="020F0502020204030204" pitchFamily="34" charset="0"/>
              </a:rPr>
              <a:t>5</a:t>
            </a:r>
          </a:p>
        </p:txBody>
      </p:sp>
      <p:sp>
        <p:nvSpPr>
          <p:cNvPr id="19" name="Oval 18">
            <a:extLst>
              <a:ext uri="{FF2B5EF4-FFF2-40B4-BE49-F238E27FC236}">
                <a16:creationId xmlns:a16="http://schemas.microsoft.com/office/drawing/2014/main" id="{57537773-EEE2-DA4B-E384-A3BFB7654871}"/>
              </a:ext>
            </a:extLst>
          </p:cNvPr>
          <p:cNvSpPr/>
          <p:nvPr/>
        </p:nvSpPr>
        <p:spPr>
          <a:xfrm>
            <a:off x="554732" y="5436764"/>
            <a:ext cx="343063" cy="34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Calibri" panose="020F0502020204030204" pitchFamily="34" charset="0"/>
                <a:cs typeface="Calibri" panose="020F0502020204030204" pitchFamily="34" charset="0"/>
              </a:rPr>
              <a:t>6</a:t>
            </a:r>
          </a:p>
        </p:txBody>
      </p:sp>
      <p:sp>
        <p:nvSpPr>
          <p:cNvPr id="21" name="TextBox 20">
            <a:extLst>
              <a:ext uri="{FF2B5EF4-FFF2-40B4-BE49-F238E27FC236}">
                <a16:creationId xmlns:a16="http://schemas.microsoft.com/office/drawing/2014/main" id="{E1B592A9-3964-1063-B746-55CDF93436FB}"/>
              </a:ext>
            </a:extLst>
          </p:cNvPr>
          <p:cNvSpPr txBox="1"/>
          <p:nvPr/>
        </p:nvSpPr>
        <p:spPr>
          <a:xfrm>
            <a:off x="1034339" y="1746838"/>
            <a:ext cx="4616965" cy="514263"/>
          </a:xfrm>
          <a:prstGeom prst="rect">
            <a:avLst/>
          </a:prstGeom>
          <a:noFill/>
        </p:spPr>
        <p:txBody>
          <a:bodyPr vert="horz" wrap="square" rtlCol="0" anchor="ctr">
            <a:no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200" dirty="0">
              <a:solidFill>
                <a:schemeClr val="bg2"/>
              </a:solidFill>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FFB4C854-DEA0-F60D-643F-E8DA8CB36738}"/>
              </a:ext>
            </a:extLst>
          </p:cNvPr>
          <p:cNvSpPr txBox="1">
            <a:spLocks/>
          </p:cNvSpPr>
          <p:nvPr/>
        </p:nvSpPr>
        <p:spPr>
          <a:xfrm>
            <a:off x="1034340" y="2467703"/>
            <a:ext cx="4616965" cy="514263"/>
          </a:xfrm>
          <a:prstGeom prst="rect">
            <a:avLst/>
          </a:prstGeom>
          <a:noFill/>
        </p:spPr>
        <p:txBody>
          <a:bodyPr vert="horz" wrap="square" rtlCol="0" anchor="ctr">
            <a:no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200" dirty="0">
              <a:solidFill>
                <a:schemeClr val="bg2"/>
              </a:solidFill>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3C69E9F3-AF93-409F-974E-F735FB1BC96B}"/>
              </a:ext>
            </a:extLst>
          </p:cNvPr>
          <p:cNvSpPr txBox="1">
            <a:spLocks/>
          </p:cNvSpPr>
          <p:nvPr/>
        </p:nvSpPr>
        <p:spPr>
          <a:xfrm>
            <a:off x="1034340" y="3188568"/>
            <a:ext cx="4616965" cy="514263"/>
          </a:xfrm>
          <a:prstGeom prst="rect">
            <a:avLst/>
          </a:prstGeom>
          <a:noFill/>
        </p:spPr>
        <p:txBody>
          <a:bodyPr vert="horz" wrap="square" rtlCol="0" anchor="ctr">
            <a:no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200" dirty="0">
              <a:solidFill>
                <a:schemeClr val="bg2"/>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66C80B2F-E41A-5711-0C1F-CE8B39F54D34}"/>
              </a:ext>
            </a:extLst>
          </p:cNvPr>
          <p:cNvSpPr txBox="1">
            <a:spLocks/>
          </p:cNvSpPr>
          <p:nvPr/>
        </p:nvSpPr>
        <p:spPr>
          <a:xfrm>
            <a:off x="1034340" y="3909433"/>
            <a:ext cx="4616965" cy="514263"/>
          </a:xfrm>
          <a:prstGeom prst="rect">
            <a:avLst/>
          </a:prstGeom>
          <a:noFill/>
        </p:spPr>
        <p:txBody>
          <a:bodyPr vert="horz" wrap="square" rtlCol="0" anchor="ctr">
            <a:no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200" dirty="0">
              <a:solidFill>
                <a:schemeClr val="bg2"/>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8E3628EB-605D-1227-7D1D-AF918BD49CAC}"/>
              </a:ext>
            </a:extLst>
          </p:cNvPr>
          <p:cNvSpPr txBox="1">
            <a:spLocks/>
          </p:cNvSpPr>
          <p:nvPr/>
        </p:nvSpPr>
        <p:spPr>
          <a:xfrm>
            <a:off x="1034340" y="4630298"/>
            <a:ext cx="4616965" cy="514263"/>
          </a:xfrm>
          <a:prstGeom prst="rect">
            <a:avLst/>
          </a:prstGeom>
          <a:noFill/>
        </p:spPr>
        <p:txBody>
          <a:bodyPr vert="horz" wrap="square" rtlCol="0" anchor="ctr">
            <a:no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200" dirty="0">
              <a:solidFill>
                <a:schemeClr val="bg2"/>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531C8F0E-9CDC-97EA-A9B4-069398327898}"/>
              </a:ext>
            </a:extLst>
          </p:cNvPr>
          <p:cNvSpPr txBox="1">
            <a:spLocks/>
          </p:cNvSpPr>
          <p:nvPr/>
        </p:nvSpPr>
        <p:spPr>
          <a:xfrm>
            <a:off x="1034340" y="5351165"/>
            <a:ext cx="4616965" cy="514263"/>
          </a:xfrm>
          <a:prstGeom prst="rect">
            <a:avLst/>
          </a:prstGeom>
          <a:noFill/>
        </p:spPr>
        <p:txBody>
          <a:bodyPr vert="horz" wrap="square" rtlCol="0" anchor="ctr">
            <a:no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200" dirty="0">
              <a:solidFill>
                <a:schemeClr val="bg2"/>
              </a:solidFill>
              <a:latin typeface="Calibri" panose="020F0502020204030204" pitchFamily="34" charset="0"/>
              <a:cs typeface="Calibri" panose="020F0502020204030204" pitchFamily="34" charset="0"/>
            </a:endParaRPr>
          </a:p>
        </p:txBody>
      </p:sp>
      <p:graphicFrame>
        <p:nvGraphicFramePr>
          <p:cNvPr id="31" name="Chart 30">
            <a:extLst>
              <a:ext uri="{FF2B5EF4-FFF2-40B4-BE49-F238E27FC236}">
                <a16:creationId xmlns:a16="http://schemas.microsoft.com/office/drawing/2014/main" id="{46BB0FA9-8F5C-F421-7B1A-E03E595650DF}"/>
              </a:ext>
            </a:extLst>
          </p:cNvPr>
          <p:cNvGraphicFramePr/>
          <p:nvPr>
            <p:extLst>
              <p:ext uri="{D42A27DB-BD31-4B8C-83A1-F6EECF244321}">
                <p14:modId xmlns:p14="http://schemas.microsoft.com/office/powerpoint/2010/main" val="292824861"/>
              </p:ext>
            </p:extLst>
          </p:nvPr>
        </p:nvGraphicFramePr>
        <p:xfrm>
          <a:off x="5936343" y="1490384"/>
          <a:ext cx="5700917" cy="4424894"/>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227194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aphicFrame>
        <p:nvGraphicFramePr>
          <p:cNvPr id="31" name="Chart 30">
            <a:extLst>
              <a:ext uri="{FF2B5EF4-FFF2-40B4-BE49-F238E27FC236}">
                <a16:creationId xmlns:a16="http://schemas.microsoft.com/office/drawing/2014/main" id="{46BB0FA9-8F5C-F421-7B1A-E03E595650DF}"/>
              </a:ext>
            </a:extLst>
          </p:cNvPr>
          <p:cNvGraphicFramePr/>
          <p:nvPr>
            <p:extLst>
              <p:ext uri="{D42A27DB-BD31-4B8C-83A1-F6EECF244321}">
                <p14:modId xmlns:p14="http://schemas.microsoft.com/office/powerpoint/2010/main" val="1165077585"/>
              </p:ext>
            </p:extLst>
          </p:nvPr>
        </p:nvGraphicFramePr>
        <p:xfrm>
          <a:off x="554732" y="1553030"/>
          <a:ext cx="7660985" cy="4630056"/>
        </p:xfrm>
        <a:graphic>
          <a:graphicData uri="http://schemas.openxmlformats.org/drawingml/2006/chart">
            <c:chart xmlns:c="http://schemas.openxmlformats.org/drawingml/2006/chart" xmlns:r="http://schemas.openxmlformats.org/officeDocument/2006/relationships" r:id="rId4"/>
          </a:graphicData>
        </a:graphic>
      </p:graphicFrame>
      <p:cxnSp>
        <p:nvCxnSpPr>
          <p:cNvPr id="3" name="Straight Arrow Connector 2">
            <a:extLst>
              <a:ext uri="{FF2B5EF4-FFF2-40B4-BE49-F238E27FC236}">
                <a16:creationId xmlns:a16="http://schemas.microsoft.com/office/drawing/2014/main" id="{7B52107E-1806-F44F-3645-361601D9D37F}"/>
              </a:ext>
            </a:extLst>
          </p:cNvPr>
          <p:cNvCxnSpPr/>
          <p:nvPr/>
        </p:nvCxnSpPr>
        <p:spPr>
          <a:xfrm>
            <a:off x="8407242" y="1553030"/>
            <a:ext cx="0" cy="4630056"/>
          </a:xfrm>
          <a:prstGeom prst="straightConnector1">
            <a:avLst/>
          </a:prstGeom>
          <a:ln w="1905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1E0918C-231D-D227-D900-3D471D96B246}"/>
              </a:ext>
            </a:extLst>
          </p:cNvPr>
          <p:cNvSpPr txBox="1">
            <a:spLocks/>
          </p:cNvSpPr>
          <p:nvPr/>
        </p:nvSpPr>
        <p:spPr>
          <a:xfrm>
            <a:off x="8598766" y="1553030"/>
            <a:ext cx="3038491" cy="3382657"/>
          </a:xfrm>
          <a:prstGeom prst="rect">
            <a:avLst/>
          </a:prstGeom>
          <a:noFill/>
        </p:spPr>
        <p:txBody>
          <a:bodyPr vert="horz" wrap="square" rtlCol="0">
            <a:spAutoFit/>
          </a:bodyPr>
          <a:lstStyle/>
          <a:p>
            <a:pPr algn="l">
              <a:lnSpc>
                <a:spcPct val="150000"/>
              </a:lnSpc>
            </a:pPr>
            <a:r>
              <a:rPr lang="en-US" sz="1600" b="1" dirty="0">
                <a:solidFill>
                  <a:schemeClr val="bg2"/>
                </a:solidFill>
                <a:latin typeface="Calibri" panose="020F0502020204030204" pitchFamily="34" charset="0"/>
                <a:cs typeface="Calibri" panose="020F0502020204030204" pitchFamily="34" charset="0"/>
              </a:rPr>
              <a:t>Add a Key Takeaway Here</a:t>
            </a:r>
          </a:p>
          <a:p>
            <a:pPr algn="l">
              <a:lnSpc>
                <a:spcPct val="150000"/>
              </a:lnSpc>
            </a:pPr>
            <a:endParaRPr lang="en-US" sz="1600" b="1" dirty="0">
              <a:solidFill>
                <a:schemeClr val="bg2"/>
              </a:solidFill>
              <a:latin typeface="Calibri" panose="020F0502020204030204" pitchFamily="34" charset="0"/>
              <a:cs typeface="Calibri" panose="020F0502020204030204" pitchFamily="34" charset="0"/>
            </a:endParaRPr>
          </a:p>
          <a:p>
            <a:pPr>
              <a:lnSpc>
                <a:spcPct val="150000"/>
              </a:lnSpc>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a:p>
            <a:pPr>
              <a:lnSpc>
                <a:spcPct val="150000"/>
              </a:lnSpc>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p:txBody>
      </p:sp>
    </p:spTree>
    <p:custDataLst>
      <p:tags r:id="rId1"/>
    </p:custDataLst>
    <p:extLst>
      <p:ext uri="{BB962C8B-B14F-4D97-AF65-F5344CB8AC3E}">
        <p14:creationId xmlns:p14="http://schemas.microsoft.com/office/powerpoint/2010/main" val="3901512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aphicFrame>
        <p:nvGraphicFramePr>
          <p:cNvPr id="31" name="Chart 30">
            <a:extLst>
              <a:ext uri="{FF2B5EF4-FFF2-40B4-BE49-F238E27FC236}">
                <a16:creationId xmlns:a16="http://schemas.microsoft.com/office/drawing/2014/main" id="{46BB0FA9-8F5C-F421-7B1A-E03E595650DF}"/>
              </a:ext>
            </a:extLst>
          </p:cNvPr>
          <p:cNvGraphicFramePr/>
          <p:nvPr>
            <p:extLst>
              <p:ext uri="{D42A27DB-BD31-4B8C-83A1-F6EECF244321}">
                <p14:modId xmlns:p14="http://schemas.microsoft.com/office/powerpoint/2010/main" val="3181202996"/>
              </p:ext>
            </p:extLst>
          </p:nvPr>
        </p:nvGraphicFramePr>
        <p:xfrm>
          <a:off x="807133" y="1436475"/>
          <a:ext cx="10577725" cy="3740519"/>
        </p:xfrm>
        <a:graphic>
          <a:graphicData uri="http://schemas.openxmlformats.org/drawingml/2006/chart">
            <c:chart xmlns:c="http://schemas.openxmlformats.org/drawingml/2006/chart" xmlns:r="http://schemas.openxmlformats.org/officeDocument/2006/relationships" r:id="rId4"/>
          </a:graphicData>
        </a:graphic>
      </p:graphicFrame>
      <p:cxnSp>
        <p:nvCxnSpPr>
          <p:cNvPr id="6" name="Straight Arrow Connector 5">
            <a:extLst>
              <a:ext uri="{FF2B5EF4-FFF2-40B4-BE49-F238E27FC236}">
                <a16:creationId xmlns:a16="http://schemas.microsoft.com/office/drawing/2014/main" id="{3D2EF79C-3C32-C92B-2785-51A13793ED7D}"/>
              </a:ext>
            </a:extLst>
          </p:cNvPr>
          <p:cNvCxnSpPr/>
          <p:nvPr/>
        </p:nvCxnSpPr>
        <p:spPr>
          <a:xfrm>
            <a:off x="807133" y="5250309"/>
            <a:ext cx="10577725" cy="0"/>
          </a:xfrm>
          <a:prstGeom prst="straightConnector1">
            <a:avLst/>
          </a:prstGeom>
          <a:ln w="1905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FC2035A-230D-56C8-03E3-0316608B79A6}"/>
              </a:ext>
            </a:extLst>
          </p:cNvPr>
          <p:cNvSpPr txBox="1"/>
          <p:nvPr/>
        </p:nvSpPr>
        <p:spPr>
          <a:xfrm>
            <a:off x="807133" y="5323624"/>
            <a:ext cx="10577725" cy="898042"/>
          </a:xfrm>
          <a:prstGeom prst="rect">
            <a:avLst/>
          </a:prstGeom>
          <a:noFill/>
        </p:spPr>
        <p:txBody>
          <a:bodyPr vert="horz" wrap="square" rtlCol="0">
            <a:spAutoFit/>
          </a:bodyPr>
          <a:lstStyle/>
          <a:p>
            <a:pPr algn="l">
              <a:lnSpc>
                <a:spcPct val="150000"/>
              </a:lnSpc>
            </a:pPr>
            <a:r>
              <a:rPr lang="en-US" sz="1400" b="1" dirty="0">
                <a:solidFill>
                  <a:schemeClr val="bg2"/>
                </a:solidFill>
                <a:latin typeface="Calibri" panose="020F0502020204030204" pitchFamily="34" charset="0"/>
                <a:cs typeface="Calibri" panose="020F0502020204030204" pitchFamily="34" charset="0"/>
              </a:rPr>
              <a:t>Add a Key Takeaway Here</a:t>
            </a:r>
          </a:p>
          <a:p>
            <a:pPr>
              <a:lnSpc>
                <a:spcPct val="150000"/>
              </a:lnSpc>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a:p>
            <a:pPr>
              <a:lnSpc>
                <a:spcPct val="150000"/>
              </a:lnSpc>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p:txBody>
      </p:sp>
    </p:spTree>
    <p:custDataLst>
      <p:tags r:id="rId1"/>
    </p:custDataLst>
    <p:extLst>
      <p:ext uri="{BB962C8B-B14F-4D97-AF65-F5344CB8AC3E}">
        <p14:creationId xmlns:p14="http://schemas.microsoft.com/office/powerpoint/2010/main" val="3056549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cxnSp>
        <p:nvCxnSpPr>
          <p:cNvPr id="17" name="Straight Arrow Connector 16">
            <a:extLst>
              <a:ext uri="{FF2B5EF4-FFF2-40B4-BE49-F238E27FC236}">
                <a16:creationId xmlns:a16="http://schemas.microsoft.com/office/drawing/2014/main" id="{D27E2BEB-A9B4-CCC7-B340-2D74C4EEC694}"/>
              </a:ext>
            </a:extLst>
          </p:cNvPr>
          <p:cNvCxnSpPr/>
          <p:nvPr/>
        </p:nvCxnSpPr>
        <p:spPr>
          <a:xfrm>
            <a:off x="6850071" y="1672413"/>
            <a:ext cx="0" cy="4410273"/>
          </a:xfrm>
          <a:prstGeom prst="straightConnector1">
            <a:avLst/>
          </a:prstGeom>
          <a:ln w="19050"/>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13FA445E-3C46-59C9-6167-17F94A240C07}"/>
              </a:ext>
            </a:extLst>
          </p:cNvPr>
          <p:cNvSpPr/>
          <p:nvPr/>
        </p:nvSpPr>
        <p:spPr>
          <a:xfrm>
            <a:off x="807036" y="3069766"/>
            <a:ext cx="2850509" cy="1430507"/>
          </a:xfrm>
          <a:custGeom>
            <a:avLst/>
            <a:gdLst>
              <a:gd name="connsiteX0" fmla="*/ 0 w 2016125"/>
              <a:gd name="connsiteY0" fmla="*/ 126008 h 1260078"/>
              <a:gd name="connsiteX1" fmla="*/ 126008 w 2016125"/>
              <a:gd name="connsiteY1" fmla="*/ 0 h 1260078"/>
              <a:gd name="connsiteX2" fmla="*/ 1890117 w 2016125"/>
              <a:gd name="connsiteY2" fmla="*/ 0 h 1260078"/>
              <a:gd name="connsiteX3" fmla="*/ 2016125 w 2016125"/>
              <a:gd name="connsiteY3" fmla="*/ 126008 h 1260078"/>
              <a:gd name="connsiteX4" fmla="*/ 2016125 w 2016125"/>
              <a:gd name="connsiteY4" fmla="*/ 1134070 h 1260078"/>
              <a:gd name="connsiteX5" fmla="*/ 1890117 w 2016125"/>
              <a:gd name="connsiteY5" fmla="*/ 1260078 h 1260078"/>
              <a:gd name="connsiteX6" fmla="*/ 126008 w 2016125"/>
              <a:gd name="connsiteY6" fmla="*/ 1260078 h 1260078"/>
              <a:gd name="connsiteX7" fmla="*/ 0 w 2016125"/>
              <a:gd name="connsiteY7" fmla="*/ 1134070 h 1260078"/>
              <a:gd name="connsiteX8" fmla="*/ 0 w 2016125"/>
              <a:gd name="connsiteY8" fmla="*/ 126008 h 126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125" h="1260078">
                <a:moveTo>
                  <a:pt x="0" y="126008"/>
                </a:moveTo>
                <a:cubicBezTo>
                  <a:pt x="0" y="56416"/>
                  <a:pt x="56416" y="0"/>
                  <a:pt x="126008" y="0"/>
                </a:cubicBezTo>
                <a:lnTo>
                  <a:pt x="1890117" y="0"/>
                </a:lnTo>
                <a:cubicBezTo>
                  <a:pt x="1959709" y="0"/>
                  <a:pt x="2016125" y="56416"/>
                  <a:pt x="2016125" y="126008"/>
                </a:cubicBezTo>
                <a:lnTo>
                  <a:pt x="2016125" y="1134070"/>
                </a:lnTo>
                <a:cubicBezTo>
                  <a:pt x="2016125" y="1203662"/>
                  <a:pt x="1959709" y="1260078"/>
                  <a:pt x="1890117" y="1260078"/>
                </a:cubicBezTo>
                <a:lnTo>
                  <a:pt x="126008" y="1260078"/>
                </a:lnTo>
                <a:cubicBezTo>
                  <a:pt x="56416" y="1260078"/>
                  <a:pt x="0" y="1203662"/>
                  <a:pt x="0" y="1134070"/>
                </a:cubicBezTo>
                <a:lnTo>
                  <a:pt x="0" y="12600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7386" tIns="57226" rIns="67386" bIns="57226" numCol="1" spcCol="1270" anchor="ctr" anchorCtr="0">
            <a:noAutofit/>
          </a:bodyPr>
          <a:lstStyle/>
          <a:p>
            <a:pPr marL="0" lvl="0" indent="0" algn="ctr" defTabSz="711200">
              <a:lnSpc>
                <a:spcPct val="90000"/>
              </a:lnSpc>
              <a:spcBef>
                <a:spcPct val="0"/>
              </a:spcBef>
              <a:spcAft>
                <a:spcPct val="35000"/>
              </a:spcAft>
              <a:buNone/>
            </a:pPr>
            <a:r>
              <a:rPr lang="en-US" sz="1400" b="1" dirty="0">
                <a:solidFill>
                  <a:schemeClr val="bg2"/>
                </a:solidFill>
                <a:latin typeface="Calibri" panose="020F0502020204030204" pitchFamily="34" charset="0"/>
                <a:ea typeface="Open Sans" panose="020B0606030504020204" pitchFamily="34" charset="0"/>
                <a:cs typeface="Calibri" panose="020F0502020204030204" pitchFamily="34" charset="0"/>
              </a:rPr>
              <a:t>Category 1:</a:t>
            </a:r>
          </a:p>
          <a:p>
            <a:pPr marL="0" lvl="0" indent="0" algn="ctr" defTabSz="711200">
              <a:lnSpc>
                <a:spcPct val="90000"/>
              </a:lnSpc>
              <a:spcBef>
                <a:spcPct val="0"/>
              </a:spcBef>
              <a:spcAft>
                <a:spcPct val="35000"/>
              </a:spcAft>
              <a:buNone/>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endParaRPr lang="en-US" sz="1200" b="0" kern="1200" dirty="0">
              <a:solidFill>
                <a:schemeClr val="bg2"/>
              </a:solidFill>
            </a:endParaRPr>
          </a:p>
        </p:txBody>
      </p:sp>
      <p:sp>
        <p:nvSpPr>
          <p:cNvPr id="7" name="Freeform: Shape 6">
            <a:extLst>
              <a:ext uri="{FF2B5EF4-FFF2-40B4-BE49-F238E27FC236}">
                <a16:creationId xmlns:a16="http://schemas.microsoft.com/office/drawing/2014/main" id="{B26A22DA-55D6-900C-4364-2AB5CC7E5D61}"/>
              </a:ext>
            </a:extLst>
          </p:cNvPr>
          <p:cNvSpPr/>
          <p:nvPr/>
        </p:nvSpPr>
        <p:spPr>
          <a:xfrm>
            <a:off x="807036" y="1672413"/>
            <a:ext cx="5779291" cy="1260078"/>
          </a:xfrm>
          <a:custGeom>
            <a:avLst/>
            <a:gdLst>
              <a:gd name="connsiteX0" fmla="*/ 0 w 2520156"/>
              <a:gd name="connsiteY0" fmla="*/ 126008 h 1260078"/>
              <a:gd name="connsiteX1" fmla="*/ 126008 w 2520156"/>
              <a:gd name="connsiteY1" fmla="*/ 0 h 1260078"/>
              <a:gd name="connsiteX2" fmla="*/ 2394148 w 2520156"/>
              <a:gd name="connsiteY2" fmla="*/ 0 h 1260078"/>
              <a:gd name="connsiteX3" fmla="*/ 2520156 w 2520156"/>
              <a:gd name="connsiteY3" fmla="*/ 126008 h 1260078"/>
              <a:gd name="connsiteX4" fmla="*/ 2520156 w 2520156"/>
              <a:gd name="connsiteY4" fmla="*/ 1134070 h 1260078"/>
              <a:gd name="connsiteX5" fmla="*/ 2394148 w 2520156"/>
              <a:gd name="connsiteY5" fmla="*/ 1260078 h 1260078"/>
              <a:gd name="connsiteX6" fmla="*/ 126008 w 2520156"/>
              <a:gd name="connsiteY6" fmla="*/ 1260078 h 1260078"/>
              <a:gd name="connsiteX7" fmla="*/ 0 w 2520156"/>
              <a:gd name="connsiteY7" fmla="*/ 1134070 h 1260078"/>
              <a:gd name="connsiteX8" fmla="*/ 0 w 2520156"/>
              <a:gd name="connsiteY8" fmla="*/ 126008 h 126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0156" h="1260078">
                <a:moveTo>
                  <a:pt x="0" y="126008"/>
                </a:moveTo>
                <a:cubicBezTo>
                  <a:pt x="0" y="56416"/>
                  <a:pt x="56416" y="0"/>
                  <a:pt x="126008" y="0"/>
                </a:cubicBezTo>
                <a:lnTo>
                  <a:pt x="2394148" y="0"/>
                </a:lnTo>
                <a:cubicBezTo>
                  <a:pt x="2463740" y="0"/>
                  <a:pt x="2520156" y="56416"/>
                  <a:pt x="2520156" y="126008"/>
                </a:cubicBezTo>
                <a:lnTo>
                  <a:pt x="2520156" y="1134070"/>
                </a:lnTo>
                <a:cubicBezTo>
                  <a:pt x="2520156" y="1203662"/>
                  <a:pt x="2463740" y="1260078"/>
                  <a:pt x="2394148" y="1260078"/>
                </a:cubicBezTo>
                <a:lnTo>
                  <a:pt x="126008" y="1260078"/>
                </a:lnTo>
                <a:cubicBezTo>
                  <a:pt x="56416" y="1260078"/>
                  <a:pt x="0" y="1203662"/>
                  <a:pt x="0" y="1134070"/>
                </a:cubicBezTo>
                <a:lnTo>
                  <a:pt x="0" y="12600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2626" tIns="67386" rIns="82626" bIns="67386" numCol="1" spcCol="1270" anchor="ctr" anchorCtr="0">
            <a:noAutofit/>
          </a:bodyPr>
          <a:lstStyle/>
          <a:p>
            <a:pPr marL="0" lvl="0" indent="0" algn="ctr" defTabSz="1066800">
              <a:lnSpc>
                <a:spcPct val="90000"/>
              </a:lnSpc>
              <a:spcBef>
                <a:spcPct val="0"/>
              </a:spcBef>
              <a:spcAft>
                <a:spcPct val="35000"/>
              </a:spcAft>
              <a:buNone/>
            </a:pPr>
            <a:r>
              <a:rPr lang="en-US" sz="1600" b="1" kern="1200" dirty="0">
                <a:solidFill>
                  <a:schemeClr val="bg1"/>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endParaRPr lang="en-US" sz="1600" kern="1200" dirty="0"/>
          </a:p>
        </p:txBody>
      </p:sp>
      <p:sp>
        <p:nvSpPr>
          <p:cNvPr id="8" name="Freeform: Shape 7">
            <a:extLst>
              <a:ext uri="{FF2B5EF4-FFF2-40B4-BE49-F238E27FC236}">
                <a16:creationId xmlns:a16="http://schemas.microsoft.com/office/drawing/2014/main" id="{6B60134B-07A5-2098-64F8-F5F498E4141E}"/>
              </a:ext>
            </a:extLst>
          </p:cNvPr>
          <p:cNvSpPr/>
          <p:nvPr/>
        </p:nvSpPr>
        <p:spPr>
          <a:xfrm>
            <a:off x="3735813" y="3069766"/>
            <a:ext cx="2850509" cy="1430507"/>
          </a:xfrm>
          <a:custGeom>
            <a:avLst/>
            <a:gdLst>
              <a:gd name="connsiteX0" fmla="*/ 0 w 2016125"/>
              <a:gd name="connsiteY0" fmla="*/ 126008 h 1260078"/>
              <a:gd name="connsiteX1" fmla="*/ 126008 w 2016125"/>
              <a:gd name="connsiteY1" fmla="*/ 0 h 1260078"/>
              <a:gd name="connsiteX2" fmla="*/ 1890117 w 2016125"/>
              <a:gd name="connsiteY2" fmla="*/ 0 h 1260078"/>
              <a:gd name="connsiteX3" fmla="*/ 2016125 w 2016125"/>
              <a:gd name="connsiteY3" fmla="*/ 126008 h 1260078"/>
              <a:gd name="connsiteX4" fmla="*/ 2016125 w 2016125"/>
              <a:gd name="connsiteY4" fmla="*/ 1134070 h 1260078"/>
              <a:gd name="connsiteX5" fmla="*/ 1890117 w 2016125"/>
              <a:gd name="connsiteY5" fmla="*/ 1260078 h 1260078"/>
              <a:gd name="connsiteX6" fmla="*/ 126008 w 2016125"/>
              <a:gd name="connsiteY6" fmla="*/ 1260078 h 1260078"/>
              <a:gd name="connsiteX7" fmla="*/ 0 w 2016125"/>
              <a:gd name="connsiteY7" fmla="*/ 1134070 h 1260078"/>
              <a:gd name="connsiteX8" fmla="*/ 0 w 2016125"/>
              <a:gd name="connsiteY8" fmla="*/ 126008 h 126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125" h="1260078">
                <a:moveTo>
                  <a:pt x="0" y="126008"/>
                </a:moveTo>
                <a:cubicBezTo>
                  <a:pt x="0" y="56416"/>
                  <a:pt x="56416" y="0"/>
                  <a:pt x="126008" y="0"/>
                </a:cubicBezTo>
                <a:lnTo>
                  <a:pt x="1890117" y="0"/>
                </a:lnTo>
                <a:cubicBezTo>
                  <a:pt x="1959709" y="0"/>
                  <a:pt x="2016125" y="56416"/>
                  <a:pt x="2016125" y="126008"/>
                </a:cubicBezTo>
                <a:lnTo>
                  <a:pt x="2016125" y="1134070"/>
                </a:lnTo>
                <a:cubicBezTo>
                  <a:pt x="2016125" y="1203662"/>
                  <a:pt x="1959709" y="1260078"/>
                  <a:pt x="1890117" y="1260078"/>
                </a:cubicBezTo>
                <a:lnTo>
                  <a:pt x="126008" y="1260078"/>
                </a:lnTo>
                <a:cubicBezTo>
                  <a:pt x="56416" y="1260078"/>
                  <a:pt x="0" y="1203662"/>
                  <a:pt x="0" y="1134070"/>
                </a:cubicBezTo>
                <a:lnTo>
                  <a:pt x="0" y="12600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marL="0" lvl="0" indent="0" algn="ctr" defTabSz="711200">
              <a:lnSpc>
                <a:spcPct val="90000"/>
              </a:lnSpc>
              <a:spcBef>
                <a:spcPct val="0"/>
              </a:spcBef>
              <a:spcAft>
                <a:spcPct val="35000"/>
              </a:spcAft>
              <a:buNone/>
            </a:pPr>
            <a:r>
              <a:rPr lang="en-US" sz="1400" b="1" dirty="0">
                <a:solidFill>
                  <a:schemeClr val="bg2"/>
                </a:solidFill>
                <a:latin typeface="Calibri" panose="020F0502020204030204" pitchFamily="34" charset="0"/>
                <a:ea typeface="Open Sans" panose="020B0606030504020204" pitchFamily="34" charset="0"/>
                <a:cs typeface="Calibri" panose="020F0502020204030204" pitchFamily="34" charset="0"/>
              </a:rPr>
              <a:t>Category 2:</a:t>
            </a:r>
          </a:p>
          <a:p>
            <a:pPr marL="0" lvl="0" indent="0" algn="ctr" defTabSz="711200">
              <a:lnSpc>
                <a:spcPct val="90000"/>
              </a:lnSpc>
              <a:spcBef>
                <a:spcPct val="0"/>
              </a:spcBef>
              <a:spcAft>
                <a:spcPct val="35000"/>
              </a:spcAft>
              <a:buNone/>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endParaRPr lang="en-US" sz="1200" b="0" kern="1200" dirty="0">
              <a:solidFill>
                <a:schemeClr val="bg2"/>
              </a:solidFill>
            </a:endParaRPr>
          </a:p>
        </p:txBody>
      </p:sp>
      <p:graphicFrame>
        <p:nvGraphicFramePr>
          <p:cNvPr id="11" name="Chart 10">
            <a:extLst>
              <a:ext uri="{FF2B5EF4-FFF2-40B4-BE49-F238E27FC236}">
                <a16:creationId xmlns:a16="http://schemas.microsoft.com/office/drawing/2014/main" id="{765A9B68-4F6E-A9FE-CE09-38F36E4E646D}"/>
              </a:ext>
            </a:extLst>
          </p:cNvPr>
          <p:cNvGraphicFramePr/>
          <p:nvPr>
            <p:extLst>
              <p:ext uri="{D42A27DB-BD31-4B8C-83A1-F6EECF244321}">
                <p14:modId xmlns:p14="http://schemas.microsoft.com/office/powerpoint/2010/main" val="662927209"/>
              </p:ext>
            </p:extLst>
          </p:nvPr>
        </p:nvGraphicFramePr>
        <p:xfrm>
          <a:off x="7113817" y="1672413"/>
          <a:ext cx="4523444" cy="4410273"/>
        </p:xfrm>
        <a:graphic>
          <a:graphicData uri="http://schemas.openxmlformats.org/drawingml/2006/chart">
            <c:chart xmlns:c="http://schemas.openxmlformats.org/drawingml/2006/chart" xmlns:r="http://schemas.openxmlformats.org/officeDocument/2006/relationships" r:id="rId4"/>
          </a:graphicData>
        </a:graphic>
      </p:graphicFrame>
      <p:sp>
        <p:nvSpPr>
          <p:cNvPr id="12" name="Freeform: Shape 11">
            <a:extLst>
              <a:ext uri="{FF2B5EF4-FFF2-40B4-BE49-F238E27FC236}">
                <a16:creationId xmlns:a16="http://schemas.microsoft.com/office/drawing/2014/main" id="{36257AF0-FFC5-62D6-841C-AB2A0EFEB7CD}"/>
              </a:ext>
            </a:extLst>
          </p:cNvPr>
          <p:cNvSpPr/>
          <p:nvPr/>
        </p:nvSpPr>
        <p:spPr>
          <a:xfrm>
            <a:off x="807036" y="4652178"/>
            <a:ext cx="2850509" cy="1430508"/>
          </a:xfrm>
          <a:custGeom>
            <a:avLst/>
            <a:gdLst>
              <a:gd name="connsiteX0" fmla="*/ 0 w 2016125"/>
              <a:gd name="connsiteY0" fmla="*/ 126008 h 1260078"/>
              <a:gd name="connsiteX1" fmla="*/ 126008 w 2016125"/>
              <a:gd name="connsiteY1" fmla="*/ 0 h 1260078"/>
              <a:gd name="connsiteX2" fmla="*/ 1890117 w 2016125"/>
              <a:gd name="connsiteY2" fmla="*/ 0 h 1260078"/>
              <a:gd name="connsiteX3" fmla="*/ 2016125 w 2016125"/>
              <a:gd name="connsiteY3" fmla="*/ 126008 h 1260078"/>
              <a:gd name="connsiteX4" fmla="*/ 2016125 w 2016125"/>
              <a:gd name="connsiteY4" fmla="*/ 1134070 h 1260078"/>
              <a:gd name="connsiteX5" fmla="*/ 1890117 w 2016125"/>
              <a:gd name="connsiteY5" fmla="*/ 1260078 h 1260078"/>
              <a:gd name="connsiteX6" fmla="*/ 126008 w 2016125"/>
              <a:gd name="connsiteY6" fmla="*/ 1260078 h 1260078"/>
              <a:gd name="connsiteX7" fmla="*/ 0 w 2016125"/>
              <a:gd name="connsiteY7" fmla="*/ 1134070 h 1260078"/>
              <a:gd name="connsiteX8" fmla="*/ 0 w 2016125"/>
              <a:gd name="connsiteY8" fmla="*/ 126008 h 126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125" h="1260078">
                <a:moveTo>
                  <a:pt x="0" y="126008"/>
                </a:moveTo>
                <a:cubicBezTo>
                  <a:pt x="0" y="56416"/>
                  <a:pt x="56416" y="0"/>
                  <a:pt x="126008" y="0"/>
                </a:cubicBezTo>
                <a:lnTo>
                  <a:pt x="1890117" y="0"/>
                </a:lnTo>
                <a:cubicBezTo>
                  <a:pt x="1959709" y="0"/>
                  <a:pt x="2016125" y="56416"/>
                  <a:pt x="2016125" y="126008"/>
                </a:cubicBezTo>
                <a:lnTo>
                  <a:pt x="2016125" y="1134070"/>
                </a:lnTo>
                <a:cubicBezTo>
                  <a:pt x="2016125" y="1203662"/>
                  <a:pt x="1959709" y="1260078"/>
                  <a:pt x="1890117" y="1260078"/>
                </a:cubicBezTo>
                <a:lnTo>
                  <a:pt x="126008" y="1260078"/>
                </a:lnTo>
                <a:cubicBezTo>
                  <a:pt x="56416" y="1260078"/>
                  <a:pt x="0" y="1203662"/>
                  <a:pt x="0" y="1134070"/>
                </a:cubicBezTo>
                <a:lnTo>
                  <a:pt x="0" y="12600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7386" tIns="57226" rIns="67386" bIns="57226" numCol="1" spcCol="1270" anchor="ctr" anchorCtr="0">
            <a:noAutofit/>
          </a:bodyPr>
          <a:lstStyle/>
          <a:p>
            <a:pPr marL="0" lvl="0" indent="0" algn="ctr" defTabSz="711200">
              <a:lnSpc>
                <a:spcPct val="90000"/>
              </a:lnSpc>
              <a:spcBef>
                <a:spcPct val="0"/>
              </a:spcBef>
              <a:spcAft>
                <a:spcPct val="35000"/>
              </a:spcAft>
              <a:buNone/>
            </a:pPr>
            <a:r>
              <a:rPr lang="en-US" sz="1400" b="1" dirty="0">
                <a:solidFill>
                  <a:schemeClr val="bg2"/>
                </a:solidFill>
                <a:latin typeface="Calibri" panose="020F0502020204030204" pitchFamily="34" charset="0"/>
                <a:ea typeface="Open Sans" panose="020B0606030504020204" pitchFamily="34" charset="0"/>
                <a:cs typeface="Calibri" panose="020F0502020204030204" pitchFamily="34" charset="0"/>
              </a:rPr>
              <a:t>Category 3:</a:t>
            </a:r>
          </a:p>
          <a:p>
            <a:pPr marL="0" lvl="0" indent="0" algn="ctr" defTabSz="711200">
              <a:lnSpc>
                <a:spcPct val="90000"/>
              </a:lnSpc>
              <a:spcBef>
                <a:spcPct val="0"/>
              </a:spcBef>
              <a:spcAft>
                <a:spcPct val="35000"/>
              </a:spcAft>
              <a:buNone/>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endParaRPr lang="en-US" sz="1200" b="0" kern="1200" dirty="0">
              <a:solidFill>
                <a:schemeClr val="bg2"/>
              </a:solidFill>
            </a:endParaRPr>
          </a:p>
        </p:txBody>
      </p:sp>
      <p:sp>
        <p:nvSpPr>
          <p:cNvPr id="13" name="Freeform: Shape 12">
            <a:extLst>
              <a:ext uri="{FF2B5EF4-FFF2-40B4-BE49-F238E27FC236}">
                <a16:creationId xmlns:a16="http://schemas.microsoft.com/office/drawing/2014/main" id="{98EDEC69-ABA0-41D1-99E1-BAFABEB58818}"/>
              </a:ext>
            </a:extLst>
          </p:cNvPr>
          <p:cNvSpPr/>
          <p:nvPr/>
        </p:nvSpPr>
        <p:spPr>
          <a:xfrm>
            <a:off x="3735813" y="4652178"/>
            <a:ext cx="2850509" cy="1430507"/>
          </a:xfrm>
          <a:custGeom>
            <a:avLst/>
            <a:gdLst>
              <a:gd name="connsiteX0" fmla="*/ 0 w 2016125"/>
              <a:gd name="connsiteY0" fmla="*/ 126008 h 1260078"/>
              <a:gd name="connsiteX1" fmla="*/ 126008 w 2016125"/>
              <a:gd name="connsiteY1" fmla="*/ 0 h 1260078"/>
              <a:gd name="connsiteX2" fmla="*/ 1890117 w 2016125"/>
              <a:gd name="connsiteY2" fmla="*/ 0 h 1260078"/>
              <a:gd name="connsiteX3" fmla="*/ 2016125 w 2016125"/>
              <a:gd name="connsiteY3" fmla="*/ 126008 h 1260078"/>
              <a:gd name="connsiteX4" fmla="*/ 2016125 w 2016125"/>
              <a:gd name="connsiteY4" fmla="*/ 1134070 h 1260078"/>
              <a:gd name="connsiteX5" fmla="*/ 1890117 w 2016125"/>
              <a:gd name="connsiteY5" fmla="*/ 1260078 h 1260078"/>
              <a:gd name="connsiteX6" fmla="*/ 126008 w 2016125"/>
              <a:gd name="connsiteY6" fmla="*/ 1260078 h 1260078"/>
              <a:gd name="connsiteX7" fmla="*/ 0 w 2016125"/>
              <a:gd name="connsiteY7" fmla="*/ 1134070 h 1260078"/>
              <a:gd name="connsiteX8" fmla="*/ 0 w 2016125"/>
              <a:gd name="connsiteY8" fmla="*/ 126008 h 126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125" h="1260078">
                <a:moveTo>
                  <a:pt x="0" y="126008"/>
                </a:moveTo>
                <a:cubicBezTo>
                  <a:pt x="0" y="56416"/>
                  <a:pt x="56416" y="0"/>
                  <a:pt x="126008" y="0"/>
                </a:cubicBezTo>
                <a:lnTo>
                  <a:pt x="1890117" y="0"/>
                </a:lnTo>
                <a:cubicBezTo>
                  <a:pt x="1959709" y="0"/>
                  <a:pt x="2016125" y="56416"/>
                  <a:pt x="2016125" y="126008"/>
                </a:cubicBezTo>
                <a:lnTo>
                  <a:pt x="2016125" y="1134070"/>
                </a:lnTo>
                <a:cubicBezTo>
                  <a:pt x="2016125" y="1203662"/>
                  <a:pt x="1959709" y="1260078"/>
                  <a:pt x="1890117" y="1260078"/>
                </a:cubicBezTo>
                <a:lnTo>
                  <a:pt x="126008" y="1260078"/>
                </a:lnTo>
                <a:cubicBezTo>
                  <a:pt x="56416" y="1260078"/>
                  <a:pt x="0" y="1203662"/>
                  <a:pt x="0" y="1134070"/>
                </a:cubicBezTo>
                <a:lnTo>
                  <a:pt x="0" y="12600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5006" tIns="62306" rIns="75006" bIns="62306" numCol="1" spcCol="1270" anchor="ctr" anchorCtr="0">
            <a:noAutofit/>
          </a:bodyPr>
          <a:lstStyle/>
          <a:p>
            <a:pPr marL="0" lvl="0" indent="0" algn="ctr" defTabSz="711200">
              <a:lnSpc>
                <a:spcPct val="90000"/>
              </a:lnSpc>
              <a:spcBef>
                <a:spcPct val="0"/>
              </a:spcBef>
              <a:spcAft>
                <a:spcPct val="35000"/>
              </a:spcAft>
              <a:buNone/>
            </a:pPr>
            <a:r>
              <a:rPr lang="en-US" sz="1400" b="1" dirty="0">
                <a:solidFill>
                  <a:schemeClr val="bg2"/>
                </a:solidFill>
                <a:latin typeface="Calibri" panose="020F0502020204030204" pitchFamily="34" charset="0"/>
                <a:ea typeface="Open Sans" panose="020B0606030504020204" pitchFamily="34" charset="0"/>
                <a:cs typeface="Calibri" panose="020F0502020204030204" pitchFamily="34" charset="0"/>
              </a:rPr>
              <a:t>Category 4:</a:t>
            </a:r>
          </a:p>
          <a:p>
            <a:pPr marL="0" lvl="0" indent="0" algn="ctr" defTabSz="711200">
              <a:lnSpc>
                <a:spcPct val="90000"/>
              </a:lnSpc>
              <a:spcBef>
                <a:spcPct val="0"/>
              </a:spcBef>
              <a:spcAft>
                <a:spcPct val="35000"/>
              </a:spcAft>
              <a:buNone/>
            </a:pP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r>
              <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rPr>
              <a:t> </a:t>
            </a:r>
            <a:r>
              <a:rPr lang="en-US" sz="1200" b="0" kern="1200" dirty="0">
                <a:solidFill>
                  <a:schemeClr val="bg2"/>
                </a:solidFill>
                <a:latin typeface="Calibri" panose="020F0502020204030204" pitchFamily="34" charset="0"/>
                <a:ea typeface="Open Sans" panose="020B0606030504020204" pitchFamily="34" charset="0"/>
                <a:cs typeface="Calibri" panose="020F0502020204030204" pitchFamily="34" charset="0"/>
              </a:rPr>
              <a:t>Etiam vitae quam quis leo pulvinar lacinia at quis odi.</a:t>
            </a:r>
            <a:endParaRPr lang="en-US" sz="1200" b="0" kern="1200" dirty="0">
              <a:solidFill>
                <a:schemeClr val="bg2"/>
              </a:solidFill>
            </a:endParaRPr>
          </a:p>
        </p:txBody>
      </p:sp>
    </p:spTree>
    <p:custDataLst>
      <p:tags r:id="rId1"/>
    </p:custDataLst>
    <p:extLst>
      <p:ext uri="{BB962C8B-B14F-4D97-AF65-F5344CB8AC3E}">
        <p14:creationId xmlns:p14="http://schemas.microsoft.com/office/powerpoint/2010/main" val="3915261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graphicFrame>
        <p:nvGraphicFramePr>
          <p:cNvPr id="3" name="Chart 2">
            <a:extLst>
              <a:ext uri="{FF2B5EF4-FFF2-40B4-BE49-F238E27FC236}">
                <a16:creationId xmlns:a16="http://schemas.microsoft.com/office/drawing/2014/main" id="{1DEA7C43-2ED1-903C-147F-53A22B666AFF}"/>
              </a:ext>
            </a:extLst>
          </p:cNvPr>
          <p:cNvGraphicFramePr/>
          <p:nvPr>
            <p:extLst>
              <p:ext uri="{D42A27DB-BD31-4B8C-83A1-F6EECF244321}">
                <p14:modId xmlns:p14="http://schemas.microsoft.com/office/powerpoint/2010/main" val="14853021"/>
              </p:ext>
            </p:extLst>
          </p:nvPr>
        </p:nvGraphicFramePr>
        <p:xfrm>
          <a:off x="4697308" y="1595686"/>
          <a:ext cx="6939952" cy="4700651"/>
        </p:xfrm>
        <a:graphic>
          <a:graphicData uri="http://schemas.openxmlformats.org/drawingml/2006/chart">
            <c:chart xmlns:c="http://schemas.openxmlformats.org/drawingml/2006/chart" xmlns:r="http://schemas.openxmlformats.org/officeDocument/2006/relationships" r:id="rId4"/>
          </a:graphicData>
        </a:graphic>
      </p:graphicFrame>
      <p:sp>
        <p:nvSpPr>
          <p:cNvPr id="4" name="Rectangle: Rounded Corners 3">
            <a:extLst>
              <a:ext uri="{FF2B5EF4-FFF2-40B4-BE49-F238E27FC236}">
                <a16:creationId xmlns:a16="http://schemas.microsoft.com/office/drawing/2014/main" id="{135E3750-76A4-C0E0-DA72-2929CE8204E6}"/>
              </a:ext>
            </a:extLst>
          </p:cNvPr>
          <p:cNvSpPr>
            <a:spLocks/>
          </p:cNvSpPr>
          <p:nvPr/>
        </p:nvSpPr>
        <p:spPr>
          <a:xfrm>
            <a:off x="554733" y="1830920"/>
            <a:ext cx="3697954" cy="631313"/>
          </a:xfrm>
          <a:prstGeom prst="roundRect">
            <a:avLst>
              <a:gd name="adj" fmla="val 50000"/>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sz="1200" dirty="0">
              <a:solidFill>
                <a:schemeClr val="dk1"/>
              </a:solidFill>
              <a:latin typeface="+mj-lt"/>
            </a:endParaRPr>
          </a:p>
        </p:txBody>
      </p:sp>
      <p:sp>
        <p:nvSpPr>
          <p:cNvPr id="6" name="TextBox 5">
            <a:extLst>
              <a:ext uri="{FF2B5EF4-FFF2-40B4-BE49-F238E27FC236}">
                <a16:creationId xmlns:a16="http://schemas.microsoft.com/office/drawing/2014/main" id="{15DCD99D-0D5C-17D3-F0EC-AF22E5131492}"/>
              </a:ext>
            </a:extLst>
          </p:cNvPr>
          <p:cNvSpPr txBox="1">
            <a:spLocks/>
          </p:cNvSpPr>
          <p:nvPr/>
        </p:nvSpPr>
        <p:spPr>
          <a:xfrm>
            <a:off x="1135403" y="2483008"/>
            <a:ext cx="3117284" cy="783669"/>
          </a:xfrm>
          <a:prstGeom prst="rect">
            <a:avLst/>
          </a:prstGeom>
          <a:noFill/>
          <a:ln>
            <a:noFill/>
          </a:ln>
        </p:spPr>
        <p:txBody>
          <a:bodyPr vert="horz" wrap="square" rtlCol="0">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8" name="Oval 7">
            <a:extLst>
              <a:ext uri="{FF2B5EF4-FFF2-40B4-BE49-F238E27FC236}">
                <a16:creationId xmlns:a16="http://schemas.microsoft.com/office/drawing/2014/main" id="{5D7FED3F-B35C-2010-12B9-41547BD9FED9}"/>
              </a:ext>
            </a:extLst>
          </p:cNvPr>
          <p:cNvSpPr>
            <a:spLocks/>
          </p:cNvSpPr>
          <p:nvPr/>
        </p:nvSpPr>
        <p:spPr>
          <a:xfrm>
            <a:off x="690781" y="1924265"/>
            <a:ext cx="444622" cy="444622"/>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600" b="1" dirty="0">
                <a:solidFill>
                  <a:schemeClr val="bg2"/>
                </a:solidFill>
                <a:latin typeface="+mj-lt"/>
              </a:rPr>
              <a:t>1</a:t>
            </a:r>
          </a:p>
        </p:txBody>
      </p:sp>
      <p:sp>
        <p:nvSpPr>
          <p:cNvPr id="9" name="TextBox 8">
            <a:extLst>
              <a:ext uri="{FF2B5EF4-FFF2-40B4-BE49-F238E27FC236}">
                <a16:creationId xmlns:a16="http://schemas.microsoft.com/office/drawing/2014/main" id="{73FFAAC6-57BA-0355-0557-68F1B9359175}"/>
              </a:ext>
            </a:extLst>
          </p:cNvPr>
          <p:cNvSpPr txBox="1">
            <a:spLocks/>
          </p:cNvSpPr>
          <p:nvPr/>
        </p:nvSpPr>
        <p:spPr>
          <a:xfrm>
            <a:off x="1135403" y="1925569"/>
            <a:ext cx="2722141" cy="442014"/>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dirty="0">
                <a:sym typeface="Encode Sans Semi Condensed"/>
              </a:rPr>
              <a:t>Lorem Ipsum</a:t>
            </a:r>
          </a:p>
        </p:txBody>
      </p:sp>
      <p:sp>
        <p:nvSpPr>
          <p:cNvPr id="16" name="Rectangle: Rounded Corners 15">
            <a:extLst>
              <a:ext uri="{FF2B5EF4-FFF2-40B4-BE49-F238E27FC236}">
                <a16:creationId xmlns:a16="http://schemas.microsoft.com/office/drawing/2014/main" id="{DCD703E3-8140-A12D-1CEF-C9F97FE3066D}"/>
              </a:ext>
            </a:extLst>
          </p:cNvPr>
          <p:cNvSpPr>
            <a:spLocks/>
          </p:cNvSpPr>
          <p:nvPr/>
        </p:nvSpPr>
        <p:spPr>
          <a:xfrm>
            <a:off x="554733" y="3330203"/>
            <a:ext cx="3697954" cy="631313"/>
          </a:xfrm>
          <a:prstGeom prst="roundRect">
            <a:avLst>
              <a:gd name="adj" fmla="val 50000"/>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sz="1200" dirty="0">
              <a:solidFill>
                <a:schemeClr val="dk1"/>
              </a:solidFill>
              <a:latin typeface="+mj-lt"/>
            </a:endParaRPr>
          </a:p>
        </p:txBody>
      </p:sp>
      <p:sp>
        <p:nvSpPr>
          <p:cNvPr id="17" name="TextBox 16">
            <a:extLst>
              <a:ext uri="{FF2B5EF4-FFF2-40B4-BE49-F238E27FC236}">
                <a16:creationId xmlns:a16="http://schemas.microsoft.com/office/drawing/2014/main" id="{BC90C8A3-1DC6-6D20-C0FA-41AF88E10C38}"/>
              </a:ext>
            </a:extLst>
          </p:cNvPr>
          <p:cNvSpPr txBox="1">
            <a:spLocks/>
          </p:cNvSpPr>
          <p:nvPr/>
        </p:nvSpPr>
        <p:spPr>
          <a:xfrm>
            <a:off x="1135403" y="3982291"/>
            <a:ext cx="3117284" cy="783669"/>
          </a:xfrm>
          <a:prstGeom prst="rect">
            <a:avLst/>
          </a:prstGeom>
          <a:noFill/>
          <a:ln>
            <a:noFill/>
          </a:ln>
        </p:spPr>
        <p:txBody>
          <a:bodyPr vert="horz" wrap="square" rtlCol="0">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18" name="Oval 17">
            <a:extLst>
              <a:ext uri="{FF2B5EF4-FFF2-40B4-BE49-F238E27FC236}">
                <a16:creationId xmlns:a16="http://schemas.microsoft.com/office/drawing/2014/main" id="{C9431081-D70E-C31A-9B7C-E97B9E4F3ED3}"/>
              </a:ext>
            </a:extLst>
          </p:cNvPr>
          <p:cNvSpPr>
            <a:spLocks/>
          </p:cNvSpPr>
          <p:nvPr/>
        </p:nvSpPr>
        <p:spPr>
          <a:xfrm>
            <a:off x="690781" y="3423548"/>
            <a:ext cx="444622" cy="444622"/>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600" b="1" dirty="0">
                <a:solidFill>
                  <a:schemeClr val="bg2"/>
                </a:solidFill>
                <a:latin typeface="+mj-lt"/>
              </a:rPr>
              <a:t>2</a:t>
            </a:r>
          </a:p>
        </p:txBody>
      </p:sp>
      <p:sp>
        <p:nvSpPr>
          <p:cNvPr id="19" name="TextBox 18">
            <a:extLst>
              <a:ext uri="{FF2B5EF4-FFF2-40B4-BE49-F238E27FC236}">
                <a16:creationId xmlns:a16="http://schemas.microsoft.com/office/drawing/2014/main" id="{799C37F4-215E-14A8-6F87-2A439F6373E0}"/>
              </a:ext>
            </a:extLst>
          </p:cNvPr>
          <p:cNvSpPr txBox="1">
            <a:spLocks/>
          </p:cNvSpPr>
          <p:nvPr/>
        </p:nvSpPr>
        <p:spPr>
          <a:xfrm>
            <a:off x="1135403" y="3424852"/>
            <a:ext cx="2722141" cy="442014"/>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dirty="0">
                <a:sym typeface="Encode Sans Semi Condensed"/>
              </a:rPr>
              <a:t>Lorem Ipsum</a:t>
            </a:r>
          </a:p>
        </p:txBody>
      </p:sp>
      <p:sp>
        <p:nvSpPr>
          <p:cNvPr id="21" name="Rectangle: Rounded Corners 20">
            <a:extLst>
              <a:ext uri="{FF2B5EF4-FFF2-40B4-BE49-F238E27FC236}">
                <a16:creationId xmlns:a16="http://schemas.microsoft.com/office/drawing/2014/main" id="{881004DC-B37F-012E-705C-B3969C0CD394}"/>
              </a:ext>
            </a:extLst>
          </p:cNvPr>
          <p:cNvSpPr>
            <a:spLocks/>
          </p:cNvSpPr>
          <p:nvPr/>
        </p:nvSpPr>
        <p:spPr>
          <a:xfrm>
            <a:off x="554732" y="4829487"/>
            <a:ext cx="3697954" cy="631313"/>
          </a:xfrm>
          <a:prstGeom prst="roundRect">
            <a:avLst>
              <a:gd name="adj" fmla="val 500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sz="1200" dirty="0">
              <a:solidFill>
                <a:schemeClr val="dk1"/>
              </a:solidFill>
              <a:latin typeface="+mj-lt"/>
            </a:endParaRPr>
          </a:p>
        </p:txBody>
      </p:sp>
      <p:sp>
        <p:nvSpPr>
          <p:cNvPr id="22" name="TextBox 21">
            <a:extLst>
              <a:ext uri="{FF2B5EF4-FFF2-40B4-BE49-F238E27FC236}">
                <a16:creationId xmlns:a16="http://schemas.microsoft.com/office/drawing/2014/main" id="{05794C3B-D0BF-7955-65E5-4C4943C4179E}"/>
              </a:ext>
            </a:extLst>
          </p:cNvPr>
          <p:cNvSpPr txBox="1">
            <a:spLocks/>
          </p:cNvSpPr>
          <p:nvPr/>
        </p:nvSpPr>
        <p:spPr>
          <a:xfrm>
            <a:off x="1135402" y="5467061"/>
            <a:ext cx="3117284" cy="783669"/>
          </a:xfrm>
          <a:prstGeom prst="rect">
            <a:avLst/>
          </a:prstGeom>
          <a:noFill/>
          <a:ln>
            <a:noFill/>
          </a:ln>
        </p:spPr>
        <p:txBody>
          <a:bodyPr vert="horz" wrap="square" rtlCol="0">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23" name="Oval 22">
            <a:extLst>
              <a:ext uri="{FF2B5EF4-FFF2-40B4-BE49-F238E27FC236}">
                <a16:creationId xmlns:a16="http://schemas.microsoft.com/office/drawing/2014/main" id="{FF694690-AF8A-2E59-A756-7D28C5966F54}"/>
              </a:ext>
            </a:extLst>
          </p:cNvPr>
          <p:cNvSpPr>
            <a:spLocks/>
          </p:cNvSpPr>
          <p:nvPr/>
        </p:nvSpPr>
        <p:spPr>
          <a:xfrm>
            <a:off x="690780" y="4922832"/>
            <a:ext cx="444622" cy="444622"/>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600" b="1" dirty="0">
                <a:solidFill>
                  <a:schemeClr val="bg2"/>
                </a:solidFill>
                <a:latin typeface="+mj-lt"/>
              </a:rPr>
              <a:t>3</a:t>
            </a:r>
          </a:p>
        </p:txBody>
      </p:sp>
      <p:sp>
        <p:nvSpPr>
          <p:cNvPr id="24" name="TextBox 23">
            <a:extLst>
              <a:ext uri="{FF2B5EF4-FFF2-40B4-BE49-F238E27FC236}">
                <a16:creationId xmlns:a16="http://schemas.microsoft.com/office/drawing/2014/main" id="{447889E2-6F38-7035-F29F-7A771500CA50}"/>
              </a:ext>
            </a:extLst>
          </p:cNvPr>
          <p:cNvSpPr txBox="1">
            <a:spLocks/>
          </p:cNvSpPr>
          <p:nvPr/>
        </p:nvSpPr>
        <p:spPr>
          <a:xfrm>
            <a:off x="1135402" y="4924136"/>
            <a:ext cx="2722141" cy="442014"/>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dirty="0">
                <a:sym typeface="Encode Sans Semi Condensed"/>
              </a:rPr>
              <a:t>Lorem Ipsum</a:t>
            </a:r>
          </a:p>
        </p:txBody>
      </p:sp>
    </p:spTree>
    <p:custDataLst>
      <p:tags r:id="rId1"/>
    </p:custDataLst>
    <p:extLst>
      <p:ext uri="{BB962C8B-B14F-4D97-AF65-F5344CB8AC3E}">
        <p14:creationId xmlns:p14="http://schemas.microsoft.com/office/powerpoint/2010/main" val="2628636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graphicFrame>
        <p:nvGraphicFramePr>
          <p:cNvPr id="7" name="Chart 6">
            <a:extLst>
              <a:ext uri="{FF2B5EF4-FFF2-40B4-BE49-F238E27FC236}">
                <a16:creationId xmlns:a16="http://schemas.microsoft.com/office/drawing/2014/main" id="{7791D9A5-0A6C-88E8-89C6-ED79E24C6216}"/>
              </a:ext>
            </a:extLst>
          </p:cNvPr>
          <p:cNvGraphicFramePr/>
          <p:nvPr>
            <p:extLst>
              <p:ext uri="{D42A27DB-BD31-4B8C-83A1-F6EECF244321}">
                <p14:modId xmlns:p14="http://schemas.microsoft.com/office/powerpoint/2010/main" val="3797756866"/>
              </p:ext>
            </p:extLst>
          </p:nvPr>
        </p:nvGraphicFramePr>
        <p:xfrm>
          <a:off x="4861591" y="1572280"/>
          <a:ext cx="6775669" cy="4693161"/>
        </p:xfrm>
        <a:graphic>
          <a:graphicData uri="http://schemas.openxmlformats.org/drawingml/2006/chart">
            <c:chart xmlns:c="http://schemas.openxmlformats.org/drawingml/2006/chart" xmlns:r="http://schemas.openxmlformats.org/officeDocument/2006/relationships" r:id="rId4"/>
          </a:graphicData>
        </a:graphic>
      </p:graphicFrame>
      <p:grpSp>
        <p:nvGrpSpPr>
          <p:cNvPr id="13" name="Group 12">
            <a:extLst>
              <a:ext uri="{FF2B5EF4-FFF2-40B4-BE49-F238E27FC236}">
                <a16:creationId xmlns:a16="http://schemas.microsoft.com/office/drawing/2014/main" id="{F8D7D463-5F47-5E4D-8821-42A7F8B684F0}"/>
              </a:ext>
            </a:extLst>
          </p:cNvPr>
          <p:cNvGrpSpPr/>
          <p:nvPr/>
        </p:nvGrpSpPr>
        <p:grpSpPr>
          <a:xfrm>
            <a:off x="554732" y="1857832"/>
            <a:ext cx="3624146" cy="4122057"/>
            <a:chOff x="554732" y="2017486"/>
            <a:chExt cx="3624146" cy="4122057"/>
          </a:xfrm>
        </p:grpSpPr>
        <p:sp>
          <p:nvSpPr>
            <p:cNvPr id="10" name="Rectangle 9">
              <a:extLst>
                <a:ext uri="{FF2B5EF4-FFF2-40B4-BE49-F238E27FC236}">
                  <a16:creationId xmlns:a16="http://schemas.microsoft.com/office/drawing/2014/main" id="{4610E87E-DC1E-4626-9D5D-8457021BD921}"/>
                </a:ext>
              </a:extLst>
            </p:cNvPr>
            <p:cNvSpPr/>
            <p:nvPr/>
          </p:nvSpPr>
          <p:spPr>
            <a:xfrm>
              <a:off x="554732" y="2017486"/>
              <a:ext cx="3624146" cy="4122057"/>
            </a:xfrm>
            <a:prstGeom prst="rect">
              <a:avLst/>
            </a:prstGeom>
            <a:solidFill>
              <a:schemeClr val="accent2">
                <a:lumMod val="20000"/>
                <a:lumOff val="80000"/>
              </a:schemeClr>
            </a:solidFill>
            <a:ln/>
          </p:spPr>
          <p:style>
            <a:lnRef idx="3">
              <a:schemeClr val="lt1"/>
            </a:lnRef>
            <a:fillRef idx="1">
              <a:schemeClr val="accent2"/>
            </a:fillRef>
            <a:effectRef idx="1">
              <a:schemeClr val="accent2"/>
            </a:effectRef>
            <a:fontRef idx="minor">
              <a:schemeClr val="lt1"/>
            </a:fontRef>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Neue Medium"/>
              </a:endParaRPr>
            </a:p>
          </p:txBody>
        </p:sp>
        <p:graphicFrame>
          <p:nvGraphicFramePr>
            <p:cNvPr id="11" name="Chart 10">
              <a:extLst>
                <a:ext uri="{FF2B5EF4-FFF2-40B4-BE49-F238E27FC236}">
                  <a16:creationId xmlns:a16="http://schemas.microsoft.com/office/drawing/2014/main" id="{72025E4D-C063-5078-736A-6EC36EF105BB}"/>
                </a:ext>
              </a:extLst>
            </p:cNvPr>
            <p:cNvGraphicFramePr/>
            <p:nvPr>
              <p:extLst>
                <p:ext uri="{D42A27DB-BD31-4B8C-83A1-F6EECF244321}">
                  <p14:modId xmlns:p14="http://schemas.microsoft.com/office/powerpoint/2010/main" val="265478234"/>
                </p:ext>
              </p:extLst>
            </p:nvPr>
          </p:nvGraphicFramePr>
          <p:xfrm>
            <a:off x="1054144" y="2402962"/>
            <a:ext cx="2625322" cy="3351105"/>
          </p:xfrm>
          <a:graphic>
            <a:graphicData uri="http://schemas.openxmlformats.org/drawingml/2006/chart">
              <c:chart xmlns:c="http://schemas.openxmlformats.org/drawingml/2006/chart" xmlns:r="http://schemas.openxmlformats.org/officeDocument/2006/relationships" r:id="rId5"/>
            </a:graphicData>
          </a:graphic>
        </p:graphicFrame>
      </p:grpSp>
    </p:spTree>
    <p:custDataLst>
      <p:tags r:id="rId1"/>
    </p:custDataLst>
    <p:extLst>
      <p:ext uri="{BB962C8B-B14F-4D97-AF65-F5344CB8AC3E}">
        <p14:creationId xmlns:p14="http://schemas.microsoft.com/office/powerpoint/2010/main" val="1189255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graphicFrame>
        <p:nvGraphicFramePr>
          <p:cNvPr id="7" name="Chart 6">
            <a:extLst>
              <a:ext uri="{FF2B5EF4-FFF2-40B4-BE49-F238E27FC236}">
                <a16:creationId xmlns:a16="http://schemas.microsoft.com/office/drawing/2014/main" id="{7791D9A5-0A6C-88E8-89C6-ED79E24C6216}"/>
              </a:ext>
            </a:extLst>
          </p:cNvPr>
          <p:cNvGraphicFramePr/>
          <p:nvPr>
            <p:extLst>
              <p:ext uri="{D42A27DB-BD31-4B8C-83A1-F6EECF244321}">
                <p14:modId xmlns:p14="http://schemas.microsoft.com/office/powerpoint/2010/main" val="2113230789"/>
              </p:ext>
            </p:extLst>
          </p:nvPr>
        </p:nvGraphicFramePr>
        <p:xfrm>
          <a:off x="4861591" y="1572280"/>
          <a:ext cx="6775669" cy="4693161"/>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9">
            <a:extLst>
              <a:ext uri="{FF2B5EF4-FFF2-40B4-BE49-F238E27FC236}">
                <a16:creationId xmlns:a16="http://schemas.microsoft.com/office/drawing/2014/main" id="{4610E87E-DC1E-4626-9D5D-8457021BD921}"/>
              </a:ext>
            </a:extLst>
          </p:cNvPr>
          <p:cNvSpPr/>
          <p:nvPr/>
        </p:nvSpPr>
        <p:spPr>
          <a:xfrm>
            <a:off x="554732" y="1897284"/>
            <a:ext cx="4004016" cy="4043153"/>
          </a:xfrm>
          <a:prstGeom prst="rect">
            <a:avLst/>
          </a:prstGeom>
          <a:solidFill>
            <a:schemeClr val="accent2">
              <a:lumMod val="20000"/>
              <a:lumOff val="80000"/>
            </a:schemeClr>
          </a:solidFill>
          <a:ln/>
        </p:spPr>
        <p:style>
          <a:lnRef idx="3">
            <a:schemeClr val="lt1"/>
          </a:lnRef>
          <a:fillRef idx="1">
            <a:schemeClr val="accent2"/>
          </a:fillRef>
          <a:effectRef idx="1">
            <a:schemeClr val="accent2"/>
          </a:effectRef>
          <a:fontRef idx="minor">
            <a:schemeClr val="lt1"/>
          </a:fontRef>
        </p:style>
        <p:txBody>
          <a:bodyPr rot="0" spcFirstLastPara="1" vertOverflow="overflow" horzOverflow="overflow" vert="horz" wrap="square" lIns="182880" tIns="182880" rIns="91440" bIns="91440" numCol="1" spcCol="38100" rtlCol="0" anchor="t">
            <a:noAutofit/>
          </a:bodyPr>
          <a:lstStyle/>
          <a:p>
            <a:pPr marL="280988" indent="-280988" defTabSz="825500" hangingPunct="0">
              <a:buFont typeface="+mj-lt"/>
              <a:buAutoNum type="arabicPeriod"/>
            </a:pPr>
            <a:r>
              <a:rPr kumimoji="0" lang="en-US" sz="1400" b="0" i="0" u="none" strike="noStrike" kern="1200" cap="none" spc="0" normalizeH="0" baseline="0" noProof="0" dirty="0">
                <a:ln>
                  <a:noFill/>
                </a:ln>
                <a:solidFill>
                  <a:srgbClr val="000000"/>
                </a:solidFill>
                <a:effectLst/>
                <a:uLnTx/>
                <a:uFillTx/>
                <a:latin typeface="+mj-lt"/>
              </a:rPr>
              <a:t>Etiam vitae quam quis leo pulvinar lacinia at quis odio. Nullam sed nisi </a:t>
            </a:r>
            <a:r>
              <a:rPr lang="en-US" sz="1400" dirty="0">
                <a:solidFill>
                  <a:srgbClr val="000000"/>
                </a:solidFill>
                <a:latin typeface="+mj-lt"/>
              </a:rPr>
              <a:t>fry. </a:t>
            </a:r>
          </a:p>
          <a:p>
            <a:pPr marL="514350" indent="-514350" defTabSz="825500" hangingPunct="0">
              <a:buFont typeface="+mj-lt"/>
              <a:buAutoNum type="arabicPeriod"/>
            </a:pPr>
            <a:endParaRPr lang="en-US" sz="1300" dirty="0">
              <a:solidFill>
                <a:srgbClr val="FFFFFF"/>
              </a:solidFill>
              <a:sym typeface="Helvetica Neue Medium"/>
            </a:endParaRPr>
          </a:p>
          <a:p>
            <a:pPr marL="280988" indent="-280988" defTabSz="825500" hangingPunct="0">
              <a:buFont typeface="+mj-lt"/>
              <a:buAutoNum type="arabicPeriod"/>
            </a:pPr>
            <a:r>
              <a:rPr kumimoji="0" lang="en-US" sz="1400" b="0" i="0" u="none" strike="noStrike" kern="1200" cap="none" spc="0" normalizeH="0" baseline="0" noProof="0" dirty="0">
                <a:ln>
                  <a:noFill/>
                </a:ln>
                <a:solidFill>
                  <a:srgbClr val="000000"/>
                </a:solidFill>
                <a:effectLst/>
                <a:uLnTx/>
                <a:uFillTx/>
                <a:latin typeface="+mj-lt"/>
              </a:rPr>
              <a:t>Etiam vitae quam quis leo pulvinar lacinia at quis odio. Nullam sed nisi </a:t>
            </a:r>
            <a:r>
              <a:rPr lang="en-US" sz="1400" dirty="0">
                <a:solidFill>
                  <a:srgbClr val="000000"/>
                </a:solidFill>
                <a:latin typeface="+mj-lt"/>
              </a:rPr>
              <a:t>fry. </a:t>
            </a:r>
          </a:p>
          <a:p>
            <a:pPr marL="280988" indent="-280988" defTabSz="825500" hangingPunct="0">
              <a:buFont typeface="+mj-lt"/>
              <a:buAutoNum type="arabicPeriod"/>
            </a:pPr>
            <a:endParaRPr kumimoji="0" lang="en-US" sz="1400" b="0" i="0" u="none" strike="noStrike" kern="1200" cap="none" spc="0" normalizeH="0" baseline="0" noProof="0" dirty="0">
              <a:ln>
                <a:noFill/>
              </a:ln>
              <a:solidFill>
                <a:srgbClr val="000000"/>
              </a:solidFill>
              <a:effectLst/>
              <a:uLnTx/>
              <a:uFillTx/>
              <a:latin typeface="+mj-lt"/>
            </a:endParaRPr>
          </a:p>
          <a:p>
            <a:pPr marL="280988" indent="-280988" defTabSz="825500" hangingPunct="0">
              <a:buFont typeface="+mj-lt"/>
              <a:buAutoNum type="arabicPeriod"/>
            </a:pPr>
            <a:r>
              <a:rPr kumimoji="0" lang="en-US" sz="1400" b="0" i="0" u="none" strike="noStrike" kern="1200" cap="none" spc="0" normalizeH="0" baseline="0" noProof="0" dirty="0">
                <a:ln>
                  <a:noFill/>
                </a:ln>
                <a:solidFill>
                  <a:srgbClr val="000000"/>
                </a:solidFill>
                <a:effectLst/>
                <a:uLnTx/>
                <a:uFillTx/>
                <a:latin typeface="+mj-lt"/>
              </a:rPr>
              <a:t>Etiam vitae quam quis leo pulvinar lacinia at quis odio. Nullam sed nisi </a:t>
            </a:r>
            <a:r>
              <a:rPr lang="en-US" sz="1400" dirty="0">
                <a:solidFill>
                  <a:srgbClr val="000000"/>
                </a:solidFill>
                <a:latin typeface="+mj-lt"/>
              </a:rPr>
              <a:t>fry. </a:t>
            </a:r>
          </a:p>
          <a:p>
            <a:pPr marL="280988" indent="-280988" defTabSz="825500" hangingPunct="0">
              <a:buFont typeface="+mj-lt"/>
              <a:buAutoNum type="arabicPeriod"/>
            </a:pPr>
            <a:endParaRPr kumimoji="0" lang="en-US" sz="1400" b="0" i="0" u="none" strike="noStrike" kern="1200" cap="none" spc="0" normalizeH="0" baseline="0" noProof="0" dirty="0">
              <a:ln>
                <a:noFill/>
              </a:ln>
              <a:solidFill>
                <a:srgbClr val="000000"/>
              </a:solidFill>
              <a:effectLst/>
              <a:uLnTx/>
              <a:uFillTx/>
              <a:latin typeface="+mj-lt"/>
            </a:endParaRPr>
          </a:p>
          <a:p>
            <a:pPr marL="280988" indent="-280988" defTabSz="825500" hangingPunct="0">
              <a:buFont typeface="+mj-lt"/>
              <a:buAutoNum type="arabicPeriod"/>
            </a:pPr>
            <a:r>
              <a:rPr kumimoji="0" lang="en-US" sz="1400" b="0" i="0" u="none" strike="noStrike" kern="1200" cap="none" spc="0" normalizeH="0" baseline="0" noProof="0" dirty="0">
                <a:ln>
                  <a:noFill/>
                </a:ln>
                <a:solidFill>
                  <a:srgbClr val="000000"/>
                </a:solidFill>
                <a:effectLst/>
                <a:uLnTx/>
                <a:uFillTx/>
                <a:latin typeface="+mj-lt"/>
              </a:rPr>
              <a:t>Etiam vitae quam quis leo pulvinar lacinia at quis odio. Nullam sed nisi </a:t>
            </a:r>
            <a:r>
              <a:rPr lang="en-US" sz="1400" dirty="0">
                <a:solidFill>
                  <a:srgbClr val="000000"/>
                </a:solidFill>
                <a:latin typeface="+mj-lt"/>
              </a:rPr>
              <a:t>fry. </a:t>
            </a:r>
          </a:p>
          <a:p>
            <a:pPr marL="280988" indent="-280988" defTabSz="825500" hangingPunct="0">
              <a:buFont typeface="+mj-lt"/>
              <a:buAutoNum type="arabicPeriod"/>
            </a:pPr>
            <a:endParaRPr kumimoji="0" lang="en-US" sz="1400" b="0" i="0" u="none" strike="noStrike" kern="1200" cap="none" spc="0" normalizeH="0" baseline="0" noProof="0" dirty="0">
              <a:ln>
                <a:noFill/>
              </a:ln>
              <a:solidFill>
                <a:srgbClr val="000000"/>
              </a:solidFill>
              <a:effectLst/>
              <a:uLnTx/>
              <a:uFillTx/>
              <a:latin typeface="+mj-lt"/>
            </a:endParaRPr>
          </a:p>
          <a:p>
            <a:pPr marL="280988" indent="-280988" defTabSz="825500" hangingPunct="0">
              <a:buFont typeface="+mj-lt"/>
              <a:buAutoNum type="arabicPeriod"/>
            </a:pPr>
            <a:r>
              <a:rPr kumimoji="0" lang="en-US" sz="1400" b="0" i="0" u="none" strike="noStrike" kern="1200" cap="none" spc="0" normalizeH="0" baseline="0" noProof="0" dirty="0">
                <a:ln>
                  <a:noFill/>
                </a:ln>
                <a:solidFill>
                  <a:srgbClr val="000000"/>
                </a:solidFill>
                <a:effectLst/>
                <a:uLnTx/>
                <a:uFillTx/>
                <a:latin typeface="+mj-lt"/>
              </a:rPr>
              <a:t>Etiam vitae quam quis leo pulvinar lacinia at quis odio. Nullam sed nisi </a:t>
            </a:r>
            <a:r>
              <a:rPr lang="en-US" sz="1400" dirty="0">
                <a:solidFill>
                  <a:srgbClr val="000000"/>
                </a:solidFill>
                <a:latin typeface="+mj-lt"/>
              </a:rPr>
              <a:t>fry. </a:t>
            </a:r>
            <a:endParaRPr kumimoji="0" lang="en-US" sz="1400" b="0" i="0" u="none" strike="noStrike" kern="1200" cap="none" spc="0" normalizeH="0" baseline="0" noProof="0" dirty="0">
              <a:ln>
                <a:noFill/>
              </a:ln>
              <a:solidFill>
                <a:srgbClr val="000000"/>
              </a:solidFill>
              <a:effectLst/>
              <a:uLnTx/>
              <a:uFillTx/>
              <a:latin typeface="+mj-lt"/>
            </a:endParaRPr>
          </a:p>
          <a:p>
            <a:pPr marL="280988" indent="-280988" defTabSz="825500" hangingPunct="0">
              <a:buFont typeface="+mj-lt"/>
              <a:buAutoNum type="arabicPeriod"/>
            </a:pPr>
            <a:endParaRPr lang="en-US" sz="1400" dirty="0">
              <a:solidFill>
                <a:srgbClr val="000000"/>
              </a:solidFill>
              <a:latin typeface="+mj-lt"/>
            </a:endParaRPr>
          </a:p>
          <a:p>
            <a:pPr marL="280988" indent="-280988" defTabSz="825500" hangingPunct="0">
              <a:buFont typeface="+mj-lt"/>
              <a:buAutoNum type="arabicPeriod"/>
            </a:pPr>
            <a:r>
              <a:rPr kumimoji="0" lang="en-US" sz="1400" b="0" i="0" u="none" strike="noStrike" kern="1200" cap="none" spc="0" normalizeH="0" baseline="0" noProof="0" dirty="0">
                <a:ln>
                  <a:noFill/>
                </a:ln>
                <a:solidFill>
                  <a:srgbClr val="000000"/>
                </a:solidFill>
                <a:effectLst/>
                <a:uLnTx/>
                <a:uFillTx/>
                <a:latin typeface="+mj-lt"/>
              </a:rPr>
              <a:t>Etiam vitae quam quis leo pulvinar lacinia at quis odio. Nullam sed nisi </a:t>
            </a:r>
            <a:r>
              <a:rPr lang="en-US" sz="1400" dirty="0">
                <a:solidFill>
                  <a:srgbClr val="000000"/>
                </a:solidFill>
                <a:latin typeface="+mj-lt"/>
              </a:rPr>
              <a:t>fry. </a:t>
            </a:r>
            <a:endParaRPr kumimoji="0" lang="en-US" sz="1400" b="0" i="0" u="none" strike="noStrike" kern="1200" cap="none" spc="0" normalizeH="0" baseline="0" noProof="0" dirty="0">
              <a:ln>
                <a:noFill/>
              </a:ln>
              <a:solidFill>
                <a:srgbClr val="000000"/>
              </a:solidFill>
              <a:effectLst/>
              <a:uLnTx/>
              <a:uFillTx/>
              <a:latin typeface="+mj-lt"/>
            </a:endParaRPr>
          </a:p>
          <a:p>
            <a:pPr marL="514350" indent="-514350" defTabSz="825500" hangingPunct="0">
              <a:buFont typeface="+mj-lt"/>
              <a:buAutoNum type="arabicPeriod"/>
            </a:pPr>
            <a:endParaRPr kumimoji="0" lang="en-US" sz="1400" b="0" i="0" u="none" strike="noStrike" kern="1200" cap="none" spc="0" normalizeH="0" baseline="0" noProof="0" dirty="0">
              <a:ln>
                <a:noFill/>
              </a:ln>
              <a:solidFill>
                <a:srgbClr val="000000"/>
              </a:solidFill>
              <a:effectLst/>
              <a:uLnTx/>
              <a:uFillTx/>
              <a:latin typeface="+mj-lt"/>
            </a:endParaRPr>
          </a:p>
        </p:txBody>
      </p:sp>
    </p:spTree>
    <p:custDataLst>
      <p:tags r:id="rId1"/>
    </p:custDataLst>
    <p:extLst>
      <p:ext uri="{BB962C8B-B14F-4D97-AF65-F5344CB8AC3E}">
        <p14:creationId xmlns:p14="http://schemas.microsoft.com/office/powerpoint/2010/main" val="2229564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3" name="Freeform: Shape 2">
            <a:extLst>
              <a:ext uri="{FF2B5EF4-FFF2-40B4-BE49-F238E27FC236}">
                <a16:creationId xmlns:a16="http://schemas.microsoft.com/office/drawing/2014/main" id="{A2845DA5-3E14-00E9-647E-2F71DDEFFBD4}"/>
              </a:ext>
            </a:extLst>
          </p:cNvPr>
          <p:cNvSpPr>
            <a:spLocks/>
          </p:cNvSpPr>
          <p:nvPr/>
        </p:nvSpPr>
        <p:spPr>
          <a:xfrm>
            <a:off x="1009896" y="1990079"/>
            <a:ext cx="1695644" cy="1418128"/>
          </a:xfrm>
          <a:custGeom>
            <a:avLst/>
            <a:gdLst>
              <a:gd name="connsiteX0" fmla="*/ 3260925 w 3257794"/>
              <a:gd name="connsiteY0" fmla="*/ 1166251 h 2724611"/>
              <a:gd name="connsiteX1" fmla="*/ 3260925 w 3257794"/>
              <a:gd name="connsiteY1" fmla="*/ 0 h 2724611"/>
              <a:gd name="connsiteX2" fmla="*/ 0 w 3257794"/>
              <a:gd name="connsiteY2" fmla="*/ 2368309 h 2724611"/>
              <a:gd name="connsiteX3" fmla="*/ 1109460 w 3257794"/>
              <a:gd name="connsiteY3" fmla="*/ 2728770 h 2724611"/>
              <a:gd name="connsiteX4" fmla="*/ 3260925 w 3257794"/>
              <a:gd name="connsiteY4" fmla="*/ 1166251 h 2724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94" h="2724611">
                <a:moveTo>
                  <a:pt x="3260925" y="1166251"/>
                </a:moveTo>
                <a:lnTo>
                  <a:pt x="3260925" y="0"/>
                </a:lnTo>
                <a:cubicBezTo>
                  <a:pt x="1737637" y="245"/>
                  <a:pt x="446504" y="993872"/>
                  <a:pt x="0" y="2368309"/>
                </a:cubicBezTo>
                <a:lnTo>
                  <a:pt x="1109460" y="2728770"/>
                </a:lnTo>
                <a:cubicBezTo>
                  <a:pt x="1404080" y="1822017"/>
                  <a:pt x="2255901" y="1166447"/>
                  <a:pt x="3260925" y="1166251"/>
                </a:cubicBezTo>
                <a:close/>
              </a:path>
            </a:pathLst>
          </a:custGeom>
          <a:solidFill>
            <a:schemeClr val="accent1"/>
          </a:solidFill>
          <a:ln w="9525"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2"/>
              </a:solidFill>
              <a:effectLst/>
              <a:uLnTx/>
              <a:uFillTx/>
              <a:latin typeface="Calibri" panose="020F0502020204030204" pitchFamily="34" charset="0"/>
            </a:endParaRPr>
          </a:p>
        </p:txBody>
      </p:sp>
      <p:sp>
        <p:nvSpPr>
          <p:cNvPr id="4" name="Freeform: Shape 3">
            <a:extLst>
              <a:ext uri="{FF2B5EF4-FFF2-40B4-BE49-F238E27FC236}">
                <a16:creationId xmlns:a16="http://schemas.microsoft.com/office/drawing/2014/main" id="{FB6CDC8C-D6B5-00EE-717B-8E780337A570}"/>
              </a:ext>
            </a:extLst>
          </p:cNvPr>
          <p:cNvSpPr>
            <a:spLocks/>
          </p:cNvSpPr>
          <p:nvPr/>
        </p:nvSpPr>
        <p:spPr>
          <a:xfrm>
            <a:off x="1658111" y="4726965"/>
            <a:ext cx="2097914" cy="830000"/>
          </a:xfrm>
          <a:custGeom>
            <a:avLst/>
            <a:gdLst>
              <a:gd name="connsiteX0" fmla="*/ 2016017 w 4030664"/>
              <a:gd name="connsiteY0" fmla="*/ 432416 h 1594656"/>
              <a:gd name="connsiteX1" fmla="*/ 685555 w 4030664"/>
              <a:gd name="connsiteY1" fmla="*/ 0 h 1594656"/>
              <a:gd name="connsiteX2" fmla="*/ 0 w 4030664"/>
              <a:gd name="connsiteY2" fmla="*/ 943587 h 1594656"/>
              <a:gd name="connsiteX3" fmla="*/ 2015968 w 4030664"/>
              <a:gd name="connsiteY3" fmla="*/ 1598668 h 1594656"/>
              <a:gd name="connsiteX4" fmla="*/ 4031252 w 4030664"/>
              <a:gd name="connsiteY4" fmla="*/ 944125 h 1594656"/>
              <a:gd name="connsiteX5" fmla="*/ 3345696 w 4030664"/>
              <a:gd name="connsiteY5" fmla="*/ 538 h 1594656"/>
              <a:gd name="connsiteX6" fmla="*/ 2016017 w 4030664"/>
              <a:gd name="connsiteY6" fmla="*/ 432416 h 1594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0664" h="1594656">
                <a:moveTo>
                  <a:pt x="2016017" y="432416"/>
                </a:moveTo>
                <a:cubicBezTo>
                  <a:pt x="1518739" y="432416"/>
                  <a:pt x="1058930" y="271972"/>
                  <a:pt x="685555" y="0"/>
                </a:cubicBezTo>
                <a:lnTo>
                  <a:pt x="0" y="943587"/>
                </a:lnTo>
                <a:cubicBezTo>
                  <a:pt x="565810" y="1355605"/>
                  <a:pt x="1262518" y="1598668"/>
                  <a:pt x="2015968" y="1598668"/>
                </a:cubicBezTo>
                <a:cubicBezTo>
                  <a:pt x="2769125" y="1598668"/>
                  <a:pt x="3465589" y="1355800"/>
                  <a:pt x="4031252" y="944125"/>
                </a:cubicBezTo>
                <a:lnTo>
                  <a:pt x="3345696" y="538"/>
                </a:lnTo>
                <a:cubicBezTo>
                  <a:pt x="2972518" y="272168"/>
                  <a:pt x="2513002" y="432416"/>
                  <a:pt x="2016017" y="432416"/>
                </a:cubicBezTo>
                <a:close/>
              </a:path>
            </a:pathLst>
          </a:custGeom>
          <a:solidFill>
            <a:schemeClr val="accent1"/>
          </a:solidFill>
          <a:ln w="9525"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2"/>
              </a:solidFill>
              <a:effectLst/>
              <a:uLnTx/>
              <a:uFillTx/>
              <a:latin typeface="Calibri" panose="020F0502020204030204" pitchFamily="34" charset="0"/>
            </a:endParaRPr>
          </a:p>
        </p:txBody>
      </p:sp>
      <p:sp>
        <p:nvSpPr>
          <p:cNvPr id="6" name="Freeform: Shape 5">
            <a:extLst>
              <a:ext uri="{FF2B5EF4-FFF2-40B4-BE49-F238E27FC236}">
                <a16:creationId xmlns:a16="http://schemas.microsoft.com/office/drawing/2014/main" id="{819EB221-9559-36F4-3AF1-7C1E12640315}"/>
              </a:ext>
            </a:extLst>
          </p:cNvPr>
          <p:cNvSpPr>
            <a:spLocks/>
          </p:cNvSpPr>
          <p:nvPr/>
        </p:nvSpPr>
        <p:spPr>
          <a:xfrm>
            <a:off x="2707144" y="1990080"/>
            <a:ext cx="1695644" cy="1418128"/>
          </a:xfrm>
          <a:custGeom>
            <a:avLst/>
            <a:gdLst>
              <a:gd name="connsiteX0" fmla="*/ 538 w 3257794"/>
              <a:gd name="connsiteY0" fmla="*/ 1166251 h 2724611"/>
              <a:gd name="connsiteX1" fmla="*/ 2152395 w 3257794"/>
              <a:gd name="connsiteY1" fmla="*/ 2728525 h 2724611"/>
              <a:gd name="connsiteX2" fmla="*/ 3261855 w 3257794"/>
              <a:gd name="connsiteY2" fmla="*/ 2368065 h 2724611"/>
              <a:gd name="connsiteX3" fmla="*/ 538 w 3257794"/>
              <a:gd name="connsiteY3" fmla="*/ 0 h 2724611"/>
              <a:gd name="connsiteX4" fmla="*/ 0 w 3257794"/>
              <a:gd name="connsiteY4" fmla="*/ 0 h 2724611"/>
              <a:gd name="connsiteX5" fmla="*/ 0 w 3257794"/>
              <a:gd name="connsiteY5" fmla="*/ 1166251 h 2724611"/>
              <a:gd name="connsiteX6" fmla="*/ 538 w 3257794"/>
              <a:gd name="connsiteY6" fmla="*/ 1166251 h 2724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7794" h="2724611">
                <a:moveTo>
                  <a:pt x="538" y="1166251"/>
                </a:moveTo>
                <a:cubicBezTo>
                  <a:pt x="1005661" y="1166251"/>
                  <a:pt x="1857628" y="1821724"/>
                  <a:pt x="2152395" y="2728525"/>
                </a:cubicBezTo>
                <a:lnTo>
                  <a:pt x="3261855" y="2368065"/>
                </a:lnTo>
                <a:cubicBezTo>
                  <a:pt x="2815253" y="993578"/>
                  <a:pt x="1523924" y="0"/>
                  <a:pt x="538" y="0"/>
                </a:cubicBezTo>
                <a:cubicBezTo>
                  <a:pt x="342" y="0"/>
                  <a:pt x="196" y="0"/>
                  <a:pt x="0" y="0"/>
                </a:cubicBezTo>
                <a:lnTo>
                  <a:pt x="0" y="1166251"/>
                </a:lnTo>
                <a:cubicBezTo>
                  <a:pt x="196" y="1166251"/>
                  <a:pt x="391" y="1166251"/>
                  <a:pt x="538" y="1166251"/>
                </a:cubicBezTo>
                <a:close/>
              </a:path>
            </a:pathLst>
          </a:custGeom>
          <a:solidFill>
            <a:schemeClr val="accent1"/>
          </a:solidFill>
          <a:ln w="9525"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2"/>
              </a:solidFill>
              <a:effectLst/>
              <a:uLnTx/>
              <a:uFillTx/>
              <a:latin typeface="Calibri" panose="020F0502020204030204" pitchFamily="34" charset="0"/>
            </a:endParaRPr>
          </a:p>
        </p:txBody>
      </p:sp>
      <p:sp>
        <p:nvSpPr>
          <p:cNvPr id="10" name="Freeform: Shape 9">
            <a:extLst>
              <a:ext uri="{FF2B5EF4-FFF2-40B4-BE49-F238E27FC236}">
                <a16:creationId xmlns:a16="http://schemas.microsoft.com/office/drawing/2014/main" id="{0C35066C-5781-BF34-1182-C9354C886E6C}"/>
              </a:ext>
            </a:extLst>
          </p:cNvPr>
          <p:cNvSpPr>
            <a:spLocks/>
          </p:cNvSpPr>
          <p:nvPr/>
        </p:nvSpPr>
        <p:spPr>
          <a:xfrm>
            <a:off x="3399581" y="3222604"/>
            <a:ext cx="1092239" cy="1993526"/>
          </a:xfrm>
          <a:custGeom>
            <a:avLst/>
            <a:gdLst>
              <a:gd name="connsiteX0" fmla="*/ 2098685 w 2098489"/>
              <a:gd name="connsiteY0" fmla="*/ 1060446 h 3830109"/>
              <a:gd name="connsiteX1" fmla="*/ 1931540 w 2098489"/>
              <a:gd name="connsiteY1" fmla="*/ 0 h 3830109"/>
              <a:gd name="connsiteX2" fmla="*/ 822080 w 2098489"/>
              <a:gd name="connsiteY2" fmla="*/ 360461 h 3830109"/>
              <a:gd name="connsiteX3" fmla="*/ 932483 w 2098489"/>
              <a:gd name="connsiteY3" fmla="*/ 1060446 h 3830109"/>
              <a:gd name="connsiteX4" fmla="*/ 0 w 2098489"/>
              <a:gd name="connsiteY4" fmla="*/ 2890779 h 3830109"/>
              <a:gd name="connsiteX5" fmla="*/ 685556 w 2098489"/>
              <a:gd name="connsiteY5" fmla="*/ 3834365 h 3830109"/>
              <a:gd name="connsiteX6" fmla="*/ 2098685 w 2098489"/>
              <a:gd name="connsiteY6" fmla="*/ 1060446 h 3830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8489" h="3830109">
                <a:moveTo>
                  <a:pt x="2098685" y="1060446"/>
                </a:moveTo>
                <a:cubicBezTo>
                  <a:pt x="2098685" y="690349"/>
                  <a:pt x="2040035" y="333899"/>
                  <a:pt x="1931540" y="0"/>
                </a:cubicBezTo>
                <a:lnTo>
                  <a:pt x="822080" y="360461"/>
                </a:lnTo>
                <a:cubicBezTo>
                  <a:pt x="893741" y="580875"/>
                  <a:pt x="932483" y="816161"/>
                  <a:pt x="932483" y="1060446"/>
                </a:cubicBezTo>
                <a:cubicBezTo>
                  <a:pt x="932483" y="1812870"/>
                  <a:pt x="565125" y="2479544"/>
                  <a:pt x="0" y="2890779"/>
                </a:cubicBezTo>
                <a:lnTo>
                  <a:pt x="685556" y="3834365"/>
                </a:lnTo>
                <a:cubicBezTo>
                  <a:pt x="1541974" y="3211080"/>
                  <a:pt x="2098685" y="2200821"/>
                  <a:pt x="2098685" y="1060446"/>
                </a:cubicBezTo>
                <a:close/>
              </a:path>
            </a:pathLst>
          </a:custGeom>
          <a:solidFill>
            <a:schemeClr val="accent1"/>
          </a:solidFill>
          <a:ln w="9525"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2"/>
              </a:solidFill>
              <a:effectLst/>
              <a:uLnTx/>
              <a:uFillTx/>
              <a:latin typeface="Calibri" panose="020F0502020204030204" pitchFamily="34" charset="0"/>
            </a:endParaRPr>
          </a:p>
        </p:txBody>
      </p:sp>
      <p:sp>
        <p:nvSpPr>
          <p:cNvPr id="11" name="Freeform: Shape 10">
            <a:extLst>
              <a:ext uri="{FF2B5EF4-FFF2-40B4-BE49-F238E27FC236}">
                <a16:creationId xmlns:a16="http://schemas.microsoft.com/office/drawing/2014/main" id="{A9AE5143-DEBE-B8C7-6844-10092506BDD7}"/>
              </a:ext>
            </a:extLst>
          </p:cNvPr>
          <p:cNvSpPr>
            <a:spLocks/>
          </p:cNvSpPr>
          <p:nvPr/>
        </p:nvSpPr>
        <p:spPr>
          <a:xfrm>
            <a:off x="922950" y="3222757"/>
            <a:ext cx="1089692" cy="1993526"/>
          </a:xfrm>
          <a:custGeom>
            <a:avLst/>
            <a:gdLst>
              <a:gd name="connsiteX0" fmla="*/ 1166251 w 2093597"/>
              <a:gd name="connsiteY0" fmla="*/ 1060153 h 3830109"/>
              <a:gd name="connsiteX1" fmla="*/ 1276508 w 2093597"/>
              <a:gd name="connsiteY1" fmla="*/ 360461 h 3830109"/>
              <a:gd name="connsiteX2" fmla="*/ 167048 w 2093597"/>
              <a:gd name="connsiteY2" fmla="*/ 0 h 3830109"/>
              <a:gd name="connsiteX3" fmla="*/ 0 w 2093597"/>
              <a:gd name="connsiteY3" fmla="*/ 1060153 h 3830109"/>
              <a:gd name="connsiteX4" fmla="*/ 1412494 w 2093597"/>
              <a:gd name="connsiteY4" fmla="*/ 3833583 h 3830109"/>
              <a:gd name="connsiteX5" fmla="*/ 2098049 w 2093597"/>
              <a:gd name="connsiteY5" fmla="*/ 2889996 h 3830109"/>
              <a:gd name="connsiteX6" fmla="*/ 1166251 w 2093597"/>
              <a:gd name="connsiteY6" fmla="*/ 1060153 h 3830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3597" h="3830109">
                <a:moveTo>
                  <a:pt x="1166251" y="1060153"/>
                </a:moveTo>
                <a:cubicBezTo>
                  <a:pt x="1166251" y="815965"/>
                  <a:pt x="1204944" y="580827"/>
                  <a:pt x="1276508" y="360461"/>
                </a:cubicBezTo>
                <a:lnTo>
                  <a:pt x="167048" y="0"/>
                </a:lnTo>
                <a:cubicBezTo>
                  <a:pt x="58601" y="333850"/>
                  <a:pt x="0" y="690154"/>
                  <a:pt x="0" y="1060153"/>
                </a:cubicBezTo>
                <a:cubicBezTo>
                  <a:pt x="0" y="2200185"/>
                  <a:pt x="556418" y="3210200"/>
                  <a:pt x="1412494" y="3833583"/>
                </a:cubicBezTo>
                <a:lnTo>
                  <a:pt x="2098049" y="2889996"/>
                </a:lnTo>
                <a:cubicBezTo>
                  <a:pt x="1533267" y="2478712"/>
                  <a:pt x="1166251" y="1812332"/>
                  <a:pt x="1166251" y="1060153"/>
                </a:cubicBezTo>
                <a:close/>
              </a:path>
            </a:pathLst>
          </a:custGeom>
          <a:solidFill>
            <a:schemeClr val="accent1"/>
          </a:solidFill>
          <a:ln w="9525"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2"/>
              </a:solidFill>
              <a:effectLst/>
              <a:uLnTx/>
              <a:uFillTx/>
              <a:latin typeface="Calibri" panose="020F0502020204030204" pitchFamily="34" charset="0"/>
            </a:endParaRPr>
          </a:p>
        </p:txBody>
      </p:sp>
      <p:sp>
        <p:nvSpPr>
          <p:cNvPr id="16" name="TextBox 15">
            <a:extLst>
              <a:ext uri="{FF2B5EF4-FFF2-40B4-BE49-F238E27FC236}">
                <a16:creationId xmlns:a16="http://schemas.microsoft.com/office/drawing/2014/main" id="{F4004187-EBF4-682D-16D3-587F1B03E985}"/>
              </a:ext>
            </a:extLst>
          </p:cNvPr>
          <p:cNvSpPr txBox="1"/>
          <p:nvPr/>
        </p:nvSpPr>
        <p:spPr>
          <a:xfrm>
            <a:off x="1467796" y="2386653"/>
            <a:ext cx="529505" cy="464871"/>
          </a:xfrm>
          <a:prstGeom prst="rect">
            <a:avLst/>
          </a:prstGeom>
          <a:noFill/>
        </p:spPr>
        <p:txBody>
          <a:bodyPr vert="horz" wrap="square" rtlCol="0" anchor="ctr">
            <a:spAutoFit/>
          </a:bodyPr>
          <a:lstStyle/>
          <a:p>
            <a:pPr algn="ctr">
              <a:lnSpc>
                <a:spcPct val="150000"/>
              </a:lnSpc>
            </a:pPr>
            <a:r>
              <a:rPr lang="en-US" b="1" dirty="0">
                <a:solidFill>
                  <a:schemeClr val="bg2"/>
                </a:solidFill>
                <a:latin typeface="Calibri" panose="020F0502020204030204" pitchFamily="34" charset="0"/>
                <a:cs typeface="Calibri" panose="020F0502020204030204" pitchFamily="34" charset="0"/>
              </a:rPr>
              <a:t>1</a:t>
            </a:r>
          </a:p>
        </p:txBody>
      </p:sp>
      <p:sp>
        <p:nvSpPr>
          <p:cNvPr id="17" name="TextBox 16">
            <a:extLst>
              <a:ext uri="{FF2B5EF4-FFF2-40B4-BE49-F238E27FC236}">
                <a16:creationId xmlns:a16="http://schemas.microsoft.com/office/drawing/2014/main" id="{C1B398FA-1B66-3DFA-463B-66B9575CE015}"/>
              </a:ext>
            </a:extLst>
          </p:cNvPr>
          <p:cNvSpPr txBox="1"/>
          <p:nvPr/>
        </p:nvSpPr>
        <p:spPr>
          <a:xfrm>
            <a:off x="3416196" y="2386653"/>
            <a:ext cx="529505" cy="464871"/>
          </a:xfrm>
          <a:prstGeom prst="rect">
            <a:avLst/>
          </a:prstGeom>
          <a:noFill/>
        </p:spPr>
        <p:txBody>
          <a:bodyPr vert="horz" wrap="square" rtlCol="0" anchor="ctr">
            <a:spAutoFit/>
          </a:bodyPr>
          <a:lstStyle/>
          <a:p>
            <a:pPr algn="ctr">
              <a:lnSpc>
                <a:spcPct val="150000"/>
              </a:lnSpc>
            </a:pPr>
            <a:r>
              <a:rPr lang="en-US" b="1" dirty="0">
                <a:solidFill>
                  <a:schemeClr val="bg2"/>
                </a:solidFill>
                <a:latin typeface="Calibri" panose="020F0502020204030204" pitchFamily="34" charset="0"/>
                <a:cs typeface="Calibri" panose="020F0502020204030204" pitchFamily="34" charset="0"/>
              </a:rPr>
              <a:t>2</a:t>
            </a:r>
          </a:p>
        </p:txBody>
      </p:sp>
      <p:sp>
        <p:nvSpPr>
          <p:cNvPr id="18" name="TextBox 17">
            <a:extLst>
              <a:ext uri="{FF2B5EF4-FFF2-40B4-BE49-F238E27FC236}">
                <a16:creationId xmlns:a16="http://schemas.microsoft.com/office/drawing/2014/main" id="{4E819B22-F3A8-290D-529C-D6C400EE7AB3}"/>
              </a:ext>
            </a:extLst>
          </p:cNvPr>
          <p:cNvSpPr txBox="1"/>
          <p:nvPr/>
        </p:nvSpPr>
        <p:spPr>
          <a:xfrm>
            <a:off x="1010188" y="3917136"/>
            <a:ext cx="529505" cy="464871"/>
          </a:xfrm>
          <a:prstGeom prst="rect">
            <a:avLst/>
          </a:prstGeom>
          <a:noFill/>
        </p:spPr>
        <p:txBody>
          <a:bodyPr vert="horz" wrap="square" rtlCol="0" anchor="ctr">
            <a:spAutoFit/>
          </a:bodyPr>
          <a:lstStyle/>
          <a:p>
            <a:pPr algn="ctr">
              <a:lnSpc>
                <a:spcPct val="150000"/>
              </a:lnSpc>
            </a:pPr>
            <a:r>
              <a:rPr lang="en-US" b="1" dirty="0">
                <a:solidFill>
                  <a:schemeClr val="bg2"/>
                </a:solidFill>
                <a:latin typeface="Calibri" panose="020F0502020204030204" pitchFamily="34" charset="0"/>
                <a:cs typeface="Calibri" panose="020F0502020204030204" pitchFamily="34" charset="0"/>
              </a:rPr>
              <a:t>5</a:t>
            </a:r>
          </a:p>
        </p:txBody>
      </p:sp>
      <p:sp>
        <p:nvSpPr>
          <p:cNvPr id="19" name="TextBox 18">
            <a:extLst>
              <a:ext uri="{FF2B5EF4-FFF2-40B4-BE49-F238E27FC236}">
                <a16:creationId xmlns:a16="http://schemas.microsoft.com/office/drawing/2014/main" id="{061A064A-AAA5-8DBA-6B5F-45EB2D4A464F}"/>
              </a:ext>
            </a:extLst>
          </p:cNvPr>
          <p:cNvSpPr txBox="1"/>
          <p:nvPr/>
        </p:nvSpPr>
        <p:spPr>
          <a:xfrm>
            <a:off x="3854746" y="3917136"/>
            <a:ext cx="529505" cy="464871"/>
          </a:xfrm>
          <a:prstGeom prst="rect">
            <a:avLst/>
          </a:prstGeom>
          <a:noFill/>
        </p:spPr>
        <p:txBody>
          <a:bodyPr vert="horz" wrap="square" rtlCol="0" anchor="ctr">
            <a:spAutoFit/>
          </a:bodyPr>
          <a:lstStyle/>
          <a:p>
            <a:pPr algn="ctr">
              <a:lnSpc>
                <a:spcPct val="150000"/>
              </a:lnSpc>
            </a:pPr>
            <a:r>
              <a:rPr lang="en-US" b="1" dirty="0">
                <a:solidFill>
                  <a:schemeClr val="bg2"/>
                </a:solidFill>
                <a:latin typeface="Calibri" panose="020F0502020204030204" pitchFamily="34" charset="0"/>
                <a:cs typeface="Calibri" panose="020F0502020204030204" pitchFamily="34" charset="0"/>
              </a:rPr>
              <a:t>3</a:t>
            </a:r>
          </a:p>
        </p:txBody>
      </p:sp>
      <p:sp>
        <p:nvSpPr>
          <p:cNvPr id="20" name="TextBox 19">
            <a:extLst>
              <a:ext uri="{FF2B5EF4-FFF2-40B4-BE49-F238E27FC236}">
                <a16:creationId xmlns:a16="http://schemas.microsoft.com/office/drawing/2014/main" id="{F63B0FEE-2D93-2509-F697-DA3E0DBB56B7}"/>
              </a:ext>
            </a:extLst>
          </p:cNvPr>
          <p:cNvSpPr txBox="1"/>
          <p:nvPr/>
        </p:nvSpPr>
        <p:spPr>
          <a:xfrm>
            <a:off x="2440327" y="4959734"/>
            <a:ext cx="529505" cy="464871"/>
          </a:xfrm>
          <a:prstGeom prst="rect">
            <a:avLst/>
          </a:prstGeom>
          <a:noFill/>
        </p:spPr>
        <p:txBody>
          <a:bodyPr vert="horz" wrap="square" rtlCol="0" anchor="ctr">
            <a:spAutoFit/>
          </a:bodyPr>
          <a:lstStyle/>
          <a:p>
            <a:pPr algn="ctr">
              <a:lnSpc>
                <a:spcPct val="150000"/>
              </a:lnSpc>
            </a:pPr>
            <a:r>
              <a:rPr lang="en-US" b="1" dirty="0">
                <a:solidFill>
                  <a:schemeClr val="bg2"/>
                </a:solidFill>
                <a:latin typeface="Calibri" panose="020F0502020204030204" pitchFamily="34" charset="0"/>
                <a:cs typeface="Calibri" panose="020F0502020204030204" pitchFamily="34" charset="0"/>
              </a:rPr>
              <a:t>4</a:t>
            </a:r>
          </a:p>
        </p:txBody>
      </p:sp>
      <p:sp>
        <p:nvSpPr>
          <p:cNvPr id="8" name="TextBox 7">
            <a:extLst>
              <a:ext uri="{FF2B5EF4-FFF2-40B4-BE49-F238E27FC236}">
                <a16:creationId xmlns:a16="http://schemas.microsoft.com/office/drawing/2014/main" id="{DC53B7B5-EEF3-0207-DDD4-69BF04C4ABD5}"/>
              </a:ext>
            </a:extLst>
          </p:cNvPr>
          <p:cNvSpPr txBox="1"/>
          <p:nvPr/>
        </p:nvSpPr>
        <p:spPr>
          <a:xfrm>
            <a:off x="5878759" y="1849733"/>
            <a:ext cx="5541260" cy="645424"/>
          </a:xfrm>
          <a:prstGeom prst="rect">
            <a:avLst/>
          </a:prstGeom>
          <a:noFill/>
        </p:spPr>
        <p:txBody>
          <a:bodyPr vert="horz" wrap="square" rtlCol="0">
            <a:noAutofit/>
          </a:bodyPr>
          <a:lstStyle/>
          <a:p>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a:t>
            </a:r>
            <a:endParaRPr lang="en-US" sz="1400" dirty="0">
              <a:solidFill>
                <a:schemeClr val="bg2"/>
              </a:solidFill>
            </a:endParaRPr>
          </a:p>
        </p:txBody>
      </p:sp>
      <p:sp>
        <p:nvSpPr>
          <p:cNvPr id="9" name="TextBox 8">
            <a:extLst>
              <a:ext uri="{FF2B5EF4-FFF2-40B4-BE49-F238E27FC236}">
                <a16:creationId xmlns:a16="http://schemas.microsoft.com/office/drawing/2014/main" id="{CB23D599-1F4A-D749-6EDF-E44A90CE5F32}"/>
              </a:ext>
            </a:extLst>
          </p:cNvPr>
          <p:cNvSpPr txBox="1"/>
          <p:nvPr/>
        </p:nvSpPr>
        <p:spPr>
          <a:xfrm>
            <a:off x="5878759" y="2762783"/>
            <a:ext cx="5541260" cy="645424"/>
          </a:xfrm>
          <a:prstGeom prst="rect">
            <a:avLst/>
          </a:prstGeom>
          <a:noFill/>
        </p:spPr>
        <p:txBody>
          <a:bodyPr vert="horz" wrap="square" rtlCol="0">
            <a:noAutofit/>
          </a:bodyPr>
          <a:lstStyle/>
          <a:p>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a:t>
            </a:r>
            <a:endParaRPr lang="en-US" sz="1400" dirty="0">
              <a:solidFill>
                <a:schemeClr val="bg2"/>
              </a:solidFill>
            </a:endParaRPr>
          </a:p>
        </p:txBody>
      </p:sp>
      <p:sp>
        <p:nvSpPr>
          <p:cNvPr id="12" name="TextBox 11">
            <a:extLst>
              <a:ext uri="{FF2B5EF4-FFF2-40B4-BE49-F238E27FC236}">
                <a16:creationId xmlns:a16="http://schemas.microsoft.com/office/drawing/2014/main" id="{8D0B89D6-F539-5733-11A2-C9C2EDC1FAB5}"/>
              </a:ext>
            </a:extLst>
          </p:cNvPr>
          <p:cNvSpPr txBox="1"/>
          <p:nvPr/>
        </p:nvSpPr>
        <p:spPr>
          <a:xfrm>
            <a:off x="5878759" y="3675833"/>
            <a:ext cx="5541260" cy="645424"/>
          </a:xfrm>
          <a:prstGeom prst="rect">
            <a:avLst/>
          </a:prstGeom>
          <a:noFill/>
        </p:spPr>
        <p:txBody>
          <a:bodyPr vert="horz" wrap="square" rtlCol="0">
            <a:noAutofit/>
          </a:bodyPr>
          <a:lstStyle/>
          <a:p>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a:t>
            </a:r>
            <a:endParaRPr lang="en-US" sz="1400" dirty="0">
              <a:solidFill>
                <a:schemeClr val="bg2"/>
              </a:solidFill>
            </a:endParaRPr>
          </a:p>
        </p:txBody>
      </p:sp>
      <p:sp>
        <p:nvSpPr>
          <p:cNvPr id="13" name="TextBox 12">
            <a:extLst>
              <a:ext uri="{FF2B5EF4-FFF2-40B4-BE49-F238E27FC236}">
                <a16:creationId xmlns:a16="http://schemas.microsoft.com/office/drawing/2014/main" id="{523D761A-88EE-0166-CBEB-21260DCADC08}"/>
              </a:ext>
            </a:extLst>
          </p:cNvPr>
          <p:cNvSpPr txBox="1"/>
          <p:nvPr/>
        </p:nvSpPr>
        <p:spPr>
          <a:xfrm>
            <a:off x="5878759" y="4588883"/>
            <a:ext cx="5541260" cy="645424"/>
          </a:xfrm>
          <a:prstGeom prst="rect">
            <a:avLst/>
          </a:prstGeom>
          <a:noFill/>
        </p:spPr>
        <p:txBody>
          <a:bodyPr vert="horz" wrap="square" rtlCol="0">
            <a:noAutofit/>
          </a:bodyPr>
          <a:lstStyle/>
          <a:p>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a:t>
            </a:r>
            <a:endParaRPr lang="en-US" sz="1400" dirty="0">
              <a:solidFill>
                <a:schemeClr val="bg2"/>
              </a:solidFill>
            </a:endParaRPr>
          </a:p>
        </p:txBody>
      </p:sp>
      <p:sp>
        <p:nvSpPr>
          <p:cNvPr id="14" name="TextBox 13">
            <a:extLst>
              <a:ext uri="{FF2B5EF4-FFF2-40B4-BE49-F238E27FC236}">
                <a16:creationId xmlns:a16="http://schemas.microsoft.com/office/drawing/2014/main" id="{B9E8502A-4120-FA21-FC0C-3F87C1DC16AD}"/>
              </a:ext>
            </a:extLst>
          </p:cNvPr>
          <p:cNvSpPr txBox="1"/>
          <p:nvPr/>
        </p:nvSpPr>
        <p:spPr>
          <a:xfrm>
            <a:off x="5878759" y="5501933"/>
            <a:ext cx="5541260" cy="645424"/>
          </a:xfrm>
          <a:prstGeom prst="rect">
            <a:avLst/>
          </a:prstGeom>
          <a:noFill/>
        </p:spPr>
        <p:txBody>
          <a:bodyPr vert="horz" wrap="square" rtlCol="0">
            <a:noAutofit/>
          </a:bodyPr>
          <a:lstStyle/>
          <a:p>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a:t>
            </a:r>
            <a:endParaRPr lang="en-US" sz="1400" dirty="0">
              <a:solidFill>
                <a:schemeClr val="bg2"/>
              </a:solidFill>
            </a:endParaRPr>
          </a:p>
        </p:txBody>
      </p:sp>
      <p:sp>
        <p:nvSpPr>
          <p:cNvPr id="15" name="TextBox 14">
            <a:extLst>
              <a:ext uri="{FF2B5EF4-FFF2-40B4-BE49-F238E27FC236}">
                <a16:creationId xmlns:a16="http://schemas.microsoft.com/office/drawing/2014/main" id="{D2DCD6CA-F14B-1AF4-4F1C-A34D23B743C7}"/>
              </a:ext>
            </a:extLst>
          </p:cNvPr>
          <p:cNvSpPr txBox="1"/>
          <p:nvPr/>
        </p:nvSpPr>
        <p:spPr>
          <a:xfrm>
            <a:off x="5569709" y="1705633"/>
            <a:ext cx="322300" cy="589072"/>
          </a:xfrm>
          <a:prstGeom prst="rect">
            <a:avLst/>
          </a:prstGeom>
          <a:noFill/>
        </p:spPr>
        <p:txBody>
          <a:bodyPr vert="horz" wrap="square" rtlCol="0" anchor="ctr">
            <a:spAutoFit/>
          </a:bodyPr>
          <a:lstStyle/>
          <a:p>
            <a:pPr algn="l">
              <a:lnSpc>
                <a:spcPct val="150000"/>
              </a:lnSpc>
            </a:pPr>
            <a:r>
              <a:rPr lang="en-US" sz="2400" b="1" dirty="0">
                <a:solidFill>
                  <a:schemeClr val="bg2"/>
                </a:solidFill>
                <a:latin typeface="Calibri" panose="020F0502020204030204" pitchFamily="34" charset="0"/>
                <a:cs typeface="Calibri" panose="020F0502020204030204" pitchFamily="34" charset="0"/>
              </a:rPr>
              <a:t>1</a:t>
            </a:r>
          </a:p>
        </p:txBody>
      </p:sp>
      <p:sp>
        <p:nvSpPr>
          <p:cNvPr id="21" name="TextBox 20">
            <a:extLst>
              <a:ext uri="{FF2B5EF4-FFF2-40B4-BE49-F238E27FC236}">
                <a16:creationId xmlns:a16="http://schemas.microsoft.com/office/drawing/2014/main" id="{9FEC654F-F709-9C6C-7BE7-19C68FDCBE67}"/>
              </a:ext>
            </a:extLst>
          </p:cNvPr>
          <p:cNvSpPr txBox="1"/>
          <p:nvPr/>
        </p:nvSpPr>
        <p:spPr>
          <a:xfrm>
            <a:off x="5569709" y="2618683"/>
            <a:ext cx="322300" cy="589072"/>
          </a:xfrm>
          <a:prstGeom prst="rect">
            <a:avLst/>
          </a:prstGeom>
          <a:noFill/>
        </p:spPr>
        <p:txBody>
          <a:bodyPr vert="horz" wrap="square" rtlCol="0" anchor="ctr">
            <a:spAutoFit/>
          </a:bodyPr>
          <a:lstStyle/>
          <a:p>
            <a:pPr algn="l">
              <a:lnSpc>
                <a:spcPct val="150000"/>
              </a:lnSpc>
            </a:pPr>
            <a:r>
              <a:rPr lang="en-US" sz="2400" b="1" dirty="0">
                <a:solidFill>
                  <a:schemeClr val="bg2"/>
                </a:solidFill>
                <a:latin typeface="Calibri" panose="020F0502020204030204" pitchFamily="34" charset="0"/>
                <a:cs typeface="Calibri" panose="020F0502020204030204" pitchFamily="34" charset="0"/>
              </a:rPr>
              <a:t>2</a:t>
            </a:r>
          </a:p>
        </p:txBody>
      </p:sp>
      <p:sp>
        <p:nvSpPr>
          <p:cNvPr id="22" name="TextBox 21">
            <a:extLst>
              <a:ext uri="{FF2B5EF4-FFF2-40B4-BE49-F238E27FC236}">
                <a16:creationId xmlns:a16="http://schemas.microsoft.com/office/drawing/2014/main" id="{022D7AB0-9EB4-2B4E-1B36-06AD09D938D2}"/>
              </a:ext>
            </a:extLst>
          </p:cNvPr>
          <p:cNvSpPr txBox="1"/>
          <p:nvPr/>
        </p:nvSpPr>
        <p:spPr>
          <a:xfrm>
            <a:off x="5569709" y="3531733"/>
            <a:ext cx="322300" cy="589072"/>
          </a:xfrm>
          <a:prstGeom prst="rect">
            <a:avLst/>
          </a:prstGeom>
          <a:noFill/>
        </p:spPr>
        <p:txBody>
          <a:bodyPr vert="horz" wrap="square" rtlCol="0" anchor="ctr">
            <a:spAutoFit/>
          </a:bodyPr>
          <a:lstStyle/>
          <a:p>
            <a:pPr algn="l">
              <a:lnSpc>
                <a:spcPct val="150000"/>
              </a:lnSpc>
            </a:pPr>
            <a:r>
              <a:rPr lang="en-US" sz="2400" b="1" dirty="0">
                <a:solidFill>
                  <a:schemeClr val="bg2"/>
                </a:solidFill>
                <a:latin typeface="Calibri" panose="020F0502020204030204" pitchFamily="34" charset="0"/>
                <a:cs typeface="Calibri" panose="020F0502020204030204" pitchFamily="34" charset="0"/>
              </a:rPr>
              <a:t>3</a:t>
            </a:r>
          </a:p>
        </p:txBody>
      </p:sp>
      <p:sp>
        <p:nvSpPr>
          <p:cNvPr id="23" name="TextBox 22">
            <a:extLst>
              <a:ext uri="{FF2B5EF4-FFF2-40B4-BE49-F238E27FC236}">
                <a16:creationId xmlns:a16="http://schemas.microsoft.com/office/drawing/2014/main" id="{FEAAB6FB-3027-EE47-B165-794527E2E9B5}"/>
              </a:ext>
            </a:extLst>
          </p:cNvPr>
          <p:cNvSpPr txBox="1"/>
          <p:nvPr/>
        </p:nvSpPr>
        <p:spPr>
          <a:xfrm>
            <a:off x="5569709" y="4444783"/>
            <a:ext cx="322300" cy="589072"/>
          </a:xfrm>
          <a:prstGeom prst="rect">
            <a:avLst/>
          </a:prstGeom>
          <a:noFill/>
        </p:spPr>
        <p:txBody>
          <a:bodyPr vert="horz" wrap="square" rtlCol="0" anchor="ctr">
            <a:spAutoFit/>
          </a:bodyPr>
          <a:lstStyle/>
          <a:p>
            <a:pPr algn="l">
              <a:lnSpc>
                <a:spcPct val="150000"/>
              </a:lnSpc>
            </a:pPr>
            <a:r>
              <a:rPr lang="en-US" sz="2400" b="1" dirty="0">
                <a:solidFill>
                  <a:schemeClr val="bg2"/>
                </a:solidFill>
                <a:latin typeface="Calibri" panose="020F0502020204030204" pitchFamily="34" charset="0"/>
                <a:cs typeface="Calibri" panose="020F0502020204030204" pitchFamily="34" charset="0"/>
              </a:rPr>
              <a:t>4</a:t>
            </a:r>
          </a:p>
        </p:txBody>
      </p:sp>
      <p:sp>
        <p:nvSpPr>
          <p:cNvPr id="24" name="TextBox 23">
            <a:extLst>
              <a:ext uri="{FF2B5EF4-FFF2-40B4-BE49-F238E27FC236}">
                <a16:creationId xmlns:a16="http://schemas.microsoft.com/office/drawing/2014/main" id="{5F89F7C6-3BCC-98FF-BFCF-53F8A6E9FC45}"/>
              </a:ext>
            </a:extLst>
          </p:cNvPr>
          <p:cNvSpPr txBox="1"/>
          <p:nvPr/>
        </p:nvSpPr>
        <p:spPr>
          <a:xfrm>
            <a:off x="5569709" y="5357833"/>
            <a:ext cx="322300" cy="589072"/>
          </a:xfrm>
          <a:prstGeom prst="rect">
            <a:avLst/>
          </a:prstGeom>
          <a:noFill/>
        </p:spPr>
        <p:txBody>
          <a:bodyPr vert="horz" wrap="square" rtlCol="0" anchor="ctr">
            <a:spAutoFit/>
          </a:bodyPr>
          <a:lstStyle/>
          <a:p>
            <a:pPr algn="l">
              <a:lnSpc>
                <a:spcPct val="150000"/>
              </a:lnSpc>
            </a:pPr>
            <a:r>
              <a:rPr lang="en-US" sz="2400" b="1" dirty="0">
                <a:solidFill>
                  <a:schemeClr val="bg2"/>
                </a:solidFill>
                <a:latin typeface="Calibri" panose="020F0502020204030204" pitchFamily="34" charset="0"/>
                <a:cs typeface="Calibri" panose="020F0502020204030204" pitchFamily="34" charset="0"/>
              </a:rPr>
              <a:t>5</a:t>
            </a:r>
          </a:p>
        </p:txBody>
      </p:sp>
    </p:spTree>
    <p:custDataLst>
      <p:tags r:id="rId1"/>
    </p:custDataLst>
    <p:extLst>
      <p:ext uri="{BB962C8B-B14F-4D97-AF65-F5344CB8AC3E}">
        <p14:creationId xmlns:p14="http://schemas.microsoft.com/office/powerpoint/2010/main" val="3228207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aphicFrame>
        <p:nvGraphicFramePr>
          <p:cNvPr id="6" name="Chart 5">
            <a:extLst>
              <a:ext uri="{FF2B5EF4-FFF2-40B4-BE49-F238E27FC236}">
                <a16:creationId xmlns:a16="http://schemas.microsoft.com/office/drawing/2014/main" id="{CEF8E82A-C354-6B31-E382-B5F6B1C08642}"/>
              </a:ext>
            </a:extLst>
          </p:cNvPr>
          <p:cNvGraphicFramePr/>
          <p:nvPr>
            <p:extLst>
              <p:ext uri="{D42A27DB-BD31-4B8C-83A1-F6EECF244321}">
                <p14:modId xmlns:p14="http://schemas.microsoft.com/office/powerpoint/2010/main" val="636193552"/>
              </p:ext>
            </p:extLst>
          </p:nvPr>
        </p:nvGraphicFramePr>
        <p:xfrm>
          <a:off x="554732" y="3236914"/>
          <a:ext cx="7268756" cy="2830285"/>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F5B28324-A542-AB96-1176-A9EDBEFBCD0E}"/>
              </a:ext>
            </a:extLst>
          </p:cNvPr>
          <p:cNvSpPr txBox="1"/>
          <p:nvPr/>
        </p:nvSpPr>
        <p:spPr>
          <a:xfrm>
            <a:off x="554732" y="1693338"/>
            <a:ext cx="7268756" cy="464871"/>
          </a:xfrm>
          <a:prstGeom prst="rect">
            <a:avLst/>
          </a:prstGeom>
          <a:noFill/>
        </p:spPr>
        <p:txBody>
          <a:bodyPr vert="horz" wrap="square" rtlCol="0">
            <a:noAutofit/>
          </a:bodyPr>
          <a:lstStyle/>
          <a:p>
            <a:pPr>
              <a:lnSpc>
                <a:spcPct val="150000"/>
              </a:lnSpc>
            </a:pPr>
            <a:r>
              <a:rPr lang="pt-BR"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b="1" dirty="0">
              <a:solidFill>
                <a:schemeClr val="bg2"/>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BFC93DA6-BD73-064B-C817-50A98F2BF5E9}"/>
              </a:ext>
            </a:extLst>
          </p:cNvPr>
          <p:cNvSpPr txBox="1"/>
          <p:nvPr/>
        </p:nvSpPr>
        <p:spPr>
          <a:xfrm>
            <a:off x="1079983" y="2752251"/>
            <a:ext cx="1455962" cy="382092"/>
          </a:xfrm>
          <a:prstGeom prst="rect">
            <a:avLst/>
          </a:prstGeom>
          <a:noFill/>
        </p:spPr>
        <p:txBody>
          <a:bodyPr vert="horz" wrap="square" rtlCol="0">
            <a:noAutofit/>
          </a:bodyPr>
          <a:lstStyle/>
          <a:p>
            <a:pPr algn="ctr">
              <a:lnSpc>
                <a:spcPct val="150000"/>
              </a:lnSpc>
            </a:pPr>
            <a:r>
              <a:rPr lang="en-US" sz="1400">
                <a:solidFill>
                  <a:schemeClr val="bg2"/>
                </a:solidFill>
                <a:latin typeface="Calibri" panose="020F0502020204030204" pitchFamily="34" charset="0"/>
                <a:cs typeface="Calibri" panose="020F0502020204030204" pitchFamily="34" charset="0"/>
              </a:rPr>
              <a:t>Lorem </a:t>
            </a:r>
            <a:r>
              <a:rPr lang="en-US" sz="1400" b="0" i="0">
                <a:solidFill>
                  <a:srgbClr val="000000"/>
                </a:solidFill>
                <a:effectLst/>
                <a:latin typeface="Calibri" panose="020F0502020204030204" pitchFamily="34" charset="0"/>
                <a:ea typeface="Open Sans" panose="020B0606030504020204" pitchFamily="34" charset="0"/>
                <a:cs typeface="Calibri" panose="020F0502020204030204" pitchFamily="34" charset="0"/>
              </a:rPr>
              <a:t>pulvinar</a:t>
            </a:r>
            <a:endParaRPr lang="en-US" sz="1400" dirty="0">
              <a:solidFill>
                <a:schemeClr val="bg2"/>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66772B13-A807-6AB6-DF3D-640433E437F8}"/>
              </a:ext>
            </a:extLst>
          </p:cNvPr>
          <p:cNvSpPr txBox="1"/>
          <p:nvPr/>
        </p:nvSpPr>
        <p:spPr>
          <a:xfrm>
            <a:off x="2830824" y="2309880"/>
            <a:ext cx="1290094" cy="423449"/>
          </a:xfrm>
          <a:prstGeom prst="rect">
            <a:avLst/>
          </a:prstGeom>
          <a:noFill/>
        </p:spPr>
        <p:txBody>
          <a:bodyPr vert="horz" wrap="square" rtlCol="0">
            <a:noAutofit/>
          </a:bodyPr>
          <a:lstStyle/>
          <a:p>
            <a:pPr algn="ctr">
              <a:lnSpc>
                <a:spcPct val="150000"/>
              </a:lnSpc>
            </a:pPr>
            <a:r>
              <a:rPr lang="en-US" sz="1600" b="1">
                <a:solidFill>
                  <a:schemeClr val="bg2"/>
                </a:solidFill>
                <a:latin typeface="Calibri" panose="020F0502020204030204" pitchFamily="34" charset="0"/>
                <a:cs typeface="Calibri" panose="020F0502020204030204" pitchFamily="34" charset="0"/>
              </a:rPr>
              <a:t>Lorem</a:t>
            </a:r>
            <a:endParaRPr lang="en-US" sz="1600" b="1" dirty="0">
              <a:solidFill>
                <a:schemeClr val="bg2"/>
              </a:solidFill>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B4964CE4-9E17-C409-6085-A5F2E60ABED1}"/>
              </a:ext>
            </a:extLst>
          </p:cNvPr>
          <p:cNvSpPr txBox="1"/>
          <p:nvPr/>
        </p:nvSpPr>
        <p:spPr>
          <a:xfrm>
            <a:off x="2747890" y="2752251"/>
            <a:ext cx="1455962" cy="382092"/>
          </a:xfrm>
          <a:prstGeom prst="rect">
            <a:avLst/>
          </a:prstGeom>
          <a:noFill/>
        </p:spPr>
        <p:txBody>
          <a:bodyPr vert="horz" wrap="square" rtlCol="0">
            <a:noAutofit/>
          </a:bodyPr>
          <a:lstStyle/>
          <a:p>
            <a:pPr algn="ctr">
              <a:lnSpc>
                <a:spcPct val="150000"/>
              </a:lnSpc>
            </a:pPr>
            <a:r>
              <a:rPr lang="en-US" sz="1400">
                <a:solidFill>
                  <a:schemeClr val="bg2"/>
                </a:solidFill>
                <a:latin typeface="Calibri" panose="020F0502020204030204" pitchFamily="34" charset="0"/>
                <a:cs typeface="Calibri" panose="020F0502020204030204" pitchFamily="34" charset="0"/>
              </a:rPr>
              <a:t>Lorem </a:t>
            </a:r>
            <a:r>
              <a:rPr lang="en-US" sz="1400" b="0" i="0">
                <a:solidFill>
                  <a:srgbClr val="000000"/>
                </a:solidFill>
                <a:effectLst/>
                <a:latin typeface="Calibri" panose="020F0502020204030204" pitchFamily="34" charset="0"/>
                <a:ea typeface="Open Sans" panose="020B0606030504020204" pitchFamily="34" charset="0"/>
                <a:cs typeface="Calibri" panose="020F0502020204030204" pitchFamily="34" charset="0"/>
              </a:rPr>
              <a:t>pulvinar</a:t>
            </a:r>
            <a:endParaRPr lang="en-US" sz="1400" dirty="0">
              <a:solidFill>
                <a:schemeClr val="bg2"/>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A3090633-9E31-F96C-F84E-E251BE580638}"/>
              </a:ext>
            </a:extLst>
          </p:cNvPr>
          <p:cNvSpPr txBox="1"/>
          <p:nvPr/>
        </p:nvSpPr>
        <p:spPr>
          <a:xfrm>
            <a:off x="4498731" y="2309880"/>
            <a:ext cx="1290094" cy="423449"/>
          </a:xfrm>
          <a:prstGeom prst="rect">
            <a:avLst/>
          </a:prstGeom>
          <a:noFill/>
        </p:spPr>
        <p:txBody>
          <a:bodyPr vert="horz" wrap="square" rtlCol="0">
            <a:noAutofit/>
          </a:bodyPr>
          <a:lstStyle/>
          <a:p>
            <a:pPr algn="ctr">
              <a:lnSpc>
                <a:spcPct val="150000"/>
              </a:lnSpc>
            </a:pPr>
            <a:r>
              <a:rPr lang="en-US" sz="1600" b="1">
                <a:solidFill>
                  <a:schemeClr val="bg2"/>
                </a:solidFill>
                <a:latin typeface="Calibri" panose="020F0502020204030204" pitchFamily="34" charset="0"/>
                <a:cs typeface="Calibri" panose="020F0502020204030204" pitchFamily="34" charset="0"/>
              </a:rPr>
              <a:t>Lorem</a:t>
            </a:r>
            <a:endParaRPr lang="en-US" sz="1600" b="1" dirty="0">
              <a:solidFill>
                <a:schemeClr val="bg2"/>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BCEF7F6C-9E29-BFFD-8018-FF6F9729D2FD}"/>
              </a:ext>
            </a:extLst>
          </p:cNvPr>
          <p:cNvSpPr txBox="1"/>
          <p:nvPr/>
        </p:nvSpPr>
        <p:spPr>
          <a:xfrm>
            <a:off x="4415798" y="2752251"/>
            <a:ext cx="1455962" cy="382092"/>
          </a:xfrm>
          <a:prstGeom prst="rect">
            <a:avLst/>
          </a:prstGeom>
          <a:noFill/>
        </p:spPr>
        <p:txBody>
          <a:bodyPr vert="horz" wrap="square" rtlCol="0">
            <a:noAutofit/>
          </a:bodyPr>
          <a:lstStyle/>
          <a:p>
            <a:pPr algn="ctr">
              <a:lnSpc>
                <a:spcPct val="150000"/>
              </a:lnSpc>
            </a:pPr>
            <a:r>
              <a:rPr lang="en-US" sz="1400">
                <a:solidFill>
                  <a:schemeClr val="bg2"/>
                </a:solidFill>
                <a:latin typeface="Calibri" panose="020F0502020204030204" pitchFamily="34" charset="0"/>
                <a:cs typeface="Calibri" panose="020F0502020204030204" pitchFamily="34" charset="0"/>
              </a:rPr>
              <a:t>Lorem </a:t>
            </a:r>
            <a:r>
              <a:rPr lang="en-US" sz="1400" b="0" i="0">
                <a:solidFill>
                  <a:srgbClr val="000000"/>
                </a:solidFill>
                <a:effectLst/>
                <a:latin typeface="Calibri" panose="020F0502020204030204" pitchFamily="34" charset="0"/>
                <a:ea typeface="Open Sans" panose="020B0606030504020204" pitchFamily="34" charset="0"/>
                <a:cs typeface="Calibri" panose="020F0502020204030204" pitchFamily="34" charset="0"/>
              </a:rPr>
              <a:t>pulvinar</a:t>
            </a:r>
            <a:endParaRPr lang="en-US" sz="1400" dirty="0">
              <a:solidFill>
                <a:schemeClr val="bg2"/>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30260DF5-0794-8DC6-E9DB-A21939D76F69}"/>
              </a:ext>
            </a:extLst>
          </p:cNvPr>
          <p:cNvSpPr txBox="1"/>
          <p:nvPr/>
        </p:nvSpPr>
        <p:spPr>
          <a:xfrm>
            <a:off x="6166638" y="2309880"/>
            <a:ext cx="1290094" cy="423449"/>
          </a:xfrm>
          <a:prstGeom prst="rect">
            <a:avLst/>
          </a:prstGeom>
          <a:noFill/>
        </p:spPr>
        <p:txBody>
          <a:bodyPr vert="horz" wrap="square" rtlCol="0">
            <a:noAutofit/>
          </a:bodyPr>
          <a:lstStyle/>
          <a:p>
            <a:pPr algn="ctr">
              <a:lnSpc>
                <a:spcPct val="150000"/>
              </a:lnSpc>
            </a:pPr>
            <a:r>
              <a:rPr lang="en-US" sz="1600" b="1">
                <a:solidFill>
                  <a:schemeClr val="bg2"/>
                </a:solidFill>
                <a:latin typeface="Calibri" panose="020F0502020204030204" pitchFamily="34" charset="0"/>
                <a:cs typeface="Calibri" panose="020F0502020204030204" pitchFamily="34" charset="0"/>
              </a:rPr>
              <a:t>Lorem</a:t>
            </a:r>
            <a:endParaRPr lang="en-US" sz="1600" b="1" dirty="0">
              <a:solidFill>
                <a:schemeClr val="bg2"/>
              </a:solidFill>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F48B1787-341C-568E-DACC-6A583DE8EFD9}"/>
              </a:ext>
            </a:extLst>
          </p:cNvPr>
          <p:cNvSpPr txBox="1"/>
          <p:nvPr/>
        </p:nvSpPr>
        <p:spPr>
          <a:xfrm>
            <a:off x="6083703" y="2752251"/>
            <a:ext cx="1455962" cy="382092"/>
          </a:xfrm>
          <a:prstGeom prst="rect">
            <a:avLst/>
          </a:prstGeom>
          <a:noFill/>
        </p:spPr>
        <p:txBody>
          <a:bodyPr vert="horz" wrap="square" rtlCol="0">
            <a:noAutofit/>
          </a:bodyPr>
          <a:lstStyle/>
          <a:p>
            <a:pPr algn="ctr">
              <a:lnSpc>
                <a:spcPct val="150000"/>
              </a:lnSpc>
            </a:pPr>
            <a:r>
              <a:rPr lang="en-US" sz="1400">
                <a:solidFill>
                  <a:schemeClr val="bg2"/>
                </a:solidFill>
                <a:latin typeface="Calibri" panose="020F0502020204030204" pitchFamily="34" charset="0"/>
                <a:cs typeface="Calibri" panose="020F0502020204030204" pitchFamily="34" charset="0"/>
              </a:rPr>
              <a:t>Lorem </a:t>
            </a:r>
            <a:r>
              <a:rPr lang="en-US" sz="1400" b="0" i="0">
                <a:solidFill>
                  <a:srgbClr val="000000"/>
                </a:solidFill>
                <a:effectLst/>
                <a:latin typeface="Calibri" panose="020F0502020204030204" pitchFamily="34" charset="0"/>
                <a:ea typeface="Open Sans" panose="020B0606030504020204" pitchFamily="34" charset="0"/>
                <a:cs typeface="Calibri" panose="020F0502020204030204" pitchFamily="34" charset="0"/>
              </a:rPr>
              <a:t>pulvinar</a:t>
            </a:r>
            <a:endParaRPr lang="en-US" sz="1400" dirty="0">
              <a:solidFill>
                <a:schemeClr val="bg2"/>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688AB638-6604-0F82-7159-F0990E54833C}"/>
              </a:ext>
            </a:extLst>
          </p:cNvPr>
          <p:cNvSpPr txBox="1"/>
          <p:nvPr/>
        </p:nvSpPr>
        <p:spPr>
          <a:xfrm>
            <a:off x="1162918" y="2309880"/>
            <a:ext cx="1290092" cy="423449"/>
          </a:xfrm>
          <a:prstGeom prst="rect">
            <a:avLst/>
          </a:prstGeom>
          <a:noFill/>
        </p:spPr>
        <p:txBody>
          <a:bodyPr vert="horz" wrap="square" rtlCol="0">
            <a:noAutofit/>
          </a:bodyPr>
          <a:lstStyle/>
          <a:p>
            <a:pPr algn="ctr">
              <a:lnSpc>
                <a:spcPct val="150000"/>
              </a:lnSpc>
            </a:pPr>
            <a:r>
              <a:rPr lang="en-US" sz="1600" b="1">
                <a:solidFill>
                  <a:schemeClr val="bg2"/>
                </a:solidFill>
                <a:latin typeface="Calibri" panose="020F0502020204030204" pitchFamily="34" charset="0"/>
                <a:cs typeface="Calibri" panose="020F0502020204030204" pitchFamily="34" charset="0"/>
              </a:rPr>
              <a:t>Lorem</a:t>
            </a:r>
            <a:endParaRPr lang="en-US" sz="1600" b="1" dirty="0">
              <a:solidFill>
                <a:schemeClr val="bg2"/>
              </a:solidFill>
              <a:latin typeface="Calibri" panose="020F0502020204030204" pitchFamily="34"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FDBF8863-9F6D-8A36-C74F-0695BCC120C3}"/>
              </a:ext>
            </a:extLst>
          </p:cNvPr>
          <p:cNvCxnSpPr/>
          <p:nvPr/>
        </p:nvCxnSpPr>
        <p:spPr>
          <a:xfrm>
            <a:off x="8005205" y="1693338"/>
            <a:ext cx="0" cy="4373861"/>
          </a:xfrm>
          <a:prstGeom prst="straightConnector1">
            <a:avLst/>
          </a:prstGeom>
          <a:ln w="1905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CC3387-96B3-E804-0B11-B49AC05DE9B9}"/>
              </a:ext>
            </a:extLst>
          </p:cNvPr>
          <p:cNvSpPr txBox="1"/>
          <p:nvPr/>
        </p:nvSpPr>
        <p:spPr>
          <a:xfrm>
            <a:off x="8186924" y="1693338"/>
            <a:ext cx="3450336" cy="2736583"/>
          </a:xfrm>
          <a:prstGeom prst="rect">
            <a:avLst/>
          </a:prstGeom>
          <a:noFill/>
        </p:spPr>
        <p:txBody>
          <a:bodyPr vert="horz" wrap="square" rtlCol="0">
            <a:spAutoFit/>
          </a:bodyPr>
          <a:lstStyle/>
          <a:p>
            <a:pPr algn="l">
              <a:lnSpc>
                <a:spcPct val="150000"/>
              </a:lnSpc>
            </a:pPr>
            <a:r>
              <a:rPr lang="en-US" b="1" dirty="0">
                <a:solidFill>
                  <a:schemeClr val="bg2"/>
                </a:solidFill>
                <a:latin typeface="Calibri" panose="020F0502020204030204" pitchFamily="34" charset="0"/>
                <a:cs typeface="Calibri" panose="020F0502020204030204" pitchFamily="34" charset="0"/>
              </a:rPr>
              <a:t>Add a Key Takeaway Here</a:t>
            </a:r>
          </a:p>
          <a:p>
            <a:pPr algn="l">
              <a:lnSpc>
                <a:spcPct val="150000"/>
              </a:lnSpc>
            </a:pPr>
            <a:endParaRPr lang="en-US" sz="1400" b="1" dirty="0">
              <a:solidFill>
                <a:schemeClr val="bg2"/>
              </a:solidFill>
              <a:latin typeface="Calibri" panose="020F0502020204030204" pitchFamily="34" charset="0"/>
              <a:cs typeface="Calibri" panose="020F0502020204030204" pitchFamily="34" charset="0"/>
            </a:endParaRPr>
          </a:p>
          <a:p>
            <a:pPr>
              <a:lnSpc>
                <a:spcPct val="150000"/>
              </a:lnSpc>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a:p>
            <a:pPr>
              <a:lnSpc>
                <a:spcPct val="150000"/>
              </a:lnSpc>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p:txBody>
      </p:sp>
    </p:spTree>
    <p:custDataLst>
      <p:tags r:id="rId1"/>
    </p:custDataLst>
    <p:extLst>
      <p:ext uri="{BB962C8B-B14F-4D97-AF65-F5344CB8AC3E}">
        <p14:creationId xmlns:p14="http://schemas.microsoft.com/office/powerpoint/2010/main" val="740613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pSp>
        <p:nvGrpSpPr>
          <p:cNvPr id="14" name="Group 13">
            <a:extLst>
              <a:ext uri="{FF2B5EF4-FFF2-40B4-BE49-F238E27FC236}">
                <a16:creationId xmlns:a16="http://schemas.microsoft.com/office/drawing/2014/main" id="{30086E78-1635-B931-0A6B-5EB32A8532A0}"/>
              </a:ext>
            </a:extLst>
          </p:cNvPr>
          <p:cNvGrpSpPr/>
          <p:nvPr/>
        </p:nvGrpSpPr>
        <p:grpSpPr>
          <a:xfrm>
            <a:off x="554732" y="2459556"/>
            <a:ext cx="5076810" cy="731520"/>
            <a:chOff x="554732" y="2339105"/>
            <a:chExt cx="5076810" cy="731520"/>
          </a:xfrm>
        </p:grpSpPr>
        <p:sp>
          <p:nvSpPr>
            <p:cNvPr id="4" name="TextBox 3">
              <a:extLst>
                <a:ext uri="{FF2B5EF4-FFF2-40B4-BE49-F238E27FC236}">
                  <a16:creationId xmlns:a16="http://schemas.microsoft.com/office/drawing/2014/main" id="{FE49717A-A687-14B4-4CA0-A6321AE12AF6}"/>
                </a:ext>
              </a:extLst>
            </p:cNvPr>
            <p:cNvSpPr txBox="1">
              <a:spLocks/>
            </p:cNvSpPr>
            <p:nvPr/>
          </p:nvSpPr>
          <p:spPr>
            <a:xfrm>
              <a:off x="1411543" y="2339105"/>
              <a:ext cx="4219999"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nvGrpSpPr>
            <p:cNvPr id="9" name="Group 8">
              <a:extLst>
                <a:ext uri="{FF2B5EF4-FFF2-40B4-BE49-F238E27FC236}">
                  <a16:creationId xmlns:a16="http://schemas.microsoft.com/office/drawing/2014/main" id="{FDDF80AB-299C-5D64-A2BD-604CD27770F8}"/>
                </a:ext>
              </a:extLst>
            </p:cNvPr>
            <p:cNvGrpSpPr>
              <a:grpSpLocks/>
            </p:cNvGrpSpPr>
            <p:nvPr/>
          </p:nvGrpSpPr>
          <p:grpSpPr>
            <a:xfrm>
              <a:off x="554732" y="2408917"/>
              <a:ext cx="591897" cy="591897"/>
              <a:chOff x="974620" y="2868548"/>
              <a:chExt cx="862130" cy="862130"/>
            </a:xfrm>
          </p:grpSpPr>
          <p:sp>
            <p:nvSpPr>
              <p:cNvPr id="10" name="Oval 9">
                <a:extLst>
                  <a:ext uri="{FF2B5EF4-FFF2-40B4-BE49-F238E27FC236}">
                    <a16:creationId xmlns:a16="http://schemas.microsoft.com/office/drawing/2014/main" id="{0590B3F7-DE27-25CD-957C-0759C59737C8}"/>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11" name="Graphic 10">
                <a:extLst>
                  <a:ext uri="{FF2B5EF4-FFF2-40B4-BE49-F238E27FC236}">
                    <a16:creationId xmlns:a16="http://schemas.microsoft.com/office/drawing/2014/main" id="{B63FE00C-DA7B-50B2-AD63-88F146CFB04F}"/>
                  </a:ext>
                </a:extLst>
              </p:cNvPr>
              <p:cNvPicPr>
                <a:picLocks/>
              </p:cNvPicPr>
              <p:nvPr>
                <p:custDataLst>
                  <p:tags r:id="rId5"/>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84895" y="3078823"/>
                <a:ext cx="441581" cy="441581"/>
              </a:xfrm>
              <a:prstGeom prst="rect">
                <a:avLst/>
              </a:prstGeom>
            </p:spPr>
          </p:pic>
        </p:grpSp>
      </p:grpSp>
      <p:grpSp>
        <p:nvGrpSpPr>
          <p:cNvPr id="15" name="Group 14">
            <a:extLst>
              <a:ext uri="{FF2B5EF4-FFF2-40B4-BE49-F238E27FC236}">
                <a16:creationId xmlns:a16="http://schemas.microsoft.com/office/drawing/2014/main" id="{02FBF98F-FDBD-72A0-54F6-5D82FA05D674}"/>
              </a:ext>
            </a:extLst>
          </p:cNvPr>
          <p:cNvGrpSpPr/>
          <p:nvPr/>
        </p:nvGrpSpPr>
        <p:grpSpPr>
          <a:xfrm>
            <a:off x="554732" y="3362186"/>
            <a:ext cx="5076810" cy="731520"/>
            <a:chOff x="554732" y="2339105"/>
            <a:chExt cx="5076810" cy="731520"/>
          </a:xfrm>
        </p:grpSpPr>
        <p:sp>
          <p:nvSpPr>
            <p:cNvPr id="17" name="TextBox 16">
              <a:extLst>
                <a:ext uri="{FF2B5EF4-FFF2-40B4-BE49-F238E27FC236}">
                  <a16:creationId xmlns:a16="http://schemas.microsoft.com/office/drawing/2014/main" id="{836017B5-4F2F-5B87-2C2F-C88D2FF99559}"/>
                </a:ext>
              </a:extLst>
            </p:cNvPr>
            <p:cNvSpPr txBox="1">
              <a:spLocks/>
            </p:cNvSpPr>
            <p:nvPr/>
          </p:nvSpPr>
          <p:spPr>
            <a:xfrm>
              <a:off x="1411543" y="2339105"/>
              <a:ext cx="4219999"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nvGrpSpPr>
            <p:cNvPr id="20" name="Group 19">
              <a:extLst>
                <a:ext uri="{FF2B5EF4-FFF2-40B4-BE49-F238E27FC236}">
                  <a16:creationId xmlns:a16="http://schemas.microsoft.com/office/drawing/2014/main" id="{4C5BC6B5-3AB6-035F-A8CD-813AD4DE11FE}"/>
                </a:ext>
              </a:extLst>
            </p:cNvPr>
            <p:cNvGrpSpPr>
              <a:grpSpLocks/>
            </p:cNvGrpSpPr>
            <p:nvPr/>
          </p:nvGrpSpPr>
          <p:grpSpPr>
            <a:xfrm>
              <a:off x="554732" y="2408917"/>
              <a:ext cx="591897" cy="591897"/>
              <a:chOff x="974620" y="2868548"/>
              <a:chExt cx="862130" cy="862130"/>
            </a:xfrm>
          </p:grpSpPr>
          <p:sp>
            <p:nvSpPr>
              <p:cNvPr id="23" name="Oval 22">
                <a:extLst>
                  <a:ext uri="{FF2B5EF4-FFF2-40B4-BE49-F238E27FC236}">
                    <a16:creationId xmlns:a16="http://schemas.microsoft.com/office/drawing/2014/main" id="{3933A8A1-C8FA-B426-1DF0-A7A76FC05B25}"/>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24" name="Graphic 23">
                <a:extLst>
                  <a:ext uri="{FF2B5EF4-FFF2-40B4-BE49-F238E27FC236}">
                    <a16:creationId xmlns:a16="http://schemas.microsoft.com/office/drawing/2014/main" id="{1A41F9F8-2FF3-F907-FC81-8ED595BC2460}"/>
                  </a:ext>
                </a:extLst>
              </p:cNvPr>
              <p:cNvPicPr>
                <a:picLocks/>
              </p:cNvPicPr>
              <p:nvPr>
                <p:custDataLst>
                  <p:tags r:id="rId4"/>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84895" y="3078823"/>
                <a:ext cx="441581" cy="441581"/>
              </a:xfrm>
              <a:prstGeom prst="rect">
                <a:avLst/>
              </a:prstGeom>
            </p:spPr>
          </p:pic>
        </p:grpSp>
      </p:grpSp>
      <p:grpSp>
        <p:nvGrpSpPr>
          <p:cNvPr id="26" name="Group 25">
            <a:extLst>
              <a:ext uri="{FF2B5EF4-FFF2-40B4-BE49-F238E27FC236}">
                <a16:creationId xmlns:a16="http://schemas.microsoft.com/office/drawing/2014/main" id="{3F4A6B59-1D3F-0128-A449-02109269F8D2}"/>
              </a:ext>
            </a:extLst>
          </p:cNvPr>
          <p:cNvGrpSpPr/>
          <p:nvPr/>
        </p:nvGrpSpPr>
        <p:grpSpPr>
          <a:xfrm>
            <a:off x="554732" y="4264816"/>
            <a:ext cx="5076810" cy="731520"/>
            <a:chOff x="554732" y="2339105"/>
            <a:chExt cx="5076810" cy="731520"/>
          </a:xfrm>
        </p:grpSpPr>
        <p:sp>
          <p:nvSpPr>
            <p:cNvPr id="27" name="TextBox 26">
              <a:extLst>
                <a:ext uri="{FF2B5EF4-FFF2-40B4-BE49-F238E27FC236}">
                  <a16:creationId xmlns:a16="http://schemas.microsoft.com/office/drawing/2014/main" id="{D23DD5C9-D163-E897-6C88-10FBBDA88440}"/>
                </a:ext>
              </a:extLst>
            </p:cNvPr>
            <p:cNvSpPr txBox="1">
              <a:spLocks/>
            </p:cNvSpPr>
            <p:nvPr/>
          </p:nvSpPr>
          <p:spPr>
            <a:xfrm>
              <a:off x="1411543" y="2339105"/>
              <a:ext cx="4219999"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nvGrpSpPr>
            <p:cNvPr id="28" name="Group 27">
              <a:extLst>
                <a:ext uri="{FF2B5EF4-FFF2-40B4-BE49-F238E27FC236}">
                  <a16:creationId xmlns:a16="http://schemas.microsoft.com/office/drawing/2014/main" id="{5CC3D483-926B-F378-2F0A-70363EE2084B}"/>
                </a:ext>
              </a:extLst>
            </p:cNvPr>
            <p:cNvGrpSpPr>
              <a:grpSpLocks/>
            </p:cNvGrpSpPr>
            <p:nvPr/>
          </p:nvGrpSpPr>
          <p:grpSpPr>
            <a:xfrm>
              <a:off x="554732" y="2408917"/>
              <a:ext cx="591897" cy="591897"/>
              <a:chOff x="974620" y="2868548"/>
              <a:chExt cx="862130" cy="862130"/>
            </a:xfrm>
          </p:grpSpPr>
          <p:sp>
            <p:nvSpPr>
              <p:cNvPr id="30" name="Oval 29">
                <a:extLst>
                  <a:ext uri="{FF2B5EF4-FFF2-40B4-BE49-F238E27FC236}">
                    <a16:creationId xmlns:a16="http://schemas.microsoft.com/office/drawing/2014/main" id="{EB0D8DAA-B2DA-5F43-C1A7-5022C72A7312}"/>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31" name="Graphic 30">
                <a:extLst>
                  <a:ext uri="{FF2B5EF4-FFF2-40B4-BE49-F238E27FC236}">
                    <a16:creationId xmlns:a16="http://schemas.microsoft.com/office/drawing/2014/main" id="{CEEC82D3-47D0-506E-9D2C-32AA762CAD5B}"/>
                  </a:ext>
                </a:extLst>
              </p:cNvPr>
              <p:cNvPicPr>
                <a:picLocks/>
              </p:cNvPicPr>
              <p:nvPr>
                <p:custDataLst>
                  <p:tags r:id="rId3"/>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84895" y="3078823"/>
                <a:ext cx="441581" cy="441581"/>
              </a:xfrm>
              <a:prstGeom prst="rect">
                <a:avLst/>
              </a:prstGeom>
            </p:spPr>
          </p:pic>
        </p:grpSp>
      </p:grpSp>
      <p:grpSp>
        <p:nvGrpSpPr>
          <p:cNvPr id="32" name="Group 31">
            <a:extLst>
              <a:ext uri="{FF2B5EF4-FFF2-40B4-BE49-F238E27FC236}">
                <a16:creationId xmlns:a16="http://schemas.microsoft.com/office/drawing/2014/main" id="{D4934D28-167E-D5AF-3BD5-1D7115BA5D37}"/>
              </a:ext>
            </a:extLst>
          </p:cNvPr>
          <p:cNvGrpSpPr/>
          <p:nvPr/>
        </p:nvGrpSpPr>
        <p:grpSpPr>
          <a:xfrm>
            <a:off x="554732" y="5167446"/>
            <a:ext cx="5076810" cy="731520"/>
            <a:chOff x="554732" y="2339105"/>
            <a:chExt cx="5076810" cy="731520"/>
          </a:xfrm>
        </p:grpSpPr>
        <p:sp>
          <p:nvSpPr>
            <p:cNvPr id="34" name="TextBox 33">
              <a:extLst>
                <a:ext uri="{FF2B5EF4-FFF2-40B4-BE49-F238E27FC236}">
                  <a16:creationId xmlns:a16="http://schemas.microsoft.com/office/drawing/2014/main" id="{9DB1A68F-47F4-DAC3-AC44-F32066E03EDE}"/>
                </a:ext>
              </a:extLst>
            </p:cNvPr>
            <p:cNvSpPr txBox="1">
              <a:spLocks/>
            </p:cNvSpPr>
            <p:nvPr/>
          </p:nvSpPr>
          <p:spPr>
            <a:xfrm>
              <a:off x="1411543" y="2339105"/>
              <a:ext cx="4219999"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nvGrpSpPr>
            <p:cNvPr id="35" name="Group 34">
              <a:extLst>
                <a:ext uri="{FF2B5EF4-FFF2-40B4-BE49-F238E27FC236}">
                  <a16:creationId xmlns:a16="http://schemas.microsoft.com/office/drawing/2014/main" id="{0FD7596E-4073-0FB6-2CDA-27F277F3CFD9}"/>
                </a:ext>
              </a:extLst>
            </p:cNvPr>
            <p:cNvGrpSpPr>
              <a:grpSpLocks/>
            </p:cNvGrpSpPr>
            <p:nvPr/>
          </p:nvGrpSpPr>
          <p:grpSpPr>
            <a:xfrm>
              <a:off x="554732" y="2408917"/>
              <a:ext cx="591897" cy="591897"/>
              <a:chOff x="974620" y="2868548"/>
              <a:chExt cx="862130" cy="862130"/>
            </a:xfrm>
          </p:grpSpPr>
          <p:sp>
            <p:nvSpPr>
              <p:cNvPr id="36" name="Oval 35">
                <a:extLst>
                  <a:ext uri="{FF2B5EF4-FFF2-40B4-BE49-F238E27FC236}">
                    <a16:creationId xmlns:a16="http://schemas.microsoft.com/office/drawing/2014/main" id="{8502F1E1-3413-158A-E189-74639D0B21BB}"/>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38" name="Graphic 37">
                <a:extLst>
                  <a:ext uri="{FF2B5EF4-FFF2-40B4-BE49-F238E27FC236}">
                    <a16:creationId xmlns:a16="http://schemas.microsoft.com/office/drawing/2014/main" id="{B6635A84-DB0A-63A4-E905-0A942714A400}"/>
                  </a:ext>
                </a:extLst>
              </p:cNvPr>
              <p:cNvPicPr>
                <a:picLocks/>
              </p:cNvPicPr>
              <p:nvPr>
                <p:custDataLst>
                  <p:tags r:id="rId2"/>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84895" y="3078823"/>
                <a:ext cx="441581" cy="441581"/>
              </a:xfrm>
              <a:prstGeom prst="rect">
                <a:avLst/>
              </a:prstGeom>
            </p:spPr>
          </p:pic>
        </p:grpSp>
      </p:grpSp>
      <p:sp>
        <p:nvSpPr>
          <p:cNvPr id="39" name="TextBox 38">
            <a:extLst>
              <a:ext uri="{FF2B5EF4-FFF2-40B4-BE49-F238E27FC236}">
                <a16:creationId xmlns:a16="http://schemas.microsoft.com/office/drawing/2014/main" id="{40C8881B-6E54-409F-F223-512B04DF8CC2}"/>
              </a:ext>
            </a:extLst>
          </p:cNvPr>
          <p:cNvSpPr txBox="1"/>
          <p:nvPr/>
        </p:nvSpPr>
        <p:spPr>
          <a:xfrm>
            <a:off x="554732" y="1680945"/>
            <a:ext cx="3189954" cy="506292"/>
          </a:xfrm>
          <a:prstGeom prst="rect">
            <a:avLst/>
          </a:prstGeom>
          <a:noFill/>
        </p:spPr>
        <p:txBody>
          <a:bodyPr vert="horz" wrap="square" rtlCol="0">
            <a:spAutoFit/>
          </a:bodyPr>
          <a:lstStyle/>
          <a:p>
            <a:pPr algn="l">
              <a:lnSpc>
                <a:spcPct val="150000"/>
              </a:lnSpc>
            </a:pPr>
            <a:r>
              <a:rPr lang="en-US" sz="2000" b="1" dirty="0">
                <a:solidFill>
                  <a:schemeClr val="bg2"/>
                </a:solidFill>
                <a:latin typeface="Calibri" panose="020F0502020204030204" pitchFamily="34" charset="0"/>
                <a:cs typeface="Calibri" panose="020F0502020204030204" pitchFamily="34" charset="0"/>
              </a:rPr>
              <a:t>Lorem Ipsum</a:t>
            </a:r>
          </a:p>
        </p:txBody>
      </p:sp>
      <p:cxnSp>
        <p:nvCxnSpPr>
          <p:cNvPr id="42" name="Straight Connector 41">
            <a:extLst>
              <a:ext uri="{FF2B5EF4-FFF2-40B4-BE49-F238E27FC236}">
                <a16:creationId xmlns:a16="http://schemas.microsoft.com/office/drawing/2014/main" id="{C9498DD6-615E-5158-18C0-62B91AC2C571}"/>
              </a:ext>
            </a:extLst>
          </p:cNvPr>
          <p:cNvCxnSpPr>
            <a:cxnSpLocks/>
          </p:cNvCxnSpPr>
          <p:nvPr/>
        </p:nvCxnSpPr>
        <p:spPr>
          <a:xfrm flipV="1">
            <a:off x="554732" y="2292426"/>
            <a:ext cx="5250982"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66FCDE72-AB2F-4D0D-0B0D-0BAE2BA38BE0}"/>
              </a:ext>
            </a:extLst>
          </p:cNvPr>
          <p:cNvSpPr txBox="1"/>
          <p:nvPr/>
        </p:nvSpPr>
        <p:spPr>
          <a:xfrm>
            <a:off x="6386288" y="1680945"/>
            <a:ext cx="3189954" cy="506292"/>
          </a:xfrm>
          <a:prstGeom prst="rect">
            <a:avLst/>
          </a:prstGeom>
          <a:noFill/>
        </p:spPr>
        <p:txBody>
          <a:bodyPr vert="horz" wrap="square" rtlCol="0">
            <a:spAutoFit/>
          </a:bodyPr>
          <a:lstStyle/>
          <a:p>
            <a:pPr algn="l">
              <a:lnSpc>
                <a:spcPct val="150000"/>
              </a:lnSpc>
            </a:pPr>
            <a:r>
              <a:rPr lang="en-US" sz="2000" b="1" dirty="0">
                <a:solidFill>
                  <a:schemeClr val="bg2"/>
                </a:solidFill>
                <a:latin typeface="Calibri" panose="020F0502020204030204" pitchFamily="34" charset="0"/>
                <a:cs typeface="Calibri" panose="020F0502020204030204" pitchFamily="34" charset="0"/>
              </a:rPr>
              <a:t>Lorem Ipsum</a:t>
            </a:r>
          </a:p>
        </p:txBody>
      </p:sp>
      <p:cxnSp>
        <p:nvCxnSpPr>
          <p:cNvPr id="66" name="Straight Connector 65">
            <a:extLst>
              <a:ext uri="{FF2B5EF4-FFF2-40B4-BE49-F238E27FC236}">
                <a16:creationId xmlns:a16="http://schemas.microsoft.com/office/drawing/2014/main" id="{8DD1F568-CE21-1D54-F03C-1395DB41AA58}"/>
              </a:ext>
            </a:extLst>
          </p:cNvPr>
          <p:cNvCxnSpPr>
            <a:cxnSpLocks/>
          </p:cNvCxnSpPr>
          <p:nvPr/>
        </p:nvCxnSpPr>
        <p:spPr>
          <a:xfrm flipV="1">
            <a:off x="6386288" y="2292426"/>
            <a:ext cx="525098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0" name="Chart 69">
            <a:extLst>
              <a:ext uri="{FF2B5EF4-FFF2-40B4-BE49-F238E27FC236}">
                <a16:creationId xmlns:a16="http://schemas.microsoft.com/office/drawing/2014/main" id="{26E533B5-6EE5-EA46-B39E-4151E9F734F9}"/>
              </a:ext>
            </a:extLst>
          </p:cNvPr>
          <p:cNvGraphicFramePr/>
          <p:nvPr>
            <p:extLst>
              <p:ext uri="{D42A27DB-BD31-4B8C-83A1-F6EECF244321}">
                <p14:modId xmlns:p14="http://schemas.microsoft.com/office/powerpoint/2010/main" val="3488259626"/>
              </p:ext>
            </p:extLst>
          </p:nvPr>
        </p:nvGraphicFramePr>
        <p:xfrm>
          <a:off x="6560460" y="2390588"/>
          <a:ext cx="5018746" cy="3888080"/>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2502606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sp>
        <p:nvSpPr>
          <p:cNvPr id="3" name="Rectangle: Rounded Corners 2">
            <a:extLst>
              <a:ext uri="{FF2B5EF4-FFF2-40B4-BE49-F238E27FC236}">
                <a16:creationId xmlns:a16="http://schemas.microsoft.com/office/drawing/2014/main" id="{732FD0F5-7513-E85B-530C-6D09E48F887F}"/>
              </a:ext>
            </a:extLst>
          </p:cNvPr>
          <p:cNvSpPr/>
          <p:nvPr/>
        </p:nvSpPr>
        <p:spPr>
          <a:xfrm>
            <a:off x="1263432" y="1655092"/>
            <a:ext cx="9665136" cy="2749694"/>
          </a:xfrm>
          <a:prstGeom prst="roundRect">
            <a:avLst>
              <a:gd name="adj" fmla="val 6904"/>
            </a:avLst>
          </a:prstGeom>
          <a:solidFill>
            <a:schemeClr val="accent2">
              <a:lumMod val="20000"/>
              <a:lumOff val="80000"/>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2"/>
              </a:solidFill>
              <a:latin typeface="+mj-lt"/>
            </a:endParaRPr>
          </a:p>
        </p:txBody>
      </p:sp>
      <p:graphicFrame>
        <p:nvGraphicFramePr>
          <p:cNvPr id="29" name="Chart 28">
            <a:extLst>
              <a:ext uri="{FF2B5EF4-FFF2-40B4-BE49-F238E27FC236}">
                <a16:creationId xmlns:a16="http://schemas.microsoft.com/office/drawing/2014/main" id="{E31E9F1D-206F-DD4A-7316-B78E36F04F9F}"/>
              </a:ext>
            </a:extLst>
          </p:cNvPr>
          <p:cNvGraphicFramePr/>
          <p:nvPr>
            <p:extLst>
              <p:ext uri="{D42A27DB-BD31-4B8C-83A1-F6EECF244321}">
                <p14:modId xmlns:p14="http://schemas.microsoft.com/office/powerpoint/2010/main" val="410061251"/>
              </p:ext>
            </p:extLst>
          </p:nvPr>
        </p:nvGraphicFramePr>
        <p:xfrm>
          <a:off x="1494972" y="1723434"/>
          <a:ext cx="9202057" cy="2613011"/>
        </p:xfrm>
        <a:graphic>
          <a:graphicData uri="http://schemas.openxmlformats.org/drawingml/2006/chart">
            <c:chart xmlns:c="http://schemas.openxmlformats.org/drawingml/2006/chart" xmlns:r="http://schemas.openxmlformats.org/officeDocument/2006/relationships" r:id="rId4"/>
          </a:graphicData>
        </a:graphic>
      </p:graphicFrame>
      <p:sp>
        <p:nvSpPr>
          <p:cNvPr id="36" name="Rectangle: Rounded Corners 35">
            <a:extLst>
              <a:ext uri="{FF2B5EF4-FFF2-40B4-BE49-F238E27FC236}">
                <a16:creationId xmlns:a16="http://schemas.microsoft.com/office/drawing/2014/main" id="{33617964-A8F7-B92C-47BC-3D1AEA1F6FC9}"/>
              </a:ext>
            </a:extLst>
          </p:cNvPr>
          <p:cNvSpPr>
            <a:spLocks/>
          </p:cNvSpPr>
          <p:nvPr/>
        </p:nvSpPr>
        <p:spPr>
          <a:xfrm>
            <a:off x="723620" y="4879995"/>
            <a:ext cx="4622921" cy="631313"/>
          </a:xfrm>
          <a:prstGeom prst="roundRect">
            <a:avLst>
              <a:gd name="adj" fmla="val 500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algn="ctr"/>
            <a:endParaRPr lang="en-US" sz="1200" dirty="0">
              <a:solidFill>
                <a:schemeClr val="dk1"/>
              </a:solidFill>
              <a:latin typeface="+mj-lt"/>
            </a:endParaRPr>
          </a:p>
        </p:txBody>
      </p:sp>
      <p:sp>
        <p:nvSpPr>
          <p:cNvPr id="37" name="TextBox 36">
            <a:extLst>
              <a:ext uri="{FF2B5EF4-FFF2-40B4-BE49-F238E27FC236}">
                <a16:creationId xmlns:a16="http://schemas.microsoft.com/office/drawing/2014/main" id="{095270C4-716E-DE80-99B3-AE9BF7DBDD74}"/>
              </a:ext>
            </a:extLst>
          </p:cNvPr>
          <p:cNvSpPr txBox="1">
            <a:spLocks/>
          </p:cNvSpPr>
          <p:nvPr/>
        </p:nvSpPr>
        <p:spPr>
          <a:xfrm>
            <a:off x="554732" y="5532083"/>
            <a:ext cx="4960697" cy="783669"/>
          </a:xfrm>
          <a:prstGeom prst="rect">
            <a:avLst/>
          </a:prstGeom>
          <a:noFill/>
          <a:ln>
            <a:noFill/>
          </a:ln>
        </p:spPr>
        <p:txBody>
          <a:bodyPr vert="horz" wrap="square" rtlCol="0">
            <a:noAutofit/>
          </a:bodyPr>
          <a:lstStyle/>
          <a:p>
            <a:pPr algn="ct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a:t>
            </a:r>
          </a:p>
        </p:txBody>
      </p:sp>
      <p:sp>
        <p:nvSpPr>
          <p:cNvPr id="38" name="TextBox 37">
            <a:extLst>
              <a:ext uri="{FF2B5EF4-FFF2-40B4-BE49-F238E27FC236}">
                <a16:creationId xmlns:a16="http://schemas.microsoft.com/office/drawing/2014/main" id="{DAA289FC-24D4-718B-EFBA-F8FC1B52D977}"/>
              </a:ext>
            </a:extLst>
          </p:cNvPr>
          <p:cNvSpPr txBox="1">
            <a:spLocks/>
          </p:cNvSpPr>
          <p:nvPr/>
        </p:nvSpPr>
        <p:spPr>
          <a:xfrm>
            <a:off x="1074948" y="4974644"/>
            <a:ext cx="3920267" cy="442014"/>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pPr algn="ctr"/>
            <a:r>
              <a:rPr lang="en-US" dirty="0">
                <a:solidFill>
                  <a:schemeClr val="bg1"/>
                </a:solidFill>
                <a:sym typeface="Encode Sans Semi Condensed"/>
              </a:rPr>
              <a:t>Lorem Ipsum</a:t>
            </a:r>
          </a:p>
        </p:txBody>
      </p:sp>
      <p:sp>
        <p:nvSpPr>
          <p:cNvPr id="40" name="Rectangle: Rounded Corners 39">
            <a:extLst>
              <a:ext uri="{FF2B5EF4-FFF2-40B4-BE49-F238E27FC236}">
                <a16:creationId xmlns:a16="http://schemas.microsoft.com/office/drawing/2014/main" id="{DB5D13BC-161C-F982-1391-76349C55B1D2}"/>
              </a:ext>
            </a:extLst>
          </p:cNvPr>
          <p:cNvSpPr>
            <a:spLocks/>
          </p:cNvSpPr>
          <p:nvPr/>
        </p:nvSpPr>
        <p:spPr>
          <a:xfrm>
            <a:off x="6845461" y="4879995"/>
            <a:ext cx="4622921" cy="631313"/>
          </a:xfrm>
          <a:prstGeom prst="roundRect">
            <a:avLst>
              <a:gd name="adj" fmla="val 50000"/>
            </a:avLst>
          </a:prstGeom>
          <a:solidFill>
            <a:schemeClr val="accent1">
              <a:lumMod val="75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algn="ctr"/>
            <a:endParaRPr lang="en-US" sz="1200" dirty="0">
              <a:solidFill>
                <a:schemeClr val="dk1"/>
              </a:solidFill>
              <a:latin typeface="+mj-lt"/>
            </a:endParaRPr>
          </a:p>
        </p:txBody>
      </p:sp>
      <p:sp>
        <p:nvSpPr>
          <p:cNvPr id="41" name="TextBox 40">
            <a:extLst>
              <a:ext uri="{FF2B5EF4-FFF2-40B4-BE49-F238E27FC236}">
                <a16:creationId xmlns:a16="http://schemas.microsoft.com/office/drawing/2014/main" id="{1524BBF7-7406-3D37-8863-94F36B0F17B3}"/>
              </a:ext>
            </a:extLst>
          </p:cNvPr>
          <p:cNvSpPr txBox="1">
            <a:spLocks/>
          </p:cNvSpPr>
          <p:nvPr/>
        </p:nvSpPr>
        <p:spPr>
          <a:xfrm>
            <a:off x="6676573" y="5532083"/>
            <a:ext cx="4960697" cy="783669"/>
          </a:xfrm>
          <a:prstGeom prst="rect">
            <a:avLst/>
          </a:prstGeom>
          <a:noFill/>
          <a:ln>
            <a:noFill/>
          </a:ln>
        </p:spPr>
        <p:txBody>
          <a:bodyPr vert="horz" wrap="square" rtlCol="0">
            <a:noAutofit/>
          </a:bodyPr>
          <a:lstStyle/>
          <a:p>
            <a:pPr algn="ct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a:t>
            </a:r>
          </a:p>
        </p:txBody>
      </p:sp>
      <p:sp>
        <p:nvSpPr>
          <p:cNvPr id="42" name="TextBox 41">
            <a:extLst>
              <a:ext uri="{FF2B5EF4-FFF2-40B4-BE49-F238E27FC236}">
                <a16:creationId xmlns:a16="http://schemas.microsoft.com/office/drawing/2014/main" id="{9C553774-FB0E-A886-E40E-432FD9C8CB5D}"/>
              </a:ext>
            </a:extLst>
          </p:cNvPr>
          <p:cNvSpPr txBox="1">
            <a:spLocks/>
          </p:cNvSpPr>
          <p:nvPr/>
        </p:nvSpPr>
        <p:spPr>
          <a:xfrm>
            <a:off x="7196789" y="4974644"/>
            <a:ext cx="3920267" cy="442014"/>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pPr algn="ctr"/>
            <a:r>
              <a:rPr lang="en-US" dirty="0">
                <a:solidFill>
                  <a:schemeClr val="bg1"/>
                </a:solidFill>
                <a:sym typeface="Encode Sans Semi Condensed"/>
              </a:rPr>
              <a:t>Lorem Ipsum</a:t>
            </a:r>
          </a:p>
        </p:txBody>
      </p:sp>
    </p:spTree>
    <p:custDataLst>
      <p:tags r:id="rId1"/>
    </p:custDataLst>
    <p:extLst>
      <p:ext uri="{BB962C8B-B14F-4D97-AF65-F5344CB8AC3E}">
        <p14:creationId xmlns:p14="http://schemas.microsoft.com/office/powerpoint/2010/main" val="1632847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grpSp>
        <p:nvGrpSpPr>
          <p:cNvPr id="4" name="Group 3">
            <a:extLst>
              <a:ext uri="{FF2B5EF4-FFF2-40B4-BE49-F238E27FC236}">
                <a16:creationId xmlns:a16="http://schemas.microsoft.com/office/drawing/2014/main" id="{28111204-FCB1-DD01-F2E4-9B343D2EC10D}"/>
              </a:ext>
            </a:extLst>
          </p:cNvPr>
          <p:cNvGrpSpPr/>
          <p:nvPr/>
        </p:nvGrpSpPr>
        <p:grpSpPr>
          <a:xfrm>
            <a:off x="554732" y="1640578"/>
            <a:ext cx="7500697" cy="4469937"/>
            <a:chOff x="1263432" y="1655092"/>
            <a:chExt cx="9665136" cy="2749694"/>
          </a:xfrm>
        </p:grpSpPr>
        <p:sp>
          <p:nvSpPr>
            <p:cNvPr id="3" name="Rectangle: Rounded Corners 2">
              <a:extLst>
                <a:ext uri="{FF2B5EF4-FFF2-40B4-BE49-F238E27FC236}">
                  <a16:creationId xmlns:a16="http://schemas.microsoft.com/office/drawing/2014/main" id="{732FD0F5-7513-E85B-530C-6D09E48F887F}"/>
                </a:ext>
              </a:extLst>
            </p:cNvPr>
            <p:cNvSpPr/>
            <p:nvPr/>
          </p:nvSpPr>
          <p:spPr>
            <a:xfrm>
              <a:off x="1263432" y="1655092"/>
              <a:ext cx="9665136" cy="2749694"/>
            </a:xfrm>
            <a:prstGeom prst="roundRect">
              <a:avLst>
                <a:gd name="adj" fmla="val 6904"/>
              </a:avLst>
            </a:prstGeom>
            <a:solidFill>
              <a:schemeClr val="accent2">
                <a:lumMod val="20000"/>
                <a:lumOff val="80000"/>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2"/>
                </a:solidFill>
                <a:latin typeface="+mj-lt"/>
              </a:endParaRPr>
            </a:p>
          </p:txBody>
        </p:sp>
        <p:graphicFrame>
          <p:nvGraphicFramePr>
            <p:cNvPr id="29" name="Chart 28">
              <a:extLst>
                <a:ext uri="{FF2B5EF4-FFF2-40B4-BE49-F238E27FC236}">
                  <a16:creationId xmlns:a16="http://schemas.microsoft.com/office/drawing/2014/main" id="{E31E9F1D-206F-DD4A-7316-B78E36F04F9F}"/>
                </a:ext>
              </a:extLst>
            </p:cNvPr>
            <p:cNvGraphicFramePr/>
            <p:nvPr>
              <p:extLst>
                <p:ext uri="{D42A27DB-BD31-4B8C-83A1-F6EECF244321}">
                  <p14:modId xmlns:p14="http://schemas.microsoft.com/office/powerpoint/2010/main" val="3348610912"/>
                </p:ext>
              </p:extLst>
            </p:nvPr>
          </p:nvGraphicFramePr>
          <p:xfrm>
            <a:off x="1494972" y="1723434"/>
            <a:ext cx="9202057" cy="2613011"/>
          </p:xfrm>
          <a:graphic>
            <a:graphicData uri="http://schemas.openxmlformats.org/drawingml/2006/chart">
              <c:chart xmlns:c="http://schemas.openxmlformats.org/drawingml/2006/chart" xmlns:r="http://schemas.openxmlformats.org/officeDocument/2006/relationships" r:id="rId4"/>
            </a:graphicData>
          </a:graphic>
        </p:graphicFrame>
      </p:grpSp>
      <p:sp>
        <p:nvSpPr>
          <p:cNvPr id="10" name="Rectangle: Rounded Corners 9">
            <a:extLst>
              <a:ext uri="{FF2B5EF4-FFF2-40B4-BE49-F238E27FC236}">
                <a16:creationId xmlns:a16="http://schemas.microsoft.com/office/drawing/2014/main" id="{C8AE409B-F620-F8B1-7F7E-9C13BCDD188F}"/>
              </a:ext>
            </a:extLst>
          </p:cNvPr>
          <p:cNvSpPr>
            <a:spLocks/>
          </p:cNvSpPr>
          <p:nvPr/>
        </p:nvSpPr>
        <p:spPr>
          <a:xfrm>
            <a:off x="8281988" y="1751676"/>
            <a:ext cx="3300170" cy="631313"/>
          </a:xfrm>
          <a:prstGeom prst="roundRect">
            <a:avLst>
              <a:gd name="adj" fmla="val 50000"/>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sz="1200" dirty="0">
              <a:solidFill>
                <a:schemeClr val="dk1"/>
              </a:solidFill>
              <a:latin typeface="+mj-lt"/>
            </a:endParaRPr>
          </a:p>
        </p:txBody>
      </p:sp>
      <p:sp>
        <p:nvSpPr>
          <p:cNvPr id="11" name="TextBox 10">
            <a:extLst>
              <a:ext uri="{FF2B5EF4-FFF2-40B4-BE49-F238E27FC236}">
                <a16:creationId xmlns:a16="http://schemas.microsoft.com/office/drawing/2014/main" id="{51DC9FBA-A0F0-5466-006A-824F5853D417}"/>
              </a:ext>
            </a:extLst>
          </p:cNvPr>
          <p:cNvSpPr txBox="1">
            <a:spLocks/>
          </p:cNvSpPr>
          <p:nvPr/>
        </p:nvSpPr>
        <p:spPr>
          <a:xfrm>
            <a:off x="8815787" y="2403764"/>
            <a:ext cx="2821473" cy="1558636"/>
          </a:xfrm>
          <a:prstGeom prst="rect">
            <a:avLst/>
          </a:prstGeom>
          <a:noFill/>
          <a:ln>
            <a:noFill/>
          </a:ln>
        </p:spPr>
        <p:txBody>
          <a:bodyPr vert="horz" wrap="square" rtlCol="0">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12" name="Oval 11">
            <a:extLst>
              <a:ext uri="{FF2B5EF4-FFF2-40B4-BE49-F238E27FC236}">
                <a16:creationId xmlns:a16="http://schemas.microsoft.com/office/drawing/2014/main" id="{A54C6D21-4B04-1385-C0C8-0F6D3CDC2006}"/>
              </a:ext>
            </a:extLst>
          </p:cNvPr>
          <p:cNvSpPr>
            <a:spLocks/>
          </p:cNvSpPr>
          <p:nvPr/>
        </p:nvSpPr>
        <p:spPr>
          <a:xfrm>
            <a:off x="8371165" y="1845021"/>
            <a:ext cx="444622" cy="444622"/>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600" b="1" dirty="0">
                <a:solidFill>
                  <a:schemeClr val="bg2"/>
                </a:solidFill>
                <a:latin typeface="+mj-lt"/>
              </a:rPr>
              <a:t>1</a:t>
            </a:r>
          </a:p>
        </p:txBody>
      </p:sp>
      <p:sp>
        <p:nvSpPr>
          <p:cNvPr id="13" name="TextBox 12">
            <a:extLst>
              <a:ext uri="{FF2B5EF4-FFF2-40B4-BE49-F238E27FC236}">
                <a16:creationId xmlns:a16="http://schemas.microsoft.com/office/drawing/2014/main" id="{07F7EA4E-CF3B-E686-4EAC-8E4FC3640955}"/>
              </a:ext>
            </a:extLst>
          </p:cNvPr>
          <p:cNvSpPr txBox="1">
            <a:spLocks/>
          </p:cNvSpPr>
          <p:nvPr/>
        </p:nvSpPr>
        <p:spPr>
          <a:xfrm>
            <a:off x="8815787" y="1846325"/>
            <a:ext cx="2722141" cy="442014"/>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dirty="0">
                <a:sym typeface="Encode Sans Semi Condensed"/>
              </a:rPr>
              <a:t>Lorem Ipsum</a:t>
            </a:r>
          </a:p>
        </p:txBody>
      </p:sp>
      <p:sp>
        <p:nvSpPr>
          <p:cNvPr id="19" name="Rectangle: Rounded Corners 18">
            <a:extLst>
              <a:ext uri="{FF2B5EF4-FFF2-40B4-BE49-F238E27FC236}">
                <a16:creationId xmlns:a16="http://schemas.microsoft.com/office/drawing/2014/main" id="{46E616C2-A787-B36D-0649-67B3FDD27ECE}"/>
              </a:ext>
            </a:extLst>
          </p:cNvPr>
          <p:cNvSpPr>
            <a:spLocks/>
          </p:cNvSpPr>
          <p:nvPr/>
        </p:nvSpPr>
        <p:spPr>
          <a:xfrm>
            <a:off x="8281988" y="4057785"/>
            <a:ext cx="3300170" cy="631313"/>
          </a:xfrm>
          <a:prstGeom prst="roundRect">
            <a:avLst>
              <a:gd name="adj" fmla="val 50000"/>
            </a:avLst>
          </a:prstGeom>
          <a:solidFill>
            <a:schemeClr val="accent1">
              <a:lumMod val="75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sz="1200" dirty="0">
              <a:solidFill>
                <a:schemeClr val="dk1"/>
              </a:solidFill>
              <a:latin typeface="+mj-lt"/>
            </a:endParaRPr>
          </a:p>
        </p:txBody>
      </p:sp>
      <p:sp>
        <p:nvSpPr>
          <p:cNvPr id="20" name="TextBox 19">
            <a:extLst>
              <a:ext uri="{FF2B5EF4-FFF2-40B4-BE49-F238E27FC236}">
                <a16:creationId xmlns:a16="http://schemas.microsoft.com/office/drawing/2014/main" id="{37A2F18C-0A18-47BA-8A91-E76F2CA74671}"/>
              </a:ext>
            </a:extLst>
          </p:cNvPr>
          <p:cNvSpPr txBox="1">
            <a:spLocks/>
          </p:cNvSpPr>
          <p:nvPr/>
        </p:nvSpPr>
        <p:spPr>
          <a:xfrm>
            <a:off x="8815787" y="4709873"/>
            <a:ext cx="2821473" cy="1558636"/>
          </a:xfrm>
          <a:prstGeom prst="rect">
            <a:avLst/>
          </a:prstGeom>
          <a:noFill/>
          <a:ln>
            <a:noFill/>
          </a:ln>
        </p:spPr>
        <p:txBody>
          <a:bodyPr vert="horz" wrap="square" rtlCol="0">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sp>
        <p:nvSpPr>
          <p:cNvPr id="21" name="Oval 20">
            <a:extLst>
              <a:ext uri="{FF2B5EF4-FFF2-40B4-BE49-F238E27FC236}">
                <a16:creationId xmlns:a16="http://schemas.microsoft.com/office/drawing/2014/main" id="{684C97C8-F832-8538-AF1E-8081BB518CA5}"/>
              </a:ext>
            </a:extLst>
          </p:cNvPr>
          <p:cNvSpPr>
            <a:spLocks/>
          </p:cNvSpPr>
          <p:nvPr/>
        </p:nvSpPr>
        <p:spPr>
          <a:xfrm>
            <a:off x="8371165" y="4151130"/>
            <a:ext cx="444622" cy="444622"/>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600" b="1" dirty="0">
                <a:solidFill>
                  <a:schemeClr val="bg2"/>
                </a:solidFill>
                <a:latin typeface="+mj-lt"/>
              </a:rPr>
              <a:t>2</a:t>
            </a:r>
          </a:p>
        </p:txBody>
      </p:sp>
      <p:sp>
        <p:nvSpPr>
          <p:cNvPr id="22" name="TextBox 21">
            <a:extLst>
              <a:ext uri="{FF2B5EF4-FFF2-40B4-BE49-F238E27FC236}">
                <a16:creationId xmlns:a16="http://schemas.microsoft.com/office/drawing/2014/main" id="{5F85B9E0-830E-F816-609C-D9A2AB984EF8}"/>
              </a:ext>
            </a:extLst>
          </p:cNvPr>
          <p:cNvSpPr txBox="1">
            <a:spLocks/>
          </p:cNvSpPr>
          <p:nvPr/>
        </p:nvSpPr>
        <p:spPr>
          <a:xfrm>
            <a:off x="8815787" y="4152434"/>
            <a:ext cx="2722141" cy="442014"/>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dirty="0">
                <a:sym typeface="Encode Sans Semi Condensed"/>
              </a:rPr>
              <a:t>Lorem Ipsum</a:t>
            </a:r>
          </a:p>
        </p:txBody>
      </p:sp>
    </p:spTree>
    <p:custDataLst>
      <p:tags r:id="rId1"/>
    </p:custDataLst>
    <p:extLst>
      <p:ext uri="{BB962C8B-B14F-4D97-AF65-F5344CB8AC3E}">
        <p14:creationId xmlns:p14="http://schemas.microsoft.com/office/powerpoint/2010/main" val="957620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sp>
        <p:nvSpPr>
          <p:cNvPr id="32" name="Rectangle: Rounded Corners 31">
            <a:extLst>
              <a:ext uri="{FF2B5EF4-FFF2-40B4-BE49-F238E27FC236}">
                <a16:creationId xmlns:a16="http://schemas.microsoft.com/office/drawing/2014/main" id="{6E6B1693-A83E-3EB5-1C72-0A86F3390DB0}"/>
              </a:ext>
            </a:extLst>
          </p:cNvPr>
          <p:cNvSpPr>
            <a:spLocks/>
          </p:cNvSpPr>
          <p:nvPr/>
        </p:nvSpPr>
        <p:spPr>
          <a:xfrm>
            <a:off x="555892" y="1691848"/>
            <a:ext cx="7315200" cy="702813"/>
          </a:xfrm>
          <a:prstGeom prst="roundRect">
            <a:avLst>
              <a:gd name="adj" fmla="val 50000"/>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dirty="0">
              <a:solidFill>
                <a:schemeClr val="bg2"/>
              </a:solidFill>
              <a:latin typeface="+mj-lt"/>
            </a:endParaRPr>
          </a:p>
        </p:txBody>
      </p:sp>
      <p:sp>
        <p:nvSpPr>
          <p:cNvPr id="31" name="Oval 30">
            <a:extLst>
              <a:ext uri="{FF2B5EF4-FFF2-40B4-BE49-F238E27FC236}">
                <a16:creationId xmlns:a16="http://schemas.microsoft.com/office/drawing/2014/main" id="{8AC8ADE0-6D22-0F10-12B5-AC06F57F2D9B}"/>
              </a:ext>
            </a:extLst>
          </p:cNvPr>
          <p:cNvSpPr>
            <a:spLocks/>
          </p:cNvSpPr>
          <p:nvPr/>
        </p:nvSpPr>
        <p:spPr>
          <a:xfrm>
            <a:off x="704766" y="1809223"/>
            <a:ext cx="468062" cy="468062"/>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400" b="1" dirty="0">
                <a:solidFill>
                  <a:schemeClr val="bg2"/>
                </a:solidFill>
                <a:latin typeface="+mj-lt"/>
              </a:rPr>
              <a:t>1</a:t>
            </a:r>
          </a:p>
        </p:txBody>
      </p:sp>
      <p:sp>
        <p:nvSpPr>
          <p:cNvPr id="33" name="TextBox 32">
            <a:extLst>
              <a:ext uri="{FF2B5EF4-FFF2-40B4-BE49-F238E27FC236}">
                <a16:creationId xmlns:a16="http://schemas.microsoft.com/office/drawing/2014/main" id="{FA41B3BD-A5AE-4195-D8EC-8351BE8CB57B}"/>
              </a:ext>
            </a:extLst>
          </p:cNvPr>
          <p:cNvSpPr txBox="1">
            <a:spLocks/>
          </p:cNvSpPr>
          <p:nvPr/>
        </p:nvSpPr>
        <p:spPr>
          <a:xfrm>
            <a:off x="1321702" y="1691848"/>
            <a:ext cx="6288920" cy="702813"/>
          </a:xfrm>
          <a:prstGeom prst="rect">
            <a:avLst/>
          </a:prstGeom>
          <a:noFill/>
          <a:ln>
            <a:noFill/>
          </a:ln>
        </p:spPr>
        <p:txBody>
          <a:bodyPr vert="horz" wrap="square" rtlCol="0" anchor="ctr">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37" name="Rectangle: Rounded Corners 36">
            <a:extLst>
              <a:ext uri="{FF2B5EF4-FFF2-40B4-BE49-F238E27FC236}">
                <a16:creationId xmlns:a16="http://schemas.microsoft.com/office/drawing/2014/main" id="{F48AFA7C-BE79-403A-D101-C09AC51EC859}"/>
              </a:ext>
            </a:extLst>
          </p:cNvPr>
          <p:cNvSpPr>
            <a:spLocks/>
          </p:cNvSpPr>
          <p:nvPr/>
        </p:nvSpPr>
        <p:spPr>
          <a:xfrm>
            <a:off x="555892" y="2614898"/>
            <a:ext cx="7315200" cy="702813"/>
          </a:xfrm>
          <a:prstGeom prst="roundRect">
            <a:avLst>
              <a:gd name="adj" fmla="val 50000"/>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dirty="0">
              <a:solidFill>
                <a:schemeClr val="bg2"/>
              </a:solidFill>
              <a:latin typeface="+mj-lt"/>
            </a:endParaRPr>
          </a:p>
        </p:txBody>
      </p:sp>
      <p:sp>
        <p:nvSpPr>
          <p:cNvPr id="38" name="Oval 37">
            <a:extLst>
              <a:ext uri="{FF2B5EF4-FFF2-40B4-BE49-F238E27FC236}">
                <a16:creationId xmlns:a16="http://schemas.microsoft.com/office/drawing/2014/main" id="{7D2D630F-CD91-F0B1-7BCF-12B46DAF5680}"/>
              </a:ext>
            </a:extLst>
          </p:cNvPr>
          <p:cNvSpPr>
            <a:spLocks/>
          </p:cNvSpPr>
          <p:nvPr/>
        </p:nvSpPr>
        <p:spPr>
          <a:xfrm>
            <a:off x="704766" y="2732273"/>
            <a:ext cx="468062" cy="468062"/>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400" b="1" dirty="0">
                <a:solidFill>
                  <a:schemeClr val="bg2"/>
                </a:solidFill>
                <a:latin typeface="+mj-lt"/>
              </a:rPr>
              <a:t>2</a:t>
            </a:r>
          </a:p>
        </p:txBody>
      </p:sp>
      <p:sp>
        <p:nvSpPr>
          <p:cNvPr id="39" name="TextBox 38">
            <a:extLst>
              <a:ext uri="{FF2B5EF4-FFF2-40B4-BE49-F238E27FC236}">
                <a16:creationId xmlns:a16="http://schemas.microsoft.com/office/drawing/2014/main" id="{57D1DA7C-9DBB-E500-D7D9-6DD3DF1FCFE3}"/>
              </a:ext>
            </a:extLst>
          </p:cNvPr>
          <p:cNvSpPr txBox="1">
            <a:spLocks/>
          </p:cNvSpPr>
          <p:nvPr/>
        </p:nvSpPr>
        <p:spPr>
          <a:xfrm>
            <a:off x="1321702" y="2614898"/>
            <a:ext cx="6288920" cy="702813"/>
          </a:xfrm>
          <a:prstGeom prst="rect">
            <a:avLst/>
          </a:prstGeom>
          <a:noFill/>
          <a:ln>
            <a:noFill/>
          </a:ln>
        </p:spPr>
        <p:txBody>
          <a:bodyPr vert="horz" wrap="square" rtlCol="0" anchor="ctr">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41" name="Rectangle: Rounded Corners 40">
            <a:extLst>
              <a:ext uri="{FF2B5EF4-FFF2-40B4-BE49-F238E27FC236}">
                <a16:creationId xmlns:a16="http://schemas.microsoft.com/office/drawing/2014/main" id="{2B6DC9CB-A8D5-CBEA-8FF2-562FA0DAC58D}"/>
              </a:ext>
            </a:extLst>
          </p:cNvPr>
          <p:cNvSpPr>
            <a:spLocks/>
          </p:cNvSpPr>
          <p:nvPr/>
        </p:nvSpPr>
        <p:spPr>
          <a:xfrm>
            <a:off x="555892" y="3537948"/>
            <a:ext cx="7315200" cy="702813"/>
          </a:xfrm>
          <a:prstGeom prst="roundRect">
            <a:avLst>
              <a:gd name="adj" fmla="val 50000"/>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dirty="0">
              <a:solidFill>
                <a:schemeClr val="bg2"/>
              </a:solidFill>
              <a:latin typeface="+mj-lt"/>
            </a:endParaRPr>
          </a:p>
        </p:txBody>
      </p:sp>
      <p:sp>
        <p:nvSpPr>
          <p:cNvPr id="42" name="Oval 41">
            <a:extLst>
              <a:ext uri="{FF2B5EF4-FFF2-40B4-BE49-F238E27FC236}">
                <a16:creationId xmlns:a16="http://schemas.microsoft.com/office/drawing/2014/main" id="{A1D237CC-AE02-1AAC-2BD2-BDB661E2707D}"/>
              </a:ext>
            </a:extLst>
          </p:cNvPr>
          <p:cNvSpPr>
            <a:spLocks/>
          </p:cNvSpPr>
          <p:nvPr/>
        </p:nvSpPr>
        <p:spPr>
          <a:xfrm>
            <a:off x="704766" y="3655323"/>
            <a:ext cx="468062" cy="468062"/>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400" b="1" dirty="0">
                <a:solidFill>
                  <a:schemeClr val="bg2"/>
                </a:solidFill>
                <a:latin typeface="+mj-lt"/>
              </a:rPr>
              <a:t>3</a:t>
            </a:r>
          </a:p>
        </p:txBody>
      </p:sp>
      <p:sp>
        <p:nvSpPr>
          <p:cNvPr id="43" name="TextBox 42">
            <a:extLst>
              <a:ext uri="{FF2B5EF4-FFF2-40B4-BE49-F238E27FC236}">
                <a16:creationId xmlns:a16="http://schemas.microsoft.com/office/drawing/2014/main" id="{4120A2B3-A331-6512-CBEA-6C71DF6BDDFE}"/>
              </a:ext>
            </a:extLst>
          </p:cNvPr>
          <p:cNvSpPr txBox="1">
            <a:spLocks/>
          </p:cNvSpPr>
          <p:nvPr/>
        </p:nvSpPr>
        <p:spPr>
          <a:xfrm>
            <a:off x="1321702" y="3537948"/>
            <a:ext cx="6288920" cy="702813"/>
          </a:xfrm>
          <a:prstGeom prst="rect">
            <a:avLst/>
          </a:prstGeom>
          <a:noFill/>
          <a:ln>
            <a:noFill/>
          </a:ln>
        </p:spPr>
        <p:txBody>
          <a:bodyPr vert="horz" wrap="square" rtlCol="0" anchor="ctr">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45" name="Rectangle: Rounded Corners 44">
            <a:extLst>
              <a:ext uri="{FF2B5EF4-FFF2-40B4-BE49-F238E27FC236}">
                <a16:creationId xmlns:a16="http://schemas.microsoft.com/office/drawing/2014/main" id="{045D87DB-EBD1-FEC6-1228-683E682E57E6}"/>
              </a:ext>
            </a:extLst>
          </p:cNvPr>
          <p:cNvSpPr>
            <a:spLocks/>
          </p:cNvSpPr>
          <p:nvPr/>
        </p:nvSpPr>
        <p:spPr>
          <a:xfrm>
            <a:off x="555892" y="4460998"/>
            <a:ext cx="7315200" cy="702813"/>
          </a:xfrm>
          <a:prstGeom prst="roundRect">
            <a:avLst>
              <a:gd name="adj" fmla="val 50000"/>
            </a:avLst>
          </a:prstGeom>
          <a:solidFill>
            <a:srgbClr val="98D2BF"/>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dirty="0">
              <a:solidFill>
                <a:schemeClr val="bg2"/>
              </a:solidFill>
              <a:latin typeface="+mj-lt"/>
            </a:endParaRPr>
          </a:p>
        </p:txBody>
      </p:sp>
      <p:sp>
        <p:nvSpPr>
          <p:cNvPr id="46" name="Oval 45">
            <a:extLst>
              <a:ext uri="{FF2B5EF4-FFF2-40B4-BE49-F238E27FC236}">
                <a16:creationId xmlns:a16="http://schemas.microsoft.com/office/drawing/2014/main" id="{69A5FA81-70C4-B1B0-F41F-5AB206FF0547}"/>
              </a:ext>
            </a:extLst>
          </p:cNvPr>
          <p:cNvSpPr>
            <a:spLocks/>
          </p:cNvSpPr>
          <p:nvPr/>
        </p:nvSpPr>
        <p:spPr>
          <a:xfrm>
            <a:off x="704766" y="4578373"/>
            <a:ext cx="468062" cy="468062"/>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400" b="1" dirty="0">
                <a:solidFill>
                  <a:schemeClr val="bg2"/>
                </a:solidFill>
                <a:latin typeface="+mj-lt"/>
              </a:rPr>
              <a:t>4</a:t>
            </a:r>
          </a:p>
        </p:txBody>
      </p:sp>
      <p:sp>
        <p:nvSpPr>
          <p:cNvPr id="47" name="TextBox 46">
            <a:extLst>
              <a:ext uri="{FF2B5EF4-FFF2-40B4-BE49-F238E27FC236}">
                <a16:creationId xmlns:a16="http://schemas.microsoft.com/office/drawing/2014/main" id="{92760998-75E9-7369-1178-54ED4CA25387}"/>
              </a:ext>
            </a:extLst>
          </p:cNvPr>
          <p:cNvSpPr txBox="1">
            <a:spLocks/>
          </p:cNvSpPr>
          <p:nvPr/>
        </p:nvSpPr>
        <p:spPr>
          <a:xfrm>
            <a:off x="1321702" y="4460998"/>
            <a:ext cx="6288920" cy="702813"/>
          </a:xfrm>
          <a:prstGeom prst="rect">
            <a:avLst/>
          </a:prstGeom>
          <a:noFill/>
          <a:ln>
            <a:noFill/>
          </a:ln>
        </p:spPr>
        <p:txBody>
          <a:bodyPr vert="horz" wrap="square" rtlCol="0" anchor="ctr">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49" name="Rectangle: Rounded Corners 48">
            <a:extLst>
              <a:ext uri="{FF2B5EF4-FFF2-40B4-BE49-F238E27FC236}">
                <a16:creationId xmlns:a16="http://schemas.microsoft.com/office/drawing/2014/main" id="{B382CC46-2009-7B2C-1715-FE914D658FE3}"/>
              </a:ext>
            </a:extLst>
          </p:cNvPr>
          <p:cNvSpPr>
            <a:spLocks/>
          </p:cNvSpPr>
          <p:nvPr/>
        </p:nvSpPr>
        <p:spPr>
          <a:xfrm>
            <a:off x="555892" y="5384050"/>
            <a:ext cx="7315200" cy="702813"/>
          </a:xfrm>
          <a:prstGeom prst="roundRect">
            <a:avLst>
              <a:gd name="adj" fmla="val 500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dirty="0">
              <a:solidFill>
                <a:schemeClr val="bg2"/>
              </a:solidFill>
              <a:latin typeface="+mj-lt"/>
            </a:endParaRPr>
          </a:p>
        </p:txBody>
      </p:sp>
      <p:sp>
        <p:nvSpPr>
          <p:cNvPr id="50" name="Oval 49">
            <a:extLst>
              <a:ext uri="{FF2B5EF4-FFF2-40B4-BE49-F238E27FC236}">
                <a16:creationId xmlns:a16="http://schemas.microsoft.com/office/drawing/2014/main" id="{B1E90FD9-D4C8-27EE-6001-7D69909C7CB9}"/>
              </a:ext>
            </a:extLst>
          </p:cNvPr>
          <p:cNvSpPr>
            <a:spLocks/>
          </p:cNvSpPr>
          <p:nvPr/>
        </p:nvSpPr>
        <p:spPr>
          <a:xfrm>
            <a:off x="704766" y="5501425"/>
            <a:ext cx="468062" cy="468062"/>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400" b="1" dirty="0">
                <a:solidFill>
                  <a:schemeClr val="bg2"/>
                </a:solidFill>
                <a:latin typeface="+mj-lt"/>
              </a:rPr>
              <a:t>5</a:t>
            </a:r>
          </a:p>
        </p:txBody>
      </p:sp>
      <p:sp>
        <p:nvSpPr>
          <p:cNvPr id="51" name="TextBox 50">
            <a:extLst>
              <a:ext uri="{FF2B5EF4-FFF2-40B4-BE49-F238E27FC236}">
                <a16:creationId xmlns:a16="http://schemas.microsoft.com/office/drawing/2014/main" id="{9032991B-7508-2E83-5F4F-376C07247239}"/>
              </a:ext>
            </a:extLst>
          </p:cNvPr>
          <p:cNvSpPr txBox="1">
            <a:spLocks/>
          </p:cNvSpPr>
          <p:nvPr/>
        </p:nvSpPr>
        <p:spPr>
          <a:xfrm>
            <a:off x="1321702" y="5384050"/>
            <a:ext cx="6288920" cy="702813"/>
          </a:xfrm>
          <a:prstGeom prst="rect">
            <a:avLst/>
          </a:prstGeom>
          <a:noFill/>
          <a:ln>
            <a:noFill/>
          </a:ln>
        </p:spPr>
        <p:txBody>
          <a:bodyPr vert="horz" wrap="square" rtlCol="0" anchor="ctr">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59" name="Rectangle: Rounded Corners 58">
            <a:extLst>
              <a:ext uri="{FF2B5EF4-FFF2-40B4-BE49-F238E27FC236}">
                <a16:creationId xmlns:a16="http://schemas.microsoft.com/office/drawing/2014/main" id="{621CAF0F-92F4-CDE4-C9C8-96159C4C4E38}"/>
              </a:ext>
            </a:extLst>
          </p:cNvPr>
          <p:cNvSpPr/>
          <p:nvPr/>
        </p:nvSpPr>
        <p:spPr>
          <a:xfrm>
            <a:off x="8128001" y="1691849"/>
            <a:ext cx="3508108" cy="4395014"/>
          </a:xfrm>
          <a:prstGeom prst="roundRect">
            <a:avLst>
              <a:gd name="adj" fmla="val 9859"/>
            </a:avLst>
          </a:prstGeom>
          <a:solidFill>
            <a:schemeClr val="tx1">
              <a:lumMod val="20000"/>
              <a:lumOff val="80000"/>
            </a:schemeClr>
          </a:solidFill>
          <a:ln/>
        </p:spPr>
        <p:style>
          <a:lnRef idx="3">
            <a:schemeClr val="lt1"/>
          </a:lnRef>
          <a:fillRef idx="1">
            <a:schemeClr val="accent2"/>
          </a:fillRef>
          <a:effectRef idx="1">
            <a:schemeClr val="accent2"/>
          </a:effectRef>
          <a:fontRef idx="minor">
            <a:schemeClr val="lt1"/>
          </a:fontRef>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Neue Medium"/>
            </a:endParaRPr>
          </a:p>
        </p:txBody>
      </p:sp>
      <p:graphicFrame>
        <p:nvGraphicFramePr>
          <p:cNvPr id="60" name="Chart 59">
            <a:extLst>
              <a:ext uri="{FF2B5EF4-FFF2-40B4-BE49-F238E27FC236}">
                <a16:creationId xmlns:a16="http://schemas.microsoft.com/office/drawing/2014/main" id="{80517334-3373-BB16-2C20-84DD43701DB4}"/>
              </a:ext>
            </a:extLst>
          </p:cNvPr>
          <p:cNvGraphicFramePr/>
          <p:nvPr>
            <p:extLst>
              <p:ext uri="{D42A27DB-BD31-4B8C-83A1-F6EECF244321}">
                <p14:modId xmlns:p14="http://schemas.microsoft.com/office/powerpoint/2010/main" val="1980719983"/>
              </p:ext>
            </p:extLst>
          </p:nvPr>
        </p:nvGraphicFramePr>
        <p:xfrm>
          <a:off x="8423135" y="2093873"/>
          <a:ext cx="2917840" cy="3590966"/>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77724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graphicFrame>
        <p:nvGraphicFramePr>
          <p:cNvPr id="8" name="Chart 871">
            <a:extLst>
              <a:ext uri="{FF2B5EF4-FFF2-40B4-BE49-F238E27FC236}">
                <a16:creationId xmlns:a16="http://schemas.microsoft.com/office/drawing/2014/main" id="{EAD6D0B4-F9EF-3530-75EE-0D07409E406A}"/>
              </a:ext>
            </a:extLst>
          </p:cNvPr>
          <p:cNvGraphicFramePr/>
          <p:nvPr>
            <p:extLst>
              <p:ext uri="{D42A27DB-BD31-4B8C-83A1-F6EECF244321}">
                <p14:modId xmlns:p14="http://schemas.microsoft.com/office/powerpoint/2010/main" val="3296520081"/>
              </p:ext>
            </p:extLst>
          </p:nvPr>
        </p:nvGraphicFramePr>
        <p:xfrm>
          <a:off x="1394498" y="3904278"/>
          <a:ext cx="2184468" cy="2184468"/>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D543846D-EC1D-D3B4-E1EF-F10737DC4F7B}"/>
              </a:ext>
            </a:extLst>
          </p:cNvPr>
          <p:cNvSpPr txBox="1">
            <a:spLocks/>
          </p:cNvSpPr>
          <p:nvPr/>
        </p:nvSpPr>
        <p:spPr>
          <a:xfrm>
            <a:off x="1591381" y="4101161"/>
            <a:ext cx="1790703" cy="1790703"/>
          </a:xfrm>
          <a:prstGeom prst="ellipse">
            <a:avLst/>
          </a:prstGeom>
          <a:solidFill>
            <a:srgbClr val="FFFFFF"/>
          </a:solidFill>
          <a:ln w="12700" cap="flat">
            <a:noFill/>
            <a:miter lim="400000"/>
          </a:ln>
          <a:effectLst/>
        </p:spPr>
        <p:txBody>
          <a:bodyPr wrap="square" lIns="0" tIns="0" rIns="0" bIns="0" numCol="1" anchor="ctr">
            <a:noAutofit/>
          </a:bodyPr>
          <a:lstStyle>
            <a:defPPr>
              <a:defRPr lang="en-US"/>
            </a:defPPr>
            <a:lvl1pPr algn="ctr">
              <a:defRPr sz="4500">
                <a:solidFill>
                  <a:schemeClr val="bg2"/>
                </a:solidFill>
              </a:defRPr>
            </a:lvl1pPr>
          </a:lstStyle>
          <a:p>
            <a:r>
              <a:rPr lang="en-US" dirty="0"/>
              <a:t>45%</a:t>
            </a:r>
          </a:p>
        </p:txBody>
      </p:sp>
      <p:graphicFrame>
        <p:nvGraphicFramePr>
          <p:cNvPr id="13" name="Chart 871">
            <a:extLst>
              <a:ext uri="{FF2B5EF4-FFF2-40B4-BE49-F238E27FC236}">
                <a16:creationId xmlns:a16="http://schemas.microsoft.com/office/drawing/2014/main" id="{611A3A6B-6D81-7FF8-C20E-70183A0AD225}"/>
              </a:ext>
            </a:extLst>
          </p:cNvPr>
          <p:cNvGraphicFramePr/>
          <p:nvPr>
            <p:extLst>
              <p:ext uri="{D42A27DB-BD31-4B8C-83A1-F6EECF244321}">
                <p14:modId xmlns:p14="http://schemas.microsoft.com/office/powerpoint/2010/main" val="2271587389"/>
              </p:ext>
            </p:extLst>
          </p:nvPr>
        </p:nvGraphicFramePr>
        <p:xfrm>
          <a:off x="8613034" y="1719810"/>
          <a:ext cx="2184468" cy="2184468"/>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C3EEF237-2916-517E-79F2-7237A05584C0}"/>
              </a:ext>
            </a:extLst>
          </p:cNvPr>
          <p:cNvSpPr txBox="1">
            <a:spLocks/>
          </p:cNvSpPr>
          <p:nvPr/>
        </p:nvSpPr>
        <p:spPr>
          <a:xfrm>
            <a:off x="8809917" y="1916693"/>
            <a:ext cx="1790703" cy="1790703"/>
          </a:xfrm>
          <a:prstGeom prst="ellipse">
            <a:avLst/>
          </a:prstGeom>
          <a:solidFill>
            <a:srgbClr val="FFFFFF"/>
          </a:solidFill>
          <a:ln w="12700" cap="flat">
            <a:noFill/>
            <a:miter lim="400000"/>
          </a:ln>
          <a:effectLst/>
        </p:spPr>
        <p:txBody>
          <a:bodyPr wrap="square" lIns="0" tIns="0" rIns="0" bIns="0" numCol="1" anchor="ctr">
            <a:noAutofit/>
          </a:bodyPr>
          <a:lstStyle>
            <a:defPPr>
              <a:defRPr lang="en-US"/>
            </a:defPPr>
            <a:lvl1pPr algn="ctr">
              <a:defRPr sz="4500">
                <a:solidFill>
                  <a:schemeClr val="bg2"/>
                </a:solidFill>
              </a:defRPr>
            </a:lvl1pPr>
          </a:lstStyle>
          <a:p>
            <a:r>
              <a:rPr lang="en-US" dirty="0"/>
              <a:t>92%</a:t>
            </a:r>
          </a:p>
        </p:txBody>
      </p:sp>
      <p:cxnSp>
        <p:nvCxnSpPr>
          <p:cNvPr id="16" name="Straight Connector 15">
            <a:extLst>
              <a:ext uri="{FF2B5EF4-FFF2-40B4-BE49-F238E27FC236}">
                <a16:creationId xmlns:a16="http://schemas.microsoft.com/office/drawing/2014/main" id="{A70BEF48-3546-EEF9-E7D6-714BA9C8A7C0}"/>
              </a:ext>
            </a:extLst>
          </p:cNvPr>
          <p:cNvCxnSpPr>
            <a:cxnSpLocks/>
          </p:cNvCxnSpPr>
          <p:nvPr/>
        </p:nvCxnSpPr>
        <p:spPr>
          <a:xfrm>
            <a:off x="3773714" y="4996512"/>
            <a:ext cx="133531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36BC46C-2825-CCFE-BFDF-8547ACFC15E4}"/>
              </a:ext>
            </a:extLst>
          </p:cNvPr>
          <p:cNvCxnSpPr>
            <a:cxnSpLocks/>
            <a:endCxn id="21" idx="1"/>
          </p:cNvCxnSpPr>
          <p:nvPr/>
        </p:nvCxnSpPr>
        <p:spPr>
          <a:xfrm flipV="1">
            <a:off x="5109029" y="4833257"/>
            <a:ext cx="338379" cy="16325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A7E9349-7509-BA6C-0860-4CB0B4D675DA}"/>
              </a:ext>
            </a:extLst>
          </p:cNvPr>
          <p:cNvSpPr txBox="1"/>
          <p:nvPr/>
        </p:nvSpPr>
        <p:spPr>
          <a:xfrm>
            <a:off x="5447408" y="4277803"/>
            <a:ext cx="5350094" cy="1110907"/>
          </a:xfrm>
          <a:prstGeom prst="rect">
            <a:avLst/>
          </a:prstGeom>
          <a:noFill/>
        </p:spPr>
        <p:txBody>
          <a:bodyPr vert="horz" wrap="square" rtlCol="0" anchor="ctr">
            <a:noAutofit/>
          </a:bodyPr>
          <a:lstStyle/>
          <a:p>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 </a:t>
            </a:r>
            <a:endParaRPr lang="en-US" sz="1400" dirty="0">
              <a:solidFill>
                <a:schemeClr val="bg2"/>
              </a:solidFill>
            </a:endParaRPr>
          </a:p>
        </p:txBody>
      </p:sp>
      <p:cxnSp>
        <p:nvCxnSpPr>
          <p:cNvPr id="24" name="Straight Connector 23">
            <a:extLst>
              <a:ext uri="{FF2B5EF4-FFF2-40B4-BE49-F238E27FC236}">
                <a16:creationId xmlns:a16="http://schemas.microsoft.com/office/drawing/2014/main" id="{16672B77-8DC7-D800-A513-E0EF96DF5975}"/>
              </a:ext>
            </a:extLst>
          </p:cNvPr>
          <p:cNvCxnSpPr>
            <a:cxnSpLocks/>
          </p:cNvCxnSpPr>
          <p:nvPr/>
        </p:nvCxnSpPr>
        <p:spPr>
          <a:xfrm>
            <a:off x="7046735" y="2812044"/>
            <a:ext cx="133531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D74C9D-AB6F-A059-9836-A10D7D94ABDC}"/>
              </a:ext>
            </a:extLst>
          </p:cNvPr>
          <p:cNvCxnSpPr>
            <a:cxnSpLocks/>
            <a:stCxn id="26" idx="3"/>
          </p:cNvCxnSpPr>
          <p:nvPr/>
        </p:nvCxnSpPr>
        <p:spPr>
          <a:xfrm>
            <a:off x="6718387" y="2598087"/>
            <a:ext cx="328348" cy="21395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0CAA6D1-009A-6712-22EC-F3620299CD72}"/>
              </a:ext>
            </a:extLst>
          </p:cNvPr>
          <p:cNvSpPr txBox="1"/>
          <p:nvPr/>
        </p:nvSpPr>
        <p:spPr>
          <a:xfrm>
            <a:off x="1394498" y="2042633"/>
            <a:ext cx="5323889" cy="1110907"/>
          </a:xfrm>
          <a:prstGeom prst="rect">
            <a:avLst/>
          </a:prstGeom>
          <a:noFill/>
        </p:spPr>
        <p:txBody>
          <a:bodyPr vert="horz" wrap="square" rtlCol="0" anchor="ctr">
            <a:noAutofit/>
          </a:bodyPr>
          <a:lstStyle/>
          <a:p>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 </a:t>
            </a:r>
            <a:endParaRPr lang="en-US" sz="1400" dirty="0">
              <a:solidFill>
                <a:schemeClr val="bg2"/>
              </a:solidFill>
            </a:endParaRPr>
          </a:p>
        </p:txBody>
      </p:sp>
      <p:sp>
        <p:nvSpPr>
          <p:cNvPr id="7" name="TextBox 6">
            <a:extLst>
              <a:ext uri="{FF2B5EF4-FFF2-40B4-BE49-F238E27FC236}">
                <a16:creationId xmlns:a16="http://schemas.microsoft.com/office/drawing/2014/main" id="{833A9561-24EE-5868-985B-90DDEA1448D3}"/>
              </a:ext>
            </a:extLst>
          </p:cNvPr>
          <p:cNvSpPr txBox="1"/>
          <p:nvPr/>
        </p:nvSpPr>
        <p:spPr>
          <a:xfrm>
            <a:off x="1394498" y="1713776"/>
            <a:ext cx="5323889" cy="423449"/>
          </a:xfrm>
          <a:prstGeom prst="rect">
            <a:avLst/>
          </a:prstGeom>
          <a:noFill/>
        </p:spPr>
        <p:txBody>
          <a:bodyPr wrap="square">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Lorem Ipsum:</a:t>
            </a:r>
          </a:p>
        </p:txBody>
      </p:sp>
      <p:sp>
        <p:nvSpPr>
          <p:cNvPr id="9" name="TextBox 8">
            <a:extLst>
              <a:ext uri="{FF2B5EF4-FFF2-40B4-BE49-F238E27FC236}">
                <a16:creationId xmlns:a16="http://schemas.microsoft.com/office/drawing/2014/main" id="{707CEC0D-9820-CFAD-6F90-F9FB225ECCA6}"/>
              </a:ext>
            </a:extLst>
          </p:cNvPr>
          <p:cNvSpPr txBox="1"/>
          <p:nvPr/>
        </p:nvSpPr>
        <p:spPr>
          <a:xfrm>
            <a:off x="5447408" y="3973656"/>
            <a:ext cx="5350094" cy="423449"/>
          </a:xfrm>
          <a:prstGeom prst="rect">
            <a:avLst/>
          </a:prstGeom>
          <a:noFill/>
        </p:spPr>
        <p:txBody>
          <a:bodyPr wrap="square">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Lorem Ipsum:</a:t>
            </a:r>
          </a:p>
        </p:txBody>
      </p:sp>
    </p:spTree>
    <p:custDataLst>
      <p:tags r:id="rId1"/>
    </p:custDataLst>
    <p:extLst>
      <p:ext uri="{BB962C8B-B14F-4D97-AF65-F5344CB8AC3E}">
        <p14:creationId xmlns:p14="http://schemas.microsoft.com/office/powerpoint/2010/main" val="4219718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graphicFrame>
        <p:nvGraphicFramePr>
          <p:cNvPr id="3" name="Chart 2">
            <a:extLst>
              <a:ext uri="{FF2B5EF4-FFF2-40B4-BE49-F238E27FC236}">
                <a16:creationId xmlns:a16="http://schemas.microsoft.com/office/drawing/2014/main" id="{C46ED2C5-6451-67FA-8FA5-32BC6171F867}"/>
              </a:ext>
            </a:extLst>
          </p:cNvPr>
          <p:cNvGraphicFramePr/>
          <p:nvPr>
            <p:extLst>
              <p:ext uri="{D42A27DB-BD31-4B8C-83A1-F6EECF244321}">
                <p14:modId xmlns:p14="http://schemas.microsoft.com/office/powerpoint/2010/main" val="3875835113"/>
              </p:ext>
            </p:extLst>
          </p:nvPr>
        </p:nvGraphicFramePr>
        <p:xfrm>
          <a:off x="554732" y="1854063"/>
          <a:ext cx="5837310" cy="4103124"/>
        </p:xfrm>
        <a:graphic>
          <a:graphicData uri="http://schemas.openxmlformats.org/drawingml/2006/chart">
            <c:chart xmlns:c="http://schemas.openxmlformats.org/drawingml/2006/chart" xmlns:r="http://schemas.openxmlformats.org/officeDocument/2006/relationships" r:id="rId4"/>
          </a:graphicData>
        </a:graphic>
      </p:graphicFrame>
      <p:sp>
        <p:nvSpPr>
          <p:cNvPr id="4" name="Rectangle 3">
            <a:extLst>
              <a:ext uri="{FF2B5EF4-FFF2-40B4-BE49-F238E27FC236}">
                <a16:creationId xmlns:a16="http://schemas.microsoft.com/office/drawing/2014/main" id="{4CFF1B80-F844-E53F-6B11-0E5E80F1B4DA}"/>
              </a:ext>
            </a:extLst>
          </p:cNvPr>
          <p:cNvSpPr>
            <a:spLocks/>
          </p:cNvSpPr>
          <p:nvPr/>
        </p:nvSpPr>
        <p:spPr>
          <a:xfrm>
            <a:off x="7149878" y="1700176"/>
            <a:ext cx="4345435" cy="75601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411DF420-9426-C9F0-D013-8A19290C478F}"/>
              </a:ext>
            </a:extLst>
          </p:cNvPr>
          <p:cNvSpPr txBox="1"/>
          <p:nvPr/>
        </p:nvSpPr>
        <p:spPr>
          <a:xfrm>
            <a:off x="7149877" y="2525009"/>
            <a:ext cx="4345435" cy="1351588"/>
          </a:xfrm>
          <a:prstGeom prst="rect">
            <a:avLst/>
          </a:prstGeom>
          <a:noFill/>
        </p:spPr>
        <p:txBody>
          <a:bodyPr wrap="square">
            <a:sp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7" name="TextBox 6">
            <a:extLst>
              <a:ext uri="{FF2B5EF4-FFF2-40B4-BE49-F238E27FC236}">
                <a16:creationId xmlns:a16="http://schemas.microsoft.com/office/drawing/2014/main" id="{26C458DD-5206-6DF4-E750-A23D9F52917F}"/>
              </a:ext>
            </a:extLst>
          </p:cNvPr>
          <p:cNvSpPr txBox="1"/>
          <p:nvPr/>
        </p:nvSpPr>
        <p:spPr>
          <a:xfrm>
            <a:off x="7149878" y="1825035"/>
            <a:ext cx="4345435" cy="506292"/>
          </a:xfrm>
          <a:prstGeom prst="rect">
            <a:avLst/>
          </a:prstGeom>
          <a:noFill/>
        </p:spPr>
        <p:txBody>
          <a:bodyPr wrap="square">
            <a:spAutoFit/>
          </a:bodyPr>
          <a:lstStyle/>
          <a:p>
            <a:pPr>
              <a:lnSpc>
                <a:spcPct val="150000"/>
              </a:lnSpc>
            </a:pPr>
            <a:r>
              <a:rPr kumimoji="0" lang="en-US" sz="2000" b="1" i="0" u="none" strike="noStrike" kern="1200" cap="none" spc="0" normalizeH="0" baseline="0" noProof="0" dirty="0">
                <a:ln>
                  <a:noFill/>
                </a:ln>
                <a:solidFill>
                  <a:schemeClr val="bg2"/>
                </a:solidFill>
                <a:effectLst/>
                <a:uLnTx/>
                <a:uFillTx/>
                <a:latin typeface="+mj-lt"/>
                <a:ea typeface="+mn-ea"/>
                <a:cs typeface="+mn-cs"/>
              </a:rPr>
              <a:t>Lorem Ipsum:</a:t>
            </a:r>
          </a:p>
        </p:txBody>
      </p:sp>
      <p:sp>
        <p:nvSpPr>
          <p:cNvPr id="10" name="Rectangle 9">
            <a:extLst>
              <a:ext uri="{FF2B5EF4-FFF2-40B4-BE49-F238E27FC236}">
                <a16:creationId xmlns:a16="http://schemas.microsoft.com/office/drawing/2014/main" id="{08558F1B-5962-37CF-A6E7-700683BA33D4}"/>
              </a:ext>
            </a:extLst>
          </p:cNvPr>
          <p:cNvSpPr>
            <a:spLocks/>
          </p:cNvSpPr>
          <p:nvPr/>
        </p:nvSpPr>
        <p:spPr>
          <a:xfrm>
            <a:off x="7149878" y="4003475"/>
            <a:ext cx="4345435" cy="75601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CBB22808-60F3-7901-D9F1-FB68CBB03D78}"/>
              </a:ext>
            </a:extLst>
          </p:cNvPr>
          <p:cNvSpPr txBox="1"/>
          <p:nvPr/>
        </p:nvSpPr>
        <p:spPr>
          <a:xfrm>
            <a:off x="7149877" y="4828308"/>
            <a:ext cx="4345435" cy="1351588"/>
          </a:xfrm>
          <a:prstGeom prst="rect">
            <a:avLst/>
          </a:prstGeom>
          <a:noFill/>
        </p:spPr>
        <p:txBody>
          <a:bodyPr wrap="square">
            <a:sp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12" name="TextBox 11">
            <a:extLst>
              <a:ext uri="{FF2B5EF4-FFF2-40B4-BE49-F238E27FC236}">
                <a16:creationId xmlns:a16="http://schemas.microsoft.com/office/drawing/2014/main" id="{41CBBAE1-2352-29F9-3D75-194742D23A34}"/>
              </a:ext>
            </a:extLst>
          </p:cNvPr>
          <p:cNvSpPr txBox="1"/>
          <p:nvPr/>
        </p:nvSpPr>
        <p:spPr>
          <a:xfrm>
            <a:off x="7149878" y="4128334"/>
            <a:ext cx="4345435" cy="506292"/>
          </a:xfrm>
          <a:prstGeom prst="rect">
            <a:avLst/>
          </a:prstGeom>
          <a:noFill/>
        </p:spPr>
        <p:txBody>
          <a:bodyPr wrap="square">
            <a:spAutoFit/>
          </a:bodyPr>
          <a:lstStyle/>
          <a:p>
            <a:pPr>
              <a:lnSpc>
                <a:spcPct val="150000"/>
              </a:lnSpc>
            </a:pPr>
            <a:r>
              <a:rPr kumimoji="0" lang="en-US" sz="2000" b="1" i="0" u="none" strike="noStrike" kern="1200" cap="none" spc="0" normalizeH="0" baseline="0" noProof="0" dirty="0">
                <a:ln>
                  <a:noFill/>
                </a:ln>
                <a:solidFill>
                  <a:schemeClr val="bg2"/>
                </a:solidFill>
                <a:effectLst/>
                <a:uLnTx/>
                <a:uFillTx/>
                <a:latin typeface="+mj-lt"/>
                <a:ea typeface="+mn-ea"/>
                <a:cs typeface="+mn-cs"/>
              </a:rPr>
              <a:t>Lorem Ipsum:</a:t>
            </a:r>
          </a:p>
        </p:txBody>
      </p:sp>
    </p:spTree>
    <p:custDataLst>
      <p:tags r:id="rId1"/>
    </p:custDataLst>
    <p:extLst>
      <p:ext uri="{BB962C8B-B14F-4D97-AF65-F5344CB8AC3E}">
        <p14:creationId xmlns:p14="http://schemas.microsoft.com/office/powerpoint/2010/main" val="4058253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3" name="Arrow: Pentagon 2">
            <a:extLst>
              <a:ext uri="{FF2B5EF4-FFF2-40B4-BE49-F238E27FC236}">
                <a16:creationId xmlns:a16="http://schemas.microsoft.com/office/drawing/2014/main" id="{358F965D-4A73-1169-E56F-B465E6BE8F35}"/>
              </a:ext>
            </a:extLst>
          </p:cNvPr>
          <p:cNvSpPr/>
          <p:nvPr/>
        </p:nvSpPr>
        <p:spPr>
          <a:xfrm>
            <a:off x="554732" y="1737947"/>
            <a:ext cx="7780885" cy="4430623"/>
          </a:xfrm>
          <a:prstGeom prst="homePlate">
            <a:avLst>
              <a:gd name="adj" fmla="val 130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2D600C8D-5E59-2CB6-9893-228D1E51431D}"/>
              </a:ext>
            </a:extLst>
          </p:cNvPr>
          <p:cNvSpPr/>
          <p:nvPr/>
        </p:nvSpPr>
        <p:spPr>
          <a:xfrm rot="16200000">
            <a:off x="106580" y="2483291"/>
            <a:ext cx="1596810" cy="4510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cs typeface="Calibri" panose="020F0502020204030204" pitchFamily="34" charset="0"/>
              </a:rPr>
              <a:t>Lorem Ipsum</a:t>
            </a:r>
          </a:p>
        </p:txBody>
      </p:sp>
      <p:sp>
        <p:nvSpPr>
          <p:cNvPr id="6" name="Rectangle 5">
            <a:extLst>
              <a:ext uri="{FF2B5EF4-FFF2-40B4-BE49-F238E27FC236}">
                <a16:creationId xmlns:a16="http://schemas.microsoft.com/office/drawing/2014/main" id="{378A2D79-7522-FD8D-1F08-7CCF6F9044D1}"/>
              </a:ext>
            </a:extLst>
          </p:cNvPr>
          <p:cNvSpPr/>
          <p:nvPr/>
        </p:nvSpPr>
        <p:spPr>
          <a:xfrm rot="16200000">
            <a:off x="-252679" y="4611823"/>
            <a:ext cx="2315327" cy="451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cs typeface="Calibri" panose="020F0502020204030204" pitchFamily="34" charset="0"/>
              </a:rPr>
              <a:t>Lorem Ipsum</a:t>
            </a:r>
          </a:p>
        </p:txBody>
      </p:sp>
      <p:sp>
        <p:nvSpPr>
          <p:cNvPr id="7" name="Arrow: Pentagon 6">
            <a:extLst>
              <a:ext uri="{FF2B5EF4-FFF2-40B4-BE49-F238E27FC236}">
                <a16:creationId xmlns:a16="http://schemas.microsoft.com/office/drawing/2014/main" id="{719F60C2-BF42-5C7D-E917-6C7932DC7B63}"/>
              </a:ext>
            </a:extLst>
          </p:cNvPr>
          <p:cNvSpPr/>
          <p:nvPr/>
        </p:nvSpPr>
        <p:spPr>
          <a:xfrm>
            <a:off x="1255237" y="1910410"/>
            <a:ext cx="6536083" cy="712782"/>
          </a:xfrm>
          <a:prstGeom prst="homePlate">
            <a:avLst>
              <a:gd name="adj" fmla="val 1300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 quis leo pulvinar lacinia at quis odio. </a:t>
            </a:r>
            <a:endParaRPr lang="en-US" sz="1200" dirty="0">
              <a:solidFill>
                <a:schemeClr val="bg2"/>
              </a:solidFill>
            </a:endParaRPr>
          </a:p>
        </p:txBody>
      </p:sp>
      <p:sp>
        <p:nvSpPr>
          <p:cNvPr id="8" name="Arrow: Pentagon 7">
            <a:extLst>
              <a:ext uri="{FF2B5EF4-FFF2-40B4-BE49-F238E27FC236}">
                <a16:creationId xmlns:a16="http://schemas.microsoft.com/office/drawing/2014/main" id="{736AAED7-D136-FBC9-3218-856CEBC59D85}"/>
              </a:ext>
            </a:extLst>
          </p:cNvPr>
          <p:cNvSpPr>
            <a:spLocks/>
          </p:cNvSpPr>
          <p:nvPr/>
        </p:nvSpPr>
        <p:spPr>
          <a:xfrm>
            <a:off x="1255237" y="2793339"/>
            <a:ext cx="6536083" cy="712782"/>
          </a:xfrm>
          <a:prstGeom prst="homePlate">
            <a:avLst>
              <a:gd name="adj" fmla="val 1300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 quis leo pulvinar lacinia at quis odio. Nullam sed nisi fringilla, faucibus risus quis, tempus metus.</a:t>
            </a:r>
            <a:endParaRPr lang="en-US" sz="1200" dirty="0">
              <a:solidFill>
                <a:schemeClr val="bg2"/>
              </a:solidFill>
            </a:endParaRPr>
          </a:p>
        </p:txBody>
      </p:sp>
      <p:sp>
        <p:nvSpPr>
          <p:cNvPr id="10" name="Arrow: Pentagon 9">
            <a:extLst>
              <a:ext uri="{FF2B5EF4-FFF2-40B4-BE49-F238E27FC236}">
                <a16:creationId xmlns:a16="http://schemas.microsoft.com/office/drawing/2014/main" id="{840F6071-7FBA-D3BF-0034-E87274E15E4A}"/>
              </a:ext>
            </a:extLst>
          </p:cNvPr>
          <p:cNvSpPr/>
          <p:nvPr/>
        </p:nvSpPr>
        <p:spPr>
          <a:xfrm>
            <a:off x="1255236" y="3679682"/>
            <a:ext cx="1883293" cy="2315327"/>
          </a:xfrm>
          <a:prstGeom prst="homePlate">
            <a:avLst>
              <a:gd name="adj" fmla="val 1355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Etiam vitae quam quis leo pulvinar lacinia at quis odio. Nullam sed nisi.</a:t>
            </a:r>
            <a:endParaRPr lang="en-US" sz="1200" dirty="0">
              <a:solidFill>
                <a:schemeClr val="bg2"/>
              </a:solidFill>
            </a:endParaRPr>
          </a:p>
        </p:txBody>
      </p:sp>
      <p:sp>
        <p:nvSpPr>
          <p:cNvPr id="11" name="Arrow: Chevron 10">
            <a:extLst>
              <a:ext uri="{FF2B5EF4-FFF2-40B4-BE49-F238E27FC236}">
                <a16:creationId xmlns:a16="http://schemas.microsoft.com/office/drawing/2014/main" id="{B36A414F-3603-660E-5503-3FD6C07CFA36}"/>
              </a:ext>
            </a:extLst>
          </p:cNvPr>
          <p:cNvSpPr>
            <a:spLocks/>
          </p:cNvSpPr>
          <p:nvPr/>
        </p:nvSpPr>
        <p:spPr>
          <a:xfrm>
            <a:off x="2930873" y="3679682"/>
            <a:ext cx="1758586" cy="2315327"/>
          </a:xfrm>
          <a:prstGeom prst="chevron">
            <a:avLst>
              <a:gd name="adj" fmla="val 145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 </a:t>
            </a:r>
            <a:endParaRPr lang="en-US" sz="1200" dirty="0">
              <a:solidFill>
                <a:schemeClr val="bg2"/>
              </a:solidFill>
            </a:endParaRPr>
          </a:p>
        </p:txBody>
      </p:sp>
      <p:sp>
        <p:nvSpPr>
          <p:cNvPr id="12" name="Arrow: Chevron 11">
            <a:extLst>
              <a:ext uri="{FF2B5EF4-FFF2-40B4-BE49-F238E27FC236}">
                <a16:creationId xmlns:a16="http://schemas.microsoft.com/office/drawing/2014/main" id="{9B03EB83-656A-3322-0323-EC71CF51C3D0}"/>
              </a:ext>
            </a:extLst>
          </p:cNvPr>
          <p:cNvSpPr>
            <a:spLocks/>
          </p:cNvSpPr>
          <p:nvPr/>
        </p:nvSpPr>
        <p:spPr>
          <a:xfrm>
            <a:off x="4481803" y="3679682"/>
            <a:ext cx="1758586" cy="2315327"/>
          </a:xfrm>
          <a:prstGeom prst="chevron">
            <a:avLst>
              <a:gd name="adj" fmla="val 145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a:t>
            </a:r>
            <a:endParaRPr lang="en-US" sz="1200" dirty="0">
              <a:solidFill>
                <a:schemeClr val="bg2"/>
              </a:solidFill>
            </a:endParaRPr>
          </a:p>
        </p:txBody>
      </p:sp>
      <p:sp>
        <p:nvSpPr>
          <p:cNvPr id="13" name="Arrow: Chevron 12">
            <a:extLst>
              <a:ext uri="{FF2B5EF4-FFF2-40B4-BE49-F238E27FC236}">
                <a16:creationId xmlns:a16="http://schemas.microsoft.com/office/drawing/2014/main" id="{A98BB3CE-A79F-308C-16ED-B0C424E7503B}"/>
              </a:ext>
            </a:extLst>
          </p:cNvPr>
          <p:cNvSpPr>
            <a:spLocks/>
          </p:cNvSpPr>
          <p:nvPr/>
        </p:nvSpPr>
        <p:spPr>
          <a:xfrm>
            <a:off x="6032732" y="3679682"/>
            <a:ext cx="1758586" cy="2315327"/>
          </a:xfrm>
          <a:prstGeom prst="chevron">
            <a:avLst>
              <a:gd name="adj" fmla="val 1451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0" lang="en-US" sz="12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Vitae quam quis leo pulvinar.</a:t>
            </a:r>
            <a:endParaRPr lang="en-US" sz="1200" dirty="0">
              <a:solidFill>
                <a:schemeClr val="bg2"/>
              </a:solidFill>
            </a:endParaRPr>
          </a:p>
        </p:txBody>
      </p:sp>
      <p:sp>
        <p:nvSpPr>
          <p:cNvPr id="19" name="Rectangle: Rounded Corners 18">
            <a:extLst>
              <a:ext uri="{FF2B5EF4-FFF2-40B4-BE49-F238E27FC236}">
                <a16:creationId xmlns:a16="http://schemas.microsoft.com/office/drawing/2014/main" id="{1699B571-2BDC-A9F6-CA03-4C0428FF1D95}"/>
              </a:ext>
            </a:extLst>
          </p:cNvPr>
          <p:cNvSpPr/>
          <p:nvPr/>
        </p:nvSpPr>
        <p:spPr>
          <a:xfrm>
            <a:off x="8613913" y="1737947"/>
            <a:ext cx="3023346" cy="4430623"/>
          </a:xfrm>
          <a:prstGeom prst="roundRect">
            <a:avLst>
              <a:gd name="adj" fmla="val 1334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graphicFrame>
        <p:nvGraphicFramePr>
          <p:cNvPr id="22" name="Chart 21">
            <a:extLst>
              <a:ext uri="{FF2B5EF4-FFF2-40B4-BE49-F238E27FC236}">
                <a16:creationId xmlns:a16="http://schemas.microsoft.com/office/drawing/2014/main" id="{E526F064-AD8A-0A7A-7323-BE37ED913462}"/>
              </a:ext>
            </a:extLst>
          </p:cNvPr>
          <p:cNvGraphicFramePr/>
          <p:nvPr>
            <p:extLst>
              <p:ext uri="{D42A27DB-BD31-4B8C-83A1-F6EECF244321}">
                <p14:modId xmlns:p14="http://schemas.microsoft.com/office/powerpoint/2010/main" val="463534110"/>
              </p:ext>
            </p:extLst>
          </p:nvPr>
        </p:nvGraphicFramePr>
        <p:xfrm>
          <a:off x="8709812" y="1963196"/>
          <a:ext cx="2831548" cy="3980124"/>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2487685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graphicFrame>
        <p:nvGraphicFramePr>
          <p:cNvPr id="3" name="Chart 871">
            <a:extLst>
              <a:ext uri="{FF2B5EF4-FFF2-40B4-BE49-F238E27FC236}">
                <a16:creationId xmlns:a16="http://schemas.microsoft.com/office/drawing/2014/main" id="{728A845D-F598-5737-CF2D-2FDAF4978729}"/>
              </a:ext>
            </a:extLst>
          </p:cNvPr>
          <p:cNvGraphicFramePr/>
          <p:nvPr>
            <p:extLst>
              <p:ext uri="{D42A27DB-BD31-4B8C-83A1-F6EECF244321}">
                <p14:modId xmlns:p14="http://schemas.microsoft.com/office/powerpoint/2010/main" val="3312274647"/>
              </p:ext>
            </p:extLst>
          </p:nvPr>
        </p:nvGraphicFramePr>
        <p:xfrm>
          <a:off x="901013" y="1830700"/>
          <a:ext cx="2184468" cy="2184468"/>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0EBFDB68-771E-C087-F628-79DE2757D34D}"/>
              </a:ext>
            </a:extLst>
          </p:cNvPr>
          <p:cNvSpPr txBox="1">
            <a:spLocks/>
          </p:cNvSpPr>
          <p:nvPr/>
        </p:nvSpPr>
        <p:spPr>
          <a:xfrm>
            <a:off x="1097896" y="2027583"/>
            <a:ext cx="1790703" cy="1790703"/>
          </a:xfrm>
          <a:prstGeom prst="ellipse">
            <a:avLst/>
          </a:prstGeom>
          <a:solidFill>
            <a:srgbClr val="FFFFFF"/>
          </a:solidFill>
          <a:ln w="12700" cap="flat">
            <a:noFill/>
            <a:miter lim="400000"/>
          </a:ln>
          <a:effectLst/>
        </p:spPr>
        <p:txBody>
          <a:bodyPr wrap="square" lIns="0" tIns="0" rIns="0" bIns="0" numCol="1" anchor="ctr">
            <a:noAutofit/>
          </a:bodyPr>
          <a:lstStyle>
            <a:defPPr>
              <a:defRPr lang="en-US"/>
            </a:defPPr>
            <a:lvl1pPr algn="ctr">
              <a:defRPr sz="4500">
                <a:solidFill>
                  <a:schemeClr val="bg2"/>
                </a:solidFill>
              </a:defRPr>
            </a:lvl1pPr>
          </a:lstStyle>
          <a:p>
            <a:r>
              <a:rPr lang="en-US"/>
              <a:t>45%</a:t>
            </a:r>
            <a:endParaRPr lang="en-US" dirty="0"/>
          </a:p>
        </p:txBody>
      </p:sp>
      <p:graphicFrame>
        <p:nvGraphicFramePr>
          <p:cNvPr id="6" name="Chart 871">
            <a:extLst>
              <a:ext uri="{FF2B5EF4-FFF2-40B4-BE49-F238E27FC236}">
                <a16:creationId xmlns:a16="http://schemas.microsoft.com/office/drawing/2014/main" id="{78F3E972-16D4-20B2-1153-D67BBE42EA97}"/>
              </a:ext>
            </a:extLst>
          </p:cNvPr>
          <p:cNvGraphicFramePr/>
          <p:nvPr>
            <p:extLst>
              <p:ext uri="{D42A27DB-BD31-4B8C-83A1-F6EECF244321}">
                <p14:modId xmlns:p14="http://schemas.microsoft.com/office/powerpoint/2010/main" val="2918692826"/>
              </p:ext>
            </p:extLst>
          </p:nvPr>
        </p:nvGraphicFramePr>
        <p:xfrm>
          <a:off x="3636956" y="1830700"/>
          <a:ext cx="2184468" cy="218446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1837FBE9-A899-3946-E4F3-4FC7CA48C981}"/>
              </a:ext>
            </a:extLst>
          </p:cNvPr>
          <p:cNvSpPr txBox="1">
            <a:spLocks/>
          </p:cNvSpPr>
          <p:nvPr/>
        </p:nvSpPr>
        <p:spPr>
          <a:xfrm>
            <a:off x="3833839" y="2027583"/>
            <a:ext cx="1790703" cy="1790703"/>
          </a:xfrm>
          <a:prstGeom prst="ellipse">
            <a:avLst/>
          </a:prstGeom>
          <a:solidFill>
            <a:srgbClr val="FFFFFF"/>
          </a:solidFill>
          <a:ln w="12700" cap="flat">
            <a:noFill/>
            <a:miter lim="400000"/>
          </a:ln>
          <a:effectLst/>
        </p:spPr>
        <p:txBody>
          <a:bodyPr wrap="square" lIns="0" tIns="0" rIns="0" bIns="0" numCol="1" anchor="ctr">
            <a:noAutofit/>
          </a:bodyPr>
          <a:lstStyle>
            <a:defPPr>
              <a:defRPr lang="en-US"/>
            </a:defPPr>
            <a:lvl1pPr algn="ctr">
              <a:defRPr sz="4500">
                <a:solidFill>
                  <a:schemeClr val="bg2"/>
                </a:solidFill>
              </a:defRPr>
            </a:lvl1pPr>
          </a:lstStyle>
          <a:p>
            <a:r>
              <a:rPr lang="en-US"/>
              <a:t>50%</a:t>
            </a:r>
            <a:endParaRPr lang="en-US" dirty="0"/>
          </a:p>
        </p:txBody>
      </p:sp>
      <p:graphicFrame>
        <p:nvGraphicFramePr>
          <p:cNvPr id="8" name="Chart 871">
            <a:extLst>
              <a:ext uri="{FF2B5EF4-FFF2-40B4-BE49-F238E27FC236}">
                <a16:creationId xmlns:a16="http://schemas.microsoft.com/office/drawing/2014/main" id="{4F2B8852-8D49-6D12-F2B2-1241122F204B}"/>
              </a:ext>
            </a:extLst>
          </p:cNvPr>
          <p:cNvGraphicFramePr/>
          <p:nvPr>
            <p:extLst>
              <p:ext uri="{D42A27DB-BD31-4B8C-83A1-F6EECF244321}">
                <p14:modId xmlns:p14="http://schemas.microsoft.com/office/powerpoint/2010/main" val="2047141233"/>
              </p:ext>
            </p:extLst>
          </p:nvPr>
        </p:nvGraphicFramePr>
        <p:xfrm>
          <a:off x="6372899" y="1830700"/>
          <a:ext cx="2184468" cy="2184468"/>
        </p:xfrm>
        <a:graphic>
          <a:graphicData uri="http://schemas.openxmlformats.org/drawingml/2006/chart">
            <c:chart xmlns:c="http://schemas.openxmlformats.org/drawingml/2006/chart" xmlns:r="http://schemas.openxmlformats.org/officeDocument/2006/relationships" r:id="rId6"/>
          </a:graphicData>
        </a:graphic>
      </p:graphicFrame>
      <p:sp>
        <p:nvSpPr>
          <p:cNvPr id="9" name="TextBox 8">
            <a:extLst>
              <a:ext uri="{FF2B5EF4-FFF2-40B4-BE49-F238E27FC236}">
                <a16:creationId xmlns:a16="http://schemas.microsoft.com/office/drawing/2014/main" id="{C8789F6F-61FD-9E8D-A316-10EC3331BE3D}"/>
              </a:ext>
            </a:extLst>
          </p:cNvPr>
          <p:cNvSpPr txBox="1">
            <a:spLocks/>
          </p:cNvSpPr>
          <p:nvPr/>
        </p:nvSpPr>
        <p:spPr>
          <a:xfrm>
            <a:off x="6569782" y="2027583"/>
            <a:ext cx="1790703" cy="1790703"/>
          </a:xfrm>
          <a:prstGeom prst="ellipse">
            <a:avLst/>
          </a:prstGeom>
          <a:solidFill>
            <a:srgbClr val="FFFFFF"/>
          </a:solidFill>
          <a:ln w="12700" cap="flat">
            <a:noFill/>
            <a:miter lim="400000"/>
          </a:ln>
          <a:effectLst/>
        </p:spPr>
        <p:txBody>
          <a:bodyPr wrap="square" lIns="0" tIns="0" rIns="0" bIns="0" numCol="1" anchor="ctr">
            <a:noAutofit/>
          </a:bodyPr>
          <a:lstStyle>
            <a:defPPr>
              <a:defRPr lang="en-US"/>
            </a:defPPr>
            <a:lvl1pPr algn="ctr">
              <a:defRPr sz="4500">
                <a:solidFill>
                  <a:schemeClr val="bg2"/>
                </a:solidFill>
              </a:defRPr>
            </a:lvl1pPr>
          </a:lstStyle>
          <a:p>
            <a:r>
              <a:rPr lang="en-US"/>
              <a:t>70%</a:t>
            </a:r>
            <a:endParaRPr lang="en-US" dirty="0"/>
          </a:p>
        </p:txBody>
      </p:sp>
      <p:graphicFrame>
        <p:nvGraphicFramePr>
          <p:cNvPr id="10" name="Chart 871">
            <a:extLst>
              <a:ext uri="{FF2B5EF4-FFF2-40B4-BE49-F238E27FC236}">
                <a16:creationId xmlns:a16="http://schemas.microsoft.com/office/drawing/2014/main" id="{0313D020-29BB-E182-7B83-282D90905073}"/>
              </a:ext>
            </a:extLst>
          </p:cNvPr>
          <p:cNvGraphicFramePr/>
          <p:nvPr>
            <p:extLst>
              <p:ext uri="{D42A27DB-BD31-4B8C-83A1-F6EECF244321}">
                <p14:modId xmlns:p14="http://schemas.microsoft.com/office/powerpoint/2010/main" val="3465029658"/>
              </p:ext>
            </p:extLst>
          </p:nvPr>
        </p:nvGraphicFramePr>
        <p:xfrm>
          <a:off x="9108842" y="1830700"/>
          <a:ext cx="2184468" cy="2184468"/>
        </p:xfrm>
        <a:graphic>
          <a:graphicData uri="http://schemas.openxmlformats.org/drawingml/2006/chart">
            <c:chart xmlns:c="http://schemas.openxmlformats.org/drawingml/2006/chart" xmlns:r="http://schemas.openxmlformats.org/officeDocument/2006/relationships" r:id="rId7"/>
          </a:graphicData>
        </a:graphic>
      </p:graphicFrame>
      <p:sp>
        <p:nvSpPr>
          <p:cNvPr id="11" name="TextBox 10">
            <a:extLst>
              <a:ext uri="{FF2B5EF4-FFF2-40B4-BE49-F238E27FC236}">
                <a16:creationId xmlns:a16="http://schemas.microsoft.com/office/drawing/2014/main" id="{01AB2F16-FA29-A25A-B0C1-BE56D7D909AB}"/>
              </a:ext>
            </a:extLst>
          </p:cNvPr>
          <p:cNvSpPr txBox="1">
            <a:spLocks/>
          </p:cNvSpPr>
          <p:nvPr/>
        </p:nvSpPr>
        <p:spPr>
          <a:xfrm>
            <a:off x="9305725" y="2027583"/>
            <a:ext cx="1790703" cy="1790703"/>
          </a:xfrm>
          <a:prstGeom prst="ellipse">
            <a:avLst/>
          </a:prstGeom>
          <a:solidFill>
            <a:srgbClr val="FFFFFF"/>
          </a:solidFill>
          <a:ln w="12700" cap="flat">
            <a:noFill/>
            <a:miter lim="400000"/>
          </a:ln>
          <a:effectLst/>
        </p:spPr>
        <p:txBody>
          <a:bodyPr wrap="square" lIns="0" tIns="0" rIns="0" bIns="0" numCol="1" anchor="ctr">
            <a:noAutofit/>
          </a:bodyPr>
          <a:lstStyle>
            <a:defPPr>
              <a:defRPr lang="en-US"/>
            </a:defPPr>
            <a:lvl1pPr algn="ctr">
              <a:defRPr sz="4500">
                <a:solidFill>
                  <a:schemeClr val="bg2"/>
                </a:solidFill>
              </a:defRPr>
            </a:lvl1pPr>
          </a:lstStyle>
          <a:p>
            <a:r>
              <a:rPr lang="en-US"/>
              <a:t>81%</a:t>
            </a:r>
            <a:endParaRPr lang="en-US" dirty="0"/>
          </a:p>
        </p:txBody>
      </p:sp>
      <p:sp>
        <p:nvSpPr>
          <p:cNvPr id="12" name="TextBox 11">
            <a:extLst>
              <a:ext uri="{FF2B5EF4-FFF2-40B4-BE49-F238E27FC236}">
                <a16:creationId xmlns:a16="http://schemas.microsoft.com/office/drawing/2014/main" id="{158B687B-1322-9091-6403-DE7C9C4D0E7D}"/>
              </a:ext>
            </a:extLst>
          </p:cNvPr>
          <p:cNvSpPr txBox="1"/>
          <p:nvPr/>
        </p:nvSpPr>
        <p:spPr>
          <a:xfrm>
            <a:off x="679704" y="4226565"/>
            <a:ext cx="2627086" cy="1674754"/>
          </a:xfrm>
          <a:prstGeom prst="rect">
            <a:avLst/>
          </a:prstGeom>
          <a:noFill/>
        </p:spPr>
        <p:txBody>
          <a:bodyPr wrap="square">
            <a:spAutoFit/>
          </a:bodyPr>
          <a:lstStyle/>
          <a:p>
            <a:pPr algn="ct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a:t>
            </a:r>
            <a:r>
              <a:rPr lang="en-US" sz="1400" b="1" dirty="0">
                <a:solidFill>
                  <a:schemeClr val="bg2"/>
                </a:solidFill>
                <a:latin typeface="+mj-lt"/>
              </a:rPr>
              <a:t>Vitae</a:t>
            </a:r>
            <a:r>
              <a:rPr kumimoji="0" lang="en-US" sz="1400" b="1" i="0" u="none" strike="noStrike" kern="1200" cap="none" spc="0" normalizeH="0" baseline="0" noProof="0" dirty="0">
                <a:ln>
                  <a:noFill/>
                </a:ln>
                <a:solidFill>
                  <a:schemeClr val="bg2"/>
                </a:solidFill>
                <a:effectLst/>
                <a:uLnTx/>
                <a:uFillTx/>
                <a:latin typeface="+mj-lt"/>
                <a:ea typeface="+mn-ea"/>
                <a:cs typeface="+mn-cs"/>
              </a:rPr>
              <a:t> Quam</a:t>
            </a:r>
          </a:p>
          <a:p>
            <a:pPr algn="ct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13" name="TextBox 12">
            <a:extLst>
              <a:ext uri="{FF2B5EF4-FFF2-40B4-BE49-F238E27FC236}">
                <a16:creationId xmlns:a16="http://schemas.microsoft.com/office/drawing/2014/main" id="{4900E206-733D-E756-CE91-F43E639F6394}"/>
              </a:ext>
            </a:extLst>
          </p:cNvPr>
          <p:cNvSpPr txBox="1"/>
          <p:nvPr/>
        </p:nvSpPr>
        <p:spPr>
          <a:xfrm>
            <a:off x="3415647" y="4226565"/>
            <a:ext cx="2627086" cy="1674754"/>
          </a:xfrm>
          <a:prstGeom prst="rect">
            <a:avLst/>
          </a:prstGeom>
          <a:noFill/>
        </p:spPr>
        <p:txBody>
          <a:bodyPr wrap="square">
            <a:spAutoFit/>
          </a:bodyPr>
          <a:lstStyle/>
          <a:p>
            <a:pPr algn="ct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a:t>
            </a:r>
            <a:r>
              <a:rPr lang="en-US" sz="1400" b="1" dirty="0">
                <a:solidFill>
                  <a:schemeClr val="bg2"/>
                </a:solidFill>
                <a:latin typeface="+mj-lt"/>
              </a:rPr>
              <a:t>Vitae</a:t>
            </a:r>
            <a:r>
              <a:rPr kumimoji="0" lang="en-US" sz="1400" b="1" i="0" u="none" strike="noStrike" kern="1200" cap="none" spc="0" normalizeH="0" baseline="0" noProof="0" dirty="0">
                <a:ln>
                  <a:noFill/>
                </a:ln>
                <a:solidFill>
                  <a:schemeClr val="bg2"/>
                </a:solidFill>
                <a:effectLst/>
                <a:uLnTx/>
                <a:uFillTx/>
                <a:latin typeface="+mj-lt"/>
                <a:ea typeface="+mn-ea"/>
                <a:cs typeface="+mn-cs"/>
              </a:rPr>
              <a:t> Quam</a:t>
            </a:r>
          </a:p>
          <a:p>
            <a:pPr algn="ct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14" name="TextBox 13">
            <a:extLst>
              <a:ext uri="{FF2B5EF4-FFF2-40B4-BE49-F238E27FC236}">
                <a16:creationId xmlns:a16="http://schemas.microsoft.com/office/drawing/2014/main" id="{91A4CCEA-6544-CCE8-1FF9-2FD97B3A512B}"/>
              </a:ext>
            </a:extLst>
          </p:cNvPr>
          <p:cNvSpPr txBox="1"/>
          <p:nvPr/>
        </p:nvSpPr>
        <p:spPr>
          <a:xfrm>
            <a:off x="6151590" y="4226565"/>
            <a:ext cx="2627086" cy="1674754"/>
          </a:xfrm>
          <a:prstGeom prst="rect">
            <a:avLst/>
          </a:prstGeom>
          <a:noFill/>
        </p:spPr>
        <p:txBody>
          <a:bodyPr wrap="square">
            <a:spAutoFit/>
          </a:bodyPr>
          <a:lstStyle/>
          <a:p>
            <a:pPr algn="ct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a:t>
            </a:r>
            <a:r>
              <a:rPr lang="en-US" sz="1400" b="1" dirty="0">
                <a:solidFill>
                  <a:schemeClr val="bg2"/>
                </a:solidFill>
                <a:latin typeface="+mj-lt"/>
              </a:rPr>
              <a:t>Vitae</a:t>
            </a:r>
            <a:r>
              <a:rPr kumimoji="0" lang="en-US" sz="1400" b="1" i="0" u="none" strike="noStrike" kern="1200" cap="none" spc="0" normalizeH="0" baseline="0" noProof="0" dirty="0">
                <a:ln>
                  <a:noFill/>
                </a:ln>
                <a:solidFill>
                  <a:schemeClr val="bg2"/>
                </a:solidFill>
                <a:effectLst/>
                <a:uLnTx/>
                <a:uFillTx/>
                <a:latin typeface="+mj-lt"/>
                <a:ea typeface="+mn-ea"/>
                <a:cs typeface="+mn-cs"/>
              </a:rPr>
              <a:t> Quam</a:t>
            </a:r>
          </a:p>
          <a:p>
            <a:pPr algn="ct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15" name="TextBox 14">
            <a:extLst>
              <a:ext uri="{FF2B5EF4-FFF2-40B4-BE49-F238E27FC236}">
                <a16:creationId xmlns:a16="http://schemas.microsoft.com/office/drawing/2014/main" id="{62783146-27AD-6946-67F1-FA5E816817FD}"/>
              </a:ext>
            </a:extLst>
          </p:cNvPr>
          <p:cNvSpPr txBox="1"/>
          <p:nvPr/>
        </p:nvSpPr>
        <p:spPr>
          <a:xfrm>
            <a:off x="8887533" y="4226565"/>
            <a:ext cx="2627086" cy="1674754"/>
          </a:xfrm>
          <a:prstGeom prst="rect">
            <a:avLst/>
          </a:prstGeom>
          <a:noFill/>
        </p:spPr>
        <p:txBody>
          <a:bodyPr wrap="square">
            <a:spAutoFit/>
          </a:bodyPr>
          <a:lstStyle/>
          <a:p>
            <a:pPr algn="ct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a:t>
            </a:r>
            <a:r>
              <a:rPr lang="en-US" sz="1400" b="1" dirty="0">
                <a:solidFill>
                  <a:schemeClr val="bg2"/>
                </a:solidFill>
                <a:latin typeface="+mj-lt"/>
              </a:rPr>
              <a:t>Vitae</a:t>
            </a:r>
            <a:r>
              <a:rPr kumimoji="0" lang="en-US" sz="1400" b="1" i="0" u="none" strike="noStrike" kern="1200" cap="none" spc="0" normalizeH="0" baseline="0" noProof="0" dirty="0">
                <a:ln>
                  <a:noFill/>
                </a:ln>
                <a:solidFill>
                  <a:schemeClr val="bg2"/>
                </a:solidFill>
                <a:effectLst/>
                <a:uLnTx/>
                <a:uFillTx/>
                <a:latin typeface="+mj-lt"/>
                <a:ea typeface="+mn-ea"/>
                <a:cs typeface="+mn-cs"/>
              </a:rPr>
              <a:t> Quam</a:t>
            </a:r>
          </a:p>
          <a:p>
            <a:pPr algn="ct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Tree>
    <p:custDataLst>
      <p:tags r:id="rId1"/>
    </p:custDataLst>
    <p:extLst>
      <p:ext uri="{BB962C8B-B14F-4D97-AF65-F5344CB8AC3E}">
        <p14:creationId xmlns:p14="http://schemas.microsoft.com/office/powerpoint/2010/main" val="78012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sp>
        <p:nvSpPr>
          <p:cNvPr id="16" name="Rectangle: Rounded Corners 15">
            <a:extLst>
              <a:ext uri="{FF2B5EF4-FFF2-40B4-BE49-F238E27FC236}">
                <a16:creationId xmlns:a16="http://schemas.microsoft.com/office/drawing/2014/main" id="{917EEB3E-4924-5AE6-5B23-0C4E9A42226E}"/>
              </a:ext>
            </a:extLst>
          </p:cNvPr>
          <p:cNvSpPr/>
          <p:nvPr/>
        </p:nvSpPr>
        <p:spPr>
          <a:xfrm>
            <a:off x="554732" y="1686520"/>
            <a:ext cx="3378200" cy="4496875"/>
          </a:xfrm>
          <a:prstGeom prst="round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graphicFrame>
        <p:nvGraphicFramePr>
          <p:cNvPr id="3" name="Chart 871">
            <a:extLst>
              <a:ext uri="{FF2B5EF4-FFF2-40B4-BE49-F238E27FC236}">
                <a16:creationId xmlns:a16="http://schemas.microsoft.com/office/drawing/2014/main" id="{728A845D-F598-5737-CF2D-2FDAF4978729}"/>
              </a:ext>
            </a:extLst>
          </p:cNvPr>
          <p:cNvGraphicFramePr/>
          <p:nvPr>
            <p:extLst>
              <p:ext uri="{D42A27DB-BD31-4B8C-83A1-F6EECF244321}">
                <p14:modId xmlns:p14="http://schemas.microsoft.com/office/powerpoint/2010/main" val="425616981"/>
              </p:ext>
            </p:extLst>
          </p:nvPr>
        </p:nvGraphicFramePr>
        <p:xfrm>
          <a:off x="1220975" y="2134252"/>
          <a:ext cx="2045714" cy="2045713"/>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0EBFDB68-771E-C087-F628-79DE2757D34D}"/>
              </a:ext>
            </a:extLst>
          </p:cNvPr>
          <p:cNvSpPr txBox="1">
            <a:spLocks/>
          </p:cNvSpPr>
          <p:nvPr/>
        </p:nvSpPr>
        <p:spPr>
          <a:xfrm>
            <a:off x="1405352" y="2318629"/>
            <a:ext cx="1676960" cy="1676960"/>
          </a:xfrm>
          <a:prstGeom prst="ellipse">
            <a:avLst/>
          </a:prstGeom>
          <a:solidFill>
            <a:srgbClr val="FFFFFF"/>
          </a:solidFill>
          <a:ln w="12700" cap="flat">
            <a:noFill/>
            <a:miter lim="400000"/>
          </a:ln>
          <a:effectLst/>
        </p:spPr>
        <p:txBody>
          <a:bodyPr wrap="square" lIns="0" tIns="0" rIns="0" bIns="0" numCol="1" anchor="ctr">
            <a:noAutofit/>
          </a:bodyPr>
          <a:lstStyle>
            <a:defPPr>
              <a:defRPr lang="en-US"/>
            </a:defPPr>
            <a:lvl1pPr algn="ctr">
              <a:defRPr sz="4500">
                <a:solidFill>
                  <a:schemeClr val="bg2"/>
                </a:solidFill>
              </a:defRPr>
            </a:lvl1pPr>
          </a:lstStyle>
          <a:p>
            <a:r>
              <a:rPr lang="en-US" dirty="0"/>
              <a:t>45%</a:t>
            </a:r>
          </a:p>
        </p:txBody>
      </p:sp>
      <p:sp>
        <p:nvSpPr>
          <p:cNvPr id="12" name="TextBox 11">
            <a:extLst>
              <a:ext uri="{FF2B5EF4-FFF2-40B4-BE49-F238E27FC236}">
                <a16:creationId xmlns:a16="http://schemas.microsoft.com/office/drawing/2014/main" id="{158B687B-1322-9091-6403-DE7C9C4D0E7D}"/>
              </a:ext>
            </a:extLst>
          </p:cNvPr>
          <p:cNvSpPr txBox="1"/>
          <p:nvPr/>
        </p:nvSpPr>
        <p:spPr>
          <a:xfrm>
            <a:off x="653324" y="4325844"/>
            <a:ext cx="3181016" cy="1397755"/>
          </a:xfrm>
          <a:prstGeom prst="rect">
            <a:avLst/>
          </a:prstGeom>
          <a:noFill/>
        </p:spPr>
        <p:txBody>
          <a:bodyPr wrap="square">
            <a:spAutoFit/>
          </a:bodyPr>
          <a:lstStyle/>
          <a:p>
            <a:pPr algn="ct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a:t>
            </a:r>
            <a:r>
              <a:rPr lang="en-US" sz="1600" b="1" dirty="0">
                <a:solidFill>
                  <a:schemeClr val="bg2"/>
                </a:solidFill>
                <a:latin typeface="+mj-lt"/>
              </a:rPr>
              <a:t>Vitae</a:t>
            </a:r>
            <a:r>
              <a:rPr kumimoji="0" lang="en-US" sz="1600" b="1" i="0" u="none" strike="noStrike" kern="1200" cap="none" spc="0" normalizeH="0" baseline="0" noProof="0" dirty="0">
                <a:ln>
                  <a:noFill/>
                </a:ln>
                <a:solidFill>
                  <a:schemeClr val="bg2"/>
                </a:solidFill>
                <a:effectLst/>
                <a:uLnTx/>
                <a:uFillTx/>
                <a:latin typeface="+mj-lt"/>
                <a:ea typeface="+mn-ea"/>
                <a:cs typeface="+mn-cs"/>
              </a:rPr>
              <a:t> Quam</a:t>
            </a:r>
          </a:p>
          <a:p>
            <a:pPr algn="ct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18" name="TextBox 17">
            <a:extLst>
              <a:ext uri="{FF2B5EF4-FFF2-40B4-BE49-F238E27FC236}">
                <a16:creationId xmlns:a16="http://schemas.microsoft.com/office/drawing/2014/main" id="{188504E5-F3D0-53A7-33F7-BE5DB02D7633}"/>
              </a:ext>
            </a:extLst>
          </p:cNvPr>
          <p:cNvSpPr txBox="1"/>
          <p:nvPr/>
        </p:nvSpPr>
        <p:spPr>
          <a:xfrm>
            <a:off x="4117308" y="1686520"/>
            <a:ext cx="7519951" cy="4352410"/>
          </a:xfrm>
          <a:prstGeom prst="rect">
            <a:avLst/>
          </a:prstGeom>
          <a:noFill/>
        </p:spPr>
        <p:txBody>
          <a:bodyPr wrap="square">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a:t>
            </a:r>
            <a:r>
              <a:rPr lang="en-US" sz="1600" b="1" dirty="0">
                <a:solidFill>
                  <a:schemeClr val="bg2"/>
                </a:solidFill>
                <a:latin typeface="+mj-lt"/>
              </a:rPr>
              <a:t>Vitae</a:t>
            </a:r>
            <a:r>
              <a:rPr kumimoji="0" lang="en-US" sz="1600" b="1" i="0" u="none" strike="noStrike" kern="1200" cap="none" spc="0" normalizeH="0" baseline="0" noProof="0" dirty="0">
                <a:ln>
                  <a:noFill/>
                </a:ln>
                <a:solidFill>
                  <a:schemeClr val="bg2"/>
                </a:solidFill>
                <a:effectLst/>
                <a:uLnTx/>
                <a:uFillTx/>
                <a:latin typeface="+mj-lt"/>
                <a:ea typeface="+mn-ea"/>
                <a:cs typeface="+mn-cs"/>
              </a:rPr>
              <a:t> Quam</a:t>
            </a:r>
          </a:p>
          <a:p>
            <a:pPr>
              <a:lnSpc>
                <a:spcPct val="150000"/>
              </a:lnSpc>
            </a:pPr>
            <a:endParaRPr kumimoji="0" lang="en-US" sz="1600" b="1" i="0" u="none" strike="noStrike" kern="1200" cap="none" spc="0" normalizeH="0" baseline="0" noProof="0" dirty="0">
              <a:ln>
                <a:noFill/>
              </a:ln>
              <a:solidFill>
                <a:schemeClr val="bg2"/>
              </a:solidFill>
              <a:effectLst/>
              <a:uLnTx/>
              <a:uFillTx/>
              <a:latin typeface="+mj-lt"/>
              <a:ea typeface="+mn-ea"/>
              <a:cs typeface="+mn-cs"/>
            </a:endParaRPr>
          </a:p>
          <a:p>
            <a:pPr marL="285750" indent="-285750">
              <a:lnSpc>
                <a:spcPct val="150000"/>
              </a:lnSpc>
              <a:buFont typeface="Arial" panose="020B0604020202020204" pitchFamily="34" charset="0"/>
              <a:buChar char="•"/>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p>
          <a:p>
            <a:pPr marL="285750" indent="-285750">
              <a:lnSpc>
                <a:spcPct val="150000"/>
              </a:lnSpc>
              <a:buFont typeface="Arial" panose="020B0604020202020204" pitchFamily="34" charset="0"/>
              <a:buChar char="•"/>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p>
          <a:p>
            <a:pPr marL="285750" indent="-285750">
              <a:lnSpc>
                <a:spcPct val="150000"/>
              </a:lnSpc>
              <a:buFont typeface="Arial" panose="020B0604020202020204" pitchFamily="34" charset="0"/>
              <a:buChar char="•"/>
            </a:pP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a:p>
            <a:pPr marL="285750" indent="-285750">
              <a:lnSpc>
                <a:spcPct val="150000"/>
              </a:lnSpc>
              <a:buFont typeface="Arial" panose="020B0604020202020204" pitchFamily="34" charset="0"/>
              <a:buChar char="•"/>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a:p>
            <a:pPr marL="285750" indent="-285750">
              <a:lnSpc>
                <a:spcPct val="150000"/>
              </a:lnSpc>
              <a:buFont typeface="Arial" panose="020B0604020202020204" pitchFamily="34" charset="0"/>
              <a:buChar char="•"/>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a:p>
            <a:pPr marL="285750" indent="-285750">
              <a:lnSpc>
                <a:spcPct val="150000"/>
              </a:lnSpc>
              <a:buFont typeface="Arial" panose="020B0604020202020204" pitchFamily="34" charset="0"/>
              <a:buChar char="•"/>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Tree>
    <p:custDataLst>
      <p:tags r:id="rId1"/>
    </p:custDataLst>
    <p:extLst>
      <p:ext uri="{BB962C8B-B14F-4D97-AF65-F5344CB8AC3E}">
        <p14:creationId xmlns:p14="http://schemas.microsoft.com/office/powerpoint/2010/main" val="2629236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8" name="TextBox 7">
            <a:extLst>
              <a:ext uri="{FF2B5EF4-FFF2-40B4-BE49-F238E27FC236}">
                <a16:creationId xmlns:a16="http://schemas.microsoft.com/office/drawing/2014/main" id="{DC53B7B5-EEF3-0207-DDD4-69BF04C4ABD5}"/>
              </a:ext>
            </a:extLst>
          </p:cNvPr>
          <p:cNvSpPr txBox="1"/>
          <p:nvPr/>
        </p:nvSpPr>
        <p:spPr>
          <a:xfrm>
            <a:off x="6777832" y="1753836"/>
            <a:ext cx="4859428" cy="645424"/>
          </a:xfrm>
          <a:prstGeom prst="rect">
            <a:avLst/>
          </a:prstGeom>
          <a:noFill/>
        </p:spPr>
        <p:txBody>
          <a:bodyPr vert="horz" wrap="square" rtlCol="0">
            <a:noAutofit/>
          </a:bodyPr>
          <a:lstStyle/>
          <a:p>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a:t>
            </a:r>
            <a:endParaRPr lang="en-US" sz="1400" dirty="0">
              <a:solidFill>
                <a:schemeClr val="bg2"/>
              </a:solidFill>
            </a:endParaRPr>
          </a:p>
        </p:txBody>
      </p:sp>
      <p:sp>
        <p:nvSpPr>
          <p:cNvPr id="9" name="TextBox 8">
            <a:extLst>
              <a:ext uri="{FF2B5EF4-FFF2-40B4-BE49-F238E27FC236}">
                <a16:creationId xmlns:a16="http://schemas.microsoft.com/office/drawing/2014/main" id="{CB23D599-1F4A-D749-6EDF-E44A90CE5F32}"/>
              </a:ext>
            </a:extLst>
          </p:cNvPr>
          <p:cNvSpPr txBox="1"/>
          <p:nvPr/>
        </p:nvSpPr>
        <p:spPr>
          <a:xfrm>
            <a:off x="6777832" y="2666886"/>
            <a:ext cx="4859428" cy="645424"/>
          </a:xfrm>
          <a:prstGeom prst="rect">
            <a:avLst/>
          </a:prstGeom>
          <a:noFill/>
        </p:spPr>
        <p:txBody>
          <a:bodyPr vert="horz" wrap="square" rtlCol="0">
            <a:noAutofit/>
          </a:bodyPr>
          <a:lstStyle/>
          <a:p>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a:t>
            </a:r>
            <a:endParaRPr lang="en-US" sz="1400" dirty="0">
              <a:solidFill>
                <a:schemeClr val="bg2"/>
              </a:solidFill>
            </a:endParaRPr>
          </a:p>
        </p:txBody>
      </p:sp>
      <p:sp>
        <p:nvSpPr>
          <p:cNvPr id="12" name="TextBox 11">
            <a:extLst>
              <a:ext uri="{FF2B5EF4-FFF2-40B4-BE49-F238E27FC236}">
                <a16:creationId xmlns:a16="http://schemas.microsoft.com/office/drawing/2014/main" id="{8D0B89D6-F539-5733-11A2-C9C2EDC1FAB5}"/>
              </a:ext>
            </a:extLst>
          </p:cNvPr>
          <p:cNvSpPr txBox="1"/>
          <p:nvPr/>
        </p:nvSpPr>
        <p:spPr>
          <a:xfrm>
            <a:off x="6777832" y="3579936"/>
            <a:ext cx="4859428" cy="645424"/>
          </a:xfrm>
          <a:prstGeom prst="rect">
            <a:avLst/>
          </a:prstGeom>
          <a:noFill/>
        </p:spPr>
        <p:txBody>
          <a:bodyPr vert="horz" wrap="square" rtlCol="0">
            <a:noAutofit/>
          </a:bodyPr>
          <a:lstStyle/>
          <a:p>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a:t>
            </a:r>
            <a:endParaRPr lang="en-US" sz="1400" dirty="0">
              <a:solidFill>
                <a:schemeClr val="bg2"/>
              </a:solidFill>
            </a:endParaRPr>
          </a:p>
        </p:txBody>
      </p:sp>
      <p:sp>
        <p:nvSpPr>
          <p:cNvPr id="13" name="TextBox 12">
            <a:extLst>
              <a:ext uri="{FF2B5EF4-FFF2-40B4-BE49-F238E27FC236}">
                <a16:creationId xmlns:a16="http://schemas.microsoft.com/office/drawing/2014/main" id="{523D761A-88EE-0166-CBEB-21260DCADC08}"/>
              </a:ext>
            </a:extLst>
          </p:cNvPr>
          <p:cNvSpPr txBox="1"/>
          <p:nvPr/>
        </p:nvSpPr>
        <p:spPr>
          <a:xfrm>
            <a:off x="6777832" y="4492986"/>
            <a:ext cx="4859428" cy="645424"/>
          </a:xfrm>
          <a:prstGeom prst="rect">
            <a:avLst/>
          </a:prstGeom>
          <a:noFill/>
        </p:spPr>
        <p:txBody>
          <a:bodyPr vert="horz" wrap="square" rtlCol="0">
            <a:noAutofit/>
          </a:bodyPr>
          <a:lstStyle/>
          <a:p>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a:t>
            </a:r>
            <a:endParaRPr lang="en-US" sz="1400" dirty="0">
              <a:solidFill>
                <a:schemeClr val="bg2"/>
              </a:solidFill>
            </a:endParaRPr>
          </a:p>
        </p:txBody>
      </p:sp>
      <p:sp>
        <p:nvSpPr>
          <p:cNvPr id="14" name="TextBox 13">
            <a:extLst>
              <a:ext uri="{FF2B5EF4-FFF2-40B4-BE49-F238E27FC236}">
                <a16:creationId xmlns:a16="http://schemas.microsoft.com/office/drawing/2014/main" id="{B9E8502A-4120-FA21-FC0C-3F87C1DC16AD}"/>
              </a:ext>
            </a:extLst>
          </p:cNvPr>
          <p:cNvSpPr txBox="1"/>
          <p:nvPr/>
        </p:nvSpPr>
        <p:spPr>
          <a:xfrm>
            <a:off x="6777832" y="5406036"/>
            <a:ext cx="4859428" cy="645424"/>
          </a:xfrm>
          <a:prstGeom prst="rect">
            <a:avLst/>
          </a:prstGeom>
          <a:noFill/>
        </p:spPr>
        <p:txBody>
          <a:bodyPr vert="horz" wrap="square" rtlCol="0">
            <a:noAutofit/>
          </a:bodyPr>
          <a:lstStyle/>
          <a:p>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a:t>
            </a:r>
            <a:endParaRPr lang="en-US" sz="1400" dirty="0">
              <a:solidFill>
                <a:schemeClr val="bg2"/>
              </a:solidFill>
            </a:endParaRPr>
          </a:p>
        </p:txBody>
      </p:sp>
      <p:sp>
        <p:nvSpPr>
          <p:cNvPr id="15" name="TextBox 14">
            <a:extLst>
              <a:ext uri="{FF2B5EF4-FFF2-40B4-BE49-F238E27FC236}">
                <a16:creationId xmlns:a16="http://schemas.microsoft.com/office/drawing/2014/main" id="{D2DCD6CA-F14B-1AF4-4F1C-A34D23B743C7}"/>
              </a:ext>
            </a:extLst>
          </p:cNvPr>
          <p:cNvSpPr txBox="1"/>
          <p:nvPr/>
        </p:nvSpPr>
        <p:spPr>
          <a:xfrm>
            <a:off x="6506809" y="1609736"/>
            <a:ext cx="282642" cy="589072"/>
          </a:xfrm>
          <a:prstGeom prst="rect">
            <a:avLst/>
          </a:prstGeom>
          <a:noFill/>
        </p:spPr>
        <p:txBody>
          <a:bodyPr vert="horz" wrap="square" rtlCol="0" anchor="ctr">
            <a:spAutoFit/>
          </a:bodyPr>
          <a:lstStyle/>
          <a:p>
            <a:pPr algn="l">
              <a:lnSpc>
                <a:spcPct val="150000"/>
              </a:lnSpc>
            </a:pPr>
            <a:r>
              <a:rPr lang="en-US" sz="2400" b="1" dirty="0">
                <a:solidFill>
                  <a:schemeClr val="bg2"/>
                </a:solidFill>
                <a:latin typeface="Calibri" panose="020F0502020204030204" pitchFamily="34" charset="0"/>
                <a:cs typeface="Calibri" panose="020F0502020204030204" pitchFamily="34" charset="0"/>
              </a:rPr>
              <a:t>1</a:t>
            </a:r>
          </a:p>
        </p:txBody>
      </p:sp>
      <p:sp>
        <p:nvSpPr>
          <p:cNvPr id="21" name="TextBox 20">
            <a:extLst>
              <a:ext uri="{FF2B5EF4-FFF2-40B4-BE49-F238E27FC236}">
                <a16:creationId xmlns:a16="http://schemas.microsoft.com/office/drawing/2014/main" id="{9FEC654F-F709-9C6C-7BE7-19C68FDCBE67}"/>
              </a:ext>
            </a:extLst>
          </p:cNvPr>
          <p:cNvSpPr txBox="1"/>
          <p:nvPr/>
        </p:nvSpPr>
        <p:spPr>
          <a:xfrm>
            <a:off x="6506809" y="2522786"/>
            <a:ext cx="282642" cy="589072"/>
          </a:xfrm>
          <a:prstGeom prst="rect">
            <a:avLst/>
          </a:prstGeom>
          <a:noFill/>
        </p:spPr>
        <p:txBody>
          <a:bodyPr vert="horz" wrap="square" rtlCol="0" anchor="ctr">
            <a:spAutoFit/>
          </a:bodyPr>
          <a:lstStyle/>
          <a:p>
            <a:pPr algn="l">
              <a:lnSpc>
                <a:spcPct val="150000"/>
              </a:lnSpc>
            </a:pPr>
            <a:r>
              <a:rPr lang="en-US" sz="2400" b="1" dirty="0">
                <a:solidFill>
                  <a:schemeClr val="bg2"/>
                </a:solidFill>
                <a:latin typeface="Calibri" panose="020F0502020204030204" pitchFamily="34" charset="0"/>
                <a:cs typeface="Calibri" panose="020F0502020204030204" pitchFamily="34" charset="0"/>
              </a:rPr>
              <a:t>2</a:t>
            </a:r>
          </a:p>
        </p:txBody>
      </p:sp>
      <p:sp>
        <p:nvSpPr>
          <p:cNvPr id="22" name="TextBox 21">
            <a:extLst>
              <a:ext uri="{FF2B5EF4-FFF2-40B4-BE49-F238E27FC236}">
                <a16:creationId xmlns:a16="http://schemas.microsoft.com/office/drawing/2014/main" id="{022D7AB0-9EB4-2B4E-1B36-06AD09D938D2}"/>
              </a:ext>
            </a:extLst>
          </p:cNvPr>
          <p:cNvSpPr txBox="1"/>
          <p:nvPr/>
        </p:nvSpPr>
        <p:spPr>
          <a:xfrm>
            <a:off x="6506809" y="3435836"/>
            <a:ext cx="282642" cy="589072"/>
          </a:xfrm>
          <a:prstGeom prst="rect">
            <a:avLst/>
          </a:prstGeom>
          <a:noFill/>
        </p:spPr>
        <p:txBody>
          <a:bodyPr vert="horz" wrap="square" rtlCol="0" anchor="ctr">
            <a:spAutoFit/>
          </a:bodyPr>
          <a:lstStyle/>
          <a:p>
            <a:pPr algn="l">
              <a:lnSpc>
                <a:spcPct val="150000"/>
              </a:lnSpc>
            </a:pPr>
            <a:r>
              <a:rPr lang="en-US" sz="2400" b="1" dirty="0">
                <a:solidFill>
                  <a:schemeClr val="bg2"/>
                </a:solidFill>
                <a:latin typeface="Calibri" panose="020F0502020204030204" pitchFamily="34" charset="0"/>
                <a:cs typeface="Calibri" panose="020F0502020204030204" pitchFamily="34" charset="0"/>
              </a:rPr>
              <a:t>3</a:t>
            </a:r>
          </a:p>
        </p:txBody>
      </p:sp>
      <p:sp>
        <p:nvSpPr>
          <p:cNvPr id="23" name="TextBox 22">
            <a:extLst>
              <a:ext uri="{FF2B5EF4-FFF2-40B4-BE49-F238E27FC236}">
                <a16:creationId xmlns:a16="http://schemas.microsoft.com/office/drawing/2014/main" id="{FEAAB6FB-3027-EE47-B165-794527E2E9B5}"/>
              </a:ext>
            </a:extLst>
          </p:cNvPr>
          <p:cNvSpPr txBox="1"/>
          <p:nvPr/>
        </p:nvSpPr>
        <p:spPr>
          <a:xfrm>
            <a:off x="6506809" y="4348886"/>
            <a:ext cx="282642" cy="589072"/>
          </a:xfrm>
          <a:prstGeom prst="rect">
            <a:avLst/>
          </a:prstGeom>
          <a:noFill/>
        </p:spPr>
        <p:txBody>
          <a:bodyPr vert="horz" wrap="square" rtlCol="0" anchor="ctr">
            <a:spAutoFit/>
          </a:bodyPr>
          <a:lstStyle/>
          <a:p>
            <a:pPr algn="l">
              <a:lnSpc>
                <a:spcPct val="150000"/>
              </a:lnSpc>
            </a:pPr>
            <a:r>
              <a:rPr lang="en-US" sz="2400" b="1" dirty="0">
                <a:solidFill>
                  <a:schemeClr val="bg2"/>
                </a:solidFill>
                <a:latin typeface="Calibri" panose="020F0502020204030204" pitchFamily="34" charset="0"/>
                <a:cs typeface="Calibri" panose="020F0502020204030204" pitchFamily="34" charset="0"/>
              </a:rPr>
              <a:t>4</a:t>
            </a:r>
          </a:p>
        </p:txBody>
      </p:sp>
      <p:sp>
        <p:nvSpPr>
          <p:cNvPr id="24" name="TextBox 23">
            <a:extLst>
              <a:ext uri="{FF2B5EF4-FFF2-40B4-BE49-F238E27FC236}">
                <a16:creationId xmlns:a16="http://schemas.microsoft.com/office/drawing/2014/main" id="{5F89F7C6-3BCC-98FF-BFCF-53F8A6E9FC45}"/>
              </a:ext>
            </a:extLst>
          </p:cNvPr>
          <p:cNvSpPr txBox="1"/>
          <p:nvPr/>
        </p:nvSpPr>
        <p:spPr>
          <a:xfrm>
            <a:off x="6506809" y="5261936"/>
            <a:ext cx="282642" cy="589072"/>
          </a:xfrm>
          <a:prstGeom prst="rect">
            <a:avLst/>
          </a:prstGeom>
          <a:noFill/>
        </p:spPr>
        <p:txBody>
          <a:bodyPr vert="horz" wrap="square" rtlCol="0" anchor="ctr">
            <a:spAutoFit/>
          </a:bodyPr>
          <a:lstStyle/>
          <a:p>
            <a:pPr algn="l">
              <a:lnSpc>
                <a:spcPct val="150000"/>
              </a:lnSpc>
            </a:pPr>
            <a:r>
              <a:rPr lang="en-US" sz="2400" b="1" dirty="0">
                <a:solidFill>
                  <a:schemeClr val="bg2"/>
                </a:solidFill>
                <a:latin typeface="Calibri" panose="020F0502020204030204" pitchFamily="34" charset="0"/>
                <a:cs typeface="Calibri" panose="020F0502020204030204" pitchFamily="34" charset="0"/>
              </a:rPr>
              <a:t>5</a:t>
            </a:r>
          </a:p>
        </p:txBody>
      </p:sp>
      <p:grpSp>
        <p:nvGrpSpPr>
          <p:cNvPr id="6" name="Group 5">
            <a:extLst>
              <a:ext uri="{FF2B5EF4-FFF2-40B4-BE49-F238E27FC236}">
                <a16:creationId xmlns:a16="http://schemas.microsoft.com/office/drawing/2014/main" id="{E840FCAB-EBD8-7CCD-DE6D-634B92F35A1D}"/>
              </a:ext>
            </a:extLst>
          </p:cNvPr>
          <p:cNvGrpSpPr/>
          <p:nvPr/>
        </p:nvGrpSpPr>
        <p:grpSpPr>
          <a:xfrm>
            <a:off x="554732" y="1696062"/>
            <a:ext cx="5130451" cy="4269073"/>
            <a:chOff x="554732" y="1696062"/>
            <a:chExt cx="5130451" cy="4269073"/>
          </a:xfrm>
        </p:grpSpPr>
        <p:graphicFrame>
          <p:nvGraphicFramePr>
            <p:cNvPr id="26" name="Chart 25">
              <a:extLst>
                <a:ext uri="{FF2B5EF4-FFF2-40B4-BE49-F238E27FC236}">
                  <a16:creationId xmlns:a16="http://schemas.microsoft.com/office/drawing/2014/main" id="{27F16E4F-6E2A-92CC-25E1-358873606706}"/>
                </a:ext>
              </a:extLst>
            </p:cNvPr>
            <p:cNvGraphicFramePr/>
            <p:nvPr>
              <p:extLst>
                <p:ext uri="{D42A27DB-BD31-4B8C-83A1-F6EECF244321}">
                  <p14:modId xmlns:p14="http://schemas.microsoft.com/office/powerpoint/2010/main" val="2792401443"/>
                </p:ext>
              </p:extLst>
            </p:nvPr>
          </p:nvGraphicFramePr>
          <p:xfrm>
            <a:off x="554732" y="1696062"/>
            <a:ext cx="5130451" cy="4269073"/>
          </p:xfrm>
          <a:graphic>
            <a:graphicData uri="http://schemas.openxmlformats.org/drawingml/2006/chart">
              <c:chart xmlns:c="http://schemas.openxmlformats.org/drawingml/2006/chart" xmlns:r="http://schemas.openxmlformats.org/officeDocument/2006/relationships" r:id="rId4"/>
            </a:graphicData>
          </a:graphic>
        </p:graphicFrame>
        <p:sp>
          <p:nvSpPr>
            <p:cNvPr id="28" name="TextBox 27">
              <a:extLst>
                <a:ext uri="{FF2B5EF4-FFF2-40B4-BE49-F238E27FC236}">
                  <a16:creationId xmlns:a16="http://schemas.microsoft.com/office/drawing/2014/main" id="{271C1618-198F-427C-7381-313BAC44B4C7}"/>
                </a:ext>
              </a:extLst>
            </p:cNvPr>
            <p:cNvSpPr txBox="1"/>
            <p:nvPr/>
          </p:nvSpPr>
          <p:spPr>
            <a:xfrm>
              <a:off x="1445138" y="2689705"/>
              <a:ext cx="312226" cy="320024"/>
            </a:xfrm>
            <a:prstGeom prst="rect">
              <a:avLst/>
            </a:prstGeom>
            <a:noFill/>
          </p:spPr>
          <p:txBody>
            <a:bodyPr vert="horz" wrap="square" rtlCol="0" anchor="ctr">
              <a:spAutoFit/>
            </a:bodyPr>
            <a:lstStyle/>
            <a:p>
              <a:pPr algn="ctr">
                <a:lnSpc>
                  <a:spcPct val="150000"/>
                </a:lnSpc>
              </a:pPr>
              <a:r>
                <a:rPr lang="en-US" sz="1100" b="1" dirty="0">
                  <a:solidFill>
                    <a:schemeClr val="bg2"/>
                  </a:solidFill>
                  <a:latin typeface="Calibri" panose="020F0502020204030204" pitchFamily="34" charset="0"/>
                  <a:cs typeface="Calibri" panose="020F0502020204030204" pitchFamily="34" charset="0"/>
                </a:rPr>
                <a:t>1</a:t>
              </a:r>
            </a:p>
          </p:txBody>
        </p:sp>
        <p:sp>
          <p:nvSpPr>
            <p:cNvPr id="29" name="TextBox 28">
              <a:extLst>
                <a:ext uri="{FF2B5EF4-FFF2-40B4-BE49-F238E27FC236}">
                  <a16:creationId xmlns:a16="http://schemas.microsoft.com/office/drawing/2014/main" id="{89FF56FA-6D19-C2ED-5FB1-43A2F8B5D56D}"/>
                </a:ext>
              </a:extLst>
            </p:cNvPr>
            <p:cNvSpPr txBox="1"/>
            <p:nvPr/>
          </p:nvSpPr>
          <p:spPr>
            <a:xfrm>
              <a:off x="2457647" y="2236759"/>
              <a:ext cx="312226" cy="320024"/>
            </a:xfrm>
            <a:prstGeom prst="rect">
              <a:avLst/>
            </a:prstGeom>
            <a:noFill/>
          </p:spPr>
          <p:txBody>
            <a:bodyPr vert="horz" wrap="square" rtlCol="0" anchor="ctr">
              <a:spAutoFit/>
            </a:bodyPr>
            <a:lstStyle/>
            <a:p>
              <a:pPr algn="ctr">
                <a:lnSpc>
                  <a:spcPct val="150000"/>
                </a:lnSpc>
              </a:pPr>
              <a:r>
                <a:rPr lang="en-US" sz="1100" b="1" dirty="0">
                  <a:solidFill>
                    <a:schemeClr val="bg2"/>
                  </a:solidFill>
                  <a:latin typeface="Calibri" panose="020F0502020204030204" pitchFamily="34" charset="0"/>
                  <a:cs typeface="Calibri" panose="020F0502020204030204" pitchFamily="34" charset="0"/>
                </a:rPr>
                <a:t>2</a:t>
              </a:r>
            </a:p>
          </p:txBody>
        </p:sp>
        <p:sp>
          <p:nvSpPr>
            <p:cNvPr id="30" name="TextBox 29">
              <a:extLst>
                <a:ext uri="{FF2B5EF4-FFF2-40B4-BE49-F238E27FC236}">
                  <a16:creationId xmlns:a16="http://schemas.microsoft.com/office/drawing/2014/main" id="{054ECA98-4662-BA00-7637-C49BE6DC72AB}"/>
                </a:ext>
              </a:extLst>
            </p:cNvPr>
            <p:cNvSpPr txBox="1"/>
            <p:nvPr/>
          </p:nvSpPr>
          <p:spPr>
            <a:xfrm>
              <a:off x="3532541" y="3392911"/>
              <a:ext cx="312226" cy="320024"/>
            </a:xfrm>
            <a:prstGeom prst="rect">
              <a:avLst/>
            </a:prstGeom>
            <a:noFill/>
          </p:spPr>
          <p:txBody>
            <a:bodyPr vert="horz" wrap="square" rtlCol="0" anchor="ctr">
              <a:spAutoFit/>
            </a:bodyPr>
            <a:lstStyle/>
            <a:p>
              <a:pPr algn="ctr">
                <a:lnSpc>
                  <a:spcPct val="150000"/>
                </a:lnSpc>
              </a:pPr>
              <a:r>
                <a:rPr lang="en-US" sz="1100" b="1" dirty="0">
                  <a:solidFill>
                    <a:schemeClr val="bg2"/>
                  </a:solidFill>
                  <a:latin typeface="Calibri" panose="020F0502020204030204" pitchFamily="34" charset="0"/>
                  <a:cs typeface="Calibri" panose="020F0502020204030204" pitchFamily="34" charset="0"/>
                </a:rPr>
                <a:t>4</a:t>
              </a:r>
            </a:p>
          </p:txBody>
        </p:sp>
        <p:sp>
          <p:nvSpPr>
            <p:cNvPr id="31" name="TextBox 30">
              <a:extLst>
                <a:ext uri="{FF2B5EF4-FFF2-40B4-BE49-F238E27FC236}">
                  <a16:creationId xmlns:a16="http://schemas.microsoft.com/office/drawing/2014/main" id="{D8C956CE-C804-3E3E-E678-4B3F40BD0FAF}"/>
                </a:ext>
              </a:extLst>
            </p:cNvPr>
            <p:cNvSpPr txBox="1"/>
            <p:nvPr/>
          </p:nvSpPr>
          <p:spPr>
            <a:xfrm>
              <a:off x="3068999" y="4665694"/>
              <a:ext cx="312226" cy="320024"/>
            </a:xfrm>
            <a:prstGeom prst="rect">
              <a:avLst/>
            </a:prstGeom>
            <a:noFill/>
          </p:spPr>
          <p:txBody>
            <a:bodyPr vert="horz" wrap="square" rtlCol="0" anchor="ctr">
              <a:spAutoFit/>
            </a:bodyPr>
            <a:lstStyle/>
            <a:p>
              <a:pPr algn="ctr">
                <a:lnSpc>
                  <a:spcPct val="150000"/>
                </a:lnSpc>
              </a:pPr>
              <a:r>
                <a:rPr lang="en-US" sz="1100" b="1" dirty="0">
                  <a:solidFill>
                    <a:schemeClr val="bg2"/>
                  </a:solidFill>
                  <a:latin typeface="Calibri" panose="020F0502020204030204" pitchFamily="34" charset="0"/>
                  <a:cs typeface="Calibri" panose="020F0502020204030204" pitchFamily="34" charset="0"/>
                </a:rPr>
                <a:t>3</a:t>
              </a:r>
            </a:p>
          </p:txBody>
        </p:sp>
        <p:sp>
          <p:nvSpPr>
            <p:cNvPr id="32" name="TextBox 31">
              <a:extLst>
                <a:ext uri="{FF2B5EF4-FFF2-40B4-BE49-F238E27FC236}">
                  <a16:creationId xmlns:a16="http://schemas.microsoft.com/office/drawing/2014/main" id="{5F10213E-F46D-98B2-1E81-17E6BECB13E8}"/>
                </a:ext>
              </a:extLst>
            </p:cNvPr>
            <p:cNvSpPr txBox="1"/>
            <p:nvPr/>
          </p:nvSpPr>
          <p:spPr>
            <a:xfrm>
              <a:off x="4535841" y="4456401"/>
              <a:ext cx="312226" cy="320024"/>
            </a:xfrm>
            <a:prstGeom prst="rect">
              <a:avLst/>
            </a:prstGeom>
            <a:noFill/>
          </p:spPr>
          <p:txBody>
            <a:bodyPr vert="horz" wrap="square" rtlCol="0" anchor="ctr">
              <a:spAutoFit/>
            </a:bodyPr>
            <a:lstStyle/>
            <a:p>
              <a:pPr algn="ctr">
                <a:lnSpc>
                  <a:spcPct val="150000"/>
                </a:lnSpc>
              </a:pPr>
              <a:r>
                <a:rPr lang="en-US" sz="1100" b="1" dirty="0">
                  <a:solidFill>
                    <a:schemeClr val="bg2"/>
                  </a:solidFill>
                  <a:latin typeface="Calibri" panose="020F0502020204030204" pitchFamily="34" charset="0"/>
                  <a:cs typeface="Calibri" panose="020F0502020204030204" pitchFamily="34" charset="0"/>
                </a:rPr>
                <a:t>5</a:t>
              </a:r>
            </a:p>
          </p:txBody>
        </p:sp>
      </p:grpSp>
    </p:spTree>
    <p:custDataLst>
      <p:tags r:id="rId1"/>
    </p:custDataLst>
    <p:extLst>
      <p:ext uri="{BB962C8B-B14F-4D97-AF65-F5344CB8AC3E}">
        <p14:creationId xmlns:p14="http://schemas.microsoft.com/office/powerpoint/2010/main" val="2001438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35238A-C2BB-113E-211E-72F8825C2715}"/>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CBD74108-B49E-DAE1-2E14-08C40AB835B6}"/>
              </a:ext>
            </a:extLst>
          </p:cNvPr>
          <p:cNvSpPr>
            <a:spLocks noGrp="1"/>
          </p:cNvSpPr>
          <p:nvPr>
            <p:ph type="title"/>
          </p:nvPr>
        </p:nvSpPr>
        <p:spPr/>
        <p:txBody>
          <a:bodyPr/>
          <a:lstStyle/>
          <a:p>
            <a:r>
              <a:rPr lang="en-US" dirty="0"/>
              <a:t>Enter Title Here</a:t>
            </a:r>
          </a:p>
        </p:txBody>
      </p:sp>
      <p:sp>
        <p:nvSpPr>
          <p:cNvPr id="4" name="Content Placeholder 3">
            <a:extLst>
              <a:ext uri="{FF2B5EF4-FFF2-40B4-BE49-F238E27FC236}">
                <a16:creationId xmlns:a16="http://schemas.microsoft.com/office/drawing/2014/main" id="{0DE83D41-F4F0-5731-E7BF-59596183B2D7}"/>
              </a:ext>
            </a:extLst>
          </p:cNvPr>
          <p:cNvSpPr>
            <a:spLocks noGrp="1"/>
          </p:cNvSpPr>
          <p:nvPr>
            <p:ph sz="quarter" idx="19"/>
          </p:nvPr>
        </p:nvSpPr>
        <p:spPr/>
        <p:txBody>
          <a:bodyPr/>
          <a:lstStyle/>
          <a:p>
            <a:endParaRPr lang="en-US"/>
          </a:p>
        </p:txBody>
      </p:sp>
      <p:sp>
        <p:nvSpPr>
          <p:cNvPr id="5" name="Rectangle: Rounded Corners 4">
            <a:extLst>
              <a:ext uri="{FF2B5EF4-FFF2-40B4-BE49-F238E27FC236}">
                <a16:creationId xmlns:a16="http://schemas.microsoft.com/office/drawing/2014/main" id="{165D90CE-4373-84CD-8A90-4E603183981F}"/>
              </a:ext>
            </a:extLst>
          </p:cNvPr>
          <p:cNvSpPr/>
          <p:nvPr/>
        </p:nvSpPr>
        <p:spPr>
          <a:xfrm>
            <a:off x="554732" y="1686520"/>
            <a:ext cx="3378200" cy="4496875"/>
          </a:xfrm>
          <a:prstGeom prst="round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graphicFrame>
        <p:nvGraphicFramePr>
          <p:cNvPr id="6" name="Chart 871">
            <a:extLst>
              <a:ext uri="{FF2B5EF4-FFF2-40B4-BE49-F238E27FC236}">
                <a16:creationId xmlns:a16="http://schemas.microsoft.com/office/drawing/2014/main" id="{CD27BF74-2FD9-E5C1-7D4F-8C5A8331155D}"/>
              </a:ext>
            </a:extLst>
          </p:cNvPr>
          <p:cNvGraphicFramePr/>
          <p:nvPr>
            <p:extLst>
              <p:ext uri="{D42A27DB-BD31-4B8C-83A1-F6EECF244321}">
                <p14:modId xmlns:p14="http://schemas.microsoft.com/office/powerpoint/2010/main" val="3330389520"/>
              </p:ext>
            </p:extLst>
          </p:nvPr>
        </p:nvGraphicFramePr>
        <p:xfrm>
          <a:off x="1220975" y="2134252"/>
          <a:ext cx="2045714" cy="20457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60C174A1-7A72-A9AD-4630-A7B0E8B91377}"/>
              </a:ext>
            </a:extLst>
          </p:cNvPr>
          <p:cNvSpPr txBox="1">
            <a:spLocks/>
          </p:cNvSpPr>
          <p:nvPr/>
        </p:nvSpPr>
        <p:spPr>
          <a:xfrm>
            <a:off x="1405352" y="2318629"/>
            <a:ext cx="1676960" cy="1676960"/>
          </a:xfrm>
          <a:prstGeom prst="ellipse">
            <a:avLst/>
          </a:prstGeom>
          <a:solidFill>
            <a:srgbClr val="FFFFFF"/>
          </a:solidFill>
          <a:ln w="12700" cap="flat">
            <a:noFill/>
            <a:miter lim="400000"/>
          </a:ln>
          <a:effectLst/>
        </p:spPr>
        <p:txBody>
          <a:bodyPr wrap="square" lIns="0" tIns="0" rIns="0" bIns="0" numCol="1" anchor="ctr">
            <a:noAutofit/>
          </a:bodyPr>
          <a:lstStyle>
            <a:defPPr>
              <a:defRPr lang="en-US"/>
            </a:defPPr>
            <a:lvl1pPr algn="ctr">
              <a:defRPr sz="4500">
                <a:solidFill>
                  <a:schemeClr val="bg2"/>
                </a:solidFill>
              </a:defRPr>
            </a:lvl1pPr>
          </a:lstStyle>
          <a:p>
            <a:r>
              <a:rPr lang="en-US" dirty="0"/>
              <a:t>45%</a:t>
            </a:r>
          </a:p>
        </p:txBody>
      </p:sp>
      <p:sp>
        <p:nvSpPr>
          <p:cNvPr id="8" name="TextBox 7">
            <a:extLst>
              <a:ext uri="{FF2B5EF4-FFF2-40B4-BE49-F238E27FC236}">
                <a16:creationId xmlns:a16="http://schemas.microsoft.com/office/drawing/2014/main" id="{A04B5C43-247D-B6F0-8DBD-077E8DD4CB96}"/>
              </a:ext>
            </a:extLst>
          </p:cNvPr>
          <p:cNvSpPr txBox="1"/>
          <p:nvPr/>
        </p:nvSpPr>
        <p:spPr>
          <a:xfrm>
            <a:off x="653324" y="4325844"/>
            <a:ext cx="3181016" cy="1397755"/>
          </a:xfrm>
          <a:prstGeom prst="rect">
            <a:avLst/>
          </a:prstGeom>
          <a:noFill/>
        </p:spPr>
        <p:txBody>
          <a:bodyPr wrap="square">
            <a:spAutoFit/>
          </a:bodyPr>
          <a:lstStyle/>
          <a:p>
            <a:pPr algn="ct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a:t>
            </a:r>
            <a:r>
              <a:rPr lang="en-US" sz="1600" b="1" dirty="0">
                <a:solidFill>
                  <a:schemeClr val="bg2"/>
                </a:solidFill>
                <a:latin typeface="+mj-lt"/>
              </a:rPr>
              <a:t>Vitae</a:t>
            </a:r>
            <a:r>
              <a:rPr kumimoji="0" lang="en-US" sz="1600" b="1" i="0" u="none" strike="noStrike" kern="1200" cap="none" spc="0" normalizeH="0" baseline="0" noProof="0" dirty="0">
                <a:ln>
                  <a:noFill/>
                </a:ln>
                <a:solidFill>
                  <a:schemeClr val="bg2"/>
                </a:solidFill>
                <a:effectLst/>
                <a:uLnTx/>
                <a:uFillTx/>
                <a:latin typeface="+mj-lt"/>
                <a:ea typeface="+mn-ea"/>
                <a:cs typeface="+mn-cs"/>
              </a:rPr>
              <a:t> Quam</a:t>
            </a:r>
          </a:p>
          <a:p>
            <a:pPr algn="ct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graphicFrame>
        <p:nvGraphicFramePr>
          <p:cNvPr id="9" name="Chart 8">
            <a:extLst>
              <a:ext uri="{FF2B5EF4-FFF2-40B4-BE49-F238E27FC236}">
                <a16:creationId xmlns:a16="http://schemas.microsoft.com/office/drawing/2014/main" id="{F54B6381-BCC0-5E96-7DCA-94D422170956}"/>
              </a:ext>
            </a:extLst>
          </p:cNvPr>
          <p:cNvGraphicFramePr/>
          <p:nvPr>
            <p:extLst>
              <p:ext uri="{D42A27DB-BD31-4B8C-83A1-F6EECF244321}">
                <p14:modId xmlns:p14="http://schemas.microsoft.com/office/powerpoint/2010/main" val="368946194"/>
              </p:ext>
            </p:extLst>
          </p:nvPr>
        </p:nvGraphicFramePr>
        <p:xfrm>
          <a:off x="4354286" y="1686520"/>
          <a:ext cx="7282973" cy="2639324"/>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CF84FF67-F5BF-73B5-D9C8-B92D833011DE}"/>
              </a:ext>
            </a:extLst>
          </p:cNvPr>
          <p:cNvSpPr txBox="1"/>
          <p:nvPr/>
        </p:nvSpPr>
        <p:spPr>
          <a:xfrm>
            <a:off x="4354286" y="4325844"/>
            <a:ext cx="7282972" cy="1720920"/>
          </a:xfrm>
          <a:prstGeom prst="rect">
            <a:avLst/>
          </a:prstGeom>
          <a:noFill/>
        </p:spPr>
        <p:txBody>
          <a:bodyPr wrap="square">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a:t>
            </a:r>
            <a:r>
              <a:rPr lang="en-US" sz="1600" b="1" dirty="0">
                <a:solidFill>
                  <a:schemeClr val="bg2"/>
                </a:solidFill>
                <a:latin typeface="+mj-lt"/>
              </a:rPr>
              <a:t>Vitae</a:t>
            </a:r>
            <a:r>
              <a:rPr kumimoji="0" lang="en-US" sz="1600" b="1" i="0" u="none" strike="noStrike" kern="1200" cap="none" spc="0" normalizeH="0" baseline="0" noProof="0" dirty="0">
                <a:ln>
                  <a:noFill/>
                </a:ln>
                <a:solidFill>
                  <a:schemeClr val="bg2"/>
                </a:solidFill>
                <a:effectLst/>
                <a:uLnTx/>
                <a:uFillTx/>
                <a:latin typeface="+mj-lt"/>
                <a:ea typeface="+mn-ea"/>
                <a:cs typeface="+mn-cs"/>
              </a:rPr>
              <a:t> Quam</a:t>
            </a: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Tree>
    <p:extLst>
      <p:ext uri="{BB962C8B-B14F-4D97-AF65-F5344CB8AC3E}">
        <p14:creationId xmlns:p14="http://schemas.microsoft.com/office/powerpoint/2010/main" val="510827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35238A-C2BB-113E-211E-72F8825C2715}"/>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CBD74108-B49E-DAE1-2E14-08C40AB835B6}"/>
              </a:ext>
            </a:extLst>
          </p:cNvPr>
          <p:cNvSpPr>
            <a:spLocks noGrp="1"/>
          </p:cNvSpPr>
          <p:nvPr>
            <p:ph type="title"/>
          </p:nvPr>
        </p:nvSpPr>
        <p:spPr/>
        <p:txBody>
          <a:bodyPr/>
          <a:lstStyle/>
          <a:p>
            <a:r>
              <a:rPr lang="en-US" dirty="0"/>
              <a:t>Enter Title Here</a:t>
            </a:r>
          </a:p>
        </p:txBody>
      </p:sp>
      <p:sp>
        <p:nvSpPr>
          <p:cNvPr id="4" name="Content Placeholder 3">
            <a:extLst>
              <a:ext uri="{FF2B5EF4-FFF2-40B4-BE49-F238E27FC236}">
                <a16:creationId xmlns:a16="http://schemas.microsoft.com/office/drawing/2014/main" id="{0DE83D41-F4F0-5731-E7BF-59596183B2D7}"/>
              </a:ext>
            </a:extLst>
          </p:cNvPr>
          <p:cNvSpPr>
            <a:spLocks noGrp="1"/>
          </p:cNvSpPr>
          <p:nvPr>
            <p:ph sz="quarter" idx="19"/>
          </p:nvPr>
        </p:nvSpPr>
        <p:spPr/>
        <p:txBody>
          <a:bodyPr/>
          <a:lstStyle/>
          <a:p>
            <a:endParaRPr lang="en-US"/>
          </a:p>
        </p:txBody>
      </p:sp>
      <p:graphicFrame>
        <p:nvGraphicFramePr>
          <p:cNvPr id="9" name="Chart 871">
            <a:extLst>
              <a:ext uri="{FF2B5EF4-FFF2-40B4-BE49-F238E27FC236}">
                <a16:creationId xmlns:a16="http://schemas.microsoft.com/office/drawing/2014/main" id="{77F92476-C37D-903F-8C24-B547C926ADBD}"/>
              </a:ext>
            </a:extLst>
          </p:cNvPr>
          <p:cNvGraphicFramePr/>
          <p:nvPr>
            <p:extLst>
              <p:ext uri="{D42A27DB-BD31-4B8C-83A1-F6EECF244321}">
                <p14:modId xmlns:p14="http://schemas.microsoft.com/office/powerpoint/2010/main" val="3001061300"/>
              </p:ext>
            </p:extLst>
          </p:nvPr>
        </p:nvGraphicFramePr>
        <p:xfrm>
          <a:off x="1233558" y="2027574"/>
          <a:ext cx="1333539" cy="1333538"/>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B517DD9E-5D79-AE3F-A4FF-320F90E90331}"/>
              </a:ext>
            </a:extLst>
          </p:cNvPr>
          <p:cNvSpPr txBox="1">
            <a:spLocks/>
          </p:cNvSpPr>
          <p:nvPr/>
        </p:nvSpPr>
        <p:spPr>
          <a:xfrm>
            <a:off x="1353748" y="2147764"/>
            <a:ext cx="1093159" cy="1093159"/>
          </a:xfrm>
          <a:prstGeom prst="ellipse">
            <a:avLst/>
          </a:prstGeom>
          <a:solidFill>
            <a:srgbClr val="FFFFFF"/>
          </a:solidFill>
          <a:ln w="12700" cap="flat">
            <a:noFill/>
            <a:miter lim="400000"/>
          </a:ln>
          <a:effectLst/>
        </p:spPr>
        <p:txBody>
          <a:bodyPr wrap="square" lIns="0" tIns="0" rIns="0" bIns="0" numCol="1" anchor="ctr">
            <a:noAutofit/>
          </a:bodyPr>
          <a:lstStyle>
            <a:defPPr>
              <a:defRPr lang="en-US"/>
            </a:defPPr>
            <a:lvl1pPr algn="ctr">
              <a:defRPr sz="4500">
                <a:solidFill>
                  <a:schemeClr val="bg2"/>
                </a:solidFill>
              </a:defRPr>
            </a:lvl1pPr>
          </a:lstStyle>
          <a:p>
            <a:r>
              <a:rPr lang="en-US" sz="2200" dirty="0"/>
              <a:t>45%</a:t>
            </a:r>
          </a:p>
        </p:txBody>
      </p:sp>
      <p:sp>
        <p:nvSpPr>
          <p:cNvPr id="12" name="TextBox 11">
            <a:extLst>
              <a:ext uri="{FF2B5EF4-FFF2-40B4-BE49-F238E27FC236}">
                <a16:creationId xmlns:a16="http://schemas.microsoft.com/office/drawing/2014/main" id="{44BEA5B7-492A-916B-BCDC-D724477B372D}"/>
              </a:ext>
            </a:extLst>
          </p:cNvPr>
          <p:cNvSpPr txBox="1"/>
          <p:nvPr/>
        </p:nvSpPr>
        <p:spPr>
          <a:xfrm>
            <a:off x="2687287" y="1995466"/>
            <a:ext cx="3181016" cy="1397755"/>
          </a:xfrm>
          <a:prstGeom prst="rect">
            <a:avLst/>
          </a:prstGeom>
          <a:noFill/>
        </p:spPr>
        <p:txBody>
          <a:bodyPr wrap="square">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a:t>
            </a:r>
            <a:r>
              <a:rPr lang="en-US" sz="1600" b="1" dirty="0">
                <a:solidFill>
                  <a:schemeClr val="bg2"/>
                </a:solidFill>
                <a:latin typeface="+mj-lt"/>
              </a:rPr>
              <a:t>Vitae</a:t>
            </a:r>
            <a:r>
              <a:rPr kumimoji="0" lang="en-US" sz="1600" b="1" i="0" u="none" strike="noStrike" kern="1200" cap="none" spc="0" normalizeH="0" baseline="0" noProof="0" dirty="0">
                <a:ln>
                  <a:noFill/>
                </a:ln>
                <a:solidFill>
                  <a:schemeClr val="bg2"/>
                </a:solidFill>
                <a:effectLst/>
                <a:uLnTx/>
                <a:uFillTx/>
                <a:latin typeface="+mj-lt"/>
                <a:ea typeface="+mn-ea"/>
                <a:cs typeface="+mn-cs"/>
              </a:rPr>
              <a:t> Quam</a:t>
            </a: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graphicFrame>
        <p:nvGraphicFramePr>
          <p:cNvPr id="23" name="Chart 871">
            <a:extLst>
              <a:ext uri="{FF2B5EF4-FFF2-40B4-BE49-F238E27FC236}">
                <a16:creationId xmlns:a16="http://schemas.microsoft.com/office/drawing/2014/main" id="{3BB9F624-3478-9035-D502-FC944B827519}"/>
              </a:ext>
            </a:extLst>
          </p:cNvPr>
          <p:cNvGraphicFramePr/>
          <p:nvPr>
            <p:extLst>
              <p:ext uri="{D42A27DB-BD31-4B8C-83A1-F6EECF244321}">
                <p14:modId xmlns:p14="http://schemas.microsoft.com/office/powerpoint/2010/main" val="834873793"/>
              </p:ext>
            </p:extLst>
          </p:nvPr>
        </p:nvGraphicFramePr>
        <p:xfrm>
          <a:off x="6323689" y="2027574"/>
          <a:ext cx="1333539" cy="1333538"/>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Box 23">
            <a:extLst>
              <a:ext uri="{FF2B5EF4-FFF2-40B4-BE49-F238E27FC236}">
                <a16:creationId xmlns:a16="http://schemas.microsoft.com/office/drawing/2014/main" id="{2C682F68-ED91-545F-AD3B-1B5E7C5A1ABD}"/>
              </a:ext>
            </a:extLst>
          </p:cNvPr>
          <p:cNvSpPr txBox="1">
            <a:spLocks/>
          </p:cNvSpPr>
          <p:nvPr/>
        </p:nvSpPr>
        <p:spPr>
          <a:xfrm>
            <a:off x="6443879" y="2147764"/>
            <a:ext cx="1093159" cy="1093159"/>
          </a:xfrm>
          <a:prstGeom prst="ellipse">
            <a:avLst/>
          </a:prstGeom>
          <a:solidFill>
            <a:srgbClr val="FFFFFF"/>
          </a:solidFill>
          <a:ln w="12700" cap="flat">
            <a:noFill/>
            <a:miter lim="400000"/>
          </a:ln>
          <a:effectLst/>
        </p:spPr>
        <p:txBody>
          <a:bodyPr wrap="square" lIns="0" tIns="0" rIns="0" bIns="0" numCol="1" anchor="ctr">
            <a:noAutofit/>
          </a:bodyPr>
          <a:lstStyle>
            <a:defPPr>
              <a:defRPr lang="en-US"/>
            </a:defPPr>
            <a:lvl1pPr algn="ctr">
              <a:defRPr sz="4500">
                <a:solidFill>
                  <a:schemeClr val="bg2"/>
                </a:solidFill>
              </a:defRPr>
            </a:lvl1pPr>
          </a:lstStyle>
          <a:p>
            <a:r>
              <a:rPr lang="en-US" sz="2200" dirty="0"/>
              <a:t>76%</a:t>
            </a:r>
          </a:p>
        </p:txBody>
      </p:sp>
      <p:sp>
        <p:nvSpPr>
          <p:cNvPr id="22" name="TextBox 21">
            <a:extLst>
              <a:ext uri="{FF2B5EF4-FFF2-40B4-BE49-F238E27FC236}">
                <a16:creationId xmlns:a16="http://schemas.microsoft.com/office/drawing/2014/main" id="{23F8DD6F-8A0C-B58F-59DA-415AAFE56729}"/>
              </a:ext>
            </a:extLst>
          </p:cNvPr>
          <p:cNvSpPr txBox="1"/>
          <p:nvPr/>
        </p:nvSpPr>
        <p:spPr>
          <a:xfrm>
            <a:off x="7777418" y="1995466"/>
            <a:ext cx="3181016" cy="1397755"/>
          </a:xfrm>
          <a:prstGeom prst="rect">
            <a:avLst/>
          </a:prstGeom>
          <a:noFill/>
        </p:spPr>
        <p:txBody>
          <a:bodyPr wrap="square">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a:t>
            </a:r>
            <a:r>
              <a:rPr lang="en-US" sz="1600" b="1" dirty="0">
                <a:solidFill>
                  <a:schemeClr val="bg2"/>
                </a:solidFill>
                <a:latin typeface="+mj-lt"/>
              </a:rPr>
              <a:t>Vitae</a:t>
            </a:r>
            <a:r>
              <a:rPr kumimoji="0" lang="en-US" sz="1600" b="1" i="0" u="none" strike="noStrike" kern="1200" cap="none" spc="0" normalizeH="0" baseline="0" noProof="0" dirty="0">
                <a:ln>
                  <a:noFill/>
                </a:ln>
                <a:solidFill>
                  <a:schemeClr val="bg2"/>
                </a:solidFill>
                <a:effectLst/>
                <a:uLnTx/>
                <a:uFillTx/>
                <a:latin typeface="+mj-lt"/>
                <a:ea typeface="+mn-ea"/>
                <a:cs typeface="+mn-cs"/>
              </a:rPr>
              <a:t> Quam</a:t>
            </a: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graphicFrame>
        <p:nvGraphicFramePr>
          <p:cNvPr id="28" name="Chart 871">
            <a:extLst>
              <a:ext uri="{FF2B5EF4-FFF2-40B4-BE49-F238E27FC236}">
                <a16:creationId xmlns:a16="http://schemas.microsoft.com/office/drawing/2014/main" id="{B8877A0C-FD53-AB37-8DE7-3D482729D63C}"/>
              </a:ext>
            </a:extLst>
          </p:cNvPr>
          <p:cNvGraphicFramePr/>
          <p:nvPr>
            <p:extLst>
              <p:ext uri="{D42A27DB-BD31-4B8C-83A1-F6EECF244321}">
                <p14:modId xmlns:p14="http://schemas.microsoft.com/office/powerpoint/2010/main" val="2833189931"/>
              </p:ext>
            </p:extLst>
          </p:nvPr>
        </p:nvGraphicFramePr>
        <p:xfrm>
          <a:off x="1233558" y="4272601"/>
          <a:ext cx="1333539" cy="1333538"/>
        </p:xfrm>
        <a:graphic>
          <a:graphicData uri="http://schemas.openxmlformats.org/drawingml/2006/chart">
            <c:chart xmlns:c="http://schemas.openxmlformats.org/drawingml/2006/chart" xmlns:r="http://schemas.openxmlformats.org/officeDocument/2006/relationships" r:id="rId4"/>
          </a:graphicData>
        </a:graphic>
      </p:graphicFrame>
      <p:sp>
        <p:nvSpPr>
          <p:cNvPr id="29" name="TextBox 28">
            <a:extLst>
              <a:ext uri="{FF2B5EF4-FFF2-40B4-BE49-F238E27FC236}">
                <a16:creationId xmlns:a16="http://schemas.microsoft.com/office/drawing/2014/main" id="{E8428B82-B3EE-F9EF-D8E7-0058A5A63329}"/>
              </a:ext>
            </a:extLst>
          </p:cNvPr>
          <p:cNvSpPr txBox="1">
            <a:spLocks/>
          </p:cNvSpPr>
          <p:nvPr/>
        </p:nvSpPr>
        <p:spPr>
          <a:xfrm>
            <a:off x="1353748" y="4392791"/>
            <a:ext cx="1093159" cy="1093159"/>
          </a:xfrm>
          <a:prstGeom prst="ellipse">
            <a:avLst/>
          </a:prstGeom>
          <a:solidFill>
            <a:srgbClr val="FFFFFF"/>
          </a:solidFill>
          <a:ln w="12700" cap="flat">
            <a:noFill/>
            <a:miter lim="400000"/>
          </a:ln>
          <a:effectLst/>
        </p:spPr>
        <p:txBody>
          <a:bodyPr wrap="square" lIns="0" tIns="0" rIns="0" bIns="0" numCol="1" anchor="ctr">
            <a:noAutofit/>
          </a:bodyPr>
          <a:lstStyle>
            <a:defPPr>
              <a:defRPr lang="en-US"/>
            </a:defPPr>
            <a:lvl1pPr algn="ctr">
              <a:defRPr sz="4500">
                <a:solidFill>
                  <a:schemeClr val="bg2"/>
                </a:solidFill>
              </a:defRPr>
            </a:lvl1pPr>
          </a:lstStyle>
          <a:p>
            <a:r>
              <a:rPr lang="en-US" sz="2200" dirty="0"/>
              <a:t>30%</a:t>
            </a:r>
          </a:p>
        </p:txBody>
      </p:sp>
      <p:sp>
        <p:nvSpPr>
          <p:cNvPr id="27" name="TextBox 26">
            <a:extLst>
              <a:ext uri="{FF2B5EF4-FFF2-40B4-BE49-F238E27FC236}">
                <a16:creationId xmlns:a16="http://schemas.microsoft.com/office/drawing/2014/main" id="{EADCE60E-D2A0-1F74-4C1A-AE3EFFE94928}"/>
              </a:ext>
            </a:extLst>
          </p:cNvPr>
          <p:cNvSpPr txBox="1"/>
          <p:nvPr/>
        </p:nvSpPr>
        <p:spPr>
          <a:xfrm>
            <a:off x="2687287" y="4240493"/>
            <a:ext cx="3181016" cy="1397755"/>
          </a:xfrm>
          <a:prstGeom prst="rect">
            <a:avLst/>
          </a:prstGeom>
          <a:noFill/>
        </p:spPr>
        <p:txBody>
          <a:bodyPr wrap="square">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a:t>
            </a:r>
            <a:r>
              <a:rPr lang="en-US" sz="1600" b="1" dirty="0">
                <a:solidFill>
                  <a:schemeClr val="bg2"/>
                </a:solidFill>
                <a:latin typeface="+mj-lt"/>
              </a:rPr>
              <a:t>Vitae</a:t>
            </a:r>
            <a:r>
              <a:rPr kumimoji="0" lang="en-US" sz="1600" b="1" i="0" u="none" strike="noStrike" kern="1200" cap="none" spc="0" normalizeH="0" baseline="0" noProof="0" dirty="0">
                <a:ln>
                  <a:noFill/>
                </a:ln>
                <a:solidFill>
                  <a:schemeClr val="bg2"/>
                </a:solidFill>
                <a:effectLst/>
                <a:uLnTx/>
                <a:uFillTx/>
                <a:latin typeface="+mj-lt"/>
                <a:ea typeface="+mn-ea"/>
                <a:cs typeface="+mn-cs"/>
              </a:rPr>
              <a:t> Quam</a:t>
            </a: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graphicFrame>
        <p:nvGraphicFramePr>
          <p:cNvPr id="48" name="Chart 871">
            <a:extLst>
              <a:ext uri="{FF2B5EF4-FFF2-40B4-BE49-F238E27FC236}">
                <a16:creationId xmlns:a16="http://schemas.microsoft.com/office/drawing/2014/main" id="{3B3994E9-9A72-5936-50DD-4E0D4DE83E9D}"/>
              </a:ext>
            </a:extLst>
          </p:cNvPr>
          <p:cNvGraphicFramePr/>
          <p:nvPr>
            <p:extLst>
              <p:ext uri="{D42A27DB-BD31-4B8C-83A1-F6EECF244321}">
                <p14:modId xmlns:p14="http://schemas.microsoft.com/office/powerpoint/2010/main" val="34368303"/>
              </p:ext>
            </p:extLst>
          </p:nvPr>
        </p:nvGraphicFramePr>
        <p:xfrm>
          <a:off x="6323689" y="4272601"/>
          <a:ext cx="1333539" cy="1333538"/>
        </p:xfrm>
        <a:graphic>
          <a:graphicData uri="http://schemas.openxmlformats.org/drawingml/2006/chart">
            <c:chart xmlns:c="http://schemas.openxmlformats.org/drawingml/2006/chart" xmlns:r="http://schemas.openxmlformats.org/officeDocument/2006/relationships" r:id="rId5"/>
          </a:graphicData>
        </a:graphic>
      </p:graphicFrame>
      <p:sp>
        <p:nvSpPr>
          <p:cNvPr id="49" name="TextBox 48">
            <a:extLst>
              <a:ext uri="{FF2B5EF4-FFF2-40B4-BE49-F238E27FC236}">
                <a16:creationId xmlns:a16="http://schemas.microsoft.com/office/drawing/2014/main" id="{DB3AC5B1-F82C-625F-17AC-02CE431CF262}"/>
              </a:ext>
            </a:extLst>
          </p:cNvPr>
          <p:cNvSpPr txBox="1">
            <a:spLocks/>
          </p:cNvSpPr>
          <p:nvPr/>
        </p:nvSpPr>
        <p:spPr>
          <a:xfrm>
            <a:off x="6443879" y="4392791"/>
            <a:ext cx="1093159" cy="1093159"/>
          </a:xfrm>
          <a:prstGeom prst="ellipse">
            <a:avLst/>
          </a:prstGeom>
          <a:solidFill>
            <a:srgbClr val="FFFFFF"/>
          </a:solidFill>
          <a:ln w="12700" cap="flat">
            <a:noFill/>
            <a:miter lim="400000"/>
          </a:ln>
          <a:effectLst/>
        </p:spPr>
        <p:txBody>
          <a:bodyPr wrap="square" lIns="0" tIns="0" rIns="0" bIns="0" numCol="1" anchor="ctr">
            <a:noAutofit/>
          </a:bodyPr>
          <a:lstStyle>
            <a:defPPr>
              <a:defRPr lang="en-US"/>
            </a:defPPr>
            <a:lvl1pPr algn="ctr">
              <a:defRPr sz="4500">
                <a:solidFill>
                  <a:schemeClr val="bg2"/>
                </a:solidFill>
              </a:defRPr>
            </a:lvl1pPr>
          </a:lstStyle>
          <a:p>
            <a:r>
              <a:rPr lang="en-US" sz="2200" dirty="0"/>
              <a:t>50%</a:t>
            </a:r>
          </a:p>
        </p:txBody>
      </p:sp>
      <p:sp>
        <p:nvSpPr>
          <p:cNvPr id="47" name="TextBox 46">
            <a:extLst>
              <a:ext uri="{FF2B5EF4-FFF2-40B4-BE49-F238E27FC236}">
                <a16:creationId xmlns:a16="http://schemas.microsoft.com/office/drawing/2014/main" id="{272778A3-3DA0-CB58-3AB6-47ED2449656C}"/>
              </a:ext>
            </a:extLst>
          </p:cNvPr>
          <p:cNvSpPr txBox="1"/>
          <p:nvPr/>
        </p:nvSpPr>
        <p:spPr>
          <a:xfrm>
            <a:off x="7777418" y="4240493"/>
            <a:ext cx="3181016" cy="1397755"/>
          </a:xfrm>
          <a:prstGeom prst="rect">
            <a:avLst/>
          </a:prstGeom>
          <a:noFill/>
        </p:spPr>
        <p:txBody>
          <a:bodyPr wrap="square">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a:t>
            </a:r>
            <a:r>
              <a:rPr lang="en-US" sz="1600" b="1" dirty="0">
                <a:solidFill>
                  <a:schemeClr val="bg2"/>
                </a:solidFill>
                <a:latin typeface="+mj-lt"/>
              </a:rPr>
              <a:t>Vitae</a:t>
            </a:r>
            <a:r>
              <a:rPr kumimoji="0" lang="en-US" sz="1600" b="1" i="0" u="none" strike="noStrike" kern="1200" cap="none" spc="0" normalizeH="0" baseline="0" noProof="0" dirty="0">
                <a:ln>
                  <a:noFill/>
                </a:ln>
                <a:solidFill>
                  <a:schemeClr val="bg2"/>
                </a:solidFill>
                <a:effectLst/>
                <a:uLnTx/>
                <a:uFillTx/>
                <a:latin typeface="+mj-lt"/>
                <a:ea typeface="+mn-ea"/>
                <a:cs typeface="+mn-cs"/>
              </a:rPr>
              <a:t> Quam</a:t>
            </a: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cxnSp>
        <p:nvCxnSpPr>
          <p:cNvPr id="52" name="Straight Connector 51">
            <a:extLst>
              <a:ext uri="{FF2B5EF4-FFF2-40B4-BE49-F238E27FC236}">
                <a16:creationId xmlns:a16="http://schemas.microsoft.com/office/drawing/2014/main" id="{24D15108-40AC-6A77-3D0A-446E80ECE92B}"/>
              </a:ext>
            </a:extLst>
          </p:cNvPr>
          <p:cNvCxnSpPr>
            <a:cxnSpLocks/>
          </p:cNvCxnSpPr>
          <p:nvPr/>
        </p:nvCxnSpPr>
        <p:spPr>
          <a:xfrm>
            <a:off x="6095996" y="1661485"/>
            <a:ext cx="0" cy="4310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50B3EB2-AFD9-DFE3-7450-7A006297BE71}"/>
              </a:ext>
            </a:extLst>
          </p:cNvPr>
          <p:cNvCxnSpPr>
            <a:cxnSpLocks/>
          </p:cNvCxnSpPr>
          <p:nvPr/>
        </p:nvCxnSpPr>
        <p:spPr>
          <a:xfrm>
            <a:off x="1073453" y="3816857"/>
            <a:ext cx="1004508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389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35238A-C2BB-113E-211E-72F8825C2715}"/>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CBD74108-B49E-DAE1-2E14-08C40AB835B6}"/>
              </a:ext>
            </a:extLst>
          </p:cNvPr>
          <p:cNvSpPr>
            <a:spLocks noGrp="1"/>
          </p:cNvSpPr>
          <p:nvPr>
            <p:ph type="title"/>
          </p:nvPr>
        </p:nvSpPr>
        <p:spPr/>
        <p:txBody>
          <a:bodyPr/>
          <a:lstStyle/>
          <a:p>
            <a:r>
              <a:rPr lang="en-US" dirty="0"/>
              <a:t>Enter Title Here</a:t>
            </a:r>
          </a:p>
        </p:txBody>
      </p:sp>
      <p:sp>
        <p:nvSpPr>
          <p:cNvPr id="4" name="Content Placeholder 3">
            <a:extLst>
              <a:ext uri="{FF2B5EF4-FFF2-40B4-BE49-F238E27FC236}">
                <a16:creationId xmlns:a16="http://schemas.microsoft.com/office/drawing/2014/main" id="{FFD52466-D7AF-D4AF-3B0C-E3B206FBF4D2}"/>
              </a:ext>
            </a:extLst>
          </p:cNvPr>
          <p:cNvSpPr>
            <a:spLocks noGrp="1"/>
          </p:cNvSpPr>
          <p:nvPr>
            <p:ph sz="quarter" idx="19"/>
          </p:nvPr>
        </p:nvSpPr>
        <p:spPr/>
        <p:txBody>
          <a:bodyPr/>
          <a:lstStyle/>
          <a:p>
            <a:endParaRPr lang="en-US"/>
          </a:p>
        </p:txBody>
      </p:sp>
      <p:sp>
        <p:nvSpPr>
          <p:cNvPr id="5" name="TextBox 4">
            <a:extLst>
              <a:ext uri="{FF2B5EF4-FFF2-40B4-BE49-F238E27FC236}">
                <a16:creationId xmlns:a16="http://schemas.microsoft.com/office/drawing/2014/main" id="{1E9DCA91-969A-3B61-A377-9C8517F5A38C}"/>
              </a:ext>
            </a:extLst>
          </p:cNvPr>
          <p:cNvSpPr txBox="1">
            <a:spLocks/>
          </p:cNvSpPr>
          <p:nvPr/>
        </p:nvSpPr>
        <p:spPr>
          <a:xfrm>
            <a:off x="554732" y="2585596"/>
            <a:ext cx="5425154" cy="715451"/>
          </a:xfrm>
          <a:prstGeom prst="roundRect">
            <a:avLst>
              <a:gd name="adj" fmla="val 50000"/>
            </a:avLst>
          </a:prstGeom>
          <a:solidFill>
            <a:schemeClr val="tx1">
              <a:lumMod val="20000"/>
              <a:lumOff val="80000"/>
            </a:schemeClr>
          </a:solidFill>
          <a:ln>
            <a:noFill/>
          </a:ln>
        </p:spPr>
        <p:txBody>
          <a:bodyPr vert="horz" wrap="square" lIns="73152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sp>
        <p:nvSpPr>
          <p:cNvPr id="9" name="Oval 8">
            <a:extLst>
              <a:ext uri="{FF2B5EF4-FFF2-40B4-BE49-F238E27FC236}">
                <a16:creationId xmlns:a16="http://schemas.microsoft.com/office/drawing/2014/main" id="{A7C5AB64-E5BF-78EC-39ED-FF63BDBDB5FC}"/>
              </a:ext>
            </a:extLst>
          </p:cNvPr>
          <p:cNvSpPr>
            <a:spLocks/>
          </p:cNvSpPr>
          <p:nvPr/>
        </p:nvSpPr>
        <p:spPr>
          <a:xfrm>
            <a:off x="554732" y="2585596"/>
            <a:ext cx="715451" cy="715451"/>
          </a:xfrm>
          <a:prstGeom prst="ellipse">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2"/>
                </a:solidFill>
                <a:latin typeface="Calibri" panose="020F0502020204030204" pitchFamily="34" charset="0"/>
              </a:rPr>
              <a:t>50%</a:t>
            </a:r>
          </a:p>
        </p:txBody>
      </p:sp>
      <p:cxnSp>
        <p:nvCxnSpPr>
          <p:cNvPr id="39" name="Straight Connector 38">
            <a:extLst>
              <a:ext uri="{FF2B5EF4-FFF2-40B4-BE49-F238E27FC236}">
                <a16:creationId xmlns:a16="http://schemas.microsoft.com/office/drawing/2014/main" id="{41B29FEB-5A89-0964-F18D-FE644474FC15}"/>
              </a:ext>
            </a:extLst>
          </p:cNvPr>
          <p:cNvCxnSpPr>
            <a:cxnSpLocks/>
          </p:cNvCxnSpPr>
          <p:nvPr/>
        </p:nvCxnSpPr>
        <p:spPr>
          <a:xfrm>
            <a:off x="554731" y="2039993"/>
            <a:ext cx="5425155" cy="0"/>
          </a:xfrm>
          <a:prstGeom prst="line">
            <a:avLst/>
          </a:prstGeom>
          <a:ln w="28575">
            <a:solidFill>
              <a:schemeClr val="tx1">
                <a:lumMod val="40000"/>
                <a:lumOff val="6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EC29632-E64D-B1E2-BDF1-DC7FBBAB556D}"/>
              </a:ext>
            </a:extLst>
          </p:cNvPr>
          <p:cNvSpPr txBox="1"/>
          <p:nvPr/>
        </p:nvSpPr>
        <p:spPr>
          <a:xfrm>
            <a:off x="1573447" y="1737477"/>
            <a:ext cx="3387723" cy="605033"/>
          </a:xfrm>
          <a:prstGeom prst="roundRect">
            <a:avLst>
              <a:gd name="adj" fmla="val 50000"/>
            </a:avLst>
          </a:prstGeom>
          <a:solidFill>
            <a:schemeClr val="tx1"/>
          </a:solidFill>
        </p:spPr>
        <p:txBody>
          <a:bodyPr vert="horz" wrap="square" lIns="91440" tIns="0" rIns="0" bIns="91440" rtlCol="0" anchor="ctr" anchorCtr="0">
            <a:noAutofit/>
          </a:bodyPr>
          <a:lstStyle/>
          <a:p>
            <a:pPr algn="ctr">
              <a:lnSpc>
                <a:spcPct val="150000"/>
              </a:lnSpc>
            </a:pPr>
            <a:r>
              <a:rPr lang="en-US" sz="2000" b="1" dirty="0">
                <a:solidFill>
                  <a:schemeClr val="bg2"/>
                </a:solidFill>
                <a:latin typeface="Calibri" panose="020F0502020204030204" pitchFamily="34" charset="0"/>
                <a:cs typeface="Calibri" panose="020F0502020204030204" pitchFamily="34" charset="0"/>
              </a:rPr>
              <a:t>Lorem Ipsum</a:t>
            </a:r>
          </a:p>
        </p:txBody>
      </p:sp>
      <p:sp>
        <p:nvSpPr>
          <p:cNvPr id="56" name="TextBox 55">
            <a:extLst>
              <a:ext uri="{FF2B5EF4-FFF2-40B4-BE49-F238E27FC236}">
                <a16:creationId xmlns:a16="http://schemas.microsoft.com/office/drawing/2014/main" id="{62450706-2FA2-3363-60F9-C1D7FF766851}"/>
              </a:ext>
            </a:extLst>
          </p:cNvPr>
          <p:cNvSpPr txBox="1">
            <a:spLocks/>
          </p:cNvSpPr>
          <p:nvPr/>
        </p:nvSpPr>
        <p:spPr>
          <a:xfrm>
            <a:off x="554732" y="3504518"/>
            <a:ext cx="5425154" cy="715451"/>
          </a:xfrm>
          <a:prstGeom prst="roundRect">
            <a:avLst>
              <a:gd name="adj" fmla="val 50000"/>
            </a:avLst>
          </a:prstGeom>
          <a:solidFill>
            <a:schemeClr val="tx1">
              <a:lumMod val="20000"/>
              <a:lumOff val="80000"/>
            </a:schemeClr>
          </a:solidFill>
          <a:ln>
            <a:noFill/>
          </a:ln>
        </p:spPr>
        <p:txBody>
          <a:bodyPr vert="horz" wrap="square" lIns="73152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sp>
        <p:nvSpPr>
          <p:cNvPr id="58" name="Oval 57">
            <a:extLst>
              <a:ext uri="{FF2B5EF4-FFF2-40B4-BE49-F238E27FC236}">
                <a16:creationId xmlns:a16="http://schemas.microsoft.com/office/drawing/2014/main" id="{F38E8FAC-D577-90E2-0A71-4C31E2F2D653}"/>
              </a:ext>
            </a:extLst>
          </p:cNvPr>
          <p:cNvSpPr>
            <a:spLocks/>
          </p:cNvSpPr>
          <p:nvPr/>
        </p:nvSpPr>
        <p:spPr>
          <a:xfrm>
            <a:off x="554732" y="3504518"/>
            <a:ext cx="715451" cy="715451"/>
          </a:xfrm>
          <a:prstGeom prst="ellipse">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2"/>
                </a:solidFill>
                <a:latin typeface="Calibri" panose="020F0502020204030204" pitchFamily="34" charset="0"/>
              </a:rPr>
              <a:t>70%</a:t>
            </a:r>
          </a:p>
        </p:txBody>
      </p:sp>
      <p:sp>
        <p:nvSpPr>
          <p:cNvPr id="66" name="TextBox 65">
            <a:extLst>
              <a:ext uri="{FF2B5EF4-FFF2-40B4-BE49-F238E27FC236}">
                <a16:creationId xmlns:a16="http://schemas.microsoft.com/office/drawing/2014/main" id="{910F7FB0-23FA-E7EB-833B-1D99D97FCD5C}"/>
              </a:ext>
            </a:extLst>
          </p:cNvPr>
          <p:cNvSpPr txBox="1">
            <a:spLocks/>
          </p:cNvSpPr>
          <p:nvPr/>
        </p:nvSpPr>
        <p:spPr>
          <a:xfrm>
            <a:off x="554732" y="5342364"/>
            <a:ext cx="5425154" cy="715451"/>
          </a:xfrm>
          <a:prstGeom prst="roundRect">
            <a:avLst>
              <a:gd name="adj" fmla="val 50000"/>
            </a:avLst>
          </a:prstGeom>
          <a:solidFill>
            <a:schemeClr val="tx1">
              <a:lumMod val="20000"/>
              <a:lumOff val="80000"/>
            </a:schemeClr>
          </a:solidFill>
          <a:ln>
            <a:noFill/>
          </a:ln>
        </p:spPr>
        <p:txBody>
          <a:bodyPr vert="horz" wrap="square" lIns="73152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sp>
        <p:nvSpPr>
          <p:cNvPr id="68" name="Oval 67">
            <a:extLst>
              <a:ext uri="{FF2B5EF4-FFF2-40B4-BE49-F238E27FC236}">
                <a16:creationId xmlns:a16="http://schemas.microsoft.com/office/drawing/2014/main" id="{34ACF33D-ACCF-D1E7-1114-C31AA7650D21}"/>
              </a:ext>
            </a:extLst>
          </p:cNvPr>
          <p:cNvSpPr>
            <a:spLocks/>
          </p:cNvSpPr>
          <p:nvPr/>
        </p:nvSpPr>
        <p:spPr>
          <a:xfrm>
            <a:off x="554732" y="5342364"/>
            <a:ext cx="715451" cy="715451"/>
          </a:xfrm>
          <a:prstGeom prst="ellipse">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2"/>
                </a:solidFill>
                <a:latin typeface="Calibri" panose="020F0502020204030204" pitchFamily="34" charset="0"/>
              </a:rPr>
              <a:t>81%</a:t>
            </a:r>
          </a:p>
        </p:txBody>
      </p:sp>
      <p:sp>
        <p:nvSpPr>
          <p:cNvPr id="76" name="TextBox 75">
            <a:extLst>
              <a:ext uri="{FF2B5EF4-FFF2-40B4-BE49-F238E27FC236}">
                <a16:creationId xmlns:a16="http://schemas.microsoft.com/office/drawing/2014/main" id="{5D2F2331-2A47-692B-3084-47A5A5D4BF8B}"/>
              </a:ext>
            </a:extLst>
          </p:cNvPr>
          <p:cNvSpPr txBox="1">
            <a:spLocks/>
          </p:cNvSpPr>
          <p:nvPr/>
        </p:nvSpPr>
        <p:spPr>
          <a:xfrm>
            <a:off x="554732" y="4423441"/>
            <a:ext cx="5425154" cy="715451"/>
          </a:xfrm>
          <a:prstGeom prst="roundRect">
            <a:avLst>
              <a:gd name="adj" fmla="val 50000"/>
            </a:avLst>
          </a:prstGeom>
          <a:solidFill>
            <a:schemeClr val="tx1">
              <a:lumMod val="20000"/>
              <a:lumOff val="80000"/>
            </a:schemeClr>
          </a:solidFill>
          <a:ln>
            <a:noFill/>
          </a:ln>
        </p:spPr>
        <p:txBody>
          <a:bodyPr vert="horz" wrap="square" lIns="73152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sp>
        <p:nvSpPr>
          <p:cNvPr id="78" name="Oval 77">
            <a:extLst>
              <a:ext uri="{FF2B5EF4-FFF2-40B4-BE49-F238E27FC236}">
                <a16:creationId xmlns:a16="http://schemas.microsoft.com/office/drawing/2014/main" id="{1D997576-EACF-7DD4-E80F-B119F676D180}"/>
              </a:ext>
            </a:extLst>
          </p:cNvPr>
          <p:cNvSpPr>
            <a:spLocks/>
          </p:cNvSpPr>
          <p:nvPr/>
        </p:nvSpPr>
        <p:spPr>
          <a:xfrm>
            <a:off x="554732" y="4423439"/>
            <a:ext cx="715451" cy="715451"/>
          </a:xfrm>
          <a:prstGeom prst="ellipse">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2"/>
                </a:solidFill>
                <a:latin typeface="Calibri" panose="020F0502020204030204" pitchFamily="34" charset="0"/>
              </a:rPr>
              <a:t>45%</a:t>
            </a:r>
          </a:p>
        </p:txBody>
      </p:sp>
      <p:grpSp>
        <p:nvGrpSpPr>
          <p:cNvPr id="22" name="Group 21">
            <a:extLst>
              <a:ext uri="{FF2B5EF4-FFF2-40B4-BE49-F238E27FC236}">
                <a16:creationId xmlns:a16="http://schemas.microsoft.com/office/drawing/2014/main" id="{33567407-98DA-7CCD-994B-DB5A55301828}"/>
              </a:ext>
            </a:extLst>
          </p:cNvPr>
          <p:cNvGrpSpPr/>
          <p:nvPr/>
        </p:nvGrpSpPr>
        <p:grpSpPr>
          <a:xfrm>
            <a:off x="7215470" y="3947807"/>
            <a:ext cx="1377183" cy="1377183"/>
            <a:chOff x="5589128" y="2319696"/>
            <a:chExt cx="1464622" cy="1464622"/>
          </a:xfrm>
        </p:grpSpPr>
        <p:graphicFrame>
          <p:nvGraphicFramePr>
            <p:cNvPr id="8" name="Chart 871">
              <a:extLst>
                <a:ext uri="{FF2B5EF4-FFF2-40B4-BE49-F238E27FC236}">
                  <a16:creationId xmlns:a16="http://schemas.microsoft.com/office/drawing/2014/main" id="{AEC56664-58FD-BDED-28D3-BA09AEFF6876}"/>
                </a:ext>
              </a:extLst>
            </p:cNvPr>
            <p:cNvGraphicFramePr/>
            <p:nvPr/>
          </p:nvGraphicFramePr>
          <p:xfrm>
            <a:off x="5589128" y="2319696"/>
            <a:ext cx="1464622" cy="1464622"/>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63C858E6-584A-0870-8784-91BBBB43EFCD}"/>
                </a:ext>
              </a:extLst>
            </p:cNvPr>
            <p:cNvSpPr txBox="1">
              <a:spLocks/>
            </p:cNvSpPr>
            <p:nvPr/>
          </p:nvSpPr>
          <p:spPr>
            <a:xfrm>
              <a:off x="5721132" y="2451700"/>
              <a:ext cx="1200614" cy="1200614"/>
            </a:xfrm>
            <a:prstGeom prst="ellipse">
              <a:avLst/>
            </a:prstGeom>
            <a:solidFill>
              <a:srgbClr val="FFFFFF"/>
            </a:solidFill>
            <a:ln w="12700" cap="flat">
              <a:noFill/>
              <a:miter lim="400000"/>
            </a:ln>
            <a:effectLst/>
          </p:spPr>
          <p:txBody>
            <a:bodyPr wrap="square" lIns="0" tIns="0" rIns="0" bIns="0" numCol="1" anchor="ctr">
              <a:noAutofit/>
            </a:bodyPr>
            <a:lstStyle>
              <a:defPPr>
                <a:defRPr lang="en-US"/>
              </a:defPPr>
              <a:lvl1pPr algn="ctr">
                <a:defRPr sz="4500">
                  <a:solidFill>
                    <a:schemeClr val="bg2"/>
                  </a:solidFill>
                </a:defRPr>
              </a:lvl1pPr>
            </a:lstStyle>
            <a:p>
              <a:r>
                <a:rPr lang="en-US" sz="2200" dirty="0"/>
                <a:t>45%</a:t>
              </a:r>
            </a:p>
          </p:txBody>
        </p:sp>
      </p:grpSp>
      <p:grpSp>
        <p:nvGrpSpPr>
          <p:cNvPr id="21" name="Group 20">
            <a:extLst>
              <a:ext uri="{FF2B5EF4-FFF2-40B4-BE49-F238E27FC236}">
                <a16:creationId xmlns:a16="http://schemas.microsoft.com/office/drawing/2014/main" id="{E37CF9BF-5D5B-2E56-634D-9CC43EC1517C}"/>
              </a:ext>
            </a:extLst>
          </p:cNvPr>
          <p:cNvGrpSpPr/>
          <p:nvPr/>
        </p:nvGrpSpPr>
        <p:grpSpPr>
          <a:xfrm>
            <a:off x="7215470" y="1733210"/>
            <a:ext cx="1377183" cy="1377183"/>
            <a:chOff x="7423498" y="2319696"/>
            <a:chExt cx="1464622" cy="1464622"/>
          </a:xfrm>
        </p:grpSpPr>
        <p:graphicFrame>
          <p:nvGraphicFramePr>
            <p:cNvPr id="12" name="Chart 871">
              <a:extLst>
                <a:ext uri="{FF2B5EF4-FFF2-40B4-BE49-F238E27FC236}">
                  <a16:creationId xmlns:a16="http://schemas.microsoft.com/office/drawing/2014/main" id="{279D6FBE-3CE6-727A-72D8-7250144141E5}"/>
                </a:ext>
              </a:extLst>
            </p:cNvPr>
            <p:cNvGraphicFramePr/>
            <p:nvPr/>
          </p:nvGraphicFramePr>
          <p:xfrm>
            <a:off x="7423498" y="2319696"/>
            <a:ext cx="1464622" cy="1464622"/>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BC4E6EB6-B006-85F4-28E5-5FA2C1259BF0}"/>
                </a:ext>
              </a:extLst>
            </p:cNvPr>
            <p:cNvSpPr txBox="1">
              <a:spLocks/>
            </p:cNvSpPr>
            <p:nvPr/>
          </p:nvSpPr>
          <p:spPr>
            <a:xfrm>
              <a:off x="7555502" y="2451700"/>
              <a:ext cx="1200614" cy="1200614"/>
            </a:xfrm>
            <a:prstGeom prst="ellipse">
              <a:avLst/>
            </a:prstGeom>
            <a:solidFill>
              <a:srgbClr val="FFFFFF"/>
            </a:solidFill>
            <a:ln w="12700" cap="flat">
              <a:noFill/>
              <a:miter lim="400000"/>
            </a:ln>
            <a:effectLst/>
          </p:spPr>
          <p:txBody>
            <a:bodyPr wrap="square" lIns="0" tIns="0" rIns="0" bIns="0" numCol="1" anchor="ctr">
              <a:noAutofit/>
            </a:bodyPr>
            <a:lstStyle>
              <a:defPPr>
                <a:defRPr lang="en-US"/>
              </a:defPPr>
              <a:lvl1pPr algn="ctr">
                <a:defRPr sz="4500">
                  <a:solidFill>
                    <a:schemeClr val="bg2"/>
                  </a:solidFill>
                </a:defRPr>
              </a:lvl1pPr>
            </a:lstStyle>
            <a:p>
              <a:r>
                <a:rPr lang="en-US" sz="2200" dirty="0"/>
                <a:t>50%</a:t>
              </a:r>
            </a:p>
          </p:txBody>
        </p:sp>
      </p:grpSp>
      <p:grpSp>
        <p:nvGrpSpPr>
          <p:cNvPr id="20" name="Group 19">
            <a:extLst>
              <a:ext uri="{FF2B5EF4-FFF2-40B4-BE49-F238E27FC236}">
                <a16:creationId xmlns:a16="http://schemas.microsoft.com/office/drawing/2014/main" id="{790C8BFE-38F1-B55B-1D9F-C1CA72811CC8}"/>
              </a:ext>
            </a:extLst>
          </p:cNvPr>
          <p:cNvGrpSpPr/>
          <p:nvPr/>
        </p:nvGrpSpPr>
        <p:grpSpPr>
          <a:xfrm>
            <a:off x="9688374" y="1733210"/>
            <a:ext cx="1377183" cy="1377183"/>
            <a:chOff x="9257867" y="2319696"/>
            <a:chExt cx="1464622" cy="1464622"/>
          </a:xfrm>
        </p:grpSpPr>
        <p:graphicFrame>
          <p:nvGraphicFramePr>
            <p:cNvPr id="14" name="Chart 871">
              <a:extLst>
                <a:ext uri="{FF2B5EF4-FFF2-40B4-BE49-F238E27FC236}">
                  <a16:creationId xmlns:a16="http://schemas.microsoft.com/office/drawing/2014/main" id="{EF2CAEFB-DBDC-5D11-B45A-CE9793B0FD17}"/>
                </a:ext>
              </a:extLst>
            </p:cNvPr>
            <p:cNvGraphicFramePr/>
            <p:nvPr/>
          </p:nvGraphicFramePr>
          <p:xfrm>
            <a:off x="9257867" y="2319696"/>
            <a:ext cx="1464622" cy="1464622"/>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4">
              <a:extLst>
                <a:ext uri="{FF2B5EF4-FFF2-40B4-BE49-F238E27FC236}">
                  <a16:creationId xmlns:a16="http://schemas.microsoft.com/office/drawing/2014/main" id="{BC4A0BD1-3106-0D37-A33B-764CDCC20488}"/>
                </a:ext>
              </a:extLst>
            </p:cNvPr>
            <p:cNvSpPr txBox="1">
              <a:spLocks/>
            </p:cNvSpPr>
            <p:nvPr/>
          </p:nvSpPr>
          <p:spPr>
            <a:xfrm>
              <a:off x="9389872" y="2451700"/>
              <a:ext cx="1200614" cy="1200614"/>
            </a:xfrm>
            <a:prstGeom prst="ellipse">
              <a:avLst/>
            </a:prstGeom>
            <a:solidFill>
              <a:srgbClr val="FFFFFF"/>
            </a:solidFill>
            <a:ln w="12700" cap="flat">
              <a:noFill/>
              <a:miter lim="400000"/>
            </a:ln>
            <a:effectLst/>
          </p:spPr>
          <p:txBody>
            <a:bodyPr wrap="square" lIns="0" tIns="0" rIns="0" bIns="0" numCol="1" anchor="ctr">
              <a:noAutofit/>
            </a:bodyPr>
            <a:lstStyle>
              <a:defPPr>
                <a:defRPr lang="en-US"/>
              </a:defPPr>
              <a:lvl1pPr algn="ctr">
                <a:defRPr sz="4500">
                  <a:solidFill>
                    <a:schemeClr val="bg2"/>
                  </a:solidFill>
                </a:defRPr>
              </a:lvl1pPr>
            </a:lstStyle>
            <a:p>
              <a:r>
                <a:rPr lang="en-US" sz="2200" dirty="0"/>
                <a:t>70%</a:t>
              </a:r>
            </a:p>
          </p:txBody>
        </p:sp>
      </p:grpSp>
      <p:grpSp>
        <p:nvGrpSpPr>
          <p:cNvPr id="19" name="Group 18">
            <a:extLst>
              <a:ext uri="{FF2B5EF4-FFF2-40B4-BE49-F238E27FC236}">
                <a16:creationId xmlns:a16="http://schemas.microsoft.com/office/drawing/2014/main" id="{C515FE7E-5E8F-8DEB-A3A0-FEBD70ED2028}"/>
              </a:ext>
            </a:extLst>
          </p:cNvPr>
          <p:cNvGrpSpPr/>
          <p:nvPr/>
        </p:nvGrpSpPr>
        <p:grpSpPr>
          <a:xfrm>
            <a:off x="9688374" y="3947807"/>
            <a:ext cx="1377183" cy="1377183"/>
            <a:chOff x="11092237" y="2319696"/>
            <a:chExt cx="1464622" cy="1464622"/>
          </a:xfrm>
        </p:grpSpPr>
        <p:graphicFrame>
          <p:nvGraphicFramePr>
            <p:cNvPr id="16" name="Chart 871">
              <a:extLst>
                <a:ext uri="{FF2B5EF4-FFF2-40B4-BE49-F238E27FC236}">
                  <a16:creationId xmlns:a16="http://schemas.microsoft.com/office/drawing/2014/main" id="{602B919A-D4B0-B7C1-BBF0-F9ED1C871DE6}"/>
                </a:ext>
              </a:extLst>
            </p:cNvPr>
            <p:cNvGraphicFramePr/>
            <p:nvPr/>
          </p:nvGraphicFramePr>
          <p:xfrm>
            <a:off x="11092237" y="2319696"/>
            <a:ext cx="1464622" cy="1464622"/>
          </p:xfrm>
          <a:graphic>
            <a:graphicData uri="http://schemas.openxmlformats.org/drawingml/2006/chart">
              <c:chart xmlns:c="http://schemas.openxmlformats.org/drawingml/2006/chart" xmlns:r="http://schemas.openxmlformats.org/officeDocument/2006/relationships" r:id="rId5"/>
            </a:graphicData>
          </a:graphic>
        </p:graphicFrame>
        <p:sp>
          <p:nvSpPr>
            <p:cNvPr id="17" name="TextBox 16">
              <a:extLst>
                <a:ext uri="{FF2B5EF4-FFF2-40B4-BE49-F238E27FC236}">
                  <a16:creationId xmlns:a16="http://schemas.microsoft.com/office/drawing/2014/main" id="{8A844C2C-B132-C004-A227-61A0D0443131}"/>
                </a:ext>
              </a:extLst>
            </p:cNvPr>
            <p:cNvSpPr txBox="1">
              <a:spLocks/>
            </p:cNvSpPr>
            <p:nvPr/>
          </p:nvSpPr>
          <p:spPr>
            <a:xfrm>
              <a:off x="11224241" y="2451700"/>
              <a:ext cx="1200614" cy="1200614"/>
            </a:xfrm>
            <a:prstGeom prst="ellipse">
              <a:avLst/>
            </a:prstGeom>
            <a:solidFill>
              <a:srgbClr val="FFFFFF"/>
            </a:solidFill>
            <a:ln w="12700" cap="flat">
              <a:noFill/>
              <a:miter lim="400000"/>
            </a:ln>
            <a:effectLst/>
          </p:spPr>
          <p:txBody>
            <a:bodyPr wrap="square" lIns="0" tIns="0" rIns="0" bIns="0" numCol="1" anchor="ctr">
              <a:noAutofit/>
            </a:bodyPr>
            <a:lstStyle>
              <a:defPPr>
                <a:defRPr lang="en-US"/>
              </a:defPPr>
              <a:lvl1pPr algn="ctr">
                <a:defRPr sz="4500">
                  <a:solidFill>
                    <a:schemeClr val="bg2"/>
                  </a:solidFill>
                </a:defRPr>
              </a:lvl1pPr>
            </a:lstStyle>
            <a:p>
              <a:r>
                <a:rPr lang="en-US" sz="2200" dirty="0"/>
                <a:t>81%</a:t>
              </a:r>
            </a:p>
          </p:txBody>
        </p:sp>
      </p:grpSp>
      <p:sp>
        <p:nvSpPr>
          <p:cNvPr id="24" name="TextBox 23">
            <a:extLst>
              <a:ext uri="{FF2B5EF4-FFF2-40B4-BE49-F238E27FC236}">
                <a16:creationId xmlns:a16="http://schemas.microsoft.com/office/drawing/2014/main" id="{65745600-1E56-C4ED-259C-704C05910949}"/>
              </a:ext>
            </a:extLst>
          </p:cNvPr>
          <p:cNvSpPr txBox="1"/>
          <p:nvPr/>
        </p:nvSpPr>
        <p:spPr>
          <a:xfrm>
            <a:off x="6817788" y="3140891"/>
            <a:ext cx="2172546" cy="73866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p:txBody>
      </p:sp>
      <p:sp>
        <p:nvSpPr>
          <p:cNvPr id="25" name="TextBox 24">
            <a:extLst>
              <a:ext uri="{FF2B5EF4-FFF2-40B4-BE49-F238E27FC236}">
                <a16:creationId xmlns:a16="http://schemas.microsoft.com/office/drawing/2014/main" id="{1070F4BE-D9B9-58E7-BB1C-D93CF8F9A083}"/>
              </a:ext>
            </a:extLst>
          </p:cNvPr>
          <p:cNvSpPr txBox="1"/>
          <p:nvPr/>
        </p:nvSpPr>
        <p:spPr>
          <a:xfrm>
            <a:off x="9290692" y="3138155"/>
            <a:ext cx="2172546" cy="73866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p:txBody>
      </p:sp>
      <p:sp>
        <p:nvSpPr>
          <p:cNvPr id="26" name="TextBox 25">
            <a:extLst>
              <a:ext uri="{FF2B5EF4-FFF2-40B4-BE49-F238E27FC236}">
                <a16:creationId xmlns:a16="http://schemas.microsoft.com/office/drawing/2014/main" id="{CFD657ED-29A3-084B-E2CE-751BCF3BDE00}"/>
              </a:ext>
            </a:extLst>
          </p:cNvPr>
          <p:cNvSpPr txBox="1"/>
          <p:nvPr/>
        </p:nvSpPr>
        <p:spPr>
          <a:xfrm>
            <a:off x="6817788" y="5363246"/>
            <a:ext cx="2172546" cy="73866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p:txBody>
      </p:sp>
      <p:sp>
        <p:nvSpPr>
          <p:cNvPr id="28" name="TextBox 27">
            <a:extLst>
              <a:ext uri="{FF2B5EF4-FFF2-40B4-BE49-F238E27FC236}">
                <a16:creationId xmlns:a16="http://schemas.microsoft.com/office/drawing/2014/main" id="{03CA6A27-9657-E638-B40C-92A3B18F6330}"/>
              </a:ext>
            </a:extLst>
          </p:cNvPr>
          <p:cNvSpPr txBox="1"/>
          <p:nvPr/>
        </p:nvSpPr>
        <p:spPr>
          <a:xfrm>
            <a:off x="9290692" y="5360510"/>
            <a:ext cx="2172546" cy="73866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a:t>
            </a:r>
          </a:p>
        </p:txBody>
      </p:sp>
    </p:spTree>
    <p:extLst>
      <p:ext uri="{BB962C8B-B14F-4D97-AF65-F5344CB8AC3E}">
        <p14:creationId xmlns:p14="http://schemas.microsoft.com/office/powerpoint/2010/main" val="2497213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35238A-C2BB-113E-211E-72F8825C2715}"/>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CBD74108-B49E-DAE1-2E14-08C40AB835B6}"/>
              </a:ext>
            </a:extLst>
          </p:cNvPr>
          <p:cNvSpPr>
            <a:spLocks noGrp="1"/>
          </p:cNvSpPr>
          <p:nvPr>
            <p:ph type="title"/>
          </p:nvPr>
        </p:nvSpPr>
        <p:spPr/>
        <p:txBody>
          <a:bodyPr/>
          <a:lstStyle/>
          <a:p>
            <a:r>
              <a:rPr lang="en-US" dirty="0"/>
              <a:t>Enter Title Here</a:t>
            </a:r>
          </a:p>
        </p:txBody>
      </p:sp>
      <p:sp>
        <p:nvSpPr>
          <p:cNvPr id="27" name="Content Placeholder 26">
            <a:extLst>
              <a:ext uri="{FF2B5EF4-FFF2-40B4-BE49-F238E27FC236}">
                <a16:creationId xmlns:a16="http://schemas.microsoft.com/office/drawing/2014/main" id="{AF4A2C91-F5A3-D54A-4119-49BD97E715BE}"/>
              </a:ext>
            </a:extLst>
          </p:cNvPr>
          <p:cNvSpPr>
            <a:spLocks noGrp="1"/>
          </p:cNvSpPr>
          <p:nvPr>
            <p:ph sz="quarter" idx="19"/>
          </p:nvPr>
        </p:nvSpPr>
        <p:spPr/>
        <p:txBody>
          <a:bodyPr/>
          <a:lstStyle/>
          <a:p>
            <a:endParaRPr lang="en-US"/>
          </a:p>
        </p:txBody>
      </p:sp>
      <p:sp>
        <p:nvSpPr>
          <p:cNvPr id="5" name="Rectangle 4">
            <a:extLst>
              <a:ext uri="{FF2B5EF4-FFF2-40B4-BE49-F238E27FC236}">
                <a16:creationId xmlns:a16="http://schemas.microsoft.com/office/drawing/2014/main" id="{6B3EF609-D3BF-4BAC-CD0C-70B6C5BDB8AD}"/>
              </a:ext>
            </a:extLst>
          </p:cNvPr>
          <p:cNvSpPr>
            <a:spLocks/>
          </p:cNvSpPr>
          <p:nvPr/>
        </p:nvSpPr>
        <p:spPr>
          <a:xfrm>
            <a:off x="1021551" y="1821846"/>
            <a:ext cx="3168122" cy="2030277"/>
          </a:xfrm>
          <a:prstGeom prst="rect">
            <a:avLst/>
          </a:prstGeom>
          <a:gradFill flip="none" rotWithShape="1">
            <a:gsLst>
              <a:gs pos="100000">
                <a:schemeClr val="accent1"/>
              </a:gs>
              <a:gs pos="35000">
                <a:schemeClr val="accent1">
                  <a:lumMod val="40000"/>
                  <a:lumOff val="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6" name="TextBox 5">
            <a:extLst>
              <a:ext uri="{FF2B5EF4-FFF2-40B4-BE49-F238E27FC236}">
                <a16:creationId xmlns:a16="http://schemas.microsoft.com/office/drawing/2014/main" id="{807FD034-29A4-871C-596F-C272A715F792}"/>
              </a:ext>
            </a:extLst>
          </p:cNvPr>
          <p:cNvSpPr txBox="1">
            <a:spLocks/>
          </p:cNvSpPr>
          <p:nvPr/>
        </p:nvSpPr>
        <p:spPr>
          <a:xfrm>
            <a:off x="1926676" y="2893286"/>
            <a:ext cx="1357872" cy="307777"/>
          </a:xfrm>
          <a:prstGeom prst="rect">
            <a:avLst/>
          </a:prstGeom>
          <a:noFill/>
        </p:spPr>
        <p:txBody>
          <a:bodyPr wrap="none" lIns="0" tIns="0" rIns="0" bIns="0" rtlCol="0">
            <a:spAutoFit/>
          </a:bodyPr>
          <a:lstStyle/>
          <a:p>
            <a:pPr algn="ctr"/>
            <a:r>
              <a:rPr lang="en-US" sz="2000" dirty="0">
                <a:solidFill>
                  <a:schemeClr val="bg2"/>
                </a:solidFill>
                <a:latin typeface="Calibri" panose="020F0502020204030204" pitchFamily="34" charset="0"/>
              </a:rPr>
              <a:t>Lorem Ipsum</a:t>
            </a:r>
          </a:p>
        </p:txBody>
      </p:sp>
      <p:sp>
        <p:nvSpPr>
          <p:cNvPr id="7" name="TextBox 6">
            <a:extLst>
              <a:ext uri="{FF2B5EF4-FFF2-40B4-BE49-F238E27FC236}">
                <a16:creationId xmlns:a16="http://schemas.microsoft.com/office/drawing/2014/main" id="{A091DED0-C0B4-67CF-F831-2CA9F1D0F370}"/>
              </a:ext>
            </a:extLst>
          </p:cNvPr>
          <p:cNvSpPr txBox="1">
            <a:spLocks/>
          </p:cNvSpPr>
          <p:nvPr/>
        </p:nvSpPr>
        <p:spPr>
          <a:xfrm>
            <a:off x="1213468" y="2217594"/>
            <a:ext cx="2784288" cy="553998"/>
          </a:xfrm>
          <a:prstGeom prst="rect">
            <a:avLst/>
          </a:prstGeom>
          <a:noFill/>
        </p:spPr>
        <p:txBody>
          <a:bodyPr wrap="none" lIns="0" tIns="0" rIns="0" bIns="0" rtlCol="0">
            <a:spAutoFit/>
          </a:bodyPr>
          <a:lstStyle/>
          <a:p>
            <a:pPr algn="ctr"/>
            <a:r>
              <a:rPr lang="en-US" sz="3600" b="1" dirty="0">
                <a:solidFill>
                  <a:schemeClr val="bg2"/>
                </a:solidFill>
                <a:latin typeface="Calibri" panose="020F0502020204030204" pitchFamily="34" charset="0"/>
              </a:rPr>
              <a:t>LOREM IPSUM</a:t>
            </a:r>
          </a:p>
        </p:txBody>
      </p:sp>
      <p:sp>
        <p:nvSpPr>
          <p:cNvPr id="8" name="Oval 7">
            <a:extLst>
              <a:ext uri="{FF2B5EF4-FFF2-40B4-BE49-F238E27FC236}">
                <a16:creationId xmlns:a16="http://schemas.microsoft.com/office/drawing/2014/main" id="{D5109E1E-6B4F-0F7B-E555-80E20B7AD7AE}"/>
              </a:ext>
            </a:extLst>
          </p:cNvPr>
          <p:cNvSpPr>
            <a:spLocks/>
          </p:cNvSpPr>
          <p:nvPr/>
        </p:nvSpPr>
        <p:spPr>
          <a:xfrm>
            <a:off x="2299171" y="1452601"/>
            <a:ext cx="612882" cy="612881"/>
          </a:xfrm>
          <a:prstGeom prst="ellipse">
            <a:avLst/>
          </a:prstGeom>
          <a:solidFill>
            <a:schemeClr val="accent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15" name="Rectangle 14">
            <a:extLst>
              <a:ext uri="{FF2B5EF4-FFF2-40B4-BE49-F238E27FC236}">
                <a16:creationId xmlns:a16="http://schemas.microsoft.com/office/drawing/2014/main" id="{4DACC1E5-DEE4-E83F-3EE0-A6F594E70287}"/>
              </a:ext>
            </a:extLst>
          </p:cNvPr>
          <p:cNvSpPr>
            <a:spLocks/>
          </p:cNvSpPr>
          <p:nvPr/>
        </p:nvSpPr>
        <p:spPr>
          <a:xfrm>
            <a:off x="4549303" y="1833733"/>
            <a:ext cx="3130754" cy="2016363"/>
          </a:xfrm>
          <a:prstGeom prst="rect">
            <a:avLst/>
          </a:prstGeom>
          <a:gradFill flip="none" rotWithShape="1">
            <a:gsLst>
              <a:gs pos="100000">
                <a:schemeClr val="accent1"/>
              </a:gs>
              <a:gs pos="35000">
                <a:schemeClr val="accent1">
                  <a:lumMod val="40000"/>
                  <a:lumOff val="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16" name="Oval 15">
            <a:extLst>
              <a:ext uri="{FF2B5EF4-FFF2-40B4-BE49-F238E27FC236}">
                <a16:creationId xmlns:a16="http://schemas.microsoft.com/office/drawing/2014/main" id="{D878E5FF-BFBB-0669-4066-A231016CB5DF}"/>
              </a:ext>
            </a:extLst>
          </p:cNvPr>
          <p:cNvSpPr>
            <a:spLocks/>
          </p:cNvSpPr>
          <p:nvPr/>
        </p:nvSpPr>
        <p:spPr>
          <a:xfrm>
            <a:off x="5808239" y="1452601"/>
            <a:ext cx="612882" cy="612882"/>
          </a:xfrm>
          <a:prstGeom prst="ellipse">
            <a:avLst/>
          </a:prstGeom>
          <a:solidFill>
            <a:schemeClr val="accent2"/>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cxnSp>
        <p:nvCxnSpPr>
          <p:cNvPr id="26" name="Straight Connector 25">
            <a:extLst>
              <a:ext uri="{FF2B5EF4-FFF2-40B4-BE49-F238E27FC236}">
                <a16:creationId xmlns:a16="http://schemas.microsoft.com/office/drawing/2014/main" id="{546D3C15-4904-C241-D324-EE7A836B9CEC}"/>
              </a:ext>
            </a:extLst>
          </p:cNvPr>
          <p:cNvCxnSpPr/>
          <p:nvPr/>
        </p:nvCxnSpPr>
        <p:spPr>
          <a:xfrm>
            <a:off x="6114680" y="2303017"/>
            <a:ext cx="0" cy="124210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BD84A01-762C-E87D-3575-110BA23E85EB}"/>
              </a:ext>
            </a:extLst>
          </p:cNvPr>
          <p:cNvSpPr txBox="1">
            <a:spLocks/>
          </p:cNvSpPr>
          <p:nvPr/>
        </p:nvSpPr>
        <p:spPr>
          <a:xfrm>
            <a:off x="5078068" y="2168022"/>
            <a:ext cx="469296" cy="215444"/>
          </a:xfrm>
          <a:prstGeom prst="rect">
            <a:avLst/>
          </a:prstGeom>
          <a:noFill/>
        </p:spPr>
        <p:txBody>
          <a:bodyPr wrap="none" lIns="0" tIns="0" rIns="0" bIns="0" rtlCol="0">
            <a:spAutoFit/>
          </a:bodyPr>
          <a:lstStyle/>
          <a:p>
            <a:r>
              <a:rPr lang="en-US" sz="1400" b="1" dirty="0">
                <a:solidFill>
                  <a:schemeClr val="bg2"/>
                </a:solidFill>
                <a:latin typeface="Calibri" panose="020F0502020204030204" pitchFamily="34" charset="0"/>
              </a:rPr>
              <a:t>Lorem</a:t>
            </a:r>
          </a:p>
        </p:txBody>
      </p:sp>
      <p:sp>
        <p:nvSpPr>
          <p:cNvPr id="30" name="TextBox 29">
            <a:extLst>
              <a:ext uri="{FF2B5EF4-FFF2-40B4-BE49-F238E27FC236}">
                <a16:creationId xmlns:a16="http://schemas.microsoft.com/office/drawing/2014/main" id="{9EEF9C0C-4EA3-09D9-C027-49F05699984E}"/>
              </a:ext>
            </a:extLst>
          </p:cNvPr>
          <p:cNvSpPr txBox="1">
            <a:spLocks/>
          </p:cNvSpPr>
          <p:nvPr/>
        </p:nvSpPr>
        <p:spPr>
          <a:xfrm>
            <a:off x="5154019" y="2499553"/>
            <a:ext cx="317395" cy="184666"/>
          </a:xfrm>
          <a:prstGeom prst="rect">
            <a:avLst/>
          </a:prstGeom>
          <a:noFill/>
        </p:spPr>
        <p:txBody>
          <a:bodyPr wrap="none" lIns="0" tIns="0" rIns="0" bIns="0" rtlCol="0">
            <a:spAutoFit/>
          </a:bodyPr>
          <a:lstStyle/>
          <a:p>
            <a:r>
              <a:rPr lang="en-US" sz="1200" dirty="0">
                <a:solidFill>
                  <a:schemeClr val="bg2"/>
                </a:solidFill>
                <a:latin typeface="Calibri" panose="020F0502020204030204" pitchFamily="34" charset="0"/>
              </a:rPr>
              <a:t>20XX</a:t>
            </a:r>
          </a:p>
        </p:txBody>
      </p:sp>
      <p:sp>
        <p:nvSpPr>
          <p:cNvPr id="35" name="TextBox 34">
            <a:extLst>
              <a:ext uri="{FF2B5EF4-FFF2-40B4-BE49-F238E27FC236}">
                <a16:creationId xmlns:a16="http://schemas.microsoft.com/office/drawing/2014/main" id="{E65A4229-CB8C-A7CD-1197-6D067F67368A}"/>
              </a:ext>
            </a:extLst>
          </p:cNvPr>
          <p:cNvSpPr txBox="1">
            <a:spLocks/>
          </p:cNvSpPr>
          <p:nvPr/>
        </p:nvSpPr>
        <p:spPr>
          <a:xfrm>
            <a:off x="5154019" y="2766903"/>
            <a:ext cx="317395" cy="184666"/>
          </a:xfrm>
          <a:prstGeom prst="rect">
            <a:avLst/>
          </a:prstGeom>
          <a:noFill/>
        </p:spPr>
        <p:txBody>
          <a:bodyPr wrap="none" lIns="0" tIns="0" rIns="0" bIns="0" rtlCol="0">
            <a:spAutoFit/>
          </a:bodyPr>
          <a:lstStyle/>
          <a:p>
            <a:r>
              <a:rPr lang="en-US" sz="1200" dirty="0">
                <a:solidFill>
                  <a:schemeClr val="bg2"/>
                </a:solidFill>
                <a:latin typeface="Calibri" panose="020F0502020204030204" pitchFamily="34" charset="0"/>
              </a:rPr>
              <a:t>20XX</a:t>
            </a:r>
          </a:p>
        </p:txBody>
      </p:sp>
      <p:sp>
        <p:nvSpPr>
          <p:cNvPr id="40" name="TextBox 39">
            <a:extLst>
              <a:ext uri="{FF2B5EF4-FFF2-40B4-BE49-F238E27FC236}">
                <a16:creationId xmlns:a16="http://schemas.microsoft.com/office/drawing/2014/main" id="{8C749B10-8DAF-8743-38A4-5759C250B2C2}"/>
              </a:ext>
            </a:extLst>
          </p:cNvPr>
          <p:cNvSpPr txBox="1">
            <a:spLocks/>
          </p:cNvSpPr>
          <p:nvPr/>
        </p:nvSpPr>
        <p:spPr>
          <a:xfrm>
            <a:off x="5154019" y="3034253"/>
            <a:ext cx="317395" cy="184666"/>
          </a:xfrm>
          <a:prstGeom prst="rect">
            <a:avLst/>
          </a:prstGeom>
          <a:noFill/>
        </p:spPr>
        <p:txBody>
          <a:bodyPr wrap="none" lIns="0" tIns="0" rIns="0" bIns="0" rtlCol="0">
            <a:spAutoFit/>
          </a:bodyPr>
          <a:lstStyle/>
          <a:p>
            <a:r>
              <a:rPr lang="en-US" sz="1200" dirty="0">
                <a:solidFill>
                  <a:schemeClr val="bg2"/>
                </a:solidFill>
                <a:latin typeface="Calibri" panose="020F0502020204030204" pitchFamily="34" charset="0"/>
              </a:rPr>
              <a:t>20XX</a:t>
            </a:r>
          </a:p>
        </p:txBody>
      </p:sp>
      <p:sp>
        <p:nvSpPr>
          <p:cNvPr id="43" name="TextBox 42">
            <a:extLst>
              <a:ext uri="{FF2B5EF4-FFF2-40B4-BE49-F238E27FC236}">
                <a16:creationId xmlns:a16="http://schemas.microsoft.com/office/drawing/2014/main" id="{6FCDD20B-A003-FE86-5824-166A19ACDCDF}"/>
              </a:ext>
            </a:extLst>
          </p:cNvPr>
          <p:cNvSpPr txBox="1">
            <a:spLocks/>
          </p:cNvSpPr>
          <p:nvPr/>
        </p:nvSpPr>
        <p:spPr>
          <a:xfrm>
            <a:off x="5154019" y="3307956"/>
            <a:ext cx="317395" cy="184666"/>
          </a:xfrm>
          <a:prstGeom prst="rect">
            <a:avLst/>
          </a:prstGeom>
          <a:noFill/>
        </p:spPr>
        <p:txBody>
          <a:bodyPr wrap="none" lIns="0" tIns="0" rIns="0" bIns="0" rtlCol="0">
            <a:spAutoFit/>
          </a:bodyPr>
          <a:lstStyle/>
          <a:p>
            <a:r>
              <a:rPr lang="en-US" sz="1200" dirty="0">
                <a:solidFill>
                  <a:schemeClr val="bg2"/>
                </a:solidFill>
                <a:latin typeface="Calibri" panose="020F0502020204030204" pitchFamily="34" charset="0"/>
              </a:rPr>
              <a:t>20XX</a:t>
            </a:r>
          </a:p>
        </p:txBody>
      </p:sp>
      <p:sp>
        <p:nvSpPr>
          <p:cNvPr id="53" name="TextBox 52">
            <a:extLst>
              <a:ext uri="{FF2B5EF4-FFF2-40B4-BE49-F238E27FC236}">
                <a16:creationId xmlns:a16="http://schemas.microsoft.com/office/drawing/2014/main" id="{16425EE0-5431-4CA2-222F-C3CA65E4F19B}"/>
              </a:ext>
            </a:extLst>
          </p:cNvPr>
          <p:cNvSpPr txBox="1">
            <a:spLocks/>
          </p:cNvSpPr>
          <p:nvPr/>
        </p:nvSpPr>
        <p:spPr>
          <a:xfrm>
            <a:off x="6531509" y="2168022"/>
            <a:ext cx="469296" cy="215444"/>
          </a:xfrm>
          <a:prstGeom prst="rect">
            <a:avLst/>
          </a:prstGeom>
          <a:noFill/>
        </p:spPr>
        <p:txBody>
          <a:bodyPr wrap="none" lIns="0" tIns="0" rIns="0" bIns="0" rtlCol="0">
            <a:spAutoFit/>
          </a:bodyPr>
          <a:lstStyle/>
          <a:p>
            <a:r>
              <a:rPr lang="en-US" sz="1400" b="1" dirty="0">
                <a:solidFill>
                  <a:schemeClr val="bg2"/>
                </a:solidFill>
                <a:latin typeface="Calibri" panose="020F0502020204030204" pitchFamily="34" charset="0"/>
              </a:rPr>
              <a:t>Lorem</a:t>
            </a:r>
          </a:p>
        </p:txBody>
      </p:sp>
      <p:sp>
        <p:nvSpPr>
          <p:cNvPr id="54" name="TextBox 53">
            <a:extLst>
              <a:ext uri="{FF2B5EF4-FFF2-40B4-BE49-F238E27FC236}">
                <a16:creationId xmlns:a16="http://schemas.microsoft.com/office/drawing/2014/main" id="{0EE08037-F641-FEA8-2D77-4A357A9B5A2C}"/>
              </a:ext>
            </a:extLst>
          </p:cNvPr>
          <p:cNvSpPr txBox="1">
            <a:spLocks/>
          </p:cNvSpPr>
          <p:nvPr/>
        </p:nvSpPr>
        <p:spPr>
          <a:xfrm>
            <a:off x="6644489" y="2499553"/>
            <a:ext cx="243336" cy="184666"/>
          </a:xfrm>
          <a:prstGeom prst="rect">
            <a:avLst/>
          </a:prstGeom>
          <a:noFill/>
        </p:spPr>
        <p:txBody>
          <a:bodyPr wrap="none" lIns="0" tIns="0" rIns="0" bIns="0" rtlCol="0">
            <a:spAutoFit/>
          </a:bodyPr>
          <a:lstStyle/>
          <a:p>
            <a:r>
              <a:rPr lang="en-US" sz="1200" dirty="0">
                <a:solidFill>
                  <a:schemeClr val="bg2"/>
                </a:solidFill>
                <a:latin typeface="Calibri" panose="020F0502020204030204" pitchFamily="34" charset="0"/>
              </a:rPr>
              <a:t>text</a:t>
            </a:r>
          </a:p>
        </p:txBody>
      </p:sp>
      <p:sp>
        <p:nvSpPr>
          <p:cNvPr id="55" name="TextBox 54">
            <a:extLst>
              <a:ext uri="{FF2B5EF4-FFF2-40B4-BE49-F238E27FC236}">
                <a16:creationId xmlns:a16="http://schemas.microsoft.com/office/drawing/2014/main" id="{B01C1357-9409-6CA8-B460-B1C25339EE80}"/>
              </a:ext>
            </a:extLst>
          </p:cNvPr>
          <p:cNvSpPr txBox="1">
            <a:spLocks/>
          </p:cNvSpPr>
          <p:nvPr/>
        </p:nvSpPr>
        <p:spPr>
          <a:xfrm>
            <a:off x="6644489" y="2760360"/>
            <a:ext cx="243336" cy="184666"/>
          </a:xfrm>
          <a:prstGeom prst="rect">
            <a:avLst/>
          </a:prstGeom>
          <a:noFill/>
        </p:spPr>
        <p:txBody>
          <a:bodyPr wrap="none" lIns="0" tIns="0" rIns="0" bIns="0" rtlCol="0">
            <a:spAutoFit/>
          </a:bodyPr>
          <a:lstStyle/>
          <a:p>
            <a:r>
              <a:rPr lang="en-US" sz="1200" dirty="0">
                <a:solidFill>
                  <a:schemeClr val="bg2"/>
                </a:solidFill>
                <a:latin typeface="Calibri" panose="020F0502020204030204" pitchFamily="34" charset="0"/>
              </a:rPr>
              <a:t>text</a:t>
            </a:r>
          </a:p>
        </p:txBody>
      </p:sp>
      <p:sp>
        <p:nvSpPr>
          <p:cNvPr id="56" name="TextBox 55">
            <a:extLst>
              <a:ext uri="{FF2B5EF4-FFF2-40B4-BE49-F238E27FC236}">
                <a16:creationId xmlns:a16="http://schemas.microsoft.com/office/drawing/2014/main" id="{B41831D4-2AE8-8153-539F-C86B38D6A274}"/>
              </a:ext>
            </a:extLst>
          </p:cNvPr>
          <p:cNvSpPr txBox="1">
            <a:spLocks/>
          </p:cNvSpPr>
          <p:nvPr/>
        </p:nvSpPr>
        <p:spPr>
          <a:xfrm>
            <a:off x="6644489" y="3012416"/>
            <a:ext cx="243336" cy="184666"/>
          </a:xfrm>
          <a:prstGeom prst="rect">
            <a:avLst/>
          </a:prstGeom>
          <a:noFill/>
        </p:spPr>
        <p:txBody>
          <a:bodyPr wrap="none" lIns="0" tIns="0" rIns="0" bIns="0" rtlCol="0">
            <a:spAutoFit/>
          </a:bodyPr>
          <a:lstStyle/>
          <a:p>
            <a:r>
              <a:rPr lang="en-US" sz="1200" dirty="0">
                <a:solidFill>
                  <a:schemeClr val="bg2"/>
                </a:solidFill>
                <a:latin typeface="Calibri" panose="020F0502020204030204" pitchFamily="34" charset="0"/>
              </a:rPr>
              <a:t>text</a:t>
            </a:r>
          </a:p>
        </p:txBody>
      </p:sp>
      <p:sp>
        <p:nvSpPr>
          <p:cNvPr id="57" name="TextBox 56">
            <a:extLst>
              <a:ext uri="{FF2B5EF4-FFF2-40B4-BE49-F238E27FC236}">
                <a16:creationId xmlns:a16="http://schemas.microsoft.com/office/drawing/2014/main" id="{25CF7BE5-7076-CF9F-2509-AA735CDF3787}"/>
              </a:ext>
            </a:extLst>
          </p:cNvPr>
          <p:cNvSpPr txBox="1">
            <a:spLocks/>
          </p:cNvSpPr>
          <p:nvPr/>
        </p:nvSpPr>
        <p:spPr>
          <a:xfrm>
            <a:off x="6644489" y="3286119"/>
            <a:ext cx="243336" cy="184666"/>
          </a:xfrm>
          <a:prstGeom prst="rect">
            <a:avLst/>
          </a:prstGeom>
          <a:noFill/>
        </p:spPr>
        <p:txBody>
          <a:bodyPr wrap="none" lIns="0" tIns="0" rIns="0" bIns="0" rtlCol="0">
            <a:spAutoFit/>
          </a:bodyPr>
          <a:lstStyle/>
          <a:p>
            <a:r>
              <a:rPr lang="en-US" sz="1200" dirty="0">
                <a:solidFill>
                  <a:schemeClr val="bg2"/>
                </a:solidFill>
                <a:latin typeface="Calibri" panose="020F0502020204030204" pitchFamily="34" charset="0"/>
              </a:rPr>
              <a:t>text</a:t>
            </a:r>
          </a:p>
        </p:txBody>
      </p:sp>
      <p:sp>
        <p:nvSpPr>
          <p:cNvPr id="58" name="Rectangle 57">
            <a:extLst>
              <a:ext uri="{FF2B5EF4-FFF2-40B4-BE49-F238E27FC236}">
                <a16:creationId xmlns:a16="http://schemas.microsoft.com/office/drawing/2014/main" id="{302DDA04-938C-B551-F78E-19841F03F379}"/>
              </a:ext>
            </a:extLst>
          </p:cNvPr>
          <p:cNvSpPr>
            <a:spLocks/>
          </p:cNvSpPr>
          <p:nvPr/>
        </p:nvSpPr>
        <p:spPr>
          <a:xfrm>
            <a:off x="8039686" y="1833733"/>
            <a:ext cx="3130754" cy="2016362"/>
          </a:xfrm>
          <a:prstGeom prst="rect">
            <a:avLst/>
          </a:prstGeom>
          <a:gradFill flip="none" rotWithShape="1">
            <a:gsLst>
              <a:gs pos="100000">
                <a:schemeClr val="accent1"/>
              </a:gs>
              <a:gs pos="35000">
                <a:schemeClr val="accent1">
                  <a:lumMod val="40000"/>
                  <a:lumOff val="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59" name="Oval 58">
            <a:extLst>
              <a:ext uri="{FF2B5EF4-FFF2-40B4-BE49-F238E27FC236}">
                <a16:creationId xmlns:a16="http://schemas.microsoft.com/office/drawing/2014/main" id="{1B3EC3D1-EF35-4918-81FA-51D9CDDC03DF}"/>
              </a:ext>
            </a:extLst>
          </p:cNvPr>
          <p:cNvSpPr>
            <a:spLocks/>
          </p:cNvSpPr>
          <p:nvPr/>
        </p:nvSpPr>
        <p:spPr>
          <a:xfrm>
            <a:off x="9298653" y="1452601"/>
            <a:ext cx="612882" cy="612882"/>
          </a:xfrm>
          <a:prstGeom prst="ellipse">
            <a:avLst/>
          </a:prstGeom>
          <a:solidFill>
            <a:schemeClr val="accent2">
              <a:lumMod val="60000"/>
              <a:lumOff val="40000"/>
            </a:schemeClr>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63" name="TextBox 62">
            <a:extLst>
              <a:ext uri="{FF2B5EF4-FFF2-40B4-BE49-F238E27FC236}">
                <a16:creationId xmlns:a16="http://schemas.microsoft.com/office/drawing/2014/main" id="{8E915BAB-5BA3-A60C-7ECD-9D221826C702}"/>
              </a:ext>
            </a:extLst>
          </p:cNvPr>
          <p:cNvSpPr txBox="1">
            <a:spLocks/>
          </p:cNvSpPr>
          <p:nvPr/>
        </p:nvSpPr>
        <p:spPr>
          <a:xfrm>
            <a:off x="8863777" y="2954419"/>
            <a:ext cx="1482572" cy="307777"/>
          </a:xfrm>
          <a:prstGeom prst="rect">
            <a:avLst/>
          </a:prstGeom>
          <a:noFill/>
        </p:spPr>
        <p:txBody>
          <a:bodyPr wrap="square" lIns="0" tIns="0" rIns="0" bIns="0" rtlCol="0">
            <a:spAutoFit/>
          </a:bodyPr>
          <a:lstStyle/>
          <a:p>
            <a:pPr algn="ctr"/>
            <a:r>
              <a:rPr lang="en-US" sz="2000" dirty="0">
                <a:solidFill>
                  <a:schemeClr val="bg2"/>
                </a:solidFill>
                <a:latin typeface="Calibri" panose="020F0502020204030204" pitchFamily="34" charset="0"/>
              </a:rPr>
              <a:t>Lorem Ipsum</a:t>
            </a:r>
          </a:p>
        </p:txBody>
      </p:sp>
      <p:sp>
        <p:nvSpPr>
          <p:cNvPr id="64" name="TextBox 63">
            <a:extLst>
              <a:ext uri="{FF2B5EF4-FFF2-40B4-BE49-F238E27FC236}">
                <a16:creationId xmlns:a16="http://schemas.microsoft.com/office/drawing/2014/main" id="{26E8BB12-ED2F-CDE7-EA74-2BE97E3ED44C}"/>
              </a:ext>
            </a:extLst>
          </p:cNvPr>
          <p:cNvSpPr txBox="1">
            <a:spLocks/>
          </p:cNvSpPr>
          <p:nvPr/>
        </p:nvSpPr>
        <p:spPr>
          <a:xfrm>
            <a:off x="8212919" y="2276640"/>
            <a:ext cx="2784288" cy="553998"/>
          </a:xfrm>
          <a:prstGeom prst="rect">
            <a:avLst/>
          </a:prstGeom>
          <a:noFill/>
        </p:spPr>
        <p:txBody>
          <a:bodyPr wrap="none" lIns="0" tIns="0" rIns="0" bIns="0" rtlCol="0">
            <a:spAutoFit/>
          </a:bodyPr>
          <a:lstStyle/>
          <a:p>
            <a:pPr algn="ctr"/>
            <a:r>
              <a:rPr lang="en-US" sz="3600" b="1" dirty="0">
                <a:solidFill>
                  <a:schemeClr val="bg2"/>
                </a:solidFill>
                <a:latin typeface="Calibri" panose="020F0502020204030204" pitchFamily="34" charset="0"/>
              </a:rPr>
              <a:t>LOREM IPSUM</a:t>
            </a:r>
          </a:p>
        </p:txBody>
      </p:sp>
      <p:grpSp>
        <p:nvGrpSpPr>
          <p:cNvPr id="67" name="Group 66">
            <a:extLst>
              <a:ext uri="{FF2B5EF4-FFF2-40B4-BE49-F238E27FC236}">
                <a16:creationId xmlns:a16="http://schemas.microsoft.com/office/drawing/2014/main" id="{C07B23EE-FAFB-2DBF-C16D-A25809C1637A}"/>
              </a:ext>
            </a:extLst>
          </p:cNvPr>
          <p:cNvGrpSpPr/>
          <p:nvPr/>
        </p:nvGrpSpPr>
        <p:grpSpPr>
          <a:xfrm>
            <a:off x="1021551" y="4056997"/>
            <a:ext cx="10148889" cy="2204632"/>
            <a:chOff x="3149277" y="4144081"/>
            <a:chExt cx="4634585" cy="2204632"/>
          </a:xfrm>
        </p:grpSpPr>
        <p:sp>
          <p:nvSpPr>
            <p:cNvPr id="65" name="Rectangle 64">
              <a:extLst>
                <a:ext uri="{FF2B5EF4-FFF2-40B4-BE49-F238E27FC236}">
                  <a16:creationId xmlns:a16="http://schemas.microsoft.com/office/drawing/2014/main" id="{AD8A631F-D0D8-FEFC-8467-FC7249D9A2EC}"/>
                </a:ext>
              </a:extLst>
            </p:cNvPr>
            <p:cNvSpPr>
              <a:spLocks/>
            </p:cNvSpPr>
            <p:nvPr/>
          </p:nvSpPr>
          <p:spPr>
            <a:xfrm>
              <a:off x="3149277" y="4144081"/>
              <a:ext cx="4634585" cy="2204632"/>
            </a:xfrm>
            <a:prstGeom prst="rect">
              <a:avLst/>
            </a:prstGeom>
            <a:solidFill>
              <a:schemeClr val="accent4">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graphicFrame>
          <p:nvGraphicFramePr>
            <p:cNvPr id="66" name="Chart 65">
              <a:extLst>
                <a:ext uri="{FF2B5EF4-FFF2-40B4-BE49-F238E27FC236}">
                  <a16:creationId xmlns:a16="http://schemas.microsoft.com/office/drawing/2014/main" id="{18378B11-5918-FAAC-803C-7E5EC11C2B4B}"/>
                </a:ext>
              </a:extLst>
            </p:cNvPr>
            <p:cNvGraphicFramePr>
              <a:graphicFrameLocks/>
            </p:cNvGraphicFramePr>
            <p:nvPr>
              <p:extLst>
                <p:ext uri="{D42A27DB-BD31-4B8C-83A1-F6EECF244321}">
                  <p14:modId xmlns:p14="http://schemas.microsoft.com/office/powerpoint/2010/main" val="244125609"/>
                </p:ext>
              </p:extLst>
            </p:nvPr>
          </p:nvGraphicFramePr>
          <p:xfrm>
            <a:off x="3305943" y="4271163"/>
            <a:ext cx="4321252" cy="2008525"/>
          </p:xfrm>
          <a:graphic>
            <a:graphicData uri="http://schemas.openxmlformats.org/drawingml/2006/chart">
              <c:chart xmlns:c="http://schemas.openxmlformats.org/drawingml/2006/chart" xmlns:r="http://schemas.openxmlformats.org/officeDocument/2006/relationships" r:id="rId5"/>
            </a:graphicData>
          </a:graphic>
        </p:graphicFrame>
      </p:grpSp>
      <p:pic>
        <p:nvPicPr>
          <p:cNvPr id="69" name="Graphic 68">
            <a:extLst>
              <a:ext uri="{FF2B5EF4-FFF2-40B4-BE49-F238E27FC236}">
                <a16:creationId xmlns:a16="http://schemas.microsoft.com/office/drawing/2014/main" id="{95A7E3F5-1386-E87E-49F1-EFE9016C9CDE}"/>
              </a:ext>
            </a:extLst>
          </p:cNvPr>
          <p:cNvPicPr>
            <a:picLocks/>
          </p:cNvPicPr>
          <p:nvPr>
            <p:custDataLst>
              <p:tags r:id="rId1"/>
            </p:custData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48646" y="1602075"/>
            <a:ext cx="313932" cy="313933"/>
          </a:xfrm>
          <a:prstGeom prst="rect">
            <a:avLst/>
          </a:prstGeom>
        </p:spPr>
      </p:pic>
      <p:pic>
        <p:nvPicPr>
          <p:cNvPr id="70" name="Graphic 69">
            <a:extLst>
              <a:ext uri="{FF2B5EF4-FFF2-40B4-BE49-F238E27FC236}">
                <a16:creationId xmlns:a16="http://schemas.microsoft.com/office/drawing/2014/main" id="{5555D258-A032-0A3F-5589-0FB3A15C758B}"/>
              </a:ext>
            </a:extLst>
          </p:cNvPr>
          <p:cNvPicPr>
            <a:picLocks/>
          </p:cNvPicPr>
          <p:nvPr>
            <p:custDataLst>
              <p:tags r:id="rId2"/>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48129" y="1602076"/>
            <a:ext cx="313932" cy="313933"/>
          </a:xfrm>
          <a:prstGeom prst="rect">
            <a:avLst/>
          </a:prstGeom>
        </p:spPr>
      </p:pic>
      <p:pic>
        <p:nvPicPr>
          <p:cNvPr id="71" name="Graphic 70">
            <a:extLst>
              <a:ext uri="{FF2B5EF4-FFF2-40B4-BE49-F238E27FC236}">
                <a16:creationId xmlns:a16="http://schemas.microsoft.com/office/drawing/2014/main" id="{A8631086-9DF6-B156-4AE7-09F014CA0591}"/>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957714" y="1602076"/>
            <a:ext cx="313932" cy="313933"/>
          </a:xfrm>
          <a:prstGeom prst="rect">
            <a:avLst/>
          </a:prstGeom>
        </p:spPr>
      </p:pic>
    </p:spTree>
    <p:extLst>
      <p:ext uri="{BB962C8B-B14F-4D97-AF65-F5344CB8AC3E}">
        <p14:creationId xmlns:p14="http://schemas.microsoft.com/office/powerpoint/2010/main" val="943746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sp>
        <p:nvSpPr>
          <p:cNvPr id="25" name="Rectangle: Rounded Corners 24">
            <a:extLst>
              <a:ext uri="{FF2B5EF4-FFF2-40B4-BE49-F238E27FC236}">
                <a16:creationId xmlns:a16="http://schemas.microsoft.com/office/drawing/2014/main" id="{44AD1D85-ABC2-F3C1-10EC-4CBE0351D646}"/>
              </a:ext>
            </a:extLst>
          </p:cNvPr>
          <p:cNvSpPr>
            <a:spLocks/>
          </p:cNvSpPr>
          <p:nvPr/>
        </p:nvSpPr>
        <p:spPr>
          <a:xfrm>
            <a:off x="959773" y="5466379"/>
            <a:ext cx="6275914" cy="819848"/>
          </a:xfrm>
          <a:prstGeom prst="roundRect">
            <a:avLst>
              <a:gd name="adj" fmla="val 5383"/>
            </a:avLst>
          </a:prstGeom>
          <a:ln>
            <a:solidFill>
              <a:schemeClr val="bg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8640" tIns="91385" rIns="91385" bIns="91385" numCol="1" spcCol="1270" anchor="ctr" anchorCtr="0">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grpSp>
        <p:nvGrpSpPr>
          <p:cNvPr id="26" name="Group 25">
            <a:extLst>
              <a:ext uri="{FF2B5EF4-FFF2-40B4-BE49-F238E27FC236}">
                <a16:creationId xmlns:a16="http://schemas.microsoft.com/office/drawing/2014/main" id="{EB0436AD-01B3-A02E-DD98-01DA7F589DA8}"/>
              </a:ext>
            </a:extLst>
          </p:cNvPr>
          <p:cNvGrpSpPr>
            <a:grpSpLocks/>
          </p:cNvGrpSpPr>
          <p:nvPr/>
        </p:nvGrpSpPr>
        <p:grpSpPr>
          <a:xfrm>
            <a:off x="554732" y="5466379"/>
            <a:ext cx="819848" cy="819848"/>
            <a:chOff x="6542986" y="2868548"/>
            <a:chExt cx="862130" cy="862130"/>
          </a:xfrm>
        </p:grpSpPr>
        <p:sp>
          <p:nvSpPr>
            <p:cNvPr id="27" name="Oval 26">
              <a:extLst>
                <a:ext uri="{FF2B5EF4-FFF2-40B4-BE49-F238E27FC236}">
                  <a16:creationId xmlns:a16="http://schemas.microsoft.com/office/drawing/2014/main" id="{6C8AEDD1-BD89-7367-AF46-6E0F0795D3B4}"/>
                </a:ext>
              </a:extLst>
            </p:cNvPr>
            <p:cNvSpPr>
              <a:spLocks/>
            </p:cNvSpPr>
            <p:nvPr/>
          </p:nvSpPr>
          <p:spPr>
            <a:xfrm>
              <a:off x="6542986" y="2868548"/>
              <a:ext cx="862130" cy="862130"/>
            </a:xfrm>
            <a:prstGeom prst="ellipse">
              <a:avLst/>
            </a:prstGeom>
            <a:solidFill>
              <a:schemeClr val="accent2"/>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28" name="Graphic 27">
              <a:extLst>
                <a:ext uri="{FF2B5EF4-FFF2-40B4-BE49-F238E27FC236}">
                  <a16:creationId xmlns:a16="http://schemas.microsoft.com/office/drawing/2014/main" id="{66FA0023-2F00-1CC7-EFDA-59ACAEBD448B}"/>
                </a:ext>
              </a:extLst>
            </p:cNvPr>
            <p:cNvPicPr>
              <a:picLocks/>
            </p:cNvPicPr>
            <p:nvPr>
              <p:custDataLst>
                <p:tags r:id="rId6"/>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53261" y="3078823"/>
              <a:ext cx="441581" cy="441581"/>
            </a:xfrm>
            <a:prstGeom prst="rect">
              <a:avLst/>
            </a:prstGeom>
          </p:spPr>
        </p:pic>
      </p:grpSp>
      <p:sp>
        <p:nvSpPr>
          <p:cNvPr id="31" name="Rectangle: Rounded Corners 30">
            <a:extLst>
              <a:ext uri="{FF2B5EF4-FFF2-40B4-BE49-F238E27FC236}">
                <a16:creationId xmlns:a16="http://schemas.microsoft.com/office/drawing/2014/main" id="{74C3FFB8-B5D1-BCC4-0948-783D7471CD8E}"/>
              </a:ext>
            </a:extLst>
          </p:cNvPr>
          <p:cNvSpPr>
            <a:spLocks/>
          </p:cNvSpPr>
          <p:nvPr/>
        </p:nvSpPr>
        <p:spPr>
          <a:xfrm>
            <a:off x="959773" y="4495462"/>
            <a:ext cx="6275914" cy="819848"/>
          </a:xfrm>
          <a:prstGeom prst="roundRect">
            <a:avLst>
              <a:gd name="adj" fmla="val 5383"/>
            </a:avLst>
          </a:prstGeom>
          <a:ln>
            <a:solidFill>
              <a:schemeClr val="bg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8640" tIns="91385" rIns="91385" bIns="91385" numCol="1" spcCol="1270" anchor="ctr" anchorCtr="0">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grpSp>
        <p:nvGrpSpPr>
          <p:cNvPr id="32" name="Group 31">
            <a:extLst>
              <a:ext uri="{FF2B5EF4-FFF2-40B4-BE49-F238E27FC236}">
                <a16:creationId xmlns:a16="http://schemas.microsoft.com/office/drawing/2014/main" id="{0103A735-47C7-69BE-EA5D-7A760555D936}"/>
              </a:ext>
            </a:extLst>
          </p:cNvPr>
          <p:cNvGrpSpPr>
            <a:grpSpLocks/>
          </p:cNvGrpSpPr>
          <p:nvPr/>
        </p:nvGrpSpPr>
        <p:grpSpPr>
          <a:xfrm>
            <a:off x="554732" y="4495462"/>
            <a:ext cx="819848" cy="819848"/>
            <a:chOff x="6542986" y="2868548"/>
            <a:chExt cx="862130" cy="862130"/>
          </a:xfrm>
        </p:grpSpPr>
        <p:sp>
          <p:nvSpPr>
            <p:cNvPr id="33" name="Oval 32">
              <a:extLst>
                <a:ext uri="{FF2B5EF4-FFF2-40B4-BE49-F238E27FC236}">
                  <a16:creationId xmlns:a16="http://schemas.microsoft.com/office/drawing/2014/main" id="{7C341C9B-FDE3-3248-023C-805F564A7880}"/>
                </a:ext>
              </a:extLst>
            </p:cNvPr>
            <p:cNvSpPr>
              <a:spLocks/>
            </p:cNvSpPr>
            <p:nvPr/>
          </p:nvSpPr>
          <p:spPr>
            <a:xfrm>
              <a:off x="6542986" y="2868548"/>
              <a:ext cx="862130" cy="862130"/>
            </a:xfrm>
            <a:prstGeom prst="ellipse">
              <a:avLst/>
            </a:prstGeom>
            <a:solidFill>
              <a:schemeClr val="accent2"/>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34" name="Graphic 33">
              <a:extLst>
                <a:ext uri="{FF2B5EF4-FFF2-40B4-BE49-F238E27FC236}">
                  <a16:creationId xmlns:a16="http://schemas.microsoft.com/office/drawing/2014/main" id="{A64CD36B-3900-0A7A-C4FA-D4B641F16B6A}"/>
                </a:ext>
              </a:extLst>
            </p:cNvPr>
            <p:cNvPicPr>
              <a:picLocks/>
            </p:cNvPicPr>
            <p:nvPr>
              <p:custDataLst>
                <p:tags r:id="rId5"/>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53261" y="3078823"/>
              <a:ext cx="441581" cy="441581"/>
            </a:xfrm>
            <a:prstGeom prst="rect">
              <a:avLst/>
            </a:prstGeom>
          </p:spPr>
        </p:pic>
      </p:grpSp>
      <p:sp>
        <p:nvSpPr>
          <p:cNvPr id="36" name="Rectangle: Rounded Corners 35">
            <a:extLst>
              <a:ext uri="{FF2B5EF4-FFF2-40B4-BE49-F238E27FC236}">
                <a16:creationId xmlns:a16="http://schemas.microsoft.com/office/drawing/2014/main" id="{30006DA8-71CD-C50B-2DB8-DA640505020A}"/>
              </a:ext>
            </a:extLst>
          </p:cNvPr>
          <p:cNvSpPr>
            <a:spLocks/>
          </p:cNvSpPr>
          <p:nvPr/>
        </p:nvSpPr>
        <p:spPr>
          <a:xfrm>
            <a:off x="959773" y="3524546"/>
            <a:ext cx="6275914" cy="819848"/>
          </a:xfrm>
          <a:prstGeom prst="roundRect">
            <a:avLst>
              <a:gd name="adj" fmla="val 5383"/>
            </a:avLst>
          </a:prstGeom>
          <a:ln>
            <a:solidFill>
              <a:schemeClr val="bg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8640" tIns="91385" rIns="91385" bIns="91385" numCol="1" spcCol="1270" anchor="ctr" anchorCtr="0">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grpSp>
        <p:nvGrpSpPr>
          <p:cNvPr id="37" name="Group 36">
            <a:extLst>
              <a:ext uri="{FF2B5EF4-FFF2-40B4-BE49-F238E27FC236}">
                <a16:creationId xmlns:a16="http://schemas.microsoft.com/office/drawing/2014/main" id="{6EA9CC54-D7D6-C0B8-2170-45236FBDB9DC}"/>
              </a:ext>
            </a:extLst>
          </p:cNvPr>
          <p:cNvGrpSpPr>
            <a:grpSpLocks/>
          </p:cNvGrpSpPr>
          <p:nvPr/>
        </p:nvGrpSpPr>
        <p:grpSpPr>
          <a:xfrm>
            <a:off x="554732" y="3524546"/>
            <a:ext cx="819848" cy="819848"/>
            <a:chOff x="6542986" y="2868548"/>
            <a:chExt cx="862130" cy="862130"/>
          </a:xfrm>
        </p:grpSpPr>
        <p:sp>
          <p:nvSpPr>
            <p:cNvPr id="38" name="Oval 37">
              <a:extLst>
                <a:ext uri="{FF2B5EF4-FFF2-40B4-BE49-F238E27FC236}">
                  <a16:creationId xmlns:a16="http://schemas.microsoft.com/office/drawing/2014/main" id="{7EC936BD-7C4D-88A5-634B-20DFE56A5D65}"/>
                </a:ext>
              </a:extLst>
            </p:cNvPr>
            <p:cNvSpPr>
              <a:spLocks/>
            </p:cNvSpPr>
            <p:nvPr/>
          </p:nvSpPr>
          <p:spPr>
            <a:xfrm>
              <a:off x="6542986" y="2868548"/>
              <a:ext cx="862130" cy="862130"/>
            </a:xfrm>
            <a:prstGeom prst="ellipse">
              <a:avLst/>
            </a:prstGeom>
            <a:solidFill>
              <a:schemeClr val="accent2"/>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39" name="Graphic 38">
              <a:extLst>
                <a:ext uri="{FF2B5EF4-FFF2-40B4-BE49-F238E27FC236}">
                  <a16:creationId xmlns:a16="http://schemas.microsoft.com/office/drawing/2014/main" id="{8396B7BF-DE9C-B435-0D0E-C05511ECDDDB}"/>
                </a:ext>
              </a:extLst>
            </p:cNvPr>
            <p:cNvPicPr>
              <a:picLocks/>
            </p:cNvPicPr>
            <p:nvPr>
              <p:custDataLst>
                <p:tags r:id="rId4"/>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53261" y="3078823"/>
              <a:ext cx="441581" cy="441581"/>
            </a:xfrm>
            <a:prstGeom prst="rect">
              <a:avLst/>
            </a:prstGeom>
          </p:spPr>
        </p:pic>
      </p:grpSp>
      <p:sp>
        <p:nvSpPr>
          <p:cNvPr id="41" name="Rectangle: Rounded Corners 40">
            <a:extLst>
              <a:ext uri="{FF2B5EF4-FFF2-40B4-BE49-F238E27FC236}">
                <a16:creationId xmlns:a16="http://schemas.microsoft.com/office/drawing/2014/main" id="{2D899E94-DAEB-9E48-BC53-EAAE8B35AEE4}"/>
              </a:ext>
            </a:extLst>
          </p:cNvPr>
          <p:cNvSpPr>
            <a:spLocks/>
          </p:cNvSpPr>
          <p:nvPr/>
        </p:nvSpPr>
        <p:spPr>
          <a:xfrm>
            <a:off x="959773" y="2553630"/>
            <a:ext cx="6275914" cy="819848"/>
          </a:xfrm>
          <a:prstGeom prst="roundRect">
            <a:avLst>
              <a:gd name="adj" fmla="val 5383"/>
            </a:avLst>
          </a:prstGeom>
          <a:ln>
            <a:solidFill>
              <a:schemeClr val="bg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8640" tIns="91385" rIns="91385" bIns="91385" numCol="1" spcCol="1270" anchor="ctr" anchorCtr="0">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grpSp>
        <p:nvGrpSpPr>
          <p:cNvPr id="42" name="Group 41">
            <a:extLst>
              <a:ext uri="{FF2B5EF4-FFF2-40B4-BE49-F238E27FC236}">
                <a16:creationId xmlns:a16="http://schemas.microsoft.com/office/drawing/2014/main" id="{069A7891-AF6A-74A0-615D-3E7C1F6E27DD}"/>
              </a:ext>
            </a:extLst>
          </p:cNvPr>
          <p:cNvGrpSpPr>
            <a:grpSpLocks/>
          </p:cNvGrpSpPr>
          <p:nvPr/>
        </p:nvGrpSpPr>
        <p:grpSpPr>
          <a:xfrm>
            <a:off x="554732" y="2553630"/>
            <a:ext cx="819848" cy="819848"/>
            <a:chOff x="6542986" y="2868548"/>
            <a:chExt cx="862130" cy="862130"/>
          </a:xfrm>
        </p:grpSpPr>
        <p:sp>
          <p:nvSpPr>
            <p:cNvPr id="43" name="Oval 42">
              <a:extLst>
                <a:ext uri="{FF2B5EF4-FFF2-40B4-BE49-F238E27FC236}">
                  <a16:creationId xmlns:a16="http://schemas.microsoft.com/office/drawing/2014/main" id="{CF48E338-1023-CDEC-1B74-A65BE42F0836}"/>
                </a:ext>
              </a:extLst>
            </p:cNvPr>
            <p:cNvSpPr>
              <a:spLocks/>
            </p:cNvSpPr>
            <p:nvPr/>
          </p:nvSpPr>
          <p:spPr>
            <a:xfrm>
              <a:off x="6542986" y="2868548"/>
              <a:ext cx="862130" cy="862130"/>
            </a:xfrm>
            <a:prstGeom prst="ellipse">
              <a:avLst/>
            </a:prstGeom>
            <a:solidFill>
              <a:schemeClr val="accent2"/>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44" name="Graphic 43">
              <a:extLst>
                <a:ext uri="{FF2B5EF4-FFF2-40B4-BE49-F238E27FC236}">
                  <a16:creationId xmlns:a16="http://schemas.microsoft.com/office/drawing/2014/main" id="{CA9276A6-C10C-F8D8-881D-72C9BAC391DD}"/>
                </a:ext>
              </a:extLst>
            </p:cNvPr>
            <p:cNvPicPr>
              <a:picLocks/>
            </p:cNvPicPr>
            <p:nvPr>
              <p:custDataLst>
                <p:tags r:id="rId3"/>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53261" y="3078823"/>
              <a:ext cx="441581" cy="441581"/>
            </a:xfrm>
            <a:prstGeom prst="rect">
              <a:avLst/>
            </a:prstGeom>
          </p:spPr>
        </p:pic>
      </p:grpSp>
      <p:sp>
        <p:nvSpPr>
          <p:cNvPr id="46" name="Rectangle: Rounded Corners 45">
            <a:extLst>
              <a:ext uri="{FF2B5EF4-FFF2-40B4-BE49-F238E27FC236}">
                <a16:creationId xmlns:a16="http://schemas.microsoft.com/office/drawing/2014/main" id="{8DABBCC6-CEB1-7A0B-E629-3F30F653BB78}"/>
              </a:ext>
            </a:extLst>
          </p:cNvPr>
          <p:cNvSpPr>
            <a:spLocks/>
          </p:cNvSpPr>
          <p:nvPr/>
        </p:nvSpPr>
        <p:spPr>
          <a:xfrm>
            <a:off x="959773" y="1582714"/>
            <a:ext cx="6275914" cy="819848"/>
          </a:xfrm>
          <a:prstGeom prst="roundRect">
            <a:avLst>
              <a:gd name="adj" fmla="val 5383"/>
            </a:avLst>
          </a:prstGeom>
          <a:ln>
            <a:solidFill>
              <a:schemeClr val="bg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8640" tIns="91385" rIns="91385" bIns="91385" numCol="1" spcCol="1270" anchor="ctr" anchorCtr="0">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grpSp>
        <p:nvGrpSpPr>
          <p:cNvPr id="47" name="Group 46">
            <a:extLst>
              <a:ext uri="{FF2B5EF4-FFF2-40B4-BE49-F238E27FC236}">
                <a16:creationId xmlns:a16="http://schemas.microsoft.com/office/drawing/2014/main" id="{AEF29904-248A-E4E2-BD90-59633A26B834}"/>
              </a:ext>
            </a:extLst>
          </p:cNvPr>
          <p:cNvGrpSpPr>
            <a:grpSpLocks/>
          </p:cNvGrpSpPr>
          <p:nvPr/>
        </p:nvGrpSpPr>
        <p:grpSpPr>
          <a:xfrm>
            <a:off x="554732" y="1582714"/>
            <a:ext cx="819848" cy="819848"/>
            <a:chOff x="6542986" y="2868548"/>
            <a:chExt cx="862130" cy="862130"/>
          </a:xfrm>
        </p:grpSpPr>
        <p:sp>
          <p:nvSpPr>
            <p:cNvPr id="48" name="Oval 47">
              <a:extLst>
                <a:ext uri="{FF2B5EF4-FFF2-40B4-BE49-F238E27FC236}">
                  <a16:creationId xmlns:a16="http://schemas.microsoft.com/office/drawing/2014/main" id="{F007F323-E273-30A9-7C0A-757425F548FA}"/>
                </a:ext>
              </a:extLst>
            </p:cNvPr>
            <p:cNvSpPr>
              <a:spLocks/>
            </p:cNvSpPr>
            <p:nvPr/>
          </p:nvSpPr>
          <p:spPr>
            <a:xfrm>
              <a:off x="6542986" y="2868548"/>
              <a:ext cx="862130" cy="862130"/>
            </a:xfrm>
            <a:prstGeom prst="ellipse">
              <a:avLst/>
            </a:prstGeom>
            <a:solidFill>
              <a:schemeClr val="accent2"/>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49" name="Graphic 48">
              <a:extLst>
                <a:ext uri="{FF2B5EF4-FFF2-40B4-BE49-F238E27FC236}">
                  <a16:creationId xmlns:a16="http://schemas.microsoft.com/office/drawing/2014/main" id="{DB2FC7BB-251E-B500-57D2-2B50D2293F94}"/>
                </a:ext>
              </a:extLst>
            </p:cNvPr>
            <p:cNvPicPr>
              <a:picLocks/>
            </p:cNvPicPr>
            <p:nvPr>
              <p:custDataLst>
                <p:tags r:id="rId2"/>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53261" y="3078823"/>
              <a:ext cx="441581" cy="441581"/>
            </a:xfrm>
            <a:prstGeom prst="rect">
              <a:avLst/>
            </a:prstGeom>
          </p:spPr>
        </p:pic>
      </p:grpSp>
      <p:sp>
        <p:nvSpPr>
          <p:cNvPr id="50" name="Rectangle: Rounded Corners 49">
            <a:extLst>
              <a:ext uri="{FF2B5EF4-FFF2-40B4-BE49-F238E27FC236}">
                <a16:creationId xmlns:a16="http://schemas.microsoft.com/office/drawing/2014/main" id="{AAF6B396-A29A-F9E9-D263-75E7D0C4B3B6}"/>
              </a:ext>
            </a:extLst>
          </p:cNvPr>
          <p:cNvSpPr>
            <a:spLocks/>
          </p:cNvSpPr>
          <p:nvPr/>
        </p:nvSpPr>
        <p:spPr>
          <a:xfrm>
            <a:off x="7440766" y="1582713"/>
            <a:ext cx="4202790" cy="4703514"/>
          </a:xfrm>
          <a:prstGeom prst="roundRect">
            <a:avLst>
              <a:gd name="adj" fmla="val 1284"/>
            </a:avLst>
          </a:prstGeom>
          <a:ln>
            <a:solidFill>
              <a:schemeClr val="bg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8640" tIns="91385" rIns="91385" bIns="91385" numCol="1" spcCol="1270" anchor="ctr" anchorCtr="0">
            <a:noAutofit/>
          </a:bodyPr>
          <a:lstStyle/>
          <a:p>
            <a:pPr>
              <a:lnSpc>
                <a:spcPct val="150000"/>
              </a:lnSpc>
            </a:pPr>
            <a:endParaRPr kumimoji="0" lang="en-US" sz="1200" i="0" u="none" strike="noStrike" kern="1200" cap="none" spc="0" normalizeH="0" baseline="0" noProof="0" dirty="0">
              <a:ln>
                <a:noFill/>
              </a:ln>
              <a:solidFill>
                <a:schemeClr val="bg2"/>
              </a:solidFill>
              <a:effectLst/>
              <a:uLnTx/>
              <a:uFillTx/>
              <a:latin typeface="+mj-lt"/>
              <a:ea typeface="+mn-ea"/>
              <a:cs typeface="+mn-cs"/>
            </a:endParaRPr>
          </a:p>
        </p:txBody>
      </p:sp>
      <p:graphicFrame>
        <p:nvGraphicFramePr>
          <p:cNvPr id="6" name="Chart 5">
            <a:extLst>
              <a:ext uri="{FF2B5EF4-FFF2-40B4-BE49-F238E27FC236}">
                <a16:creationId xmlns:a16="http://schemas.microsoft.com/office/drawing/2014/main" id="{7A5F6D17-93CE-1A6A-74B6-821FAF903EAE}"/>
              </a:ext>
            </a:extLst>
          </p:cNvPr>
          <p:cNvGraphicFramePr/>
          <p:nvPr>
            <p:extLst>
              <p:ext uri="{D42A27DB-BD31-4B8C-83A1-F6EECF244321}">
                <p14:modId xmlns:p14="http://schemas.microsoft.com/office/powerpoint/2010/main" val="3117882719"/>
              </p:ext>
            </p:extLst>
          </p:nvPr>
        </p:nvGraphicFramePr>
        <p:xfrm>
          <a:off x="7543895" y="1886859"/>
          <a:ext cx="3996532" cy="4103124"/>
        </p:xfrm>
        <a:graphic>
          <a:graphicData uri="http://schemas.openxmlformats.org/drawingml/2006/chart">
            <c:chart xmlns:c="http://schemas.openxmlformats.org/drawingml/2006/chart" xmlns:r="http://schemas.openxmlformats.org/officeDocument/2006/relationships" r:id="rId11"/>
          </a:graphicData>
        </a:graphic>
      </p:graphicFrame>
    </p:spTree>
    <p:custDataLst>
      <p:tags r:id="rId1"/>
    </p:custDataLst>
    <p:extLst>
      <p:ext uri="{BB962C8B-B14F-4D97-AF65-F5344CB8AC3E}">
        <p14:creationId xmlns:p14="http://schemas.microsoft.com/office/powerpoint/2010/main" val="4226997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sp>
        <p:nvSpPr>
          <p:cNvPr id="50" name="Rectangle: Rounded Corners 49">
            <a:extLst>
              <a:ext uri="{FF2B5EF4-FFF2-40B4-BE49-F238E27FC236}">
                <a16:creationId xmlns:a16="http://schemas.microsoft.com/office/drawing/2014/main" id="{AAF6B396-A29A-F9E9-D263-75E7D0C4B3B6}"/>
              </a:ext>
            </a:extLst>
          </p:cNvPr>
          <p:cNvSpPr>
            <a:spLocks/>
          </p:cNvSpPr>
          <p:nvPr/>
        </p:nvSpPr>
        <p:spPr>
          <a:xfrm>
            <a:off x="554731" y="1669773"/>
            <a:ext cx="6707459" cy="4518991"/>
          </a:xfrm>
          <a:prstGeom prst="roundRect">
            <a:avLst>
              <a:gd name="adj" fmla="val 1284"/>
            </a:avLst>
          </a:prstGeom>
          <a:ln>
            <a:solidFill>
              <a:schemeClr val="bg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8640" tIns="91385" rIns="91385" bIns="91385" numCol="1" spcCol="1270" anchor="ctr" anchorCtr="0">
            <a:noAutofit/>
          </a:bodyPr>
          <a:lstStyle/>
          <a:p>
            <a:pPr>
              <a:lnSpc>
                <a:spcPct val="150000"/>
              </a:lnSpc>
            </a:pPr>
            <a:endParaRPr kumimoji="0" lang="en-US" sz="1200" i="0" u="none" strike="noStrike" kern="1200" cap="none" spc="0" normalizeH="0" baseline="0" noProof="0" dirty="0">
              <a:ln>
                <a:noFill/>
              </a:ln>
              <a:solidFill>
                <a:schemeClr val="bg2"/>
              </a:solidFill>
              <a:effectLst/>
              <a:uLnTx/>
              <a:uFillTx/>
              <a:latin typeface="+mj-lt"/>
              <a:ea typeface="+mn-ea"/>
              <a:cs typeface="+mn-cs"/>
            </a:endParaRPr>
          </a:p>
        </p:txBody>
      </p:sp>
      <p:graphicFrame>
        <p:nvGraphicFramePr>
          <p:cNvPr id="6" name="Chart 5">
            <a:extLst>
              <a:ext uri="{FF2B5EF4-FFF2-40B4-BE49-F238E27FC236}">
                <a16:creationId xmlns:a16="http://schemas.microsoft.com/office/drawing/2014/main" id="{7A5F6D17-93CE-1A6A-74B6-821FAF903EAE}"/>
              </a:ext>
            </a:extLst>
          </p:cNvPr>
          <p:cNvGraphicFramePr/>
          <p:nvPr>
            <p:extLst>
              <p:ext uri="{D42A27DB-BD31-4B8C-83A1-F6EECF244321}">
                <p14:modId xmlns:p14="http://schemas.microsoft.com/office/powerpoint/2010/main" val="251343896"/>
              </p:ext>
            </p:extLst>
          </p:nvPr>
        </p:nvGraphicFramePr>
        <p:xfrm>
          <a:off x="989805" y="1877706"/>
          <a:ext cx="5837310" cy="4103124"/>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54A38312-C7E6-A0BD-57AB-4F168B5C103B}"/>
              </a:ext>
            </a:extLst>
          </p:cNvPr>
          <p:cNvSpPr txBox="1"/>
          <p:nvPr/>
        </p:nvSpPr>
        <p:spPr>
          <a:xfrm>
            <a:off x="7460974" y="1669773"/>
            <a:ext cx="4176286" cy="707886"/>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Category 1</a:t>
            </a:r>
            <a:endPar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sp>
        <p:nvSpPr>
          <p:cNvPr id="8" name="TextBox 7">
            <a:extLst>
              <a:ext uri="{FF2B5EF4-FFF2-40B4-BE49-F238E27FC236}">
                <a16:creationId xmlns:a16="http://schemas.microsoft.com/office/drawing/2014/main" id="{EF16A7D4-586E-55F7-9989-8994B417603F}"/>
              </a:ext>
            </a:extLst>
          </p:cNvPr>
          <p:cNvSpPr txBox="1"/>
          <p:nvPr/>
        </p:nvSpPr>
        <p:spPr>
          <a:xfrm>
            <a:off x="7460974" y="2576383"/>
            <a:ext cx="4176286" cy="707886"/>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Category </a:t>
            </a:r>
            <a:r>
              <a:rPr lang="en-US" sz="1600" b="1" dirty="0">
                <a:solidFill>
                  <a:srgbClr val="000000"/>
                </a:solidFill>
                <a:latin typeface="Calibri" panose="020F0502020204030204" pitchFamily="34" charset="0"/>
              </a:rPr>
              <a:t>2</a:t>
            </a:r>
            <a:endPar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sp>
        <p:nvSpPr>
          <p:cNvPr id="9" name="TextBox 8">
            <a:extLst>
              <a:ext uri="{FF2B5EF4-FFF2-40B4-BE49-F238E27FC236}">
                <a16:creationId xmlns:a16="http://schemas.microsoft.com/office/drawing/2014/main" id="{64EAE700-054A-2EDF-E448-EF057D5FEA53}"/>
              </a:ext>
            </a:extLst>
          </p:cNvPr>
          <p:cNvSpPr txBox="1"/>
          <p:nvPr/>
        </p:nvSpPr>
        <p:spPr>
          <a:xfrm>
            <a:off x="7460974" y="3482993"/>
            <a:ext cx="4176286" cy="707886"/>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Category </a:t>
            </a:r>
            <a:r>
              <a:rPr lang="en-US" sz="1600" b="1" dirty="0">
                <a:solidFill>
                  <a:srgbClr val="000000"/>
                </a:solidFill>
                <a:latin typeface="Calibri" panose="020F0502020204030204" pitchFamily="34" charset="0"/>
              </a:rPr>
              <a:t>3</a:t>
            </a:r>
            <a:endPar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sp>
        <p:nvSpPr>
          <p:cNvPr id="10" name="TextBox 9">
            <a:extLst>
              <a:ext uri="{FF2B5EF4-FFF2-40B4-BE49-F238E27FC236}">
                <a16:creationId xmlns:a16="http://schemas.microsoft.com/office/drawing/2014/main" id="{859D503B-D03A-5916-9318-5761CCC2EF89}"/>
              </a:ext>
            </a:extLst>
          </p:cNvPr>
          <p:cNvSpPr txBox="1"/>
          <p:nvPr/>
        </p:nvSpPr>
        <p:spPr>
          <a:xfrm>
            <a:off x="7460974" y="4389603"/>
            <a:ext cx="4176286" cy="707886"/>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Category </a:t>
            </a:r>
            <a:r>
              <a:rPr lang="en-US" sz="1600" b="1" dirty="0">
                <a:solidFill>
                  <a:srgbClr val="000000"/>
                </a:solidFill>
                <a:latin typeface="Calibri" panose="020F0502020204030204" pitchFamily="34" charset="0"/>
              </a:rPr>
              <a:t>4</a:t>
            </a:r>
            <a:endPar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sp>
        <p:nvSpPr>
          <p:cNvPr id="11" name="TextBox 10">
            <a:extLst>
              <a:ext uri="{FF2B5EF4-FFF2-40B4-BE49-F238E27FC236}">
                <a16:creationId xmlns:a16="http://schemas.microsoft.com/office/drawing/2014/main" id="{FC9DD3A2-3A11-A378-9CD8-6C4C73F73E23}"/>
              </a:ext>
            </a:extLst>
          </p:cNvPr>
          <p:cNvSpPr txBox="1"/>
          <p:nvPr/>
        </p:nvSpPr>
        <p:spPr>
          <a:xfrm>
            <a:off x="7460974" y="5296212"/>
            <a:ext cx="4176286" cy="707886"/>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Category </a:t>
            </a:r>
            <a:r>
              <a:rPr lang="en-US" sz="1600" b="1" dirty="0">
                <a:solidFill>
                  <a:srgbClr val="000000"/>
                </a:solidFill>
                <a:latin typeface="Calibri" panose="020F0502020204030204" pitchFamily="34" charset="0"/>
              </a:rPr>
              <a:t>5</a:t>
            </a:r>
            <a:endPar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spTree>
    <p:custDataLst>
      <p:tags r:id="rId1"/>
    </p:custDataLst>
    <p:extLst>
      <p:ext uri="{BB962C8B-B14F-4D97-AF65-F5344CB8AC3E}">
        <p14:creationId xmlns:p14="http://schemas.microsoft.com/office/powerpoint/2010/main" val="23011600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35238A-C2BB-113E-211E-72F8825C2715}"/>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CBD74108-B49E-DAE1-2E14-08C40AB835B6}"/>
              </a:ext>
            </a:extLst>
          </p:cNvPr>
          <p:cNvSpPr>
            <a:spLocks noGrp="1"/>
          </p:cNvSpPr>
          <p:nvPr>
            <p:ph type="title"/>
          </p:nvPr>
        </p:nvSpPr>
        <p:spPr/>
        <p:txBody>
          <a:bodyPr/>
          <a:lstStyle/>
          <a:p>
            <a:r>
              <a:rPr lang="en-US" dirty="0"/>
              <a:t>Enter Title Here</a:t>
            </a:r>
          </a:p>
        </p:txBody>
      </p:sp>
      <p:sp>
        <p:nvSpPr>
          <p:cNvPr id="27" name="Content Placeholder 26">
            <a:extLst>
              <a:ext uri="{FF2B5EF4-FFF2-40B4-BE49-F238E27FC236}">
                <a16:creationId xmlns:a16="http://schemas.microsoft.com/office/drawing/2014/main" id="{AF4A2C91-F5A3-D54A-4119-49BD97E715BE}"/>
              </a:ext>
            </a:extLst>
          </p:cNvPr>
          <p:cNvSpPr>
            <a:spLocks noGrp="1"/>
          </p:cNvSpPr>
          <p:nvPr>
            <p:ph sz="quarter" idx="19"/>
          </p:nvPr>
        </p:nvSpPr>
        <p:spPr/>
        <p:txBody>
          <a:bodyPr/>
          <a:lstStyle/>
          <a:p>
            <a:endParaRPr lang="en-US"/>
          </a:p>
        </p:txBody>
      </p:sp>
      <p:sp>
        <p:nvSpPr>
          <p:cNvPr id="65" name="Rectangle 64">
            <a:extLst>
              <a:ext uri="{FF2B5EF4-FFF2-40B4-BE49-F238E27FC236}">
                <a16:creationId xmlns:a16="http://schemas.microsoft.com/office/drawing/2014/main" id="{AD8A631F-D0D8-FEFC-8467-FC7249D9A2EC}"/>
              </a:ext>
            </a:extLst>
          </p:cNvPr>
          <p:cNvSpPr>
            <a:spLocks/>
          </p:cNvSpPr>
          <p:nvPr/>
        </p:nvSpPr>
        <p:spPr>
          <a:xfrm>
            <a:off x="554731" y="1797342"/>
            <a:ext cx="7573269" cy="4343177"/>
          </a:xfrm>
          <a:prstGeom prst="rect">
            <a:avLst/>
          </a:prstGeom>
          <a:solidFill>
            <a:schemeClr val="accent4">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graphicFrame>
        <p:nvGraphicFramePr>
          <p:cNvPr id="66" name="Chart 65">
            <a:extLst>
              <a:ext uri="{FF2B5EF4-FFF2-40B4-BE49-F238E27FC236}">
                <a16:creationId xmlns:a16="http://schemas.microsoft.com/office/drawing/2014/main" id="{18378B11-5918-FAAC-803C-7E5EC11C2B4B}"/>
              </a:ext>
            </a:extLst>
          </p:cNvPr>
          <p:cNvGraphicFramePr>
            <a:graphicFrameLocks/>
          </p:cNvGraphicFramePr>
          <p:nvPr/>
        </p:nvGraphicFramePr>
        <p:xfrm>
          <a:off x="810735" y="2047697"/>
          <a:ext cx="7061259" cy="395684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D1B7721-C6DC-3444-DEF5-7A33767D55A6}"/>
              </a:ext>
            </a:extLst>
          </p:cNvPr>
          <p:cNvSpPr txBox="1"/>
          <p:nvPr/>
        </p:nvSpPr>
        <p:spPr>
          <a:xfrm>
            <a:off x="8384004" y="1797342"/>
            <a:ext cx="3253256" cy="4162934"/>
          </a:xfrm>
          <a:prstGeom prst="rect">
            <a:avLst/>
          </a:prstGeom>
          <a:noFill/>
        </p:spPr>
        <p:txBody>
          <a:bodyPr wrap="square">
            <a:spAutoFit/>
          </a:bodyPr>
          <a:lstStyle/>
          <a:p>
            <a:pPr>
              <a:lnSpc>
                <a:spcPct val="150000"/>
              </a:lnSpc>
            </a:pPr>
            <a:r>
              <a:rPr kumimoji="0" lang="en-US" b="1" i="0" u="none" strike="noStrike" kern="1200" cap="none" spc="0" normalizeH="0" baseline="0" noProof="0" dirty="0">
                <a:ln>
                  <a:noFill/>
                </a:ln>
                <a:solidFill>
                  <a:schemeClr val="bg2"/>
                </a:solidFill>
                <a:effectLst/>
                <a:uLnTx/>
                <a:uFillTx/>
                <a:latin typeface="+mj-lt"/>
                <a:ea typeface="+mn-ea"/>
                <a:cs typeface="+mn-cs"/>
              </a:rPr>
              <a:t>Etiam </a:t>
            </a:r>
            <a:r>
              <a:rPr lang="en-US" b="1" dirty="0">
                <a:solidFill>
                  <a:schemeClr val="bg2"/>
                </a:solidFill>
                <a:latin typeface="+mj-lt"/>
              </a:rPr>
              <a:t>Vitae</a:t>
            </a:r>
            <a:r>
              <a:rPr kumimoji="0" lang="en-US" b="1" i="0" u="none" strike="noStrike" kern="1200" cap="none" spc="0" normalizeH="0" baseline="0" noProof="0" dirty="0">
                <a:ln>
                  <a:noFill/>
                </a:ln>
                <a:solidFill>
                  <a:schemeClr val="bg2"/>
                </a:solidFill>
                <a:effectLst/>
                <a:uLnTx/>
                <a:uFillTx/>
                <a:latin typeface="+mj-lt"/>
                <a:ea typeface="+mn-ea"/>
                <a:cs typeface="+mn-cs"/>
              </a:rPr>
              <a:t> Quam</a:t>
            </a:r>
          </a:p>
          <a:p>
            <a:pPr marL="285750" indent="-285750">
              <a:lnSpc>
                <a:spcPct val="150000"/>
              </a:lnSpc>
              <a:buFont typeface="Arial" panose="020B0604020202020204" pitchFamily="34" charset="0"/>
              <a:buChar char="•"/>
            </a:pPr>
            <a:r>
              <a:rPr kumimoji="0" lang="en-US" sz="16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600" dirty="0">
                <a:solidFill>
                  <a:schemeClr val="bg2"/>
                </a:solidFill>
                <a:latin typeface="+mj-lt"/>
              </a:rPr>
              <a:t>Vitae</a:t>
            </a:r>
            <a:r>
              <a:rPr kumimoji="0" lang="en-US" sz="16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6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600" dirty="0">
                <a:solidFill>
                  <a:schemeClr val="bg2"/>
                </a:solidFill>
                <a:latin typeface="+mj-lt"/>
              </a:rPr>
              <a:t>Vitae</a:t>
            </a:r>
            <a:r>
              <a:rPr kumimoji="0" lang="en-US" sz="1600" b="0" i="0" u="none" strike="noStrike" kern="1200" cap="none" spc="0" normalizeH="0" baseline="0" noProof="0" dirty="0">
                <a:ln>
                  <a:noFill/>
                </a:ln>
                <a:solidFill>
                  <a:schemeClr val="bg2"/>
                </a:solidFill>
                <a:effectLst/>
                <a:uLnTx/>
                <a:uFillTx/>
                <a:latin typeface="+mj-lt"/>
                <a:ea typeface="+mn-ea"/>
                <a:cs typeface="+mn-cs"/>
              </a:rPr>
              <a:t> quam quis. </a:t>
            </a:r>
          </a:p>
          <a:p>
            <a:pPr marL="285750" indent="-285750">
              <a:lnSpc>
                <a:spcPct val="150000"/>
              </a:lnSpc>
              <a:buFont typeface="Arial" panose="020B0604020202020204" pitchFamily="34" charset="0"/>
              <a:buChar char="•"/>
            </a:pPr>
            <a:r>
              <a:rPr kumimoji="0" lang="en-US" sz="16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600" dirty="0">
                <a:solidFill>
                  <a:schemeClr val="bg2"/>
                </a:solidFill>
                <a:latin typeface="+mj-lt"/>
              </a:rPr>
              <a:t>Vitae</a:t>
            </a:r>
            <a:r>
              <a:rPr kumimoji="0" lang="en-US" sz="16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6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600" dirty="0">
                <a:solidFill>
                  <a:schemeClr val="bg2"/>
                </a:solidFill>
                <a:latin typeface="+mj-lt"/>
              </a:rPr>
              <a:t>Vitae</a:t>
            </a:r>
            <a:r>
              <a:rPr kumimoji="0" lang="en-US" sz="16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6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600" dirty="0">
                <a:solidFill>
                  <a:schemeClr val="bg2"/>
                </a:solidFill>
                <a:latin typeface="+mj-lt"/>
              </a:rPr>
              <a:t>Vitae</a:t>
            </a:r>
            <a:r>
              <a:rPr kumimoji="0" lang="en-US" sz="16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600" i="0" u="none" strike="noStrike" kern="1200" cap="none" spc="0" normalizeH="0" baseline="0" noProof="0" dirty="0">
              <a:ln>
                <a:noFill/>
              </a:ln>
              <a:solidFill>
                <a:schemeClr val="bg2"/>
              </a:solidFill>
              <a:effectLst/>
              <a:uLnTx/>
              <a:uFillTx/>
              <a:latin typeface="+mj-lt"/>
              <a:ea typeface="+mn-ea"/>
              <a:cs typeface="+mn-cs"/>
            </a:endParaRPr>
          </a:p>
        </p:txBody>
      </p:sp>
    </p:spTree>
    <p:extLst>
      <p:ext uri="{BB962C8B-B14F-4D97-AF65-F5344CB8AC3E}">
        <p14:creationId xmlns:p14="http://schemas.microsoft.com/office/powerpoint/2010/main" val="1522565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35238A-C2BB-113E-211E-72F8825C2715}"/>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CBD74108-B49E-DAE1-2E14-08C40AB835B6}"/>
              </a:ext>
            </a:extLst>
          </p:cNvPr>
          <p:cNvSpPr>
            <a:spLocks noGrp="1"/>
          </p:cNvSpPr>
          <p:nvPr>
            <p:ph type="title"/>
          </p:nvPr>
        </p:nvSpPr>
        <p:spPr/>
        <p:txBody>
          <a:bodyPr/>
          <a:lstStyle/>
          <a:p>
            <a:r>
              <a:rPr lang="en-US" dirty="0"/>
              <a:t>Enter Title Here</a:t>
            </a:r>
          </a:p>
        </p:txBody>
      </p:sp>
      <p:sp>
        <p:nvSpPr>
          <p:cNvPr id="27" name="Content Placeholder 26">
            <a:extLst>
              <a:ext uri="{FF2B5EF4-FFF2-40B4-BE49-F238E27FC236}">
                <a16:creationId xmlns:a16="http://schemas.microsoft.com/office/drawing/2014/main" id="{AF4A2C91-F5A3-D54A-4119-49BD97E715BE}"/>
              </a:ext>
            </a:extLst>
          </p:cNvPr>
          <p:cNvSpPr>
            <a:spLocks noGrp="1"/>
          </p:cNvSpPr>
          <p:nvPr>
            <p:ph sz="quarter" idx="19"/>
          </p:nvPr>
        </p:nvSpPr>
        <p:spPr/>
        <p:txBody>
          <a:bodyPr/>
          <a:lstStyle/>
          <a:p>
            <a:endParaRPr lang="en-US"/>
          </a:p>
        </p:txBody>
      </p:sp>
      <p:sp>
        <p:nvSpPr>
          <p:cNvPr id="4" name="Rectangle 3">
            <a:extLst>
              <a:ext uri="{FF2B5EF4-FFF2-40B4-BE49-F238E27FC236}">
                <a16:creationId xmlns:a16="http://schemas.microsoft.com/office/drawing/2014/main" id="{3A690EB5-1982-37F7-9A09-0752FA4D9FE0}"/>
              </a:ext>
              <a:ext uri="{C183D7F6-B498-43B3-948B-1728B52AA6E4}">
                <adec:decorative xmlns:adec="http://schemas.microsoft.com/office/drawing/2017/decorative" val="1"/>
              </a:ext>
            </a:extLst>
          </p:cNvPr>
          <p:cNvSpPr>
            <a:spLocks/>
          </p:cNvSpPr>
          <p:nvPr/>
        </p:nvSpPr>
        <p:spPr>
          <a:xfrm>
            <a:off x="562680" y="1510482"/>
            <a:ext cx="11066628" cy="1927663"/>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latin typeface="Calibri" panose="020F0502020204030204" pitchFamily="34" charset="0"/>
            </a:endParaRPr>
          </a:p>
        </p:txBody>
      </p:sp>
      <p:graphicFrame>
        <p:nvGraphicFramePr>
          <p:cNvPr id="5" name="Chart 4" descr="This is a chart.">
            <a:extLst>
              <a:ext uri="{FF2B5EF4-FFF2-40B4-BE49-F238E27FC236}">
                <a16:creationId xmlns:a16="http://schemas.microsoft.com/office/drawing/2014/main" id="{5F40FAC7-1B80-ED4F-AC83-6FBC634CB52D}"/>
              </a:ext>
            </a:extLst>
          </p:cNvPr>
          <p:cNvGraphicFramePr>
            <a:graphicFrameLocks/>
          </p:cNvGraphicFramePr>
          <p:nvPr>
            <p:extLst>
              <p:ext uri="{D42A27DB-BD31-4B8C-83A1-F6EECF244321}">
                <p14:modId xmlns:p14="http://schemas.microsoft.com/office/powerpoint/2010/main" val="2627452452"/>
              </p:ext>
            </p:extLst>
          </p:nvPr>
        </p:nvGraphicFramePr>
        <p:xfrm>
          <a:off x="677140" y="1634221"/>
          <a:ext cx="10837709" cy="1792114"/>
        </p:xfrm>
        <a:graphic>
          <a:graphicData uri="http://schemas.openxmlformats.org/drawingml/2006/chart">
            <c:chart xmlns:c="http://schemas.openxmlformats.org/drawingml/2006/chart" xmlns:r="http://schemas.openxmlformats.org/officeDocument/2006/relationships" r:id="rId5"/>
          </a:graphicData>
        </a:graphic>
      </p:graphicFrame>
      <p:sp>
        <p:nvSpPr>
          <p:cNvPr id="6" name="Rectangle 5">
            <a:extLst>
              <a:ext uri="{FF2B5EF4-FFF2-40B4-BE49-F238E27FC236}">
                <a16:creationId xmlns:a16="http://schemas.microsoft.com/office/drawing/2014/main" id="{8F152B45-D73B-BDE3-C42D-4659C806DB33}"/>
              </a:ext>
              <a:ext uri="{C183D7F6-B498-43B3-948B-1728B52AA6E4}">
                <adec:decorative xmlns:adec="http://schemas.microsoft.com/office/drawing/2017/decorative" val="1"/>
              </a:ext>
            </a:extLst>
          </p:cNvPr>
          <p:cNvSpPr>
            <a:spLocks/>
          </p:cNvSpPr>
          <p:nvPr/>
        </p:nvSpPr>
        <p:spPr>
          <a:xfrm>
            <a:off x="562681" y="3657281"/>
            <a:ext cx="3431571" cy="2619391"/>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latin typeface="Calibri" panose="020F0502020204030204" pitchFamily="34" charset="0"/>
            </a:endParaRPr>
          </a:p>
        </p:txBody>
      </p:sp>
      <p:graphicFrame>
        <p:nvGraphicFramePr>
          <p:cNvPr id="7" name="Chart 6">
            <a:extLst>
              <a:ext uri="{FF2B5EF4-FFF2-40B4-BE49-F238E27FC236}">
                <a16:creationId xmlns:a16="http://schemas.microsoft.com/office/drawing/2014/main" id="{E3CD15B5-0C5F-D3C9-F3BC-BF9F1C058C10}"/>
              </a:ext>
              <a:ext uri="{C183D7F6-B498-43B3-948B-1728B52AA6E4}">
                <adec:decorative xmlns:adec="http://schemas.microsoft.com/office/drawing/2017/decorative" val="0"/>
              </a:ext>
            </a:extLst>
          </p:cNvPr>
          <p:cNvGraphicFramePr>
            <a:graphicFrameLocks/>
          </p:cNvGraphicFramePr>
          <p:nvPr>
            <p:extLst>
              <p:ext uri="{D42A27DB-BD31-4B8C-83A1-F6EECF244321}">
                <p14:modId xmlns:p14="http://schemas.microsoft.com/office/powerpoint/2010/main" val="3693483028"/>
              </p:ext>
            </p:extLst>
          </p:nvPr>
        </p:nvGraphicFramePr>
        <p:xfrm>
          <a:off x="554731" y="3792204"/>
          <a:ext cx="3447472" cy="1763861"/>
        </p:xfrm>
        <a:graphic>
          <a:graphicData uri="http://schemas.openxmlformats.org/drawingml/2006/chart">
            <c:chart xmlns:c="http://schemas.openxmlformats.org/drawingml/2006/chart" xmlns:r="http://schemas.openxmlformats.org/officeDocument/2006/relationships" r:id="rId6"/>
          </a:graphicData>
        </a:graphic>
      </p:graphicFrame>
      <p:sp>
        <p:nvSpPr>
          <p:cNvPr id="8" name="Oval 7">
            <a:extLst>
              <a:ext uri="{FF2B5EF4-FFF2-40B4-BE49-F238E27FC236}">
                <a16:creationId xmlns:a16="http://schemas.microsoft.com/office/drawing/2014/main" id="{DB9A72CD-8094-E31D-D713-982B51D2B777}"/>
              </a:ext>
            </a:extLst>
          </p:cNvPr>
          <p:cNvSpPr>
            <a:spLocks/>
          </p:cNvSpPr>
          <p:nvPr/>
        </p:nvSpPr>
        <p:spPr>
          <a:xfrm>
            <a:off x="1715312" y="4394214"/>
            <a:ext cx="548640" cy="548640"/>
          </a:xfrm>
          <a:prstGeom prst="ellipse">
            <a:avLst/>
          </a:prstGeom>
          <a:solidFill>
            <a:schemeClr val="accent2">
              <a:lumMod val="7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latin typeface="Calibri" panose="020F0502020204030204" pitchFamily="34" charset="0"/>
            </a:endParaRPr>
          </a:p>
        </p:txBody>
      </p:sp>
      <p:sp>
        <p:nvSpPr>
          <p:cNvPr id="15" name="Rectangle 14">
            <a:extLst>
              <a:ext uri="{FF2B5EF4-FFF2-40B4-BE49-F238E27FC236}">
                <a16:creationId xmlns:a16="http://schemas.microsoft.com/office/drawing/2014/main" id="{240ACC0F-27BD-6798-BA9E-2D5E3057B240}"/>
              </a:ext>
              <a:ext uri="{C183D7F6-B498-43B3-948B-1728B52AA6E4}">
                <adec:decorative xmlns:adec="http://schemas.microsoft.com/office/drawing/2017/decorative" val="1"/>
              </a:ext>
            </a:extLst>
          </p:cNvPr>
          <p:cNvSpPr>
            <a:spLocks/>
          </p:cNvSpPr>
          <p:nvPr/>
        </p:nvSpPr>
        <p:spPr>
          <a:xfrm>
            <a:off x="4380211" y="3657281"/>
            <a:ext cx="3431571" cy="2619391"/>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latin typeface="Calibri" panose="020F0502020204030204" pitchFamily="34" charset="0"/>
            </a:endParaRPr>
          </a:p>
        </p:txBody>
      </p:sp>
      <p:graphicFrame>
        <p:nvGraphicFramePr>
          <p:cNvPr id="16" name="Chart 15">
            <a:extLst>
              <a:ext uri="{FF2B5EF4-FFF2-40B4-BE49-F238E27FC236}">
                <a16:creationId xmlns:a16="http://schemas.microsoft.com/office/drawing/2014/main" id="{F0126ECF-DBED-AE45-1FE9-42B8FBFF8F46}"/>
              </a:ext>
            </a:extLst>
          </p:cNvPr>
          <p:cNvGraphicFramePr>
            <a:graphicFrameLocks/>
          </p:cNvGraphicFramePr>
          <p:nvPr>
            <p:extLst>
              <p:ext uri="{D42A27DB-BD31-4B8C-83A1-F6EECF244321}">
                <p14:modId xmlns:p14="http://schemas.microsoft.com/office/powerpoint/2010/main" val="3066085732"/>
              </p:ext>
            </p:extLst>
          </p:nvPr>
        </p:nvGraphicFramePr>
        <p:xfrm>
          <a:off x="4372261" y="3792203"/>
          <a:ext cx="3447472" cy="1763861"/>
        </p:xfrm>
        <a:graphic>
          <a:graphicData uri="http://schemas.openxmlformats.org/drawingml/2006/chart">
            <c:chart xmlns:c="http://schemas.openxmlformats.org/drawingml/2006/chart" xmlns:r="http://schemas.openxmlformats.org/officeDocument/2006/relationships" r:id="rId7"/>
          </a:graphicData>
        </a:graphic>
      </p:graphicFrame>
      <p:sp>
        <p:nvSpPr>
          <p:cNvPr id="17" name="Oval 16">
            <a:extLst>
              <a:ext uri="{FF2B5EF4-FFF2-40B4-BE49-F238E27FC236}">
                <a16:creationId xmlns:a16="http://schemas.microsoft.com/office/drawing/2014/main" id="{20E0009A-7F6A-B3BE-A08F-3BF9F987012E}"/>
              </a:ext>
            </a:extLst>
          </p:cNvPr>
          <p:cNvSpPr>
            <a:spLocks/>
          </p:cNvSpPr>
          <p:nvPr/>
        </p:nvSpPr>
        <p:spPr>
          <a:xfrm>
            <a:off x="5586709" y="4394214"/>
            <a:ext cx="548640" cy="548640"/>
          </a:xfrm>
          <a:prstGeom prst="ellipse">
            <a:avLst/>
          </a:prstGeom>
          <a:solidFill>
            <a:schemeClr val="accent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latin typeface="Calibri" panose="020F0502020204030204" pitchFamily="34" charset="0"/>
            </a:endParaRPr>
          </a:p>
        </p:txBody>
      </p:sp>
      <p:sp>
        <p:nvSpPr>
          <p:cNvPr id="19" name="Rectangle 18">
            <a:extLst>
              <a:ext uri="{FF2B5EF4-FFF2-40B4-BE49-F238E27FC236}">
                <a16:creationId xmlns:a16="http://schemas.microsoft.com/office/drawing/2014/main" id="{CDCB4B81-4146-E4E1-E9C1-3BBA39EC5AE1}"/>
              </a:ext>
              <a:ext uri="{C183D7F6-B498-43B3-948B-1728B52AA6E4}">
                <adec:decorative xmlns:adec="http://schemas.microsoft.com/office/drawing/2017/decorative" val="1"/>
              </a:ext>
            </a:extLst>
          </p:cNvPr>
          <p:cNvSpPr>
            <a:spLocks/>
          </p:cNvSpPr>
          <p:nvPr/>
        </p:nvSpPr>
        <p:spPr>
          <a:xfrm>
            <a:off x="8197739" y="3657281"/>
            <a:ext cx="3431571" cy="2619391"/>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latin typeface="Calibri" panose="020F0502020204030204" pitchFamily="34" charset="0"/>
            </a:endParaRPr>
          </a:p>
        </p:txBody>
      </p:sp>
      <p:graphicFrame>
        <p:nvGraphicFramePr>
          <p:cNvPr id="20" name="Chart 19">
            <a:extLst>
              <a:ext uri="{FF2B5EF4-FFF2-40B4-BE49-F238E27FC236}">
                <a16:creationId xmlns:a16="http://schemas.microsoft.com/office/drawing/2014/main" id="{54CB5CB3-BEF8-627A-3519-7EFE9112240E}"/>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4251637094"/>
              </p:ext>
            </p:extLst>
          </p:nvPr>
        </p:nvGraphicFramePr>
        <p:xfrm>
          <a:off x="8189788" y="3792203"/>
          <a:ext cx="3447472" cy="1763861"/>
        </p:xfrm>
        <a:graphic>
          <a:graphicData uri="http://schemas.openxmlformats.org/drawingml/2006/chart">
            <c:chart xmlns:c="http://schemas.openxmlformats.org/drawingml/2006/chart" xmlns:r="http://schemas.openxmlformats.org/officeDocument/2006/relationships" r:id="rId8"/>
          </a:graphicData>
        </a:graphic>
      </p:graphicFrame>
      <p:sp>
        <p:nvSpPr>
          <p:cNvPr id="21" name="Oval 20">
            <a:extLst>
              <a:ext uri="{FF2B5EF4-FFF2-40B4-BE49-F238E27FC236}">
                <a16:creationId xmlns:a16="http://schemas.microsoft.com/office/drawing/2014/main" id="{6FBE78A5-B846-D20E-483E-3EF69DF8C926}"/>
              </a:ext>
              <a:ext uri="{C183D7F6-B498-43B3-948B-1728B52AA6E4}">
                <adec:decorative xmlns:adec="http://schemas.microsoft.com/office/drawing/2017/decorative" val="1"/>
              </a:ext>
            </a:extLst>
          </p:cNvPr>
          <p:cNvSpPr>
            <a:spLocks/>
          </p:cNvSpPr>
          <p:nvPr/>
        </p:nvSpPr>
        <p:spPr>
          <a:xfrm>
            <a:off x="9404141" y="4394214"/>
            <a:ext cx="548640" cy="548640"/>
          </a:xfrm>
          <a:prstGeom prst="ellipse">
            <a:avLst/>
          </a:prstGeom>
          <a:solidFill>
            <a:schemeClr val="accent1">
              <a:lumMod val="40000"/>
              <a:lumOff val="6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latin typeface="Calibri" panose="020F0502020204030204" pitchFamily="34" charset="0"/>
            </a:endParaRPr>
          </a:p>
        </p:txBody>
      </p:sp>
      <p:sp>
        <p:nvSpPr>
          <p:cNvPr id="25" name="TextBox 24">
            <a:extLst>
              <a:ext uri="{FF2B5EF4-FFF2-40B4-BE49-F238E27FC236}">
                <a16:creationId xmlns:a16="http://schemas.microsoft.com/office/drawing/2014/main" id="{37E26066-41C5-DBBF-0BD5-03B158B42A02}"/>
              </a:ext>
            </a:extLst>
          </p:cNvPr>
          <p:cNvSpPr txBox="1">
            <a:spLocks/>
          </p:cNvSpPr>
          <p:nvPr/>
        </p:nvSpPr>
        <p:spPr>
          <a:xfrm>
            <a:off x="8443564" y="5594406"/>
            <a:ext cx="2939919" cy="430887"/>
          </a:xfrm>
          <a:prstGeom prst="rect">
            <a:avLst/>
          </a:prstGeom>
          <a:noFill/>
        </p:spPr>
        <p:txBody>
          <a:bodyPr wrap="square" lIns="0" tIns="0" rIns="0" bIns="0" rtlCol="0">
            <a:spAutoFit/>
          </a:bodyPr>
          <a:lstStyle/>
          <a:p>
            <a:pPr algn="ct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Etiam lacinia dos.</a:t>
            </a:r>
            <a:endParaRPr lang="en-US" sz="1400" dirty="0">
              <a:solidFill>
                <a:schemeClr val="bg2"/>
              </a:solidFill>
            </a:endParaRPr>
          </a:p>
        </p:txBody>
      </p:sp>
      <p:sp>
        <p:nvSpPr>
          <p:cNvPr id="26" name="TextBox 25">
            <a:extLst>
              <a:ext uri="{FF2B5EF4-FFF2-40B4-BE49-F238E27FC236}">
                <a16:creationId xmlns:a16="http://schemas.microsoft.com/office/drawing/2014/main" id="{6E7FC082-86CA-DCD8-3E67-24C365AD78A5}"/>
              </a:ext>
            </a:extLst>
          </p:cNvPr>
          <p:cNvSpPr txBox="1">
            <a:spLocks/>
          </p:cNvSpPr>
          <p:nvPr/>
        </p:nvSpPr>
        <p:spPr>
          <a:xfrm>
            <a:off x="4626036" y="5594406"/>
            <a:ext cx="2939919" cy="430887"/>
          </a:xfrm>
          <a:prstGeom prst="rect">
            <a:avLst/>
          </a:prstGeom>
          <a:noFill/>
        </p:spPr>
        <p:txBody>
          <a:bodyPr wrap="square" lIns="0" tIns="0" rIns="0" bIns="0" rtlCol="0">
            <a:spAutoFit/>
          </a:bodyPr>
          <a:lstStyle/>
          <a:p>
            <a:pPr algn="ct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Etiam lacinia dos.</a:t>
            </a:r>
            <a:endParaRPr lang="en-US" sz="1400" dirty="0">
              <a:solidFill>
                <a:schemeClr val="bg2"/>
              </a:solidFill>
            </a:endParaRPr>
          </a:p>
        </p:txBody>
      </p:sp>
      <p:sp>
        <p:nvSpPr>
          <p:cNvPr id="28" name="TextBox 27">
            <a:extLst>
              <a:ext uri="{FF2B5EF4-FFF2-40B4-BE49-F238E27FC236}">
                <a16:creationId xmlns:a16="http://schemas.microsoft.com/office/drawing/2014/main" id="{D246A672-755E-A08E-1EB4-EDBB277DA988}"/>
              </a:ext>
            </a:extLst>
          </p:cNvPr>
          <p:cNvSpPr txBox="1">
            <a:spLocks/>
          </p:cNvSpPr>
          <p:nvPr/>
        </p:nvSpPr>
        <p:spPr>
          <a:xfrm>
            <a:off x="808507" y="5594406"/>
            <a:ext cx="2939919" cy="430887"/>
          </a:xfrm>
          <a:prstGeom prst="rect">
            <a:avLst/>
          </a:prstGeom>
          <a:noFill/>
        </p:spPr>
        <p:txBody>
          <a:bodyPr wrap="square" lIns="0" tIns="0" rIns="0" bIns="0" rtlCol="0">
            <a:spAutoFit/>
          </a:bodyPr>
          <a:lstStyle/>
          <a:p>
            <a:pPr algn="ct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Etiam lacinia dos.</a:t>
            </a:r>
            <a:endParaRPr lang="en-US" sz="1400" dirty="0">
              <a:solidFill>
                <a:schemeClr val="bg2"/>
              </a:solidFill>
            </a:endParaRPr>
          </a:p>
        </p:txBody>
      </p:sp>
      <p:pic>
        <p:nvPicPr>
          <p:cNvPr id="29" name="Graphic 28">
            <a:extLst>
              <a:ext uri="{FF2B5EF4-FFF2-40B4-BE49-F238E27FC236}">
                <a16:creationId xmlns:a16="http://schemas.microsoft.com/office/drawing/2014/main" id="{DEF9C519-1DA6-FD56-BB59-6E9F2DAD9671}"/>
              </a:ext>
            </a:extLst>
          </p:cNvPr>
          <p:cNvPicPr>
            <a:picLocks/>
          </p:cNvPicPr>
          <p:nvPr>
            <p:custDataLst>
              <p:tags r:id="rId1"/>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32666" y="4511568"/>
            <a:ext cx="313932" cy="313933"/>
          </a:xfrm>
          <a:prstGeom prst="rect">
            <a:avLst/>
          </a:prstGeom>
        </p:spPr>
      </p:pic>
      <p:pic>
        <p:nvPicPr>
          <p:cNvPr id="30" name="Graphic 29">
            <a:extLst>
              <a:ext uri="{FF2B5EF4-FFF2-40B4-BE49-F238E27FC236}">
                <a16:creationId xmlns:a16="http://schemas.microsoft.com/office/drawing/2014/main" id="{B6BDA7F0-2D78-2341-D3A3-F443C866FCAF}"/>
              </a:ext>
            </a:extLst>
          </p:cNvPr>
          <p:cNvPicPr>
            <a:picLocks/>
          </p:cNvPicPr>
          <p:nvPr>
            <p:custDataLst>
              <p:tags r:id="rId2"/>
            </p:custDataLst>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21495" y="4511567"/>
            <a:ext cx="313932" cy="313933"/>
          </a:xfrm>
          <a:prstGeom prst="rect">
            <a:avLst/>
          </a:prstGeom>
        </p:spPr>
      </p:pic>
      <p:pic>
        <p:nvPicPr>
          <p:cNvPr id="31" name="Graphic 30">
            <a:extLst>
              <a:ext uri="{FF2B5EF4-FFF2-40B4-BE49-F238E27FC236}">
                <a16:creationId xmlns:a16="http://schemas.microsoft.com/office/drawing/2014/main" id="{BADE56B5-59F7-8529-54C6-31E8B9E748AA}"/>
              </a:ext>
            </a:extLst>
          </p:cNvPr>
          <p:cNvPicPr>
            <a:picLocks noChangeAspect="1"/>
          </p:cNvPicPr>
          <p:nvPr>
            <p:custDataLst>
              <p:tags r:id="rId3"/>
            </p:custDataLst>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704063" y="4511567"/>
            <a:ext cx="313932" cy="313933"/>
          </a:xfrm>
          <a:prstGeom prst="rect">
            <a:avLst/>
          </a:prstGeom>
        </p:spPr>
      </p:pic>
    </p:spTree>
    <p:extLst>
      <p:ext uri="{BB962C8B-B14F-4D97-AF65-F5344CB8AC3E}">
        <p14:creationId xmlns:p14="http://schemas.microsoft.com/office/powerpoint/2010/main" val="3661741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35238A-C2BB-113E-211E-72F8825C2715}"/>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CBD74108-B49E-DAE1-2E14-08C40AB835B6}"/>
              </a:ext>
            </a:extLst>
          </p:cNvPr>
          <p:cNvSpPr>
            <a:spLocks noGrp="1"/>
          </p:cNvSpPr>
          <p:nvPr>
            <p:ph type="title"/>
          </p:nvPr>
        </p:nvSpPr>
        <p:spPr/>
        <p:txBody>
          <a:bodyPr/>
          <a:lstStyle/>
          <a:p>
            <a:r>
              <a:rPr lang="en-US" dirty="0"/>
              <a:t>Enter Title Here</a:t>
            </a:r>
          </a:p>
        </p:txBody>
      </p:sp>
      <p:sp>
        <p:nvSpPr>
          <p:cNvPr id="27" name="Content Placeholder 26">
            <a:extLst>
              <a:ext uri="{FF2B5EF4-FFF2-40B4-BE49-F238E27FC236}">
                <a16:creationId xmlns:a16="http://schemas.microsoft.com/office/drawing/2014/main" id="{AF4A2C91-F5A3-D54A-4119-49BD97E715BE}"/>
              </a:ext>
            </a:extLst>
          </p:cNvPr>
          <p:cNvSpPr>
            <a:spLocks noGrp="1"/>
          </p:cNvSpPr>
          <p:nvPr>
            <p:ph sz="quarter" idx="19"/>
          </p:nvPr>
        </p:nvSpPr>
        <p:spPr/>
        <p:txBody>
          <a:bodyPr/>
          <a:lstStyle/>
          <a:p>
            <a:endParaRPr lang="en-US"/>
          </a:p>
        </p:txBody>
      </p:sp>
      <p:cxnSp>
        <p:nvCxnSpPr>
          <p:cNvPr id="4" name="Straight Connector 3">
            <a:extLst>
              <a:ext uri="{FF2B5EF4-FFF2-40B4-BE49-F238E27FC236}">
                <a16:creationId xmlns:a16="http://schemas.microsoft.com/office/drawing/2014/main" id="{8CD94E7F-0747-5944-6318-114641548378}"/>
              </a:ext>
            </a:extLst>
          </p:cNvPr>
          <p:cNvCxnSpPr>
            <a:cxnSpLocks/>
          </p:cNvCxnSpPr>
          <p:nvPr/>
        </p:nvCxnSpPr>
        <p:spPr>
          <a:xfrm>
            <a:off x="6095995" y="1735503"/>
            <a:ext cx="0" cy="4503737"/>
          </a:xfrm>
          <a:prstGeom prst="line">
            <a:avLst/>
          </a:prstGeom>
          <a:ln w="6350" cap="sq">
            <a:solidFill>
              <a:schemeClr val="tx2">
                <a:lumMod val="60000"/>
                <a:lumOff val="4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CF815C2-9959-DC10-70E5-0DADA06DD369}"/>
              </a:ext>
            </a:extLst>
          </p:cNvPr>
          <p:cNvSpPr txBox="1"/>
          <p:nvPr/>
        </p:nvSpPr>
        <p:spPr>
          <a:xfrm>
            <a:off x="554731" y="1864327"/>
            <a:ext cx="4481635" cy="733727"/>
          </a:xfrm>
          <a:prstGeom prst="rect">
            <a:avLst/>
          </a:prstGeom>
          <a:noFill/>
        </p:spPr>
        <p:txBody>
          <a:bodyPr wrap="square" lIns="0" tIns="0" rIns="0" bIns="0" rtlCol="0" anchor="b">
            <a:spAutoFit/>
          </a:bodyPr>
          <a:lstStyle/>
          <a:p>
            <a:pPr lvl="0">
              <a:lnSpc>
                <a:spcPct val="105000"/>
              </a:lnSpc>
              <a:defRPr/>
            </a:pPr>
            <a:r>
              <a:rPr lang="en-US" sz="1600" b="1" dirty="0">
                <a:solidFill>
                  <a:schemeClr val="bg2"/>
                </a:solidFill>
                <a:cs typeface="Arial" panose="020B0604020202020204" pitchFamily="34" charset="0"/>
                <a:sym typeface="Theinhardt Pan Medium" panose="020B0604020101020102" pitchFamily="34" charset="0"/>
              </a:rPr>
              <a:t>Lorem Ipsum</a:t>
            </a:r>
          </a:p>
          <a:p>
            <a:pPr>
              <a:lnSpc>
                <a:spcPct val="105000"/>
              </a:lnSpc>
              <a:spcBef>
                <a:spcPts val="300"/>
              </a:spcBef>
              <a:spcAft>
                <a:spcPts val="600"/>
              </a:spcAft>
              <a:defRPr/>
            </a:pPr>
            <a:r>
              <a:rPr lang="en-US" sz="1400" dirty="0">
                <a:solidFill>
                  <a:schemeClr val="bg2"/>
                </a:solidFill>
                <a:cs typeface="Arial" panose="020B0604020202020204" pitchFamily="34" charset="0"/>
              </a:rPr>
              <a:t>Lorem Ipsum</a:t>
            </a:r>
            <a:br>
              <a:rPr lang="en-US" sz="1400" dirty="0">
                <a:solidFill>
                  <a:schemeClr val="bg2"/>
                </a:solidFill>
                <a:cs typeface="Arial" panose="020B0604020202020204" pitchFamily="34" charset="0"/>
              </a:rPr>
            </a:br>
            <a:r>
              <a:rPr lang="en-US" sz="1400" dirty="0">
                <a:solidFill>
                  <a:schemeClr val="bg2"/>
                </a:solidFill>
                <a:cs typeface="Arial" panose="020B0604020202020204" pitchFamily="34" charset="0"/>
              </a:rPr>
              <a:t>Lorem Ipsum</a:t>
            </a:r>
          </a:p>
        </p:txBody>
      </p:sp>
      <p:graphicFrame>
        <p:nvGraphicFramePr>
          <p:cNvPr id="6" name="Chart 5">
            <a:extLst>
              <a:ext uri="{FF2B5EF4-FFF2-40B4-BE49-F238E27FC236}">
                <a16:creationId xmlns:a16="http://schemas.microsoft.com/office/drawing/2014/main" id="{CF92BEAC-87B0-3B77-14C1-7A22EA85047C}"/>
              </a:ext>
            </a:extLst>
          </p:cNvPr>
          <p:cNvGraphicFramePr>
            <a:graphicFrameLocks/>
          </p:cNvGraphicFramePr>
          <p:nvPr>
            <p:custDataLst>
              <p:tags r:id="rId1"/>
            </p:custDataLst>
          </p:nvPr>
        </p:nvGraphicFramePr>
        <p:xfrm>
          <a:off x="230188" y="2986351"/>
          <a:ext cx="3419475" cy="269081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91B7A712-D415-E08B-C06F-7564EFA491F4}"/>
              </a:ext>
            </a:extLst>
          </p:cNvPr>
          <p:cNvSpPr txBox="1"/>
          <p:nvPr/>
        </p:nvSpPr>
        <p:spPr>
          <a:xfrm>
            <a:off x="3769639" y="3870944"/>
            <a:ext cx="1820325" cy="438365"/>
          </a:xfrm>
          <a:prstGeom prst="rect">
            <a:avLst/>
          </a:prstGeom>
        </p:spPr>
        <p:txBody>
          <a:bodyPr vert="horz" wrap="square" lIns="0" tIns="0" rIns="0" bIns="0" rtlCol="0">
            <a:noAutofit/>
          </a:bodyPr>
          <a:lstStyle/>
          <a:p>
            <a:pPr algn="l">
              <a:buNone/>
            </a:pPr>
            <a:r>
              <a:rPr lang="en-US" sz="1400" dirty="0">
                <a:solidFill>
                  <a:schemeClr val="bg2"/>
                </a:solidFill>
              </a:rPr>
              <a:t>Lorem Ipsum</a:t>
            </a:r>
          </a:p>
        </p:txBody>
      </p:sp>
      <p:sp>
        <p:nvSpPr>
          <p:cNvPr id="8" name="TextBox 7">
            <a:extLst>
              <a:ext uri="{FF2B5EF4-FFF2-40B4-BE49-F238E27FC236}">
                <a16:creationId xmlns:a16="http://schemas.microsoft.com/office/drawing/2014/main" id="{48C7526E-C50E-77FD-EDFD-C67C8A46FE67}"/>
              </a:ext>
            </a:extLst>
          </p:cNvPr>
          <p:cNvSpPr txBox="1">
            <a:spLocks/>
          </p:cNvSpPr>
          <p:nvPr/>
        </p:nvSpPr>
        <p:spPr>
          <a:xfrm>
            <a:off x="3769638" y="4347053"/>
            <a:ext cx="1820325" cy="438365"/>
          </a:xfrm>
          <a:prstGeom prst="rect">
            <a:avLst/>
          </a:prstGeom>
        </p:spPr>
        <p:txBody>
          <a:bodyPr vert="horz" wrap="square" lIns="0" tIns="0" rIns="0" bIns="0" rtlCol="0">
            <a:noAutofit/>
          </a:bodyPr>
          <a:lstStyle/>
          <a:p>
            <a:pPr algn="l">
              <a:buNone/>
            </a:pPr>
            <a:r>
              <a:rPr lang="en-US" sz="1400" dirty="0">
                <a:solidFill>
                  <a:schemeClr val="bg2"/>
                </a:solidFill>
              </a:rPr>
              <a:t>Lorem Ipsum</a:t>
            </a:r>
          </a:p>
        </p:txBody>
      </p:sp>
      <p:sp>
        <p:nvSpPr>
          <p:cNvPr id="15" name="TextBox 14">
            <a:extLst>
              <a:ext uri="{FF2B5EF4-FFF2-40B4-BE49-F238E27FC236}">
                <a16:creationId xmlns:a16="http://schemas.microsoft.com/office/drawing/2014/main" id="{7A09A312-FDB0-2802-CCE3-BC1F67BC60A3}"/>
              </a:ext>
            </a:extLst>
          </p:cNvPr>
          <p:cNvSpPr txBox="1">
            <a:spLocks/>
          </p:cNvSpPr>
          <p:nvPr/>
        </p:nvSpPr>
        <p:spPr>
          <a:xfrm>
            <a:off x="3769639" y="4823162"/>
            <a:ext cx="1820325" cy="438365"/>
          </a:xfrm>
          <a:prstGeom prst="rect">
            <a:avLst/>
          </a:prstGeom>
        </p:spPr>
        <p:txBody>
          <a:bodyPr vert="horz" wrap="square" lIns="0" tIns="0" rIns="0" bIns="0" rtlCol="0">
            <a:noAutofit/>
          </a:bodyPr>
          <a:lstStyle/>
          <a:p>
            <a:pPr algn="l">
              <a:buNone/>
            </a:pPr>
            <a:r>
              <a:rPr lang="en-US" sz="1400" dirty="0">
                <a:solidFill>
                  <a:schemeClr val="bg2"/>
                </a:solidFill>
              </a:rPr>
              <a:t>Lorem Ipsum</a:t>
            </a:r>
          </a:p>
        </p:txBody>
      </p:sp>
      <p:sp>
        <p:nvSpPr>
          <p:cNvPr id="16" name="TextBox 15">
            <a:extLst>
              <a:ext uri="{FF2B5EF4-FFF2-40B4-BE49-F238E27FC236}">
                <a16:creationId xmlns:a16="http://schemas.microsoft.com/office/drawing/2014/main" id="{4257F365-CA53-5B12-7E29-26B6E71AABD0}"/>
              </a:ext>
            </a:extLst>
          </p:cNvPr>
          <p:cNvSpPr txBox="1">
            <a:spLocks/>
          </p:cNvSpPr>
          <p:nvPr/>
        </p:nvSpPr>
        <p:spPr>
          <a:xfrm>
            <a:off x="3769641" y="5299270"/>
            <a:ext cx="1820325" cy="438365"/>
          </a:xfrm>
          <a:prstGeom prst="rect">
            <a:avLst/>
          </a:prstGeom>
        </p:spPr>
        <p:txBody>
          <a:bodyPr vert="horz" wrap="square" lIns="0" tIns="0" rIns="0" bIns="0" rtlCol="0">
            <a:noAutofit/>
          </a:bodyPr>
          <a:lstStyle/>
          <a:p>
            <a:pPr algn="l">
              <a:buNone/>
            </a:pPr>
            <a:r>
              <a:rPr lang="en-US" sz="1400" dirty="0">
                <a:solidFill>
                  <a:schemeClr val="bg2"/>
                </a:solidFill>
              </a:rPr>
              <a:t>Lorem Ipsum</a:t>
            </a:r>
          </a:p>
        </p:txBody>
      </p:sp>
      <p:sp>
        <p:nvSpPr>
          <p:cNvPr id="17" name="Oval 16">
            <a:extLst>
              <a:ext uri="{FF2B5EF4-FFF2-40B4-BE49-F238E27FC236}">
                <a16:creationId xmlns:a16="http://schemas.microsoft.com/office/drawing/2014/main" id="{90436D70-1E72-D6D6-0189-943B0B1367C1}"/>
              </a:ext>
            </a:extLst>
          </p:cNvPr>
          <p:cNvSpPr/>
          <p:nvPr/>
        </p:nvSpPr>
        <p:spPr>
          <a:xfrm>
            <a:off x="3536860" y="4862603"/>
            <a:ext cx="153610" cy="153610"/>
          </a:xfrm>
          <a:prstGeom prst="ellipse">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endParaRPr>
          </a:p>
        </p:txBody>
      </p:sp>
      <p:sp>
        <p:nvSpPr>
          <p:cNvPr id="19" name="Oval 18">
            <a:extLst>
              <a:ext uri="{FF2B5EF4-FFF2-40B4-BE49-F238E27FC236}">
                <a16:creationId xmlns:a16="http://schemas.microsoft.com/office/drawing/2014/main" id="{1E1D0A1C-479B-3FAA-B8D7-D00A2FA3C3B9}"/>
              </a:ext>
            </a:extLst>
          </p:cNvPr>
          <p:cNvSpPr/>
          <p:nvPr/>
        </p:nvSpPr>
        <p:spPr>
          <a:xfrm>
            <a:off x="3536860" y="3910567"/>
            <a:ext cx="153610" cy="153610"/>
          </a:xfrm>
          <a:prstGeom prst="ellipse">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endParaRPr>
          </a:p>
        </p:txBody>
      </p:sp>
      <p:sp>
        <p:nvSpPr>
          <p:cNvPr id="20" name="Oval 19">
            <a:extLst>
              <a:ext uri="{FF2B5EF4-FFF2-40B4-BE49-F238E27FC236}">
                <a16:creationId xmlns:a16="http://schemas.microsoft.com/office/drawing/2014/main" id="{C91D116F-7CE0-A0EE-5DB5-BE19221BA230}"/>
              </a:ext>
            </a:extLst>
          </p:cNvPr>
          <p:cNvSpPr/>
          <p:nvPr/>
        </p:nvSpPr>
        <p:spPr>
          <a:xfrm>
            <a:off x="3536860" y="5338622"/>
            <a:ext cx="153610" cy="153610"/>
          </a:xfrm>
          <a:prstGeom prst="ellipse">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endParaRPr>
          </a:p>
        </p:txBody>
      </p:sp>
      <p:sp>
        <p:nvSpPr>
          <p:cNvPr id="21" name="Oval 20">
            <a:extLst>
              <a:ext uri="{FF2B5EF4-FFF2-40B4-BE49-F238E27FC236}">
                <a16:creationId xmlns:a16="http://schemas.microsoft.com/office/drawing/2014/main" id="{109C2A49-0B4C-575A-9E34-D5D53EA7937A}"/>
              </a:ext>
            </a:extLst>
          </p:cNvPr>
          <p:cNvSpPr/>
          <p:nvPr/>
        </p:nvSpPr>
        <p:spPr>
          <a:xfrm>
            <a:off x="3536860" y="4386585"/>
            <a:ext cx="153610" cy="153610"/>
          </a:xfrm>
          <a:prstGeom prst="ellipse">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endParaRPr>
          </a:p>
        </p:txBody>
      </p:sp>
      <p:graphicFrame>
        <p:nvGraphicFramePr>
          <p:cNvPr id="25" name="Table 24">
            <a:extLst>
              <a:ext uri="{FF2B5EF4-FFF2-40B4-BE49-F238E27FC236}">
                <a16:creationId xmlns:a16="http://schemas.microsoft.com/office/drawing/2014/main" id="{182D7425-DCC4-2735-F41E-833AC6D3D7A1}"/>
              </a:ext>
            </a:extLst>
          </p:cNvPr>
          <p:cNvGraphicFramePr>
            <a:graphicFrameLocks/>
          </p:cNvGraphicFramePr>
          <p:nvPr/>
        </p:nvGraphicFramePr>
        <p:xfrm>
          <a:off x="6489935" y="2372186"/>
          <a:ext cx="5147320" cy="3696417"/>
        </p:xfrm>
        <a:graphic>
          <a:graphicData uri="http://schemas.openxmlformats.org/drawingml/2006/table">
            <a:tbl>
              <a:tblPr firstRow="1" bandRow="1">
                <a:tableStyleId>{5C22544A-7EE6-4342-B048-85BDC9FD1C3A}</a:tableStyleId>
              </a:tblPr>
              <a:tblGrid>
                <a:gridCol w="1145737">
                  <a:extLst>
                    <a:ext uri="{9D8B030D-6E8A-4147-A177-3AD203B41FA5}">
                      <a16:colId xmlns:a16="http://schemas.microsoft.com/office/drawing/2014/main" val="1798215732"/>
                    </a:ext>
                  </a:extLst>
                </a:gridCol>
                <a:gridCol w="1421945">
                  <a:extLst>
                    <a:ext uri="{9D8B030D-6E8A-4147-A177-3AD203B41FA5}">
                      <a16:colId xmlns:a16="http://schemas.microsoft.com/office/drawing/2014/main" val="113676483"/>
                    </a:ext>
                  </a:extLst>
                </a:gridCol>
                <a:gridCol w="871719">
                  <a:extLst>
                    <a:ext uri="{9D8B030D-6E8A-4147-A177-3AD203B41FA5}">
                      <a16:colId xmlns:a16="http://schemas.microsoft.com/office/drawing/2014/main" val="3007623995"/>
                    </a:ext>
                  </a:extLst>
                </a:gridCol>
                <a:gridCol w="827066">
                  <a:extLst>
                    <a:ext uri="{9D8B030D-6E8A-4147-A177-3AD203B41FA5}">
                      <a16:colId xmlns:a16="http://schemas.microsoft.com/office/drawing/2014/main" val="1003447567"/>
                    </a:ext>
                  </a:extLst>
                </a:gridCol>
                <a:gridCol w="880853">
                  <a:extLst>
                    <a:ext uri="{9D8B030D-6E8A-4147-A177-3AD203B41FA5}">
                      <a16:colId xmlns:a16="http://schemas.microsoft.com/office/drawing/2014/main" val="2892391869"/>
                    </a:ext>
                  </a:extLst>
                </a:gridCol>
              </a:tblGrid>
              <a:tr h="426101">
                <a:tc>
                  <a:txBody>
                    <a:bodyPr/>
                    <a:lstStyle/>
                    <a:p>
                      <a:endParaRPr lang="en-US" sz="1100" b="1" dirty="0">
                        <a:solidFill>
                          <a:schemeClr val="bg2"/>
                        </a:solidFill>
                        <a:latin typeface="+mn-lt"/>
                        <a:cs typeface="Arial" panose="020B0604020202020204" pitchFamily="34" charset="0"/>
                      </a:endParaRPr>
                    </a:p>
                  </a:txBody>
                  <a:tcPr marL="0" marR="89419" marT="0" marB="91440" anchor="b">
                    <a:lnB w="6350" cap="flat" cmpd="sng" algn="ctr">
                      <a:solidFill>
                        <a:schemeClr val="bg1"/>
                      </a:solidFill>
                      <a:prstDash val="solid"/>
                      <a:round/>
                      <a:headEnd type="none" w="med" len="med"/>
                      <a:tailEnd type="none" w="med" len="med"/>
                    </a:lnB>
                    <a:noFill/>
                  </a:tcPr>
                </a:tc>
                <a:tc>
                  <a:txBody>
                    <a:bodyPr/>
                    <a:lstStyle/>
                    <a:p>
                      <a:r>
                        <a:rPr lang="en-US" sz="1400" b="1" dirty="0">
                          <a:solidFill>
                            <a:schemeClr val="bg2"/>
                          </a:solidFill>
                          <a:latin typeface="+mn-lt"/>
                          <a:cs typeface="Arial" panose="020B0604020202020204" pitchFamily="34" charset="0"/>
                        </a:rPr>
                        <a:t>Text</a:t>
                      </a:r>
                    </a:p>
                  </a:txBody>
                  <a:tcPr marL="89419" marR="89419" marT="0" marB="91440" anchor="b">
                    <a:lnB w="12700" cap="flat" cmpd="sng" algn="ctr">
                      <a:solidFill>
                        <a:srgbClr val="7F7F7F"/>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calibri"/>
                          <a:ea typeface="+mn-ea"/>
                          <a:cs typeface="Arial" panose="020B0604020202020204" pitchFamily="34" charset="0"/>
                        </a:rPr>
                        <a:t>Text</a:t>
                      </a:r>
                      <a:endParaRPr kumimoji="0" lang="en-US" sz="1400" b="1" i="0" u="none" strike="noStrike" kern="1200" cap="none" spc="0" normalizeH="0" baseline="0" noProof="0" dirty="0">
                        <a:ln>
                          <a:noFill/>
                        </a:ln>
                        <a:solidFill>
                          <a:srgbClr val="000000"/>
                        </a:solidFill>
                        <a:effectLst/>
                        <a:uLnTx/>
                        <a:uFillTx/>
                        <a:latin typeface="calibri"/>
                        <a:ea typeface="+mn-ea"/>
                        <a:cs typeface="Arial" panose="020B0604020202020204" pitchFamily="34" charset="0"/>
                      </a:endParaRPr>
                    </a:p>
                  </a:txBody>
                  <a:tcPr marL="89419" marR="89419" marT="0" marB="91440" anchor="b">
                    <a:lnB w="12700" cap="flat" cmpd="sng" algn="ctr">
                      <a:solidFill>
                        <a:srgbClr val="7F7F7F"/>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calibri"/>
                          <a:ea typeface="+mn-ea"/>
                          <a:cs typeface="Arial" panose="020B0604020202020204" pitchFamily="34" charset="0"/>
                        </a:rPr>
                        <a:t>Text</a:t>
                      </a:r>
                      <a:endParaRPr kumimoji="0" lang="en-US" sz="1400" b="1" i="0" u="none" strike="noStrike" kern="1200" cap="none" spc="0" normalizeH="0" baseline="0" noProof="0" dirty="0">
                        <a:ln>
                          <a:noFill/>
                        </a:ln>
                        <a:solidFill>
                          <a:srgbClr val="000000"/>
                        </a:solidFill>
                        <a:effectLst/>
                        <a:uLnTx/>
                        <a:uFillTx/>
                        <a:latin typeface="calibri"/>
                        <a:ea typeface="+mn-ea"/>
                        <a:cs typeface="Arial" panose="020B0604020202020204" pitchFamily="34" charset="0"/>
                      </a:endParaRPr>
                    </a:p>
                  </a:txBody>
                  <a:tcPr marL="0" marT="0" marB="91440" anchor="b">
                    <a:lnB w="12700" cap="flat" cmpd="sng" algn="ctr">
                      <a:solidFill>
                        <a:srgbClr val="7F7F7F"/>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a:ea typeface="+mn-ea"/>
                          <a:cs typeface="Arial" panose="020B0604020202020204" pitchFamily="34" charset="0"/>
                        </a:rPr>
                        <a:t>Text</a:t>
                      </a:r>
                    </a:p>
                  </a:txBody>
                  <a:tcPr marL="0" marR="0" marT="0" marB="91440" anchor="b">
                    <a:lnB w="12700" cap="flat" cmpd="sng" algn="ctr">
                      <a:solidFill>
                        <a:srgbClr val="7F7F7F"/>
                      </a:solidFill>
                      <a:prstDash val="solid"/>
                      <a:round/>
                      <a:headEnd type="none" w="med" len="med"/>
                      <a:tailEnd type="none" w="med" len="med"/>
                    </a:lnB>
                    <a:noFill/>
                  </a:tcPr>
                </a:tc>
                <a:extLst>
                  <a:ext uri="{0D108BD9-81ED-4DB2-BD59-A6C34878D82A}">
                    <a16:rowId xmlns:a16="http://schemas.microsoft.com/office/drawing/2014/main" val="206724566"/>
                  </a:ext>
                </a:extLst>
              </a:tr>
              <a:tr h="4671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calibri"/>
                          <a:ea typeface="+mn-ea"/>
                          <a:cs typeface="Arial" panose="020B0604020202020204" pitchFamily="34" charset="0"/>
                        </a:rPr>
                        <a:t>Text</a:t>
                      </a:r>
                      <a:endParaRPr kumimoji="0" lang="en-US" sz="1400" b="1" i="0" u="none" strike="noStrike" kern="1200" cap="none" spc="0" normalizeH="0" baseline="0" noProof="0" dirty="0">
                        <a:ln>
                          <a:noFill/>
                        </a:ln>
                        <a:solidFill>
                          <a:srgbClr val="000000"/>
                        </a:solidFill>
                        <a:effectLst/>
                        <a:uLnTx/>
                        <a:uFillTx/>
                        <a:latin typeface="calibri"/>
                        <a:ea typeface="+mn-ea"/>
                        <a:cs typeface="Arial" panose="020B0604020202020204" pitchFamily="34" charset="0"/>
                      </a:endParaRPr>
                    </a:p>
                  </a:txBody>
                  <a:tcPr marL="0" marT="91440">
                    <a:lnT w="6350" cap="flat" cmpd="sng" algn="ctr">
                      <a:solidFill>
                        <a:schemeClr val="bg1"/>
                      </a:solidFill>
                      <a:prstDash val="solid"/>
                      <a:round/>
                      <a:headEnd type="none" w="med" len="med"/>
                      <a:tailEnd type="none" w="med" len="med"/>
                    </a:lnT>
                    <a:lnB w="6350" cap="flat" cmpd="sng" algn="ctr">
                      <a:solidFill>
                        <a:srgbClr val="B3B3B3"/>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rPr>
                        <a:t>Text</a:t>
                      </a:r>
                    </a:p>
                  </a:txBody>
                  <a:tcPr marT="91440">
                    <a:lnT w="12700" cap="flat" cmpd="sng" algn="ctr">
                      <a:solidFill>
                        <a:srgbClr val="7F7F7F"/>
                      </a:solidFill>
                      <a:prstDash val="solid"/>
                      <a:round/>
                      <a:headEnd type="none" w="med" len="med"/>
                      <a:tailEnd type="none" w="med" len="med"/>
                    </a:lnT>
                    <a:lnB w="6350" cap="flat" cmpd="sng" algn="ctr">
                      <a:solidFill>
                        <a:srgbClr val="B3B3B3"/>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Text</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a:txBody>
                  <a:tcPr marT="91440">
                    <a:lnT w="12700" cap="flat" cmpd="sng" algn="ctr">
                      <a:solidFill>
                        <a:srgbClr val="7F7F7F"/>
                      </a:solidFill>
                      <a:prstDash val="solid"/>
                      <a:round/>
                      <a:headEnd type="none" w="med" len="med"/>
                      <a:tailEnd type="none" w="med" len="med"/>
                    </a:lnT>
                    <a:lnB w="6350" cap="flat" cmpd="sng" algn="ctr">
                      <a:solidFill>
                        <a:srgbClr val="B3B3B3"/>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Text</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a:txBody>
                  <a:tcPr marT="91440">
                    <a:lnT w="12700" cap="flat" cmpd="sng" algn="ctr">
                      <a:solidFill>
                        <a:srgbClr val="7F7F7F"/>
                      </a:solidFill>
                      <a:prstDash val="solid"/>
                      <a:round/>
                      <a:headEnd type="none" w="med" len="med"/>
                      <a:tailEnd type="none" w="med" len="med"/>
                    </a:lnT>
                    <a:lnB w="6350" cap="flat" cmpd="sng" algn="ctr">
                      <a:solidFill>
                        <a:srgbClr val="B3B3B3"/>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Text</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a:txBody>
                  <a:tcPr marR="0" marT="91440">
                    <a:lnT w="12700" cap="flat" cmpd="sng" algn="ctr">
                      <a:solidFill>
                        <a:srgbClr val="7F7F7F"/>
                      </a:solidFill>
                      <a:prstDash val="solid"/>
                      <a:round/>
                      <a:headEnd type="none" w="med" len="med"/>
                      <a:tailEnd type="none" w="med" len="med"/>
                    </a:lnT>
                    <a:lnB w="6350" cap="flat" cmpd="sng" algn="ctr">
                      <a:solidFill>
                        <a:srgbClr val="B3B3B3"/>
                      </a:solidFill>
                      <a:prstDash val="solid"/>
                      <a:round/>
                      <a:headEnd type="none" w="med" len="med"/>
                      <a:tailEnd type="none" w="med" len="med"/>
                    </a:lnB>
                    <a:noFill/>
                  </a:tcPr>
                </a:tc>
                <a:extLst>
                  <a:ext uri="{0D108BD9-81ED-4DB2-BD59-A6C34878D82A}">
                    <a16:rowId xmlns:a16="http://schemas.microsoft.com/office/drawing/2014/main" val="3550532044"/>
                  </a:ext>
                </a:extLst>
              </a:tr>
              <a:tr h="4671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calibri"/>
                          <a:ea typeface="+mn-ea"/>
                          <a:cs typeface="Arial" panose="020B0604020202020204" pitchFamily="34" charset="0"/>
                        </a:rPr>
                        <a:t>Text</a:t>
                      </a:r>
                      <a:endParaRPr kumimoji="0" lang="en-US" sz="1400" b="1" i="0" u="none" strike="noStrike" kern="1200" cap="none" spc="0" normalizeH="0" baseline="0" noProof="0" dirty="0">
                        <a:ln>
                          <a:noFill/>
                        </a:ln>
                        <a:solidFill>
                          <a:srgbClr val="000000"/>
                        </a:solidFill>
                        <a:effectLst/>
                        <a:uLnTx/>
                        <a:uFillTx/>
                        <a:latin typeface="calibri"/>
                        <a:ea typeface="+mn-ea"/>
                        <a:cs typeface="Arial" panose="020B0604020202020204" pitchFamily="34" charset="0"/>
                      </a:endParaRPr>
                    </a:p>
                  </a:txBody>
                  <a:tcPr marL="0"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rPr>
                        <a:t>Text</a:t>
                      </a:r>
                    </a:p>
                  </a:txBody>
                  <a:tcPr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rPr>
                        <a:t>Text</a:t>
                      </a:r>
                    </a:p>
                  </a:txBody>
                  <a:tcPr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Text</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a:txBody>
                  <a:tcPr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Text</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a:txBody>
                  <a:tcPr marR="0"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6043947"/>
                  </a:ext>
                </a:extLst>
              </a:tr>
              <a:tr h="4671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calibri"/>
                          <a:ea typeface="+mn-ea"/>
                          <a:cs typeface="Arial" panose="020B0604020202020204" pitchFamily="34" charset="0"/>
                        </a:rPr>
                        <a:t>Text</a:t>
                      </a:r>
                      <a:endParaRPr kumimoji="0" lang="en-US" sz="1400" b="1" i="0" u="none" strike="noStrike" kern="1200" cap="none" spc="0" normalizeH="0" baseline="0" noProof="0" dirty="0">
                        <a:ln>
                          <a:noFill/>
                        </a:ln>
                        <a:solidFill>
                          <a:srgbClr val="000000"/>
                        </a:solidFill>
                        <a:effectLst/>
                        <a:uLnTx/>
                        <a:uFillTx/>
                        <a:latin typeface="calibri"/>
                        <a:ea typeface="+mn-ea"/>
                        <a:cs typeface="Arial" panose="020B0604020202020204" pitchFamily="34" charset="0"/>
                      </a:endParaRPr>
                    </a:p>
                  </a:txBody>
                  <a:tcPr marL="0"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rPr>
                        <a:t>Text</a:t>
                      </a:r>
                    </a:p>
                  </a:txBody>
                  <a:tcPr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Text</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a:txBody>
                  <a:tcPr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rPr>
                        <a:t>Text</a:t>
                      </a:r>
                    </a:p>
                  </a:txBody>
                  <a:tcPr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Text</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a:txBody>
                  <a:tcPr marR="0"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3164841"/>
                  </a:ext>
                </a:extLst>
              </a:tr>
              <a:tr h="4671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calibri"/>
                          <a:ea typeface="+mn-ea"/>
                          <a:cs typeface="Arial" panose="020B0604020202020204" pitchFamily="34" charset="0"/>
                        </a:rPr>
                        <a:t>Text</a:t>
                      </a:r>
                      <a:endParaRPr kumimoji="0" lang="en-US" sz="1400" b="1" i="0" u="none" strike="noStrike" kern="1200" cap="none" spc="0" normalizeH="0" baseline="0" noProof="0" dirty="0">
                        <a:ln>
                          <a:noFill/>
                        </a:ln>
                        <a:solidFill>
                          <a:srgbClr val="000000"/>
                        </a:solidFill>
                        <a:effectLst/>
                        <a:uLnTx/>
                        <a:uFillTx/>
                        <a:latin typeface="calibri"/>
                        <a:ea typeface="+mn-ea"/>
                        <a:cs typeface="Arial" panose="020B0604020202020204" pitchFamily="34" charset="0"/>
                      </a:endParaRPr>
                    </a:p>
                  </a:txBody>
                  <a:tcPr marL="0" marT="91440">
                    <a:lnL w="12700" cmpd="sng">
                      <a:noFill/>
                    </a:lnL>
                    <a:lnR w="6350" cap="flat" cmpd="sng" algn="ctr">
                      <a:noFill/>
                      <a:prstDash val="solid"/>
                      <a:round/>
                      <a:headEnd type="none" w="med" len="med"/>
                      <a:tailEnd type="none" w="med" len="med"/>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rPr>
                        <a:t>Text</a:t>
                      </a:r>
                    </a:p>
                  </a:txBody>
                  <a:tcPr marT="9144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Text</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a:txBody>
                  <a:tcPr marT="9144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rPr>
                        <a:t>Text</a:t>
                      </a:r>
                    </a:p>
                  </a:txBody>
                  <a:tcPr marT="9144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Text</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a:txBody>
                  <a:tcPr marR="0" marT="91440">
                    <a:lnL w="6350" cap="flat" cmpd="sng" algn="ctr">
                      <a:noFill/>
                      <a:prstDash val="solid"/>
                      <a:round/>
                      <a:headEnd type="none" w="med" len="med"/>
                      <a:tailEnd type="none" w="med" len="med"/>
                    </a:lnL>
                    <a:lnR w="12700" cmpd="sng">
                      <a:noFill/>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1847760"/>
                  </a:ext>
                </a:extLst>
              </a:tr>
              <a:tr h="4671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calibri"/>
                          <a:ea typeface="+mn-ea"/>
                          <a:cs typeface="Arial" panose="020B0604020202020204" pitchFamily="34" charset="0"/>
                        </a:rPr>
                        <a:t>Text</a:t>
                      </a:r>
                      <a:endParaRPr kumimoji="0" lang="en-US" sz="1400" b="1" i="0" u="none" strike="noStrike" kern="1200" cap="none" spc="0" normalizeH="0" baseline="0" noProof="0" dirty="0">
                        <a:ln>
                          <a:noFill/>
                        </a:ln>
                        <a:solidFill>
                          <a:srgbClr val="000000"/>
                        </a:solidFill>
                        <a:effectLst/>
                        <a:uLnTx/>
                        <a:uFillTx/>
                        <a:latin typeface="calibri"/>
                        <a:ea typeface="+mn-ea"/>
                        <a:cs typeface="Arial" panose="020B0604020202020204" pitchFamily="34" charset="0"/>
                      </a:endParaRPr>
                    </a:p>
                  </a:txBody>
                  <a:tcPr marL="0"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rPr>
                        <a:t>Text</a:t>
                      </a:r>
                    </a:p>
                  </a:txBody>
                  <a:tcPr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rPr>
                        <a:t>Text</a:t>
                      </a:r>
                    </a:p>
                  </a:txBody>
                  <a:tcPr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Text</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a:txBody>
                  <a:tcPr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rPr>
                        <a:t>Text</a:t>
                      </a:r>
                    </a:p>
                  </a:txBody>
                  <a:tcPr marR="0"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7544155"/>
                  </a:ext>
                </a:extLst>
              </a:tr>
              <a:tr h="4671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calibri"/>
                          <a:ea typeface="+mn-ea"/>
                          <a:cs typeface="Arial" panose="020B0604020202020204" pitchFamily="34" charset="0"/>
                        </a:rPr>
                        <a:t>Text</a:t>
                      </a:r>
                      <a:endParaRPr kumimoji="0" lang="en-US" sz="1400" b="1" i="0" u="none" strike="noStrike" kern="1200" cap="none" spc="0" normalizeH="0" baseline="0" noProof="0" dirty="0">
                        <a:ln>
                          <a:noFill/>
                        </a:ln>
                        <a:solidFill>
                          <a:srgbClr val="000000"/>
                        </a:solidFill>
                        <a:effectLst/>
                        <a:uLnTx/>
                        <a:uFillTx/>
                        <a:latin typeface="calibri"/>
                        <a:ea typeface="+mn-ea"/>
                        <a:cs typeface="Arial" panose="020B0604020202020204" pitchFamily="34" charset="0"/>
                      </a:endParaRPr>
                    </a:p>
                  </a:txBody>
                  <a:tcPr marL="0"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Text</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a:txBody>
                  <a:tcPr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Text</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a:txBody>
                  <a:tcPr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Text</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a:txBody>
                  <a:tcPr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rPr>
                        <a:t>Text</a:t>
                      </a:r>
                    </a:p>
                  </a:txBody>
                  <a:tcPr marR="0"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solidFill>
                        <a:srgbClr val="B3B3B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0480881"/>
                  </a:ext>
                </a:extLst>
              </a:tr>
              <a:tr h="4671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a:ea typeface="+mn-ea"/>
                          <a:cs typeface="Arial" panose="020B0604020202020204" pitchFamily="34" charset="0"/>
                        </a:rPr>
                        <a:t>Text</a:t>
                      </a:r>
                    </a:p>
                  </a:txBody>
                  <a:tcPr marL="0"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rPr>
                        <a:t>Text</a:t>
                      </a:r>
                    </a:p>
                  </a:txBody>
                  <a:tcPr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Text</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a:txBody>
                  <a:tcPr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Text</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endParaRPr>
                    </a:p>
                  </a:txBody>
                  <a:tcPr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Arial" panose="020B0604020202020204" pitchFamily="34" charset="0"/>
                        </a:rPr>
                        <a:t>Text</a:t>
                      </a:r>
                    </a:p>
                  </a:txBody>
                  <a:tcPr marR="0" marT="91440">
                    <a:lnL w="12700" cmpd="sng">
                      <a:noFill/>
                    </a:lnL>
                    <a:lnR w="12700" cmpd="sng">
                      <a:noFill/>
                    </a:lnR>
                    <a:lnT w="6350" cap="flat" cmpd="sng" algn="ctr">
                      <a:solidFill>
                        <a:srgbClr val="B3B3B3"/>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831383"/>
                  </a:ext>
                </a:extLst>
              </a:tr>
            </a:tbl>
          </a:graphicData>
        </a:graphic>
      </p:graphicFrame>
      <p:sp>
        <p:nvSpPr>
          <p:cNvPr id="26" name="TextBox 25">
            <a:extLst>
              <a:ext uri="{FF2B5EF4-FFF2-40B4-BE49-F238E27FC236}">
                <a16:creationId xmlns:a16="http://schemas.microsoft.com/office/drawing/2014/main" id="{86FC8CA7-6200-9A5E-1C09-D6AE3388512D}"/>
              </a:ext>
            </a:extLst>
          </p:cNvPr>
          <p:cNvSpPr txBox="1"/>
          <p:nvPr/>
        </p:nvSpPr>
        <p:spPr>
          <a:xfrm>
            <a:off x="6489937" y="1864327"/>
            <a:ext cx="5147315" cy="246221"/>
          </a:xfrm>
          <a:prstGeom prst="rect">
            <a:avLst/>
          </a:prstGeom>
          <a:noFill/>
          <a:ln>
            <a:noFill/>
            <a:miter lim="800000"/>
          </a:ln>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noProof="0" dirty="0">
                <a:ln>
                  <a:noFill/>
                </a:ln>
                <a:solidFill>
                  <a:schemeClr val="bg2"/>
                </a:solidFill>
                <a:effectLst/>
                <a:uLnTx/>
                <a:uFillTx/>
                <a:ea typeface="+mn-ea"/>
                <a:cs typeface="Arial" panose="020B0604020202020204" pitchFamily="34" charset="0"/>
              </a:rPr>
              <a:t>Lorem Ipsum</a:t>
            </a:r>
          </a:p>
        </p:txBody>
      </p:sp>
    </p:spTree>
    <p:extLst>
      <p:ext uri="{BB962C8B-B14F-4D97-AF65-F5344CB8AC3E}">
        <p14:creationId xmlns:p14="http://schemas.microsoft.com/office/powerpoint/2010/main" val="1622436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aphicFrame>
        <p:nvGraphicFramePr>
          <p:cNvPr id="6" name="Chart 5">
            <a:extLst>
              <a:ext uri="{FF2B5EF4-FFF2-40B4-BE49-F238E27FC236}">
                <a16:creationId xmlns:a16="http://schemas.microsoft.com/office/drawing/2014/main" id="{E12B0EAE-D0E1-7698-C723-9608EDEE5AB4}"/>
              </a:ext>
            </a:extLst>
          </p:cNvPr>
          <p:cNvGraphicFramePr/>
          <p:nvPr>
            <p:extLst>
              <p:ext uri="{D42A27DB-BD31-4B8C-83A1-F6EECF244321}">
                <p14:modId xmlns:p14="http://schemas.microsoft.com/office/powerpoint/2010/main" val="168578214"/>
              </p:ext>
            </p:extLst>
          </p:nvPr>
        </p:nvGraphicFramePr>
        <p:xfrm>
          <a:off x="789780" y="2600279"/>
          <a:ext cx="5047782" cy="3133771"/>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4D8506E7-FC05-527D-39A1-FF7BCF783A1D}"/>
              </a:ext>
            </a:extLst>
          </p:cNvPr>
          <p:cNvSpPr txBox="1"/>
          <p:nvPr/>
        </p:nvSpPr>
        <p:spPr>
          <a:xfrm>
            <a:off x="1992482" y="1961712"/>
            <a:ext cx="2642377" cy="506292"/>
          </a:xfrm>
          <a:prstGeom prst="rect">
            <a:avLst/>
          </a:prstGeom>
          <a:noFill/>
        </p:spPr>
        <p:txBody>
          <a:bodyPr vert="horz" wrap="square" rtlCol="0">
            <a:spAutoFit/>
          </a:bodyPr>
          <a:lstStyle/>
          <a:p>
            <a:pPr algn="ctr">
              <a:lnSpc>
                <a:spcPct val="150000"/>
              </a:lnSpc>
            </a:pPr>
            <a:r>
              <a:rPr lang="en-US" sz="2000" dirty="0">
                <a:solidFill>
                  <a:schemeClr val="bg2"/>
                </a:solidFill>
                <a:latin typeface="Calibri" panose="020F0502020204030204" pitchFamily="34" charset="0"/>
                <a:cs typeface="Calibri" panose="020F0502020204030204" pitchFamily="34" charset="0"/>
              </a:rPr>
              <a:t>Lorem Ipsum Vitae</a:t>
            </a:r>
          </a:p>
        </p:txBody>
      </p:sp>
      <p:sp>
        <p:nvSpPr>
          <p:cNvPr id="17" name="TextBox 16">
            <a:extLst>
              <a:ext uri="{FF2B5EF4-FFF2-40B4-BE49-F238E27FC236}">
                <a16:creationId xmlns:a16="http://schemas.microsoft.com/office/drawing/2014/main" id="{4A20B9AB-BC9B-E3E2-3165-67E6B3D25676}"/>
              </a:ext>
            </a:extLst>
          </p:cNvPr>
          <p:cNvSpPr txBox="1"/>
          <p:nvPr/>
        </p:nvSpPr>
        <p:spPr>
          <a:xfrm>
            <a:off x="2734920" y="3045114"/>
            <a:ext cx="722078" cy="340734"/>
          </a:xfrm>
          <a:prstGeom prst="rect">
            <a:avLst/>
          </a:prstGeom>
          <a:noFill/>
        </p:spPr>
        <p:txBody>
          <a:bodyPr vert="horz" wrap="square" rtlCol="0">
            <a:spAutoFit/>
          </a:bodyPr>
          <a:lstStyle/>
          <a:p>
            <a:pPr algn="ctr">
              <a:lnSpc>
                <a:spcPct val="150000"/>
              </a:lnSpc>
            </a:pPr>
            <a:r>
              <a:rPr lang="en-US" sz="1200" dirty="0">
                <a:solidFill>
                  <a:schemeClr val="bg2"/>
                </a:solidFill>
                <a:latin typeface="Calibri" panose="020F0502020204030204" pitchFamily="34" charset="0"/>
                <a:cs typeface="Calibri" panose="020F0502020204030204" pitchFamily="34" charset="0"/>
              </a:rPr>
              <a:t>XX</a:t>
            </a:r>
          </a:p>
        </p:txBody>
      </p:sp>
      <p:sp>
        <p:nvSpPr>
          <p:cNvPr id="18" name="TextBox 17">
            <a:extLst>
              <a:ext uri="{FF2B5EF4-FFF2-40B4-BE49-F238E27FC236}">
                <a16:creationId xmlns:a16="http://schemas.microsoft.com/office/drawing/2014/main" id="{9D89073B-AFE2-EBBF-F9C6-020B4066ED9B}"/>
              </a:ext>
            </a:extLst>
          </p:cNvPr>
          <p:cNvSpPr txBox="1"/>
          <p:nvPr/>
        </p:nvSpPr>
        <p:spPr>
          <a:xfrm>
            <a:off x="2199717" y="3301371"/>
            <a:ext cx="722078" cy="340734"/>
          </a:xfrm>
          <a:prstGeom prst="rect">
            <a:avLst/>
          </a:prstGeom>
          <a:noFill/>
        </p:spPr>
        <p:txBody>
          <a:bodyPr vert="horz" wrap="square" rtlCol="0">
            <a:spAutoFit/>
          </a:bodyPr>
          <a:lstStyle/>
          <a:p>
            <a:pPr algn="ctr">
              <a:lnSpc>
                <a:spcPct val="150000"/>
              </a:lnSpc>
            </a:pPr>
            <a:r>
              <a:rPr lang="en-US" sz="1200" dirty="0">
                <a:solidFill>
                  <a:schemeClr val="bg2"/>
                </a:solidFill>
                <a:latin typeface="Calibri" panose="020F0502020204030204" pitchFamily="34" charset="0"/>
                <a:cs typeface="Calibri" panose="020F0502020204030204" pitchFamily="34" charset="0"/>
              </a:rPr>
              <a:t>XX</a:t>
            </a:r>
          </a:p>
        </p:txBody>
      </p:sp>
      <p:sp>
        <p:nvSpPr>
          <p:cNvPr id="19" name="TextBox 18">
            <a:extLst>
              <a:ext uri="{FF2B5EF4-FFF2-40B4-BE49-F238E27FC236}">
                <a16:creationId xmlns:a16="http://schemas.microsoft.com/office/drawing/2014/main" id="{21B70329-C842-A371-82EC-DFC82E769CB2}"/>
              </a:ext>
            </a:extLst>
          </p:cNvPr>
          <p:cNvSpPr txBox="1"/>
          <p:nvPr/>
        </p:nvSpPr>
        <p:spPr>
          <a:xfrm>
            <a:off x="2102951" y="4322636"/>
            <a:ext cx="722078" cy="340734"/>
          </a:xfrm>
          <a:prstGeom prst="rect">
            <a:avLst/>
          </a:prstGeom>
          <a:noFill/>
        </p:spPr>
        <p:txBody>
          <a:bodyPr vert="horz" wrap="square" rtlCol="0">
            <a:spAutoFit/>
          </a:bodyPr>
          <a:lstStyle/>
          <a:p>
            <a:pPr algn="ctr">
              <a:lnSpc>
                <a:spcPct val="150000"/>
              </a:lnSpc>
            </a:pPr>
            <a:r>
              <a:rPr lang="en-US" sz="1200" dirty="0">
                <a:solidFill>
                  <a:schemeClr val="bg2"/>
                </a:solidFill>
                <a:latin typeface="Calibri" panose="020F0502020204030204" pitchFamily="34" charset="0"/>
                <a:cs typeface="Calibri" panose="020F0502020204030204" pitchFamily="34" charset="0"/>
              </a:rPr>
              <a:t>XX</a:t>
            </a:r>
          </a:p>
        </p:txBody>
      </p:sp>
      <p:sp>
        <p:nvSpPr>
          <p:cNvPr id="20" name="TextBox 19">
            <a:extLst>
              <a:ext uri="{FF2B5EF4-FFF2-40B4-BE49-F238E27FC236}">
                <a16:creationId xmlns:a16="http://schemas.microsoft.com/office/drawing/2014/main" id="{6B3DC7D6-F3BC-88DD-5F9F-90E28AB8E7A5}"/>
              </a:ext>
            </a:extLst>
          </p:cNvPr>
          <p:cNvSpPr txBox="1"/>
          <p:nvPr/>
        </p:nvSpPr>
        <p:spPr>
          <a:xfrm>
            <a:off x="3720685" y="4167163"/>
            <a:ext cx="722078" cy="340734"/>
          </a:xfrm>
          <a:prstGeom prst="rect">
            <a:avLst/>
          </a:prstGeom>
          <a:noFill/>
        </p:spPr>
        <p:txBody>
          <a:bodyPr vert="horz" wrap="square" rtlCol="0">
            <a:spAutoFit/>
          </a:bodyPr>
          <a:lstStyle/>
          <a:p>
            <a:pPr algn="ctr">
              <a:lnSpc>
                <a:spcPct val="150000"/>
              </a:lnSpc>
            </a:pPr>
            <a:r>
              <a:rPr lang="en-US" sz="1200" dirty="0">
                <a:solidFill>
                  <a:schemeClr val="bg2"/>
                </a:solidFill>
                <a:latin typeface="Calibri" panose="020F0502020204030204" pitchFamily="34" charset="0"/>
                <a:cs typeface="Calibri" panose="020F0502020204030204" pitchFamily="34" charset="0"/>
              </a:rPr>
              <a:t>XX</a:t>
            </a:r>
          </a:p>
        </p:txBody>
      </p:sp>
      <p:graphicFrame>
        <p:nvGraphicFramePr>
          <p:cNvPr id="28" name="Chart 27">
            <a:extLst>
              <a:ext uri="{FF2B5EF4-FFF2-40B4-BE49-F238E27FC236}">
                <a16:creationId xmlns:a16="http://schemas.microsoft.com/office/drawing/2014/main" id="{0FE9778B-594B-0D81-AC6C-9735B11FC422}"/>
              </a:ext>
            </a:extLst>
          </p:cNvPr>
          <p:cNvGraphicFramePr/>
          <p:nvPr>
            <p:extLst>
              <p:ext uri="{D42A27DB-BD31-4B8C-83A1-F6EECF244321}">
                <p14:modId xmlns:p14="http://schemas.microsoft.com/office/powerpoint/2010/main" val="168578214"/>
              </p:ext>
            </p:extLst>
          </p:nvPr>
        </p:nvGraphicFramePr>
        <p:xfrm>
          <a:off x="6354430" y="2601686"/>
          <a:ext cx="5047782" cy="3133771"/>
        </p:xfrm>
        <a:graphic>
          <a:graphicData uri="http://schemas.openxmlformats.org/drawingml/2006/chart">
            <c:chart xmlns:c="http://schemas.openxmlformats.org/drawingml/2006/chart" xmlns:r="http://schemas.openxmlformats.org/officeDocument/2006/relationships" r:id="rId5"/>
          </a:graphicData>
        </a:graphic>
      </p:graphicFrame>
      <p:sp>
        <p:nvSpPr>
          <p:cNvPr id="29" name="TextBox 28">
            <a:extLst>
              <a:ext uri="{FF2B5EF4-FFF2-40B4-BE49-F238E27FC236}">
                <a16:creationId xmlns:a16="http://schemas.microsoft.com/office/drawing/2014/main" id="{3D11E93C-26C1-0BE8-18B0-9AF4806CBD91}"/>
              </a:ext>
            </a:extLst>
          </p:cNvPr>
          <p:cNvSpPr txBox="1"/>
          <p:nvPr/>
        </p:nvSpPr>
        <p:spPr>
          <a:xfrm>
            <a:off x="7557132" y="1963119"/>
            <a:ext cx="2642377" cy="506292"/>
          </a:xfrm>
          <a:prstGeom prst="rect">
            <a:avLst/>
          </a:prstGeom>
          <a:noFill/>
        </p:spPr>
        <p:txBody>
          <a:bodyPr vert="horz" wrap="square" rtlCol="0">
            <a:spAutoFit/>
          </a:bodyPr>
          <a:lstStyle/>
          <a:p>
            <a:pPr algn="ctr">
              <a:lnSpc>
                <a:spcPct val="150000"/>
              </a:lnSpc>
            </a:pPr>
            <a:r>
              <a:rPr lang="en-US" sz="2000" dirty="0">
                <a:solidFill>
                  <a:schemeClr val="bg2"/>
                </a:solidFill>
                <a:latin typeface="Calibri" panose="020F0502020204030204" pitchFamily="34" charset="0"/>
                <a:cs typeface="Calibri" panose="020F0502020204030204" pitchFamily="34" charset="0"/>
              </a:rPr>
              <a:t>Lorem Ipsum Vitae</a:t>
            </a:r>
          </a:p>
        </p:txBody>
      </p:sp>
      <p:sp>
        <p:nvSpPr>
          <p:cNvPr id="30" name="TextBox 29">
            <a:extLst>
              <a:ext uri="{FF2B5EF4-FFF2-40B4-BE49-F238E27FC236}">
                <a16:creationId xmlns:a16="http://schemas.microsoft.com/office/drawing/2014/main" id="{9B77DC90-C47A-950C-A9BA-E3CDE29B69FF}"/>
              </a:ext>
            </a:extLst>
          </p:cNvPr>
          <p:cNvSpPr txBox="1"/>
          <p:nvPr/>
        </p:nvSpPr>
        <p:spPr>
          <a:xfrm>
            <a:off x="8299570" y="3046521"/>
            <a:ext cx="722078" cy="340734"/>
          </a:xfrm>
          <a:prstGeom prst="rect">
            <a:avLst/>
          </a:prstGeom>
          <a:noFill/>
        </p:spPr>
        <p:txBody>
          <a:bodyPr vert="horz" wrap="square" rtlCol="0">
            <a:spAutoFit/>
          </a:bodyPr>
          <a:lstStyle/>
          <a:p>
            <a:pPr algn="ctr">
              <a:lnSpc>
                <a:spcPct val="150000"/>
              </a:lnSpc>
            </a:pPr>
            <a:r>
              <a:rPr lang="en-US" sz="1200" dirty="0">
                <a:solidFill>
                  <a:schemeClr val="bg2"/>
                </a:solidFill>
                <a:latin typeface="Calibri" panose="020F0502020204030204" pitchFamily="34" charset="0"/>
                <a:cs typeface="Calibri" panose="020F0502020204030204" pitchFamily="34" charset="0"/>
              </a:rPr>
              <a:t>XX</a:t>
            </a:r>
          </a:p>
        </p:txBody>
      </p:sp>
      <p:sp>
        <p:nvSpPr>
          <p:cNvPr id="31" name="TextBox 30">
            <a:extLst>
              <a:ext uri="{FF2B5EF4-FFF2-40B4-BE49-F238E27FC236}">
                <a16:creationId xmlns:a16="http://schemas.microsoft.com/office/drawing/2014/main" id="{57F7A131-F905-D02C-ECBE-286136D3B94E}"/>
              </a:ext>
            </a:extLst>
          </p:cNvPr>
          <p:cNvSpPr txBox="1"/>
          <p:nvPr/>
        </p:nvSpPr>
        <p:spPr>
          <a:xfrm>
            <a:off x="7764367" y="3302778"/>
            <a:ext cx="722078" cy="340734"/>
          </a:xfrm>
          <a:prstGeom prst="rect">
            <a:avLst/>
          </a:prstGeom>
          <a:noFill/>
        </p:spPr>
        <p:txBody>
          <a:bodyPr vert="horz" wrap="square" rtlCol="0">
            <a:spAutoFit/>
          </a:bodyPr>
          <a:lstStyle/>
          <a:p>
            <a:pPr algn="ctr">
              <a:lnSpc>
                <a:spcPct val="150000"/>
              </a:lnSpc>
            </a:pPr>
            <a:r>
              <a:rPr lang="en-US" sz="1200" dirty="0">
                <a:solidFill>
                  <a:schemeClr val="bg2"/>
                </a:solidFill>
                <a:latin typeface="Calibri" panose="020F0502020204030204" pitchFamily="34" charset="0"/>
                <a:cs typeface="Calibri" panose="020F0502020204030204" pitchFamily="34" charset="0"/>
              </a:rPr>
              <a:t>XX</a:t>
            </a:r>
          </a:p>
        </p:txBody>
      </p:sp>
      <p:sp>
        <p:nvSpPr>
          <p:cNvPr id="33" name="TextBox 32">
            <a:extLst>
              <a:ext uri="{FF2B5EF4-FFF2-40B4-BE49-F238E27FC236}">
                <a16:creationId xmlns:a16="http://schemas.microsoft.com/office/drawing/2014/main" id="{D3AD21EF-A761-D714-EF12-AEA0894AE532}"/>
              </a:ext>
            </a:extLst>
          </p:cNvPr>
          <p:cNvSpPr txBox="1"/>
          <p:nvPr/>
        </p:nvSpPr>
        <p:spPr>
          <a:xfrm>
            <a:off x="7667601" y="4324043"/>
            <a:ext cx="722078" cy="340734"/>
          </a:xfrm>
          <a:prstGeom prst="rect">
            <a:avLst/>
          </a:prstGeom>
          <a:noFill/>
        </p:spPr>
        <p:txBody>
          <a:bodyPr vert="horz" wrap="square" rtlCol="0">
            <a:spAutoFit/>
          </a:bodyPr>
          <a:lstStyle/>
          <a:p>
            <a:pPr algn="ctr">
              <a:lnSpc>
                <a:spcPct val="150000"/>
              </a:lnSpc>
            </a:pPr>
            <a:r>
              <a:rPr lang="en-US" sz="1200" dirty="0">
                <a:solidFill>
                  <a:schemeClr val="bg2"/>
                </a:solidFill>
                <a:latin typeface="Calibri" panose="020F0502020204030204" pitchFamily="34" charset="0"/>
                <a:cs typeface="Calibri" panose="020F0502020204030204" pitchFamily="34" charset="0"/>
              </a:rPr>
              <a:t>XX</a:t>
            </a:r>
          </a:p>
        </p:txBody>
      </p:sp>
      <p:sp>
        <p:nvSpPr>
          <p:cNvPr id="34" name="TextBox 33">
            <a:extLst>
              <a:ext uri="{FF2B5EF4-FFF2-40B4-BE49-F238E27FC236}">
                <a16:creationId xmlns:a16="http://schemas.microsoft.com/office/drawing/2014/main" id="{35F47AE6-BD79-87BA-799A-E8968FC2D8C7}"/>
              </a:ext>
            </a:extLst>
          </p:cNvPr>
          <p:cNvSpPr txBox="1"/>
          <p:nvPr/>
        </p:nvSpPr>
        <p:spPr>
          <a:xfrm>
            <a:off x="9285335" y="4168570"/>
            <a:ext cx="722078" cy="340734"/>
          </a:xfrm>
          <a:prstGeom prst="rect">
            <a:avLst/>
          </a:prstGeom>
          <a:noFill/>
        </p:spPr>
        <p:txBody>
          <a:bodyPr vert="horz" wrap="square" rtlCol="0">
            <a:spAutoFit/>
          </a:bodyPr>
          <a:lstStyle/>
          <a:p>
            <a:pPr algn="ctr">
              <a:lnSpc>
                <a:spcPct val="150000"/>
              </a:lnSpc>
            </a:pPr>
            <a:r>
              <a:rPr lang="en-US" sz="1200" dirty="0">
                <a:solidFill>
                  <a:schemeClr val="bg2"/>
                </a:solidFill>
                <a:latin typeface="Calibri" panose="020F0502020204030204" pitchFamily="34" charset="0"/>
                <a:cs typeface="Calibri" panose="020F0502020204030204" pitchFamily="34" charset="0"/>
              </a:rPr>
              <a:t>XX</a:t>
            </a:r>
          </a:p>
        </p:txBody>
      </p:sp>
      <p:cxnSp>
        <p:nvCxnSpPr>
          <p:cNvPr id="37" name="Straight Connector 36">
            <a:extLst>
              <a:ext uri="{FF2B5EF4-FFF2-40B4-BE49-F238E27FC236}">
                <a16:creationId xmlns:a16="http://schemas.microsoft.com/office/drawing/2014/main" id="{52EDA494-53AE-79C7-D491-2DFEA012C836}"/>
              </a:ext>
            </a:extLst>
          </p:cNvPr>
          <p:cNvCxnSpPr>
            <a:cxnSpLocks/>
            <a:stCxn id="33" idx="1"/>
            <a:endCxn id="38" idx="0"/>
          </p:cNvCxnSpPr>
          <p:nvPr/>
        </p:nvCxnSpPr>
        <p:spPr>
          <a:xfrm flipH="1">
            <a:off x="6095996" y="4494410"/>
            <a:ext cx="1571605" cy="62190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549C6EF-8022-522A-F5A1-E7F831E1D5E2}"/>
              </a:ext>
            </a:extLst>
          </p:cNvPr>
          <p:cNvSpPr txBox="1"/>
          <p:nvPr/>
        </p:nvSpPr>
        <p:spPr>
          <a:xfrm>
            <a:off x="5060625" y="5116317"/>
            <a:ext cx="2070741" cy="617733"/>
          </a:xfrm>
          <a:prstGeom prst="rect">
            <a:avLst/>
          </a:prstGeom>
          <a:noFill/>
        </p:spPr>
        <p:txBody>
          <a:bodyPr vert="horz" wrap="square" rtlCol="0">
            <a:spAutoFit/>
          </a:bodyPr>
          <a:lstStyle/>
          <a:p>
            <a:pPr algn="l">
              <a:lnSpc>
                <a:spcPct val="150000"/>
              </a:lnSpc>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a:t>
            </a:r>
            <a:endParaRPr lang="en-US" sz="1200" dirty="0">
              <a:solidFill>
                <a:schemeClr val="bg2"/>
              </a:solidFill>
              <a:latin typeface="Calibri" panose="020F0502020204030204" pitchFamily="34" charset="0"/>
              <a:cs typeface="Calibri" panose="020F0502020204030204" pitchFamily="34" charset="0"/>
            </a:endParaRPr>
          </a:p>
        </p:txBody>
      </p:sp>
      <p:cxnSp>
        <p:nvCxnSpPr>
          <p:cNvPr id="43" name="Straight Connector 42">
            <a:extLst>
              <a:ext uri="{FF2B5EF4-FFF2-40B4-BE49-F238E27FC236}">
                <a16:creationId xmlns:a16="http://schemas.microsoft.com/office/drawing/2014/main" id="{5C13283A-F498-99F6-DC96-4899C5E7BD77}"/>
              </a:ext>
            </a:extLst>
          </p:cNvPr>
          <p:cNvCxnSpPr>
            <a:cxnSpLocks/>
            <a:stCxn id="20" idx="3"/>
            <a:endCxn id="44" idx="2"/>
          </p:cNvCxnSpPr>
          <p:nvPr/>
        </p:nvCxnSpPr>
        <p:spPr>
          <a:xfrm flipV="1">
            <a:off x="4442763" y="3025053"/>
            <a:ext cx="1035371" cy="131247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8B4443E-4B36-2E6B-853E-1898F6287E7B}"/>
              </a:ext>
            </a:extLst>
          </p:cNvPr>
          <p:cNvSpPr txBox="1"/>
          <p:nvPr/>
        </p:nvSpPr>
        <p:spPr>
          <a:xfrm>
            <a:off x="4442763" y="2407320"/>
            <a:ext cx="2070741" cy="617733"/>
          </a:xfrm>
          <a:prstGeom prst="rect">
            <a:avLst/>
          </a:prstGeom>
          <a:noFill/>
        </p:spPr>
        <p:txBody>
          <a:bodyPr vert="horz" wrap="square" rtlCol="0">
            <a:spAutoFit/>
          </a:bodyPr>
          <a:lstStyle/>
          <a:p>
            <a:pPr algn="l">
              <a:lnSpc>
                <a:spcPct val="150000"/>
              </a:lnSpc>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a:t>
            </a:r>
            <a:endParaRPr lang="en-US" sz="1200" dirty="0">
              <a:solidFill>
                <a:schemeClr val="bg2"/>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4287133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aphicFrame>
        <p:nvGraphicFramePr>
          <p:cNvPr id="26" name="Chart 25">
            <a:extLst>
              <a:ext uri="{FF2B5EF4-FFF2-40B4-BE49-F238E27FC236}">
                <a16:creationId xmlns:a16="http://schemas.microsoft.com/office/drawing/2014/main" id="{27F16E4F-6E2A-92CC-25E1-358873606706}"/>
              </a:ext>
            </a:extLst>
          </p:cNvPr>
          <p:cNvGraphicFramePr/>
          <p:nvPr>
            <p:extLst>
              <p:ext uri="{D42A27DB-BD31-4B8C-83A1-F6EECF244321}">
                <p14:modId xmlns:p14="http://schemas.microsoft.com/office/powerpoint/2010/main" val="2706367753"/>
              </p:ext>
            </p:extLst>
          </p:nvPr>
        </p:nvGraphicFramePr>
        <p:xfrm>
          <a:off x="554732" y="1801055"/>
          <a:ext cx="6892617" cy="4269073"/>
        </p:xfrm>
        <a:graphic>
          <a:graphicData uri="http://schemas.openxmlformats.org/drawingml/2006/chart">
            <c:chart xmlns:c="http://schemas.openxmlformats.org/drawingml/2006/chart" xmlns:r="http://schemas.openxmlformats.org/officeDocument/2006/relationships" r:id="rId4"/>
          </a:graphicData>
        </a:graphic>
      </p:graphicFrame>
      <p:cxnSp>
        <p:nvCxnSpPr>
          <p:cNvPr id="3" name="Straight Arrow Connector 2">
            <a:extLst>
              <a:ext uri="{FF2B5EF4-FFF2-40B4-BE49-F238E27FC236}">
                <a16:creationId xmlns:a16="http://schemas.microsoft.com/office/drawing/2014/main" id="{5E32A7F6-0F93-8C91-C8FD-1FB78B4F6AE9}"/>
              </a:ext>
            </a:extLst>
          </p:cNvPr>
          <p:cNvCxnSpPr/>
          <p:nvPr/>
        </p:nvCxnSpPr>
        <p:spPr>
          <a:xfrm>
            <a:off x="7619665" y="1801055"/>
            <a:ext cx="0" cy="4269073"/>
          </a:xfrm>
          <a:prstGeom prst="straightConnector1">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5FEE861-9EF6-F034-1B6D-712812A5D251}"/>
              </a:ext>
            </a:extLst>
          </p:cNvPr>
          <p:cNvSpPr txBox="1"/>
          <p:nvPr/>
        </p:nvSpPr>
        <p:spPr>
          <a:xfrm>
            <a:off x="7791980" y="1801055"/>
            <a:ext cx="3845274" cy="4401205"/>
          </a:xfrm>
          <a:prstGeom prst="rect">
            <a:avLst/>
          </a:prstGeom>
          <a:noFill/>
        </p:spPr>
        <p:txBody>
          <a:bodyPr vert="horz" wrap="square" rtlCol="0">
            <a:spAutoFit/>
          </a:bodyPr>
          <a:lstStyle/>
          <a:p>
            <a:pPr marL="285750" indent="-285750">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a:p>
            <a:pPr marL="285750" indent="-285750">
              <a:buFont typeface="Arial" panose="020B0604020202020204" pitchFamily="34" charset="0"/>
              <a:buChar char="•"/>
              <a:defRPr/>
            </a:pPr>
            <a:endParaRPr lang="en-US" sz="1400" dirty="0">
              <a:solidFill>
                <a:srgbClr val="000000"/>
              </a:solidFill>
              <a:latin typeface="Calibri" panose="020F0502020204030204" pitchFamily="34" charset="0"/>
            </a:endParaRPr>
          </a:p>
          <a:p>
            <a:pPr marL="285750" indent="-285750">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Etiam vitae quam quis leo pulvinar lacinia at quis odio. Nullam sed nisi fringilla, faucibus risus quis. </a:t>
            </a:r>
          </a:p>
          <a:p>
            <a:pPr marL="285750" indent="-285750">
              <a:buFont typeface="Arial" panose="020B0604020202020204" pitchFamily="34" charset="0"/>
              <a:buChar char="•"/>
              <a:defRPr/>
            </a:pPr>
            <a:endParaRPr lang="en-US" sz="1400" dirty="0">
              <a:solidFill>
                <a:srgbClr val="000000"/>
              </a:solidFill>
              <a:latin typeface="Calibri" panose="020F0502020204030204" pitchFamily="34" charset="0"/>
            </a:endParaRPr>
          </a:p>
          <a:p>
            <a:pPr marL="285750" indent="-285750">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a:p>
            <a:pPr marL="285750" indent="-285750">
              <a:buFont typeface="Arial" panose="020B0604020202020204" pitchFamily="34" charset="0"/>
              <a:buChar char="•"/>
              <a:defRPr/>
            </a:pPr>
            <a:endParaRPr lang="en-US" sz="1400" dirty="0">
              <a:solidFill>
                <a:srgbClr val="000000"/>
              </a:solidFill>
              <a:latin typeface="Calibri" panose="020F0502020204030204" pitchFamily="34" charset="0"/>
            </a:endParaRPr>
          </a:p>
          <a:p>
            <a:pPr marL="285750" indent="-285750">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Etiam vitae quam quis leo pulvinar lacinia at quis odio. Nullam sed nisi fringilla, faucibus risus quis. </a:t>
            </a:r>
          </a:p>
          <a:p>
            <a:pPr marL="285750" indent="-285750">
              <a:buFont typeface="Arial" panose="020B0604020202020204" pitchFamily="34" charset="0"/>
              <a:buChar char="•"/>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Tree>
    <p:custDataLst>
      <p:tags r:id="rId1"/>
    </p:custDataLst>
    <p:extLst>
      <p:ext uri="{BB962C8B-B14F-4D97-AF65-F5344CB8AC3E}">
        <p14:creationId xmlns:p14="http://schemas.microsoft.com/office/powerpoint/2010/main" val="896274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3" name="Rounded Rectangle">
            <a:extLst>
              <a:ext uri="{FF2B5EF4-FFF2-40B4-BE49-F238E27FC236}">
                <a16:creationId xmlns:a16="http://schemas.microsoft.com/office/drawing/2014/main" id="{CCBB3503-485C-7F73-8182-160D3EE74D38}"/>
              </a:ext>
            </a:extLst>
          </p:cNvPr>
          <p:cNvSpPr/>
          <p:nvPr/>
        </p:nvSpPr>
        <p:spPr>
          <a:xfrm>
            <a:off x="733307" y="1854063"/>
            <a:ext cx="4252462" cy="4012398"/>
          </a:xfrm>
          <a:prstGeom prst="roundRect">
            <a:avLst>
              <a:gd name="adj" fmla="val 4180"/>
            </a:avLst>
          </a:prstGeom>
          <a:solidFill>
            <a:schemeClr val="bg1"/>
          </a:solidFill>
          <a:ln w="12700">
            <a:miter lim="400000"/>
          </a:ln>
          <a:effectLst>
            <a:outerShdw blurRad="139700" dist="50800" dir="2700000" sx="101000" sy="101000" algn="tl" rotWithShape="0">
              <a:prstClr val="black">
                <a:alpha val="16000"/>
              </a:prstClr>
            </a:outerShdw>
          </a:effectLst>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1200" b="0" i="0" u="none" strike="noStrike" kern="0" cap="none" spc="0" normalizeH="0" baseline="0" noProof="0">
              <a:ln>
                <a:noFill/>
              </a:ln>
              <a:solidFill>
                <a:schemeClr val="bg2"/>
              </a:solidFill>
              <a:effectLst/>
              <a:uLnTx/>
              <a:uFillTx/>
              <a:latin typeface="Calibri" panose="020F0502020204030204" pitchFamily="34" charset="0"/>
              <a:ea typeface="Helvetica Neue Medium"/>
              <a:cs typeface="Helvetica Neue Medium"/>
              <a:sym typeface="Helvetica Neue Medium"/>
            </a:endParaRPr>
          </a:p>
        </p:txBody>
      </p:sp>
      <p:graphicFrame>
        <p:nvGraphicFramePr>
          <p:cNvPr id="8" name="Chart 7">
            <a:extLst>
              <a:ext uri="{FF2B5EF4-FFF2-40B4-BE49-F238E27FC236}">
                <a16:creationId xmlns:a16="http://schemas.microsoft.com/office/drawing/2014/main" id="{78CB94FA-E038-B692-6589-AFA5AAD5430B}"/>
              </a:ext>
            </a:extLst>
          </p:cNvPr>
          <p:cNvGraphicFramePr/>
          <p:nvPr>
            <p:extLst>
              <p:ext uri="{D42A27DB-BD31-4B8C-83A1-F6EECF244321}">
                <p14:modId xmlns:p14="http://schemas.microsoft.com/office/powerpoint/2010/main" val="950041360"/>
              </p:ext>
            </p:extLst>
          </p:nvPr>
        </p:nvGraphicFramePr>
        <p:xfrm>
          <a:off x="969705" y="2871983"/>
          <a:ext cx="3779663" cy="2576889"/>
        </p:xfrm>
        <a:graphic>
          <a:graphicData uri="http://schemas.openxmlformats.org/drawingml/2006/chart">
            <c:chart xmlns:c="http://schemas.openxmlformats.org/drawingml/2006/chart" xmlns:r="http://schemas.openxmlformats.org/officeDocument/2006/relationships" r:id="rId4"/>
          </a:graphicData>
        </a:graphic>
      </p:graphicFrame>
      <p:sp>
        <p:nvSpPr>
          <p:cNvPr id="14" name="Google Shape;200;p28">
            <a:extLst>
              <a:ext uri="{FF2B5EF4-FFF2-40B4-BE49-F238E27FC236}">
                <a16:creationId xmlns:a16="http://schemas.microsoft.com/office/drawing/2014/main" id="{F95D59AD-33C4-57E1-66ED-7A77F639E199}"/>
              </a:ext>
            </a:extLst>
          </p:cNvPr>
          <p:cNvSpPr txBox="1"/>
          <p:nvPr/>
        </p:nvSpPr>
        <p:spPr>
          <a:xfrm>
            <a:off x="1511236" y="2029607"/>
            <a:ext cx="2696600" cy="849574"/>
          </a:xfrm>
          <a:prstGeom prst="rect">
            <a:avLst/>
          </a:prstGeom>
          <a:noFill/>
          <a:ln>
            <a:noFill/>
          </a:ln>
        </p:spPr>
        <p:txBody>
          <a:bodyPr spcFirstLastPara="1" wrap="square" lIns="121900" tIns="121900" rIns="121900" bIns="121900" anchor="ctr" anchorCtr="0">
            <a:noAutofit/>
          </a:bodyPr>
          <a:lstStyle/>
          <a:p>
            <a:pPr algn="ctr">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algn="ctr">
              <a:defRPr/>
            </a:pPr>
            <a:endPar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algn="ct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a:t>
            </a:r>
          </a:p>
        </p:txBody>
      </p:sp>
      <p:sp>
        <p:nvSpPr>
          <p:cNvPr id="15" name="Google Shape;200;p28">
            <a:extLst>
              <a:ext uri="{FF2B5EF4-FFF2-40B4-BE49-F238E27FC236}">
                <a16:creationId xmlns:a16="http://schemas.microsoft.com/office/drawing/2014/main" id="{7204D943-D0F7-FE11-BFE9-6193A1EDF7AA}"/>
              </a:ext>
            </a:extLst>
          </p:cNvPr>
          <p:cNvSpPr txBox="1"/>
          <p:nvPr/>
        </p:nvSpPr>
        <p:spPr>
          <a:xfrm>
            <a:off x="6463721" y="1720897"/>
            <a:ext cx="4994972" cy="874623"/>
          </a:xfrm>
          <a:prstGeom prst="rect">
            <a:avLst/>
          </a:prstGeom>
          <a:noFill/>
          <a:ln>
            <a:noFill/>
          </a:ln>
        </p:spPr>
        <p:txBody>
          <a:bodyPr spcFirstLastPara="1" wrap="square" lIns="121900" tIns="121900" rIns="121900" bIns="121900" anchor="ctr" anchorCtr="0">
            <a:noAutofit/>
          </a:bodyPr>
          <a:lstStyle/>
          <a:p>
            <a:pPr>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p:txBody>
      </p:sp>
      <p:sp>
        <p:nvSpPr>
          <p:cNvPr id="16" name="Google Shape;200;p28">
            <a:extLst>
              <a:ext uri="{FF2B5EF4-FFF2-40B4-BE49-F238E27FC236}">
                <a16:creationId xmlns:a16="http://schemas.microsoft.com/office/drawing/2014/main" id="{F63005BE-536A-99E2-DAC8-AAF664AF9AA0}"/>
              </a:ext>
            </a:extLst>
          </p:cNvPr>
          <p:cNvSpPr txBox="1"/>
          <p:nvPr/>
        </p:nvSpPr>
        <p:spPr>
          <a:xfrm>
            <a:off x="6463721" y="2834932"/>
            <a:ext cx="4994972" cy="874623"/>
          </a:xfrm>
          <a:prstGeom prst="rect">
            <a:avLst/>
          </a:prstGeom>
          <a:noFill/>
          <a:ln>
            <a:noFill/>
          </a:ln>
        </p:spPr>
        <p:txBody>
          <a:bodyPr spcFirstLastPara="1" wrap="square" lIns="121900" tIns="121900" rIns="121900" bIns="121900" anchor="ctr" anchorCtr="0">
            <a:noAutofit/>
          </a:bodyPr>
          <a:lstStyle/>
          <a:p>
            <a:pPr>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p:txBody>
      </p:sp>
      <p:sp>
        <p:nvSpPr>
          <p:cNvPr id="17" name="Google Shape;200;p28">
            <a:extLst>
              <a:ext uri="{FF2B5EF4-FFF2-40B4-BE49-F238E27FC236}">
                <a16:creationId xmlns:a16="http://schemas.microsoft.com/office/drawing/2014/main" id="{546CAF8E-8DFC-4B77-1813-203630091C57}"/>
              </a:ext>
            </a:extLst>
          </p:cNvPr>
          <p:cNvSpPr txBox="1"/>
          <p:nvPr/>
        </p:nvSpPr>
        <p:spPr>
          <a:xfrm>
            <a:off x="6463721" y="3948967"/>
            <a:ext cx="4994972" cy="874623"/>
          </a:xfrm>
          <a:prstGeom prst="rect">
            <a:avLst/>
          </a:prstGeom>
          <a:noFill/>
          <a:ln>
            <a:noFill/>
          </a:ln>
        </p:spPr>
        <p:txBody>
          <a:bodyPr spcFirstLastPara="1" wrap="square" lIns="121900" tIns="121900" rIns="121900" bIns="121900" anchor="ctr" anchorCtr="0">
            <a:noAutofit/>
          </a:bodyPr>
          <a:lstStyle/>
          <a:p>
            <a:pPr>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p:txBody>
      </p:sp>
      <p:sp>
        <p:nvSpPr>
          <p:cNvPr id="18" name="Google Shape;200;p28">
            <a:extLst>
              <a:ext uri="{FF2B5EF4-FFF2-40B4-BE49-F238E27FC236}">
                <a16:creationId xmlns:a16="http://schemas.microsoft.com/office/drawing/2014/main" id="{6EE97E39-1D7A-DD91-0C19-2289092A1ACE}"/>
              </a:ext>
            </a:extLst>
          </p:cNvPr>
          <p:cNvSpPr txBox="1"/>
          <p:nvPr/>
        </p:nvSpPr>
        <p:spPr>
          <a:xfrm>
            <a:off x="6463721" y="5063002"/>
            <a:ext cx="4994972" cy="874623"/>
          </a:xfrm>
          <a:prstGeom prst="rect">
            <a:avLst/>
          </a:prstGeom>
          <a:noFill/>
          <a:ln>
            <a:noFill/>
          </a:ln>
        </p:spPr>
        <p:txBody>
          <a:bodyPr spcFirstLastPara="1" wrap="square" lIns="121900" tIns="121900" rIns="121900" bIns="121900" anchor="ctr" anchorCtr="0">
            <a:noAutofit/>
          </a:bodyPr>
          <a:lstStyle/>
          <a:p>
            <a:pPr>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p:txBody>
      </p:sp>
      <p:sp>
        <p:nvSpPr>
          <p:cNvPr id="19" name="Oval 18">
            <a:extLst>
              <a:ext uri="{FF2B5EF4-FFF2-40B4-BE49-F238E27FC236}">
                <a16:creationId xmlns:a16="http://schemas.microsoft.com/office/drawing/2014/main" id="{6280E405-3EDE-1190-5705-3DDFCE4221EF}"/>
              </a:ext>
            </a:extLst>
          </p:cNvPr>
          <p:cNvSpPr/>
          <p:nvPr/>
        </p:nvSpPr>
        <p:spPr>
          <a:xfrm>
            <a:off x="6095996" y="1854063"/>
            <a:ext cx="313933" cy="313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1</a:t>
            </a:r>
          </a:p>
        </p:txBody>
      </p:sp>
      <p:sp>
        <p:nvSpPr>
          <p:cNvPr id="20" name="Oval 19">
            <a:extLst>
              <a:ext uri="{FF2B5EF4-FFF2-40B4-BE49-F238E27FC236}">
                <a16:creationId xmlns:a16="http://schemas.microsoft.com/office/drawing/2014/main" id="{0D2ADFCD-1A75-7432-A5B7-CD9B243FED26}"/>
              </a:ext>
            </a:extLst>
          </p:cNvPr>
          <p:cNvSpPr/>
          <p:nvPr/>
        </p:nvSpPr>
        <p:spPr>
          <a:xfrm>
            <a:off x="6095996" y="2968098"/>
            <a:ext cx="313933" cy="313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2</a:t>
            </a:r>
          </a:p>
        </p:txBody>
      </p:sp>
      <p:sp>
        <p:nvSpPr>
          <p:cNvPr id="21" name="Oval 20">
            <a:extLst>
              <a:ext uri="{FF2B5EF4-FFF2-40B4-BE49-F238E27FC236}">
                <a16:creationId xmlns:a16="http://schemas.microsoft.com/office/drawing/2014/main" id="{2FFB56EC-5D1B-178E-1FA6-2F24AA572E13}"/>
              </a:ext>
            </a:extLst>
          </p:cNvPr>
          <p:cNvSpPr/>
          <p:nvPr/>
        </p:nvSpPr>
        <p:spPr>
          <a:xfrm>
            <a:off x="6095996" y="4082133"/>
            <a:ext cx="313933" cy="313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3</a:t>
            </a:r>
          </a:p>
        </p:txBody>
      </p:sp>
      <p:sp>
        <p:nvSpPr>
          <p:cNvPr id="22" name="Oval 21">
            <a:extLst>
              <a:ext uri="{FF2B5EF4-FFF2-40B4-BE49-F238E27FC236}">
                <a16:creationId xmlns:a16="http://schemas.microsoft.com/office/drawing/2014/main" id="{6579792C-90B4-472E-C8F8-09A7F7782424}"/>
              </a:ext>
            </a:extLst>
          </p:cNvPr>
          <p:cNvSpPr/>
          <p:nvPr/>
        </p:nvSpPr>
        <p:spPr>
          <a:xfrm>
            <a:off x="6095996" y="5196168"/>
            <a:ext cx="313933" cy="3139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4</a:t>
            </a:r>
          </a:p>
        </p:txBody>
      </p:sp>
    </p:spTree>
    <p:custDataLst>
      <p:tags r:id="rId1"/>
    </p:custDataLst>
    <p:extLst>
      <p:ext uri="{BB962C8B-B14F-4D97-AF65-F5344CB8AC3E}">
        <p14:creationId xmlns:p14="http://schemas.microsoft.com/office/powerpoint/2010/main" val="3800827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aphicFrame>
        <p:nvGraphicFramePr>
          <p:cNvPr id="3" name="Mixed Chart">
            <a:extLst>
              <a:ext uri="{FF2B5EF4-FFF2-40B4-BE49-F238E27FC236}">
                <a16:creationId xmlns:a16="http://schemas.microsoft.com/office/drawing/2014/main" id="{276B3CD3-3EDB-7FCC-BFEF-D02D6E1B2917}"/>
              </a:ext>
            </a:extLst>
          </p:cNvPr>
          <p:cNvGraphicFramePr/>
          <p:nvPr>
            <p:extLst>
              <p:ext uri="{D42A27DB-BD31-4B8C-83A1-F6EECF244321}">
                <p14:modId xmlns:p14="http://schemas.microsoft.com/office/powerpoint/2010/main" val="738243474"/>
              </p:ext>
            </p:extLst>
          </p:nvPr>
        </p:nvGraphicFramePr>
        <p:xfrm>
          <a:off x="811737" y="2524075"/>
          <a:ext cx="10568517" cy="3651955"/>
        </p:xfrm>
        <a:graphic>
          <a:graphicData uri="http://schemas.openxmlformats.org/drawingml/2006/chart">
            <c:chart xmlns:c="http://schemas.openxmlformats.org/drawingml/2006/chart" xmlns:r="http://schemas.openxmlformats.org/officeDocument/2006/relationships" r:id="rId4"/>
          </a:graphicData>
        </a:graphic>
      </p:graphicFrame>
      <p:cxnSp>
        <p:nvCxnSpPr>
          <p:cNvPr id="7" name="Straight Arrow Connector 6">
            <a:extLst>
              <a:ext uri="{FF2B5EF4-FFF2-40B4-BE49-F238E27FC236}">
                <a16:creationId xmlns:a16="http://schemas.microsoft.com/office/drawing/2014/main" id="{92CD2E1D-2DF9-E570-A0FF-D2975E27290F}"/>
              </a:ext>
            </a:extLst>
          </p:cNvPr>
          <p:cNvCxnSpPr/>
          <p:nvPr/>
        </p:nvCxnSpPr>
        <p:spPr>
          <a:xfrm>
            <a:off x="811737" y="2345693"/>
            <a:ext cx="10568517" cy="0"/>
          </a:xfrm>
          <a:prstGeom prst="straightConnector1">
            <a:avLst/>
          </a:prstGeom>
          <a:ln w="1905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B0AFD9-D1CB-31D4-7CD7-2A6A9744EF6D}"/>
              </a:ext>
            </a:extLst>
          </p:cNvPr>
          <p:cNvSpPr txBox="1"/>
          <p:nvPr/>
        </p:nvSpPr>
        <p:spPr>
          <a:xfrm>
            <a:off x="811737" y="1598479"/>
            <a:ext cx="10568517" cy="663900"/>
          </a:xfrm>
          <a:prstGeom prst="rect">
            <a:avLst/>
          </a:prstGeom>
          <a:noFill/>
        </p:spPr>
        <p:txBody>
          <a:bodyPr vert="horz" wrap="square" rtlCol="0">
            <a:spAutoFit/>
          </a:bodyPr>
          <a:lstStyle/>
          <a:p>
            <a:pPr algn="l">
              <a:lnSpc>
                <a:spcPct val="150000"/>
              </a:lnSpc>
            </a:pPr>
            <a:r>
              <a:rPr lang="en-US" sz="1400" b="1" dirty="0">
                <a:solidFill>
                  <a:schemeClr val="bg2"/>
                </a:solidFill>
                <a:latin typeface="Calibri" panose="020F0502020204030204" pitchFamily="34" charset="0"/>
                <a:cs typeface="Calibri" panose="020F0502020204030204" pitchFamily="34" charset="0"/>
              </a:rPr>
              <a:t>Add a Key Takeaway Here</a:t>
            </a:r>
          </a:p>
          <a:p>
            <a:pPr>
              <a:lnSpc>
                <a:spcPct val="150000"/>
              </a:lnSpc>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p:txBody>
      </p:sp>
    </p:spTree>
    <p:custDataLst>
      <p:tags r:id="rId1"/>
    </p:custDataLst>
    <p:extLst>
      <p:ext uri="{BB962C8B-B14F-4D97-AF65-F5344CB8AC3E}">
        <p14:creationId xmlns:p14="http://schemas.microsoft.com/office/powerpoint/2010/main" val="36704702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3" name="Line">
            <a:extLst>
              <a:ext uri="{FF2B5EF4-FFF2-40B4-BE49-F238E27FC236}">
                <a16:creationId xmlns:a16="http://schemas.microsoft.com/office/drawing/2014/main" id="{A88F6258-1BB5-EE9F-15FA-B8104B4DC114}"/>
              </a:ext>
            </a:extLst>
          </p:cNvPr>
          <p:cNvSpPr/>
          <p:nvPr/>
        </p:nvSpPr>
        <p:spPr>
          <a:xfrm>
            <a:off x="572776" y="2259355"/>
            <a:ext cx="2879823" cy="0"/>
          </a:xfrm>
          <a:prstGeom prst="line">
            <a:avLst/>
          </a:prstGeom>
          <a:ln w="63500">
            <a:solidFill>
              <a:schemeClr val="accent1"/>
            </a:solidFill>
            <a:miter lim="400000"/>
          </a:ln>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3200" b="0" i="0" u="none" strike="noStrike" kern="0" cap="none" spc="0" normalizeH="0" baseline="0" noProof="0">
              <a:ln>
                <a:noFill/>
              </a:ln>
              <a:solidFill>
                <a:schemeClr val="bg2"/>
              </a:solidFill>
              <a:effectLst/>
              <a:uLnTx/>
              <a:uFillTx/>
              <a:latin typeface="Calibri" panose="020F0502020204030204" pitchFamily="34" charset="0"/>
              <a:ea typeface="Helvetica Neue Medium"/>
              <a:cs typeface="Helvetica Neue Medium"/>
              <a:sym typeface="Helvetica Neue Medium"/>
            </a:endParaRPr>
          </a:p>
        </p:txBody>
      </p:sp>
      <p:sp>
        <p:nvSpPr>
          <p:cNvPr id="4" name="Continually optimize market positioning infomediaries with…">
            <a:extLst>
              <a:ext uri="{FF2B5EF4-FFF2-40B4-BE49-F238E27FC236}">
                <a16:creationId xmlns:a16="http://schemas.microsoft.com/office/drawing/2014/main" id="{FEC51FFE-EC15-0FDF-C525-91E62F233C25}"/>
              </a:ext>
            </a:extLst>
          </p:cNvPr>
          <p:cNvSpPr txBox="1"/>
          <p:nvPr/>
        </p:nvSpPr>
        <p:spPr>
          <a:xfrm>
            <a:off x="554732" y="1536816"/>
            <a:ext cx="11082528" cy="5715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l">
              <a:lnSpc>
                <a:spcPct val="150000"/>
              </a:lnSpc>
            </a:pPr>
            <a:r>
              <a:rPr lang="en-US" sz="1400" b="1" dirty="0">
                <a:solidFill>
                  <a:schemeClr val="bg2"/>
                </a:solidFill>
                <a:latin typeface="Calibri" panose="020F0502020204030204" pitchFamily="34" charset="0"/>
                <a:cs typeface="Calibri" panose="020F0502020204030204" pitchFamily="34" charset="0"/>
              </a:rPr>
              <a:t>Lorem Ipsum</a:t>
            </a:r>
          </a:p>
          <a:p>
            <a:pPr>
              <a:lnSpc>
                <a:spcPct val="150000"/>
              </a:lnSpc>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p:txBody>
      </p:sp>
      <p:graphicFrame>
        <p:nvGraphicFramePr>
          <p:cNvPr id="6" name="Mixed Chart">
            <a:extLst>
              <a:ext uri="{FF2B5EF4-FFF2-40B4-BE49-F238E27FC236}">
                <a16:creationId xmlns:a16="http://schemas.microsoft.com/office/drawing/2014/main" id="{68EFE375-0BF1-B29B-9E88-9E4EAFF6AF20}"/>
              </a:ext>
            </a:extLst>
          </p:cNvPr>
          <p:cNvGraphicFramePr/>
          <p:nvPr>
            <p:extLst>
              <p:ext uri="{D42A27DB-BD31-4B8C-83A1-F6EECF244321}">
                <p14:modId xmlns:p14="http://schemas.microsoft.com/office/powerpoint/2010/main" val="2846933661"/>
              </p:ext>
            </p:extLst>
          </p:nvPr>
        </p:nvGraphicFramePr>
        <p:xfrm>
          <a:off x="554732" y="3545115"/>
          <a:ext cx="11082528" cy="2678876"/>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BE83B33A-D03B-2AE5-C1D7-DB3386FACA91}"/>
              </a:ext>
            </a:extLst>
          </p:cNvPr>
          <p:cNvSpPr txBox="1"/>
          <p:nvPr/>
        </p:nvSpPr>
        <p:spPr>
          <a:xfrm>
            <a:off x="1519200" y="2811267"/>
            <a:ext cx="2356113" cy="617733"/>
          </a:xfrm>
          <a:prstGeom prst="rect">
            <a:avLst/>
          </a:prstGeom>
          <a:noFill/>
        </p:spPr>
        <p:txBody>
          <a:bodyPr vert="horz" wrap="square" rtlCol="0">
            <a:spAutoFit/>
          </a:bodyPr>
          <a:lstStyle/>
          <a:p>
            <a:pPr algn="ctr">
              <a:lnSpc>
                <a:spcPct val="150000"/>
              </a:lnSpc>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tempus metus.</a:t>
            </a:r>
            <a:endParaRPr lang="en-US" sz="1200" dirty="0">
              <a:solidFill>
                <a:schemeClr val="bg2"/>
              </a:solidFill>
              <a:latin typeface="Calibri" panose="020F0502020204030204" pitchFamily="34" charset="0"/>
              <a:cs typeface="Calibri" panose="020F0502020204030204" pitchFamily="34" charset="0"/>
            </a:endParaRPr>
          </a:p>
        </p:txBody>
      </p:sp>
      <p:cxnSp>
        <p:nvCxnSpPr>
          <p:cNvPr id="14" name="Straight Connector 13">
            <a:extLst>
              <a:ext uri="{FF2B5EF4-FFF2-40B4-BE49-F238E27FC236}">
                <a16:creationId xmlns:a16="http://schemas.microsoft.com/office/drawing/2014/main" id="{3CA3C08B-C712-9EF4-8D20-5E8DEE078149}"/>
              </a:ext>
            </a:extLst>
          </p:cNvPr>
          <p:cNvCxnSpPr>
            <a:cxnSpLocks/>
            <a:stCxn id="12" idx="2"/>
          </p:cNvCxnSpPr>
          <p:nvPr/>
        </p:nvCxnSpPr>
        <p:spPr>
          <a:xfrm>
            <a:off x="2697257" y="3429000"/>
            <a:ext cx="598393" cy="1285759"/>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691B825-143F-2228-8874-97CD9B003627}"/>
              </a:ext>
            </a:extLst>
          </p:cNvPr>
          <p:cNvSpPr txBox="1"/>
          <p:nvPr/>
        </p:nvSpPr>
        <p:spPr>
          <a:xfrm>
            <a:off x="8212100" y="2260194"/>
            <a:ext cx="2356113" cy="617733"/>
          </a:xfrm>
          <a:prstGeom prst="rect">
            <a:avLst/>
          </a:prstGeom>
          <a:noFill/>
        </p:spPr>
        <p:txBody>
          <a:bodyPr vert="horz" wrap="square" rtlCol="0">
            <a:spAutoFit/>
          </a:bodyPr>
          <a:lstStyle/>
          <a:p>
            <a:pPr algn="ctr">
              <a:lnSpc>
                <a:spcPct val="150000"/>
              </a:lnSpc>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tempus metus.</a:t>
            </a:r>
            <a:endParaRPr lang="en-US" sz="1200" dirty="0">
              <a:solidFill>
                <a:schemeClr val="bg2"/>
              </a:solidFill>
              <a:latin typeface="Calibri" panose="020F0502020204030204" pitchFamily="34" charset="0"/>
              <a:cs typeface="Calibri" panose="020F0502020204030204" pitchFamily="34" charset="0"/>
            </a:endParaRPr>
          </a:p>
        </p:txBody>
      </p:sp>
      <p:cxnSp>
        <p:nvCxnSpPr>
          <p:cNvPr id="18" name="Straight Connector 17">
            <a:extLst>
              <a:ext uri="{FF2B5EF4-FFF2-40B4-BE49-F238E27FC236}">
                <a16:creationId xmlns:a16="http://schemas.microsoft.com/office/drawing/2014/main" id="{179F309C-318D-D8D9-2635-75554583E40B}"/>
              </a:ext>
            </a:extLst>
          </p:cNvPr>
          <p:cNvCxnSpPr>
            <a:cxnSpLocks/>
            <a:stCxn id="17" idx="2"/>
          </p:cNvCxnSpPr>
          <p:nvPr/>
        </p:nvCxnSpPr>
        <p:spPr>
          <a:xfrm flipH="1">
            <a:off x="8553450" y="2877927"/>
            <a:ext cx="836707" cy="2125873"/>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84255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pSp>
        <p:nvGrpSpPr>
          <p:cNvPr id="20" name="Group 19">
            <a:extLst>
              <a:ext uri="{FF2B5EF4-FFF2-40B4-BE49-F238E27FC236}">
                <a16:creationId xmlns:a16="http://schemas.microsoft.com/office/drawing/2014/main" id="{2E0F5388-017B-D26E-4D9F-E7C4409E88A0}"/>
              </a:ext>
            </a:extLst>
          </p:cNvPr>
          <p:cNvGrpSpPr/>
          <p:nvPr/>
        </p:nvGrpSpPr>
        <p:grpSpPr>
          <a:xfrm>
            <a:off x="854850" y="3429000"/>
            <a:ext cx="10382210" cy="2807606"/>
            <a:chOff x="554732" y="1705635"/>
            <a:chExt cx="10649858" cy="2807606"/>
          </a:xfrm>
        </p:grpSpPr>
        <p:graphicFrame>
          <p:nvGraphicFramePr>
            <p:cNvPr id="3" name="Chart 2">
              <a:extLst>
                <a:ext uri="{FF2B5EF4-FFF2-40B4-BE49-F238E27FC236}">
                  <a16:creationId xmlns:a16="http://schemas.microsoft.com/office/drawing/2014/main" id="{2DD84310-12C9-5C06-E57F-02B34F4D3B7B}"/>
                </a:ext>
              </a:extLst>
            </p:cNvPr>
            <p:cNvGraphicFramePr/>
            <p:nvPr>
              <p:extLst>
                <p:ext uri="{D42A27DB-BD31-4B8C-83A1-F6EECF244321}">
                  <p14:modId xmlns:p14="http://schemas.microsoft.com/office/powerpoint/2010/main" val="997642266"/>
                </p:ext>
              </p:extLst>
            </p:nvPr>
          </p:nvGraphicFramePr>
          <p:xfrm>
            <a:off x="554732" y="1705635"/>
            <a:ext cx="10649858" cy="2807606"/>
          </p:xfrm>
          <a:graphic>
            <a:graphicData uri="http://schemas.openxmlformats.org/drawingml/2006/chart">
              <c:chart xmlns:c="http://schemas.openxmlformats.org/drawingml/2006/chart" xmlns:r="http://schemas.openxmlformats.org/officeDocument/2006/relationships" r:id="rId4"/>
            </a:graphicData>
          </a:graphic>
        </p:graphicFrame>
        <p:sp>
          <p:nvSpPr>
            <p:cNvPr id="4" name="Down Arrow Callout 46">
              <a:extLst>
                <a:ext uri="{FF2B5EF4-FFF2-40B4-BE49-F238E27FC236}">
                  <a16:creationId xmlns:a16="http://schemas.microsoft.com/office/drawing/2014/main" id="{80AA98F6-A1EE-A298-659C-D034112D6024}"/>
                </a:ext>
              </a:extLst>
            </p:cNvPr>
            <p:cNvSpPr/>
            <p:nvPr/>
          </p:nvSpPr>
          <p:spPr>
            <a:xfrm>
              <a:off x="1985439" y="3334846"/>
              <a:ext cx="843362" cy="328292"/>
            </a:xfrm>
            <a:prstGeom prst="downArrowCallout">
              <a:avLst>
                <a:gd name="adj1" fmla="val 50000"/>
                <a:gd name="adj2" fmla="val 25000"/>
                <a:gd name="adj3" fmla="val 25000"/>
                <a:gd name="adj4" fmla="val 7500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lIns="0" tIns="45720" rIns="0" bIns="0" rtlCol="0" anchor="ctr"/>
            <a:lstStyle/>
            <a:p>
              <a:pPr algn="ctr"/>
              <a:r>
                <a:rPr lang="en-US" sz="1200">
                  <a:solidFill>
                    <a:schemeClr val="bg2"/>
                  </a:solidFill>
                  <a:latin typeface="Calibri" panose="020F0502020204030204" pitchFamily="34" charset="0"/>
                  <a:cs typeface="Calibri" panose="020F0502020204030204" pitchFamily="34" charset="0"/>
                </a:rPr>
                <a:t>Text</a:t>
              </a:r>
              <a:endParaRPr lang="en-US" sz="1200" dirty="0">
                <a:solidFill>
                  <a:schemeClr val="bg2"/>
                </a:solidFill>
                <a:latin typeface="Calibri" panose="020F0502020204030204" pitchFamily="34" charset="0"/>
                <a:cs typeface="Calibri" panose="020F0502020204030204" pitchFamily="34" charset="0"/>
              </a:endParaRPr>
            </a:p>
          </p:txBody>
        </p:sp>
        <p:sp>
          <p:nvSpPr>
            <p:cNvPr id="6" name="Down Arrow Callout 48">
              <a:extLst>
                <a:ext uri="{FF2B5EF4-FFF2-40B4-BE49-F238E27FC236}">
                  <a16:creationId xmlns:a16="http://schemas.microsoft.com/office/drawing/2014/main" id="{881F41BF-3DF6-EA97-3192-85A168C9F93B}"/>
                </a:ext>
              </a:extLst>
            </p:cNvPr>
            <p:cNvSpPr/>
            <p:nvPr/>
          </p:nvSpPr>
          <p:spPr>
            <a:xfrm>
              <a:off x="3671667" y="3180449"/>
              <a:ext cx="843362" cy="328292"/>
            </a:xfrm>
            <a:prstGeom prst="downArrowCallout">
              <a:avLst>
                <a:gd name="adj1" fmla="val 50000"/>
                <a:gd name="adj2" fmla="val 25000"/>
                <a:gd name="adj3" fmla="val 25000"/>
                <a:gd name="adj4" fmla="val 75000"/>
              </a:avLst>
            </a:prstGeom>
            <a:solidFill>
              <a:schemeClr val="accent3"/>
            </a:solidFill>
            <a:ln>
              <a:noFill/>
            </a:ln>
          </p:spPr>
          <p:style>
            <a:lnRef idx="1">
              <a:schemeClr val="accent2"/>
            </a:lnRef>
            <a:fillRef idx="3">
              <a:schemeClr val="accent2"/>
            </a:fillRef>
            <a:effectRef idx="2">
              <a:schemeClr val="accent2"/>
            </a:effectRef>
            <a:fontRef idx="minor">
              <a:schemeClr val="lt1"/>
            </a:fontRef>
          </p:style>
          <p:txBody>
            <a:bodyPr lIns="0" tIns="45720" rIns="0" bIns="0" rtlCol="0" anchor="ctr"/>
            <a:lstStyle/>
            <a:p>
              <a:pPr algn="ctr"/>
              <a:r>
                <a:rPr lang="en-US" sz="1200">
                  <a:solidFill>
                    <a:schemeClr val="bg2"/>
                  </a:solidFill>
                  <a:latin typeface="Calibri" panose="020F0502020204030204" pitchFamily="34" charset="0"/>
                  <a:cs typeface="Calibri" panose="020F0502020204030204" pitchFamily="34" charset="0"/>
                </a:rPr>
                <a:t>Text</a:t>
              </a:r>
              <a:endParaRPr lang="en-US" sz="1200" dirty="0">
                <a:solidFill>
                  <a:schemeClr val="bg2"/>
                </a:solidFill>
                <a:latin typeface="Calibri" panose="020F0502020204030204" pitchFamily="34" charset="0"/>
                <a:cs typeface="Calibri" panose="020F0502020204030204" pitchFamily="34" charset="0"/>
              </a:endParaRPr>
            </a:p>
          </p:txBody>
        </p:sp>
        <p:sp>
          <p:nvSpPr>
            <p:cNvPr id="7" name="Down Arrow Callout 50">
              <a:extLst>
                <a:ext uri="{FF2B5EF4-FFF2-40B4-BE49-F238E27FC236}">
                  <a16:creationId xmlns:a16="http://schemas.microsoft.com/office/drawing/2014/main" id="{13C3DCF7-42C9-E718-F3C6-009EA5A2A801}"/>
                </a:ext>
              </a:extLst>
            </p:cNvPr>
            <p:cNvSpPr/>
            <p:nvPr/>
          </p:nvSpPr>
          <p:spPr>
            <a:xfrm>
              <a:off x="5407939" y="2737724"/>
              <a:ext cx="843362" cy="328292"/>
            </a:xfrm>
            <a:prstGeom prst="downArrowCallout">
              <a:avLst>
                <a:gd name="adj1" fmla="val 50000"/>
                <a:gd name="adj2" fmla="val 25000"/>
                <a:gd name="adj3" fmla="val 25000"/>
                <a:gd name="adj4" fmla="val 75000"/>
              </a:avLst>
            </a:prstGeom>
            <a:solidFill>
              <a:schemeClr val="accent3"/>
            </a:solidFill>
            <a:ln>
              <a:noFill/>
            </a:ln>
          </p:spPr>
          <p:style>
            <a:lnRef idx="1">
              <a:schemeClr val="accent3"/>
            </a:lnRef>
            <a:fillRef idx="3">
              <a:schemeClr val="accent3"/>
            </a:fillRef>
            <a:effectRef idx="2">
              <a:schemeClr val="accent3"/>
            </a:effectRef>
            <a:fontRef idx="minor">
              <a:schemeClr val="lt1"/>
            </a:fontRef>
          </p:style>
          <p:txBody>
            <a:bodyPr lIns="0" tIns="45720" rIns="0" bIns="0" rtlCol="0" anchor="ctr"/>
            <a:lstStyle/>
            <a:p>
              <a:pPr algn="ctr"/>
              <a:r>
                <a:rPr lang="en-US" sz="1200">
                  <a:solidFill>
                    <a:schemeClr val="bg2"/>
                  </a:solidFill>
                  <a:latin typeface="Calibri" panose="020F0502020204030204" pitchFamily="34" charset="0"/>
                  <a:cs typeface="Calibri" panose="020F0502020204030204" pitchFamily="34" charset="0"/>
                </a:rPr>
                <a:t>Text</a:t>
              </a:r>
              <a:endParaRPr lang="en-US" sz="1200" dirty="0">
                <a:solidFill>
                  <a:schemeClr val="bg2"/>
                </a:solidFill>
                <a:latin typeface="Calibri" panose="020F0502020204030204" pitchFamily="34" charset="0"/>
                <a:cs typeface="Calibri" panose="020F0502020204030204" pitchFamily="34" charset="0"/>
              </a:endParaRPr>
            </a:p>
          </p:txBody>
        </p:sp>
        <p:sp>
          <p:nvSpPr>
            <p:cNvPr id="8" name="Down Arrow Callout 52">
              <a:extLst>
                <a:ext uri="{FF2B5EF4-FFF2-40B4-BE49-F238E27FC236}">
                  <a16:creationId xmlns:a16="http://schemas.microsoft.com/office/drawing/2014/main" id="{E458F0E4-A070-76C0-F112-96F955730965}"/>
                </a:ext>
              </a:extLst>
            </p:cNvPr>
            <p:cNvSpPr/>
            <p:nvPr/>
          </p:nvSpPr>
          <p:spPr>
            <a:xfrm>
              <a:off x="7045985" y="2626750"/>
              <a:ext cx="843362" cy="328292"/>
            </a:xfrm>
            <a:prstGeom prst="downArrowCallout">
              <a:avLst>
                <a:gd name="adj1" fmla="val 50000"/>
                <a:gd name="adj2" fmla="val 25000"/>
                <a:gd name="adj3" fmla="val 25000"/>
                <a:gd name="adj4" fmla="val 75000"/>
              </a:avLst>
            </a:prstGeom>
            <a:solidFill>
              <a:schemeClr val="accent3"/>
            </a:solidFill>
            <a:ln>
              <a:noFill/>
            </a:ln>
          </p:spPr>
          <p:style>
            <a:lnRef idx="1">
              <a:schemeClr val="accent4"/>
            </a:lnRef>
            <a:fillRef idx="3">
              <a:schemeClr val="accent4"/>
            </a:fillRef>
            <a:effectRef idx="2">
              <a:schemeClr val="accent4"/>
            </a:effectRef>
            <a:fontRef idx="minor">
              <a:schemeClr val="lt1"/>
            </a:fontRef>
          </p:style>
          <p:txBody>
            <a:bodyPr lIns="0" tIns="45720" rIns="0" bIns="0" rtlCol="0" anchor="ctr"/>
            <a:lstStyle/>
            <a:p>
              <a:pPr algn="ctr"/>
              <a:r>
                <a:rPr lang="en-US" sz="1200" dirty="0">
                  <a:solidFill>
                    <a:schemeClr val="bg2"/>
                  </a:solidFill>
                  <a:latin typeface="Calibri" panose="020F0502020204030204" pitchFamily="34" charset="0"/>
                  <a:cs typeface="Calibri" panose="020F0502020204030204" pitchFamily="34" charset="0"/>
                </a:rPr>
                <a:t>Text</a:t>
              </a:r>
            </a:p>
          </p:txBody>
        </p:sp>
        <p:sp>
          <p:nvSpPr>
            <p:cNvPr id="9" name="Down Arrow Callout 54">
              <a:extLst>
                <a:ext uri="{FF2B5EF4-FFF2-40B4-BE49-F238E27FC236}">
                  <a16:creationId xmlns:a16="http://schemas.microsoft.com/office/drawing/2014/main" id="{9A8B9B3F-23C9-C7B1-49A7-D63F12B3A980}"/>
                </a:ext>
              </a:extLst>
            </p:cNvPr>
            <p:cNvSpPr/>
            <p:nvPr/>
          </p:nvSpPr>
          <p:spPr>
            <a:xfrm>
              <a:off x="8753408" y="2414500"/>
              <a:ext cx="843362" cy="328292"/>
            </a:xfrm>
            <a:prstGeom prst="downArrowCallout">
              <a:avLst>
                <a:gd name="adj1" fmla="val 50000"/>
                <a:gd name="adj2" fmla="val 25000"/>
                <a:gd name="adj3" fmla="val 25000"/>
                <a:gd name="adj4" fmla="val 75000"/>
              </a:avLst>
            </a:prstGeom>
            <a:solidFill>
              <a:schemeClr val="accent3"/>
            </a:solidFill>
            <a:ln>
              <a:noFill/>
            </a:ln>
          </p:spPr>
          <p:style>
            <a:lnRef idx="1">
              <a:schemeClr val="accent5"/>
            </a:lnRef>
            <a:fillRef idx="3">
              <a:schemeClr val="accent5"/>
            </a:fillRef>
            <a:effectRef idx="2">
              <a:schemeClr val="accent5"/>
            </a:effectRef>
            <a:fontRef idx="minor">
              <a:schemeClr val="lt1"/>
            </a:fontRef>
          </p:style>
          <p:txBody>
            <a:bodyPr lIns="0" tIns="45720" rIns="0" bIns="0" rtlCol="0" anchor="ctr"/>
            <a:lstStyle/>
            <a:p>
              <a:pPr algn="ctr"/>
              <a:r>
                <a:rPr lang="en-US" sz="1200">
                  <a:solidFill>
                    <a:schemeClr val="bg2"/>
                  </a:solidFill>
                  <a:latin typeface="Calibri" panose="020F0502020204030204" pitchFamily="34" charset="0"/>
                  <a:cs typeface="Calibri" panose="020F0502020204030204" pitchFamily="34" charset="0"/>
                </a:rPr>
                <a:t>Text</a:t>
              </a:r>
              <a:endParaRPr lang="en-US" sz="1200" dirty="0">
                <a:solidFill>
                  <a:schemeClr val="bg2"/>
                </a:solidFill>
                <a:latin typeface="Calibri" panose="020F0502020204030204" pitchFamily="34" charset="0"/>
                <a:cs typeface="Calibri" panose="020F0502020204030204" pitchFamily="34" charset="0"/>
              </a:endParaRPr>
            </a:p>
          </p:txBody>
        </p:sp>
      </p:grpSp>
      <p:sp>
        <p:nvSpPr>
          <p:cNvPr id="49" name="Down Arrow Callout 46">
            <a:extLst>
              <a:ext uri="{FF2B5EF4-FFF2-40B4-BE49-F238E27FC236}">
                <a16:creationId xmlns:a16="http://schemas.microsoft.com/office/drawing/2014/main" id="{369AA810-066B-D717-CD2B-93F3C0ECEC36}"/>
              </a:ext>
            </a:extLst>
          </p:cNvPr>
          <p:cNvSpPr/>
          <p:nvPr/>
        </p:nvSpPr>
        <p:spPr>
          <a:xfrm>
            <a:off x="1226444" y="1707838"/>
            <a:ext cx="843362" cy="328292"/>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lIns="0" tIns="45720" rIns="0" bIns="0" rtlCol="0" anchor="ctr"/>
          <a:lstStyle/>
          <a:p>
            <a:pPr algn="ctr"/>
            <a:r>
              <a:rPr lang="en-US" sz="1400" b="1" dirty="0">
                <a:solidFill>
                  <a:schemeClr val="bg2"/>
                </a:solidFill>
                <a:latin typeface="Calibri" panose="020F0502020204030204" pitchFamily="34" charset="0"/>
                <a:cs typeface="Calibri" panose="020F0502020204030204" pitchFamily="34" charset="0"/>
              </a:rPr>
              <a:t>Lorem</a:t>
            </a:r>
          </a:p>
        </p:txBody>
      </p:sp>
      <p:sp>
        <p:nvSpPr>
          <p:cNvPr id="50" name="Down Arrow Callout 46">
            <a:extLst>
              <a:ext uri="{FF2B5EF4-FFF2-40B4-BE49-F238E27FC236}">
                <a16:creationId xmlns:a16="http://schemas.microsoft.com/office/drawing/2014/main" id="{284AC5EB-CF33-9949-139F-BF2070AFFBCA}"/>
              </a:ext>
            </a:extLst>
          </p:cNvPr>
          <p:cNvSpPr/>
          <p:nvPr/>
        </p:nvSpPr>
        <p:spPr>
          <a:xfrm>
            <a:off x="854850" y="2200101"/>
            <a:ext cx="1586550" cy="102918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0" tIns="45720" rIns="0" bIns="0" rtlCol="0" anchor="t"/>
          <a:lstStyle/>
          <a:p>
            <a:pPr algn="ctr">
              <a:lnSpc>
                <a:spcPct val="150000"/>
              </a:lnSpc>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tempus metus.</a:t>
            </a:r>
          </a:p>
        </p:txBody>
      </p:sp>
      <p:sp>
        <p:nvSpPr>
          <p:cNvPr id="47" name="Down Arrow Callout 46">
            <a:extLst>
              <a:ext uri="{FF2B5EF4-FFF2-40B4-BE49-F238E27FC236}">
                <a16:creationId xmlns:a16="http://schemas.microsoft.com/office/drawing/2014/main" id="{7253576A-0394-218F-4C85-A77B1A778E59}"/>
              </a:ext>
            </a:extLst>
          </p:cNvPr>
          <p:cNvSpPr/>
          <p:nvPr/>
        </p:nvSpPr>
        <p:spPr>
          <a:xfrm>
            <a:off x="3425359" y="1707838"/>
            <a:ext cx="843362" cy="328292"/>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lIns="0" tIns="45720" rIns="0" bIns="0" rtlCol="0" anchor="ctr"/>
          <a:lstStyle/>
          <a:p>
            <a:pPr algn="ctr"/>
            <a:r>
              <a:rPr lang="en-US" sz="1400" b="1" dirty="0">
                <a:solidFill>
                  <a:schemeClr val="bg2"/>
                </a:solidFill>
                <a:latin typeface="Calibri" panose="020F0502020204030204" pitchFamily="34" charset="0"/>
                <a:cs typeface="Calibri" panose="020F0502020204030204" pitchFamily="34" charset="0"/>
              </a:rPr>
              <a:t>Lorem</a:t>
            </a:r>
          </a:p>
        </p:txBody>
      </p:sp>
      <p:sp>
        <p:nvSpPr>
          <p:cNvPr id="48" name="Down Arrow Callout 46">
            <a:extLst>
              <a:ext uri="{FF2B5EF4-FFF2-40B4-BE49-F238E27FC236}">
                <a16:creationId xmlns:a16="http://schemas.microsoft.com/office/drawing/2014/main" id="{B2ECF679-F18F-CF1F-AFAE-727059476A85}"/>
              </a:ext>
            </a:extLst>
          </p:cNvPr>
          <p:cNvSpPr/>
          <p:nvPr/>
        </p:nvSpPr>
        <p:spPr>
          <a:xfrm>
            <a:off x="3053765" y="2200101"/>
            <a:ext cx="1586550" cy="102918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0" tIns="45720" rIns="0" bIns="0" rtlCol="0" anchor="t"/>
          <a:lstStyle/>
          <a:p>
            <a:pPr algn="ctr">
              <a:lnSpc>
                <a:spcPct val="150000"/>
              </a:lnSpc>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tempus metus.</a:t>
            </a:r>
            <a:endParaRPr lang="en-US" sz="1200" dirty="0">
              <a:solidFill>
                <a:schemeClr val="bg2"/>
              </a:solidFill>
              <a:latin typeface="Calibri" panose="020F0502020204030204" pitchFamily="34" charset="0"/>
              <a:cs typeface="Calibri" panose="020F0502020204030204" pitchFamily="34" charset="0"/>
            </a:endParaRPr>
          </a:p>
        </p:txBody>
      </p:sp>
      <p:sp>
        <p:nvSpPr>
          <p:cNvPr id="45" name="Down Arrow Callout 46">
            <a:extLst>
              <a:ext uri="{FF2B5EF4-FFF2-40B4-BE49-F238E27FC236}">
                <a16:creationId xmlns:a16="http://schemas.microsoft.com/office/drawing/2014/main" id="{442B0EFD-417A-6230-3D49-26D25DE63968}"/>
              </a:ext>
            </a:extLst>
          </p:cNvPr>
          <p:cNvSpPr/>
          <p:nvPr/>
        </p:nvSpPr>
        <p:spPr>
          <a:xfrm>
            <a:off x="5624274" y="1707838"/>
            <a:ext cx="843362" cy="328292"/>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lIns="0" tIns="45720" rIns="0" bIns="0" rtlCol="0" anchor="ctr"/>
          <a:lstStyle/>
          <a:p>
            <a:pPr algn="ctr"/>
            <a:r>
              <a:rPr lang="en-US" sz="1400" b="1" dirty="0">
                <a:solidFill>
                  <a:schemeClr val="bg2"/>
                </a:solidFill>
                <a:latin typeface="Calibri" panose="020F0502020204030204" pitchFamily="34" charset="0"/>
                <a:cs typeface="Calibri" panose="020F0502020204030204" pitchFamily="34" charset="0"/>
              </a:rPr>
              <a:t>Lorem</a:t>
            </a:r>
          </a:p>
        </p:txBody>
      </p:sp>
      <p:sp>
        <p:nvSpPr>
          <p:cNvPr id="46" name="Down Arrow Callout 46">
            <a:extLst>
              <a:ext uri="{FF2B5EF4-FFF2-40B4-BE49-F238E27FC236}">
                <a16:creationId xmlns:a16="http://schemas.microsoft.com/office/drawing/2014/main" id="{3CCDA170-DF8C-E61A-991F-EDE7F3FD2870}"/>
              </a:ext>
            </a:extLst>
          </p:cNvPr>
          <p:cNvSpPr/>
          <p:nvPr/>
        </p:nvSpPr>
        <p:spPr>
          <a:xfrm>
            <a:off x="5252680" y="2200101"/>
            <a:ext cx="1586550" cy="102918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0" tIns="45720" rIns="0" bIns="0" rtlCol="0" anchor="t"/>
          <a:lstStyle/>
          <a:p>
            <a:pPr algn="ctr">
              <a:lnSpc>
                <a:spcPct val="150000"/>
              </a:lnSpc>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tempus metus.</a:t>
            </a:r>
            <a:endParaRPr lang="en-US" sz="1200" dirty="0">
              <a:solidFill>
                <a:schemeClr val="bg2"/>
              </a:solidFill>
              <a:latin typeface="Calibri" panose="020F0502020204030204" pitchFamily="34" charset="0"/>
              <a:cs typeface="Calibri" panose="020F0502020204030204" pitchFamily="34" charset="0"/>
            </a:endParaRPr>
          </a:p>
        </p:txBody>
      </p:sp>
      <p:sp>
        <p:nvSpPr>
          <p:cNvPr id="43" name="Down Arrow Callout 46">
            <a:extLst>
              <a:ext uri="{FF2B5EF4-FFF2-40B4-BE49-F238E27FC236}">
                <a16:creationId xmlns:a16="http://schemas.microsoft.com/office/drawing/2014/main" id="{184BE143-99F3-6F0F-C559-DCA9370115CB}"/>
              </a:ext>
            </a:extLst>
          </p:cNvPr>
          <p:cNvSpPr/>
          <p:nvPr/>
        </p:nvSpPr>
        <p:spPr>
          <a:xfrm>
            <a:off x="7823189" y="1707838"/>
            <a:ext cx="843362" cy="328292"/>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lIns="0" tIns="45720" rIns="0" bIns="0" rtlCol="0" anchor="ctr"/>
          <a:lstStyle/>
          <a:p>
            <a:pPr algn="ctr"/>
            <a:r>
              <a:rPr lang="en-US" sz="1400" b="1" dirty="0">
                <a:solidFill>
                  <a:schemeClr val="bg2"/>
                </a:solidFill>
                <a:latin typeface="Calibri" panose="020F0502020204030204" pitchFamily="34" charset="0"/>
                <a:cs typeface="Calibri" panose="020F0502020204030204" pitchFamily="34" charset="0"/>
              </a:rPr>
              <a:t>Lorem</a:t>
            </a:r>
          </a:p>
        </p:txBody>
      </p:sp>
      <p:sp>
        <p:nvSpPr>
          <p:cNvPr id="44" name="Down Arrow Callout 46">
            <a:extLst>
              <a:ext uri="{FF2B5EF4-FFF2-40B4-BE49-F238E27FC236}">
                <a16:creationId xmlns:a16="http://schemas.microsoft.com/office/drawing/2014/main" id="{2D96832C-565F-110E-28F8-048DA385B2B1}"/>
              </a:ext>
            </a:extLst>
          </p:cNvPr>
          <p:cNvSpPr/>
          <p:nvPr/>
        </p:nvSpPr>
        <p:spPr>
          <a:xfrm>
            <a:off x="7451595" y="2200101"/>
            <a:ext cx="1586550" cy="102918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0" tIns="45720" rIns="0" bIns="0" rtlCol="0" anchor="t"/>
          <a:lstStyle/>
          <a:p>
            <a:pPr algn="ctr">
              <a:lnSpc>
                <a:spcPct val="150000"/>
              </a:lnSpc>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tempus metus.</a:t>
            </a:r>
            <a:endParaRPr lang="en-US" sz="1200" dirty="0">
              <a:solidFill>
                <a:schemeClr val="bg2"/>
              </a:solidFill>
              <a:latin typeface="Calibri" panose="020F0502020204030204" pitchFamily="34" charset="0"/>
              <a:cs typeface="Calibri" panose="020F0502020204030204" pitchFamily="34" charset="0"/>
            </a:endParaRPr>
          </a:p>
        </p:txBody>
      </p:sp>
      <p:sp>
        <p:nvSpPr>
          <p:cNvPr id="41" name="Down Arrow Callout 46">
            <a:extLst>
              <a:ext uri="{FF2B5EF4-FFF2-40B4-BE49-F238E27FC236}">
                <a16:creationId xmlns:a16="http://schemas.microsoft.com/office/drawing/2014/main" id="{C2636800-9CCB-F3FA-E43F-3AA94FD38FE5}"/>
              </a:ext>
            </a:extLst>
          </p:cNvPr>
          <p:cNvSpPr/>
          <p:nvPr/>
        </p:nvSpPr>
        <p:spPr>
          <a:xfrm>
            <a:off x="10022104" y="1707838"/>
            <a:ext cx="843362" cy="328292"/>
          </a:xfrm>
          <a:prstGeom prst="round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lIns="0" tIns="45720" rIns="0" bIns="0" rtlCol="0" anchor="ctr"/>
          <a:lstStyle/>
          <a:p>
            <a:pPr algn="ctr"/>
            <a:r>
              <a:rPr lang="en-US" sz="1400" b="1" dirty="0">
                <a:solidFill>
                  <a:schemeClr val="bg2"/>
                </a:solidFill>
                <a:latin typeface="Calibri" panose="020F0502020204030204" pitchFamily="34" charset="0"/>
                <a:cs typeface="Calibri" panose="020F0502020204030204" pitchFamily="34" charset="0"/>
              </a:rPr>
              <a:t>Lorem</a:t>
            </a:r>
          </a:p>
        </p:txBody>
      </p:sp>
      <p:sp>
        <p:nvSpPr>
          <p:cNvPr id="42" name="Down Arrow Callout 46">
            <a:extLst>
              <a:ext uri="{FF2B5EF4-FFF2-40B4-BE49-F238E27FC236}">
                <a16:creationId xmlns:a16="http://schemas.microsoft.com/office/drawing/2014/main" id="{5C3C8BDA-AAA2-B500-743D-EFE71196441F}"/>
              </a:ext>
            </a:extLst>
          </p:cNvPr>
          <p:cNvSpPr/>
          <p:nvPr/>
        </p:nvSpPr>
        <p:spPr>
          <a:xfrm>
            <a:off x="9650510" y="2200101"/>
            <a:ext cx="1586550" cy="102918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0" tIns="45720" rIns="0" bIns="0" rtlCol="0" anchor="t"/>
          <a:lstStyle/>
          <a:p>
            <a:pPr algn="ctr">
              <a:lnSpc>
                <a:spcPct val="150000"/>
              </a:lnSpc>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tempus metus.</a:t>
            </a:r>
            <a:endParaRPr lang="en-US" sz="1200" dirty="0">
              <a:solidFill>
                <a:schemeClr val="bg2"/>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5512086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pSp>
        <p:nvGrpSpPr>
          <p:cNvPr id="3" name="Group 2">
            <a:extLst>
              <a:ext uri="{FF2B5EF4-FFF2-40B4-BE49-F238E27FC236}">
                <a16:creationId xmlns:a16="http://schemas.microsoft.com/office/drawing/2014/main" id="{0394F0BE-04AB-6F3D-2564-3F05FD343836}"/>
              </a:ext>
            </a:extLst>
          </p:cNvPr>
          <p:cNvGrpSpPr/>
          <p:nvPr/>
        </p:nvGrpSpPr>
        <p:grpSpPr>
          <a:xfrm>
            <a:off x="672734" y="2335777"/>
            <a:ext cx="10078156" cy="3691467"/>
            <a:chOff x="2806700" y="1530500"/>
            <a:chExt cx="6578600" cy="4427884"/>
          </a:xfrm>
        </p:grpSpPr>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EAA15888-FA20-9F33-2F69-45A3A72C513A}"/>
                    </a:ext>
                  </a:extLst>
                </p:cNvPr>
                <p:cNvGraphicFramePr/>
                <p:nvPr>
                  <p:extLst>
                    <p:ext uri="{D42A27DB-BD31-4B8C-83A1-F6EECF244321}">
                      <p14:modId xmlns:p14="http://schemas.microsoft.com/office/powerpoint/2010/main" val="2047771120"/>
                    </p:ext>
                  </p:extLst>
                </p:nvPr>
              </p:nvGraphicFramePr>
              <p:xfrm>
                <a:off x="2806700" y="1530500"/>
                <a:ext cx="6578600" cy="4170637"/>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4" name="Chart 3">
                  <a:extLst>
                    <a:ext uri="{FF2B5EF4-FFF2-40B4-BE49-F238E27FC236}">
                      <a16:creationId xmlns:a16="http://schemas.microsoft.com/office/drawing/2014/main" id="{EAA15888-FA20-9F33-2F69-45A3A72C513A}"/>
                    </a:ext>
                  </a:extLst>
                </p:cNvPr>
                <p:cNvPicPr>
                  <a:picLocks noGrp="1" noRot="1" noChangeAspect="1" noMove="1" noResize="1" noEditPoints="1" noAdjustHandles="1" noChangeArrowheads="1" noChangeShapeType="1"/>
                </p:cNvPicPr>
                <p:nvPr/>
              </p:nvPicPr>
              <p:blipFill>
                <a:blip r:embed="rId5"/>
                <a:stretch>
                  <a:fillRect/>
                </a:stretch>
              </p:blipFill>
              <p:spPr>
                <a:xfrm>
                  <a:off x="672734" y="2335777"/>
                  <a:ext cx="10078156" cy="3477004"/>
                </a:xfrm>
                <a:prstGeom prst="rect">
                  <a:avLst/>
                </a:prstGeom>
              </p:spPr>
            </p:pic>
          </mc:Fallback>
        </mc:AlternateContent>
        <p:sp>
          <p:nvSpPr>
            <p:cNvPr id="6" name="Date Placeholder 1">
              <a:extLst>
                <a:ext uri="{FF2B5EF4-FFF2-40B4-BE49-F238E27FC236}">
                  <a16:creationId xmlns:a16="http://schemas.microsoft.com/office/drawing/2014/main" id="{0D1301DF-CF47-4155-F269-90DE01F92753}"/>
                </a:ext>
              </a:extLst>
            </p:cNvPr>
            <p:cNvSpPr txBox="1">
              <a:spLocks/>
            </p:cNvSpPr>
            <p:nvPr/>
          </p:nvSpPr>
          <p:spPr>
            <a:xfrm>
              <a:off x="3055405" y="5701137"/>
              <a:ext cx="888534" cy="257247"/>
            </a:xfrm>
            <a:prstGeom prst="rect">
              <a:avLst/>
            </a:prstGeom>
            <a:ln>
              <a:noFill/>
            </a:ln>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vitae</a:t>
              </a:r>
            </a:p>
          </p:txBody>
        </p:sp>
        <p:sp>
          <p:nvSpPr>
            <p:cNvPr id="7" name="Date Placeholder 1">
              <a:extLst>
                <a:ext uri="{FF2B5EF4-FFF2-40B4-BE49-F238E27FC236}">
                  <a16:creationId xmlns:a16="http://schemas.microsoft.com/office/drawing/2014/main" id="{048D3ABE-73CC-160E-DB40-D0E7D431B4CE}"/>
                </a:ext>
              </a:extLst>
            </p:cNvPr>
            <p:cNvSpPr txBox="1">
              <a:spLocks/>
            </p:cNvSpPr>
            <p:nvPr/>
          </p:nvSpPr>
          <p:spPr>
            <a:xfrm>
              <a:off x="4114580" y="5701137"/>
              <a:ext cx="888534" cy="257247"/>
            </a:xfrm>
            <a:prstGeom prst="rect">
              <a:avLst/>
            </a:prstGeom>
            <a:ln>
              <a:noFill/>
            </a:ln>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vitae</a:t>
              </a:r>
            </a:p>
          </p:txBody>
        </p:sp>
        <p:sp>
          <p:nvSpPr>
            <p:cNvPr id="8" name="Date Placeholder 1">
              <a:extLst>
                <a:ext uri="{FF2B5EF4-FFF2-40B4-BE49-F238E27FC236}">
                  <a16:creationId xmlns:a16="http://schemas.microsoft.com/office/drawing/2014/main" id="{93366F6E-7D6D-D977-3C65-18579BDFA273}"/>
                </a:ext>
              </a:extLst>
            </p:cNvPr>
            <p:cNvSpPr txBox="1">
              <a:spLocks/>
            </p:cNvSpPr>
            <p:nvPr/>
          </p:nvSpPr>
          <p:spPr>
            <a:xfrm>
              <a:off x="5173754" y="5701137"/>
              <a:ext cx="888534" cy="257247"/>
            </a:xfrm>
            <a:prstGeom prst="rect">
              <a:avLst/>
            </a:prstGeom>
            <a:ln>
              <a:noFill/>
            </a:ln>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vitae</a:t>
              </a:r>
            </a:p>
          </p:txBody>
        </p:sp>
        <p:sp>
          <p:nvSpPr>
            <p:cNvPr id="9" name="Date Placeholder 1">
              <a:extLst>
                <a:ext uri="{FF2B5EF4-FFF2-40B4-BE49-F238E27FC236}">
                  <a16:creationId xmlns:a16="http://schemas.microsoft.com/office/drawing/2014/main" id="{4BB893FE-E65B-01DC-CB9B-3274183FCECA}"/>
                </a:ext>
              </a:extLst>
            </p:cNvPr>
            <p:cNvSpPr txBox="1">
              <a:spLocks/>
            </p:cNvSpPr>
            <p:nvPr/>
          </p:nvSpPr>
          <p:spPr>
            <a:xfrm>
              <a:off x="6232929" y="5701137"/>
              <a:ext cx="888534" cy="257247"/>
            </a:xfrm>
            <a:prstGeom prst="rect">
              <a:avLst/>
            </a:prstGeom>
            <a:ln>
              <a:noFill/>
            </a:ln>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vitae</a:t>
              </a:r>
            </a:p>
          </p:txBody>
        </p:sp>
        <p:sp>
          <p:nvSpPr>
            <p:cNvPr id="10" name="Date Placeholder 1">
              <a:extLst>
                <a:ext uri="{FF2B5EF4-FFF2-40B4-BE49-F238E27FC236}">
                  <a16:creationId xmlns:a16="http://schemas.microsoft.com/office/drawing/2014/main" id="{FE950778-B3B1-8985-925A-9D7D9DB0A18D}"/>
                </a:ext>
              </a:extLst>
            </p:cNvPr>
            <p:cNvSpPr txBox="1">
              <a:spLocks/>
            </p:cNvSpPr>
            <p:nvPr/>
          </p:nvSpPr>
          <p:spPr>
            <a:xfrm>
              <a:off x="7292104" y="5701137"/>
              <a:ext cx="888534" cy="257247"/>
            </a:xfrm>
            <a:prstGeom prst="rect">
              <a:avLst/>
            </a:prstGeom>
            <a:ln>
              <a:noFill/>
            </a:ln>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vitae</a:t>
              </a:r>
            </a:p>
          </p:txBody>
        </p:sp>
        <p:sp>
          <p:nvSpPr>
            <p:cNvPr id="11" name="Date Placeholder 1">
              <a:extLst>
                <a:ext uri="{FF2B5EF4-FFF2-40B4-BE49-F238E27FC236}">
                  <a16:creationId xmlns:a16="http://schemas.microsoft.com/office/drawing/2014/main" id="{AB6C7CBC-793B-98F2-F056-B3DF78708039}"/>
                </a:ext>
              </a:extLst>
            </p:cNvPr>
            <p:cNvSpPr txBox="1">
              <a:spLocks/>
            </p:cNvSpPr>
            <p:nvPr/>
          </p:nvSpPr>
          <p:spPr>
            <a:xfrm>
              <a:off x="8351279" y="5701137"/>
              <a:ext cx="888534" cy="257247"/>
            </a:xfrm>
            <a:prstGeom prst="rect">
              <a:avLst/>
            </a:prstGeom>
            <a:ln>
              <a:noFill/>
            </a:ln>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vitae</a:t>
              </a:r>
            </a:p>
          </p:txBody>
        </p:sp>
      </p:grpSp>
      <p:sp>
        <p:nvSpPr>
          <p:cNvPr id="12" name="Date Placeholder 1">
            <a:extLst>
              <a:ext uri="{FF2B5EF4-FFF2-40B4-BE49-F238E27FC236}">
                <a16:creationId xmlns:a16="http://schemas.microsoft.com/office/drawing/2014/main" id="{C8EF386C-C163-CB07-100D-C3B5B578475B}"/>
              </a:ext>
            </a:extLst>
          </p:cNvPr>
          <p:cNvSpPr txBox="1">
            <a:spLocks/>
          </p:cNvSpPr>
          <p:nvPr/>
        </p:nvSpPr>
        <p:spPr>
          <a:xfrm>
            <a:off x="10655470" y="1731142"/>
            <a:ext cx="863796" cy="358422"/>
          </a:xfrm>
          <a:prstGeom prst="rect">
            <a:avLst/>
          </a:prstGeom>
          <a:pattFill prst="ltUpDiag">
            <a:fgClr>
              <a:schemeClr val="accent1"/>
            </a:fgClr>
            <a:bgClr>
              <a:schemeClr val="bg1"/>
            </a:bgClr>
          </a:pattFill>
          <a:ln>
            <a:noFill/>
          </a:ln>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Text</a:t>
            </a:r>
          </a:p>
        </p:txBody>
      </p:sp>
      <p:sp>
        <p:nvSpPr>
          <p:cNvPr id="13" name="Date Placeholder 1">
            <a:extLst>
              <a:ext uri="{FF2B5EF4-FFF2-40B4-BE49-F238E27FC236}">
                <a16:creationId xmlns:a16="http://schemas.microsoft.com/office/drawing/2014/main" id="{5FBA83EB-85E3-3694-3A5D-8F4DDA6C003B}"/>
              </a:ext>
            </a:extLst>
          </p:cNvPr>
          <p:cNvSpPr txBox="1">
            <a:spLocks/>
          </p:cNvSpPr>
          <p:nvPr/>
        </p:nvSpPr>
        <p:spPr>
          <a:xfrm>
            <a:off x="10655470" y="2335777"/>
            <a:ext cx="863796" cy="358422"/>
          </a:xfrm>
          <a:prstGeom prst="rect">
            <a:avLst/>
          </a:prstGeom>
          <a:solidFill>
            <a:schemeClr val="accent2">
              <a:lumMod val="40000"/>
              <a:lumOff val="60000"/>
            </a:schemeClr>
          </a:solidFill>
          <a:ln>
            <a:noFill/>
          </a:ln>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Text</a:t>
            </a:r>
          </a:p>
        </p:txBody>
      </p:sp>
      <p:sp>
        <p:nvSpPr>
          <p:cNvPr id="14" name="Date Placeholder 1">
            <a:extLst>
              <a:ext uri="{FF2B5EF4-FFF2-40B4-BE49-F238E27FC236}">
                <a16:creationId xmlns:a16="http://schemas.microsoft.com/office/drawing/2014/main" id="{02E55C55-90E1-EC4D-3689-97A0D1FDBE14}"/>
              </a:ext>
            </a:extLst>
          </p:cNvPr>
          <p:cNvSpPr txBox="1">
            <a:spLocks/>
          </p:cNvSpPr>
          <p:nvPr/>
        </p:nvSpPr>
        <p:spPr>
          <a:xfrm>
            <a:off x="10655470" y="2940412"/>
            <a:ext cx="863796" cy="358422"/>
          </a:xfrm>
          <a:prstGeom prst="rect">
            <a:avLst/>
          </a:prstGeom>
          <a:solidFill>
            <a:schemeClr val="accent2"/>
          </a:solidFill>
          <a:ln>
            <a:noFill/>
          </a:ln>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Text</a:t>
            </a:r>
          </a:p>
        </p:txBody>
      </p:sp>
    </p:spTree>
    <p:custDataLst>
      <p:tags r:id="rId1"/>
    </p:custDataLst>
    <p:extLst>
      <p:ext uri="{BB962C8B-B14F-4D97-AF65-F5344CB8AC3E}">
        <p14:creationId xmlns:p14="http://schemas.microsoft.com/office/powerpoint/2010/main" val="30877238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4" name="TextBox 3">
            <a:extLst>
              <a:ext uri="{FF2B5EF4-FFF2-40B4-BE49-F238E27FC236}">
                <a16:creationId xmlns:a16="http://schemas.microsoft.com/office/drawing/2014/main" id="{14E6C487-B598-6713-7B1B-9C4BE60ED904}"/>
              </a:ext>
            </a:extLst>
          </p:cNvPr>
          <p:cNvSpPr txBox="1">
            <a:spLocks/>
          </p:cNvSpPr>
          <p:nvPr/>
        </p:nvSpPr>
        <p:spPr>
          <a:xfrm>
            <a:off x="1955797" y="5935791"/>
            <a:ext cx="8280398" cy="313929"/>
          </a:xfrm>
          <a:prstGeom prst="rect">
            <a:avLst/>
          </a:prstGeom>
        </p:spPr>
        <p:txBody>
          <a:bodyPr vert="horz" lIns="0" tIns="45720" rIns="0" bIns="45720" rtlCol="0">
            <a:normAutofit/>
          </a:bodyPr>
          <a:lstStyle>
            <a:lvl1pPr marR="0" indent="0" algn="ctr" defTabSz="412750">
              <a:lnSpc>
                <a:spcPct val="100000"/>
              </a:lnSpc>
              <a:spcBef>
                <a:spcPts val="0"/>
              </a:spcBef>
              <a:spcAft>
                <a:spcPts val="0"/>
              </a:spcAft>
              <a:buClrTx/>
              <a:buSzTx/>
              <a:buFontTx/>
              <a:buNone/>
              <a:tabLst/>
              <a:defRPr sz="1050" b="0" i="0" u="none" strike="noStrike" cap="none" spc="0" baseline="0">
                <a:solidFill>
                  <a:schemeClr val="bg1">
                    <a:lumMod val="65000"/>
                  </a:schemeClr>
                </a:solidFill>
                <a:uFillTx/>
                <a:ea typeface="+mj-ea"/>
                <a:cs typeface="+mj-cs"/>
                <a:sym typeface="Helvetica Neue"/>
              </a:defRPr>
            </a:lvl1pPr>
            <a:lvl2pPr marL="457177" marR="0" indent="0" algn="ctr" defTabSz="412750">
              <a:lnSpc>
                <a:spcPct val="100000"/>
              </a:lnSpc>
              <a:spcBef>
                <a:spcPts val="0"/>
              </a:spcBef>
              <a:spcAft>
                <a:spcPts val="0"/>
              </a:spcAft>
              <a:buClrTx/>
              <a:buSzTx/>
              <a:buFontTx/>
              <a:buNone/>
              <a:tabLst/>
              <a:defRPr sz="2700" b="0" i="0" u="none" strike="noStrike" cap="none" spc="0" baseline="0">
                <a:solidFill>
                  <a:srgbClr val="000000"/>
                </a:solidFill>
                <a:uFillTx/>
                <a:latin typeface="Source Sans Pro" panose="020B0503030403020204" pitchFamily="34" charset="0"/>
                <a:ea typeface="+mj-ea"/>
                <a:cs typeface="+mj-cs"/>
                <a:sym typeface="Helvetica Neue"/>
              </a:defRPr>
            </a:lvl2pPr>
            <a:lvl3pPr marL="914354" marR="0" indent="0" algn="ctr" defTabSz="412750">
              <a:lnSpc>
                <a:spcPct val="100000"/>
              </a:lnSpc>
              <a:spcBef>
                <a:spcPts val="0"/>
              </a:spcBef>
              <a:spcAft>
                <a:spcPts val="0"/>
              </a:spcAft>
              <a:buClrTx/>
              <a:buSzTx/>
              <a:buFontTx/>
              <a:buNone/>
              <a:tabLst/>
              <a:defRPr sz="2700" b="0" i="0" u="none" strike="noStrike" cap="none" spc="0" baseline="0">
                <a:solidFill>
                  <a:srgbClr val="000000"/>
                </a:solidFill>
                <a:uFillTx/>
                <a:latin typeface="Source Sans Pro" panose="020B0503030403020204" pitchFamily="34" charset="0"/>
                <a:ea typeface="+mj-ea"/>
                <a:cs typeface="+mj-cs"/>
                <a:sym typeface="Helvetica Neue"/>
              </a:defRPr>
            </a:lvl3pPr>
            <a:lvl4pPr marL="1371531" marR="0" indent="0" algn="ctr" defTabSz="412750">
              <a:lnSpc>
                <a:spcPct val="100000"/>
              </a:lnSpc>
              <a:spcBef>
                <a:spcPts val="0"/>
              </a:spcBef>
              <a:spcAft>
                <a:spcPts val="0"/>
              </a:spcAft>
              <a:buClrTx/>
              <a:buSzTx/>
              <a:buFontTx/>
              <a:buNone/>
              <a:tabLst/>
              <a:defRPr sz="2700" b="0" i="0" u="none" strike="noStrike" cap="none" spc="0" baseline="0">
                <a:solidFill>
                  <a:srgbClr val="000000"/>
                </a:solidFill>
                <a:uFillTx/>
                <a:latin typeface="Source Sans Pro" panose="020B0503030403020204" pitchFamily="34" charset="0"/>
                <a:ea typeface="+mj-ea"/>
                <a:cs typeface="+mj-cs"/>
                <a:sym typeface="Helvetica Neue"/>
              </a:defRPr>
            </a:lvl4pPr>
            <a:lvl5pPr marL="1828709" marR="0" indent="0" algn="ctr" defTabSz="412750">
              <a:lnSpc>
                <a:spcPct val="100000"/>
              </a:lnSpc>
              <a:spcBef>
                <a:spcPts val="0"/>
              </a:spcBef>
              <a:spcAft>
                <a:spcPts val="0"/>
              </a:spcAft>
              <a:buClrTx/>
              <a:buSzTx/>
              <a:buFontTx/>
              <a:buNone/>
              <a:tabLst/>
              <a:defRPr sz="2700" b="0" i="0" u="none" strike="noStrike" cap="none" spc="0" baseline="0">
                <a:solidFill>
                  <a:srgbClr val="000000"/>
                </a:solidFill>
                <a:uFillTx/>
                <a:latin typeface="Source Sans Pro" panose="020B0503030403020204" pitchFamily="34" charset="0"/>
                <a:ea typeface="+mj-ea"/>
                <a:cs typeface="+mj-cs"/>
                <a:sym typeface="Helvetica Neue"/>
              </a:defRPr>
            </a:lvl5pPr>
            <a:lvl6pPr marL="1944688" marR="0" indent="-357188" algn="ctr" defTabSz="412750">
              <a:lnSpc>
                <a:spcPct val="100000"/>
              </a:lnSpc>
              <a:spcBef>
                <a:spcPts val="0"/>
              </a:spcBef>
              <a:spcAft>
                <a:spcPts val="0"/>
              </a:spcAft>
              <a:buClrTx/>
              <a:buSzPct val="125000"/>
              <a:buFontTx/>
              <a:buChar char="•"/>
              <a:tabLst/>
              <a:defRPr sz="2700" b="0" i="0" u="none" strike="noStrike" cap="none" spc="0" baseline="0">
                <a:solidFill>
                  <a:srgbClr val="000000"/>
                </a:solidFill>
                <a:uFillTx/>
                <a:latin typeface="+mj-lt"/>
                <a:ea typeface="+mj-ea"/>
                <a:cs typeface="+mj-cs"/>
                <a:sym typeface="Helvetica Neue"/>
              </a:defRPr>
            </a:lvl6pPr>
            <a:lvl7pPr marL="2262188" marR="0" indent="-357188" algn="ctr" defTabSz="412750">
              <a:lnSpc>
                <a:spcPct val="100000"/>
              </a:lnSpc>
              <a:spcBef>
                <a:spcPts val="0"/>
              </a:spcBef>
              <a:spcAft>
                <a:spcPts val="0"/>
              </a:spcAft>
              <a:buClrTx/>
              <a:buSzPct val="125000"/>
              <a:buFontTx/>
              <a:buChar char="•"/>
              <a:tabLst/>
              <a:defRPr sz="2700" b="0" i="0" u="none" strike="noStrike" cap="none" spc="0" baseline="0">
                <a:solidFill>
                  <a:srgbClr val="000000"/>
                </a:solidFill>
                <a:uFillTx/>
                <a:latin typeface="+mj-lt"/>
                <a:ea typeface="+mj-ea"/>
                <a:cs typeface="+mj-cs"/>
                <a:sym typeface="Helvetica Neue"/>
              </a:defRPr>
            </a:lvl7pPr>
            <a:lvl8pPr marL="2579688" marR="0" indent="-357188" algn="ctr" defTabSz="412750">
              <a:lnSpc>
                <a:spcPct val="100000"/>
              </a:lnSpc>
              <a:spcBef>
                <a:spcPts val="0"/>
              </a:spcBef>
              <a:spcAft>
                <a:spcPts val="0"/>
              </a:spcAft>
              <a:buClrTx/>
              <a:buSzPct val="125000"/>
              <a:buFontTx/>
              <a:buChar char="•"/>
              <a:tabLst/>
              <a:defRPr sz="2700" b="0" i="0" u="none" strike="noStrike" cap="none" spc="0" baseline="0">
                <a:solidFill>
                  <a:srgbClr val="000000"/>
                </a:solidFill>
                <a:uFillTx/>
                <a:latin typeface="+mj-lt"/>
                <a:ea typeface="+mj-ea"/>
                <a:cs typeface="+mj-cs"/>
                <a:sym typeface="Helvetica Neue"/>
              </a:defRPr>
            </a:lvl8pPr>
            <a:lvl9pPr marL="2897188" marR="0" indent="-357188" algn="ctr" defTabSz="412750">
              <a:lnSpc>
                <a:spcPct val="100000"/>
              </a:lnSpc>
              <a:spcBef>
                <a:spcPts val="0"/>
              </a:spcBef>
              <a:spcAft>
                <a:spcPts val="0"/>
              </a:spcAft>
              <a:buClrTx/>
              <a:buSzPct val="125000"/>
              <a:buFontTx/>
              <a:buChar char="•"/>
              <a:tabLst/>
              <a:defRPr sz="2700" b="0" i="0" u="none" strike="noStrike" cap="none" spc="0" baseline="0">
                <a:solidFill>
                  <a:srgbClr val="000000"/>
                </a:solidFill>
                <a:uFillTx/>
                <a:latin typeface="+mj-lt"/>
                <a:ea typeface="+mj-ea"/>
                <a:cs typeface="+mj-cs"/>
                <a:sym typeface="Helvetica Neue"/>
              </a:defRPr>
            </a:lvl9pPr>
          </a:lstStyle>
          <a:p>
            <a:r>
              <a:rPr lang="en-GB" sz="1400" dirty="0">
                <a:solidFill>
                  <a:schemeClr val="bg2"/>
                </a:solidFill>
                <a:latin typeface="Calibri" panose="020F0502020204030204" pitchFamily="34" charset="0"/>
              </a:rPr>
              <a:t>Enter Text Here</a:t>
            </a:r>
            <a:endParaRPr lang="en-US" sz="1400" dirty="0">
              <a:solidFill>
                <a:schemeClr val="bg2"/>
              </a:solidFill>
              <a:latin typeface="Calibri" panose="020F0502020204030204" pitchFamily="34" charset="0"/>
              <a:sym typeface="Helvetica Neue Medium"/>
            </a:endParaRPr>
          </a:p>
        </p:txBody>
      </p:sp>
      <p:graphicFrame>
        <p:nvGraphicFramePr>
          <p:cNvPr id="6" name="Chart 5">
            <a:extLst>
              <a:ext uri="{FF2B5EF4-FFF2-40B4-BE49-F238E27FC236}">
                <a16:creationId xmlns:a16="http://schemas.microsoft.com/office/drawing/2014/main" id="{D0269188-7CA9-67D7-9099-F1A106E183F9}"/>
              </a:ext>
            </a:extLst>
          </p:cNvPr>
          <p:cNvGraphicFramePr/>
          <p:nvPr>
            <p:extLst>
              <p:ext uri="{D42A27DB-BD31-4B8C-83A1-F6EECF244321}">
                <p14:modId xmlns:p14="http://schemas.microsoft.com/office/powerpoint/2010/main" val="4026757520"/>
              </p:ext>
            </p:extLst>
          </p:nvPr>
        </p:nvGraphicFramePr>
        <p:xfrm>
          <a:off x="2489196" y="1854063"/>
          <a:ext cx="7213600" cy="3812215"/>
        </p:xfrm>
        <a:graphic>
          <a:graphicData uri="http://schemas.openxmlformats.org/drawingml/2006/chart">
            <c:chart xmlns:c="http://schemas.openxmlformats.org/drawingml/2006/chart" xmlns:r="http://schemas.openxmlformats.org/officeDocument/2006/relationships" r:id="rId4"/>
          </a:graphicData>
        </a:graphic>
      </p:graphicFrame>
      <p:pic>
        <p:nvPicPr>
          <p:cNvPr id="7" name="Graphic 6" descr="Users outline">
            <a:extLst>
              <a:ext uri="{FF2B5EF4-FFF2-40B4-BE49-F238E27FC236}">
                <a16:creationId xmlns:a16="http://schemas.microsoft.com/office/drawing/2014/main" id="{A03F30CD-0E3D-2BD1-2DC7-A5C2AAE19A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02111" y="1911754"/>
            <a:ext cx="564771" cy="564771"/>
          </a:xfrm>
          <a:prstGeom prst="rect">
            <a:avLst/>
          </a:prstGeom>
        </p:spPr>
      </p:pic>
      <p:pic>
        <p:nvPicPr>
          <p:cNvPr id="8" name="Graphic 7" descr="Users outline">
            <a:extLst>
              <a:ext uri="{FF2B5EF4-FFF2-40B4-BE49-F238E27FC236}">
                <a16:creationId xmlns:a16="http://schemas.microsoft.com/office/drawing/2014/main" id="{6C986C1C-3E3A-B622-8981-8B352CFB06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64921" y="1911754"/>
            <a:ext cx="564771" cy="564771"/>
          </a:xfrm>
          <a:prstGeom prst="rect">
            <a:avLst/>
          </a:prstGeom>
        </p:spPr>
      </p:pic>
      <p:pic>
        <p:nvPicPr>
          <p:cNvPr id="9" name="Graphic 8" descr="Users outline">
            <a:extLst>
              <a:ext uri="{FF2B5EF4-FFF2-40B4-BE49-F238E27FC236}">
                <a16:creationId xmlns:a16="http://schemas.microsoft.com/office/drawing/2014/main" id="{9B97EFF3-DC4D-48C7-2B95-35B86D38F3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27728" y="1911754"/>
            <a:ext cx="564771" cy="564771"/>
          </a:xfrm>
          <a:prstGeom prst="rect">
            <a:avLst/>
          </a:prstGeom>
        </p:spPr>
      </p:pic>
      <p:pic>
        <p:nvPicPr>
          <p:cNvPr id="10" name="Graphic 9" descr="Users outline">
            <a:extLst>
              <a:ext uri="{FF2B5EF4-FFF2-40B4-BE49-F238E27FC236}">
                <a16:creationId xmlns:a16="http://schemas.microsoft.com/office/drawing/2014/main" id="{CBE55A52-A308-77E0-6EC7-F02B4989FA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90541" y="1911754"/>
            <a:ext cx="564771" cy="564771"/>
          </a:xfrm>
          <a:prstGeom prst="rect">
            <a:avLst/>
          </a:prstGeom>
        </p:spPr>
      </p:pic>
      <p:cxnSp>
        <p:nvCxnSpPr>
          <p:cNvPr id="12" name="Straight Connector 11">
            <a:extLst>
              <a:ext uri="{FF2B5EF4-FFF2-40B4-BE49-F238E27FC236}">
                <a16:creationId xmlns:a16="http://schemas.microsoft.com/office/drawing/2014/main" id="{E6B87B0C-60B4-1819-4671-500665B53BF2}"/>
              </a:ext>
            </a:extLst>
          </p:cNvPr>
          <p:cNvCxnSpPr>
            <a:cxnSpLocks/>
          </p:cNvCxnSpPr>
          <p:nvPr/>
        </p:nvCxnSpPr>
        <p:spPr>
          <a:xfrm>
            <a:off x="3124196" y="5787594"/>
            <a:ext cx="5943600" cy="0"/>
          </a:xfrm>
          <a:prstGeom prst="line">
            <a:avLst/>
          </a:prstGeom>
          <a:ln w="9525" cap="rnd">
            <a:solidFill>
              <a:schemeClr val="accent6"/>
            </a:solidFill>
            <a:prstDash val="solid"/>
            <a:round/>
          </a:ln>
        </p:spPr>
      </p:cxnSp>
    </p:spTree>
    <p:custDataLst>
      <p:tags r:id="rId1"/>
    </p:custDataLst>
    <p:extLst>
      <p:ext uri="{BB962C8B-B14F-4D97-AF65-F5344CB8AC3E}">
        <p14:creationId xmlns:p14="http://schemas.microsoft.com/office/powerpoint/2010/main" val="4156399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pSp>
        <p:nvGrpSpPr>
          <p:cNvPr id="10" name="Group 9">
            <a:extLst>
              <a:ext uri="{FF2B5EF4-FFF2-40B4-BE49-F238E27FC236}">
                <a16:creationId xmlns:a16="http://schemas.microsoft.com/office/drawing/2014/main" id="{904271C4-253F-A947-7CAB-89FBE73C6CBA}"/>
              </a:ext>
            </a:extLst>
          </p:cNvPr>
          <p:cNvGrpSpPr/>
          <p:nvPr/>
        </p:nvGrpSpPr>
        <p:grpSpPr>
          <a:xfrm>
            <a:off x="1454573" y="1864158"/>
            <a:ext cx="4252462" cy="4012398"/>
            <a:chOff x="733307" y="1854063"/>
            <a:chExt cx="4252462" cy="4012398"/>
          </a:xfrm>
        </p:grpSpPr>
        <p:sp>
          <p:nvSpPr>
            <p:cNvPr id="7" name="Rounded Rectangle">
              <a:extLst>
                <a:ext uri="{FF2B5EF4-FFF2-40B4-BE49-F238E27FC236}">
                  <a16:creationId xmlns:a16="http://schemas.microsoft.com/office/drawing/2014/main" id="{EE0BA91D-633D-3DCF-2039-98B48566E64D}"/>
                </a:ext>
              </a:extLst>
            </p:cNvPr>
            <p:cNvSpPr/>
            <p:nvPr/>
          </p:nvSpPr>
          <p:spPr>
            <a:xfrm>
              <a:off x="733307" y="1854063"/>
              <a:ext cx="4252462" cy="4012398"/>
            </a:xfrm>
            <a:prstGeom prst="roundRect">
              <a:avLst>
                <a:gd name="adj" fmla="val 4180"/>
              </a:avLst>
            </a:prstGeom>
            <a:solidFill>
              <a:schemeClr val="bg1"/>
            </a:solidFill>
            <a:ln w="12700">
              <a:miter lim="400000"/>
            </a:ln>
            <a:effectLst>
              <a:outerShdw blurRad="139700" dist="50800" dir="2700000" sx="101000" sy="101000" algn="tl" rotWithShape="0">
                <a:prstClr val="black">
                  <a:alpha val="16000"/>
                </a:prstClr>
              </a:outerShdw>
            </a:effectLst>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1200" b="0" i="0" u="none" strike="noStrike" kern="0" cap="none" spc="0" normalizeH="0" baseline="0" noProof="0">
                <a:ln>
                  <a:noFill/>
                </a:ln>
                <a:solidFill>
                  <a:schemeClr val="bg2"/>
                </a:solidFill>
                <a:effectLst/>
                <a:uLnTx/>
                <a:uFillTx/>
                <a:latin typeface="Calibri" panose="020F0502020204030204" pitchFamily="34" charset="0"/>
                <a:ea typeface="Helvetica Neue Medium"/>
                <a:cs typeface="Helvetica Neue Medium"/>
                <a:sym typeface="Helvetica Neue Medium"/>
              </a:endParaRPr>
            </a:p>
          </p:txBody>
        </p:sp>
        <p:graphicFrame>
          <p:nvGraphicFramePr>
            <p:cNvPr id="8" name="Chart 7">
              <a:extLst>
                <a:ext uri="{FF2B5EF4-FFF2-40B4-BE49-F238E27FC236}">
                  <a16:creationId xmlns:a16="http://schemas.microsoft.com/office/drawing/2014/main" id="{760C7404-31F6-C621-8563-B636EE036470}"/>
                </a:ext>
              </a:extLst>
            </p:cNvPr>
            <p:cNvGraphicFramePr/>
            <p:nvPr>
              <p:extLst>
                <p:ext uri="{D42A27DB-BD31-4B8C-83A1-F6EECF244321}">
                  <p14:modId xmlns:p14="http://schemas.microsoft.com/office/powerpoint/2010/main" val="2201959044"/>
                </p:ext>
              </p:extLst>
            </p:nvPr>
          </p:nvGraphicFramePr>
          <p:xfrm>
            <a:off x="969705" y="2871983"/>
            <a:ext cx="3779663" cy="2576889"/>
          </p:xfrm>
          <a:graphic>
            <a:graphicData uri="http://schemas.openxmlformats.org/drawingml/2006/chart">
              <c:chart xmlns:c="http://schemas.openxmlformats.org/drawingml/2006/chart" xmlns:r="http://schemas.openxmlformats.org/officeDocument/2006/relationships" r:id="rId4"/>
            </a:graphicData>
          </a:graphic>
        </p:graphicFrame>
        <p:sp>
          <p:nvSpPr>
            <p:cNvPr id="9" name="Google Shape;200;p28">
              <a:extLst>
                <a:ext uri="{FF2B5EF4-FFF2-40B4-BE49-F238E27FC236}">
                  <a16:creationId xmlns:a16="http://schemas.microsoft.com/office/drawing/2014/main" id="{26FAD955-DFB7-9126-9434-1094DF2104B9}"/>
                </a:ext>
              </a:extLst>
            </p:cNvPr>
            <p:cNvSpPr txBox="1"/>
            <p:nvPr/>
          </p:nvSpPr>
          <p:spPr>
            <a:xfrm>
              <a:off x="1511236" y="2029607"/>
              <a:ext cx="2696600" cy="849574"/>
            </a:xfrm>
            <a:prstGeom prst="rect">
              <a:avLst/>
            </a:prstGeom>
            <a:noFill/>
            <a:ln>
              <a:noFill/>
            </a:ln>
          </p:spPr>
          <p:txBody>
            <a:bodyPr spcFirstLastPara="1" wrap="square" lIns="121900" tIns="121900" rIns="121900" bIns="121900" anchor="ctr" anchorCtr="0">
              <a:noAutofit/>
            </a:bodyPr>
            <a:lstStyle/>
            <a:p>
              <a:pPr algn="ctr">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algn="ctr">
                <a:defRPr/>
              </a:pPr>
              <a:endPar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algn="ct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a:t>
              </a:r>
            </a:p>
          </p:txBody>
        </p:sp>
      </p:grpSp>
      <p:sp>
        <p:nvSpPr>
          <p:cNvPr id="12" name="Rounded Rectangle">
            <a:extLst>
              <a:ext uri="{FF2B5EF4-FFF2-40B4-BE49-F238E27FC236}">
                <a16:creationId xmlns:a16="http://schemas.microsoft.com/office/drawing/2014/main" id="{4F8B506E-212E-3FD4-6D4D-C51ADA644358}"/>
              </a:ext>
            </a:extLst>
          </p:cNvPr>
          <p:cNvSpPr/>
          <p:nvPr/>
        </p:nvSpPr>
        <p:spPr>
          <a:xfrm>
            <a:off x="6484964" y="1864158"/>
            <a:ext cx="4252462" cy="4012398"/>
          </a:xfrm>
          <a:prstGeom prst="roundRect">
            <a:avLst>
              <a:gd name="adj" fmla="val 4180"/>
            </a:avLst>
          </a:prstGeom>
          <a:solidFill>
            <a:schemeClr val="bg1"/>
          </a:solidFill>
          <a:ln w="12700">
            <a:miter lim="400000"/>
          </a:ln>
          <a:effectLst>
            <a:outerShdw blurRad="139700" dist="50800" dir="2700000" sx="101000" sy="101000" algn="tl" rotWithShape="0">
              <a:prstClr val="black">
                <a:alpha val="16000"/>
              </a:prstClr>
            </a:outerShdw>
          </a:effectLst>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1200" b="0" i="0" u="none" strike="noStrike" kern="0" cap="none" spc="0" normalizeH="0" baseline="0" noProof="0">
              <a:ln>
                <a:noFill/>
              </a:ln>
              <a:solidFill>
                <a:schemeClr val="bg2"/>
              </a:solidFill>
              <a:effectLst/>
              <a:uLnTx/>
              <a:uFillTx/>
              <a:latin typeface="Calibri" panose="020F0502020204030204" pitchFamily="34" charset="0"/>
              <a:ea typeface="Helvetica Neue Medium"/>
              <a:cs typeface="Helvetica Neue Medium"/>
              <a:sym typeface="Helvetica Neue Medium"/>
            </a:endParaRPr>
          </a:p>
        </p:txBody>
      </p:sp>
      <p:graphicFrame>
        <p:nvGraphicFramePr>
          <p:cNvPr id="13" name="Chart 12">
            <a:extLst>
              <a:ext uri="{FF2B5EF4-FFF2-40B4-BE49-F238E27FC236}">
                <a16:creationId xmlns:a16="http://schemas.microsoft.com/office/drawing/2014/main" id="{F6735768-9CD9-D900-F42C-B3BDA5723DBF}"/>
              </a:ext>
            </a:extLst>
          </p:cNvPr>
          <p:cNvGraphicFramePr/>
          <p:nvPr>
            <p:extLst>
              <p:ext uri="{D42A27DB-BD31-4B8C-83A1-F6EECF244321}">
                <p14:modId xmlns:p14="http://schemas.microsoft.com/office/powerpoint/2010/main" val="2118614349"/>
              </p:ext>
            </p:extLst>
          </p:nvPr>
        </p:nvGraphicFramePr>
        <p:xfrm>
          <a:off x="6721362" y="2882078"/>
          <a:ext cx="3779663" cy="2576889"/>
        </p:xfrm>
        <a:graphic>
          <a:graphicData uri="http://schemas.openxmlformats.org/drawingml/2006/chart">
            <c:chart xmlns:c="http://schemas.openxmlformats.org/drawingml/2006/chart" xmlns:r="http://schemas.openxmlformats.org/officeDocument/2006/relationships" r:id="rId5"/>
          </a:graphicData>
        </a:graphic>
      </p:graphicFrame>
      <p:sp>
        <p:nvSpPr>
          <p:cNvPr id="14" name="Google Shape;200;p28">
            <a:extLst>
              <a:ext uri="{FF2B5EF4-FFF2-40B4-BE49-F238E27FC236}">
                <a16:creationId xmlns:a16="http://schemas.microsoft.com/office/drawing/2014/main" id="{92BD46FB-35A4-CB94-2CF9-28F6CD3261FE}"/>
              </a:ext>
            </a:extLst>
          </p:cNvPr>
          <p:cNvSpPr txBox="1"/>
          <p:nvPr/>
        </p:nvSpPr>
        <p:spPr>
          <a:xfrm>
            <a:off x="7262893" y="2039702"/>
            <a:ext cx="2696600" cy="849574"/>
          </a:xfrm>
          <a:prstGeom prst="rect">
            <a:avLst/>
          </a:prstGeom>
          <a:noFill/>
          <a:ln>
            <a:noFill/>
          </a:ln>
        </p:spPr>
        <p:txBody>
          <a:bodyPr spcFirstLastPara="1" wrap="square" lIns="121900" tIns="121900" rIns="121900" bIns="121900" anchor="ctr" anchorCtr="0">
            <a:noAutofit/>
          </a:bodyPr>
          <a:lstStyle/>
          <a:p>
            <a:pPr algn="ctr">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algn="ctr">
              <a:defRPr/>
            </a:pPr>
            <a:endPar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algn="ct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a:t>
            </a:r>
          </a:p>
        </p:txBody>
      </p:sp>
    </p:spTree>
    <p:custDataLst>
      <p:tags r:id="rId1"/>
    </p:custDataLst>
    <p:extLst>
      <p:ext uri="{BB962C8B-B14F-4D97-AF65-F5344CB8AC3E}">
        <p14:creationId xmlns:p14="http://schemas.microsoft.com/office/powerpoint/2010/main" val="480358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pSp>
        <p:nvGrpSpPr>
          <p:cNvPr id="11" name="Group 10">
            <a:extLst>
              <a:ext uri="{FF2B5EF4-FFF2-40B4-BE49-F238E27FC236}">
                <a16:creationId xmlns:a16="http://schemas.microsoft.com/office/drawing/2014/main" id="{74F4AE76-3576-A919-54CC-9911D34046AB}"/>
              </a:ext>
            </a:extLst>
          </p:cNvPr>
          <p:cNvGrpSpPr/>
          <p:nvPr/>
        </p:nvGrpSpPr>
        <p:grpSpPr>
          <a:xfrm>
            <a:off x="7243506" y="1854063"/>
            <a:ext cx="4252462" cy="4012398"/>
            <a:chOff x="733307" y="1854063"/>
            <a:chExt cx="4252462" cy="4012398"/>
          </a:xfrm>
        </p:grpSpPr>
        <p:sp>
          <p:nvSpPr>
            <p:cNvPr id="12" name="Rounded Rectangle">
              <a:extLst>
                <a:ext uri="{FF2B5EF4-FFF2-40B4-BE49-F238E27FC236}">
                  <a16:creationId xmlns:a16="http://schemas.microsoft.com/office/drawing/2014/main" id="{4F8B506E-212E-3FD4-6D4D-C51ADA644358}"/>
                </a:ext>
              </a:extLst>
            </p:cNvPr>
            <p:cNvSpPr/>
            <p:nvPr/>
          </p:nvSpPr>
          <p:spPr>
            <a:xfrm>
              <a:off x="733307" y="1854063"/>
              <a:ext cx="4252462" cy="4012398"/>
            </a:xfrm>
            <a:prstGeom prst="roundRect">
              <a:avLst>
                <a:gd name="adj" fmla="val 4180"/>
              </a:avLst>
            </a:prstGeom>
            <a:solidFill>
              <a:schemeClr val="bg1"/>
            </a:solidFill>
            <a:ln w="12700">
              <a:miter lim="400000"/>
            </a:ln>
            <a:effectLst>
              <a:outerShdw blurRad="139700" dist="50800" dir="2700000" sx="101000" sy="101000" algn="tl" rotWithShape="0">
                <a:prstClr val="black">
                  <a:alpha val="16000"/>
                </a:prstClr>
              </a:outerShdw>
            </a:effectLst>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1200" b="0" i="0" u="none" strike="noStrike" kern="0" cap="none" spc="0" normalizeH="0" baseline="0" noProof="0">
                <a:ln>
                  <a:noFill/>
                </a:ln>
                <a:solidFill>
                  <a:schemeClr val="bg2"/>
                </a:solidFill>
                <a:effectLst/>
                <a:uLnTx/>
                <a:uFillTx/>
                <a:latin typeface="Calibri" panose="020F0502020204030204" pitchFamily="34" charset="0"/>
                <a:ea typeface="Helvetica Neue Medium"/>
                <a:cs typeface="Helvetica Neue Medium"/>
                <a:sym typeface="Helvetica Neue Medium"/>
              </a:endParaRPr>
            </a:p>
          </p:txBody>
        </p:sp>
        <p:graphicFrame>
          <p:nvGraphicFramePr>
            <p:cNvPr id="13" name="Chart 12">
              <a:extLst>
                <a:ext uri="{FF2B5EF4-FFF2-40B4-BE49-F238E27FC236}">
                  <a16:creationId xmlns:a16="http://schemas.microsoft.com/office/drawing/2014/main" id="{F6735768-9CD9-D900-F42C-B3BDA5723DBF}"/>
                </a:ext>
              </a:extLst>
            </p:cNvPr>
            <p:cNvGraphicFramePr/>
            <p:nvPr/>
          </p:nvGraphicFramePr>
          <p:xfrm>
            <a:off x="969705" y="2871983"/>
            <a:ext cx="3779663" cy="2576889"/>
          </p:xfrm>
          <a:graphic>
            <a:graphicData uri="http://schemas.openxmlformats.org/drawingml/2006/chart">
              <c:chart xmlns:c="http://schemas.openxmlformats.org/drawingml/2006/chart" xmlns:r="http://schemas.openxmlformats.org/officeDocument/2006/relationships" r:id="rId4"/>
            </a:graphicData>
          </a:graphic>
        </p:graphicFrame>
        <p:sp>
          <p:nvSpPr>
            <p:cNvPr id="14" name="Google Shape;200;p28">
              <a:extLst>
                <a:ext uri="{FF2B5EF4-FFF2-40B4-BE49-F238E27FC236}">
                  <a16:creationId xmlns:a16="http://schemas.microsoft.com/office/drawing/2014/main" id="{92BD46FB-35A4-CB94-2CF9-28F6CD3261FE}"/>
                </a:ext>
              </a:extLst>
            </p:cNvPr>
            <p:cNvSpPr txBox="1"/>
            <p:nvPr/>
          </p:nvSpPr>
          <p:spPr>
            <a:xfrm>
              <a:off x="1511236" y="2029607"/>
              <a:ext cx="2696600" cy="849574"/>
            </a:xfrm>
            <a:prstGeom prst="rect">
              <a:avLst/>
            </a:prstGeom>
            <a:noFill/>
            <a:ln>
              <a:noFill/>
            </a:ln>
          </p:spPr>
          <p:txBody>
            <a:bodyPr spcFirstLastPara="1" wrap="square" lIns="121900" tIns="121900" rIns="121900" bIns="121900" anchor="ctr" anchorCtr="0">
              <a:noAutofit/>
            </a:bodyPr>
            <a:lstStyle/>
            <a:p>
              <a:pPr algn="ctr">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algn="ctr">
                <a:defRPr/>
              </a:pPr>
              <a:endPar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algn="ct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a:t>
              </a:r>
            </a:p>
          </p:txBody>
        </p:sp>
      </p:grpSp>
      <p:sp>
        <p:nvSpPr>
          <p:cNvPr id="15" name="TextBox 14">
            <a:extLst>
              <a:ext uri="{FF2B5EF4-FFF2-40B4-BE49-F238E27FC236}">
                <a16:creationId xmlns:a16="http://schemas.microsoft.com/office/drawing/2014/main" id="{733A0456-9C9D-2BC8-012F-AB338C9C52AB}"/>
              </a:ext>
            </a:extLst>
          </p:cNvPr>
          <p:cNvSpPr txBox="1">
            <a:spLocks/>
          </p:cNvSpPr>
          <p:nvPr/>
        </p:nvSpPr>
        <p:spPr>
          <a:xfrm>
            <a:off x="1471353" y="1716634"/>
            <a:ext cx="5383189"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p:txBody>
      </p:sp>
      <p:sp>
        <p:nvSpPr>
          <p:cNvPr id="19" name="TextBox 18">
            <a:extLst>
              <a:ext uri="{FF2B5EF4-FFF2-40B4-BE49-F238E27FC236}">
                <a16:creationId xmlns:a16="http://schemas.microsoft.com/office/drawing/2014/main" id="{07D334D1-3DC3-8374-91A7-74CC77FC6FC7}"/>
              </a:ext>
            </a:extLst>
          </p:cNvPr>
          <p:cNvSpPr txBox="1"/>
          <p:nvPr/>
        </p:nvSpPr>
        <p:spPr>
          <a:xfrm>
            <a:off x="707308" y="1336803"/>
            <a:ext cx="634999" cy="1210011"/>
          </a:xfrm>
          <a:prstGeom prst="rect">
            <a:avLst/>
          </a:prstGeom>
          <a:noFill/>
        </p:spPr>
        <p:txBody>
          <a:bodyPr vert="horz" wrap="square" rtlCol="0" anchor="ctr">
            <a:spAutoFit/>
          </a:bodyPr>
          <a:lstStyle/>
          <a:p>
            <a:pPr algn="l">
              <a:lnSpc>
                <a:spcPct val="150000"/>
              </a:lnSpc>
            </a:pPr>
            <a:r>
              <a:rPr lang="en-US" sz="5400" b="1" dirty="0">
                <a:solidFill>
                  <a:schemeClr val="accent1">
                    <a:lumMod val="60000"/>
                    <a:lumOff val="40000"/>
                  </a:schemeClr>
                </a:solidFill>
                <a:latin typeface="Calibri" panose="020F0502020204030204" pitchFamily="34" charset="0"/>
                <a:cs typeface="Calibri" panose="020F0502020204030204" pitchFamily="34" charset="0"/>
              </a:rPr>
              <a:t>1</a:t>
            </a:r>
          </a:p>
        </p:txBody>
      </p:sp>
      <p:sp>
        <p:nvSpPr>
          <p:cNvPr id="32" name="TextBox 31">
            <a:extLst>
              <a:ext uri="{FF2B5EF4-FFF2-40B4-BE49-F238E27FC236}">
                <a16:creationId xmlns:a16="http://schemas.microsoft.com/office/drawing/2014/main" id="{B52AFA3E-894A-966D-8E0B-BD9C7E9439BE}"/>
              </a:ext>
            </a:extLst>
          </p:cNvPr>
          <p:cNvSpPr txBox="1">
            <a:spLocks/>
          </p:cNvSpPr>
          <p:nvPr/>
        </p:nvSpPr>
        <p:spPr>
          <a:xfrm>
            <a:off x="1471353" y="2899620"/>
            <a:ext cx="5383189"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a:t>
            </a: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pulvinar lacinia at quis odio. Nullam sed nisi fringilla, faucibus risus quis, tempus metus.</a:t>
            </a:r>
          </a:p>
        </p:txBody>
      </p:sp>
      <p:sp>
        <p:nvSpPr>
          <p:cNvPr id="33" name="TextBox 32">
            <a:extLst>
              <a:ext uri="{FF2B5EF4-FFF2-40B4-BE49-F238E27FC236}">
                <a16:creationId xmlns:a16="http://schemas.microsoft.com/office/drawing/2014/main" id="{9CDD9C83-E1E7-61A3-A337-FBE241E413D6}"/>
              </a:ext>
            </a:extLst>
          </p:cNvPr>
          <p:cNvSpPr txBox="1"/>
          <p:nvPr/>
        </p:nvSpPr>
        <p:spPr>
          <a:xfrm>
            <a:off x="707308" y="2519789"/>
            <a:ext cx="634999" cy="1210011"/>
          </a:xfrm>
          <a:prstGeom prst="rect">
            <a:avLst/>
          </a:prstGeom>
          <a:noFill/>
        </p:spPr>
        <p:txBody>
          <a:bodyPr vert="horz" wrap="square" rtlCol="0" anchor="ctr">
            <a:spAutoFit/>
          </a:bodyPr>
          <a:lstStyle/>
          <a:p>
            <a:pPr algn="l">
              <a:lnSpc>
                <a:spcPct val="150000"/>
              </a:lnSpc>
            </a:pPr>
            <a:r>
              <a:rPr lang="en-US" sz="5400" b="1" dirty="0">
                <a:solidFill>
                  <a:schemeClr val="accent2"/>
                </a:solidFill>
                <a:latin typeface="Calibri" panose="020F0502020204030204" pitchFamily="34" charset="0"/>
                <a:cs typeface="Calibri" panose="020F0502020204030204" pitchFamily="34" charset="0"/>
              </a:rPr>
              <a:t>2</a:t>
            </a:r>
          </a:p>
        </p:txBody>
      </p:sp>
      <p:sp>
        <p:nvSpPr>
          <p:cNvPr id="35" name="TextBox 34">
            <a:extLst>
              <a:ext uri="{FF2B5EF4-FFF2-40B4-BE49-F238E27FC236}">
                <a16:creationId xmlns:a16="http://schemas.microsoft.com/office/drawing/2014/main" id="{C5A305F3-5F1A-B0AB-F227-A6115D957ABE}"/>
              </a:ext>
            </a:extLst>
          </p:cNvPr>
          <p:cNvSpPr txBox="1">
            <a:spLocks/>
          </p:cNvSpPr>
          <p:nvPr/>
        </p:nvSpPr>
        <p:spPr>
          <a:xfrm>
            <a:off x="1471353" y="4082606"/>
            <a:ext cx="5383189"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1">
                    <a:lumMod val="75000"/>
                  </a:schemeClr>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p:txBody>
      </p:sp>
      <p:sp>
        <p:nvSpPr>
          <p:cNvPr id="36" name="TextBox 35">
            <a:extLst>
              <a:ext uri="{FF2B5EF4-FFF2-40B4-BE49-F238E27FC236}">
                <a16:creationId xmlns:a16="http://schemas.microsoft.com/office/drawing/2014/main" id="{092B366F-6D0F-6B9A-91A8-FEEAF116156C}"/>
              </a:ext>
            </a:extLst>
          </p:cNvPr>
          <p:cNvSpPr txBox="1"/>
          <p:nvPr/>
        </p:nvSpPr>
        <p:spPr>
          <a:xfrm>
            <a:off x="707308" y="3702775"/>
            <a:ext cx="634999" cy="1210011"/>
          </a:xfrm>
          <a:prstGeom prst="rect">
            <a:avLst/>
          </a:prstGeom>
          <a:noFill/>
        </p:spPr>
        <p:txBody>
          <a:bodyPr vert="horz" wrap="square" rtlCol="0" anchor="ctr">
            <a:spAutoFit/>
          </a:bodyPr>
          <a:lstStyle/>
          <a:p>
            <a:pPr algn="l">
              <a:lnSpc>
                <a:spcPct val="150000"/>
              </a:lnSpc>
            </a:pPr>
            <a:r>
              <a:rPr lang="en-US" sz="5400" b="1" dirty="0">
                <a:solidFill>
                  <a:schemeClr val="accent1">
                    <a:lumMod val="75000"/>
                  </a:schemeClr>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28A2BDBD-1B10-F725-9B4D-E5859060F8E6}"/>
              </a:ext>
            </a:extLst>
          </p:cNvPr>
          <p:cNvSpPr txBox="1">
            <a:spLocks/>
          </p:cNvSpPr>
          <p:nvPr/>
        </p:nvSpPr>
        <p:spPr>
          <a:xfrm>
            <a:off x="1471353" y="5265591"/>
            <a:ext cx="5383189"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1">
                    <a:lumMod val="50000"/>
                  </a:schemeClr>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p:txBody>
      </p:sp>
      <p:sp>
        <p:nvSpPr>
          <p:cNvPr id="39" name="TextBox 38">
            <a:extLst>
              <a:ext uri="{FF2B5EF4-FFF2-40B4-BE49-F238E27FC236}">
                <a16:creationId xmlns:a16="http://schemas.microsoft.com/office/drawing/2014/main" id="{0697A2AC-B564-1918-14D2-920FF5A47CDE}"/>
              </a:ext>
            </a:extLst>
          </p:cNvPr>
          <p:cNvSpPr txBox="1"/>
          <p:nvPr/>
        </p:nvSpPr>
        <p:spPr>
          <a:xfrm>
            <a:off x="707308" y="4885760"/>
            <a:ext cx="634999" cy="1210011"/>
          </a:xfrm>
          <a:prstGeom prst="rect">
            <a:avLst/>
          </a:prstGeom>
          <a:noFill/>
        </p:spPr>
        <p:txBody>
          <a:bodyPr vert="horz" wrap="square" rtlCol="0" anchor="ctr">
            <a:spAutoFit/>
          </a:bodyPr>
          <a:lstStyle/>
          <a:p>
            <a:pPr algn="l">
              <a:lnSpc>
                <a:spcPct val="150000"/>
              </a:lnSpc>
            </a:pPr>
            <a:r>
              <a:rPr lang="en-US" sz="5400" b="1" dirty="0">
                <a:solidFill>
                  <a:schemeClr val="accent1">
                    <a:lumMod val="50000"/>
                  </a:schemeClr>
                </a:solidFill>
                <a:latin typeface="Calibri" panose="020F0502020204030204" pitchFamily="34" charset="0"/>
                <a:cs typeface="Calibri" panose="020F0502020204030204" pitchFamily="34" charset="0"/>
              </a:rPr>
              <a:t>4</a:t>
            </a:r>
          </a:p>
        </p:txBody>
      </p:sp>
    </p:spTree>
    <p:custDataLst>
      <p:tags r:id="rId1"/>
    </p:custDataLst>
    <p:extLst>
      <p:ext uri="{BB962C8B-B14F-4D97-AF65-F5344CB8AC3E}">
        <p14:creationId xmlns:p14="http://schemas.microsoft.com/office/powerpoint/2010/main" val="4159594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graphicFrame>
        <p:nvGraphicFramePr>
          <p:cNvPr id="35" name="Chart 34">
            <a:extLst>
              <a:ext uri="{FF2B5EF4-FFF2-40B4-BE49-F238E27FC236}">
                <a16:creationId xmlns:a16="http://schemas.microsoft.com/office/drawing/2014/main" id="{97F3AD53-9BB0-3EAC-3F6D-10F520A8BE9A}"/>
              </a:ext>
            </a:extLst>
          </p:cNvPr>
          <p:cNvGraphicFramePr>
            <a:graphicFrameLocks/>
          </p:cNvGraphicFramePr>
          <p:nvPr>
            <p:extLst>
              <p:ext uri="{D42A27DB-BD31-4B8C-83A1-F6EECF244321}">
                <p14:modId xmlns:p14="http://schemas.microsoft.com/office/powerpoint/2010/main" val="826649906"/>
              </p:ext>
            </p:extLst>
          </p:nvPr>
        </p:nvGraphicFramePr>
        <p:xfrm>
          <a:off x="1703838" y="2751638"/>
          <a:ext cx="2516760" cy="210861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6" name="Chart 35">
            <a:extLst>
              <a:ext uri="{FF2B5EF4-FFF2-40B4-BE49-F238E27FC236}">
                <a16:creationId xmlns:a16="http://schemas.microsoft.com/office/drawing/2014/main" id="{BF7FE875-FDF3-0F3A-67AD-FFE932F41E78}"/>
              </a:ext>
            </a:extLst>
          </p:cNvPr>
          <p:cNvGraphicFramePr/>
          <p:nvPr>
            <p:extLst>
              <p:ext uri="{D42A27DB-BD31-4B8C-83A1-F6EECF244321}">
                <p14:modId xmlns:p14="http://schemas.microsoft.com/office/powerpoint/2010/main" val="1784838382"/>
              </p:ext>
            </p:extLst>
          </p:nvPr>
        </p:nvGraphicFramePr>
        <p:xfrm>
          <a:off x="4837616" y="2751638"/>
          <a:ext cx="2516760" cy="210861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7" name="Chart 36">
            <a:extLst>
              <a:ext uri="{FF2B5EF4-FFF2-40B4-BE49-F238E27FC236}">
                <a16:creationId xmlns:a16="http://schemas.microsoft.com/office/drawing/2014/main" id="{B707D79E-C3BE-ADF0-2B33-D389B9508A57}"/>
              </a:ext>
            </a:extLst>
          </p:cNvPr>
          <p:cNvGraphicFramePr/>
          <p:nvPr>
            <p:extLst>
              <p:ext uri="{D42A27DB-BD31-4B8C-83A1-F6EECF244321}">
                <p14:modId xmlns:p14="http://schemas.microsoft.com/office/powerpoint/2010/main" val="66605620"/>
              </p:ext>
            </p:extLst>
          </p:nvPr>
        </p:nvGraphicFramePr>
        <p:xfrm>
          <a:off x="7971393" y="2751638"/>
          <a:ext cx="2516760" cy="2108617"/>
        </p:xfrm>
        <a:graphic>
          <a:graphicData uri="http://schemas.openxmlformats.org/drawingml/2006/chart">
            <c:chart xmlns:c="http://schemas.openxmlformats.org/drawingml/2006/chart" xmlns:r="http://schemas.openxmlformats.org/officeDocument/2006/relationships" r:id="rId6"/>
          </a:graphicData>
        </a:graphic>
      </p:graphicFrame>
      <p:sp>
        <p:nvSpPr>
          <p:cNvPr id="39" name="Rectangle 38">
            <a:extLst>
              <a:ext uri="{FF2B5EF4-FFF2-40B4-BE49-F238E27FC236}">
                <a16:creationId xmlns:a16="http://schemas.microsoft.com/office/drawing/2014/main" id="{F9E58C15-FC9F-2489-C89A-7546D55F9EAB}"/>
              </a:ext>
            </a:extLst>
          </p:cNvPr>
          <p:cNvSpPr>
            <a:spLocks/>
          </p:cNvSpPr>
          <p:nvPr/>
        </p:nvSpPr>
        <p:spPr>
          <a:xfrm>
            <a:off x="8600448" y="1877656"/>
            <a:ext cx="1258650" cy="707923"/>
          </a:xfrm>
          <a:prstGeom prst="rect">
            <a:avLst/>
          </a:prstGeom>
          <a:solidFill>
            <a:schemeClr val="accent3"/>
          </a:solidFill>
          <a:ln>
            <a:noFill/>
          </a:ln>
        </p:spPr>
        <p:txBody>
          <a:bodyPr spcFirstLastPara="1" wrap="square" lIns="91425" tIns="91425" rIns="91425" bIns="100575" anchor="ctr" anchorCtr="0">
            <a:noAutofit/>
          </a:bodyPr>
          <a:lstStyle/>
          <a:p>
            <a:pPr algn="ctr"/>
            <a:r>
              <a:rPr lang="en-US" sz="2600">
                <a:solidFill>
                  <a:schemeClr val="bg1"/>
                </a:solidFill>
                <a:latin typeface="+mj-lt"/>
              </a:rPr>
              <a:t>55%</a:t>
            </a:r>
            <a:endParaRPr lang="en-US" sz="2600" dirty="0">
              <a:solidFill>
                <a:schemeClr val="bg1"/>
              </a:solidFill>
              <a:latin typeface="+mj-lt"/>
            </a:endParaRPr>
          </a:p>
        </p:txBody>
      </p:sp>
      <p:sp>
        <p:nvSpPr>
          <p:cNvPr id="40" name="Rectangle 39">
            <a:extLst>
              <a:ext uri="{FF2B5EF4-FFF2-40B4-BE49-F238E27FC236}">
                <a16:creationId xmlns:a16="http://schemas.microsoft.com/office/drawing/2014/main" id="{10C8741E-93D4-EF9A-9714-DDCBC9E1D526}"/>
              </a:ext>
            </a:extLst>
          </p:cNvPr>
          <p:cNvSpPr>
            <a:spLocks/>
          </p:cNvSpPr>
          <p:nvPr/>
        </p:nvSpPr>
        <p:spPr>
          <a:xfrm>
            <a:off x="5466662" y="1877656"/>
            <a:ext cx="1258650" cy="707923"/>
          </a:xfrm>
          <a:prstGeom prst="rect">
            <a:avLst/>
          </a:prstGeom>
          <a:solidFill>
            <a:schemeClr val="accent3"/>
          </a:solidFill>
          <a:ln>
            <a:noFill/>
          </a:ln>
        </p:spPr>
        <p:txBody>
          <a:bodyPr spcFirstLastPara="1" wrap="square" lIns="91425" tIns="91425" rIns="91425" bIns="100575" anchor="ctr" anchorCtr="0">
            <a:noAutofit/>
          </a:bodyPr>
          <a:lstStyle/>
          <a:p>
            <a:pPr algn="ctr"/>
            <a:r>
              <a:rPr lang="en-US" sz="2600">
                <a:solidFill>
                  <a:schemeClr val="bg1"/>
                </a:solidFill>
                <a:latin typeface="+mj-lt"/>
              </a:rPr>
              <a:t>27%</a:t>
            </a:r>
            <a:endParaRPr lang="en-US" sz="2600" dirty="0">
              <a:solidFill>
                <a:schemeClr val="bg1"/>
              </a:solidFill>
              <a:latin typeface="+mj-lt"/>
            </a:endParaRPr>
          </a:p>
        </p:txBody>
      </p:sp>
      <p:sp>
        <p:nvSpPr>
          <p:cNvPr id="41" name="Rectangle 40">
            <a:extLst>
              <a:ext uri="{FF2B5EF4-FFF2-40B4-BE49-F238E27FC236}">
                <a16:creationId xmlns:a16="http://schemas.microsoft.com/office/drawing/2014/main" id="{B16DFAD8-37E4-FCAE-4BA1-5161601C44DB}"/>
              </a:ext>
            </a:extLst>
          </p:cNvPr>
          <p:cNvSpPr>
            <a:spLocks/>
          </p:cNvSpPr>
          <p:nvPr/>
        </p:nvSpPr>
        <p:spPr>
          <a:xfrm>
            <a:off x="2332895" y="1877656"/>
            <a:ext cx="1258650" cy="707923"/>
          </a:xfrm>
          <a:prstGeom prst="rect">
            <a:avLst/>
          </a:prstGeom>
          <a:solidFill>
            <a:schemeClr val="accent3"/>
          </a:solidFill>
          <a:ln>
            <a:noFill/>
          </a:ln>
        </p:spPr>
        <p:txBody>
          <a:bodyPr spcFirstLastPara="1" wrap="square" lIns="91425" tIns="91425" rIns="91425" bIns="100575" anchor="ctr" anchorCtr="0">
            <a:noAutofit/>
          </a:bodyPr>
          <a:lstStyle/>
          <a:p>
            <a:pPr algn="ctr"/>
            <a:r>
              <a:rPr lang="en-US" sz="2600">
                <a:solidFill>
                  <a:schemeClr val="bg1"/>
                </a:solidFill>
                <a:latin typeface="+mj-lt"/>
              </a:rPr>
              <a:t>23%</a:t>
            </a:r>
            <a:endParaRPr lang="en-US" sz="2600" dirty="0">
              <a:solidFill>
                <a:schemeClr val="bg1"/>
              </a:solidFill>
              <a:latin typeface="+mj-lt"/>
            </a:endParaRPr>
          </a:p>
        </p:txBody>
      </p:sp>
      <p:cxnSp>
        <p:nvCxnSpPr>
          <p:cNvPr id="43" name="Straight Connector 42">
            <a:extLst>
              <a:ext uri="{FF2B5EF4-FFF2-40B4-BE49-F238E27FC236}">
                <a16:creationId xmlns:a16="http://schemas.microsoft.com/office/drawing/2014/main" id="{4A552945-55A5-A4BE-7DB5-E59F4421E08E}"/>
              </a:ext>
            </a:extLst>
          </p:cNvPr>
          <p:cNvCxnSpPr>
            <a:cxnSpLocks/>
          </p:cNvCxnSpPr>
          <p:nvPr/>
        </p:nvCxnSpPr>
        <p:spPr>
          <a:xfrm>
            <a:off x="3987583" y="2231620"/>
            <a:ext cx="1083025" cy="0"/>
          </a:xfrm>
          <a:prstGeom prst="line">
            <a:avLst/>
          </a:prstGeom>
          <a:noFill/>
          <a:ln w="9525" cap="flat" cmpd="sng">
            <a:solidFill>
              <a:schemeClr val="accent4"/>
            </a:solidFill>
            <a:prstDash val="solid"/>
            <a:round/>
            <a:headEnd type="diamond" w="sm" len="sm"/>
            <a:tailEnd type="diamond" w="sm" len="sm"/>
          </a:ln>
        </p:spPr>
      </p:cxnSp>
      <p:cxnSp>
        <p:nvCxnSpPr>
          <p:cNvPr id="44" name="Straight Connector 43">
            <a:extLst>
              <a:ext uri="{FF2B5EF4-FFF2-40B4-BE49-F238E27FC236}">
                <a16:creationId xmlns:a16="http://schemas.microsoft.com/office/drawing/2014/main" id="{6EF88EA1-075C-EDEA-76F3-357DA0459CB4}"/>
              </a:ext>
            </a:extLst>
          </p:cNvPr>
          <p:cNvCxnSpPr>
            <a:cxnSpLocks/>
          </p:cNvCxnSpPr>
          <p:nvPr/>
        </p:nvCxnSpPr>
        <p:spPr>
          <a:xfrm>
            <a:off x="7121366" y="2231620"/>
            <a:ext cx="1083025" cy="0"/>
          </a:xfrm>
          <a:prstGeom prst="line">
            <a:avLst/>
          </a:prstGeom>
          <a:noFill/>
          <a:ln w="9525" cap="flat" cmpd="sng">
            <a:solidFill>
              <a:schemeClr val="accent4"/>
            </a:solidFill>
            <a:prstDash val="solid"/>
            <a:round/>
            <a:headEnd type="diamond" w="sm" len="sm"/>
            <a:tailEnd type="diamond" w="sm" len="sm"/>
          </a:ln>
        </p:spPr>
      </p:cxnSp>
      <p:sp>
        <p:nvSpPr>
          <p:cNvPr id="45" name="TextBox 44">
            <a:extLst>
              <a:ext uri="{FF2B5EF4-FFF2-40B4-BE49-F238E27FC236}">
                <a16:creationId xmlns:a16="http://schemas.microsoft.com/office/drawing/2014/main" id="{96A17686-E9C6-FB13-DCAC-53120E9B2108}"/>
              </a:ext>
            </a:extLst>
          </p:cNvPr>
          <p:cNvSpPr txBox="1">
            <a:spLocks/>
          </p:cNvSpPr>
          <p:nvPr/>
        </p:nvSpPr>
        <p:spPr>
          <a:xfrm>
            <a:off x="1795356" y="5307373"/>
            <a:ext cx="2333725" cy="839462"/>
          </a:xfrm>
          <a:prstGeom prst="rect">
            <a:avLst/>
          </a:prstGeom>
          <a:noFill/>
        </p:spPr>
        <p:txBody>
          <a:bodyPr wrap="square" anchor="ctr">
            <a:noAutofit/>
          </a:bodyPr>
          <a:lstStyle/>
          <a:p>
            <a:pPr algn="ctr">
              <a:defRPr/>
            </a:pPr>
            <a:r>
              <a:rPr kumimoji="0" lang="en-US" sz="1600" b="0" i="0" u="none" strike="noStrike" kern="1200" cap="none" spc="0" normalizeH="0" baseline="0" noProof="0">
                <a:ln>
                  <a:noFill/>
                </a:ln>
                <a:solidFill>
                  <a:srgbClr val="000000"/>
                </a:solidFill>
                <a:effectLst/>
                <a:uLnTx/>
                <a:uFillTx/>
                <a:latin typeface="+mj-lt"/>
              </a:rPr>
              <a:t>Etiam vitae quam quis leo pulvinar lacinia at quis odio. Nullam sed nisi </a:t>
            </a:r>
            <a:r>
              <a:rPr lang="en-US" sz="1600">
                <a:solidFill>
                  <a:srgbClr val="000000"/>
                </a:solidFill>
                <a:latin typeface="+mj-lt"/>
              </a:rPr>
              <a:t>fry.</a:t>
            </a:r>
            <a:endParaRPr kumimoji="0" lang="en-US" sz="1600" b="0" i="0" u="none" strike="noStrike" kern="1200" cap="none" spc="0" normalizeH="0" baseline="0" noProof="0" dirty="0">
              <a:ln>
                <a:noFill/>
              </a:ln>
              <a:solidFill>
                <a:srgbClr val="000000"/>
              </a:solidFill>
              <a:effectLst/>
              <a:uLnTx/>
              <a:uFillTx/>
              <a:latin typeface="+mj-lt"/>
            </a:endParaRPr>
          </a:p>
        </p:txBody>
      </p:sp>
      <p:sp>
        <p:nvSpPr>
          <p:cNvPr id="46" name="TextBox 45">
            <a:extLst>
              <a:ext uri="{FF2B5EF4-FFF2-40B4-BE49-F238E27FC236}">
                <a16:creationId xmlns:a16="http://schemas.microsoft.com/office/drawing/2014/main" id="{514C1305-AD98-9934-8FC2-58B60ACDDD22}"/>
              </a:ext>
            </a:extLst>
          </p:cNvPr>
          <p:cNvSpPr txBox="1">
            <a:spLocks/>
          </p:cNvSpPr>
          <p:nvPr/>
        </p:nvSpPr>
        <p:spPr>
          <a:xfrm>
            <a:off x="4931310" y="5299267"/>
            <a:ext cx="2333725" cy="839462"/>
          </a:xfrm>
          <a:prstGeom prst="rect">
            <a:avLst/>
          </a:prstGeom>
          <a:noFill/>
        </p:spPr>
        <p:txBody>
          <a:bodyPr wrap="square" anchor="ctr">
            <a:noAutofit/>
          </a:bodyPr>
          <a:lstStyle/>
          <a:p>
            <a:pPr algn="ctr">
              <a:defRPr/>
            </a:pPr>
            <a:r>
              <a:rPr kumimoji="0" lang="en-US" sz="1600" b="0" i="0" u="none" strike="noStrike" kern="1200" cap="none" spc="0" normalizeH="0" baseline="0" noProof="0">
                <a:ln>
                  <a:noFill/>
                </a:ln>
                <a:solidFill>
                  <a:srgbClr val="000000"/>
                </a:solidFill>
                <a:effectLst/>
                <a:uLnTx/>
                <a:uFillTx/>
                <a:latin typeface="+mj-lt"/>
              </a:rPr>
              <a:t>Etiam vitae quam quis leo pulvinar lacinia at quis odio. Nullam sed nisi </a:t>
            </a:r>
            <a:r>
              <a:rPr lang="en-US" sz="1600">
                <a:solidFill>
                  <a:srgbClr val="000000"/>
                </a:solidFill>
                <a:latin typeface="+mj-lt"/>
              </a:rPr>
              <a:t>fry.</a:t>
            </a:r>
            <a:endParaRPr kumimoji="0" lang="en-US" sz="1600" b="0" i="0" u="none" strike="noStrike" kern="1200" cap="none" spc="0" normalizeH="0" baseline="0" noProof="0" dirty="0">
              <a:ln>
                <a:noFill/>
              </a:ln>
              <a:solidFill>
                <a:srgbClr val="000000"/>
              </a:solidFill>
              <a:effectLst/>
              <a:uLnTx/>
              <a:uFillTx/>
              <a:latin typeface="+mj-lt"/>
            </a:endParaRPr>
          </a:p>
        </p:txBody>
      </p:sp>
      <p:sp>
        <p:nvSpPr>
          <p:cNvPr id="47" name="TextBox 46">
            <a:extLst>
              <a:ext uri="{FF2B5EF4-FFF2-40B4-BE49-F238E27FC236}">
                <a16:creationId xmlns:a16="http://schemas.microsoft.com/office/drawing/2014/main" id="{4376117A-E3B6-145B-3C4F-BA86FD03017B}"/>
              </a:ext>
            </a:extLst>
          </p:cNvPr>
          <p:cNvSpPr txBox="1">
            <a:spLocks/>
          </p:cNvSpPr>
          <p:nvPr/>
        </p:nvSpPr>
        <p:spPr>
          <a:xfrm>
            <a:off x="8062911" y="5299267"/>
            <a:ext cx="2333725" cy="839462"/>
          </a:xfrm>
          <a:prstGeom prst="rect">
            <a:avLst/>
          </a:prstGeom>
          <a:noFill/>
        </p:spPr>
        <p:txBody>
          <a:bodyPr wrap="square" anchor="ctr">
            <a:noAutofit/>
          </a:bodyPr>
          <a:lstStyle/>
          <a:p>
            <a:pPr algn="ctr">
              <a:defRPr/>
            </a:pPr>
            <a:r>
              <a:rPr kumimoji="0" lang="en-US" sz="1600" b="0" i="0" u="none" strike="noStrike" kern="1200" cap="none" spc="0" normalizeH="0" baseline="0" noProof="0">
                <a:ln>
                  <a:noFill/>
                </a:ln>
                <a:solidFill>
                  <a:srgbClr val="000000"/>
                </a:solidFill>
                <a:effectLst/>
                <a:uLnTx/>
                <a:uFillTx/>
                <a:latin typeface="+mj-lt"/>
              </a:rPr>
              <a:t>Etiam vitae quam quis leo pulvinar lacinia at quis odio. Nullam sed nisi </a:t>
            </a:r>
            <a:r>
              <a:rPr lang="en-US" sz="1600">
                <a:solidFill>
                  <a:srgbClr val="000000"/>
                </a:solidFill>
                <a:latin typeface="+mj-lt"/>
              </a:rPr>
              <a:t>fry.</a:t>
            </a:r>
            <a:endParaRPr kumimoji="0" lang="en-US" sz="1600" b="0" i="0" u="none" strike="noStrike" kern="1200" cap="none" spc="0" normalizeH="0" baseline="0" noProof="0" dirty="0">
              <a:ln>
                <a:noFill/>
              </a:ln>
              <a:solidFill>
                <a:srgbClr val="000000"/>
              </a:solidFill>
              <a:effectLst/>
              <a:uLnTx/>
              <a:uFillTx/>
              <a:latin typeface="+mj-lt"/>
            </a:endParaRPr>
          </a:p>
        </p:txBody>
      </p:sp>
      <p:sp>
        <p:nvSpPr>
          <p:cNvPr id="48" name="TextBox 47">
            <a:extLst>
              <a:ext uri="{FF2B5EF4-FFF2-40B4-BE49-F238E27FC236}">
                <a16:creationId xmlns:a16="http://schemas.microsoft.com/office/drawing/2014/main" id="{09E04F3E-5082-A733-8B3A-74CBB31FA9A9}"/>
              </a:ext>
            </a:extLst>
          </p:cNvPr>
          <p:cNvSpPr txBox="1">
            <a:spLocks/>
          </p:cNvSpPr>
          <p:nvPr/>
        </p:nvSpPr>
        <p:spPr>
          <a:xfrm>
            <a:off x="1795356" y="4889112"/>
            <a:ext cx="2333725" cy="410155"/>
          </a:xfrm>
          <a:prstGeom prst="rect">
            <a:avLst/>
          </a:prstGeom>
          <a:noFill/>
        </p:spPr>
        <p:txBody>
          <a:bodyPr wrap="square" anchor="ctr">
            <a:noAutofit/>
          </a:bodyPr>
          <a:lstStyle/>
          <a:p>
            <a:pPr algn="ctr">
              <a:defRPr/>
            </a:pPr>
            <a:r>
              <a:rPr kumimoji="0" lang="en-US" b="1" i="0" u="none" strike="noStrike" kern="1200" cap="none" spc="0" normalizeH="0" baseline="0" noProof="0">
                <a:ln>
                  <a:noFill/>
                </a:ln>
                <a:solidFill>
                  <a:srgbClr val="000000"/>
                </a:solidFill>
                <a:effectLst/>
                <a:uLnTx/>
                <a:uFillTx/>
                <a:latin typeface="+mj-lt"/>
              </a:rPr>
              <a:t>Etiam vitae quam</a:t>
            </a:r>
            <a:endParaRPr kumimoji="0" lang="en-US" b="1" i="0" u="none" strike="noStrike" kern="1200" cap="none" spc="0" normalizeH="0" baseline="0" noProof="0" dirty="0">
              <a:ln>
                <a:noFill/>
              </a:ln>
              <a:solidFill>
                <a:srgbClr val="000000"/>
              </a:solidFill>
              <a:effectLst/>
              <a:uLnTx/>
              <a:uFillTx/>
              <a:latin typeface="+mj-lt"/>
            </a:endParaRPr>
          </a:p>
        </p:txBody>
      </p:sp>
      <p:sp>
        <p:nvSpPr>
          <p:cNvPr id="50" name="TextBox 49">
            <a:extLst>
              <a:ext uri="{FF2B5EF4-FFF2-40B4-BE49-F238E27FC236}">
                <a16:creationId xmlns:a16="http://schemas.microsoft.com/office/drawing/2014/main" id="{676CD5AC-0CD9-2FD4-835D-C740405674B6}"/>
              </a:ext>
            </a:extLst>
          </p:cNvPr>
          <p:cNvSpPr txBox="1">
            <a:spLocks/>
          </p:cNvSpPr>
          <p:nvPr/>
        </p:nvSpPr>
        <p:spPr>
          <a:xfrm>
            <a:off x="8062911" y="4889105"/>
            <a:ext cx="2333725" cy="410155"/>
          </a:xfrm>
          <a:prstGeom prst="rect">
            <a:avLst/>
          </a:prstGeom>
          <a:noFill/>
        </p:spPr>
        <p:txBody>
          <a:bodyPr wrap="square" anchor="ctr">
            <a:noAutofit/>
          </a:bodyPr>
          <a:lstStyle/>
          <a:p>
            <a:pPr algn="ctr">
              <a:defRPr/>
            </a:pPr>
            <a:r>
              <a:rPr kumimoji="0" lang="en-US" b="1" i="0" u="none" strike="noStrike" kern="1200" cap="none" spc="0" normalizeH="0" baseline="0" noProof="0">
                <a:ln>
                  <a:noFill/>
                </a:ln>
                <a:solidFill>
                  <a:srgbClr val="000000"/>
                </a:solidFill>
                <a:effectLst/>
                <a:uLnTx/>
                <a:uFillTx/>
                <a:latin typeface="+mj-lt"/>
              </a:rPr>
              <a:t>Etiam vitae quam</a:t>
            </a:r>
            <a:endParaRPr kumimoji="0" lang="en-US" b="1" i="0" u="none" strike="noStrike" kern="1200" cap="none" spc="0" normalizeH="0" baseline="0" noProof="0" dirty="0">
              <a:ln>
                <a:noFill/>
              </a:ln>
              <a:solidFill>
                <a:srgbClr val="000000"/>
              </a:solidFill>
              <a:effectLst/>
              <a:uLnTx/>
              <a:uFillTx/>
              <a:latin typeface="+mj-lt"/>
            </a:endParaRPr>
          </a:p>
        </p:txBody>
      </p:sp>
      <p:sp>
        <p:nvSpPr>
          <p:cNvPr id="51" name="TextBox 50">
            <a:extLst>
              <a:ext uri="{FF2B5EF4-FFF2-40B4-BE49-F238E27FC236}">
                <a16:creationId xmlns:a16="http://schemas.microsoft.com/office/drawing/2014/main" id="{6B0DCAFE-EFC5-4E01-4193-09BEADAFBD65}"/>
              </a:ext>
            </a:extLst>
          </p:cNvPr>
          <p:cNvSpPr txBox="1">
            <a:spLocks/>
          </p:cNvSpPr>
          <p:nvPr/>
        </p:nvSpPr>
        <p:spPr>
          <a:xfrm>
            <a:off x="4931310" y="4889105"/>
            <a:ext cx="2333725" cy="410155"/>
          </a:xfrm>
          <a:prstGeom prst="rect">
            <a:avLst/>
          </a:prstGeom>
          <a:noFill/>
        </p:spPr>
        <p:txBody>
          <a:bodyPr wrap="square" anchor="ctr">
            <a:noAutofit/>
          </a:bodyPr>
          <a:lstStyle/>
          <a:p>
            <a:pPr algn="ctr">
              <a:defRPr/>
            </a:pPr>
            <a:r>
              <a:rPr kumimoji="0" lang="en-US" b="1" i="0" u="none" strike="noStrike" kern="1200" cap="none" spc="0" normalizeH="0" baseline="0" noProof="0">
                <a:ln>
                  <a:noFill/>
                </a:ln>
                <a:solidFill>
                  <a:srgbClr val="000000"/>
                </a:solidFill>
                <a:effectLst/>
                <a:uLnTx/>
                <a:uFillTx/>
                <a:latin typeface="+mj-lt"/>
              </a:rPr>
              <a:t>Etiam vitae quam</a:t>
            </a:r>
            <a:endParaRPr kumimoji="0" lang="en-US" b="1" i="0" u="none" strike="noStrike" kern="1200" cap="none" spc="0" normalizeH="0" baseline="0" noProof="0" dirty="0">
              <a:ln>
                <a:noFill/>
              </a:ln>
              <a:solidFill>
                <a:srgbClr val="000000"/>
              </a:solidFill>
              <a:effectLst/>
              <a:uLnTx/>
              <a:uFillTx/>
              <a:latin typeface="+mj-lt"/>
            </a:endParaRPr>
          </a:p>
        </p:txBody>
      </p:sp>
    </p:spTree>
    <p:custDataLst>
      <p:tags r:id="rId1"/>
    </p:custDataLst>
    <p:extLst>
      <p:ext uri="{BB962C8B-B14F-4D97-AF65-F5344CB8AC3E}">
        <p14:creationId xmlns:p14="http://schemas.microsoft.com/office/powerpoint/2010/main" val="6583322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graphicFrame>
        <p:nvGraphicFramePr>
          <p:cNvPr id="35" name="Chart 34">
            <a:extLst>
              <a:ext uri="{FF2B5EF4-FFF2-40B4-BE49-F238E27FC236}">
                <a16:creationId xmlns:a16="http://schemas.microsoft.com/office/drawing/2014/main" id="{97F3AD53-9BB0-3EAC-3F6D-10F520A8BE9A}"/>
              </a:ext>
            </a:extLst>
          </p:cNvPr>
          <p:cNvGraphicFramePr>
            <a:graphicFrameLocks/>
          </p:cNvGraphicFramePr>
          <p:nvPr>
            <p:extLst>
              <p:ext uri="{D42A27DB-BD31-4B8C-83A1-F6EECF244321}">
                <p14:modId xmlns:p14="http://schemas.microsoft.com/office/powerpoint/2010/main" val="1877656071"/>
              </p:ext>
            </p:extLst>
          </p:nvPr>
        </p:nvGraphicFramePr>
        <p:xfrm>
          <a:off x="872783" y="2930397"/>
          <a:ext cx="4392162" cy="3007412"/>
        </p:xfrm>
        <a:graphic>
          <a:graphicData uri="http://schemas.openxmlformats.org/drawingml/2006/chart">
            <c:chart xmlns:c="http://schemas.openxmlformats.org/drawingml/2006/chart" xmlns:r="http://schemas.openxmlformats.org/officeDocument/2006/relationships" r:id="rId4"/>
          </a:graphicData>
        </a:graphic>
      </p:graphicFrame>
      <p:sp>
        <p:nvSpPr>
          <p:cNvPr id="41" name="Rectangle: Rounded Corners 40">
            <a:extLst>
              <a:ext uri="{FF2B5EF4-FFF2-40B4-BE49-F238E27FC236}">
                <a16:creationId xmlns:a16="http://schemas.microsoft.com/office/drawing/2014/main" id="{B16DFAD8-37E4-FCAE-4BA1-5161601C44DB}"/>
              </a:ext>
            </a:extLst>
          </p:cNvPr>
          <p:cNvSpPr>
            <a:spLocks/>
          </p:cNvSpPr>
          <p:nvPr/>
        </p:nvSpPr>
        <p:spPr>
          <a:xfrm>
            <a:off x="2351255" y="2056416"/>
            <a:ext cx="1435217" cy="569835"/>
          </a:xfrm>
          <a:prstGeom prst="roundRect">
            <a:avLst>
              <a:gd name="adj" fmla="val 37597"/>
            </a:avLst>
          </a:prstGeom>
          <a:solidFill>
            <a:schemeClr val="accent3"/>
          </a:solidFill>
          <a:ln>
            <a:noFill/>
          </a:ln>
        </p:spPr>
        <p:txBody>
          <a:bodyPr spcFirstLastPara="1" wrap="square" lIns="91425" tIns="91425" rIns="91425" bIns="100575" anchor="ctr" anchorCtr="0">
            <a:noAutofit/>
          </a:bodyPr>
          <a:lstStyle/>
          <a:p>
            <a:pPr algn="ctr"/>
            <a:r>
              <a:rPr lang="en-US" sz="2600" dirty="0">
                <a:solidFill>
                  <a:schemeClr val="bg1"/>
                </a:solidFill>
                <a:latin typeface="+mj-lt"/>
              </a:rPr>
              <a:t>65%</a:t>
            </a:r>
          </a:p>
        </p:txBody>
      </p:sp>
      <p:sp>
        <p:nvSpPr>
          <p:cNvPr id="45" name="TextBox 44">
            <a:extLst>
              <a:ext uri="{FF2B5EF4-FFF2-40B4-BE49-F238E27FC236}">
                <a16:creationId xmlns:a16="http://schemas.microsoft.com/office/drawing/2014/main" id="{96A17686-E9C6-FB13-DCAC-53120E9B2108}"/>
              </a:ext>
            </a:extLst>
          </p:cNvPr>
          <p:cNvSpPr txBox="1">
            <a:spLocks/>
          </p:cNvSpPr>
          <p:nvPr/>
        </p:nvSpPr>
        <p:spPr>
          <a:xfrm>
            <a:off x="6334537" y="2626251"/>
            <a:ext cx="4072736" cy="3311558"/>
          </a:xfrm>
          <a:prstGeom prst="rect">
            <a:avLst/>
          </a:prstGeom>
          <a:noFill/>
        </p:spPr>
        <p:txBody>
          <a:bodyPr wrap="square" anchor="t">
            <a:noAutofit/>
          </a:bodyPr>
          <a:lstStyle/>
          <a:p>
            <a:pPr>
              <a:defRPr/>
            </a:pPr>
            <a:r>
              <a:rPr kumimoji="0" lang="en-US" sz="1600" b="0" i="0" u="none" strike="noStrike" kern="1200" cap="none" spc="0" normalizeH="0" baseline="0" noProof="0" dirty="0">
                <a:ln>
                  <a:noFill/>
                </a:ln>
                <a:solidFill>
                  <a:srgbClr val="000000"/>
                </a:solidFill>
                <a:effectLst/>
                <a:uLnTx/>
                <a:uFillTx/>
                <a:latin typeface="+mj-lt"/>
              </a:rPr>
              <a:t>Etiam vitae quam quis leo pulvinar lacinia at quis odio. Nullam sed nisi </a:t>
            </a:r>
            <a:r>
              <a:rPr lang="en-US" sz="1600" dirty="0">
                <a:solidFill>
                  <a:srgbClr val="000000"/>
                </a:solidFill>
                <a:latin typeface="+mj-lt"/>
              </a:rPr>
              <a:t>fry. </a:t>
            </a:r>
          </a:p>
          <a:p>
            <a:pPr>
              <a:defRPr/>
            </a:pPr>
            <a:endParaRPr kumimoji="0" lang="en-US" sz="1600" b="0" i="0" u="none" strike="noStrike" kern="1200" cap="none" spc="0" normalizeH="0" baseline="0" noProof="0" dirty="0">
              <a:ln>
                <a:noFill/>
              </a:ln>
              <a:solidFill>
                <a:srgbClr val="000000"/>
              </a:solidFill>
              <a:effectLst/>
              <a:uLnTx/>
              <a:uFillTx/>
              <a:latin typeface="+mj-lt"/>
            </a:endParaRPr>
          </a:p>
          <a:p>
            <a:pPr>
              <a:defRPr/>
            </a:pPr>
            <a:r>
              <a:rPr kumimoji="0" lang="en-US" sz="1600" b="0" i="0" u="none" strike="noStrike" kern="1200" cap="none" spc="0" normalizeH="0" baseline="0" noProof="0" dirty="0">
                <a:ln>
                  <a:noFill/>
                </a:ln>
                <a:solidFill>
                  <a:srgbClr val="000000"/>
                </a:solidFill>
                <a:effectLst/>
                <a:uLnTx/>
                <a:uFillTx/>
                <a:latin typeface="+mj-lt"/>
              </a:rPr>
              <a:t>Etiam vitae quam quis leo pulvinar lacinia at quis odio. Nullam sed nisi </a:t>
            </a:r>
            <a:r>
              <a:rPr lang="en-US" sz="1600" dirty="0">
                <a:solidFill>
                  <a:srgbClr val="000000"/>
                </a:solidFill>
                <a:latin typeface="+mj-lt"/>
              </a:rPr>
              <a:t>fry. </a:t>
            </a:r>
            <a:r>
              <a:rPr kumimoji="0" lang="en-US" sz="1600" b="0" i="0" u="none" strike="noStrike" kern="1200" cap="none" spc="0" normalizeH="0" baseline="0" noProof="0" dirty="0">
                <a:ln>
                  <a:noFill/>
                </a:ln>
                <a:solidFill>
                  <a:srgbClr val="000000"/>
                </a:solidFill>
                <a:effectLst/>
                <a:uLnTx/>
                <a:uFillTx/>
                <a:latin typeface="+mj-lt"/>
              </a:rPr>
              <a:t>Etiam vitae quam quis leo pulvinar lacinia at quis odio. Nullam sed nisi </a:t>
            </a:r>
            <a:r>
              <a:rPr lang="en-US" sz="1600" dirty="0">
                <a:solidFill>
                  <a:srgbClr val="000000"/>
                </a:solidFill>
                <a:latin typeface="+mj-lt"/>
              </a:rPr>
              <a:t>fry. </a:t>
            </a:r>
            <a:r>
              <a:rPr kumimoji="0" lang="en-US" sz="1600" b="0" i="0" u="none" strike="noStrike" kern="1200" cap="none" spc="0" normalizeH="0" baseline="0" noProof="0" dirty="0">
                <a:ln>
                  <a:noFill/>
                </a:ln>
                <a:solidFill>
                  <a:srgbClr val="000000"/>
                </a:solidFill>
                <a:effectLst/>
                <a:uLnTx/>
                <a:uFillTx/>
                <a:latin typeface="+mj-lt"/>
              </a:rPr>
              <a:t>Etiam vitae quam quis leo pulvinar lacinia at quis odio. Nullam sed nisi </a:t>
            </a:r>
            <a:r>
              <a:rPr lang="en-US" sz="1600" dirty="0">
                <a:solidFill>
                  <a:srgbClr val="000000"/>
                </a:solidFill>
                <a:latin typeface="+mj-lt"/>
              </a:rPr>
              <a:t>fry. </a:t>
            </a:r>
            <a:endParaRPr kumimoji="0" lang="en-US" sz="1600" b="0" i="0" u="none" strike="noStrike" kern="1200" cap="none" spc="0" normalizeH="0" baseline="0" noProof="0" dirty="0">
              <a:ln>
                <a:noFill/>
              </a:ln>
              <a:solidFill>
                <a:srgbClr val="000000"/>
              </a:solidFill>
              <a:effectLst/>
              <a:uLnTx/>
              <a:uFillTx/>
              <a:latin typeface="+mj-lt"/>
            </a:endParaRPr>
          </a:p>
          <a:p>
            <a:pPr>
              <a:defRPr/>
            </a:pPr>
            <a:endParaRPr lang="en-US" sz="1600" dirty="0">
              <a:solidFill>
                <a:srgbClr val="000000"/>
              </a:solidFill>
              <a:latin typeface="+mj-lt"/>
            </a:endParaRPr>
          </a:p>
          <a:p>
            <a:pPr>
              <a:defRPr/>
            </a:pPr>
            <a:r>
              <a:rPr kumimoji="0" lang="en-US" sz="1600" b="0" i="0" u="none" strike="noStrike" kern="1200" cap="none" spc="0" normalizeH="0" baseline="0" noProof="0" dirty="0">
                <a:ln>
                  <a:noFill/>
                </a:ln>
                <a:solidFill>
                  <a:srgbClr val="000000"/>
                </a:solidFill>
                <a:effectLst/>
                <a:uLnTx/>
                <a:uFillTx/>
                <a:latin typeface="+mj-lt"/>
              </a:rPr>
              <a:t>Etiam vitae quam quis leo pulvinar lacinia at quis odio. Nullam sed nisi </a:t>
            </a:r>
            <a:r>
              <a:rPr lang="en-US" sz="1600" dirty="0">
                <a:solidFill>
                  <a:srgbClr val="000000"/>
                </a:solidFill>
                <a:latin typeface="+mj-lt"/>
              </a:rPr>
              <a:t>fry. </a:t>
            </a:r>
            <a:r>
              <a:rPr kumimoji="0" lang="en-US" sz="1600" b="0" i="0" u="none" strike="noStrike" kern="1200" cap="none" spc="0" normalizeH="0" baseline="0" noProof="0" dirty="0">
                <a:ln>
                  <a:noFill/>
                </a:ln>
                <a:solidFill>
                  <a:srgbClr val="000000"/>
                </a:solidFill>
                <a:effectLst/>
                <a:uLnTx/>
                <a:uFillTx/>
                <a:latin typeface="+mj-lt"/>
              </a:rPr>
              <a:t>Etiam vitae quam quis leo pulvinar lacinia at quis odio. Nullam sed nisi </a:t>
            </a:r>
            <a:r>
              <a:rPr lang="en-US" sz="1600" dirty="0">
                <a:solidFill>
                  <a:srgbClr val="000000"/>
                </a:solidFill>
                <a:latin typeface="+mj-lt"/>
              </a:rPr>
              <a:t>fry. </a:t>
            </a:r>
            <a:endParaRPr kumimoji="0" lang="en-US" sz="1600" b="0" i="0" u="none" strike="noStrike" kern="1200" cap="none" spc="0" normalizeH="0" baseline="0" noProof="0" dirty="0">
              <a:ln>
                <a:noFill/>
              </a:ln>
              <a:solidFill>
                <a:srgbClr val="000000"/>
              </a:solidFill>
              <a:effectLst/>
              <a:uLnTx/>
              <a:uFillTx/>
              <a:latin typeface="+mj-lt"/>
            </a:endParaRPr>
          </a:p>
        </p:txBody>
      </p:sp>
      <p:sp>
        <p:nvSpPr>
          <p:cNvPr id="48" name="TextBox 47">
            <a:extLst>
              <a:ext uri="{FF2B5EF4-FFF2-40B4-BE49-F238E27FC236}">
                <a16:creationId xmlns:a16="http://schemas.microsoft.com/office/drawing/2014/main" id="{09E04F3E-5082-A733-8B3A-74CBB31FA9A9}"/>
              </a:ext>
            </a:extLst>
          </p:cNvPr>
          <p:cNvSpPr txBox="1">
            <a:spLocks/>
          </p:cNvSpPr>
          <p:nvPr/>
        </p:nvSpPr>
        <p:spPr>
          <a:xfrm>
            <a:off x="6334537" y="2056416"/>
            <a:ext cx="4072736" cy="410155"/>
          </a:xfrm>
          <a:prstGeom prst="rect">
            <a:avLst/>
          </a:prstGeom>
          <a:noFill/>
        </p:spPr>
        <p:txBody>
          <a:bodyPr wrap="square" anchor="ctr">
            <a:noAutofit/>
          </a:bodyPr>
          <a:lstStyle/>
          <a:p>
            <a:pPr>
              <a:defRPr/>
            </a:pPr>
            <a:r>
              <a:rPr kumimoji="0" lang="en-US" b="1" i="0" u="none" strike="noStrike" kern="1200" cap="none" spc="0" normalizeH="0" baseline="0" noProof="0" dirty="0">
                <a:ln>
                  <a:noFill/>
                </a:ln>
                <a:solidFill>
                  <a:srgbClr val="000000"/>
                </a:solidFill>
                <a:effectLst/>
                <a:uLnTx/>
                <a:uFillTx/>
                <a:latin typeface="+mj-lt"/>
              </a:rPr>
              <a:t>Etiam vitae quam</a:t>
            </a:r>
          </a:p>
        </p:txBody>
      </p:sp>
      <p:sp>
        <p:nvSpPr>
          <p:cNvPr id="4" name="Right Brace 3">
            <a:extLst>
              <a:ext uri="{FF2B5EF4-FFF2-40B4-BE49-F238E27FC236}">
                <a16:creationId xmlns:a16="http://schemas.microsoft.com/office/drawing/2014/main" id="{954B3F94-364D-C087-9C73-54EBDB7D899A}"/>
              </a:ext>
            </a:extLst>
          </p:cNvPr>
          <p:cNvSpPr/>
          <p:nvPr/>
        </p:nvSpPr>
        <p:spPr>
          <a:xfrm>
            <a:off x="5264945" y="3193773"/>
            <a:ext cx="711786" cy="23986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3752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33" name="Rectangle 32">
            <a:extLst>
              <a:ext uri="{FF2B5EF4-FFF2-40B4-BE49-F238E27FC236}">
                <a16:creationId xmlns:a16="http://schemas.microsoft.com/office/drawing/2014/main" id="{E4FCF4E5-0997-A025-9D8B-863FCC152438}"/>
              </a:ext>
            </a:extLst>
          </p:cNvPr>
          <p:cNvSpPr/>
          <p:nvPr/>
        </p:nvSpPr>
        <p:spPr>
          <a:xfrm flipH="1">
            <a:off x="554732" y="1721255"/>
            <a:ext cx="538224" cy="5400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latin typeface="Calibri" panose="020F0502020204030204" pitchFamily="34" charset="0"/>
                <a:cs typeface="Calibri" panose="020F0502020204030204" pitchFamily="34" charset="0"/>
              </a:rPr>
              <a:t>1</a:t>
            </a:r>
          </a:p>
        </p:txBody>
      </p:sp>
      <p:sp>
        <p:nvSpPr>
          <p:cNvPr id="35" name="TextBox 34">
            <a:extLst>
              <a:ext uri="{FF2B5EF4-FFF2-40B4-BE49-F238E27FC236}">
                <a16:creationId xmlns:a16="http://schemas.microsoft.com/office/drawing/2014/main" id="{F8AEC12C-4146-7BDB-6C6A-C0AB4AC9C154}"/>
              </a:ext>
            </a:extLst>
          </p:cNvPr>
          <p:cNvSpPr txBox="1">
            <a:spLocks/>
          </p:cNvSpPr>
          <p:nvPr/>
        </p:nvSpPr>
        <p:spPr>
          <a:xfrm flipH="1">
            <a:off x="1387101" y="1993027"/>
            <a:ext cx="5386833" cy="268230"/>
          </a:xfrm>
          <a:prstGeom prst="rect">
            <a:avLst/>
          </a:prstGeom>
          <a:noFill/>
          <a:ln>
            <a:noFill/>
          </a:ln>
        </p:spPr>
        <p:txBody>
          <a:bodyPr vert="horz" wrap="square" rtlCol="0" anchor="ctr">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Etiam vitae quam quis loi.</a:t>
            </a:r>
          </a:p>
        </p:txBody>
      </p:sp>
      <p:sp>
        <p:nvSpPr>
          <p:cNvPr id="36" name="TextBox 35">
            <a:extLst>
              <a:ext uri="{FF2B5EF4-FFF2-40B4-BE49-F238E27FC236}">
                <a16:creationId xmlns:a16="http://schemas.microsoft.com/office/drawing/2014/main" id="{808BABBC-8BE1-F9FD-42CE-03AC8C626536}"/>
              </a:ext>
            </a:extLst>
          </p:cNvPr>
          <p:cNvSpPr txBox="1">
            <a:spLocks/>
          </p:cNvSpPr>
          <p:nvPr/>
        </p:nvSpPr>
        <p:spPr>
          <a:xfrm flipH="1">
            <a:off x="1387101" y="1721255"/>
            <a:ext cx="5386833" cy="268230"/>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sz="1600" dirty="0">
                <a:sym typeface="Encode Sans Semi Condensed"/>
              </a:rPr>
              <a:t>Lorem Ipsum</a:t>
            </a:r>
          </a:p>
        </p:txBody>
      </p:sp>
      <p:sp>
        <p:nvSpPr>
          <p:cNvPr id="44" name="Rectangle 43">
            <a:extLst>
              <a:ext uri="{FF2B5EF4-FFF2-40B4-BE49-F238E27FC236}">
                <a16:creationId xmlns:a16="http://schemas.microsoft.com/office/drawing/2014/main" id="{085F0A21-D7CB-5D8C-ED18-72A6312F50E4}"/>
              </a:ext>
            </a:extLst>
          </p:cNvPr>
          <p:cNvSpPr/>
          <p:nvPr/>
        </p:nvSpPr>
        <p:spPr>
          <a:xfrm flipH="1">
            <a:off x="554732" y="2684742"/>
            <a:ext cx="538224" cy="5400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latin typeface="Calibri" panose="020F0502020204030204" pitchFamily="34" charset="0"/>
                <a:cs typeface="Calibri" panose="020F0502020204030204" pitchFamily="34" charset="0"/>
              </a:rPr>
              <a:t>2</a:t>
            </a:r>
          </a:p>
        </p:txBody>
      </p:sp>
      <p:sp>
        <p:nvSpPr>
          <p:cNvPr id="45" name="TextBox 44">
            <a:extLst>
              <a:ext uri="{FF2B5EF4-FFF2-40B4-BE49-F238E27FC236}">
                <a16:creationId xmlns:a16="http://schemas.microsoft.com/office/drawing/2014/main" id="{D2370B33-0C94-81B1-691A-12702187C52D}"/>
              </a:ext>
            </a:extLst>
          </p:cNvPr>
          <p:cNvSpPr txBox="1">
            <a:spLocks/>
          </p:cNvSpPr>
          <p:nvPr/>
        </p:nvSpPr>
        <p:spPr>
          <a:xfrm flipH="1">
            <a:off x="1387101" y="2956514"/>
            <a:ext cx="5386833" cy="268230"/>
          </a:xfrm>
          <a:prstGeom prst="rect">
            <a:avLst/>
          </a:prstGeom>
          <a:noFill/>
          <a:ln>
            <a:noFill/>
          </a:ln>
        </p:spPr>
        <p:txBody>
          <a:bodyPr vert="horz" wrap="square" rtlCol="0" anchor="ctr">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Etiam vitae quam quis loi.</a:t>
            </a:r>
          </a:p>
        </p:txBody>
      </p:sp>
      <p:sp>
        <p:nvSpPr>
          <p:cNvPr id="46" name="TextBox 45">
            <a:extLst>
              <a:ext uri="{FF2B5EF4-FFF2-40B4-BE49-F238E27FC236}">
                <a16:creationId xmlns:a16="http://schemas.microsoft.com/office/drawing/2014/main" id="{46E5D695-5454-3748-6510-9AA1989EC54C}"/>
              </a:ext>
            </a:extLst>
          </p:cNvPr>
          <p:cNvSpPr txBox="1">
            <a:spLocks/>
          </p:cNvSpPr>
          <p:nvPr/>
        </p:nvSpPr>
        <p:spPr>
          <a:xfrm flipH="1">
            <a:off x="1387101" y="2684742"/>
            <a:ext cx="5386833" cy="268230"/>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sz="1600" dirty="0">
                <a:sym typeface="Encode Sans Semi Condensed"/>
              </a:rPr>
              <a:t>Lorem Ipsum</a:t>
            </a:r>
          </a:p>
        </p:txBody>
      </p:sp>
      <p:sp>
        <p:nvSpPr>
          <p:cNvPr id="48" name="Rectangle 47">
            <a:extLst>
              <a:ext uri="{FF2B5EF4-FFF2-40B4-BE49-F238E27FC236}">
                <a16:creationId xmlns:a16="http://schemas.microsoft.com/office/drawing/2014/main" id="{D9021DDD-1698-1546-7F50-6E516E8C52EE}"/>
              </a:ext>
            </a:extLst>
          </p:cNvPr>
          <p:cNvSpPr/>
          <p:nvPr/>
        </p:nvSpPr>
        <p:spPr>
          <a:xfrm flipH="1">
            <a:off x="554732" y="3648228"/>
            <a:ext cx="538224" cy="5400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latin typeface="Calibri" panose="020F0502020204030204" pitchFamily="34" charset="0"/>
                <a:cs typeface="Calibri" panose="020F0502020204030204" pitchFamily="34" charset="0"/>
              </a:rPr>
              <a:t>3</a:t>
            </a:r>
          </a:p>
        </p:txBody>
      </p:sp>
      <p:sp>
        <p:nvSpPr>
          <p:cNvPr id="49" name="TextBox 48">
            <a:extLst>
              <a:ext uri="{FF2B5EF4-FFF2-40B4-BE49-F238E27FC236}">
                <a16:creationId xmlns:a16="http://schemas.microsoft.com/office/drawing/2014/main" id="{4B30761F-FB56-8F95-A140-71BB090756E9}"/>
              </a:ext>
            </a:extLst>
          </p:cNvPr>
          <p:cNvSpPr txBox="1">
            <a:spLocks/>
          </p:cNvSpPr>
          <p:nvPr/>
        </p:nvSpPr>
        <p:spPr>
          <a:xfrm flipH="1">
            <a:off x="1387101" y="3920000"/>
            <a:ext cx="5386833" cy="268230"/>
          </a:xfrm>
          <a:prstGeom prst="rect">
            <a:avLst/>
          </a:prstGeom>
          <a:noFill/>
          <a:ln>
            <a:noFill/>
          </a:ln>
        </p:spPr>
        <p:txBody>
          <a:bodyPr vert="horz" wrap="square" rtlCol="0" anchor="ctr">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Etiam vitae quam quis loi.</a:t>
            </a:r>
          </a:p>
        </p:txBody>
      </p:sp>
      <p:sp>
        <p:nvSpPr>
          <p:cNvPr id="50" name="TextBox 49">
            <a:extLst>
              <a:ext uri="{FF2B5EF4-FFF2-40B4-BE49-F238E27FC236}">
                <a16:creationId xmlns:a16="http://schemas.microsoft.com/office/drawing/2014/main" id="{8D479F13-B362-755C-47F5-1EE1EF644289}"/>
              </a:ext>
            </a:extLst>
          </p:cNvPr>
          <p:cNvSpPr txBox="1">
            <a:spLocks/>
          </p:cNvSpPr>
          <p:nvPr/>
        </p:nvSpPr>
        <p:spPr>
          <a:xfrm flipH="1">
            <a:off x="1387101" y="3648228"/>
            <a:ext cx="5386833" cy="268230"/>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sz="1600" dirty="0">
                <a:sym typeface="Encode Sans Semi Condensed"/>
              </a:rPr>
              <a:t>Lorem Ipsum</a:t>
            </a:r>
          </a:p>
        </p:txBody>
      </p:sp>
      <p:sp>
        <p:nvSpPr>
          <p:cNvPr id="52" name="Rectangle 51">
            <a:extLst>
              <a:ext uri="{FF2B5EF4-FFF2-40B4-BE49-F238E27FC236}">
                <a16:creationId xmlns:a16="http://schemas.microsoft.com/office/drawing/2014/main" id="{77566BD3-38D7-0998-3797-6BE3D43F18B8}"/>
              </a:ext>
            </a:extLst>
          </p:cNvPr>
          <p:cNvSpPr/>
          <p:nvPr/>
        </p:nvSpPr>
        <p:spPr>
          <a:xfrm flipH="1">
            <a:off x="554732" y="4611716"/>
            <a:ext cx="538224" cy="5400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latin typeface="Calibri" panose="020F0502020204030204" pitchFamily="34" charset="0"/>
                <a:cs typeface="Calibri" panose="020F0502020204030204" pitchFamily="34" charset="0"/>
              </a:rPr>
              <a:t>4</a:t>
            </a:r>
          </a:p>
        </p:txBody>
      </p:sp>
      <p:sp>
        <p:nvSpPr>
          <p:cNvPr id="53" name="TextBox 52">
            <a:extLst>
              <a:ext uri="{FF2B5EF4-FFF2-40B4-BE49-F238E27FC236}">
                <a16:creationId xmlns:a16="http://schemas.microsoft.com/office/drawing/2014/main" id="{A6A8F073-835B-9226-6977-D6AB5FF29D3E}"/>
              </a:ext>
            </a:extLst>
          </p:cNvPr>
          <p:cNvSpPr txBox="1">
            <a:spLocks/>
          </p:cNvSpPr>
          <p:nvPr/>
        </p:nvSpPr>
        <p:spPr>
          <a:xfrm flipH="1">
            <a:off x="1387101" y="4883488"/>
            <a:ext cx="5386833" cy="268230"/>
          </a:xfrm>
          <a:prstGeom prst="rect">
            <a:avLst/>
          </a:prstGeom>
          <a:noFill/>
          <a:ln>
            <a:noFill/>
          </a:ln>
        </p:spPr>
        <p:txBody>
          <a:bodyPr vert="horz" wrap="square" rtlCol="0" anchor="ctr">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Etiam vitae quam quis loi.</a:t>
            </a:r>
          </a:p>
        </p:txBody>
      </p:sp>
      <p:sp>
        <p:nvSpPr>
          <p:cNvPr id="54" name="TextBox 53">
            <a:extLst>
              <a:ext uri="{FF2B5EF4-FFF2-40B4-BE49-F238E27FC236}">
                <a16:creationId xmlns:a16="http://schemas.microsoft.com/office/drawing/2014/main" id="{26486DF3-3688-E7D5-5373-D10F5A8084ED}"/>
              </a:ext>
            </a:extLst>
          </p:cNvPr>
          <p:cNvSpPr txBox="1">
            <a:spLocks/>
          </p:cNvSpPr>
          <p:nvPr/>
        </p:nvSpPr>
        <p:spPr>
          <a:xfrm flipH="1">
            <a:off x="1387101" y="4611716"/>
            <a:ext cx="5386833" cy="268230"/>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sz="1600" dirty="0">
                <a:sym typeface="Encode Sans Semi Condensed"/>
              </a:rPr>
              <a:t>Lorem Ipsum</a:t>
            </a:r>
          </a:p>
        </p:txBody>
      </p:sp>
      <p:sp>
        <p:nvSpPr>
          <p:cNvPr id="56" name="Rectangle 55">
            <a:extLst>
              <a:ext uri="{FF2B5EF4-FFF2-40B4-BE49-F238E27FC236}">
                <a16:creationId xmlns:a16="http://schemas.microsoft.com/office/drawing/2014/main" id="{D5E89A83-C5BF-E893-4488-F907253FAF3F}"/>
              </a:ext>
            </a:extLst>
          </p:cNvPr>
          <p:cNvSpPr/>
          <p:nvPr/>
        </p:nvSpPr>
        <p:spPr>
          <a:xfrm flipH="1">
            <a:off x="554732" y="5575204"/>
            <a:ext cx="538224" cy="5400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latin typeface="Calibri" panose="020F0502020204030204" pitchFamily="34" charset="0"/>
                <a:cs typeface="Calibri" panose="020F0502020204030204" pitchFamily="34" charset="0"/>
              </a:rPr>
              <a:t>5</a:t>
            </a:r>
          </a:p>
        </p:txBody>
      </p:sp>
      <p:sp>
        <p:nvSpPr>
          <p:cNvPr id="57" name="TextBox 56">
            <a:extLst>
              <a:ext uri="{FF2B5EF4-FFF2-40B4-BE49-F238E27FC236}">
                <a16:creationId xmlns:a16="http://schemas.microsoft.com/office/drawing/2014/main" id="{5CB75903-0147-DFCB-F803-DC0D934CC41A}"/>
              </a:ext>
            </a:extLst>
          </p:cNvPr>
          <p:cNvSpPr txBox="1">
            <a:spLocks/>
          </p:cNvSpPr>
          <p:nvPr/>
        </p:nvSpPr>
        <p:spPr>
          <a:xfrm flipH="1">
            <a:off x="1387101" y="5846976"/>
            <a:ext cx="5386833" cy="268230"/>
          </a:xfrm>
          <a:prstGeom prst="rect">
            <a:avLst/>
          </a:prstGeom>
          <a:noFill/>
          <a:ln>
            <a:noFill/>
          </a:ln>
        </p:spPr>
        <p:txBody>
          <a:bodyPr vert="horz" wrap="square" rtlCol="0" anchor="ctr">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Etiam vitae quam quis loi.</a:t>
            </a:r>
          </a:p>
        </p:txBody>
      </p:sp>
      <p:sp>
        <p:nvSpPr>
          <p:cNvPr id="58" name="TextBox 57">
            <a:extLst>
              <a:ext uri="{FF2B5EF4-FFF2-40B4-BE49-F238E27FC236}">
                <a16:creationId xmlns:a16="http://schemas.microsoft.com/office/drawing/2014/main" id="{E1DCECC3-0912-CC07-5137-D6E865853C25}"/>
              </a:ext>
            </a:extLst>
          </p:cNvPr>
          <p:cNvSpPr txBox="1">
            <a:spLocks/>
          </p:cNvSpPr>
          <p:nvPr/>
        </p:nvSpPr>
        <p:spPr>
          <a:xfrm flipH="1">
            <a:off x="1387101" y="5575204"/>
            <a:ext cx="5386833" cy="268230"/>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sz="1600" dirty="0">
                <a:sym typeface="Encode Sans Semi Condensed"/>
              </a:rPr>
              <a:t>Lorem Ipsum</a:t>
            </a:r>
          </a:p>
        </p:txBody>
      </p:sp>
      <p:graphicFrame>
        <p:nvGraphicFramePr>
          <p:cNvPr id="6" name="Chart 5">
            <a:extLst>
              <a:ext uri="{FF2B5EF4-FFF2-40B4-BE49-F238E27FC236}">
                <a16:creationId xmlns:a16="http://schemas.microsoft.com/office/drawing/2014/main" id="{1F01365F-BA16-03EF-F2DE-5A9A5152B3A5}"/>
              </a:ext>
            </a:extLst>
          </p:cNvPr>
          <p:cNvGraphicFramePr/>
          <p:nvPr>
            <p:extLst>
              <p:ext uri="{D42A27DB-BD31-4B8C-83A1-F6EECF244321}">
                <p14:modId xmlns:p14="http://schemas.microsoft.com/office/powerpoint/2010/main" val="1025987436"/>
              </p:ext>
            </p:extLst>
          </p:nvPr>
        </p:nvGraphicFramePr>
        <p:xfrm>
          <a:off x="5833576" y="1496044"/>
          <a:ext cx="6357257" cy="4701858"/>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36322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11" name="TextBox 10">
            <a:extLst>
              <a:ext uri="{FF2B5EF4-FFF2-40B4-BE49-F238E27FC236}">
                <a16:creationId xmlns:a16="http://schemas.microsoft.com/office/drawing/2014/main" id="{72FA2476-4C28-2BA4-7622-14F8DDE445B7}"/>
              </a:ext>
            </a:extLst>
          </p:cNvPr>
          <p:cNvSpPr txBox="1">
            <a:spLocks/>
          </p:cNvSpPr>
          <p:nvPr/>
        </p:nvSpPr>
        <p:spPr>
          <a:xfrm>
            <a:off x="554732" y="1799714"/>
            <a:ext cx="6339554" cy="862129"/>
          </a:xfrm>
          <a:prstGeom prst="roundRect">
            <a:avLst>
              <a:gd name="adj" fmla="val 50000"/>
            </a:avLst>
          </a:prstGeom>
          <a:solidFill>
            <a:schemeClr val="accent1">
              <a:lumMod val="20000"/>
              <a:lumOff val="80000"/>
            </a:schemeClr>
          </a:solidFill>
        </p:spPr>
        <p:txBody>
          <a:bodyPr vert="horz" wrap="square" lIns="82296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Category 1</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a:t>
            </a:r>
          </a:p>
        </p:txBody>
      </p:sp>
      <p:grpSp>
        <p:nvGrpSpPr>
          <p:cNvPr id="12" name="Group 11">
            <a:extLst>
              <a:ext uri="{FF2B5EF4-FFF2-40B4-BE49-F238E27FC236}">
                <a16:creationId xmlns:a16="http://schemas.microsoft.com/office/drawing/2014/main" id="{96AFC94E-AC2B-9957-405E-6B1962B957D5}"/>
              </a:ext>
            </a:extLst>
          </p:cNvPr>
          <p:cNvGrpSpPr>
            <a:grpSpLocks/>
          </p:cNvGrpSpPr>
          <p:nvPr/>
        </p:nvGrpSpPr>
        <p:grpSpPr>
          <a:xfrm>
            <a:off x="554732" y="1799713"/>
            <a:ext cx="862130" cy="862130"/>
            <a:chOff x="974620" y="2868548"/>
            <a:chExt cx="862130" cy="862130"/>
          </a:xfrm>
        </p:grpSpPr>
        <p:sp>
          <p:nvSpPr>
            <p:cNvPr id="14" name="Oval 13">
              <a:extLst>
                <a:ext uri="{FF2B5EF4-FFF2-40B4-BE49-F238E27FC236}">
                  <a16:creationId xmlns:a16="http://schemas.microsoft.com/office/drawing/2014/main" id="{BFD2824A-055A-762B-026E-3710564574A8}"/>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17" name="Graphic 16">
              <a:extLst>
                <a:ext uri="{FF2B5EF4-FFF2-40B4-BE49-F238E27FC236}">
                  <a16:creationId xmlns:a16="http://schemas.microsoft.com/office/drawing/2014/main" id="{0302450F-551D-C2B1-DC3F-DEF6C60CDA7D}"/>
                </a:ext>
              </a:extLst>
            </p:cNvPr>
            <p:cNvPicPr>
              <a:picLocks/>
            </p:cNvPicPr>
            <p:nvPr>
              <p:custDataLst>
                <p:tags r:id="rId5"/>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84895" y="3078823"/>
              <a:ext cx="441581" cy="441581"/>
            </a:xfrm>
            <a:prstGeom prst="rect">
              <a:avLst/>
            </a:prstGeom>
          </p:spPr>
        </p:pic>
      </p:grpSp>
      <p:sp>
        <p:nvSpPr>
          <p:cNvPr id="20" name="TextBox 19">
            <a:extLst>
              <a:ext uri="{FF2B5EF4-FFF2-40B4-BE49-F238E27FC236}">
                <a16:creationId xmlns:a16="http://schemas.microsoft.com/office/drawing/2014/main" id="{182C510D-BF76-7714-248B-02B39F42817B}"/>
              </a:ext>
            </a:extLst>
          </p:cNvPr>
          <p:cNvSpPr txBox="1">
            <a:spLocks/>
          </p:cNvSpPr>
          <p:nvPr/>
        </p:nvSpPr>
        <p:spPr>
          <a:xfrm>
            <a:off x="554732" y="2905476"/>
            <a:ext cx="6339554" cy="862129"/>
          </a:xfrm>
          <a:prstGeom prst="roundRect">
            <a:avLst>
              <a:gd name="adj" fmla="val 50000"/>
            </a:avLst>
          </a:prstGeom>
          <a:solidFill>
            <a:schemeClr val="accent1">
              <a:lumMod val="20000"/>
              <a:lumOff val="80000"/>
            </a:schemeClr>
          </a:solidFill>
        </p:spPr>
        <p:txBody>
          <a:bodyPr vert="horz" wrap="square" lIns="82296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Category 2</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a:t>
            </a:r>
          </a:p>
        </p:txBody>
      </p:sp>
      <p:grpSp>
        <p:nvGrpSpPr>
          <p:cNvPr id="25" name="Group 24">
            <a:extLst>
              <a:ext uri="{FF2B5EF4-FFF2-40B4-BE49-F238E27FC236}">
                <a16:creationId xmlns:a16="http://schemas.microsoft.com/office/drawing/2014/main" id="{4971337D-4A7B-6CBF-B7AB-6FAD44BF4CC8}"/>
              </a:ext>
            </a:extLst>
          </p:cNvPr>
          <p:cNvGrpSpPr>
            <a:grpSpLocks/>
          </p:cNvGrpSpPr>
          <p:nvPr/>
        </p:nvGrpSpPr>
        <p:grpSpPr>
          <a:xfrm>
            <a:off x="554732" y="2905475"/>
            <a:ext cx="862130" cy="862130"/>
            <a:chOff x="974620" y="2868548"/>
            <a:chExt cx="862130" cy="862130"/>
          </a:xfrm>
        </p:grpSpPr>
        <p:sp>
          <p:nvSpPr>
            <p:cNvPr id="26" name="Oval 25">
              <a:extLst>
                <a:ext uri="{FF2B5EF4-FFF2-40B4-BE49-F238E27FC236}">
                  <a16:creationId xmlns:a16="http://schemas.microsoft.com/office/drawing/2014/main" id="{E066B548-FC07-62FC-281B-BC0F74078E73}"/>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27" name="Graphic 26">
              <a:extLst>
                <a:ext uri="{FF2B5EF4-FFF2-40B4-BE49-F238E27FC236}">
                  <a16:creationId xmlns:a16="http://schemas.microsoft.com/office/drawing/2014/main" id="{EDD4C138-A90E-7903-AA5B-B646857FF6AB}"/>
                </a:ext>
              </a:extLst>
            </p:cNvPr>
            <p:cNvPicPr>
              <a:picLocks/>
            </p:cNvPicPr>
            <p:nvPr>
              <p:custDataLst>
                <p:tags r:id="rId4"/>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84895" y="3078823"/>
              <a:ext cx="441581" cy="441581"/>
            </a:xfrm>
            <a:prstGeom prst="rect">
              <a:avLst/>
            </a:prstGeom>
          </p:spPr>
        </p:pic>
      </p:grpSp>
      <p:sp>
        <p:nvSpPr>
          <p:cNvPr id="29" name="TextBox 28">
            <a:extLst>
              <a:ext uri="{FF2B5EF4-FFF2-40B4-BE49-F238E27FC236}">
                <a16:creationId xmlns:a16="http://schemas.microsoft.com/office/drawing/2014/main" id="{55E49531-B917-0FDC-7A82-8F3DCD995FF8}"/>
              </a:ext>
            </a:extLst>
          </p:cNvPr>
          <p:cNvSpPr txBox="1">
            <a:spLocks/>
          </p:cNvSpPr>
          <p:nvPr/>
        </p:nvSpPr>
        <p:spPr>
          <a:xfrm>
            <a:off x="554732" y="4011238"/>
            <a:ext cx="6339554" cy="862129"/>
          </a:xfrm>
          <a:prstGeom prst="roundRect">
            <a:avLst>
              <a:gd name="adj" fmla="val 50000"/>
            </a:avLst>
          </a:prstGeom>
          <a:solidFill>
            <a:schemeClr val="accent1">
              <a:lumMod val="20000"/>
              <a:lumOff val="80000"/>
            </a:schemeClr>
          </a:solidFill>
        </p:spPr>
        <p:txBody>
          <a:bodyPr vert="horz" wrap="square" lIns="82296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Category 3</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a:t>
            </a:r>
          </a:p>
        </p:txBody>
      </p:sp>
      <p:grpSp>
        <p:nvGrpSpPr>
          <p:cNvPr id="30" name="Group 29">
            <a:extLst>
              <a:ext uri="{FF2B5EF4-FFF2-40B4-BE49-F238E27FC236}">
                <a16:creationId xmlns:a16="http://schemas.microsoft.com/office/drawing/2014/main" id="{0CE23E15-0AF1-1508-5C5E-B9B9543C674A}"/>
              </a:ext>
            </a:extLst>
          </p:cNvPr>
          <p:cNvGrpSpPr>
            <a:grpSpLocks/>
          </p:cNvGrpSpPr>
          <p:nvPr/>
        </p:nvGrpSpPr>
        <p:grpSpPr>
          <a:xfrm>
            <a:off x="554732" y="4011237"/>
            <a:ext cx="862130" cy="862130"/>
            <a:chOff x="974620" y="2868548"/>
            <a:chExt cx="862130" cy="862130"/>
          </a:xfrm>
        </p:grpSpPr>
        <p:sp>
          <p:nvSpPr>
            <p:cNvPr id="31" name="Oval 30">
              <a:extLst>
                <a:ext uri="{FF2B5EF4-FFF2-40B4-BE49-F238E27FC236}">
                  <a16:creationId xmlns:a16="http://schemas.microsoft.com/office/drawing/2014/main" id="{FAE49054-5C62-AD82-DAE2-A53D7C096B90}"/>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32" name="Graphic 31">
              <a:extLst>
                <a:ext uri="{FF2B5EF4-FFF2-40B4-BE49-F238E27FC236}">
                  <a16:creationId xmlns:a16="http://schemas.microsoft.com/office/drawing/2014/main" id="{0D11BDFA-6972-F72F-76E2-DCC806E88951}"/>
                </a:ext>
              </a:extLst>
            </p:cNvPr>
            <p:cNvPicPr>
              <a:picLocks/>
            </p:cNvPicPr>
            <p:nvPr>
              <p:custDataLst>
                <p:tags r:id="rId3"/>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84895" y="3078823"/>
              <a:ext cx="441581" cy="441581"/>
            </a:xfrm>
            <a:prstGeom prst="rect">
              <a:avLst/>
            </a:prstGeom>
          </p:spPr>
        </p:pic>
      </p:grpSp>
      <p:sp>
        <p:nvSpPr>
          <p:cNvPr id="34" name="TextBox 33">
            <a:extLst>
              <a:ext uri="{FF2B5EF4-FFF2-40B4-BE49-F238E27FC236}">
                <a16:creationId xmlns:a16="http://schemas.microsoft.com/office/drawing/2014/main" id="{E7DB628A-33B1-5C5B-172D-CE631FEA141B}"/>
              </a:ext>
            </a:extLst>
          </p:cNvPr>
          <p:cNvSpPr txBox="1">
            <a:spLocks/>
          </p:cNvSpPr>
          <p:nvPr/>
        </p:nvSpPr>
        <p:spPr>
          <a:xfrm>
            <a:off x="554732" y="5117000"/>
            <a:ext cx="6339554" cy="862129"/>
          </a:xfrm>
          <a:prstGeom prst="roundRect">
            <a:avLst>
              <a:gd name="adj" fmla="val 50000"/>
            </a:avLst>
          </a:prstGeom>
          <a:solidFill>
            <a:schemeClr val="accent1">
              <a:lumMod val="20000"/>
              <a:lumOff val="80000"/>
            </a:schemeClr>
          </a:solidFill>
        </p:spPr>
        <p:txBody>
          <a:bodyPr vert="horz" wrap="square" lIns="82296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Category 4</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a:t>
            </a:r>
          </a:p>
        </p:txBody>
      </p:sp>
      <p:grpSp>
        <p:nvGrpSpPr>
          <p:cNvPr id="35" name="Group 34">
            <a:extLst>
              <a:ext uri="{FF2B5EF4-FFF2-40B4-BE49-F238E27FC236}">
                <a16:creationId xmlns:a16="http://schemas.microsoft.com/office/drawing/2014/main" id="{C246C9F8-BE6F-8A87-8CC4-874F2D70E13E}"/>
              </a:ext>
            </a:extLst>
          </p:cNvPr>
          <p:cNvGrpSpPr>
            <a:grpSpLocks/>
          </p:cNvGrpSpPr>
          <p:nvPr/>
        </p:nvGrpSpPr>
        <p:grpSpPr>
          <a:xfrm>
            <a:off x="554732" y="5116999"/>
            <a:ext cx="862130" cy="862130"/>
            <a:chOff x="974620" y="2868548"/>
            <a:chExt cx="862130" cy="862130"/>
          </a:xfrm>
        </p:grpSpPr>
        <p:sp>
          <p:nvSpPr>
            <p:cNvPr id="36" name="Oval 35">
              <a:extLst>
                <a:ext uri="{FF2B5EF4-FFF2-40B4-BE49-F238E27FC236}">
                  <a16:creationId xmlns:a16="http://schemas.microsoft.com/office/drawing/2014/main" id="{804410CC-720D-1C4F-5BAC-EF92D76DD4DB}"/>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37" name="Graphic 36">
              <a:extLst>
                <a:ext uri="{FF2B5EF4-FFF2-40B4-BE49-F238E27FC236}">
                  <a16:creationId xmlns:a16="http://schemas.microsoft.com/office/drawing/2014/main" id="{5C8A3E8D-D7A0-61AF-5BCF-8165C0A09648}"/>
                </a:ext>
              </a:extLst>
            </p:cNvPr>
            <p:cNvPicPr>
              <a:picLocks/>
            </p:cNvPicPr>
            <p:nvPr>
              <p:custDataLst>
                <p:tags r:id="rId2"/>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84895" y="3078823"/>
              <a:ext cx="441581" cy="441581"/>
            </a:xfrm>
            <a:prstGeom prst="rect">
              <a:avLst/>
            </a:prstGeom>
          </p:spPr>
        </p:pic>
      </p:grpSp>
      <p:graphicFrame>
        <p:nvGraphicFramePr>
          <p:cNvPr id="3" name="Chart 2">
            <a:extLst>
              <a:ext uri="{FF2B5EF4-FFF2-40B4-BE49-F238E27FC236}">
                <a16:creationId xmlns:a16="http://schemas.microsoft.com/office/drawing/2014/main" id="{03424A04-0935-96DC-B529-181067FA0C9C}"/>
              </a:ext>
            </a:extLst>
          </p:cNvPr>
          <p:cNvGraphicFramePr/>
          <p:nvPr>
            <p:extLst>
              <p:ext uri="{D42A27DB-BD31-4B8C-83A1-F6EECF244321}">
                <p14:modId xmlns:p14="http://schemas.microsoft.com/office/powerpoint/2010/main" val="753855896"/>
              </p:ext>
            </p:extLst>
          </p:nvPr>
        </p:nvGraphicFramePr>
        <p:xfrm>
          <a:off x="7184571" y="1611087"/>
          <a:ext cx="4452689" cy="4368042"/>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328074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35" name="TextBox 34">
            <a:extLst>
              <a:ext uri="{FF2B5EF4-FFF2-40B4-BE49-F238E27FC236}">
                <a16:creationId xmlns:a16="http://schemas.microsoft.com/office/drawing/2014/main" id="{F8AEC12C-4146-7BDB-6C6A-C0AB4AC9C154}"/>
              </a:ext>
            </a:extLst>
          </p:cNvPr>
          <p:cNvSpPr txBox="1">
            <a:spLocks/>
          </p:cNvSpPr>
          <p:nvPr/>
        </p:nvSpPr>
        <p:spPr>
          <a:xfrm flipH="1">
            <a:off x="8040915" y="2127261"/>
            <a:ext cx="3596344" cy="668324"/>
          </a:xfrm>
          <a:prstGeom prst="rect">
            <a:avLst/>
          </a:prstGeom>
          <a:noFill/>
          <a:ln>
            <a:noFill/>
          </a:ln>
        </p:spPr>
        <p:txBody>
          <a:bodyPr vert="horz" wrap="square" rtlCol="0" anchor="ctr">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Etiam vitae quam quis loi.</a:t>
            </a:r>
          </a:p>
        </p:txBody>
      </p:sp>
      <p:sp>
        <p:nvSpPr>
          <p:cNvPr id="36" name="TextBox 35">
            <a:extLst>
              <a:ext uri="{FF2B5EF4-FFF2-40B4-BE49-F238E27FC236}">
                <a16:creationId xmlns:a16="http://schemas.microsoft.com/office/drawing/2014/main" id="{808BABBC-8BE1-F9FD-42CE-03AC8C626536}"/>
              </a:ext>
            </a:extLst>
          </p:cNvPr>
          <p:cNvSpPr txBox="1">
            <a:spLocks/>
          </p:cNvSpPr>
          <p:nvPr/>
        </p:nvSpPr>
        <p:spPr>
          <a:xfrm flipH="1">
            <a:off x="8040915" y="1823115"/>
            <a:ext cx="3596344" cy="304146"/>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sz="1600" dirty="0">
                <a:sym typeface="Encode Sans Semi Condensed"/>
              </a:rPr>
              <a:t>Lorem Ipsum</a:t>
            </a:r>
          </a:p>
        </p:txBody>
      </p:sp>
      <p:graphicFrame>
        <p:nvGraphicFramePr>
          <p:cNvPr id="6" name="Chart 5">
            <a:extLst>
              <a:ext uri="{FF2B5EF4-FFF2-40B4-BE49-F238E27FC236}">
                <a16:creationId xmlns:a16="http://schemas.microsoft.com/office/drawing/2014/main" id="{1F01365F-BA16-03EF-F2DE-5A9A5152B3A5}"/>
              </a:ext>
            </a:extLst>
          </p:cNvPr>
          <p:cNvGraphicFramePr/>
          <p:nvPr>
            <p:extLst>
              <p:ext uri="{D42A27DB-BD31-4B8C-83A1-F6EECF244321}">
                <p14:modId xmlns:p14="http://schemas.microsoft.com/office/powerpoint/2010/main" val="751572930"/>
              </p:ext>
            </p:extLst>
          </p:nvPr>
        </p:nvGraphicFramePr>
        <p:xfrm>
          <a:off x="3244522" y="1707465"/>
          <a:ext cx="5702947" cy="4343839"/>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8FCBAB02-33AB-905E-CC7A-023A2F399488}"/>
              </a:ext>
            </a:extLst>
          </p:cNvPr>
          <p:cNvSpPr txBox="1">
            <a:spLocks/>
          </p:cNvSpPr>
          <p:nvPr/>
        </p:nvSpPr>
        <p:spPr>
          <a:xfrm flipH="1">
            <a:off x="8040915" y="4976567"/>
            <a:ext cx="3596344" cy="668324"/>
          </a:xfrm>
          <a:prstGeom prst="rect">
            <a:avLst/>
          </a:prstGeom>
          <a:noFill/>
          <a:ln>
            <a:noFill/>
          </a:ln>
        </p:spPr>
        <p:txBody>
          <a:bodyPr vert="horz" wrap="square" rtlCol="0" anchor="ctr">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Etiam vitae quam quis loi.</a:t>
            </a:r>
          </a:p>
        </p:txBody>
      </p:sp>
      <p:sp>
        <p:nvSpPr>
          <p:cNvPr id="7" name="TextBox 6">
            <a:extLst>
              <a:ext uri="{FF2B5EF4-FFF2-40B4-BE49-F238E27FC236}">
                <a16:creationId xmlns:a16="http://schemas.microsoft.com/office/drawing/2014/main" id="{FF30BCE2-AFB5-4636-4925-77C5E3791AAA}"/>
              </a:ext>
            </a:extLst>
          </p:cNvPr>
          <p:cNvSpPr txBox="1">
            <a:spLocks/>
          </p:cNvSpPr>
          <p:nvPr/>
        </p:nvSpPr>
        <p:spPr>
          <a:xfrm flipH="1">
            <a:off x="8040915" y="4672421"/>
            <a:ext cx="3596344" cy="304146"/>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sz="1600" dirty="0">
                <a:sym typeface="Encode Sans Semi Condensed"/>
              </a:rPr>
              <a:t>Lorem Ipsum</a:t>
            </a:r>
          </a:p>
        </p:txBody>
      </p:sp>
      <p:sp>
        <p:nvSpPr>
          <p:cNvPr id="10" name="TextBox 9">
            <a:extLst>
              <a:ext uri="{FF2B5EF4-FFF2-40B4-BE49-F238E27FC236}">
                <a16:creationId xmlns:a16="http://schemas.microsoft.com/office/drawing/2014/main" id="{808CFACB-03BB-DF20-4880-CF667A5C6ED5}"/>
              </a:ext>
            </a:extLst>
          </p:cNvPr>
          <p:cNvSpPr txBox="1">
            <a:spLocks/>
          </p:cNvSpPr>
          <p:nvPr/>
        </p:nvSpPr>
        <p:spPr>
          <a:xfrm flipH="1">
            <a:off x="554732" y="2127261"/>
            <a:ext cx="3596344" cy="668324"/>
          </a:xfrm>
          <a:prstGeom prst="rect">
            <a:avLst/>
          </a:prstGeom>
          <a:noFill/>
          <a:ln>
            <a:noFill/>
          </a:ln>
        </p:spPr>
        <p:txBody>
          <a:bodyPr vert="horz" wrap="square" rtlCol="0" anchor="ctr">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Etiam vitae quam quis loi.</a:t>
            </a:r>
          </a:p>
        </p:txBody>
      </p:sp>
      <p:sp>
        <p:nvSpPr>
          <p:cNvPr id="11" name="TextBox 10">
            <a:extLst>
              <a:ext uri="{FF2B5EF4-FFF2-40B4-BE49-F238E27FC236}">
                <a16:creationId xmlns:a16="http://schemas.microsoft.com/office/drawing/2014/main" id="{663F4020-F7B9-F2FB-24D5-D56F4D1C1CD1}"/>
              </a:ext>
            </a:extLst>
          </p:cNvPr>
          <p:cNvSpPr txBox="1">
            <a:spLocks/>
          </p:cNvSpPr>
          <p:nvPr/>
        </p:nvSpPr>
        <p:spPr>
          <a:xfrm flipH="1">
            <a:off x="554732" y="1823115"/>
            <a:ext cx="3596344" cy="304146"/>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sz="1600" dirty="0">
                <a:sym typeface="Encode Sans Semi Condensed"/>
              </a:rPr>
              <a:t>Lorem Ipsum</a:t>
            </a:r>
          </a:p>
        </p:txBody>
      </p:sp>
      <p:sp>
        <p:nvSpPr>
          <p:cNvPr id="13" name="TextBox 12">
            <a:extLst>
              <a:ext uri="{FF2B5EF4-FFF2-40B4-BE49-F238E27FC236}">
                <a16:creationId xmlns:a16="http://schemas.microsoft.com/office/drawing/2014/main" id="{2554D60E-FFB0-6010-C7BF-E3CDEB75EB02}"/>
              </a:ext>
            </a:extLst>
          </p:cNvPr>
          <p:cNvSpPr txBox="1">
            <a:spLocks/>
          </p:cNvSpPr>
          <p:nvPr/>
        </p:nvSpPr>
        <p:spPr>
          <a:xfrm flipH="1">
            <a:off x="554732" y="3551914"/>
            <a:ext cx="3596344" cy="668324"/>
          </a:xfrm>
          <a:prstGeom prst="rect">
            <a:avLst/>
          </a:prstGeom>
          <a:noFill/>
          <a:ln>
            <a:noFill/>
          </a:ln>
        </p:spPr>
        <p:txBody>
          <a:bodyPr vert="horz" wrap="square" rtlCol="0" anchor="ctr">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Etiam vitae quam quis loi.</a:t>
            </a:r>
          </a:p>
        </p:txBody>
      </p:sp>
      <p:sp>
        <p:nvSpPr>
          <p:cNvPr id="14" name="TextBox 13">
            <a:extLst>
              <a:ext uri="{FF2B5EF4-FFF2-40B4-BE49-F238E27FC236}">
                <a16:creationId xmlns:a16="http://schemas.microsoft.com/office/drawing/2014/main" id="{7319738C-9579-9517-72F8-E81133121537}"/>
              </a:ext>
            </a:extLst>
          </p:cNvPr>
          <p:cNvSpPr txBox="1">
            <a:spLocks/>
          </p:cNvSpPr>
          <p:nvPr/>
        </p:nvSpPr>
        <p:spPr>
          <a:xfrm flipH="1">
            <a:off x="554732" y="3247768"/>
            <a:ext cx="3596344" cy="304146"/>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sz="1600" dirty="0">
                <a:sym typeface="Encode Sans Semi Condensed"/>
              </a:rPr>
              <a:t>Lorem Ipsum</a:t>
            </a:r>
          </a:p>
        </p:txBody>
      </p:sp>
      <p:sp>
        <p:nvSpPr>
          <p:cNvPr id="16" name="TextBox 15">
            <a:extLst>
              <a:ext uri="{FF2B5EF4-FFF2-40B4-BE49-F238E27FC236}">
                <a16:creationId xmlns:a16="http://schemas.microsoft.com/office/drawing/2014/main" id="{14551919-6E04-F5F3-2E17-51C08C4F8A29}"/>
              </a:ext>
            </a:extLst>
          </p:cNvPr>
          <p:cNvSpPr txBox="1">
            <a:spLocks/>
          </p:cNvSpPr>
          <p:nvPr/>
        </p:nvSpPr>
        <p:spPr>
          <a:xfrm flipH="1">
            <a:off x="554732" y="4976567"/>
            <a:ext cx="3596344" cy="668324"/>
          </a:xfrm>
          <a:prstGeom prst="rect">
            <a:avLst/>
          </a:prstGeom>
          <a:noFill/>
          <a:ln>
            <a:noFill/>
          </a:ln>
        </p:spPr>
        <p:txBody>
          <a:bodyPr vert="horz" wrap="square" rtlCol="0" anchor="ctr">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Etiam vitae quam quis loi.</a:t>
            </a:r>
          </a:p>
        </p:txBody>
      </p:sp>
      <p:sp>
        <p:nvSpPr>
          <p:cNvPr id="17" name="TextBox 16">
            <a:extLst>
              <a:ext uri="{FF2B5EF4-FFF2-40B4-BE49-F238E27FC236}">
                <a16:creationId xmlns:a16="http://schemas.microsoft.com/office/drawing/2014/main" id="{F23E1163-DE19-43F1-C654-F210FFFEBF3C}"/>
              </a:ext>
            </a:extLst>
          </p:cNvPr>
          <p:cNvSpPr txBox="1">
            <a:spLocks/>
          </p:cNvSpPr>
          <p:nvPr/>
        </p:nvSpPr>
        <p:spPr>
          <a:xfrm flipH="1">
            <a:off x="554732" y="4672421"/>
            <a:ext cx="3596344" cy="304146"/>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sz="1600" dirty="0">
                <a:sym typeface="Encode Sans Semi Condensed"/>
              </a:rPr>
              <a:t>Lorem Ipsum</a:t>
            </a:r>
          </a:p>
        </p:txBody>
      </p:sp>
    </p:spTree>
    <p:custDataLst>
      <p:tags r:id="rId1"/>
    </p:custDataLst>
    <p:extLst>
      <p:ext uri="{BB962C8B-B14F-4D97-AF65-F5344CB8AC3E}">
        <p14:creationId xmlns:p14="http://schemas.microsoft.com/office/powerpoint/2010/main" val="24745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graphicFrame>
        <p:nvGraphicFramePr>
          <p:cNvPr id="3" name="Chart 2">
            <a:extLst>
              <a:ext uri="{FF2B5EF4-FFF2-40B4-BE49-F238E27FC236}">
                <a16:creationId xmlns:a16="http://schemas.microsoft.com/office/drawing/2014/main" id="{E2861F36-B052-B179-292C-AB8DA12DF68A}"/>
              </a:ext>
            </a:extLst>
          </p:cNvPr>
          <p:cNvGraphicFramePr/>
          <p:nvPr>
            <p:extLst>
              <p:ext uri="{D42A27DB-BD31-4B8C-83A1-F6EECF244321}">
                <p14:modId xmlns:p14="http://schemas.microsoft.com/office/powerpoint/2010/main" val="1169826031"/>
              </p:ext>
            </p:extLst>
          </p:nvPr>
        </p:nvGraphicFramePr>
        <p:xfrm>
          <a:off x="554732" y="1644002"/>
          <a:ext cx="11082528" cy="3665091"/>
        </p:xfrm>
        <a:graphic>
          <a:graphicData uri="http://schemas.openxmlformats.org/drawingml/2006/chart">
            <c:chart xmlns:c="http://schemas.openxmlformats.org/drawingml/2006/chart" xmlns:r="http://schemas.openxmlformats.org/officeDocument/2006/relationships" r:id="rId4"/>
          </a:graphicData>
        </a:graphic>
      </p:graphicFrame>
      <p:grpSp>
        <p:nvGrpSpPr>
          <p:cNvPr id="28" name="Group 27">
            <a:extLst>
              <a:ext uri="{FF2B5EF4-FFF2-40B4-BE49-F238E27FC236}">
                <a16:creationId xmlns:a16="http://schemas.microsoft.com/office/drawing/2014/main" id="{90CD87C3-4333-94B1-6B61-2C78A00BAB34}"/>
              </a:ext>
            </a:extLst>
          </p:cNvPr>
          <p:cNvGrpSpPr/>
          <p:nvPr/>
        </p:nvGrpSpPr>
        <p:grpSpPr>
          <a:xfrm>
            <a:off x="7877053" y="2274852"/>
            <a:ext cx="847757" cy="526665"/>
            <a:chOff x="8030011" y="655469"/>
            <a:chExt cx="847757" cy="526665"/>
          </a:xfrm>
        </p:grpSpPr>
        <p:sp>
          <p:nvSpPr>
            <p:cNvPr id="4" name="TextBox 3">
              <a:extLst>
                <a:ext uri="{FF2B5EF4-FFF2-40B4-BE49-F238E27FC236}">
                  <a16:creationId xmlns:a16="http://schemas.microsoft.com/office/drawing/2014/main" id="{C62AE0F2-6328-23F8-ECD7-63362EBD1D8D}"/>
                </a:ext>
              </a:extLst>
            </p:cNvPr>
            <p:cNvSpPr txBox="1"/>
            <p:nvPr/>
          </p:nvSpPr>
          <p:spPr>
            <a:xfrm>
              <a:off x="8030011" y="655469"/>
              <a:ext cx="847757" cy="319861"/>
            </a:xfrm>
            <a:prstGeom prst="roundRect">
              <a:avLst>
                <a:gd name="adj" fmla="val 23725"/>
              </a:avLst>
            </a:prstGeom>
            <a:solidFill>
              <a:schemeClr val="accent2">
                <a:alpha val="80000"/>
              </a:schemeClr>
            </a:solidFill>
            <a:effectLst/>
          </p:spPr>
          <p:txBody>
            <a:bodyPr wrap="square" rtlCol="0" anchor="ctr" anchorCtr="0">
              <a:spAutoFit/>
            </a:bodyPr>
            <a:lstStyle/>
            <a:p>
              <a:pPr algn="ctr"/>
              <a:r>
                <a:rPr lang="en-MY" sz="1200" dirty="0">
                  <a:solidFill>
                    <a:schemeClr val="bg1"/>
                  </a:solidFill>
                  <a:latin typeface="+mj-lt"/>
                </a:rPr>
                <a:t>Today</a:t>
              </a:r>
            </a:p>
          </p:txBody>
        </p:sp>
        <p:sp>
          <p:nvSpPr>
            <p:cNvPr id="27" name="Isosceles Triangle 26">
              <a:extLst>
                <a:ext uri="{FF2B5EF4-FFF2-40B4-BE49-F238E27FC236}">
                  <a16:creationId xmlns:a16="http://schemas.microsoft.com/office/drawing/2014/main" id="{7B44E0AF-F09F-3381-81C3-2D8CD05E5053}"/>
                </a:ext>
              </a:extLst>
            </p:cNvPr>
            <p:cNvSpPr>
              <a:spLocks/>
            </p:cNvSpPr>
            <p:nvPr/>
          </p:nvSpPr>
          <p:spPr>
            <a:xfrm rot="10800000">
              <a:off x="8322490" y="975335"/>
              <a:ext cx="262797" cy="206799"/>
            </a:xfrm>
            <a:prstGeom prst="triangle">
              <a:avLst/>
            </a:prstGeom>
            <a:solidFill>
              <a:schemeClr val="accent2">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10000"/>
                    <a:lumOff val="90000"/>
                  </a:schemeClr>
                </a:solidFill>
                <a:latin typeface="+mj-lt"/>
              </a:endParaRPr>
            </a:p>
          </p:txBody>
        </p:sp>
      </p:grpSp>
      <p:sp>
        <p:nvSpPr>
          <p:cNvPr id="11" name="Rectangle: Rounded Corners 10">
            <a:extLst>
              <a:ext uri="{FF2B5EF4-FFF2-40B4-BE49-F238E27FC236}">
                <a16:creationId xmlns:a16="http://schemas.microsoft.com/office/drawing/2014/main" id="{42965B02-B0F0-0657-33FC-51552A5AF808}"/>
              </a:ext>
            </a:extLst>
          </p:cNvPr>
          <p:cNvSpPr/>
          <p:nvPr/>
        </p:nvSpPr>
        <p:spPr>
          <a:xfrm>
            <a:off x="554732" y="5352635"/>
            <a:ext cx="2562566" cy="849059"/>
          </a:xfrm>
          <a:prstGeom prst="roundRect">
            <a:avLst>
              <a:gd name="adj" fmla="val 22007"/>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j-lt"/>
            </a:endParaRPr>
          </a:p>
        </p:txBody>
      </p:sp>
      <p:sp>
        <p:nvSpPr>
          <p:cNvPr id="29" name="Arrow: Right 28">
            <a:extLst>
              <a:ext uri="{FF2B5EF4-FFF2-40B4-BE49-F238E27FC236}">
                <a16:creationId xmlns:a16="http://schemas.microsoft.com/office/drawing/2014/main" id="{A84E43DB-6722-851F-9AD7-F80CF2B8F0E2}"/>
              </a:ext>
            </a:extLst>
          </p:cNvPr>
          <p:cNvSpPr/>
          <p:nvPr/>
        </p:nvSpPr>
        <p:spPr>
          <a:xfrm rot="16200000">
            <a:off x="741058" y="5596642"/>
            <a:ext cx="419101" cy="361045"/>
          </a:xfrm>
          <a:prstGeom prst="rightArrow">
            <a:avLst>
              <a:gd name="adj1" fmla="val 50000"/>
              <a:gd name="adj2" fmla="val 55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7BA4D3BF-933A-5BBE-8410-B4BD47F63057}"/>
              </a:ext>
            </a:extLst>
          </p:cNvPr>
          <p:cNvSpPr txBox="1"/>
          <p:nvPr/>
        </p:nvSpPr>
        <p:spPr>
          <a:xfrm>
            <a:off x="1346485" y="5438888"/>
            <a:ext cx="1644214" cy="340734"/>
          </a:xfrm>
          <a:prstGeom prst="rect">
            <a:avLst/>
          </a:prstGeom>
          <a:noFill/>
        </p:spPr>
        <p:txBody>
          <a:bodyPr vert="horz" wrap="square" rtlCol="0">
            <a:spAutoFit/>
          </a:bodyPr>
          <a:lstStyle/>
          <a:p>
            <a:pPr algn="l">
              <a:lnSpc>
                <a:spcPct val="150000"/>
              </a:lnSpc>
            </a:pPr>
            <a:r>
              <a:rPr lang="en-US" sz="1200" dirty="0">
                <a:solidFill>
                  <a:schemeClr val="bg2"/>
                </a:solidFill>
                <a:latin typeface="Calibri" panose="020F0502020204030204" pitchFamily="34" charset="0"/>
                <a:cs typeface="Calibri" panose="020F0502020204030204" pitchFamily="34" charset="0"/>
              </a:rPr>
              <a:t>Lorem Ipsum</a:t>
            </a:r>
          </a:p>
        </p:txBody>
      </p:sp>
      <p:sp>
        <p:nvSpPr>
          <p:cNvPr id="31" name="TextBox 30">
            <a:extLst>
              <a:ext uri="{FF2B5EF4-FFF2-40B4-BE49-F238E27FC236}">
                <a16:creationId xmlns:a16="http://schemas.microsoft.com/office/drawing/2014/main" id="{BE788E90-EBC4-D57A-6B08-863D0BFD0F9A}"/>
              </a:ext>
            </a:extLst>
          </p:cNvPr>
          <p:cNvSpPr txBox="1"/>
          <p:nvPr/>
        </p:nvSpPr>
        <p:spPr>
          <a:xfrm>
            <a:off x="1346485" y="5774706"/>
            <a:ext cx="1644214" cy="340734"/>
          </a:xfrm>
          <a:prstGeom prst="rect">
            <a:avLst/>
          </a:prstGeom>
          <a:noFill/>
        </p:spPr>
        <p:txBody>
          <a:bodyPr vert="horz" wrap="square" rtlCol="0">
            <a:spAutoFit/>
          </a:bodyPr>
          <a:lstStyle/>
          <a:p>
            <a:pPr algn="l">
              <a:lnSpc>
                <a:spcPct val="150000"/>
              </a:lnSpc>
            </a:pPr>
            <a:r>
              <a:rPr lang="en-US" sz="1200" dirty="0">
                <a:solidFill>
                  <a:schemeClr val="bg2"/>
                </a:solidFill>
                <a:latin typeface="Calibri" panose="020F0502020204030204" pitchFamily="34" charset="0"/>
                <a:cs typeface="Calibri" panose="020F0502020204030204" pitchFamily="34" charset="0"/>
              </a:rPr>
              <a:t>Lorem Ipsum</a:t>
            </a:r>
          </a:p>
        </p:txBody>
      </p:sp>
      <p:sp>
        <p:nvSpPr>
          <p:cNvPr id="33" name="Rectangle: Rounded Corners 32">
            <a:extLst>
              <a:ext uri="{FF2B5EF4-FFF2-40B4-BE49-F238E27FC236}">
                <a16:creationId xmlns:a16="http://schemas.microsoft.com/office/drawing/2014/main" id="{AA103517-F1FD-B971-E530-CA7F3290C674}"/>
              </a:ext>
            </a:extLst>
          </p:cNvPr>
          <p:cNvSpPr/>
          <p:nvPr/>
        </p:nvSpPr>
        <p:spPr>
          <a:xfrm>
            <a:off x="3394719" y="5352635"/>
            <a:ext cx="2562566" cy="849059"/>
          </a:xfrm>
          <a:prstGeom prst="roundRect">
            <a:avLst>
              <a:gd name="adj" fmla="val 22007"/>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j-lt"/>
            </a:endParaRPr>
          </a:p>
        </p:txBody>
      </p:sp>
      <p:sp>
        <p:nvSpPr>
          <p:cNvPr id="34" name="Arrow: Right 33">
            <a:extLst>
              <a:ext uri="{FF2B5EF4-FFF2-40B4-BE49-F238E27FC236}">
                <a16:creationId xmlns:a16="http://schemas.microsoft.com/office/drawing/2014/main" id="{1E9EBB2E-4821-A758-579B-0BFE61F075C1}"/>
              </a:ext>
            </a:extLst>
          </p:cNvPr>
          <p:cNvSpPr/>
          <p:nvPr/>
        </p:nvSpPr>
        <p:spPr>
          <a:xfrm rot="5400000">
            <a:off x="3581045" y="5596642"/>
            <a:ext cx="419101" cy="361045"/>
          </a:xfrm>
          <a:prstGeom prst="rightArrow">
            <a:avLst>
              <a:gd name="adj1" fmla="val 50000"/>
              <a:gd name="adj2" fmla="val 55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39A56EA7-0E43-9E37-FFCE-7CACB7E8A157}"/>
              </a:ext>
            </a:extLst>
          </p:cNvPr>
          <p:cNvSpPr txBox="1"/>
          <p:nvPr/>
        </p:nvSpPr>
        <p:spPr>
          <a:xfrm>
            <a:off x="4186472" y="5438888"/>
            <a:ext cx="1644214" cy="340734"/>
          </a:xfrm>
          <a:prstGeom prst="rect">
            <a:avLst/>
          </a:prstGeom>
          <a:noFill/>
        </p:spPr>
        <p:txBody>
          <a:bodyPr vert="horz" wrap="square" rtlCol="0">
            <a:spAutoFit/>
          </a:bodyPr>
          <a:lstStyle/>
          <a:p>
            <a:pPr algn="l">
              <a:lnSpc>
                <a:spcPct val="150000"/>
              </a:lnSpc>
            </a:pPr>
            <a:r>
              <a:rPr lang="en-US" sz="1200" dirty="0">
                <a:solidFill>
                  <a:schemeClr val="bg2"/>
                </a:solidFill>
                <a:latin typeface="Calibri" panose="020F0502020204030204" pitchFamily="34" charset="0"/>
                <a:cs typeface="Calibri" panose="020F0502020204030204" pitchFamily="34" charset="0"/>
              </a:rPr>
              <a:t>Lorem Ipsum</a:t>
            </a:r>
          </a:p>
        </p:txBody>
      </p:sp>
      <p:sp>
        <p:nvSpPr>
          <p:cNvPr id="42" name="TextBox 41">
            <a:extLst>
              <a:ext uri="{FF2B5EF4-FFF2-40B4-BE49-F238E27FC236}">
                <a16:creationId xmlns:a16="http://schemas.microsoft.com/office/drawing/2014/main" id="{EA1E61AA-A979-6B1E-53EA-B6D63E2F5CBF}"/>
              </a:ext>
            </a:extLst>
          </p:cNvPr>
          <p:cNvSpPr txBox="1"/>
          <p:nvPr/>
        </p:nvSpPr>
        <p:spPr>
          <a:xfrm>
            <a:off x="4186472" y="5774706"/>
            <a:ext cx="1644214" cy="340734"/>
          </a:xfrm>
          <a:prstGeom prst="rect">
            <a:avLst/>
          </a:prstGeom>
          <a:noFill/>
        </p:spPr>
        <p:txBody>
          <a:bodyPr vert="horz" wrap="square" rtlCol="0">
            <a:spAutoFit/>
          </a:bodyPr>
          <a:lstStyle/>
          <a:p>
            <a:pPr algn="l">
              <a:lnSpc>
                <a:spcPct val="150000"/>
              </a:lnSpc>
            </a:pPr>
            <a:r>
              <a:rPr lang="en-US" sz="1200" dirty="0">
                <a:solidFill>
                  <a:schemeClr val="bg2"/>
                </a:solidFill>
                <a:latin typeface="Calibri" panose="020F0502020204030204" pitchFamily="34" charset="0"/>
                <a:cs typeface="Calibri" panose="020F0502020204030204" pitchFamily="34" charset="0"/>
              </a:rPr>
              <a:t>Lorem Ipsum</a:t>
            </a:r>
          </a:p>
        </p:txBody>
      </p:sp>
      <p:sp>
        <p:nvSpPr>
          <p:cNvPr id="49" name="Rectangle: Rounded Corners 48">
            <a:extLst>
              <a:ext uri="{FF2B5EF4-FFF2-40B4-BE49-F238E27FC236}">
                <a16:creationId xmlns:a16="http://schemas.microsoft.com/office/drawing/2014/main" id="{96516271-F74C-8C4D-915E-E1094BF5226A}"/>
              </a:ext>
            </a:extLst>
          </p:cNvPr>
          <p:cNvSpPr/>
          <p:nvPr/>
        </p:nvSpPr>
        <p:spPr>
          <a:xfrm>
            <a:off x="6234706" y="5352635"/>
            <a:ext cx="2562566" cy="849059"/>
          </a:xfrm>
          <a:prstGeom prst="roundRect">
            <a:avLst>
              <a:gd name="adj" fmla="val 22007"/>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j-lt"/>
            </a:endParaRPr>
          </a:p>
        </p:txBody>
      </p:sp>
      <p:sp>
        <p:nvSpPr>
          <p:cNvPr id="52" name="Arrow: Right 51">
            <a:extLst>
              <a:ext uri="{FF2B5EF4-FFF2-40B4-BE49-F238E27FC236}">
                <a16:creationId xmlns:a16="http://schemas.microsoft.com/office/drawing/2014/main" id="{79855EC1-D273-3A67-ECFD-05530A4D94F4}"/>
              </a:ext>
            </a:extLst>
          </p:cNvPr>
          <p:cNvSpPr/>
          <p:nvPr/>
        </p:nvSpPr>
        <p:spPr>
          <a:xfrm rot="16200000">
            <a:off x="6421032" y="5596642"/>
            <a:ext cx="419101" cy="361045"/>
          </a:xfrm>
          <a:prstGeom prst="rightArrow">
            <a:avLst>
              <a:gd name="adj1" fmla="val 50000"/>
              <a:gd name="adj2" fmla="val 55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4C06203B-5318-F056-4EFF-44787D1DBC87}"/>
              </a:ext>
            </a:extLst>
          </p:cNvPr>
          <p:cNvSpPr txBox="1"/>
          <p:nvPr/>
        </p:nvSpPr>
        <p:spPr>
          <a:xfrm>
            <a:off x="7026459" y="5438888"/>
            <a:ext cx="1644214" cy="340734"/>
          </a:xfrm>
          <a:prstGeom prst="rect">
            <a:avLst/>
          </a:prstGeom>
          <a:noFill/>
        </p:spPr>
        <p:txBody>
          <a:bodyPr vert="horz" wrap="square" rtlCol="0">
            <a:spAutoFit/>
          </a:bodyPr>
          <a:lstStyle/>
          <a:p>
            <a:pPr algn="l">
              <a:lnSpc>
                <a:spcPct val="150000"/>
              </a:lnSpc>
            </a:pPr>
            <a:r>
              <a:rPr lang="en-US" sz="1200" dirty="0">
                <a:solidFill>
                  <a:schemeClr val="bg2"/>
                </a:solidFill>
                <a:latin typeface="Calibri" panose="020F0502020204030204" pitchFamily="34" charset="0"/>
                <a:cs typeface="Calibri" panose="020F0502020204030204" pitchFamily="34" charset="0"/>
              </a:rPr>
              <a:t>Lorem Ipsum</a:t>
            </a:r>
          </a:p>
        </p:txBody>
      </p:sp>
      <p:sp>
        <p:nvSpPr>
          <p:cNvPr id="54" name="TextBox 53">
            <a:extLst>
              <a:ext uri="{FF2B5EF4-FFF2-40B4-BE49-F238E27FC236}">
                <a16:creationId xmlns:a16="http://schemas.microsoft.com/office/drawing/2014/main" id="{766FC999-30CE-213F-4A44-7B1E6855C144}"/>
              </a:ext>
            </a:extLst>
          </p:cNvPr>
          <p:cNvSpPr txBox="1"/>
          <p:nvPr/>
        </p:nvSpPr>
        <p:spPr>
          <a:xfrm>
            <a:off x="7026459" y="5774706"/>
            <a:ext cx="1644214" cy="340734"/>
          </a:xfrm>
          <a:prstGeom prst="rect">
            <a:avLst/>
          </a:prstGeom>
          <a:noFill/>
        </p:spPr>
        <p:txBody>
          <a:bodyPr vert="horz" wrap="square" rtlCol="0">
            <a:spAutoFit/>
          </a:bodyPr>
          <a:lstStyle/>
          <a:p>
            <a:pPr algn="l">
              <a:lnSpc>
                <a:spcPct val="150000"/>
              </a:lnSpc>
            </a:pPr>
            <a:r>
              <a:rPr lang="en-US" sz="1200" dirty="0">
                <a:solidFill>
                  <a:schemeClr val="bg2"/>
                </a:solidFill>
                <a:latin typeface="Calibri" panose="020F0502020204030204" pitchFamily="34" charset="0"/>
                <a:cs typeface="Calibri" panose="020F0502020204030204" pitchFamily="34" charset="0"/>
              </a:rPr>
              <a:t>Lorem Ipsum</a:t>
            </a:r>
          </a:p>
        </p:txBody>
      </p:sp>
      <p:sp>
        <p:nvSpPr>
          <p:cNvPr id="55" name="Rectangle: Rounded Corners 54">
            <a:extLst>
              <a:ext uri="{FF2B5EF4-FFF2-40B4-BE49-F238E27FC236}">
                <a16:creationId xmlns:a16="http://schemas.microsoft.com/office/drawing/2014/main" id="{E7C18426-81BC-FE30-3092-CA048A3E8817}"/>
              </a:ext>
            </a:extLst>
          </p:cNvPr>
          <p:cNvSpPr/>
          <p:nvPr/>
        </p:nvSpPr>
        <p:spPr>
          <a:xfrm>
            <a:off x="9074694" y="5352635"/>
            <a:ext cx="2562566" cy="849059"/>
          </a:xfrm>
          <a:prstGeom prst="roundRect">
            <a:avLst>
              <a:gd name="adj" fmla="val 22007"/>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j-lt"/>
            </a:endParaRPr>
          </a:p>
        </p:txBody>
      </p:sp>
      <p:sp>
        <p:nvSpPr>
          <p:cNvPr id="56" name="Arrow: Right 55">
            <a:extLst>
              <a:ext uri="{FF2B5EF4-FFF2-40B4-BE49-F238E27FC236}">
                <a16:creationId xmlns:a16="http://schemas.microsoft.com/office/drawing/2014/main" id="{5246E109-AE1B-F43C-E059-3ABC6866D943}"/>
              </a:ext>
            </a:extLst>
          </p:cNvPr>
          <p:cNvSpPr/>
          <p:nvPr/>
        </p:nvSpPr>
        <p:spPr>
          <a:xfrm rot="5400000">
            <a:off x="9261020" y="5596642"/>
            <a:ext cx="419101" cy="361045"/>
          </a:xfrm>
          <a:prstGeom prst="rightArrow">
            <a:avLst>
              <a:gd name="adj1" fmla="val 50000"/>
              <a:gd name="adj2" fmla="val 55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57" name="TextBox 56">
            <a:extLst>
              <a:ext uri="{FF2B5EF4-FFF2-40B4-BE49-F238E27FC236}">
                <a16:creationId xmlns:a16="http://schemas.microsoft.com/office/drawing/2014/main" id="{03C03CFB-1625-500E-8F31-876212F83211}"/>
              </a:ext>
            </a:extLst>
          </p:cNvPr>
          <p:cNvSpPr txBox="1"/>
          <p:nvPr/>
        </p:nvSpPr>
        <p:spPr>
          <a:xfrm>
            <a:off x="9866447" y="5438888"/>
            <a:ext cx="1644214" cy="340734"/>
          </a:xfrm>
          <a:prstGeom prst="rect">
            <a:avLst/>
          </a:prstGeom>
          <a:noFill/>
        </p:spPr>
        <p:txBody>
          <a:bodyPr vert="horz" wrap="square" rtlCol="0">
            <a:spAutoFit/>
          </a:bodyPr>
          <a:lstStyle/>
          <a:p>
            <a:pPr algn="l">
              <a:lnSpc>
                <a:spcPct val="150000"/>
              </a:lnSpc>
            </a:pPr>
            <a:r>
              <a:rPr lang="en-US" sz="1200" dirty="0">
                <a:solidFill>
                  <a:schemeClr val="bg2"/>
                </a:solidFill>
                <a:latin typeface="Calibri" panose="020F0502020204030204" pitchFamily="34" charset="0"/>
                <a:cs typeface="Calibri" panose="020F0502020204030204" pitchFamily="34" charset="0"/>
              </a:rPr>
              <a:t>Lorem Ipsum</a:t>
            </a:r>
          </a:p>
        </p:txBody>
      </p:sp>
      <p:sp>
        <p:nvSpPr>
          <p:cNvPr id="58" name="TextBox 57">
            <a:extLst>
              <a:ext uri="{FF2B5EF4-FFF2-40B4-BE49-F238E27FC236}">
                <a16:creationId xmlns:a16="http://schemas.microsoft.com/office/drawing/2014/main" id="{3E8FF741-D8C0-C620-83D5-8FD6C2466E88}"/>
              </a:ext>
            </a:extLst>
          </p:cNvPr>
          <p:cNvSpPr txBox="1"/>
          <p:nvPr/>
        </p:nvSpPr>
        <p:spPr>
          <a:xfrm>
            <a:off x="9866447" y="5774706"/>
            <a:ext cx="1644214" cy="340734"/>
          </a:xfrm>
          <a:prstGeom prst="rect">
            <a:avLst/>
          </a:prstGeom>
          <a:noFill/>
        </p:spPr>
        <p:txBody>
          <a:bodyPr vert="horz" wrap="square" rtlCol="0">
            <a:spAutoFit/>
          </a:bodyPr>
          <a:lstStyle/>
          <a:p>
            <a:pPr algn="l">
              <a:lnSpc>
                <a:spcPct val="150000"/>
              </a:lnSpc>
            </a:pPr>
            <a:r>
              <a:rPr lang="en-US" sz="1200" dirty="0">
                <a:solidFill>
                  <a:schemeClr val="bg2"/>
                </a:solidFill>
                <a:latin typeface="Calibri" panose="020F0502020204030204" pitchFamily="34" charset="0"/>
                <a:cs typeface="Calibri" panose="020F0502020204030204" pitchFamily="34" charset="0"/>
              </a:rPr>
              <a:t>Lorem Ipsum</a:t>
            </a:r>
          </a:p>
        </p:txBody>
      </p:sp>
    </p:spTree>
    <p:custDataLst>
      <p:tags r:id="rId1"/>
    </p:custDataLst>
    <p:extLst>
      <p:ext uri="{BB962C8B-B14F-4D97-AF65-F5344CB8AC3E}">
        <p14:creationId xmlns:p14="http://schemas.microsoft.com/office/powerpoint/2010/main" val="3035957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graphicFrame>
        <p:nvGraphicFramePr>
          <p:cNvPr id="3" name="Chart 2">
            <a:extLst>
              <a:ext uri="{FF2B5EF4-FFF2-40B4-BE49-F238E27FC236}">
                <a16:creationId xmlns:a16="http://schemas.microsoft.com/office/drawing/2014/main" id="{E2861F36-B052-B179-292C-AB8DA12DF68A}"/>
              </a:ext>
            </a:extLst>
          </p:cNvPr>
          <p:cNvGraphicFramePr/>
          <p:nvPr>
            <p:extLst>
              <p:ext uri="{D42A27DB-BD31-4B8C-83A1-F6EECF244321}">
                <p14:modId xmlns:p14="http://schemas.microsoft.com/office/powerpoint/2010/main" val="2129025544"/>
              </p:ext>
            </p:extLst>
          </p:nvPr>
        </p:nvGraphicFramePr>
        <p:xfrm>
          <a:off x="554732" y="1644002"/>
          <a:ext cx="8005801" cy="4611024"/>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C62AE0F2-6328-23F8-ECD7-63362EBD1D8D}"/>
              </a:ext>
            </a:extLst>
          </p:cNvPr>
          <p:cNvSpPr txBox="1"/>
          <p:nvPr/>
        </p:nvSpPr>
        <p:spPr>
          <a:xfrm>
            <a:off x="5658678" y="2437670"/>
            <a:ext cx="954157" cy="402415"/>
          </a:xfrm>
          <a:prstGeom prst="roundRect">
            <a:avLst>
              <a:gd name="adj" fmla="val 23725"/>
            </a:avLst>
          </a:prstGeom>
          <a:solidFill>
            <a:schemeClr val="accent2">
              <a:alpha val="80000"/>
            </a:schemeClr>
          </a:solidFill>
          <a:effectLst/>
        </p:spPr>
        <p:txBody>
          <a:bodyPr wrap="square" rtlCol="0" anchor="ctr" anchorCtr="0">
            <a:noAutofit/>
          </a:bodyPr>
          <a:lstStyle/>
          <a:p>
            <a:pPr algn="ctr"/>
            <a:r>
              <a:rPr lang="en-MY" sz="1200">
                <a:solidFill>
                  <a:schemeClr val="bg1"/>
                </a:solidFill>
                <a:latin typeface="+mj-lt"/>
              </a:rPr>
              <a:t>Today</a:t>
            </a:r>
            <a:endParaRPr lang="en-MY" sz="1200" dirty="0">
              <a:solidFill>
                <a:schemeClr val="bg1"/>
              </a:solidFill>
              <a:latin typeface="+mj-lt"/>
            </a:endParaRPr>
          </a:p>
        </p:txBody>
      </p:sp>
      <p:sp>
        <p:nvSpPr>
          <p:cNvPr id="27" name="Isosceles Triangle 26">
            <a:extLst>
              <a:ext uri="{FF2B5EF4-FFF2-40B4-BE49-F238E27FC236}">
                <a16:creationId xmlns:a16="http://schemas.microsoft.com/office/drawing/2014/main" id="{7B44E0AF-F09F-3381-81C3-2D8CD05E5053}"/>
              </a:ext>
            </a:extLst>
          </p:cNvPr>
          <p:cNvSpPr>
            <a:spLocks/>
          </p:cNvSpPr>
          <p:nvPr/>
        </p:nvSpPr>
        <p:spPr>
          <a:xfrm rot="10800000">
            <a:off x="6055514" y="2840091"/>
            <a:ext cx="189839" cy="260172"/>
          </a:xfrm>
          <a:prstGeom prst="triangle">
            <a:avLst/>
          </a:prstGeom>
          <a:solidFill>
            <a:schemeClr val="accent2">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10000"/>
                  <a:lumOff val="90000"/>
                </a:schemeClr>
              </a:solidFill>
              <a:latin typeface="+mj-lt"/>
            </a:endParaRPr>
          </a:p>
        </p:txBody>
      </p:sp>
      <p:cxnSp>
        <p:nvCxnSpPr>
          <p:cNvPr id="9" name="Straight Arrow Connector 8">
            <a:extLst>
              <a:ext uri="{FF2B5EF4-FFF2-40B4-BE49-F238E27FC236}">
                <a16:creationId xmlns:a16="http://schemas.microsoft.com/office/drawing/2014/main" id="{6EABB5AF-A34D-DE3B-0220-2EB30F331BF3}"/>
              </a:ext>
            </a:extLst>
          </p:cNvPr>
          <p:cNvCxnSpPr/>
          <p:nvPr/>
        </p:nvCxnSpPr>
        <p:spPr>
          <a:xfrm>
            <a:off x="8760678" y="1644002"/>
            <a:ext cx="0" cy="4611024"/>
          </a:xfrm>
          <a:prstGeom prst="straightConnector1">
            <a:avLst/>
          </a:prstGeom>
          <a:ln w="1905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914ED13-4393-60AD-98B1-0F34AC2E1C3C}"/>
              </a:ext>
            </a:extLst>
          </p:cNvPr>
          <p:cNvSpPr txBox="1"/>
          <p:nvPr/>
        </p:nvSpPr>
        <p:spPr>
          <a:xfrm>
            <a:off x="8957369" y="1644002"/>
            <a:ext cx="2679886" cy="514207"/>
          </a:xfrm>
          <a:prstGeom prst="roundRect">
            <a:avLst>
              <a:gd name="adj" fmla="val 23725"/>
            </a:avLst>
          </a:prstGeom>
          <a:solidFill>
            <a:schemeClr val="accent2">
              <a:alpha val="80000"/>
            </a:schemeClr>
          </a:solidFill>
          <a:effectLst/>
        </p:spPr>
        <p:txBody>
          <a:bodyPr wrap="square" rtlCol="0" anchor="ctr" anchorCtr="0">
            <a:noAutofit/>
          </a:bodyPr>
          <a:lstStyle/>
          <a:p>
            <a:r>
              <a:rPr lang="en-MY" dirty="0">
                <a:solidFill>
                  <a:schemeClr val="bg1"/>
                </a:solidFill>
                <a:latin typeface="+mj-lt"/>
              </a:rPr>
              <a:t>Today</a:t>
            </a:r>
          </a:p>
        </p:txBody>
      </p:sp>
      <p:sp>
        <p:nvSpPr>
          <p:cNvPr id="13" name="TextBox 12">
            <a:extLst>
              <a:ext uri="{FF2B5EF4-FFF2-40B4-BE49-F238E27FC236}">
                <a16:creationId xmlns:a16="http://schemas.microsoft.com/office/drawing/2014/main" id="{06C9A913-98BB-9255-FEE7-C7CA1666D982}"/>
              </a:ext>
            </a:extLst>
          </p:cNvPr>
          <p:cNvSpPr txBox="1">
            <a:spLocks/>
          </p:cNvSpPr>
          <p:nvPr/>
        </p:nvSpPr>
        <p:spPr>
          <a:xfrm>
            <a:off x="8957369" y="2365736"/>
            <a:ext cx="2679889" cy="3889290"/>
          </a:xfrm>
          <a:prstGeom prst="rect">
            <a:avLst/>
          </a:prstGeom>
          <a:noFill/>
          <a:ln>
            <a:noFill/>
          </a:ln>
        </p:spPr>
        <p:txBody>
          <a:bodyPr vert="horz" wrap="square" rtlCol="0">
            <a:noAutofit/>
          </a:bodyPr>
          <a:lstStyle/>
          <a:p>
            <a:pPr marL="285750" indent="-285750">
              <a:lnSpc>
                <a:spcPct val="150000"/>
              </a:lnSpc>
              <a:buFont typeface="Wingdings" panose="05000000000000000000" pitchFamily="2" charset="2"/>
              <a:buChar char="ü"/>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p>
          <a:p>
            <a:pPr marL="285750" indent="-285750">
              <a:lnSpc>
                <a:spcPct val="150000"/>
              </a:lnSpc>
              <a:buFont typeface="Wingdings" panose="05000000000000000000" pitchFamily="2" charset="2"/>
              <a:buChar char="ü"/>
            </a:pPr>
            <a:endParaRPr lang="en-US" sz="1400" dirty="0">
              <a:solidFill>
                <a:schemeClr val="bg2"/>
              </a:solidFill>
              <a:latin typeface="+mj-lt"/>
            </a:endParaRPr>
          </a:p>
          <a:p>
            <a:pPr marL="285750" indent="-285750">
              <a:lnSpc>
                <a:spcPct val="150000"/>
              </a:lnSpc>
              <a:buFont typeface="Wingdings" panose="05000000000000000000" pitchFamily="2" charset="2"/>
              <a:buChar char="ü"/>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a:p>
            <a:pPr marL="285750" indent="-285750">
              <a:lnSpc>
                <a:spcPct val="150000"/>
              </a:lnSpc>
              <a:buFont typeface="Wingdings" panose="05000000000000000000" pitchFamily="2" charset="2"/>
              <a:buChar char="ü"/>
            </a:pPr>
            <a:endParaRPr kumimoji="0" lang="en-US" sz="1400" i="0" u="none" strike="noStrike" kern="1200" cap="none" spc="0" normalizeH="0" baseline="0" noProof="0" dirty="0">
              <a:ln>
                <a:noFill/>
              </a:ln>
              <a:solidFill>
                <a:schemeClr val="bg2"/>
              </a:solidFill>
              <a:effectLst/>
              <a:uLnTx/>
              <a:uFillTx/>
              <a:latin typeface="+mj-lt"/>
              <a:ea typeface="+mn-ea"/>
              <a:cs typeface="+mn-cs"/>
            </a:endParaRPr>
          </a:p>
          <a:p>
            <a:pPr marL="285750" indent="-285750">
              <a:lnSpc>
                <a:spcPct val="150000"/>
              </a:lnSpc>
              <a:buFont typeface="Wingdings" panose="05000000000000000000" pitchFamily="2" charset="2"/>
              <a:buChar char="ü"/>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Tree>
    <p:custDataLst>
      <p:tags r:id="rId1"/>
    </p:custDataLst>
    <p:extLst>
      <p:ext uri="{BB962C8B-B14F-4D97-AF65-F5344CB8AC3E}">
        <p14:creationId xmlns:p14="http://schemas.microsoft.com/office/powerpoint/2010/main" val="4182675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sp>
        <p:nvSpPr>
          <p:cNvPr id="10" name="Rectangle 9">
            <a:extLst>
              <a:ext uri="{FF2B5EF4-FFF2-40B4-BE49-F238E27FC236}">
                <a16:creationId xmlns:a16="http://schemas.microsoft.com/office/drawing/2014/main" id="{387E4A44-1C2D-AAE9-533A-4480449D5239}"/>
              </a:ext>
            </a:extLst>
          </p:cNvPr>
          <p:cNvSpPr/>
          <p:nvPr/>
        </p:nvSpPr>
        <p:spPr>
          <a:xfrm>
            <a:off x="556129" y="1534310"/>
            <a:ext cx="5957141" cy="4682666"/>
          </a:xfrm>
          <a:prstGeom prst="rect">
            <a:avLst/>
          </a:prstGeom>
          <a:solidFill>
            <a:schemeClr val="accent2">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graphicFrame>
        <p:nvGraphicFramePr>
          <p:cNvPr id="7" name="Chart 6">
            <a:extLst>
              <a:ext uri="{FF2B5EF4-FFF2-40B4-BE49-F238E27FC236}">
                <a16:creationId xmlns:a16="http://schemas.microsoft.com/office/drawing/2014/main" id="{360BEA93-BDBE-F8D2-2CCE-17C6C9ABA135}"/>
              </a:ext>
            </a:extLst>
          </p:cNvPr>
          <p:cNvGraphicFramePr/>
          <p:nvPr>
            <p:extLst>
              <p:ext uri="{D42A27DB-BD31-4B8C-83A1-F6EECF244321}">
                <p14:modId xmlns:p14="http://schemas.microsoft.com/office/powerpoint/2010/main" val="534445055"/>
              </p:ext>
            </p:extLst>
          </p:nvPr>
        </p:nvGraphicFramePr>
        <p:xfrm>
          <a:off x="395078" y="1740135"/>
          <a:ext cx="6279243" cy="4271016"/>
        </p:xfrm>
        <a:graphic>
          <a:graphicData uri="http://schemas.openxmlformats.org/drawingml/2006/chart">
            <c:chart xmlns:c="http://schemas.openxmlformats.org/drawingml/2006/chart" xmlns:r="http://schemas.openxmlformats.org/officeDocument/2006/relationships" r:id="rId4"/>
          </a:graphicData>
        </a:graphic>
      </p:graphicFrame>
      <p:cxnSp>
        <p:nvCxnSpPr>
          <p:cNvPr id="13" name="Straight Arrow Connector 12">
            <a:extLst>
              <a:ext uri="{FF2B5EF4-FFF2-40B4-BE49-F238E27FC236}">
                <a16:creationId xmlns:a16="http://schemas.microsoft.com/office/drawing/2014/main" id="{A7F3AAB7-7A5F-0116-A58A-B2872D6B4309}"/>
              </a:ext>
            </a:extLst>
          </p:cNvPr>
          <p:cNvCxnSpPr/>
          <p:nvPr/>
        </p:nvCxnSpPr>
        <p:spPr>
          <a:xfrm>
            <a:off x="6674321" y="1740135"/>
            <a:ext cx="0" cy="4269073"/>
          </a:xfrm>
          <a:prstGeom prst="straightConnector1">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D06B294-BC0C-46DC-F3FF-8E58D922C34B}"/>
              </a:ext>
            </a:extLst>
          </p:cNvPr>
          <p:cNvSpPr txBox="1"/>
          <p:nvPr/>
        </p:nvSpPr>
        <p:spPr>
          <a:xfrm>
            <a:off x="6835372" y="1674068"/>
            <a:ext cx="4800497" cy="3816429"/>
          </a:xfrm>
          <a:prstGeom prst="rect">
            <a:avLst/>
          </a:prstGeom>
          <a:noFill/>
        </p:spPr>
        <p:txBody>
          <a:bodyPr vert="horz" wrap="square" rtlCol="0">
            <a:spAutoFit/>
          </a:bodyPr>
          <a:lstStyle/>
          <a:p>
            <a:pPr>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endParaRPr lang="en-US" sz="1400" dirty="0">
              <a:solidFill>
                <a:srgbClr val="000000"/>
              </a:solidFill>
              <a:latin typeface="Calibri" panose="020F0502020204030204" pitchFamily="34" charset="0"/>
            </a:endParaRPr>
          </a:p>
          <a:p>
            <a:pPr marL="285750" indent="-285750">
              <a:buFont typeface="Arial" panose="020B0604020202020204" pitchFamily="34" charset="0"/>
              <a:buChar char="•"/>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285750" indent="-285750">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a:p>
            <a:pPr marL="285750" indent="-285750">
              <a:buFont typeface="Arial" panose="020B0604020202020204" pitchFamily="34" charset="0"/>
              <a:buChar char="•"/>
              <a:defRPr/>
            </a:pPr>
            <a:endParaRPr lang="en-US" sz="1400" dirty="0">
              <a:solidFill>
                <a:srgbClr val="000000"/>
              </a:solidFill>
              <a:latin typeface="Calibri" panose="020F0502020204030204" pitchFamily="34" charset="0"/>
            </a:endParaRPr>
          </a:p>
          <a:p>
            <a:pPr marL="285750" indent="-285750">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Etiam vitae quam quis leo pulvinar lacinia at quis odio. Nullam sed nisi fringilla, faucibus risus quis. </a:t>
            </a:r>
          </a:p>
          <a:p>
            <a:pPr marL="285750" indent="-285750">
              <a:buFont typeface="Arial" panose="020B0604020202020204" pitchFamily="34" charset="0"/>
              <a:buChar char="•"/>
              <a:defRPr/>
            </a:pPr>
            <a:endParaRPr lang="en-US" sz="1400" dirty="0">
              <a:solidFill>
                <a:srgbClr val="000000"/>
              </a:solidFill>
              <a:latin typeface="Calibri" panose="020F0502020204030204" pitchFamily="34" charset="0"/>
            </a:endParaRPr>
          </a:p>
          <a:p>
            <a:pPr marL="285750" indent="-285750">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a:p>
            <a:pPr marL="285750" indent="-285750">
              <a:buFont typeface="Arial" panose="020B0604020202020204" pitchFamily="34" charset="0"/>
              <a:buChar char="•"/>
              <a:defRPr/>
            </a:pPr>
            <a:endParaRPr lang="en-US" sz="1400" dirty="0">
              <a:solidFill>
                <a:srgbClr val="000000"/>
              </a:solidFill>
              <a:latin typeface="Calibri" panose="020F0502020204030204" pitchFamily="34" charset="0"/>
            </a:endParaRPr>
          </a:p>
          <a:p>
            <a:pPr marL="285750" indent="-285750">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Etiam vitae quam quis leo pulvinar lacinia at quis odio. Nullam sed nisi fringilla, faucibus risus quis. </a:t>
            </a:r>
          </a:p>
        </p:txBody>
      </p:sp>
    </p:spTree>
    <p:custDataLst>
      <p:tags r:id="rId1"/>
    </p:custDataLst>
    <p:extLst>
      <p:ext uri="{BB962C8B-B14F-4D97-AF65-F5344CB8AC3E}">
        <p14:creationId xmlns:p14="http://schemas.microsoft.com/office/powerpoint/2010/main" val="4525185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NAME" val="5. Source"/>
</p:tagLst>
</file>

<file path=ppt/tags/tag10.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00.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01.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02.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03.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04.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05.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06.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07.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08.xml><?xml version="1.0" encoding="utf-8"?>
<p:tagLst xmlns:a="http://schemas.openxmlformats.org/drawingml/2006/main" xmlns:r="http://schemas.openxmlformats.org/officeDocument/2006/relationships" xmlns:p="http://schemas.openxmlformats.org/presentationml/2006/main">
  <p:tag name="NAME" val="CustomIcon"/>
</p:tagLst>
</file>

<file path=ppt/tags/tag109.xml><?xml version="1.0" encoding="utf-8"?>
<p:tagLst xmlns:a="http://schemas.openxmlformats.org/drawingml/2006/main" xmlns:r="http://schemas.openxmlformats.org/officeDocument/2006/relationships" xmlns:p="http://schemas.openxmlformats.org/presentationml/2006/main">
  <p:tag name="NAME" val="CustomIcon"/>
</p:tagLst>
</file>

<file path=ppt/tags/tag1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10.xml><?xml version="1.0" encoding="utf-8"?>
<p:tagLst xmlns:a="http://schemas.openxmlformats.org/drawingml/2006/main" xmlns:r="http://schemas.openxmlformats.org/officeDocument/2006/relationships" xmlns:p="http://schemas.openxmlformats.org/presentationml/2006/main">
  <p:tag name="NAME" val="CustomIcon"/>
</p:tagLst>
</file>

<file path=ppt/tags/tag111.xml><?xml version="1.0" encoding="utf-8"?>
<p:tagLst xmlns:a="http://schemas.openxmlformats.org/drawingml/2006/main" xmlns:r="http://schemas.openxmlformats.org/officeDocument/2006/relationships" xmlns:p="http://schemas.openxmlformats.org/presentationml/2006/main">
  <p:tag name="NAME" val="CustomIcon"/>
</p:tagLst>
</file>

<file path=ppt/tags/tag1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xml><?xml version="1.0" encoding="utf-8"?>
<p:tagLst xmlns:a="http://schemas.openxmlformats.org/drawingml/2006/main" xmlns:r="http://schemas.openxmlformats.org/officeDocument/2006/relationships" xmlns:p="http://schemas.openxmlformats.org/presentationml/2006/main">
  <p:tag name="SHAPENAME" val="BottomLine"/>
</p:tagLst>
</file>

<file path=ppt/tags/tag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xml><?xml version="1.0" encoding="utf-8"?>
<p:tagLst xmlns:a="http://schemas.openxmlformats.org/drawingml/2006/main" xmlns:r="http://schemas.openxmlformats.org/officeDocument/2006/relationships" xmlns:p="http://schemas.openxmlformats.org/presentationml/2006/main">
  <p:tag name="SHAPENAME" val="TopLine"/>
</p:tagLst>
</file>

<file path=ppt/tags/tag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5.xml><?xml version="1.0" encoding="utf-8"?>
<p:tagLst xmlns:a="http://schemas.openxmlformats.org/drawingml/2006/main" xmlns:r="http://schemas.openxmlformats.org/officeDocument/2006/relationships" xmlns:p="http://schemas.openxmlformats.org/presentationml/2006/main">
  <p:tag name="SHAPENAME" val="5. Source"/>
</p:tagLst>
</file>

<file path=ppt/tags/tag3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5.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46.xml><?xml version="1.0" encoding="utf-8"?>
<p:tagLst xmlns:a="http://schemas.openxmlformats.org/drawingml/2006/main" xmlns:r="http://schemas.openxmlformats.org/officeDocument/2006/relationships" xmlns:p="http://schemas.openxmlformats.org/presentationml/2006/main">
  <p:tag name="NAME" val="CustomIcon"/>
</p:tagLst>
</file>

<file path=ppt/tags/tag47.xml><?xml version="1.0" encoding="utf-8"?>
<p:tagLst xmlns:a="http://schemas.openxmlformats.org/drawingml/2006/main" xmlns:r="http://schemas.openxmlformats.org/officeDocument/2006/relationships" xmlns:p="http://schemas.openxmlformats.org/presentationml/2006/main">
  <p:tag name="NAME" val="CustomIcon"/>
</p:tagLst>
</file>

<file path=ppt/tags/tag48.xml><?xml version="1.0" encoding="utf-8"?>
<p:tagLst xmlns:a="http://schemas.openxmlformats.org/drawingml/2006/main" xmlns:r="http://schemas.openxmlformats.org/officeDocument/2006/relationships" xmlns:p="http://schemas.openxmlformats.org/presentationml/2006/main">
  <p:tag name="NAME" val="CustomIcon"/>
</p:tagLst>
</file>

<file path=ppt/tags/tag49.xml><?xml version="1.0" encoding="utf-8"?>
<p:tagLst xmlns:a="http://schemas.openxmlformats.org/drawingml/2006/main" xmlns:r="http://schemas.openxmlformats.org/officeDocument/2006/relationships" xmlns:p="http://schemas.openxmlformats.org/presentationml/2006/main">
  <p:tag name="NAME" val="CustomIcon"/>
</p:tagLst>
</file>

<file path=ppt/tags/tag5.xml><?xml version="1.0" encoding="utf-8"?>
<p:tagLst xmlns:a="http://schemas.openxmlformats.org/drawingml/2006/main" xmlns:r="http://schemas.openxmlformats.org/officeDocument/2006/relationships" xmlns:p="http://schemas.openxmlformats.org/presentationml/2006/main">
  <p:tag name="SHAPENAME" val="5. Source"/>
</p:tagLst>
</file>

<file path=ppt/tags/tag50.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1.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2.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3.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4.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5.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6.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7.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8.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9.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6.xml><?xml version="1.0" encoding="utf-8"?>
<p:tagLst xmlns:a="http://schemas.openxmlformats.org/drawingml/2006/main" xmlns:r="http://schemas.openxmlformats.org/officeDocument/2006/relationships" xmlns:p="http://schemas.openxmlformats.org/presentationml/2006/main">
  <p:tag name="SHAPENAME" val="BottomLine"/>
</p:tagLst>
</file>

<file path=ppt/tags/tag60.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61.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62.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63.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64.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65.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66.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67.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68.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69.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7.xml><?xml version="1.0" encoding="utf-8"?>
<p:tagLst xmlns:a="http://schemas.openxmlformats.org/drawingml/2006/main" xmlns:r="http://schemas.openxmlformats.org/officeDocument/2006/relationships" xmlns:p="http://schemas.openxmlformats.org/presentationml/2006/main">
  <p:tag name="SHAPENAME" val="TopLine"/>
</p:tagLst>
</file>

<file path=ppt/tags/tag70.xml><?xml version="1.0" encoding="utf-8"?>
<p:tagLst xmlns:a="http://schemas.openxmlformats.org/drawingml/2006/main" xmlns:r="http://schemas.openxmlformats.org/officeDocument/2006/relationships" xmlns:p="http://schemas.openxmlformats.org/presentationml/2006/main">
  <p:tag name="NAME" val="CustomIcon"/>
</p:tagLst>
</file>

<file path=ppt/tags/tag71.xml><?xml version="1.0" encoding="utf-8"?>
<p:tagLst xmlns:a="http://schemas.openxmlformats.org/drawingml/2006/main" xmlns:r="http://schemas.openxmlformats.org/officeDocument/2006/relationships" xmlns:p="http://schemas.openxmlformats.org/presentationml/2006/main">
  <p:tag name="NAME" val="CustomIcon"/>
</p:tagLst>
</file>

<file path=ppt/tags/tag72.xml><?xml version="1.0" encoding="utf-8"?>
<p:tagLst xmlns:a="http://schemas.openxmlformats.org/drawingml/2006/main" xmlns:r="http://schemas.openxmlformats.org/officeDocument/2006/relationships" xmlns:p="http://schemas.openxmlformats.org/presentationml/2006/main">
  <p:tag name="NAME" val="CustomIcon"/>
</p:tagLst>
</file>

<file path=ppt/tags/tag73.xml><?xml version="1.0" encoding="utf-8"?>
<p:tagLst xmlns:a="http://schemas.openxmlformats.org/drawingml/2006/main" xmlns:r="http://schemas.openxmlformats.org/officeDocument/2006/relationships" xmlns:p="http://schemas.openxmlformats.org/presentationml/2006/main">
  <p:tag name="NAME" val="CustomIcon"/>
</p:tagLst>
</file>

<file path=ppt/tags/tag74.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75.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76.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77.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78.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79.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0.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81.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82.xml><?xml version="1.0" encoding="utf-8"?>
<p:tagLst xmlns:a="http://schemas.openxmlformats.org/drawingml/2006/main" xmlns:r="http://schemas.openxmlformats.org/officeDocument/2006/relationships" xmlns:p="http://schemas.openxmlformats.org/presentationml/2006/main">
  <p:tag name="NAME" val="CustomIcon"/>
</p:tagLst>
</file>

<file path=ppt/tags/tag83.xml><?xml version="1.0" encoding="utf-8"?>
<p:tagLst xmlns:a="http://schemas.openxmlformats.org/drawingml/2006/main" xmlns:r="http://schemas.openxmlformats.org/officeDocument/2006/relationships" xmlns:p="http://schemas.openxmlformats.org/presentationml/2006/main">
  <p:tag name="NAME" val="CustomIcon"/>
</p:tagLst>
</file>

<file path=ppt/tags/tag84.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85.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86.xml><?xml version="1.0" encoding="utf-8"?>
<p:tagLst xmlns:a="http://schemas.openxmlformats.org/drawingml/2006/main" xmlns:r="http://schemas.openxmlformats.org/officeDocument/2006/relationships" xmlns:p="http://schemas.openxmlformats.org/presentationml/2006/main">
  <p:tag name="NAME" val="CustomIcon"/>
</p:tagLst>
</file>

<file path=ppt/tags/tag87.xml><?xml version="1.0" encoding="utf-8"?>
<p:tagLst xmlns:a="http://schemas.openxmlformats.org/drawingml/2006/main" xmlns:r="http://schemas.openxmlformats.org/officeDocument/2006/relationships" xmlns:p="http://schemas.openxmlformats.org/presentationml/2006/main">
  <p:tag name="NAME" val="CustomIcon"/>
</p:tagLst>
</file>

<file path=ppt/tags/tag88.xml><?xml version="1.0" encoding="utf-8"?>
<p:tagLst xmlns:a="http://schemas.openxmlformats.org/drawingml/2006/main" xmlns:r="http://schemas.openxmlformats.org/officeDocument/2006/relationships" xmlns:p="http://schemas.openxmlformats.org/presentationml/2006/main">
  <p:tag name="NAME" val="CustomIcon"/>
</p:tagLst>
</file>

<file path=ppt/tags/tag89.xml><?xml version="1.0" encoding="utf-8"?>
<p:tagLst xmlns:a="http://schemas.openxmlformats.org/drawingml/2006/main" xmlns:r="http://schemas.openxmlformats.org/officeDocument/2006/relationships" xmlns:p="http://schemas.openxmlformats.org/presentationml/2006/main">
  <p:tag name="NAME" val="CustomIcon"/>
</p:tagLst>
</file>

<file path=ppt/tags/tag9.xml><?xml version="1.0" encoding="utf-8"?>
<p:tagLst xmlns:a="http://schemas.openxmlformats.org/drawingml/2006/main" xmlns:r="http://schemas.openxmlformats.org/officeDocument/2006/relationships" xmlns:p="http://schemas.openxmlformats.org/presentationml/2006/main">
  <p:tag name="SHAPENAME" val="5. Source"/>
</p:tagLst>
</file>

<file path=ppt/tags/tag90.xml><?xml version="1.0" encoding="utf-8"?>
<p:tagLst xmlns:a="http://schemas.openxmlformats.org/drawingml/2006/main" xmlns:r="http://schemas.openxmlformats.org/officeDocument/2006/relationships" xmlns:p="http://schemas.openxmlformats.org/presentationml/2006/main">
  <p:tag name="NAME" val="CustomIcon"/>
</p:tagLst>
</file>

<file path=ppt/tags/tag91.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92.xml><?xml version="1.0" encoding="utf-8"?>
<p:tagLst xmlns:a="http://schemas.openxmlformats.org/drawingml/2006/main" xmlns:r="http://schemas.openxmlformats.org/officeDocument/2006/relationships" xmlns:p="http://schemas.openxmlformats.org/presentationml/2006/main">
  <p:tag name="NAME" val="CustomIcon"/>
</p:tagLst>
</file>

<file path=ppt/tags/tag93.xml><?xml version="1.0" encoding="utf-8"?>
<p:tagLst xmlns:a="http://schemas.openxmlformats.org/drawingml/2006/main" xmlns:r="http://schemas.openxmlformats.org/officeDocument/2006/relationships" xmlns:p="http://schemas.openxmlformats.org/presentationml/2006/main">
  <p:tag name="NAME" val="CustomIcon"/>
</p:tagLst>
</file>

<file path=ppt/tags/tag94.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wvf0D1A8jEtgJKu65_Au6g"/>
</p:tagLst>
</file>

<file path=ppt/tags/tag96.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97.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98.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99.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heme/theme1.xml><?xml version="1.0" encoding="utf-8"?>
<a:theme xmlns:a="http://schemas.openxmlformats.org/drawingml/2006/main" name="2_Office Theme">
  <a:themeElements>
    <a:clrScheme name="Custom 3">
      <a:dk1>
        <a:srgbClr val="80C7A7"/>
      </a:dk1>
      <a:lt1>
        <a:srgbClr val="FFFFFF"/>
      </a:lt1>
      <a:dk2>
        <a:srgbClr val="3F3F3F"/>
      </a:dk2>
      <a:lt2>
        <a:srgbClr val="000000"/>
      </a:lt2>
      <a:accent1>
        <a:srgbClr val="80C7A7"/>
      </a:accent1>
      <a:accent2>
        <a:srgbClr val="80C7A7"/>
      </a:accent2>
      <a:accent3>
        <a:srgbClr val="80C7A7"/>
      </a:accent3>
      <a:accent4>
        <a:srgbClr val="80C7A7"/>
      </a:accent4>
      <a:accent5>
        <a:srgbClr val="80C7A7"/>
      </a:accent5>
      <a:accent6>
        <a:srgbClr val="80C7A7"/>
      </a:accent6>
      <a:hlink>
        <a:srgbClr val="FFFFFF"/>
      </a:hlink>
      <a:folHlink>
        <a:srgbClr val="000000"/>
      </a:folHlink>
    </a:clrScheme>
    <a:fontScheme name="Modern 0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1200" dirty="0" smtClean="0">
            <a:latin typeface="Calibri" panose="020F0502020204030204" pitchFamily="34" charset="0"/>
            <a:cs typeface="Calibri" panose="020F050202020403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ct val="150000"/>
          </a:lnSpc>
          <a:defRPr sz="1200" dirty="0" smtClean="0">
            <a:solidFill>
              <a:schemeClr val="bg2"/>
            </a:solidFill>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4">
      <a:dk1>
        <a:srgbClr val="3F3F3F"/>
      </a:dk1>
      <a:lt1>
        <a:srgbClr val="FFFFFF"/>
      </a:lt1>
      <a:dk2>
        <a:srgbClr val="3F3F3F"/>
      </a:dk2>
      <a:lt2>
        <a:srgbClr val="E7E6E6"/>
      </a:lt2>
      <a:accent1>
        <a:srgbClr val="80C7A7"/>
      </a:accent1>
      <a:accent2>
        <a:srgbClr val="92667D"/>
      </a:accent2>
      <a:accent3>
        <a:srgbClr val="D17083"/>
      </a:accent3>
      <a:accent4>
        <a:srgbClr val="FF788B"/>
      </a:accent4>
      <a:accent5>
        <a:srgbClr val="3C5D7A"/>
      </a:accent5>
      <a:accent6>
        <a:srgbClr val="92667D"/>
      </a:accent6>
      <a:hlink>
        <a:srgbClr val="0563C1"/>
      </a:hlink>
      <a:folHlink>
        <a:srgbClr val="954F72"/>
      </a:folHlink>
    </a:clrScheme>
    <a:fontScheme name="Office">
      <a:majorFont>
        <a:latin typeface="Tahoma"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Tahoma"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5511</TotalTime>
  <Words>4725</Words>
  <Application>Microsoft Office PowerPoint</Application>
  <PresentationFormat>Widescreen</PresentationFormat>
  <Paragraphs>691</Paragraphs>
  <Slides>50</Slides>
  <Notes>44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50</vt:i4>
      </vt:variant>
    </vt:vector>
  </HeadingPairs>
  <TitlesOfParts>
    <vt:vector size="58" baseType="lpstr">
      <vt:lpstr>Arial</vt:lpstr>
      <vt:lpstr>Calibri</vt:lpstr>
      <vt:lpstr>Calibri</vt:lpstr>
      <vt:lpstr>Segoe UI</vt:lpstr>
      <vt:lpstr>Tahoma</vt:lpstr>
      <vt:lpstr>Wingdings</vt:lpstr>
      <vt:lpstr>2_Office Theme</vt:lpstr>
      <vt:lpstr>3_Office Theme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Title Here</dc:title>
  <dc:creator>Zainab Kassab</dc:creator>
  <cp:lastModifiedBy>Zainab Kassab</cp:lastModifiedBy>
  <cp:revision>112</cp:revision>
  <dcterms:created xsi:type="dcterms:W3CDTF">2022-10-25T11:11:06Z</dcterms:created>
  <dcterms:modified xsi:type="dcterms:W3CDTF">2023-03-08T11:20:36Z</dcterms:modified>
</cp:coreProperties>
</file>