
<file path=[Content_Types].xml><?xml version="1.0" encoding="utf-8"?>
<Types xmlns="http://schemas.openxmlformats.org/package/2006/content-types">
  <Default Extension="xml" ContentType="application/vnd.openxmlformats-officedocument.presentationml.presentation.main+xml"/>
  <Default Extension="rels" ContentType="application/vnd.openxmlformats-package.relationships+xml"/>
  <Default Extension="svg" ContentType="image/svg+xml"/>
  <Default Extension="png" ContentType="image/png"/>
  <Override PartName="/ppt/slides/slide11.xml" ContentType="application/vnd.openxmlformats-officedocument.presentationml.slide+xml"/>
  <Override PartName="/ppt/tags/tag471.xml" ContentType="application/vnd.openxmlformats-officedocument.presentationml.tags+xml"/>
  <Override PartName="/ppt/tags/tag462.xml" ContentType="application/vnd.openxmlformats-officedocument.presentationml.tags+xml"/>
  <Override PartName="/ppt/tags/tag453.xml" ContentType="application/vnd.openxmlformats-officedocument.presentationml.tags+xml"/>
  <Override PartName="/ppt/slideLayouts/slideLayout41.xml" ContentType="application/vnd.openxmlformats-officedocument.presentationml.slideLayout+xml"/>
  <Override PartName="/ppt/tags/tag74.xml" ContentType="application/vnd.openxmlformats-officedocument.presentationml.tags+xml"/>
  <Override PartName="/ppt/tags/tag65.xml" ContentType="application/vnd.openxmlformats-officedocument.presentationml.tags+xml"/>
  <Override PartName="/ppt/tags/tag56.xml" ContentType="application/vnd.openxmlformats-officedocument.presentationml.tags+xml"/>
  <Override PartName="/ppt/slideMasters/slideMaster11.xml" ContentType="application/vnd.openxmlformats-officedocument.presentationml.slideMaster+xml"/>
  <Override PartName="/ppt/slideLayouts/slideLayout82.xml" ContentType="application/vnd.openxmlformats-officedocument.presentationml.slideLayout+xml"/>
  <Override PartName="/ppt/tags/tag337.xml" ContentType="application/vnd.openxmlformats-officedocument.presentationml.tags+xml"/>
  <Override PartName="/ppt/tags/tag288.xml" ContentType="application/vnd.openxmlformats-officedocument.presentationml.tags+xml"/>
  <Override PartName="/ppt/tags/tag329.xml" ContentType="application/vnd.openxmlformats-officedocument.presentationml.tags+xml"/>
  <Override PartName="/ppt/tags/tag2710.xml" ContentType="application/vnd.openxmlformats-officedocument.presentationml.tags+xml"/>
  <Override PartName="/ppt/tags/tag2611.xml" ContentType="application/vnd.openxmlformats-officedocument.presentationml.tags+xml"/>
  <Override PartName="/ppt/tags/tag3112.xml" ContentType="application/vnd.openxmlformats-officedocument.presentationml.tags+xml"/>
  <Override PartName="/ppt/tags/tag3013.xml" ContentType="application/vnd.openxmlformats-officedocument.presentationml.tags+xml"/>
  <Override PartName="/ppt/tags/tag2914.xml" ContentType="application/vnd.openxmlformats-officedocument.presentationml.tags+xml"/>
  <Override PartName="/ppt/tags/tag3415.xml" ContentType="application/vnd.openxmlformats-officedocument.presentationml.tags+xml"/>
  <Override PartName="/ppt/slideLayouts/slideLayout33.xml" ContentType="application/vnd.openxmlformats-officedocument.presentationml.slideLayout+xml"/>
  <Override PartName="/ppt/tags/tag316.xml" ContentType="application/vnd.openxmlformats-officedocument.presentationml.tags+xml"/>
  <Override PartName="/ppt/tags/tag217.xml" ContentType="application/vnd.openxmlformats-officedocument.presentationml.tags+xml"/>
  <Override PartName="/ppt/tags/tag118.xml" ContentType="application/vnd.openxmlformats-officedocument.presentationml.tags+xml"/>
  <Override PartName="/ppt/tags/tag419.xml" ContentType="application/vnd.openxmlformats-officedocument.presentationml.tags+xml"/>
  <Override PartName="/ppt/slideLayouts/slideLayout74.xml" ContentType="application/vnd.openxmlformats-officedocument.presentationml.slideLayout+xml"/>
  <Override PartName="/ppt/tags/tag2520.xml" ContentType="application/vnd.openxmlformats-officedocument.presentationml.tags+xml"/>
  <Override PartName="/ppt/tags/tag2021.xml" ContentType="application/vnd.openxmlformats-officedocument.presentationml.tags+xml"/>
  <Override PartName="/ppt/tags/tag2422.xml" ContentType="application/vnd.openxmlformats-officedocument.presentationml.tags+xml"/>
  <Override PartName="/ppt/tags/tag1923.xml" ContentType="application/vnd.openxmlformats-officedocument.presentationml.tags+xml"/>
  <Override PartName="/ppt/tags/tag1824.xml" ContentType="application/vnd.openxmlformats-officedocument.presentationml.tags+xml"/>
  <Override PartName="/ppt/tags/tag2325.xml" ContentType="application/vnd.openxmlformats-officedocument.presentationml.tags+xml"/>
  <Override PartName="/ppt/tags/tag2226.xml" ContentType="application/vnd.openxmlformats-officedocument.presentationml.tags+xml"/>
  <Override PartName="/ppt/tags/tag2127.xml" ContentType="application/vnd.openxmlformats-officedocument.presentationml.tags+xml"/>
  <Override PartName="/ppt/slideLayouts/slideLayout25.xml" ContentType="application/vnd.openxmlformats-officedocument.presentationml.slideLayout+xml"/>
  <Override PartName="/ppt/slideLayouts/slideLayout16.xml" ContentType="application/vnd.openxmlformats-officedocument.presentationml.slideLayout+xml"/>
  <Override PartName="/ppt/slideLayouts/slideLayout67.xml" ContentType="application/vnd.openxmlformats-officedocument.presentationml.slideLayout+xml"/>
  <Override PartName="/ppt/tags/tag1728.xml" ContentType="application/vnd.openxmlformats-officedocument.presentationml.tags+xml"/>
  <Override PartName="/ppt/tags/tag1229.xml" ContentType="application/vnd.openxmlformats-officedocument.presentationml.tags+xml"/>
  <Override PartName="/ppt/tags/tag1630.xml" ContentType="application/vnd.openxmlformats-officedocument.presentationml.tags+xml"/>
  <Override PartName="/ppt/tags/tag1131.xml" ContentType="application/vnd.openxmlformats-officedocument.presentationml.tags+xml"/>
  <Override PartName="/ppt/tags/tag1032.xml" ContentType="application/vnd.openxmlformats-officedocument.presentationml.tags+xml"/>
  <Override PartName="/ppt/tags/tag1533.xml" ContentType="application/vnd.openxmlformats-officedocument.presentationml.tags+xml"/>
  <Override PartName="/ppt/tags/tag1434.xml" ContentType="application/vnd.openxmlformats-officedocument.presentationml.tags+xml"/>
  <Override PartName="/ppt/tags/tag1335.xml" ContentType="application/vnd.openxmlformats-officedocument.presentationml.tags+xml"/>
  <Override PartName="/ppt/theme/theme11.xml" ContentType="application/vnd.openxmlformats-officedocument.theme+xml"/>
  <Override PartName="/ppt/slideLayouts/slideLayout58.xml" ContentType="application/vnd.openxmlformats-officedocument.presentationml.slideLayout+xml"/>
  <Override PartName="/ppt/tags/tag936.xml" ContentType="application/vnd.openxmlformats-officedocument.presentationml.tags+xml"/>
  <Override PartName="/ppt/slideLayouts/slideLayout109.xml" ContentType="application/vnd.openxmlformats-officedocument.presentationml.slideLayout+xml"/>
  <Override PartName="/ppt/slideLayouts/slideLayout910.xml" ContentType="application/vnd.openxmlformats-officedocument.presentationml.slideLayout+xml"/>
  <Override PartName="/ppt/tags/tag4237.xml" ContentType="application/vnd.openxmlformats-officedocument.presentationml.tags+xml"/>
  <Override PartName="/ppt/tags/tag3738.xml" ContentType="application/vnd.openxmlformats-officedocument.presentationml.tags+xml"/>
  <Override PartName="/ppt/tags/tag4139.xml" ContentType="application/vnd.openxmlformats-officedocument.presentationml.tags+xml"/>
  <Override PartName="/ppt/tags/tag3640.xml" ContentType="application/vnd.openxmlformats-officedocument.presentationml.tags+xml"/>
  <Override PartName="/ppt/tags/tag3541.xml" ContentType="application/vnd.openxmlformats-officedocument.presentationml.tags+xml"/>
  <Override PartName="/ppt/tags/tag4042.xml" ContentType="application/vnd.openxmlformats-officedocument.presentationml.tags+xml"/>
  <Override PartName="/ppt/tags/tag3943.xml" ContentType="application/vnd.openxmlformats-officedocument.presentationml.tags+xml"/>
  <Override PartName="/ppt/tags/tag3844.xml" ContentType="application/vnd.openxmlformats-officedocument.presentationml.tags+xml"/>
  <Override PartName="/ppt/tags/tag4345.xml" ContentType="application/vnd.openxmlformats-officedocument.presentationml.tags+xml"/>
  <Override PartName="/ppt/tags/tag846.xml" ContentType="application/vnd.openxmlformats-officedocument.presentationml.tags+xml"/>
  <Override PartName="/ppt/tags/tag4847.xml" ContentType="application/vnd.openxmlformats-officedocument.presentationml.tags+xml"/>
  <Override PartName="/ppt/slides/slide22.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55.xml" ContentType="application/vnd.openxmlformats-officedocument.presentationml.slide+xml"/>
  <Override PartName="/ppt/tags/tag4948.xml" ContentType="application/vnd.openxmlformats-officedocument.presentationml.tags+xml"/>
  <Override PartName="/ppt/slides/slide66.xml" ContentType="application/vnd.openxmlformats-officedocument.presentationml.slide+xml"/>
  <Override PartName="/ppt/tags/tag5049.xml" ContentType="application/vnd.openxmlformats-officedocument.presentationml.tags+xml"/>
  <Override PartName="/ppt/slides/slide77.xml" ContentType="application/vnd.openxmlformats-officedocument.presentationml.slide+xml"/>
  <Override PartName="/ppt/tags/tag5150.xml" ContentType="application/vnd.openxmlformats-officedocument.presentationml.tags+xml"/>
  <Override PartName="/ppt/tags/tag5653.xml" ContentType="application/vnd.openxmlformats-officedocument.presentationml.tags+xml"/>
  <Override PartName="/ppt/tags/tag5251.xml" ContentType="application/vnd.openxmlformats-officedocument.presentationml.tags+xml"/>
  <Override PartName="/ppt/tags/tag6054.xml" ContentType="application/vnd.openxmlformats-officedocument.presentationml.tags+xml"/>
  <Override PartName="/ppt/tags/tag5352.xml" ContentType="application/vnd.openxmlformats-officedocument.presentationml.tags+xml"/>
  <Override PartName="/ppt/tags/tag5555.xml" ContentType="application/vnd.openxmlformats-officedocument.presentationml.tags+xml"/>
  <Override PartName="/ppt/tags/tag5456.xml" ContentType="application/vnd.openxmlformats-officedocument.presentationml.tags+xml"/>
  <Override PartName="/ppt/tags/tag5957.xml" ContentType="application/vnd.openxmlformats-officedocument.presentationml.tags+xml"/>
  <Override PartName="/ppt/tags/tag5858.xml" ContentType="application/vnd.openxmlformats-officedocument.presentationml.tags+xml"/>
  <Override PartName="/ppt/tags/tag5759.xml" ContentType="application/vnd.openxmlformats-officedocument.presentationml.tags+xml"/>
  <Override PartName="/ppt/slides/slide88.xml" ContentType="application/vnd.openxmlformats-officedocument.presentationml.slide+xml"/>
  <Override PartName="/ppt/tags/tag6360.xml" ContentType="application/vnd.openxmlformats-officedocument.presentationml.tags+xml"/>
  <Override PartName="/ppt/slides/slide99.xml" ContentType="application/vnd.openxmlformats-officedocument.presentationml.slide+xml"/>
  <Override PartName="/ppt/tags/tag6865.xml" ContentType="application/vnd.openxmlformats-officedocument.presentationml.tags+xml"/>
  <Override PartName="/ppt/slides/slide1010.xml" ContentType="application/vnd.openxmlformats-officedocument.presentationml.slide+xml"/>
  <Override PartName="/ppt/tags/tag6261.xml" ContentType="application/vnd.openxmlformats-officedocument.presentationml.tags+xml"/>
  <Override PartName="/ppt/tags/tag6162.xml" ContentType="application/vnd.openxmlformats-officedocument.presentationml.tags+xml"/>
  <Override PartName="/ppt/tags/tag6563.xml" ContentType="application/vnd.openxmlformats-officedocument.presentationml.tags+xml"/>
  <Override PartName="/ppt/tags/tag6464.xml" ContentType="application/vnd.openxmlformats-officedocument.presentationml.tags+xml"/>
  <Override PartName="/ppt/slides/slide1111.xml" ContentType="application/vnd.openxmlformats-officedocument.presentationml.slide+xml"/>
  <Override PartName="/ppt/slides/slide1212.xml" ContentType="application/vnd.openxmlformats-officedocument.presentationml.slide+xml"/>
  <Override PartName="/ppt/tags/tag6766.xml" ContentType="application/vnd.openxmlformats-officedocument.presentationml.tags+xml"/>
  <Override PartName="/ppt/tags/tag6667.xml" ContentType="application/vnd.openxmlformats-officedocument.presentationml.tags+xml"/>
  <Override PartName="/ppt/tags/tag7068.xml" ContentType="application/vnd.openxmlformats-officedocument.presentationml.tags+xml"/>
  <Override PartName="/ppt/tags/tag6969.xml" ContentType="application/vnd.openxmlformats-officedocument.presentationml.tags+xml"/>
  <Override PartName="/ppt/slides/slide1313.xml" ContentType="application/vnd.openxmlformats-officedocument.presentationml.slide+xml"/>
  <Override PartName="/ppt/slides/slide1414.xml" ContentType="application/vnd.openxmlformats-officedocument.presentationml.slide+xml"/>
  <Override PartName="/ppt/tags/tag7170.xml" ContentType="application/vnd.openxmlformats-officedocument.presentationml.tags+xml"/>
  <Override PartName="/ppt/slides/slide1515.xml" ContentType="application/vnd.openxmlformats-officedocument.presentationml.slide+xml"/>
  <Override PartName="/ppt/tags/tag7271.xml" ContentType="application/vnd.openxmlformats-officedocument.presentationml.tags+xml"/>
  <Override PartName="/ppt/tags/tag7774.xml" ContentType="application/vnd.openxmlformats-officedocument.presentationml.tags+xml"/>
  <Override PartName="/ppt/tags/tag7372.xml" ContentType="application/vnd.openxmlformats-officedocument.presentationml.tags+xml"/>
  <Override PartName="/ppt/tags/tag7675.xml" ContentType="application/vnd.openxmlformats-officedocument.presentationml.tags+xml"/>
  <Override PartName="/ppt/tags/tag7473.xml" ContentType="application/vnd.openxmlformats-officedocument.presentationml.tags+xml"/>
  <Override PartName="/ppt/tags/tag7576.xml" ContentType="application/vnd.openxmlformats-officedocument.presentationml.tags+xml"/>
  <Override PartName="/ppt/slides/slide1616.xml" ContentType="application/vnd.openxmlformats-officedocument.presentationml.slide+xml"/>
  <Override PartName="/ppt/tags/tag8178.xml" ContentType="application/vnd.openxmlformats-officedocument.presentationml.tags+xml"/>
  <Override PartName="/ppt/tags/tag8079.xml" ContentType="application/vnd.openxmlformats-officedocument.presentationml.tags+xml"/>
  <Override PartName="/ppt/tags/tag7877.xml" ContentType="application/vnd.openxmlformats-officedocument.presentationml.tags+xml"/>
  <Override PartName="/ppt/tags/tag7980.xml" ContentType="application/vnd.openxmlformats-officedocument.presentationml.tags+xml"/>
  <Override PartName="/ppt/slides/slide1717.xml" ContentType="application/vnd.openxmlformats-officedocument.presentationml.slide+xml"/>
  <Override PartName="/ppt/slides/slide1818.xml" ContentType="application/vnd.openxmlformats-officedocument.presentationml.slide+xml"/>
  <Override PartName="/ppt/tags/tag8281.xml" ContentType="application/vnd.openxmlformats-officedocument.presentationml.tags+xml"/>
  <Override PartName="/ppt/tags/tag8382.xml" ContentType="application/vnd.openxmlformats-officedocument.presentationml.tags+xml"/>
</Types>
</file>

<file path=_rels/.rels>&#65279;<?xml version="1.0" encoding="utf-8"?><Relationships xmlns="http://schemas.openxmlformats.org/package/2006/relationships"><Relationship Type="http://schemas.openxmlformats.org/officeDocument/2006/relationships/officeDocument" Target="/ppt/presentation.xml" Id="R7e0a0dadd8bd44b9" /></Relationships>
</file>

<file path=ppt/presentation.xml><?xml version="1.0" encoding="utf-8"?>
<p:presentation xmlns:p="http://schemas.openxmlformats.org/presentationml/2006/main">
  <p:sldMasterIdLst>
    <p:sldMasterId xmlns:r="http://schemas.openxmlformats.org/officeDocument/2006/relationships" id="2147483649" r:id="R05b79ab2bad44c60"/>
  </p:sldMasterIdLst>
  <p:sldIdLst>
    <p:sldId xmlns:r="http://schemas.openxmlformats.org/officeDocument/2006/relationships" id="257" r:id="R22eaa64e9da84345"/>
    <p:sldId xmlns:r="http://schemas.openxmlformats.org/officeDocument/2006/relationships" id="258" r:id="R35987646d24d43df"/>
    <p:sldId xmlns:r="http://schemas.openxmlformats.org/officeDocument/2006/relationships" id="259" r:id="Rac2534b303574fdf"/>
    <p:sldId xmlns:r="http://schemas.openxmlformats.org/officeDocument/2006/relationships" id="260" r:id="Rc21aec22fdc246d5"/>
    <p:sldId xmlns:r="http://schemas.openxmlformats.org/officeDocument/2006/relationships" id="261" r:id="R1c58a9f104814327"/>
    <p:sldId xmlns:r="http://schemas.openxmlformats.org/officeDocument/2006/relationships" id="262" r:id="Rfdda8e43cf0449cb"/>
    <p:sldId xmlns:r="http://schemas.openxmlformats.org/officeDocument/2006/relationships" id="263" r:id="R2346903a3c914a7f"/>
    <p:sldId xmlns:r="http://schemas.openxmlformats.org/officeDocument/2006/relationships" id="264" r:id="R8077409a453d4719"/>
    <p:sldId xmlns:r="http://schemas.openxmlformats.org/officeDocument/2006/relationships" id="265" r:id="R161c629e8b01480c"/>
    <p:sldId xmlns:r="http://schemas.openxmlformats.org/officeDocument/2006/relationships" id="266" r:id="Ra1e2a095e09e42af"/>
    <p:sldId xmlns:r="http://schemas.openxmlformats.org/officeDocument/2006/relationships" id="267" r:id="Re9aeb557aa434df2"/>
    <p:sldId xmlns:r="http://schemas.openxmlformats.org/officeDocument/2006/relationships" id="268" r:id="R889d3d90880d40e1"/>
    <p:sldId xmlns:r="http://schemas.openxmlformats.org/officeDocument/2006/relationships" id="269" r:id="R555c5c53a58b4722"/>
    <p:sldId xmlns:r="http://schemas.openxmlformats.org/officeDocument/2006/relationships" id="270" r:id="R1eff032da13f4a4a"/>
    <p:sldId xmlns:r="http://schemas.openxmlformats.org/officeDocument/2006/relationships" id="271" r:id="R8d3090f6c29a4ebf"/>
    <p:sldId xmlns:r="http://schemas.openxmlformats.org/officeDocument/2006/relationships" id="272" r:id="Ra5198771bc7447d4"/>
    <p:sldId xmlns:r="http://schemas.openxmlformats.org/officeDocument/2006/relationships" id="273" r:id="R40b57b90404f403a"/>
    <p:sldId xmlns:r="http://schemas.openxmlformats.org/officeDocument/2006/relationships" id="274" r:id="R220b688941c64b7f"/>
  </p:sldIdLst>
  <p:sldSz cx="12192000" cy="6858000"/>
  <p:notesSz cx="6858000" cy="9144000"/>
</p:presentation>
</file>

<file path=ppt/_rels/presentation.xml.rels>&#65279;<?xml version="1.0" encoding="utf-8"?><Relationships xmlns="http://schemas.openxmlformats.org/package/2006/relationships"><Relationship Type="http://schemas.openxmlformats.org/officeDocument/2006/relationships/slide" Target="/ppt/slides/slide11.xml" Id="R22eaa64e9da84345" /><Relationship Type="http://schemas.openxmlformats.org/officeDocument/2006/relationships/slideMaster" Target="/ppt/slideMasters/slideMaster11.xml" Id="R05b79ab2bad44c60" /><Relationship Type="http://schemas.openxmlformats.org/officeDocument/2006/relationships/slide" Target="/ppt/slides/slide22.xml" Id="R35987646d24d43df" /><Relationship Type="http://schemas.openxmlformats.org/officeDocument/2006/relationships/slide" Target="/ppt/slides/slide33.xml" Id="Rac2534b303574fdf" /><Relationship Type="http://schemas.openxmlformats.org/officeDocument/2006/relationships/slide" Target="/ppt/slides/slide44.xml" Id="Rc21aec22fdc246d5" /><Relationship Type="http://schemas.openxmlformats.org/officeDocument/2006/relationships/slide" Target="/ppt/slides/slide55.xml" Id="R1c58a9f104814327" /><Relationship Type="http://schemas.openxmlformats.org/officeDocument/2006/relationships/slide" Target="/ppt/slides/slide66.xml" Id="Rfdda8e43cf0449cb" /><Relationship Type="http://schemas.openxmlformats.org/officeDocument/2006/relationships/slide" Target="/ppt/slides/slide77.xml" Id="R2346903a3c914a7f" /><Relationship Type="http://schemas.openxmlformats.org/officeDocument/2006/relationships/slide" Target="/ppt/slides/slide88.xml" Id="R8077409a453d4719" /><Relationship Type="http://schemas.openxmlformats.org/officeDocument/2006/relationships/slide" Target="/ppt/slides/slide99.xml" Id="R161c629e8b01480c" /><Relationship Type="http://schemas.openxmlformats.org/officeDocument/2006/relationships/slide" Target="/ppt/slides/slide1010.xml" Id="Ra1e2a095e09e42af" /><Relationship Type="http://schemas.openxmlformats.org/officeDocument/2006/relationships/slide" Target="/ppt/slides/slide1111.xml" Id="Re9aeb557aa434df2" /><Relationship Type="http://schemas.openxmlformats.org/officeDocument/2006/relationships/slide" Target="/ppt/slides/slide1212.xml" Id="R889d3d90880d40e1" /><Relationship Type="http://schemas.openxmlformats.org/officeDocument/2006/relationships/slide" Target="/ppt/slides/slide1313.xml" Id="R555c5c53a58b4722" /><Relationship Type="http://schemas.openxmlformats.org/officeDocument/2006/relationships/slide" Target="/ppt/slides/slide1414.xml" Id="R1eff032da13f4a4a" /><Relationship Type="http://schemas.openxmlformats.org/officeDocument/2006/relationships/slide" Target="/ppt/slides/slide1515.xml" Id="R8d3090f6c29a4ebf" /><Relationship Type="http://schemas.openxmlformats.org/officeDocument/2006/relationships/slide" Target="/ppt/slides/slide1616.xml" Id="Ra5198771bc7447d4" /><Relationship Type="http://schemas.openxmlformats.org/officeDocument/2006/relationships/slide" Target="/ppt/slides/slide1717.xml" Id="R40b57b90404f403a" /><Relationship Type="http://schemas.openxmlformats.org/officeDocument/2006/relationships/slide" Target="/ppt/slides/slide1818.xml" Id="R220b688941c64b7f" /></Relationships>
</file>

<file path=ppt/slideLayouts/_rels/slideLayout10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33.xml.rels>&#65279;<?xml version="1.0" encoding="utf-8"?><Relationships xmlns="http://schemas.openxmlformats.org/package/2006/relationships"><Relationship Type="http://schemas.openxmlformats.org/officeDocument/2006/relationships/tags" Target="/ppt/tags/tag316.xml" Id="rId3" /><Relationship Type="http://schemas.openxmlformats.org/officeDocument/2006/relationships/tags" Target="/ppt/tags/tag217.xml" Id="rId2" /><Relationship Type="http://schemas.openxmlformats.org/officeDocument/2006/relationships/tags" Target="/ppt/tags/tag118.xml" Id="rId1" /><Relationship Type="http://schemas.openxmlformats.org/officeDocument/2006/relationships/slideMaster" Target="/ppt/slideMasters/slideMaster11.xml" Id="rId5" /><Relationship Type="http://schemas.openxmlformats.org/officeDocument/2006/relationships/tags" Target="/ppt/tags/tag419.xml" Id="rId4" /></Relationships>
</file>

<file path=ppt/slideLayouts/_rels/slideLayout41.xml.rels>&#65279;<?xml version="1.0" encoding="utf-8"?><Relationships xmlns="http://schemas.openxmlformats.org/package/2006/relationships"><Relationship Type="http://schemas.openxmlformats.org/officeDocument/2006/relationships/tags" Target="/ppt/tags/tag74.xml" Id="rId3" /><Relationship Type="http://schemas.openxmlformats.org/officeDocument/2006/relationships/tags" Target="/ppt/tags/tag65.xml" Id="rId2" /><Relationship Type="http://schemas.openxmlformats.org/officeDocument/2006/relationships/tags" Target="/ppt/tags/tag56.xml" Id="rId1" /><Relationship Type="http://schemas.openxmlformats.org/officeDocument/2006/relationships/slideMaster" Target="/ppt/slideMasters/slideMaster11.xml" Id="rId5" /><Relationship Type="http://schemas.openxmlformats.org/officeDocument/2006/relationships/tags" Target="/ppt/tags/tag846.xml" Id="rId4" /></Relationships>
</file>

<file path=ppt/slideLayouts/_rels/slideLayout58.xml.rels>&#65279;<?xml version="1.0" encoding="utf-8"?><Relationships xmlns="http://schemas.openxmlformats.org/package/2006/relationships"><Relationship Type="http://schemas.openxmlformats.org/officeDocument/2006/relationships/slideMaster" Target="/ppt/slideMasters/slideMaster11.xml" Id="rId2" /><Relationship Type="http://schemas.openxmlformats.org/officeDocument/2006/relationships/tags" Target="/ppt/tags/tag936.xml" Id="rId1" /></Relationships>
</file>

<file path=ppt/slideLayouts/_rels/slideLayout67.xml.rels>&#65279;<?xml version="1.0" encoding="utf-8"?><Relationships xmlns="http://schemas.openxmlformats.org/package/2006/relationships"><Relationship Type="http://schemas.openxmlformats.org/officeDocument/2006/relationships/tags" Target="/ppt/tags/tag1728.xml" Id="rId8" /><Relationship Type="http://schemas.openxmlformats.org/officeDocument/2006/relationships/tags" Target="/ppt/tags/tag1229.xml" Id="rId3" /><Relationship Type="http://schemas.openxmlformats.org/officeDocument/2006/relationships/tags" Target="/ppt/tags/tag1630.xml" Id="rId7" /><Relationship Type="http://schemas.openxmlformats.org/officeDocument/2006/relationships/tags" Target="/ppt/tags/tag1131.xml" Id="rId2" /><Relationship Type="http://schemas.openxmlformats.org/officeDocument/2006/relationships/tags" Target="/ppt/tags/tag1032.xml" Id="rId1" /><Relationship Type="http://schemas.openxmlformats.org/officeDocument/2006/relationships/tags" Target="/ppt/tags/tag1533.xml" Id="rId6" /><Relationship Type="http://schemas.openxmlformats.org/officeDocument/2006/relationships/tags" Target="/ppt/tags/tag1434.xml" Id="rId5" /><Relationship Type="http://schemas.openxmlformats.org/officeDocument/2006/relationships/tags" Target="/ppt/tags/tag1335.xml" Id="rId4" /><Relationship Type="http://schemas.openxmlformats.org/officeDocument/2006/relationships/slideMaster" Target="/ppt/slideMasters/slideMaster11.xml" Id="rId9" /></Relationships>
</file>

<file path=ppt/slideLayouts/_rels/slideLayout74.xml.rels>&#65279;<?xml version="1.0" encoding="utf-8"?><Relationships xmlns="http://schemas.openxmlformats.org/package/2006/relationships"><Relationship Type="http://schemas.openxmlformats.org/officeDocument/2006/relationships/tags" Target="/ppt/tags/tag2520.xml" Id="rId8" /><Relationship Type="http://schemas.openxmlformats.org/officeDocument/2006/relationships/tags" Target="/ppt/tags/tag2021.xml" Id="rId3" /><Relationship Type="http://schemas.openxmlformats.org/officeDocument/2006/relationships/tags" Target="/ppt/tags/tag2422.xml" Id="rId7" /><Relationship Type="http://schemas.openxmlformats.org/officeDocument/2006/relationships/tags" Target="/ppt/tags/tag1923.xml" Id="rId2" /><Relationship Type="http://schemas.openxmlformats.org/officeDocument/2006/relationships/tags" Target="/ppt/tags/tag1824.xml" Id="rId1" /><Relationship Type="http://schemas.openxmlformats.org/officeDocument/2006/relationships/tags" Target="/ppt/tags/tag2325.xml" Id="rId6" /><Relationship Type="http://schemas.openxmlformats.org/officeDocument/2006/relationships/tags" Target="/ppt/tags/tag2226.xml" Id="rId5" /><Relationship Type="http://schemas.openxmlformats.org/officeDocument/2006/relationships/tags" Target="/ppt/tags/tag2127.xml" Id="rId4" /><Relationship Type="http://schemas.openxmlformats.org/officeDocument/2006/relationships/slideMaster" Target="/ppt/slideMasters/slideMaster11.xml" Id="rId9" /></Relationships>
</file>

<file path=ppt/slideLayouts/_rels/slideLayout82.xml.rels>&#65279;<?xml version="1.0" encoding="utf-8"?><Relationships xmlns="http://schemas.openxmlformats.org/package/2006/relationships"><Relationship Type="http://schemas.openxmlformats.org/officeDocument/2006/relationships/tags" Target="/ppt/tags/tag337.xml" Id="rId8" /><Relationship Type="http://schemas.openxmlformats.org/officeDocument/2006/relationships/tags" Target="/ppt/tags/tag288.xml" Id="rId3" /><Relationship Type="http://schemas.openxmlformats.org/officeDocument/2006/relationships/tags" Target="/ppt/tags/tag329.xml" Id="rId7" /><Relationship Type="http://schemas.openxmlformats.org/officeDocument/2006/relationships/tags" Target="/ppt/tags/tag2710.xml" Id="rId2" /><Relationship Type="http://schemas.openxmlformats.org/officeDocument/2006/relationships/tags" Target="/ppt/tags/tag2611.xml" Id="rId1" /><Relationship Type="http://schemas.openxmlformats.org/officeDocument/2006/relationships/tags" Target="/ppt/tags/tag3112.xml" Id="rId6" /><Relationship Type="http://schemas.openxmlformats.org/officeDocument/2006/relationships/tags" Target="/ppt/tags/tag3013.xml" Id="rId5" /><Relationship Type="http://schemas.openxmlformats.org/officeDocument/2006/relationships/slideMaster" Target="/ppt/slideMasters/slideMaster11.xml" Id="rId10" /><Relationship Type="http://schemas.openxmlformats.org/officeDocument/2006/relationships/tags" Target="/ppt/tags/tag2914.xml" Id="rId4" /><Relationship Type="http://schemas.openxmlformats.org/officeDocument/2006/relationships/tags" Target="/ppt/tags/tag3415.xml" Id="rId9" /></Relationships>
</file>

<file path=ppt/slideLayouts/_rels/slideLayout910.xml.rels>&#65279;<?xml version="1.0" encoding="utf-8"?><Relationships xmlns="http://schemas.openxmlformats.org/package/2006/relationships"><Relationship Type="http://schemas.openxmlformats.org/officeDocument/2006/relationships/tags" Target="/ppt/tags/tag4237.xml" Id="rId8" /><Relationship Type="http://schemas.openxmlformats.org/officeDocument/2006/relationships/tags" Target="/ppt/tags/tag3738.xml" Id="rId3" /><Relationship Type="http://schemas.openxmlformats.org/officeDocument/2006/relationships/tags" Target="/ppt/tags/tag4139.xml" Id="rId7" /><Relationship Type="http://schemas.openxmlformats.org/officeDocument/2006/relationships/tags" Target="/ppt/tags/tag3640.xml" Id="rId2" /><Relationship Type="http://schemas.openxmlformats.org/officeDocument/2006/relationships/tags" Target="/ppt/tags/tag3541.xml" Id="rId1" /><Relationship Type="http://schemas.openxmlformats.org/officeDocument/2006/relationships/tags" Target="/ppt/tags/tag4042.xml" Id="rId6" /><Relationship Type="http://schemas.openxmlformats.org/officeDocument/2006/relationships/tags" Target="/ppt/tags/tag3943.xml" Id="rId5" /><Relationship Type="http://schemas.openxmlformats.org/officeDocument/2006/relationships/slideMaster" Target="/ppt/slideMasters/slideMaster11.xml" Id="rId10" /><Relationship Type="http://schemas.openxmlformats.org/officeDocument/2006/relationships/tags" Target="/ppt/tags/tag3844.xml" Id="rId4" /><Relationship Type="http://schemas.openxmlformats.org/officeDocument/2006/relationships/tags" Target="/ppt/tags/tag4345.xml" Id="rId9" /></Relationships>
</file>

<file path=ppt/slideLayouts/slideLayout109.xml><?xml version="1.0" encoding="utf-8"?>
<p:sldLayout xmlns:p14="http://schemas.microsoft.com/office/powerpoint/2010/main"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692429"/>
      </p:ext>
    </p:extLst>
  </p:cSld>
  <p:clrMapOvr>
    <a:masterClrMapping/>
  </p:clrMapOvr>
  <p:transition spd="med"/>
</p:sldLayout>
</file>

<file path=ppt/slideLayouts/slideLayout16.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65F8-5FCD-4638-8D35-B82B2ED7471A}"/>
              </a:ext>
            </a:extLst>
          </p:cNvPr>
          <p:cNvSpPr>
            <a:spLocks noGrp="1"/>
          </p:cNvSpPr>
          <p:nvPr>
            <p:ph type="ctrTitle"/>
          </p:nvPr>
        </p:nvSpPr>
        <p:spPr>
          <a:xfrm>
            <a:off x="1524000" y="1122366"/>
            <a:ext cx="9144000" cy="2387600"/>
          </a:xfrm>
          <a:prstGeom prst="rect">
            <a:avLst/>
          </a:prstGeom>
        </p:spPr>
        <p:txBody>
          <a:bodyPr anchor="b"/>
          <a:lstStyle>
            <a:lvl1pPr algn="ctr">
              <a:defRPr sz="6000">
                <a:solidFill>
                  <a:schemeClr val="bg2"/>
                </a:solidFill>
              </a:defRPr>
            </a:lvl1pPr>
          </a:lstStyle>
          <a:p>
            <a:r>
              <a:rPr lang="en-US" dirty="0"/>
              <a:t>Click to edit Master title style</a:t>
            </a:r>
          </a:p>
        </p:txBody>
      </p:sp>
      <p:sp>
        <p:nvSpPr>
          <p:cNvPr id="3" name="Subtitle 2">
            <a:extLst>
              <a:ext uri="{FF2B5EF4-FFF2-40B4-BE49-F238E27FC236}">
                <a16:creationId xmlns:a16="http://schemas.microsoft.com/office/drawing/2014/main" id="{A47A732A-598F-4BA5-974D-E62236F55E1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2"/>
                </a:solidFill>
              </a:defRPr>
            </a:lvl1pPr>
            <a:lvl2pPr marL="457169" indent="0" algn="ctr">
              <a:buNone/>
              <a:defRPr sz="2000"/>
            </a:lvl2pPr>
            <a:lvl3pPr marL="914340" indent="0" algn="ctr">
              <a:buNone/>
              <a:defRPr sz="1800"/>
            </a:lvl3pPr>
            <a:lvl4pPr marL="1371508" indent="0" algn="ctr">
              <a:buNone/>
              <a:defRPr sz="1600"/>
            </a:lvl4pPr>
            <a:lvl5pPr marL="1828677" indent="0" algn="ctr">
              <a:buNone/>
              <a:defRPr sz="1600"/>
            </a:lvl5pPr>
            <a:lvl6pPr marL="2285846" indent="0" algn="ctr">
              <a:buNone/>
              <a:defRPr sz="1600"/>
            </a:lvl6pPr>
            <a:lvl7pPr marL="2743015" indent="0" algn="ctr">
              <a:buNone/>
              <a:defRPr sz="1600"/>
            </a:lvl7pPr>
            <a:lvl8pPr marL="3200184" indent="0" algn="ctr">
              <a:buNone/>
              <a:defRPr sz="1600"/>
            </a:lvl8pPr>
            <a:lvl9pPr marL="3657354" indent="0" algn="ctr">
              <a:buNone/>
              <a:defRPr sz="1600"/>
            </a:lvl9pPr>
          </a:lstStyle>
          <a:p>
            <a:r>
              <a:rPr lang="en-US"/>
              <a:t>Click to edit Master subtitle style</a:t>
            </a:r>
          </a:p>
        </p:txBody>
      </p:sp>
      <p:cxnSp>
        <p:nvCxnSpPr>
          <p:cNvPr id="8" name="Straight Connector 7">
            <a:extLst>
              <a:ext uri="{FF2B5EF4-FFF2-40B4-BE49-F238E27FC236}">
                <a16:creationId xmlns:a16="http://schemas.microsoft.com/office/drawing/2014/main" id="{C863AE89-D478-4B93-8806-852A1C8F75F6}"/>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928EC45-28F4-4DA2-ABC5-F361D4BBD29D}"/>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0" name="Diamond 22">
            <a:extLst>
              <a:ext uri="{FF2B5EF4-FFF2-40B4-BE49-F238E27FC236}">
                <a16:creationId xmlns:a16="http://schemas.microsoft.com/office/drawing/2014/main" id="{8FC341B6-150A-4151-A569-EE3EB17ED634}"/>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7" name="Content Placeholder 2">
            <a:extLst>
              <a:ext uri="{FF2B5EF4-FFF2-40B4-BE49-F238E27FC236}">
                <a16:creationId xmlns:a16="http://schemas.microsoft.com/office/drawing/2014/main" id="{E1A37882-3819-4CF4-B66D-A671C0FDA89B}"/>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1489838570"/>
      </p:ext>
    </p:extLst>
  </p:cSld>
  <p:clrMapOvr>
    <a:masterClrMapping/>
  </p:clrMapOvr>
</p:sldLayout>
</file>

<file path=ppt/slideLayouts/slideLayout25.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65F8-5FCD-4638-8D35-B82B2ED7471A}"/>
              </a:ext>
            </a:extLst>
          </p:cNvPr>
          <p:cNvSpPr>
            <a:spLocks noGrp="1"/>
          </p:cNvSpPr>
          <p:nvPr>
            <p:ph type="ctrTitle"/>
          </p:nvPr>
        </p:nvSpPr>
        <p:spPr>
          <a:xfrm>
            <a:off x="1524000" y="1122366"/>
            <a:ext cx="9144000" cy="2387600"/>
          </a:xfrm>
          <a:prstGeom prst="rect">
            <a:avLst/>
          </a:prstGeom>
        </p:spPr>
        <p:txBody>
          <a:bodyPr anchor="b"/>
          <a:lstStyle>
            <a:lvl1pPr algn="ctr">
              <a:defRPr sz="6000">
                <a:solidFill>
                  <a:schemeClr val="bg2"/>
                </a:solidFill>
              </a:defRPr>
            </a:lvl1pPr>
          </a:lstStyle>
          <a:p>
            <a:r>
              <a:rPr lang="en-US" dirty="0"/>
              <a:t>Click to edit Master title style</a:t>
            </a:r>
          </a:p>
        </p:txBody>
      </p:sp>
      <p:sp>
        <p:nvSpPr>
          <p:cNvPr id="3" name="Subtitle 2">
            <a:extLst>
              <a:ext uri="{FF2B5EF4-FFF2-40B4-BE49-F238E27FC236}">
                <a16:creationId xmlns:a16="http://schemas.microsoft.com/office/drawing/2014/main" id="{A47A732A-598F-4BA5-974D-E62236F55E1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2"/>
                </a:solidFill>
              </a:defRPr>
            </a:lvl1pPr>
            <a:lvl2pPr marL="457169" indent="0" algn="ctr">
              <a:buNone/>
              <a:defRPr sz="2000"/>
            </a:lvl2pPr>
            <a:lvl3pPr marL="914340" indent="0" algn="ctr">
              <a:buNone/>
              <a:defRPr sz="1800"/>
            </a:lvl3pPr>
            <a:lvl4pPr marL="1371508" indent="0" algn="ctr">
              <a:buNone/>
              <a:defRPr sz="1600"/>
            </a:lvl4pPr>
            <a:lvl5pPr marL="1828677" indent="0" algn="ctr">
              <a:buNone/>
              <a:defRPr sz="1600"/>
            </a:lvl5pPr>
            <a:lvl6pPr marL="2285846" indent="0" algn="ctr">
              <a:buNone/>
              <a:defRPr sz="1600"/>
            </a:lvl6pPr>
            <a:lvl7pPr marL="2743015" indent="0" algn="ctr">
              <a:buNone/>
              <a:defRPr sz="1600"/>
            </a:lvl7pPr>
            <a:lvl8pPr marL="3200184" indent="0" algn="ctr">
              <a:buNone/>
              <a:defRPr sz="1600"/>
            </a:lvl8pPr>
            <a:lvl9pPr marL="3657354" indent="0" algn="ctr">
              <a:buNone/>
              <a:defRPr sz="1600"/>
            </a:lvl9pPr>
          </a:lstStyle>
          <a:p>
            <a:r>
              <a:rPr lang="en-US"/>
              <a:t>Click to edit Master subtitle style</a:t>
            </a:r>
          </a:p>
        </p:txBody>
      </p:sp>
      <p:sp>
        <p:nvSpPr>
          <p:cNvPr id="4" name="Content Placeholder 2">
            <a:extLst>
              <a:ext uri="{FF2B5EF4-FFF2-40B4-BE49-F238E27FC236}">
                <a16:creationId xmlns:a16="http://schemas.microsoft.com/office/drawing/2014/main" id="{5A1F9DC7-F920-4C13-9F91-29CFFF12EAA6}"/>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734345625"/>
      </p:ext>
    </p:extLst>
  </p:cSld>
  <p:clrMapOvr>
    <a:masterClrMapping/>
  </p:clrMapOvr>
</p:sldLayout>
</file>

<file path=ppt/slideLayouts/slideLayout33.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reserve="1" userDrawn="1">
  <p:cSld name="2_obfuscate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6C605C-2A73-4F5E-A294-077F30A3B375}"/>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40" y="6501672"/>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9" name="BottomLine">
            <a:extLst>
              <a:ext uri="{FF2B5EF4-FFF2-40B4-BE49-F238E27FC236}">
                <a16:creationId xmlns:a16="http://schemas.microsoft.com/office/drawing/2014/main" id="{079CB140-BAC8-4306-9218-DB71A2E467D4}"/>
              </a:ext>
            </a:extLst>
          </p:cNvPr>
          <p:cNvCxnSpPr/>
          <p:nvPr userDrawn="1">
            <p:custDataLst>
              <p:tags r:id="rId2"/>
            </p:custDataLst>
          </p:nvPr>
        </p:nvCxnSpPr>
        <p:spPr>
          <a:xfrm>
            <a:off x="554739" y="640931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TopLine">
            <a:extLst>
              <a:ext uri="{FF2B5EF4-FFF2-40B4-BE49-F238E27FC236}">
                <a16:creationId xmlns:a16="http://schemas.microsoft.com/office/drawing/2014/main" id="{A1F98388-DE29-4ACA-AABF-E5173B62D57C}"/>
              </a:ext>
            </a:extLst>
          </p:cNvPr>
          <p:cNvCxnSpPr/>
          <p:nvPr userDrawn="1">
            <p:custDataLst>
              <p:tags r:id="rId3"/>
            </p:custDataLst>
          </p:nvPr>
        </p:nvCxnSpPr>
        <p:spPr>
          <a:xfrm>
            <a:off x="554739" y="1120362"/>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1. On-page tracker">
            <a:extLst>
              <a:ext uri="{FF2B5EF4-FFF2-40B4-BE49-F238E27FC236}">
                <a16:creationId xmlns:a16="http://schemas.microsoft.com/office/drawing/2014/main" id="{77C507D7-520D-4E9C-82D2-A7769F317D40}"/>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sp>
        <p:nvSpPr>
          <p:cNvPr id="7" name="Content Placeholder 2">
            <a:extLst>
              <a:ext uri="{FF2B5EF4-FFF2-40B4-BE49-F238E27FC236}">
                <a16:creationId xmlns:a16="http://schemas.microsoft.com/office/drawing/2014/main" id="{531A060E-B246-46E4-B870-0E114B1CBAE9}"/>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3511847871"/>
      </p:ext>
    </p:extLst>
  </p:cSld>
  <p:clrMapOvr>
    <a:masterClrMapping/>
  </p:clrMapOvr>
</p:sldLayout>
</file>

<file path=ppt/slideLayouts/slideLayout4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reserve="1" userDrawn="1">
  <p:cSld name="3_obfuscated">
    <p:spTree>
      <p:nvGrpSpPr>
        <p:cNvPr id="1" name=""/>
        <p:cNvGrpSpPr/>
        <p:nvPr/>
      </p:nvGrpSpPr>
      <p:grpSpPr>
        <a:xfrm>
          <a:off x="0" y="0"/>
          <a:ext cx="0" cy="0"/>
          <a:chOff x="0" y="0"/>
          <a:chExt cx="0" cy="0"/>
        </a:xfrm>
      </p:grpSpPr>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40" y="6501672"/>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9" name="BottomLine">
            <a:extLst>
              <a:ext uri="{FF2B5EF4-FFF2-40B4-BE49-F238E27FC236}">
                <a16:creationId xmlns:a16="http://schemas.microsoft.com/office/drawing/2014/main" id="{079CB140-BAC8-4306-9218-DB71A2E467D4}"/>
              </a:ext>
            </a:extLst>
          </p:cNvPr>
          <p:cNvCxnSpPr/>
          <p:nvPr userDrawn="1">
            <p:custDataLst>
              <p:tags r:id="rId2"/>
            </p:custDataLst>
          </p:nvPr>
        </p:nvCxnSpPr>
        <p:spPr>
          <a:xfrm>
            <a:off x="554739" y="640931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TopLine">
            <a:extLst>
              <a:ext uri="{FF2B5EF4-FFF2-40B4-BE49-F238E27FC236}">
                <a16:creationId xmlns:a16="http://schemas.microsoft.com/office/drawing/2014/main" id="{A1F98388-DE29-4ACA-AABF-E5173B62D57C}"/>
              </a:ext>
            </a:extLst>
          </p:cNvPr>
          <p:cNvCxnSpPr/>
          <p:nvPr userDrawn="1">
            <p:custDataLst>
              <p:tags r:id="rId3"/>
            </p:custDataLst>
          </p:nvPr>
        </p:nvCxnSpPr>
        <p:spPr>
          <a:xfrm>
            <a:off x="554739" y="1120362"/>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1. On-page tracker">
            <a:extLst>
              <a:ext uri="{FF2B5EF4-FFF2-40B4-BE49-F238E27FC236}">
                <a16:creationId xmlns:a16="http://schemas.microsoft.com/office/drawing/2014/main" id="{77C507D7-520D-4E9C-82D2-A7769F317D40}"/>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Straight Connector 7">
            <a:extLst>
              <a:ext uri="{FF2B5EF4-FFF2-40B4-BE49-F238E27FC236}">
                <a16:creationId xmlns:a16="http://schemas.microsoft.com/office/drawing/2014/main" id="{600C14DA-2C86-4711-B72B-248BD5871AA3}"/>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63A6BA9-1B3A-4662-B3F6-0E82DD5DF06F}"/>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Diamond 22">
            <a:extLst>
              <a:ext uri="{FF2B5EF4-FFF2-40B4-BE49-F238E27FC236}">
                <a16:creationId xmlns:a16="http://schemas.microsoft.com/office/drawing/2014/main" id="{2E069D0B-24FB-41CE-A6D7-2294B7E31521}"/>
              </a:ext>
            </a:extLst>
          </p:cNvPr>
          <p:cNvSpPr>
            <a:spLocks/>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latin typeface="Calibri" panose="020F0502020204030204" pitchFamily="34" charset="0"/>
            </a:endParaRPr>
          </a:p>
        </p:txBody>
      </p:sp>
      <p:sp>
        <p:nvSpPr>
          <p:cNvPr id="14" name="Title 2">
            <a:extLst>
              <a:ext uri="{FF2B5EF4-FFF2-40B4-BE49-F238E27FC236}">
                <a16:creationId xmlns:a16="http://schemas.microsoft.com/office/drawing/2014/main" id="{C4B26D50-A9D2-471D-8CB0-B094D0EB5EA0}"/>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Content Placeholder 2">
            <a:extLst>
              <a:ext uri="{FF2B5EF4-FFF2-40B4-BE49-F238E27FC236}">
                <a16:creationId xmlns:a16="http://schemas.microsoft.com/office/drawing/2014/main" id="{E3B611D1-B714-4385-A77B-863F9266B150}"/>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1836831448"/>
      </p:ext>
    </p:extLst>
  </p:cSld>
  <p:clrMapOvr>
    <a:masterClrMapping/>
  </p:clrMapOvr>
</p:sldLayout>
</file>

<file path=ppt/slideLayouts/slideLayout58.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reserve="1" userDrawn="1">
  <p:cSld name="4_obfuscated">
    <p:spTree>
      <p:nvGrpSpPr>
        <p:cNvPr id="1" name=""/>
        <p:cNvGrpSpPr/>
        <p:nvPr/>
      </p:nvGrpSpPr>
      <p:grpSpPr>
        <a:xfrm>
          <a:off x="0" y="0"/>
          <a:ext cx="0" cy="0"/>
          <a:chOff x="0" y="0"/>
          <a:chExt cx="0" cy="0"/>
        </a:xfrm>
      </p:grpSpPr>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40" y="6501672"/>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8" name="Straight Connector 7">
            <a:extLst>
              <a:ext uri="{FF2B5EF4-FFF2-40B4-BE49-F238E27FC236}">
                <a16:creationId xmlns:a16="http://schemas.microsoft.com/office/drawing/2014/main" id="{600C14DA-2C86-4711-B72B-248BD5871AA3}"/>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63A6BA9-1B3A-4662-B3F6-0E82DD5DF06F}"/>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Diamond 22">
            <a:extLst>
              <a:ext uri="{FF2B5EF4-FFF2-40B4-BE49-F238E27FC236}">
                <a16:creationId xmlns:a16="http://schemas.microsoft.com/office/drawing/2014/main" id="{2E069D0B-24FB-41CE-A6D7-2294B7E31521}"/>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13" name="Content Placeholder 2">
            <a:extLst>
              <a:ext uri="{FF2B5EF4-FFF2-40B4-BE49-F238E27FC236}">
                <a16:creationId xmlns:a16="http://schemas.microsoft.com/office/drawing/2014/main" id="{E3B611D1-B714-4385-A77B-863F9266B150}"/>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848249260"/>
      </p:ext>
    </p:extLst>
  </p:cSld>
  <p:clrMapOvr>
    <a:masterClrMapping/>
  </p:clrMapOvr>
</p:sldLayout>
</file>

<file path=ppt/slideLayouts/slideLayout67.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showMasterSp="0" preserve="1" userDrawn="1">
  <p:cSld name="5_Contrast 2/3">
    <p:bg>
      <p:bgRef idx="1002">
        <a:schemeClr val="bg1"/>
      </p:bgRef>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7830312" y="0"/>
            <a:ext cx="4361688" cy="6858000"/>
          </a:xfrm>
          <a:prstGeom prst="rect">
            <a:avLst/>
          </a:prstGeom>
          <a:solidFill>
            <a:schemeClr val="tx1">
              <a:lumMod val="40000"/>
              <a:lumOff val="6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2"/>
            </p:custDataLst>
          </p:nvPr>
        </p:nvCxnSpPr>
        <p:spPr bwMode="black">
          <a:xfrm>
            <a:off x="8173375" y="6410907"/>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3"/>
            </p:custDataLst>
          </p:nvPr>
        </p:nvCxnSpPr>
        <p:spPr>
          <a:xfrm>
            <a:off x="554739" y="6410907"/>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1. On-page tracker">
            <a:extLst>
              <a:ext uri="{FF2B5EF4-FFF2-40B4-BE49-F238E27FC236}">
                <a16:creationId xmlns:a16="http://schemas.microsoft.com/office/drawing/2014/main" id="{4C2F13BF-E3F1-4A87-B07F-9C4B87EFBF74}"/>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TopLineLeft">
            <a:extLst>
              <a:ext uri="{FF2B5EF4-FFF2-40B4-BE49-F238E27FC236}">
                <a16:creationId xmlns:a16="http://schemas.microsoft.com/office/drawing/2014/main" id="{47D3FB95-30DE-4983-B5AE-01B80542C0DD}"/>
              </a:ext>
            </a:extLst>
          </p:cNvPr>
          <p:cNvCxnSpPr/>
          <p:nvPr userDrawn="1">
            <p:custDataLst>
              <p:tags r:id="rId5"/>
            </p:custDataLst>
          </p:nvPr>
        </p:nvCxnSpPr>
        <p:spPr>
          <a:xfrm>
            <a:off x="554739" y="1120360"/>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92ADAA1-F175-4508-A7BE-FD2BF31444C5}"/>
              </a:ext>
            </a:extLst>
          </p:cNvPr>
          <p:cNvSpPr txBox="1"/>
          <p:nvPr userDrawn="1">
            <p:custDataLst>
              <p:tags r:id="rId6"/>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23" name="TopLineRight">
            <a:extLst>
              <a:ext uri="{FF2B5EF4-FFF2-40B4-BE49-F238E27FC236}">
                <a16:creationId xmlns:a16="http://schemas.microsoft.com/office/drawing/2014/main" id="{10772AD4-38FA-4688-AE24-6A26333CEDCF}"/>
              </a:ext>
            </a:extLst>
          </p:cNvPr>
          <p:cNvCxnSpPr/>
          <p:nvPr userDrawn="1">
            <p:custDataLst>
              <p:tags r:id="rId7"/>
            </p:custDataLst>
          </p:nvPr>
        </p:nvCxnSpPr>
        <p:spPr>
          <a:xfrm>
            <a:off x="8173375" y="1120360"/>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Title 2">
            <a:extLst>
              <a:ext uri="{FF2B5EF4-FFF2-40B4-BE49-F238E27FC236}">
                <a16:creationId xmlns:a16="http://schemas.microsoft.com/office/drawing/2014/main" id="{34AEA312-77E9-4163-8C96-EBF9D3FCA54B}"/>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SlideLogoText">
            <a:extLst>
              <a:ext uri="{FF2B5EF4-FFF2-40B4-BE49-F238E27FC236}">
                <a16:creationId xmlns:a16="http://schemas.microsoft.com/office/drawing/2014/main" id="{51519919-2BC6-4596-B263-68DE5C3FA671}"/>
              </a:ext>
            </a:extLst>
          </p:cNvPr>
          <p:cNvSpPr txBox="1"/>
          <p:nvPr userDrawn="1">
            <p:custDataLst>
              <p:tags r:id="rId8"/>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4" name="Content Placeholder 2">
            <a:extLst>
              <a:ext uri="{FF2B5EF4-FFF2-40B4-BE49-F238E27FC236}">
                <a16:creationId xmlns:a16="http://schemas.microsoft.com/office/drawing/2014/main" id="{CCBEB14A-E25C-44EA-ABB3-71A3306FA49B}"/>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433311979"/>
      </p:ext>
    </p:extLst>
  </p:cSld>
  <p:clrMapOvr>
    <a:overrideClrMapping bg1="lt1" tx1="dk1" bg2="lt2" tx2="dk2" accent1="accent1" accent2="accent2" accent3="accent3" accent4="accent4" accent5="accent5" accent6="accent6" hlink="hlink" folHlink="folHlink"/>
  </p:clrMapOvr>
</p:sldLayout>
</file>

<file path=ppt/slideLayouts/slideLayout74.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showMasterSp="0" preserve="1" userDrawn="1">
  <p:cSld name="Contrast 2/3">
    <p:bg>
      <p:bgRef idx="1002">
        <a:schemeClr val="bg1"/>
      </p:bgRef>
    </p:bg>
    <p:spTree>
      <p:nvGrpSpPr>
        <p:cNvPr id="1" name=""/>
        <p:cNvGrpSpPr/>
        <p:nvPr/>
      </p:nvGrpSpPr>
      <p:grpSpPr>
        <a:xfrm>
          <a:off x="0" y="0"/>
          <a:ext cx="0" cy="0"/>
          <a:chOff x="0" y="0"/>
          <a:chExt cx="0" cy="0"/>
        </a:xfrm>
      </p:grpSpPr>
      <p:sp>
        <p:nvSpPr>
          <p:cNvPr id="28" name="RectangleDark">
            <a:extLst>
              <a:ext uri="{FF2B5EF4-FFF2-40B4-BE49-F238E27FC236}">
                <a16:creationId xmlns:a16="http://schemas.microsoft.com/office/drawing/2014/main" id="{5863FE7E-99A2-4451-8663-B681CE6DE4AA}"/>
              </a:ext>
            </a:extLst>
          </p:cNvPr>
          <p:cNvSpPr/>
          <p:nvPr userDrawn="1">
            <p:custDataLst>
              <p:tags r:id="rId1"/>
            </p:custDataLst>
          </p:nvPr>
        </p:nvSpPr>
        <p:spPr bwMode="ltGray">
          <a:xfrm>
            <a:off x="7830312" y="0"/>
            <a:ext cx="4361688" cy="6858000"/>
          </a:xfrm>
          <a:prstGeom prst="rect">
            <a:avLst/>
          </a:prstGeom>
          <a:solidFill>
            <a:schemeClr val="tx1">
              <a:lumMod val="40000"/>
              <a:lumOff val="6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2"/>
            </p:custDataLst>
          </p:nvPr>
        </p:nvCxnSpPr>
        <p:spPr bwMode="black">
          <a:xfrm>
            <a:off x="8173375" y="6410907"/>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3"/>
            </p:custDataLst>
          </p:nvPr>
        </p:nvCxnSpPr>
        <p:spPr>
          <a:xfrm>
            <a:off x="554739" y="6410907"/>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1. On-page tracker">
            <a:extLst>
              <a:ext uri="{FF2B5EF4-FFF2-40B4-BE49-F238E27FC236}">
                <a16:creationId xmlns:a16="http://schemas.microsoft.com/office/drawing/2014/main" id="{4C2F13BF-E3F1-4A87-B07F-9C4B87EFBF74}"/>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TopLineLeft">
            <a:extLst>
              <a:ext uri="{FF2B5EF4-FFF2-40B4-BE49-F238E27FC236}">
                <a16:creationId xmlns:a16="http://schemas.microsoft.com/office/drawing/2014/main" id="{47D3FB95-30DE-4983-B5AE-01B80542C0DD}"/>
              </a:ext>
            </a:extLst>
          </p:cNvPr>
          <p:cNvCxnSpPr/>
          <p:nvPr userDrawn="1">
            <p:custDataLst>
              <p:tags r:id="rId5"/>
            </p:custDataLst>
          </p:nvPr>
        </p:nvCxnSpPr>
        <p:spPr>
          <a:xfrm>
            <a:off x="554739" y="1120360"/>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92ADAA1-F175-4508-A7BE-FD2BF31444C5}"/>
              </a:ext>
            </a:extLst>
          </p:cNvPr>
          <p:cNvSpPr txBox="1"/>
          <p:nvPr userDrawn="1">
            <p:custDataLst>
              <p:tags r:id="rId6"/>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23" name="TopLineRight">
            <a:extLst>
              <a:ext uri="{FF2B5EF4-FFF2-40B4-BE49-F238E27FC236}">
                <a16:creationId xmlns:a16="http://schemas.microsoft.com/office/drawing/2014/main" id="{10772AD4-38FA-4688-AE24-6A26333CEDCF}"/>
              </a:ext>
            </a:extLst>
          </p:cNvPr>
          <p:cNvCxnSpPr/>
          <p:nvPr userDrawn="1">
            <p:custDataLst>
              <p:tags r:id="rId7"/>
            </p:custDataLst>
          </p:nvPr>
        </p:nvCxnSpPr>
        <p:spPr>
          <a:xfrm>
            <a:off x="8173375" y="1120360"/>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48E043E-A93F-4641-BFB8-8416CD02AD52}"/>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C470D3-590B-455A-821E-FFED7FC7030B}"/>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Diamond 22">
            <a:extLst>
              <a:ext uri="{FF2B5EF4-FFF2-40B4-BE49-F238E27FC236}">
                <a16:creationId xmlns:a16="http://schemas.microsoft.com/office/drawing/2014/main" id="{911C0FCF-1F1D-4768-9BB1-6B189197C5FC}"/>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29" name="Title 2">
            <a:extLst>
              <a:ext uri="{FF2B5EF4-FFF2-40B4-BE49-F238E27FC236}">
                <a16:creationId xmlns:a16="http://schemas.microsoft.com/office/drawing/2014/main" id="{516CE418-308F-480C-B024-972F9D92BD04}"/>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5" name="SlideLogoText">
            <a:extLst>
              <a:ext uri="{FF2B5EF4-FFF2-40B4-BE49-F238E27FC236}">
                <a16:creationId xmlns:a16="http://schemas.microsoft.com/office/drawing/2014/main" id="{C823E540-3D48-4791-9E7A-8151FD170918}"/>
              </a:ext>
            </a:extLst>
          </p:cNvPr>
          <p:cNvSpPr txBox="1"/>
          <p:nvPr userDrawn="1">
            <p:custDataLst>
              <p:tags r:id="rId8"/>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6" name="Content Placeholder 2">
            <a:extLst>
              <a:ext uri="{FF2B5EF4-FFF2-40B4-BE49-F238E27FC236}">
                <a16:creationId xmlns:a16="http://schemas.microsoft.com/office/drawing/2014/main" id="{98D83191-8DFE-4EC1-A23B-459E3BB29059}"/>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630722398"/>
      </p:ext>
    </p:extLst>
  </p:cSld>
  <p:clrMapOvr>
    <a:overrideClrMapping bg1="lt1" tx1="dk1" bg2="lt2" tx2="dk2" accent1="accent1" accent2="accent2" accent3="accent3" accent4="accent4" accent5="accent5" accent6="accent6" hlink="hlink" folHlink="folHlink"/>
  </p:clrMapOvr>
</p:sldLayout>
</file>

<file path=ppt/slideLayouts/slideLayout82.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showMasterSp="0" preserve="1" userDrawn="1">
  <p:cSld name="1_Contrast 2/3">
    <p:bg>
      <p:bgPr>
        <a:solidFill>
          <a:schemeClr val="tx1">
            <a:lumMod val="40000"/>
            <a:lumOff val="60000"/>
          </a:schemeClr>
        </a:solidFill>
        <a:effectLst/>
      </p:bgPr>
    </p:bg>
    <p:spTree>
      <p:nvGrpSpPr>
        <p:cNvPr id="1" name=""/>
        <p:cNvGrpSpPr/>
        <p:nvPr/>
      </p:nvGrpSpPr>
      <p:grpSpPr>
        <a:xfrm>
          <a:off x="0" y="0"/>
          <a:ext cx="0" cy="0"/>
          <a:chOff x="0" y="0"/>
          <a:chExt cx="0" cy="0"/>
        </a:xfrm>
      </p:grpSpPr>
      <p:sp>
        <p:nvSpPr>
          <p:cNvPr id="18" name="5. Source" hidden="1">
            <a:extLst>
              <a:ext uri="{FF2B5EF4-FFF2-40B4-BE49-F238E27FC236}">
                <a16:creationId xmlns:a16="http://schemas.microsoft.com/office/drawing/2014/main" id="{143701BF-655B-4E75-9AF7-14445CDB19BD}"/>
              </a:ext>
            </a:extLst>
          </p:cNvPr>
          <p:cNvSpPr txBox="1"/>
          <p:nvPr userDrawn="1">
            <p:custDataLst>
              <p:tags r:id="rId1"/>
            </p:custDataLst>
          </p:nvPr>
        </p:nvSpPr>
        <p:spPr>
          <a:xfrm>
            <a:off x="554737" y="6501672"/>
            <a:ext cx="696773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0" name="RectangleDark">
            <a:extLst>
              <a:ext uri="{FF2B5EF4-FFF2-40B4-BE49-F238E27FC236}">
                <a16:creationId xmlns:a16="http://schemas.microsoft.com/office/drawing/2014/main" id="{99B81D5D-6D8E-4932-A6FD-705DF486F33C}"/>
              </a:ext>
            </a:extLst>
          </p:cNvPr>
          <p:cNvSpPr/>
          <p:nvPr userDrawn="1">
            <p:custDataLst>
              <p:tags r:id="rId2"/>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22" name="BottomLineRight">
            <a:extLst>
              <a:ext uri="{FF2B5EF4-FFF2-40B4-BE49-F238E27FC236}">
                <a16:creationId xmlns:a16="http://schemas.microsoft.com/office/drawing/2014/main" id="{7D1DE2E8-AA9E-42B9-BAD4-151153A5882B}"/>
              </a:ext>
            </a:extLst>
          </p:cNvPr>
          <p:cNvCxnSpPr/>
          <p:nvPr userDrawn="1">
            <p:custDataLst>
              <p:tags r:id="rId3"/>
            </p:custDataLst>
          </p:nvPr>
        </p:nvCxnSpPr>
        <p:spPr bwMode="black">
          <a:xfrm>
            <a:off x="8173375" y="6410907"/>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BottomLineLeft">
            <a:extLst>
              <a:ext uri="{FF2B5EF4-FFF2-40B4-BE49-F238E27FC236}">
                <a16:creationId xmlns:a16="http://schemas.microsoft.com/office/drawing/2014/main" id="{FFF61976-64C7-43CE-9784-3224E7096088}"/>
              </a:ext>
            </a:extLst>
          </p:cNvPr>
          <p:cNvCxnSpPr/>
          <p:nvPr userDrawn="1">
            <p:custDataLst>
              <p:tags r:id="rId4"/>
            </p:custDataLst>
          </p:nvPr>
        </p:nvCxnSpPr>
        <p:spPr>
          <a:xfrm>
            <a:off x="554739" y="6410907"/>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4" name="1. On-page tracker">
            <a:extLst>
              <a:ext uri="{FF2B5EF4-FFF2-40B4-BE49-F238E27FC236}">
                <a16:creationId xmlns:a16="http://schemas.microsoft.com/office/drawing/2014/main" id="{E09764B7-783C-4F53-8637-ECFD5B0F06C3}"/>
              </a:ext>
            </a:extLst>
          </p:cNvPr>
          <p:cNvSpPr>
            <a:spLocks noGrp="1"/>
          </p:cNvSpPr>
          <p:nvPr>
            <p:ph type="body" sz="quarter" idx="18" hasCustomPrompt="1"/>
            <p:custDataLst>
              <p:tags r:id="rId5"/>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25" name="TopLineLeft">
            <a:extLst>
              <a:ext uri="{FF2B5EF4-FFF2-40B4-BE49-F238E27FC236}">
                <a16:creationId xmlns:a16="http://schemas.microsoft.com/office/drawing/2014/main" id="{99C3F273-2617-463D-A9FD-5DFD518EE877}"/>
              </a:ext>
            </a:extLst>
          </p:cNvPr>
          <p:cNvCxnSpPr/>
          <p:nvPr userDrawn="1">
            <p:custDataLst>
              <p:tags r:id="rId6"/>
            </p:custDataLst>
          </p:nvPr>
        </p:nvCxnSpPr>
        <p:spPr>
          <a:xfrm>
            <a:off x="554739" y="1120360"/>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9" name="TopLineRight">
            <a:extLst>
              <a:ext uri="{FF2B5EF4-FFF2-40B4-BE49-F238E27FC236}">
                <a16:creationId xmlns:a16="http://schemas.microsoft.com/office/drawing/2014/main" id="{2DF6A7A1-4C50-45D0-A3DE-C292DF177818}"/>
              </a:ext>
            </a:extLst>
          </p:cNvPr>
          <p:cNvCxnSpPr/>
          <p:nvPr userDrawn="1">
            <p:custDataLst>
              <p:tags r:id="rId7"/>
            </p:custDataLst>
          </p:nvPr>
        </p:nvCxnSpPr>
        <p:spPr>
          <a:xfrm>
            <a:off x="8173375" y="1120360"/>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8" name="SlideLogoText">
            <a:extLst>
              <a:ext uri="{FF2B5EF4-FFF2-40B4-BE49-F238E27FC236}">
                <a16:creationId xmlns:a16="http://schemas.microsoft.com/office/drawing/2014/main" id="{0CC3AE38-CE18-4D5E-BF7C-1ED7316D9668}"/>
              </a:ext>
            </a:extLst>
          </p:cNvPr>
          <p:cNvSpPr txBox="1"/>
          <p:nvPr userDrawn="1">
            <p:custDataLst>
              <p:tags r:id="rId8"/>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sp>
        <p:nvSpPr>
          <p:cNvPr id="40" name="Title 2">
            <a:extLst>
              <a:ext uri="{FF2B5EF4-FFF2-40B4-BE49-F238E27FC236}">
                <a16:creationId xmlns:a16="http://schemas.microsoft.com/office/drawing/2014/main" id="{184497AC-F47E-4CDF-89E9-19E69191DBC2}"/>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SlideLogoText">
            <a:extLst>
              <a:ext uri="{FF2B5EF4-FFF2-40B4-BE49-F238E27FC236}">
                <a16:creationId xmlns:a16="http://schemas.microsoft.com/office/drawing/2014/main" id="{53EB71EE-6350-4BB5-904A-6BEFD0493C06}"/>
              </a:ext>
            </a:extLst>
          </p:cNvPr>
          <p:cNvSpPr txBox="1"/>
          <p:nvPr userDrawn="1">
            <p:custDataLst>
              <p:tags r:id="rId9"/>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4" name="Content Placeholder 2">
            <a:extLst>
              <a:ext uri="{FF2B5EF4-FFF2-40B4-BE49-F238E27FC236}">
                <a16:creationId xmlns:a16="http://schemas.microsoft.com/office/drawing/2014/main" id="{0196A5DE-90C3-4BE6-B712-09541564989A}"/>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4096008844"/>
      </p:ext>
    </p:extLst>
  </p:cSld>
  <p:clrMapOvr>
    <a:overrideClrMapping bg1="lt1" tx1="dk1" bg2="lt2" tx2="dk2" accent1="accent1" accent2="accent2" accent3="accent3" accent4="accent4" accent5="accent5" accent6="accent6" hlink="hlink" folHlink="folHlink"/>
  </p:clrMapOvr>
</p:sldLayout>
</file>

<file path=ppt/slideLayouts/slideLayout910.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showMasterSp="0" preserve="1" userDrawn="1">
  <p:cSld name="6_Contrast 2/3">
    <p:bg>
      <p:bgPr>
        <a:solidFill>
          <a:schemeClr val="tx1">
            <a:lumMod val="40000"/>
            <a:lumOff val="60000"/>
          </a:schemeClr>
        </a:solidFill>
        <a:effectLst/>
      </p:bgPr>
    </p:bg>
    <p:spTree>
      <p:nvGrpSpPr>
        <p:cNvPr id="1" name=""/>
        <p:cNvGrpSpPr/>
        <p:nvPr/>
      </p:nvGrpSpPr>
      <p:grpSpPr>
        <a:xfrm>
          <a:off x="0" y="0"/>
          <a:ext cx="0" cy="0"/>
          <a:chOff x="0" y="0"/>
          <a:chExt cx="0" cy="0"/>
        </a:xfrm>
      </p:grpSpPr>
      <p:sp>
        <p:nvSpPr>
          <p:cNvPr id="18" name="5. Source" hidden="1">
            <a:extLst>
              <a:ext uri="{FF2B5EF4-FFF2-40B4-BE49-F238E27FC236}">
                <a16:creationId xmlns:a16="http://schemas.microsoft.com/office/drawing/2014/main" id="{143701BF-655B-4E75-9AF7-14445CDB19BD}"/>
              </a:ext>
            </a:extLst>
          </p:cNvPr>
          <p:cNvSpPr txBox="1"/>
          <p:nvPr userDrawn="1">
            <p:custDataLst>
              <p:tags r:id="rId1"/>
            </p:custDataLst>
          </p:nvPr>
        </p:nvSpPr>
        <p:spPr>
          <a:xfrm>
            <a:off x="554737" y="6501672"/>
            <a:ext cx="696773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0" name="RectangleDark">
            <a:extLst>
              <a:ext uri="{FF2B5EF4-FFF2-40B4-BE49-F238E27FC236}">
                <a16:creationId xmlns:a16="http://schemas.microsoft.com/office/drawing/2014/main" id="{99B81D5D-6D8E-4932-A6FD-705DF486F33C}"/>
              </a:ext>
            </a:extLst>
          </p:cNvPr>
          <p:cNvSpPr/>
          <p:nvPr userDrawn="1">
            <p:custDataLst>
              <p:tags r:id="rId2"/>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22" name="BottomLineRight">
            <a:extLst>
              <a:ext uri="{FF2B5EF4-FFF2-40B4-BE49-F238E27FC236}">
                <a16:creationId xmlns:a16="http://schemas.microsoft.com/office/drawing/2014/main" id="{7D1DE2E8-AA9E-42B9-BAD4-151153A5882B}"/>
              </a:ext>
            </a:extLst>
          </p:cNvPr>
          <p:cNvCxnSpPr/>
          <p:nvPr userDrawn="1">
            <p:custDataLst>
              <p:tags r:id="rId3"/>
            </p:custDataLst>
          </p:nvPr>
        </p:nvCxnSpPr>
        <p:spPr bwMode="black">
          <a:xfrm>
            <a:off x="8173375" y="6410907"/>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BottomLineLeft">
            <a:extLst>
              <a:ext uri="{FF2B5EF4-FFF2-40B4-BE49-F238E27FC236}">
                <a16:creationId xmlns:a16="http://schemas.microsoft.com/office/drawing/2014/main" id="{FFF61976-64C7-43CE-9784-3224E7096088}"/>
              </a:ext>
            </a:extLst>
          </p:cNvPr>
          <p:cNvCxnSpPr/>
          <p:nvPr userDrawn="1">
            <p:custDataLst>
              <p:tags r:id="rId4"/>
            </p:custDataLst>
          </p:nvPr>
        </p:nvCxnSpPr>
        <p:spPr>
          <a:xfrm>
            <a:off x="554739" y="6410907"/>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4" name="1. On-page tracker">
            <a:extLst>
              <a:ext uri="{FF2B5EF4-FFF2-40B4-BE49-F238E27FC236}">
                <a16:creationId xmlns:a16="http://schemas.microsoft.com/office/drawing/2014/main" id="{E09764B7-783C-4F53-8637-ECFD5B0F06C3}"/>
              </a:ext>
            </a:extLst>
          </p:cNvPr>
          <p:cNvSpPr>
            <a:spLocks noGrp="1"/>
          </p:cNvSpPr>
          <p:nvPr>
            <p:ph type="body" sz="quarter" idx="18" hasCustomPrompt="1"/>
            <p:custDataLst>
              <p:tags r:id="rId5"/>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25" name="TopLineLeft">
            <a:extLst>
              <a:ext uri="{FF2B5EF4-FFF2-40B4-BE49-F238E27FC236}">
                <a16:creationId xmlns:a16="http://schemas.microsoft.com/office/drawing/2014/main" id="{99C3F273-2617-463D-A9FD-5DFD518EE877}"/>
              </a:ext>
            </a:extLst>
          </p:cNvPr>
          <p:cNvCxnSpPr/>
          <p:nvPr userDrawn="1">
            <p:custDataLst>
              <p:tags r:id="rId6"/>
            </p:custDataLst>
          </p:nvPr>
        </p:nvCxnSpPr>
        <p:spPr>
          <a:xfrm>
            <a:off x="554739" y="1120360"/>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9" name="TopLineRight">
            <a:extLst>
              <a:ext uri="{FF2B5EF4-FFF2-40B4-BE49-F238E27FC236}">
                <a16:creationId xmlns:a16="http://schemas.microsoft.com/office/drawing/2014/main" id="{2DF6A7A1-4C50-45D0-A3DE-C292DF177818}"/>
              </a:ext>
            </a:extLst>
          </p:cNvPr>
          <p:cNvCxnSpPr/>
          <p:nvPr userDrawn="1">
            <p:custDataLst>
              <p:tags r:id="rId7"/>
            </p:custDataLst>
          </p:nvPr>
        </p:nvCxnSpPr>
        <p:spPr>
          <a:xfrm>
            <a:off x="8173375" y="1120360"/>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8" name="SlideLogoText">
            <a:extLst>
              <a:ext uri="{FF2B5EF4-FFF2-40B4-BE49-F238E27FC236}">
                <a16:creationId xmlns:a16="http://schemas.microsoft.com/office/drawing/2014/main" id="{0CC3AE38-CE18-4D5E-BF7C-1ED7316D9668}"/>
              </a:ext>
            </a:extLst>
          </p:cNvPr>
          <p:cNvSpPr txBox="1"/>
          <p:nvPr userDrawn="1">
            <p:custDataLst>
              <p:tags r:id="rId8"/>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13" name="Straight Connector 12">
            <a:extLst>
              <a:ext uri="{FF2B5EF4-FFF2-40B4-BE49-F238E27FC236}">
                <a16:creationId xmlns:a16="http://schemas.microsoft.com/office/drawing/2014/main" id="{7150FD26-6F07-4EF5-AEAF-56964121B5EB}"/>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82A45AF-D0AC-4366-90E4-25C8E29457F3}"/>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5" name="Diamond 22">
            <a:extLst>
              <a:ext uri="{FF2B5EF4-FFF2-40B4-BE49-F238E27FC236}">
                <a16:creationId xmlns:a16="http://schemas.microsoft.com/office/drawing/2014/main" id="{807708C1-7C7B-4D19-A315-BFDDBABA30F0}"/>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16" name="Title 2">
            <a:extLst>
              <a:ext uri="{FF2B5EF4-FFF2-40B4-BE49-F238E27FC236}">
                <a16:creationId xmlns:a16="http://schemas.microsoft.com/office/drawing/2014/main" id="{C49B4D12-6825-4BD2-8EBF-F1C024A7163D}"/>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9" name="SlideLogoText">
            <a:extLst>
              <a:ext uri="{FF2B5EF4-FFF2-40B4-BE49-F238E27FC236}">
                <a16:creationId xmlns:a16="http://schemas.microsoft.com/office/drawing/2014/main" id="{FC7E4E64-4F54-405A-BB1A-73DFEA379C8E}"/>
              </a:ext>
            </a:extLst>
          </p:cNvPr>
          <p:cNvSpPr txBox="1"/>
          <p:nvPr userDrawn="1">
            <p:custDataLst>
              <p:tags r:id="rId9"/>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7" name="Content Placeholder 2">
            <a:extLst>
              <a:ext uri="{FF2B5EF4-FFF2-40B4-BE49-F238E27FC236}">
                <a16:creationId xmlns:a16="http://schemas.microsoft.com/office/drawing/2014/main" id="{579D32BF-0BF4-4B21-89B9-E7342A36A28A}"/>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3742838757"/>
      </p:ext>
    </p:extLst>
  </p:cSld>
  <p:clrMapOvr>
    <a:overrideClrMapping bg1="lt1" tx1="dk1" bg2="lt2" tx2="dk2" accent1="accent1" accent2="accent2" accent3="accent3" accent4="accent4" accent5="accent5" accent6="accent6" hlink="hlink" folHlink="folHlink"/>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2.xml" Id="rId8" /><Relationship Type="http://schemas.openxmlformats.org/officeDocument/2006/relationships/slideLayout" Target="/ppt/slideLayouts/slideLayout33.xml" Id="rId3" /><Relationship Type="http://schemas.openxmlformats.org/officeDocument/2006/relationships/slideLayout" Target="/ppt/slideLayouts/slideLayout74.xml" Id="rId7" /><Relationship Type="http://schemas.openxmlformats.org/officeDocument/2006/relationships/slideLayout" Target="/ppt/slideLayouts/slideLayout25.xml" Id="rId2" /><Relationship Type="http://schemas.openxmlformats.org/officeDocument/2006/relationships/slideLayout" Target="/ppt/slideLayouts/slideLayout16.xml" Id="rId1" /><Relationship Type="http://schemas.openxmlformats.org/officeDocument/2006/relationships/slideLayout" Target="/ppt/slideLayouts/slideLayout67.xml" Id="rId6" /><Relationship Type="http://schemas.openxmlformats.org/officeDocument/2006/relationships/theme" Target="/ppt/theme/theme11.xml" Id="rId11" /><Relationship Type="http://schemas.openxmlformats.org/officeDocument/2006/relationships/slideLayout" Target="/ppt/slideLayouts/slideLayout58.xml" Id="rId5" /><Relationship Type="http://schemas.openxmlformats.org/officeDocument/2006/relationships/slideLayout" Target="/ppt/slideLayouts/slideLayout109.xml" Id="rId10" /><Relationship Type="http://schemas.openxmlformats.org/officeDocument/2006/relationships/slideLayout" Target="/ppt/slideLayouts/slideLayout41.xml" Id="rId4" /><Relationship Type="http://schemas.openxmlformats.org/officeDocument/2006/relationships/slideLayout" Target="/ppt/slideLayouts/slideLayout910.xml" Id="rId9" /></Relationships>
</file>

<file path=ppt/slideMasters/slideMaster1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53546"/>
      </p:ext>
    </p:extLst>
  </p:cSld>
  <p:clrMap bg1="lt1" tx1="dk1" bg2="lt2" tx2="dk2" accent1="accent1" accent2="accent2" accent3="accent3" accent4="accent4" accent5="accent5" accent6="accent6" hlink="hlink" folHlink="folHlink"/>
  <p:sldLayoutIdLst>
    <p:sldLayoutId id="2147483650" r:id="rId4"/>
  </p:sldLayoutIdLst>
  <p:hf hdr="0" ftr="0"/>
  <p:txStyles>
    <p:titleStyle>
      <a:lvl1pPr algn="l" defTabSz="914340" rtl="0" eaLnBrk="1" latinLnBrk="0" hangingPunct="1">
        <a:lnSpc>
          <a:spcPct val="90000"/>
        </a:lnSpc>
        <a:spcBef>
          <a:spcPct val="0"/>
        </a:spcBef>
        <a:buNone/>
        <a:defRPr sz="4400" kern="1200">
          <a:solidFill>
            <a:schemeClr val="bg2"/>
          </a:solidFill>
          <a:latin typeface="Calibri" panose="020F0502020204030204" pitchFamily="34" charset="0"/>
          <a:ea typeface="+mj-ea"/>
          <a:cs typeface="Calibri" panose="020F0502020204030204" pitchFamily="34" charset="0"/>
        </a:defRPr>
      </a:lvl1pPr>
    </p:titleStyle>
    <p:bodyStyle>
      <a:lvl1pPr marL="228585" indent="-228585" algn="l" defTabSz="914340" rtl="0" eaLnBrk="1" latinLnBrk="0" hangingPunct="1">
        <a:lnSpc>
          <a:spcPct val="90000"/>
        </a:lnSpc>
        <a:spcBef>
          <a:spcPts val="1000"/>
        </a:spcBef>
        <a:buFont typeface="Arial" panose="020B0604020202020204" pitchFamily="34" charset="0"/>
        <a:buChar char="•"/>
        <a:defRPr sz="2800" kern="1200">
          <a:solidFill>
            <a:schemeClr val="bg2"/>
          </a:solidFill>
          <a:latin typeface="Calibri" panose="020F0502020204030204" pitchFamily="34" charset="0"/>
          <a:ea typeface="+mn-ea"/>
          <a:cs typeface="Calibri" panose="020F0502020204030204" pitchFamily="34" charset="0"/>
        </a:defRPr>
      </a:lvl1pPr>
      <a:lvl2pPr marL="685754" indent="-228585" algn="l" defTabSz="91434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2922" indent="-228585" algn="l" defTabSz="91434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093"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262"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430"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00"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9"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8"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40" rtl="0" eaLnBrk="1" latinLnBrk="0" hangingPunct="1">
        <a:defRPr sz="1800" kern="1200">
          <a:solidFill>
            <a:schemeClr val="tx1"/>
          </a:solidFill>
          <a:latin typeface="+mn-lt"/>
          <a:ea typeface="+mn-ea"/>
          <a:cs typeface="+mn-cs"/>
        </a:defRPr>
      </a:lvl1pPr>
      <a:lvl2pPr marL="457169" algn="l" defTabSz="914340" rtl="0" eaLnBrk="1" latinLnBrk="0" hangingPunct="1">
        <a:defRPr sz="1800" kern="1200">
          <a:solidFill>
            <a:schemeClr val="tx1"/>
          </a:solidFill>
          <a:latin typeface="+mn-lt"/>
          <a:ea typeface="+mn-ea"/>
          <a:cs typeface="+mn-cs"/>
        </a:defRPr>
      </a:lvl2pPr>
      <a:lvl3pPr marL="914340" algn="l" defTabSz="914340" rtl="0" eaLnBrk="1" latinLnBrk="0" hangingPunct="1">
        <a:defRPr sz="1800" kern="1200">
          <a:solidFill>
            <a:schemeClr val="tx1"/>
          </a:solidFill>
          <a:latin typeface="+mn-lt"/>
          <a:ea typeface="+mn-ea"/>
          <a:cs typeface="+mn-cs"/>
        </a:defRPr>
      </a:lvl3pPr>
      <a:lvl4pPr marL="1371508" algn="l" defTabSz="914340" rtl="0" eaLnBrk="1" latinLnBrk="0" hangingPunct="1">
        <a:defRPr sz="1800" kern="1200">
          <a:solidFill>
            <a:schemeClr val="tx1"/>
          </a:solidFill>
          <a:latin typeface="+mn-lt"/>
          <a:ea typeface="+mn-ea"/>
          <a:cs typeface="+mn-cs"/>
        </a:defRPr>
      </a:lvl4pPr>
      <a:lvl5pPr marL="1828677" algn="l" defTabSz="914340" rtl="0" eaLnBrk="1" latinLnBrk="0" hangingPunct="1">
        <a:defRPr sz="1800" kern="1200">
          <a:solidFill>
            <a:schemeClr val="tx1"/>
          </a:solidFill>
          <a:latin typeface="+mn-lt"/>
          <a:ea typeface="+mn-ea"/>
          <a:cs typeface="+mn-cs"/>
        </a:defRPr>
      </a:lvl5pPr>
      <a:lvl6pPr marL="2285846" algn="l" defTabSz="914340" rtl="0" eaLnBrk="1" latinLnBrk="0" hangingPunct="1">
        <a:defRPr sz="1800" kern="1200">
          <a:solidFill>
            <a:schemeClr val="tx1"/>
          </a:solidFill>
          <a:latin typeface="+mn-lt"/>
          <a:ea typeface="+mn-ea"/>
          <a:cs typeface="+mn-cs"/>
        </a:defRPr>
      </a:lvl6pPr>
      <a:lvl7pPr marL="2743015" algn="l" defTabSz="914340" rtl="0" eaLnBrk="1" latinLnBrk="0" hangingPunct="1">
        <a:defRPr sz="1800" kern="1200">
          <a:solidFill>
            <a:schemeClr val="tx1"/>
          </a:solidFill>
          <a:latin typeface="+mn-lt"/>
          <a:ea typeface="+mn-ea"/>
          <a:cs typeface="+mn-cs"/>
        </a:defRPr>
      </a:lvl7pPr>
      <a:lvl8pPr marL="3200184" algn="l" defTabSz="914340" rtl="0" eaLnBrk="1" latinLnBrk="0" hangingPunct="1">
        <a:defRPr sz="1800" kern="1200">
          <a:solidFill>
            <a:schemeClr val="tx1"/>
          </a:solidFill>
          <a:latin typeface="+mn-lt"/>
          <a:ea typeface="+mn-ea"/>
          <a:cs typeface="+mn-cs"/>
        </a:defRPr>
      </a:lvl8pPr>
      <a:lvl9pPr marL="3657354" algn="l" defTabSz="914340" rtl="0" eaLnBrk="1" latinLnBrk="0" hangingPunct="1">
        <a:defRPr sz="1800" kern="1200">
          <a:solidFill>
            <a:schemeClr val="tx1"/>
          </a:solidFill>
          <a:latin typeface="+mn-lt"/>
          <a:ea typeface="+mn-ea"/>
          <a:cs typeface="+mn-cs"/>
        </a:defRPr>
      </a:lvl9pPr>
    </p:otherStyle>
  </p:txStyles>
</p:sldMaster>
</file>

<file path=ppt/slides/_rels/slide1010.xml.rels>&#65279;<?xml version="1.0" encoding="utf-8"?><Relationships xmlns="http://schemas.openxmlformats.org/package/2006/relationships"><Relationship Type="http://schemas.openxmlformats.org/officeDocument/2006/relationships/image" Target="/ppt/media/image415.png" Id="rId2" /><Relationship Type="http://schemas.openxmlformats.org/officeDocument/2006/relationships/slideLayout" Target="/ppt/slideLayouts/slideLayout41.xml" Id="Rd570b2165c5b44fb" /></Relationships>
</file>

<file path=ppt/slides/_rels/slide11.xml.rels>&#65279;<?xml version="1.0" encoding="utf-8"?><Relationships xmlns="http://schemas.openxmlformats.org/package/2006/relationships"><Relationship Type="http://schemas.openxmlformats.org/officeDocument/2006/relationships/tags" Target="/ppt/tags/tag471.xml" Id="rId3" /><Relationship Type="http://schemas.openxmlformats.org/officeDocument/2006/relationships/image" Target="/ppt/media/image3.svg" Id="rId7" /><Relationship Type="http://schemas.openxmlformats.org/officeDocument/2006/relationships/tags" Target="/ppt/tags/tag462.xml" Id="rId2" /><Relationship Type="http://schemas.openxmlformats.org/officeDocument/2006/relationships/tags" Target="/ppt/tags/tag453.xml" Id="rId1" /><Relationship Type="http://schemas.openxmlformats.org/officeDocument/2006/relationships/image" Target="/ppt/media/image2.png" Id="rId6" /><Relationship Type="http://schemas.openxmlformats.org/officeDocument/2006/relationships/slideLayout" Target="/ppt/slideLayouts/slideLayout41.xml" Id="rId5" /><Relationship Type="http://schemas.openxmlformats.org/officeDocument/2006/relationships/tags" Target="/ppt/tags/tag4847.xml" Id="rId4" /></Relationships>
</file>

<file path=ppt/slides/_rels/slide1111.xml.rels>&#65279;<?xml version="1.0" encoding="utf-8"?><Relationships xmlns="http://schemas.openxmlformats.org/package/2006/relationships"><Relationship Type="http://schemas.openxmlformats.org/officeDocument/2006/relationships/tags" Target="/ppt/tags/tag7170.xml" Id="rId1" /><Relationship Type="http://schemas.openxmlformats.org/officeDocument/2006/relationships/slideLayout" Target="/ppt/slideLayouts/slideLayout41.xml" Id="Rb8ae2869e4354eed" /></Relationships>
</file>

<file path=ppt/slides/_rels/slide1212.xml.rels>&#65279;<?xml version="1.0" encoding="utf-8"?><Relationships xmlns="http://schemas.openxmlformats.org/package/2006/relationships"><Relationship Type="http://schemas.openxmlformats.org/officeDocument/2006/relationships/tags" Target="/ppt/tags/tag7271.xml" Id="rId1" /><Relationship Type="http://schemas.openxmlformats.org/officeDocument/2006/relationships/image" Target="/ppt/media/image516.png" Id="rId5" /><Relationship Type="http://schemas.openxmlformats.org/officeDocument/2006/relationships/image" Target="/ppt/media/image417.png" Id="rId4" /><Relationship Type="http://schemas.openxmlformats.org/officeDocument/2006/relationships/slideLayout" Target="/ppt/slideLayouts/slideLayout41.xml" Id="R8728f888b9a84db8" /></Relationships>
</file>

<file path=ppt/slides/_rels/slide1313.xml.rels>&#65279;<?xml version="1.0" encoding="utf-8"?><Relationships xmlns="http://schemas.openxmlformats.org/package/2006/relationships"><Relationship Type="http://schemas.openxmlformats.org/officeDocument/2006/relationships/tags" Target="/ppt/tags/tag7372.xml" Id="rId1" /><Relationship Type="http://schemas.openxmlformats.org/officeDocument/2006/relationships/slideLayout" Target="/ppt/slideLayouts/slideLayout41.xml" Id="R89a03ec3c3034b29" /></Relationships>
</file>

<file path=ppt/slides/_rels/slide1414.xml.rels>&#65279;<?xml version="1.0" encoding="utf-8"?><Relationships xmlns="http://schemas.openxmlformats.org/package/2006/relationships"><Relationship Type="http://schemas.openxmlformats.org/officeDocument/2006/relationships/tags" Target="/ppt/tags/tag7473.xml" Id="rId1" /><Relationship Type="http://schemas.openxmlformats.org/officeDocument/2006/relationships/image" Target="/ppt/media/image518.png" Id="rId5" /><Relationship Type="http://schemas.openxmlformats.org/officeDocument/2006/relationships/image" Target="/ppt/media/image419.png" Id="rId4" /><Relationship Type="http://schemas.openxmlformats.org/officeDocument/2006/relationships/slideLayout" Target="/ppt/slideLayouts/slideLayout41.xml" Id="R90dd372462c94f36" /></Relationships>
</file>

<file path=ppt/slides/_rels/slide1515.xml.rels>&#65279;<?xml version="1.0" encoding="utf-8"?><Relationships xmlns="http://schemas.openxmlformats.org/package/2006/relationships"><Relationship Type="http://schemas.openxmlformats.org/officeDocument/2006/relationships/image" Target="/ppt/media/image39.svg" Id="rId8" /><Relationship Type="http://schemas.openxmlformats.org/officeDocument/2006/relationships/tags" Target="/ppt/tags/tag7774.xml" Id="rId3" /><Relationship Type="http://schemas.openxmlformats.org/officeDocument/2006/relationships/image" Target="/ppt/media/image220.png" Id="rId7" /><Relationship Type="http://schemas.openxmlformats.org/officeDocument/2006/relationships/tags" Target="/ppt/tags/tag7675.xml" Id="rId2" /><Relationship Type="http://schemas.openxmlformats.org/officeDocument/2006/relationships/tags" Target="/ppt/tags/tag7576.xml" Id="rId1" /><Relationship Type="http://schemas.openxmlformats.org/officeDocument/2006/relationships/tags" Target="/ppt/tags/tag7877.xml" Id="rId4" /><Relationship Type="http://schemas.openxmlformats.org/officeDocument/2006/relationships/slideLayout" Target="/ppt/slideLayouts/slideLayout41.xml" Id="Rc951531cc96a48f2" /></Relationships>
</file>

<file path=ppt/slides/_rels/slide1616.xml.rels>&#65279;<?xml version="1.0" encoding="utf-8"?><Relationships xmlns="http://schemas.openxmlformats.org/package/2006/relationships"><Relationship Type="http://schemas.openxmlformats.org/officeDocument/2006/relationships/tags" Target="/ppt/tags/tag8178.xml" Id="rId3" /><Relationship Type="http://schemas.openxmlformats.org/officeDocument/2006/relationships/image" Target="/ppt/media/image310.svg" Id="rId7" /><Relationship Type="http://schemas.openxmlformats.org/officeDocument/2006/relationships/tags" Target="/ppt/tags/tag8079.xml" Id="rId2" /><Relationship Type="http://schemas.openxmlformats.org/officeDocument/2006/relationships/tags" Target="/ppt/tags/tag7980.xml" Id="rId1" /><Relationship Type="http://schemas.openxmlformats.org/officeDocument/2006/relationships/image" Target="/ppt/media/image221.png" Id="rId6" /><Relationship Type="http://schemas.openxmlformats.org/officeDocument/2006/relationships/slideLayout" Target="/ppt/slideLayouts/slideLayout41.xml" Id="R6ca129f3320247c1" /></Relationships>
</file>

<file path=ppt/slides/_rels/slide1717.xml.rels>&#65279;<?xml version="1.0" encoding="utf-8"?><Relationships xmlns="http://schemas.openxmlformats.org/package/2006/relationships"><Relationship Type="http://schemas.openxmlformats.org/officeDocument/2006/relationships/tags" Target="/ppt/tags/tag8281.xml" Id="rId1" /><Relationship Type="http://schemas.openxmlformats.org/officeDocument/2006/relationships/slideLayout" Target="/ppt/slideLayouts/slideLayout41.xml" Id="R95f6d12238c34cd7" /></Relationships>
</file>

<file path=ppt/slides/_rels/slide1818.xml.rels>&#65279;<?xml version="1.0" encoding="utf-8"?><Relationships xmlns="http://schemas.openxmlformats.org/package/2006/relationships"><Relationship Type="http://schemas.openxmlformats.org/officeDocument/2006/relationships/tags" Target="/ppt/tags/tag8382.xml" Id="rId1" /><Relationship Type="http://schemas.openxmlformats.org/officeDocument/2006/relationships/slideLayout" Target="/ppt/slideLayouts/slideLayout41.xml" Id="R85244da588d94936" /></Relationships>
</file>

<file path=ppt/slides/_rels/slide22.xml.rels>&#65279;<?xml version="1.0" encoding="utf-8"?><Relationships xmlns="http://schemas.openxmlformats.org/package/2006/relationships"><Relationship Type="http://schemas.openxmlformats.org/officeDocument/2006/relationships/tags" Target="/ppt/tags/tag4948.xml" Id="rId1" /><Relationship Type="http://schemas.openxmlformats.org/officeDocument/2006/relationships/image" Target="/ppt/media/image52.png" Id="rId5" /><Relationship Type="http://schemas.openxmlformats.org/officeDocument/2006/relationships/image" Target="/ppt/media/image43.png" Id="rId4" /><Relationship Type="http://schemas.openxmlformats.org/officeDocument/2006/relationships/slideLayout" Target="/ppt/slideLayouts/slideLayout41.xml" Id="Rb7fead47e1f94c49" /></Relationships>
</file>

<file path=ppt/slides/_rels/slide33.xml.rels>&#65279;<?xml version="1.0" encoding="utf-8"?><Relationships xmlns="http://schemas.openxmlformats.org/package/2006/relationships"><Relationship Type="http://schemas.openxmlformats.org/officeDocument/2006/relationships/tags" Target="/ppt/tags/tag5049.xml" Id="rId1" /><Relationship Type="http://schemas.openxmlformats.org/officeDocument/2006/relationships/image" Target="/ppt/media/image54.png" Id="rId5" /><Relationship Type="http://schemas.openxmlformats.org/officeDocument/2006/relationships/image" Target="/ppt/media/image45.png" Id="rId4" /><Relationship Type="http://schemas.openxmlformats.org/officeDocument/2006/relationships/slideLayout" Target="/ppt/slideLayouts/slideLayout41.xml" Id="R0f6d1cc26dea4457" /></Relationships>
</file>

<file path=ppt/slides/_rels/slide44.xml.rels>&#65279;<?xml version="1.0" encoding="utf-8"?><Relationships xmlns="http://schemas.openxmlformats.org/package/2006/relationships"><Relationship Type="http://schemas.openxmlformats.org/officeDocument/2006/relationships/tags" Target="/ppt/tags/tag5150.xml" Id="rId1" /><Relationship Type="http://schemas.openxmlformats.org/officeDocument/2006/relationships/slideLayout" Target="/ppt/slideLayouts/slideLayout41.xml" Id="R197b56ae33d1476e" /></Relationships>
</file>

<file path=ppt/slides/_rels/slide55.xml.rels>&#65279;<?xml version="1.0" encoding="utf-8"?><Relationships xmlns="http://schemas.openxmlformats.org/package/2006/relationships"><Relationship Type="http://schemas.openxmlformats.org/officeDocument/2006/relationships/tags" Target="/ppt/tags/tag5251.xml" Id="rId1" /><Relationship Type="http://schemas.openxmlformats.org/officeDocument/2006/relationships/slideLayout" Target="/ppt/slideLayouts/slideLayout41.xml" Id="R2e4c9c0bc56a4485" /></Relationships>
</file>

<file path=ppt/slides/_rels/slide66.xml.rels>&#65279;<?xml version="1.0" encoding="utf-8"?><Relationships xmlns="http://schemas.openxmlformats.org/package/2006/relationships"><Relationship Type="http://schemas.openxmlformats.org/officeDocument/2006/relationships/tags" Target="/ppt/tags/tag5352.xml" Id="rId1" /><Relationship Type="http://schemas.openxmlformats.org/officeDocument/2006/relationships/image" Target="/ppt/media/image56.png" Id="rId5" /><Relationship Type="http://schemas.openxmlformats.org/officeDocument/2006/relationships/image" Target="/ppt/media/image47.png" Id="rId4" /><Relationship Type="http://schemas.openxmlformats.org/officeDocument/2006/relationships/slideLayout" Target="/ppt/slideLayouts/slideLayout41.xml" Id="Rac8767a99d544672" /></Relationships>
</file>

<file path=ppt/slides/_rels/slide77.xml.rels>&#65279;<?xml version="1.0" encoding="utf-8"?><Relationships xmlns="http://schemas.openxmlformats.org/package/2006/relationships"><Relationship Type="http://schemas.openxmlformats.org/officeDocument/2006/relationships/image" Target="/ppt/media/image92.svg" Id="rId13" /><Relationship Type="http://schemas.openxmlformats.org/officeDocument/2006/relationships/image" Target="/ppt/media/image148.png" Id="rId18" /><Relationship Type="http://schemas.openxmlformats.org/officeDocument/2006/relationships/tags" Target="/ppt/tags/tag5653.xml" Id="rId3" /><Relationship Type="http://schemas.openxmlformats.org/officeDocument/2006/relationships/tags" Target="/ppt/tags/tag6054.xml" Id="rId7" /><Relationship Type="http://schemas.openxmlformats.org/officeDocument/2006/relationships/image" Target="/ppt/media/image89.png" Id="rId12" /><Relationship Type="http://schemas.openxmlformats.org/officeDocument/2006/relationships/image" Target="/ppt/media/image133.svg" Id="rId17" /><Relationship Type="http://schemas.openxmlformats.org/officeDocument/2006/relationships/tags" Target="/ppt/tags/tag5555.xml" Id="rId2" /><Relationship Type="http://schemas.openxmlformats.org/officeDocument/2006/relationships/image" Target="/ppt/media/image1210.png" Id="rId16" /><Relationship Type="http://schemas.openxmlformats.org/officeDocument/2006/relationships/tags" Target="/ppt/tags/tag5456.xml" Id="rId1" /><Relationship Type="http://schemas.openxmlformats.org/officeDocument/2006/relationships/tags" Target="/ppt/tags/tag5957.xml" Id="rId6" /><Relationship Type="http://schemas.openxmlformats.org/officeDocument/2006/relationships/image" Target="/ppt/media/image74.svg" Id="rId11" /><Relationship Type="http://schemas.openxmlformats.org/officeDocument/2006/relationships/tags" Target="/ppt/tags/tag5858.xml" Id="rId5" /><Relationship Type="http://schemas.openxmlformats.org/officeDocument/2006/relationships/image" Target="/ppt/media/image115.svg" Id="rId15" /><Relationship Type="http://schemas.openxmlformats.org/officeDocument/2006/relationships/image" Target="/ppt/media/image611.png" Id="rId10" /><Relationship Type="http://schemas.openxmlformats.org/officeDocument/2006/relationships/image" Target="/ppt/media/image156.svg" Id="rId19" /><Relationship Type="http://schemas.openxmlformats.org/officeDocument/2006/relationships/tags" Target="/ppt/tags/tag5759.xml" Id="rId4" /><Relationship Type="http://schemas.openxmlformats.org/officeDocument/2006/relationships/image" Target="/ppt/media/image1012.png" Id="rId14" /><Relationship Type="http://schemas.openxmlformats.org/officeDocument/2006/relationships/slideLayout" Target="/ppt/slideLayouts/slideLayout41.xml" Id="R10bf69b93a8249bf" /></Relationships>
</file>

<file path=ppt/slides/_rels/slide88.xml.rels>&#65279;<?xml version="1.0" encoding="utf-8"?><Relationships xmlns="http://schemas.openxmlformats.org/package/2006/relationships"><Relationship Type="http://schemas.openxmlformats.org/officeDocument/2006/relationships/image" Target="/ppt/media/image1613.png" Id="rId8" /><Relationship Type="http://schemas.openxmlformats.org/officeDocument/2006/relationships/tags" Target="/ppt/tags/tag6360.xml" Id="rId3" /><Relationship Type="http://schemas.openxmlformats.org/officeDocument/2006/relationships/tags" Target="/ppt/tags/tag6261.xml" Id="rId2" /><Relationship Type="http://schemas.openxmlformats.org/officeDocument/2006/relationships/tags" Target="/ppt/tags/tag6162.xml" Id="rId1" /><Relationship Type="http://schemas.openxmlformats.org/officeDocument/2006/relationships/tags" Target="/ppt/tags/tag6563.xml" Id="rId5" /><Relationship Type="http://schemas.openxmlformats.org/officeDocument/2006/relationships/tags" Target="/ppt/tags/tag6464.xml" Id="rId4" /><Relationship Type="http://schemas.openxmlformats.org/officeDocument/2006/relationships/image" Target="/ppt/media/image177.svg" Id="rId9" /><Relationship Type="http://schemas.openxmlformats.org/officeDocument/2006/relationships/slideLayout" Target="/ppt/slideLayouts/slideLayout41.xml" Id="R89747260351d409d" /></Relationships>
</file>

<file path=ppt/slides/_rels/slide99.xml.rels>&#65279;<?xml version="1.0" encoding="utf-8"?><Relationships xmlns="http://schemas.openxmlformats.org/package/2006/relationships"><Relationship Type="http://schemas.openxmlformats.org/officeDocument/2006/relationships/image" Target="/ppt/media/image1814.png" Id="rId8" /><Relationship Type="http://schemas.openxmlformats.org/officeDocument/2006/relationships/tags" Target="/ppt/tags/tag6865.xml" Id="rId3" /><Relationship Type="http://schemas.openxmlformats.org/officeDocument/2006/relationships/tags" Target="/ppt/tags/tag6766.xml" Id="rId2" /><Relationship Type="http://schemas.openxmlformats.org/officeDocument/2006/relationships/tags" Target="/ppt/tags/tag6667.xml" Id="rId1" /><Relationship Type="http://schemas.openxmlformats.org/officeDocument/2006/relationships/tags" Target="/ppt/tags/tag7068.xml" Id="rId5" /><Relationship Type="http://schemas.openxmlformats.org/officeDocument/2006/relationships/tags" Target="/ppt/tags/tag6969.xml" Id="rId4" /><Relationship Type="http://schemas.openxmlformats.org/officeDocument/2006/relationships/image" Target="/ppt/media/image198.svg" Id="rId9" /><Relationship Type="http://schemas.openxmlformats.org/officeDocument/2006/relationships/slideLayout" Target="/ppt/slideLayouts/slideLayout41.xml" Id="R44e4cbc03da84281" /></Relationships>
</file>

<file path=ppt/slides/slide1010.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35238A-C2BB-113E-211E-72F8825C2715}"/>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CBD74108-B49E-DAE1-2E14-08C40AB835B6}"/>
              </a:ext>
            </a:extLst>
          </p:cNvPr>
          <p:cNvSpPr>
            <a:spLocks noGrp="1"/>
          </p:cNvSpPr>
          <p:nvPr>
            <p:ph type="title"/>
          </p:nvPr>
        </p:nvSpPr>
        <p:spPr/>
        <p:txBody>
          <a:bodyPr/>
          <a:lstStyle/>
          <a:p>
            <a:r>
              <a:rPr lang="en-US" dirty="0"/>
              <a:t>Enter Title Here</a:t>
            </a:r>
          </a:p>
        </p:txBody>
      </p:sp>
      <p:sp>
        <p:nvSpPr>
          <p:cNvPr id="4" name="Content Placeholder 3">
            <a:extLst>
              <a:ext uri="{FF2B5EF4-FFF2-40B4-BE49-F238E27FC236}">
                <a16:creationId xmlns:a16="http://schemas.microsoft.com/office/drawing/2014/main" id="{0DE83D41-F4F0-5731-E7BF-59596183B2D7}"/>
              </a:ext>
            </a:extLst>
          </p:cNvPr>
          <p:cNvSpPr>
            <a:spLocks noGrp="1"/>
          </p:cNvSpPr>
          <p:nvPr>
            <p:ph sz="quarter" idx="19"/>
          </p:nvPr>
        </p:nvSpPr>
        <p:spPr/>
        <p:txBody>
          <a:bodyPr/>
          <a:lstStyle/>
          <a:p>
            <a:endParaRPr lang="en-US"/>
          </a:p>
        </p:txBody>
      </p:sp>
      <p:sp>
        <p:nvSpPr>
          <p:cNvPr id="11" name="Rectangle 10">
            <a:extLst>
              <a:ext uri="{FF2B5EF4-FFF2-40B4-BE49-F238E27FC236}">
                <a16:creationId xmlns:a16="http://schemas.microsoft.com/office/drawing/2014/main" id="{A624DC71-7526-1E9B-3FAE-062A5942922B}"/>
              </a:ext>
            </a:extLst>
          </p:cNvPr>
          <p:cNvSpPr/>
          <p:nvPr/>
        </p:nvSpPr>
        <p:spPr>
          <a:xfrm>
            <a:off x="961132" y="1756227"/>
            <a:ext cx="3306068" cy="435428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B1717B1B-C29C-79FF-A9DA-D0ACADECE94E}"/>
              </a:ext>
            </a:extLst>
          </p:cNvPr>
          <p:cNvSpPr txBox="1"/>
          <p:nvPr/>
        </p:nvSpPr>
        <p:spPr>
          <a:xfrm>
            <a:off x="1068394" y="3991426"/>
            <a:ext cx="3091544" cy="1997919"/>
          </a:xfrm>
          <a:prstGeom prst="rect">
            <a:avLst/>
          </a:prstGeom>
          <a:noFill/>
        </p:spPr>
        <p:txBody>
          <a:bodyPr wrap="square">
            <a:spAutoFit/>
          </a:bodyPr>
          <a:lstStyle/>
          <a:p>
            <a:pPr algn="ct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13" name="TextBox 12">
            <a:extLst>
              <a:ext uri="{FF2B5EF4-FFF2-40B4-BE49-F238E27FC236}">
                <a16:creationId xmlns:a16="http://schemas.microsoft.com/office/drawing/2014/main" id="{1852CFF8-117A-697C-64EC-8CF4B09698EE}"/>
              </a:ext>
            </a:extLst>
          </p:cNvPr>
          <p:cNvSpPr txBox="1"/>
          <p:nvPr/>
        </p:nvSpPr>
        <p:spPr>
          <a:xfrm>
            <a:off x="1068394" y="1807227"/>
            <a:ext cx="3091544" cy="506292"/>
          </a:xfrm>
          <a:prstGeom prst="rect">
            <a:avLst/>
          </a:prstGeom>
          <a:noFill/>
        </p:spPr>
        <p:txBody>
          <a:bodyPr wrap="square">
            <a:spAutoFit/>
          </a:bodyPr>
          <a:lstStyle/>
          <a:p>
            <a:pPr algn="ctr">
              <a:lnSpc>
                <a:spcPct val="150000"/>
              </a:lnSpc>
            </a:pPr>
            <a:r>
              <a:rPr kumimoji="0" lang="en-US" sz="2000" b="1" i="0" u="none" strike="noStrike" kern="1200" cap="none" spc="0" normalizeH="0" baseline="0" noProof="0" dirty="0">
                <a:ln>
                  <a:noFill/>
                </a:ln>
                <a:solidFill>
                  <a:schemeClr val="bg2"/>
                </a:solidFill>
                <a:effectLst/>
                <a:uLnTx/>
                <a:uFillTx/>
                <a:latin typeface="+mj-lt"/>
                <a:ea typeface="+mn-ea"/>
                <a:cs typeface="+mn-cs"/>
              </a:rPr>
              <a:t>Lorem Ipsum:</a:t>
            </a:r>
          </a:p>
        </p:txBody>
      </p:sp>
      <p:cxnSp>
        <p:nvCxnSpPr>
          <p:cNvPr id="14" name="Straight Connector 13">
            <a:extLst>
              <a:ext uri="{FF2B5EF4-FFF2-40B4-BE49-F238E27FC236}">
                <a16:creationId xmlns:a16="http://schemas.microsoft.com/office/drawing/2014/main" id="{A06BE31B-54CC-54BC-B4FE-A1734D9DEFC9}"/>
              </a:ext>
            </a:extLst>
          </p:cNvPr>
          <p:cNvCxnSpPr>
            <a:cxnSpLocks/>
          </p:cNvCxnSpPr>
          <p:nvPr/>
        </p:nvCxnSpPr>
        <p:spPr>
          <a:xfrm>
            <a:off x="894871" y="2438400"/>
            <a:ext cx="3433763"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E848E084-8E9B-CAAB-35CA-E78710FF6E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27208" y="2633271"/>
            <a:ext cx="1373915" cy="1373915"/>
          </a:xfrm>
          <a:prstGeom prst="rect">
            <a:avLst/>
          </a:prstGeom>
        </p:spPr>
      </p:pic>
      <p:sp>
        <p:nvSpPr>
          <p:cNvPr id="20" name="Rectangle 19">
            <a:extLst>
              <a:ext uri="{FF2B5EF4-FFF2-40B4-BE49-F238E27FC236}">
                <a16:creationId xmlns:a16="http://schemas.microsoft.com/office/drawing/2014/main" id="{0EBBC2D7-CE05-C160-58B1-379747AD6781}"/>
              </a:ext>
            </a:extLst>
          </p:cNvPr>
          <p:cNvSpPr/>
          <p:nvPr/>
        </p:nvSpPr>
        <p:spPr>
          <a:xfrm>
            <a:off x="4442962" y="1756227"/>
            <a:ext cx="3306068" cy="435428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0E6AD2AE-E0B4-6BC9-F6D0-57F425488E33}"/>
              </a:ext>
            </a:extLst>
          </p:cNvPr>
          <p:cNvSpPr txBox="1"/>
          <p:nvPr/>
        </p:nvSpPr>
        <p:spPr>
          <a:xfrm>
            <a:off x="4550224" y="3991426"/>
            <a:ext cx="3091544" cy="1997919"/>
          </a:xfrm>
          <a:prstGeom prst="rect">
            <a:avLst/>
          </a:prstGeom>
          <a:noFill/>
        </p:spPr>
        <p:txBody>
          <a:bodyPr wrap="square">
            <a:spAutoFit/>
          </a:bodyPr>
          <a:lstStyle/>
          <a:p>
            <a:pPr algn="ct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22" name="TextBox 21">
            <a:extLst>
              <a:ext uri="{FF2B5EF4-FFF2-40B4-BE49-F238E27FC236}">
                <a16:creationId xmlns:a16="http://schemas.microsoft.com/office/drawing/2014/main" id="{705DC8F1-D93B-124A-69B9-E8C9D5CB7162}"/>
              </a:ext>
            </a:extLst>
          </p:cNvPr>
          <p:cNvSpPr txBox="1"/>
          <p:nvPr/>
        </p:nvSpPr>
        <p:spPr>
          <a:xfrm>
            <a:off x="4550224" y="1807227"/>
            <a:ext cx="3091544" cy="506292"/>
          </a:xfrm>
          <a:prstGeom prst="rect">
            <a:avLst/>
          </a:prstGeom>
          <a:noFill/>
        </p:spPr>
        <p:txBody>
          <a:bodyPr wrap="square">
            <a:spAutoFit/>
          </a:bodyPr>
          <a:lstStyle/>
          <a:p>
            <a:pPr algn="ctr">
              <a:lnSpc>
                <a:spcPct val="150000"/>
              </a:lnSpc>
            </a:pPr>
            <a:r>
              <a:rPr kumimoji="0" lang="en-US" sz="2000" b="1" i="0" u="none" strike="noStrike" kern="1200" cap="none" spc="0" normalizeH="0" baseline="0" noProof="0" dirty="0">
                <a:ln>
                  <a:noFill/>
                </a:ln>
                <a:solidFill>
                  <a:schemeClr val="bg2"/>
                </a:solidFill>
                <a:effectLst/>
                <a:uLnTx/>
                <a:uFillTx/>
                <a:latin typeface="+mj-lt"/>
                <a:ea typeface="+mn-ea"/>
                <a:cs typeface="+mn-cs"/>
              </a:rPr>
              <a:t>Lorem Ipsum:</a:t>
            </a:r>
          </a:p>
        </p:txBody>
      </p:sp>
      <p:cxnSp>
        <p:nvCxnSpPr>
          <p:cNvPr id="23" name="Straight Connector 22">
            <a:extLst>
              <a:ext uri="{FF2B5EF4-FFF2-40B4-BE49-F238E27FC236}">
                <a16:creationId xmlns:a16="http://schemas.microsoft.com/office/drawing/2014/main" id="{D2A53E27-0634-17C1-063A-B0153DE92941}"/>
              </a:ext>
            </a:extLst>
          </p:cNvPr>
          <p:cNvCxnSpPr>
            <a:cxnSpLocks/>
          </p:cNvCxnSpPr>
          <p:nvPr/>
        </p:nvCxnSpPr>
        <p:spPr>
          <a:xfrm>
            <a:off x="4362450" y="2438400"/>
            <a:ext cx="3433763"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4D798106-DF04-D2F0-414E-049992C7FE5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409038" y="2633271"/>
            <a:ext cx="1373915" cy="1373915"/>
          </a:xfrm>
          <a:prstGeom prst="rect">
            <a:avLst/>
          </a:prstGeom>
        </p:spPr>
      </p:pic>
      <p:sp>
        <p:nvSpPr>
          <p:cNvPr id="26" name="Rectangle 25">
            <a:extLst>
              <a:ext uri="{FF2B5EF4-FFF2-40B4-BE49-F238E27FC236}">
                <a16:creationId xmlns:a16="http://schemas.microsoft.com/office/drawing/2014/main" id="{36666C75-73F8-5DFA-55B2-28AE822184B4}"/>
              </a:ext>
            </a:extLst>
          </p:cNvPr>
          <p:cNvSpPr/>
          <p:nvPr/>
        </p:nvSpPr>
        <p:spPr>
          <a:xfrm>
            <a:off x="7924792" y="1756227"/>
            <a:ext cx="3306068" cy="435428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4D275663-6E89-501E-FE93-11D81AB41801}"/>
              </a:ext>
            </a:extLst>
          </p:cNvPr>
          <p:cNvSpPr txBox="1"/>
          <p:nvPr/>
        </p:nvSpPr>
        <p:spPr>
          <a:xfrm>
            <a:off x="8032054" y="3991426"/>
            <a:ext cx="3091544" cy="1997919"/>
          </a:xfrm>
          <a:prstGeom prst="rect">
            <a:avLst/>
          </a:prstGeom>
          <a:noFill/>
        </p:spPr>
        <p:txBody>
          <a:bodyPr wrap="square">
            <a:spAutoFit/>
          </a:bodyPr>
          <a:lstStyle/>
          <a:p>
            <a:pPr algn="ct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28" name="TextBox 27">
            <a:extLst>
              <a:ext uri="{FF2B5EF4-FFF2-40B4-BE49-F238E27FC236}">
                <a16:creationId xmlns:a16="http://schemas.microsoft.com/office/drawing/2014/main" id="{2B2F1488-783A-DE26-22A8-23527E2A34B5}"/>
              </a:ext>
            </a:extLst>
          </p:cNvPr>
          <p:cNvSpPr txBox="1"/>
          <p:nvPr/>
        </p:nvSpPr>
        <p:spPr>
          <a:xfrm>
            <a:off x="8032054" y="1807227"/>
            <a:ext cx="3091544" cy="506292"/>
          </a:xfrm>
          <a:prstGeom prst="rect">
            <a:avLst/>
          </a:prstGeom>
          <a:noFill/>
        </p:spPr>
        <p:txBody>
          <a:bodyPr wrap="square">
            <a:spAutoFit/>
          </a:bodyPr>
          <a:lstStyle/>
          <a:p>
            <a:pPr algn="ctr">
              <a:lnSpc>
                <a:spcPct val="150000"/>
              </a:lnSpc>
            </a:pPr>
            <a:r>
              <a:rPr kumimoji="0" lang="en-US" sz="2000" b="1" i="0" u="none" strike="noStrike" kern="1200" cap="none" spc="0" normalizeH="0" baseline="0" noProof="0" dirty="0">
                <a:ln>
                  <a:noFill/>
                </a:ln>
                <a:solidFill>
                  <a:schemeClr val="bg2"/>
                </a:solidFill>
                <a:effectLst/>
                <a:uLnTx/>
                <a:uFillTx/>
                <a:latin typeface="+mj-lt"/>
                <a:ea typeface="+mn-ea"/>
                <a:cs typeface="+mn-cs"/>
              </a:rPr>
              <a:t>Lorem Ipsum:</a:t>
            </a:r>
          </a:p>
        </p:txBody>
      </p:sp>
      <p:cxnSp>
        <p:nvCxnSpPr>
          <p:cNvPr id="29" name="Straight Connector 28">
            <a:extLst>
              <a:ext uri="{FF2B5EF4-FFF2-40B4-BE49-F238E27FC236}">
                <a16:creationId xmlns:a16="http://schemas.microsoft.com/office/drawing/2014/main" id="{E8258DFD-3BB4-0F70-803E-883255907969}"/>
              </a:ext>
            </a:extLst>
          </p:cNvPr>
          <p:cNvCxnSpPr>
            <a:cxnSpLocks/>
          </p:cNvCxnSpPr>
          <p:nvPr/>
        </p:nvCxnSpPr>
        <p:spPr>
          <a:xfrm>
            <a:off x="7858531" y="2438400"/>
            <a:ext cx="3433763"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EF28F9F2-A9BD-299E-91DD-422E0B738F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890868" y="2633271"/>
            <a:ext cx="1373915" cy="1373915"/>
          </a:xfrm>
          <a:prstGeom prst="rect">
            <a:avLst/>
          </a:prstGeom>
        </p:spPr>
      </p:pic>
    </p:spTree>
    <p:extLst>
      <p:ext uri="{BB962C8B-B14F-4D97-AF65-F5344CB8AC3E}">
        <p14:creationId xmlns:p14="http://schemas.microsoft.com/office/powerpoint/2010/main" val="2366181168"/>
      </p:ext>
    </p:extLst>
  </p:cSld>
  <p:clrMapOvr>
    <a:masterClrMapping/>
  </p:clrMapOvr>
</p:sld>
</file>

<file path=ppt/slides/slide11.xml><?xml version="1.0" encoding="utf-8"?>
<p:sld xmlns:a16="http://schemas.microsoft.com/office/drawing/2014/main" xmlns:a14="http://schemas.microsoft.com/office/drawing/2010/main" xmlns:asvg="http://schemas.microsoft.com/office/drawing/2016/SVG/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35238A-C2BB-113E-211E-72F8825C2715}"/>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CBD74108-B49E-DAE1-2E14-08C40AB835B6}"/>
              </a:ext>
            </a:extLst>
          </p:cNvPr>
          <p:cNvSpPr>
            <a:spLocks noGrp="1"/>
          </p:cNvSpPr>
          <p:nvPr>
            <p:ph type="title"/>
          </p:nvPr>
        </p:nvSpPr>
        <p:spPr/>
        <p:txBody>
          <a:bodyPr/>
          <a:lstStyle/>
          <a:p>
            <a:r>
              <a:rPr lang="en-US" dirty="0"/>
              <a:t>Enter Title Here</a:t>
            </a:r>
          </a:p>
        </p:txBody>
      </p:sp>
      <p:sp>
        <p:nvSpPr>
          <p:cNvPr id="4" name="Content Placeholder 3">
            <a:extLst>
              <a:ext uri="{FF2B5EF4-FFF2-40B4-BE49-F238E27FC236}">
                <a16:creationId xmlns:a16="http://schemas.microsoft.com/office/drawing/2014/main" id="{FFD52466-D7AF-D4AF-3B0C-E3B206FBF4D2}"/>
              </a:ext>
            </a:extLst>
          </p:cNvPr>
          <p:cNvSpPr>
            <a:spLocks noGrp="1"/>
          </p:cNvSpPr>
          <p:nvPr>
            <p:ph sz="quarter" idx="19"/>
          </p:nvPr>
        </p:nvSpPr>
        <p:spPr/>
        <p:txBody>
          <a:bodyPr/>
          <a:lstStyle/>
          <a:p>
            <a:endParaRPr lang="en-US"/>
          </a:p>
        </p:txBody>
      </p:sp>
      <p:sp>
        <p:nvSpPr>
          <p:cNvPr id="7" name="Rectangle: Rounded Corners 6">
            <a:extLst>
              <a:ext uri="{FF2B5EF4-FFF2-40B4-BE49-F238E27FC236}">
                <a16:creationId xmlns:a16="http://schemas.microsoft.com/office/drawing/2014/main" id="{B9ED090C-AFA5-444D-EBAF-8ECD0DA1687B}"/>
              </a:ext>
            </a:extLst>
          </p:cNvPr>
          <p:cNvSpPr>
            <a:spLocks/>
          </p:cNvSpPr>
          <p:nvPr/>
        </p:nvSpPr>
        <p:spPr>
          <a:xfrm>
            <a:off x="553034" y="2158209"/>
            <a:ext cx="2667179" cy="3867125"/>
          </a:xfrm>
          <a:prstGeom prst="roundRect">
            <a:avLst>
              <a:gd name="adj" fmla="val 15860"/>
            </a:avLst>
          </a:prstGeom>
          <a:ln w="25400">
            <a:solidFill>
              <a:schemeClr val="accent1"/>
            </a:solidFill>
            <a:miter lim="400000"/>
          </a:ln>
        </p:spPr>
        <p:txBody>
          <a:bodyPr lIns="0" tIns="0" rIns="0" bIns="0" anchor="ctr"/>
          <a:lstStyle/>
          <a:p>
            <a:endParaRPr lang="en-US" sz="1000" kern="0" dirty="0">
              <a:solidFill>
                <a:schemeClr val="bg2"/>
              </a:solidFill>
              <a:latin typeface="+mj-lt"/>
            </a:endParaRPr>
          </a:p>
        </p:txBody>
      </p:sp>
      <p:sp>
        <p:nvSpPr>
          <p:cNvPr id="8" name="TextBox 7">
            <a:extLst>
              <a:ext uri="{FF2B5EF4-FFF2-40B4-BE49-F238E27FC236}">
                <a16:creationId xmlns:a16="http://schemas.microsoft.com/office/drawing/2014/main" id="{656A3243-EFC8-245D-4288-84D60AFF82F2}"/>
              </a:ext>
            </a:extLst>
          </p:cNvPr>
          <p:cNvSpPr txBox="1">
            <a:spLocks/>
          </p:cNvSpPr>
          <p:nvPr/>
        </p:nvSpPr>
        <p:spPr>
          <a:xfrm>
            <a:off x="634924" y="3220220"/>
            <a:ext cx="2503398" cy="2492990"/>
          </a:xfrm>
          <a:prstGeom prst="rect">
            <a:avLst/>
          </a:prstGeom>
          <a:noFill/>
        </p:spPr>
        <p:txBody>
          <a:bodyPr vert="horz"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Nullam sed nisi fringilla, faucibus risus quis, tempus metus. </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dirty="0">
              <a:solidFill>
                <a:schemeClr val="bg2"/>
              </a:solidFill>
              <a:latin typeface="+mj-lt"/>
            </a:endParaRPr>
          </a:p>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Nullam sed nisi fringilla, faucibus risus quis. Nullam sed nisi fringilla, faucibus risus quis, tempus.</a:t>
            </a:r>
          </a:p>
        </p:txBody>
      </p:sp>
      <p:sp>
        <p:nvSpPr>
          <p:cNvPr id="11" name="TextBox 10">
            <a:extLst>
              <a:ext uri="{FF2B5EF4-FFF2-40B4-BE49-F238E27FC236}">
                <a16:creationId xmlns:a16="http://schemas.microsoft.com/office/drawing/2014/main" id="{EEC4266C-2F83-AF16-0B59-611667C462BA}"/>
              </a:ext>
            </a:extLst>
          </p:cNvPr>
          <p:cNvSpPr txBox="1">
            <a:spLocks/>
          </p:cNvSpPr>
          <p:nvPr/>
        </p:nvSpPr>
        <p:spPr>
          <a:xfrm>
            <a:off x="716815" y="2788034"/>
            <a:ext cx="233961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dirty="0">
                <a:solidFill>
                  <a:schemeClr val="bg2"/>
                </a:solidFill>
                <a:latin typeface="+mj-lt"/>
              </a:rPr>
              <a:t>Lorem Ipsum</a:t>
            </a:r>
            <a:endParaRPr kumimoji="0" lang="en-US" sz="1400" b="0" i="0" u="none" strike="noStrike" kern="1200" cap="none" spc="0" normalizeH="0" baseline="0" noProof="0" dirty="0">
              <a:ln>
                <a:noFill/>
              </a:ln>
              <a:solidFill>
                <a:schemeClr val="bg2"/>
              </a:solidFill>
              <a:effectLst/>
              <a:uLnTx/>
              <a:uFillTx/>
              <a:latin typeface="+mj-lt"/>
              <a:ea typeface="+mn-ea"/>
              <a:cs typeface="+mn-cs"/>
            </a:endParaRPr>
          </a:p>
        </p:txBody>
      </p:sp>
      <p:grpSp>
        <p:nvGrpSpPr>
          <p:cNvPr id="15" name="Group 14">
            <a:extLst>
              <a:ext uri="{FF2B5EF4-FFF2-40B4-BE49-F238E27FC236}">
                <a16:creationId xmlns:a16="http://schemas.microsoft.com/office/drawing/2014/main" id="{9B0C699B-D6A5-6A92-F96F-14B19252DE04}"/>
              </a:ext>
            </a:extLst>
          </p:cNvPr>
          <p:cNvGrpSpPr/>
          <p:nvPr/>
        </p:nvGrpSpPr>
        <p:grpSpPr>
          <a:xfrm>
            <a:off x="1378167" y="1600929"/>
            <a:ext cx="1016912" cy="1016912"/>
            <a:chOff x="554732" y="1978237"/>
            <a:chExt cx="862130" cy="862130"/>
          </a:xfrm>
        </p:grpSpPr>
        <p:sp>
          <p:nvSpPr>
            <p:cNvPr id="13" name="Oval 12">
              <a:extLst>
                <a:ext uri="{FF2B5EF4-FFF2-40B4-BE49-F238E27FC236}">
                  <a16:creationId xmlns:a16="http://schemas.microsoft.com/office/drawing/2014/main" id="{1769872D-A212-92F5-32A7-80B763DC6532}"/>
                </a:ext>
              </a:extLst>
            </p:cNvPr>
            <p:cNvSpPr>
              <a:spLocks/>
            </p:cNvSpPr>
            <p:nvPr/>
          </p:nvSpPr>
          <p:spPr>
            <a:xfrm>
              <a:off x="554732" y="1978237"/>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14" name="Graphic 13">
              <a:extLst>
                <a:ext uri="{FF2B5EF4-FFF2-40B4-BE49-F238E27FC236}">
                  <a16:creationId xmlns:a16="http://schemas.microsoft.com/office/drawing/2014/main" id="{769829A3-E0BA-8BA3-5FEE-E8F3201676EE}"/>
                </a:ext>
              </a:extLst>
            </p:cNvPr>
            <p:cNvPicPr>
              <a:picLocks/>
            </p:cNvPicPr>
            <p:nvPr>
              <p:custDataLst>
                <p:tags r:id="rId4"/>
              </p:custData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5007" y="2188512"/>
              <a:ext cx="441581" cy="441581"/>
            </a:xfrm>
            <a:prstGeom prst="rect">
              <a:avLst/>
            </a:prstGeom>
          </p:spPr>
        </p:pic>
      </p:grpSp>
      <p:sp>
        <p:nvSpPr>
          <p:cNvPr id="30" name="Rectangle: Rounded Corners 29">
            <a:extLst>
              <a:ext uri="{FF2B5EF4-FFF2-40B4-BE49-F238E27FC236}">
                <a16:creationId xmlns:a16="http://schemas.microsoft.com/office/drawing/2014/main" id="{913041F1-0AC6-6F29-CBED-83B8EE1D543B}"/>
              </a:ext>
            </a:extLst>
          </p:cNvPr>
          <p:cNvSpPr>
            <a:spLocks/>
          </p:cNvSpPr>
          <p:nvPr/>
        </p:nvSpPr>
        <p:spPr>
          <a:xfrm>
            <a:off x="3358716" y="2158209"/>
            <a:ext cx="2667179" cy="3867125"/>
          </a:xfrm>
          <a:prstGeom prst="roundRect">
            <a:avLst>
              <a:gd name="adj" fmla="val 15860"/>
            </a:avLst>
          </a:prstGeom>
          <a:ln w="25400">
            <a:solidFill>
              <a:schemeClr val="accent1"/>
            </a:solidFill>
            <a:miter lim="400000"/>
          </a:ln>
        </p:spPr>
        <p:txBody>
          <a:bodyPr lIns="0" tIns="0" rIns="0" bIns="0" anchor="ctr"/>
          <a:lstStyle/>
          <a:p>
            <a:endParaRPr lang="en-US" sz="1000" kern="0" dirty="0">
              <a:solidFill>
                <a:schemeClr val="bg2"/>
              </a:solidFill>
              <a:latin typeface="+mj-lt"/>
            </a:endParaRPr>
          </a:p>
        </p:txBody>
      </p:sp>
      <p:sp>
        <p:nvSpPr>
          <p:cNvPr id="31" name="TextBox 30">
            <a:extLst>
              <a:ext uri="{FF2B5EF4-FFF2-40B4-BE49-F238E27FC236}">
                <a16:creationId xmlns:a16="http://schemas.microsoft.com/office/drawing/2014/main" id="{0F8854E6-F39E-6B07-1C91-55DD0FF16F24}"/>
              </a:ext>
            </a:extLst>
          </p:cNvPr>
          <p:cNvSpPr txBox="1">
            <a:spLocks/>
          </p:cNvSpPr>
          <p:nvPr/>
        </p:nvSpPr>
        <p:spPr>
          <a:xfrm>
            <a:off x="3440606" y="3220220"/>
            <a:ext cx="2503398" cy="2492990"/>
          </a:xfrm>
          <a:prstGeom prst="rect">
            <a:avLst/>
          </a:prstGeom>
          <a:noFill/>
        </p:spPr>
        <p:txBody>
          <a:bodyPr vert="horz"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Nullam sed nisi fringilla, faucibus risus quis, tempus metus. </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dirty="0">
              <a:solidFill>
                <a:schemeClr val="bg2"/>
              </a:solidFill>
              <a:latin typeface="+mj-lt"/>
            </a:endParaRPr>
          </a:p>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Nullam sed nisi fringilla, faucibus risus quis. Nullam sed nisi fringilla, faucibus risus quis, tempus.</a:t>
            </a:r>
          </a:p>
        </p:txBody>
      </p:sp>
      <p:sp>
        <p:nvSpPr>
          <p:cNvPr id="32" name="TextBox 31">
            <a:extLst>
              <a:ext uri="{FF2B5EF4-FFF2-40B4-BE49-F238E27FC236}">
                <a16:creationId xmlns:a16="http://schemas.microsoft.com/office/drawing/2014/main" id="{A3DD4468-CF1E-893C-3ED7-5B2A34C96CB0}"/>
              </a:ext>
            </a:extLst>
          </p:cNvPr>
          <p:cNvSpPr txBox="1">
            <a:spLocks/>
          </p:cNvSpPr>
          <p:nvPr/>
        </p:nvSpPr>
        <p:spPr>
          <a:xfrm>
            <a:off x="3522497" y="2788034"/>
            <a:ext cx="233961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dirty="0">
                <a:solidFill>
                  <a:schemeClr val="bg2"/>
                </a:solidFill>
                <a:latin typeface="+mj-lt"/>
              </a:rPr>
              <a:t>Lorem Ipsum</a:t>
            </a:r>
            <a:endParaRPr kumimoji="0" lang="en-US" sz="1400" b="0" i="0" u="none" strike="noStrike" kern="1200" cap="none" spc="0" normalizeH="0" baseline="0" noProof="0" dirty="0">
              <a:ln>
                <a:noFill/>
              </a:ln>
              <a:solidFill>
                <a:schemeClr val="bg2"/>
              </a:solidFill>
              <a:effectLst/>
              <a:uLnTx/>
              <a:uFillTx/>
              <a:latin typeface="+mj-lt"/>
              <a:ea typeface="+mn-ea"/>
              <a:cs typeface="+mn-cs"/>
            </a:endParaRPr>
          </a:p>
        </p:txBody>
      </p:sp>
      <p:grpSp>
        <p:nvGrpSpPr>
          <p:cNvPr id="33" name="Group 32">
            <a:extLst>
              <a:ext uri="{FF2B5EF4-FFF2-40B4-BE49-F238E27FC236}">
                <a16:creationId xmlns:a16="http://schemas.microsoft.com/office/drawing/2014/main" id="{A3635653-55B3-EE8A-A39C-410565637196}"/>
              </a:ext>
            </a:extLst>
          </p:cNvPr>
          <p:cNvGrpSpPr/>
          <p:nvPr/>
        </p:nvGrpSpPr>
        <p:grpSpPr>
          <a:xfrm>
            <a:off x="4183849" y="1600929"/>
            <a:ext cx="1016912" cy="1016912"/>
            <a:chOff x="554732" y="1978237"/>
            <a:chExt cx="862130" cy="862130"/>
          </a:xfrm>
        </p:grpSpPr>
        <p:sp>
          <p:nvSpPr>
            <p:cNvPr id="37" name="Oval 36">
              <a:extLst>
                <a:ext uri="{FF2B5EF4-FFF2-40B4-BE49-F238E27FC236}">
                  <a16:creationId xmlns:a16="http://schemas.microsoft.com/office/drawing/2014/main" id="{502B4A8F-A718-B5E0-A734-043793BBD535}"/>
                </a:ext>
              </a:extLst>
            </p:cNvPr>
            <p:cNvSpPr>
              <a:spLocks/>
            </p:cNvSpPr>
            <p:nvPr/>
          </p:nvSpPr>
          <p:spPr>
            <a:xfrm>
              <a:off x="554732" y="1978237"/>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38" name="Graphic 37">
              <a:extLst>
                <a:ext uri="{FF2B5EF4-FFF2-40B4-BE49-F238E27FC236}">
                  <a16:creationId xmlns:a16="http://schemas.microsoft.com/office/drawing/2014/main" id="{1649DC04-555C-D8CC-BB26-179F312412B4}"/>
                </a:ext>
              </a:extLst>
            </p:cNvPr>
            <p:cNvPicPr>
              <a:picLocks/>
            </p:cNvPicPr>
            <p:nvPr>
              <p:custDataLst>
                <p:tags r:id="rId3"/>
              </p:custData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5007" y="2188512"/>
              <a:ext cx="441581" cy="441581"/>
            </a:xfrm>
            <a:prstGeom prst="rect">
              <a:avLst/>
            </a:prstGeom>
          </p:spPr>
        </p:pic>
      </p:grpSp>
      <p:sp>
        <p:nvSpPr>
          <p:cNvPr id="40" name="Rectangle: Rounded Corners 39">
            <a:extLst>
              <a:ext uri="{FF2B5EF4-FFF2-40B4-BE49-F238E27FC236}">
                <a16:creationId xmlns:a16="http://schemas.microsoft.com/office/drawing/2014/main" id="{4608263E-C5CA-4B51-9528-F8A22F329CB8}"/>
              </a:ext>
            </a:extLst>
          </p:cNvPr>
          <p:cNvSpPr>
            <a:spLocks/>
          </p:cNvSpPr>
          <p:nvPr/>
        </p:nvSpPr>
        <p:spPr>
          <a:xfrm>
            <a:off x="6164398" y="2158209"/>
            <a:ext cx="2667179" cy="3867125"/>
          </a:xfrm>
          <a:prstGeom prst="roundRect">
            <a:avLst>
              <a:gd name="adj" fmla="val 15860"/>
            </a:avLst>
          </a:prstGeom>
          <a:ln w="25400">
            <a:solidFill>
              <a:schemeClr val="accent1"/>
            </a:solidFill>
            <a:miter lim="400000"/>
          </a:ln>
        </p:spPr>
        <p:txBody>
          <a:bodyPr lIns="0" tIns="0" rIns="0" bIns="0" anchor="ctr"/>
          <a:lstStyle/>
          <a:p>
            <a:endParaRPr lang="en-US" sz="1000" kern="0" dirty="0">
              <a:solidFill>
                <a:schemeClr val="bg2"/>
              </a:solidFill>
              <a:latin typeface="+mj-lt"/>
            </a:endParaRPr>
          </a:p>
        </p:txBody>
      </p:sp>
      <p:sp>
        <p:nvSpPr>
          <p:cNvPr id="41" name="TextBox 40">
            <a:extLst>
              <a:ext uri="{FF2B5EF4-FFF2-40B4-BE49-F238E27FC236}">
                <a16:creationId xmlns:a16="http://schemas.microsoft.com/office/drawing/2014/main" id="{9FFB1EFD-66B6-6A55-862B-3556FEB20E70}"/>
              </a:ext>
            </a:extLst>
          </p:cNvPr>
          <p:cNvSpPr txBox="1">
            <a:spLocks/>
          </p:cNvSpPr>
          <p:nvPr/>
        </p:nvSpPr>
        <p:spPr>
          <a:xfrm>
            <a:off x="6246288" y="3220220"/>
            <a:ext cx="2503398" cy="2492990"/>
          </a:xfrm>
          <a:prstGeom prst="rect">
            <a:avLst/>
          </a:prstGeom>
          <a:noFill/>
        </p:spPr>
        <p:txBody>
          <a:bodyPr vert="horz"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Nullam sed nisi fringilla, faucibus risus quis, tempus metus. </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dirty="0">
              <a:solidFill>
                <a:schemeClr val="bg2"/>
              </a:solidFill>
              <a:latin typeface="+mj-lt"/>
            </a:endParaRPr>
          </a:p>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Nullam sed nisi fringilla, faucibus risus quis. Nullam sed nisi fringilla, faucibus risus quis, tempus.</a:t>
            </a:r>
          </a:p>
        </p:txBody>
      </p:sp>
      <p:sp>
        <p:nvSpPr>
          <p:cNvPr id="42" name="TextBox 41">
            <a:extLst>
              <a:ext uri="{FF2B5EF4-FFF2-40B4-BE49-F238E27FC236}">
                <a16:creationId xmlns:a16="http://schemas.microsoft.com/office/drawing/2014/main" id="{0C07E8C4-F296-6446-D49E-0AE0685094B0}"/>
              </a:ext>
            </a:extLst>
          </p:cNvPr>
          <p:cNvSpPr txBox="1">
            <a:spLocks/>
          </p:cNvSpPr>
          <p:nvPr/>
        </p:nvSpPr>
        <p:spPr>
          <a:xfrm>
            <a:off x="6328179" y="2788034"/>
            <a:ext cx="233961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dirty="0">
                <a:solidFill>
                  <a:schemeClr val="bg2"/>
                </a:solidFill>
                <a:latin typeface="+mj-lt"/>
              </a:rPr>
              <a:t>Lorem Ipsum</a:t>
            </a:r>
            <a:endParaRPr kumimoji="0" lang="en-US" sz="1400" b="0" i="0" u="none" strike="noStrike" kern="1200" cap="none" spc="0" normalizeH="0" baseline="0" noProof="0" dirty="0">
              <a:ln>
                <a:noFill/>
              </a:ln>
              <a:solidFill>
                <a:schemeClr val="bg2"/>
              </a:solidFill>
              <a:effectLst/>
              <a:uLnTx/>
              <a:uFillTx/>
              <a:latin typeface="+mj-lt"/>
              <a:ea typeface="+mn-ea"/>
              <a:cs typeface="+mn-cs"/>
            </a:endParaRPr>
          </a:p>
        </p:txBody>
      </p:sp>
      <p:grpSp>
        <p:nvGrpSpPr>
          <p:cNvPr id="43" name="Group 42">
            <a:extLst>
              <a:ext uri="{FF2B5EF4-FFF2-40B4-BE49-F238E27FC236}">
                <a16:creationId xmlns:a16="http://schemas.microsoft.com/office/drawing/2014/main" id="{790F5253-1908-E282-48F3-0333E72F86BD}"/>
              </a:ext>
            </a:extLst>
          </p:cNvPr>
          <p:cNvGrpSpPr/>
          <p:nvPr/>
        </p:nvGrpSpPr>
        <p:grpSpPr>
          <a:xfrm>
            <a:off x="6989531" y="1600929"/>
            <a:ext cx="1016912" cy="1016912"/>
            <a:chOff x="554732" y="1978237"/>
            <a:chExt cx="862130" cy="862130"/>
          </a:xfrm>
        </p:grpSpPr>
        <p:sp>
          <p:nvSpPr>
            <p:cNvPr id="44" name="Oval 43">
              <a:extLst>
                <a:ext uri="{FF2B5EF4-FFF2-40B4-BE49-F238E27FC236}">
                  <a16:creationId xmlns:a16="http://schemas.microsoft.com/office/drawing/2014/main" id="{EF224257-CE09-B2FA-32FD-6A079915C8F3}"/>
                </a:ext>
              </a:extLst>
            </p:cNvPr>
            <p:cNvSpPr>
              <a:spLocks/>
            </p:cNvSpPr>
            <p:nvPr/>
          </p:nvSpPr>
          <p:spPr>
            <a:xfrm>
              <a:off x="554732" y="1978237"/>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45" name="Graphic 44">
              <a:extLst>
                <a:ext uri="{FF2B5EF4-FFF2-40B4-BE49-F238E27FC236}">
                  <a16:creationId xmlns:a16="http://schemas.microsoft.com/office/drawing/2014/main" id="{9A569DF4-B8BA-2675-F294-0BA56381B1E1}"/>
                </a:ext>
              </a:extLst>
            </p:cNvPr>
            <p:cNvPicPr>
              <a:picLocks/>
            </p:cNvPicPr>
            <p:nvPr>
              <p:custDataLst>
                <p:tags r:id="rId2"/>
              </p:custData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5007" y="2188512"/>
              <a:ext cx="441581" cy="441581"/>
            </a:xfrm>
            <a:prstGeom prst="rect">
              <a:avLst/>
            </a:prstGeom>
          </p:spPr>
        </p:pic>
      </p:grpSp>
      <p:sp>
        <p:nvSpPr>
          <p:cNvPr id="47" name="Rectangle: Rounded Corners 46">
            <a:extLst>
              <a:ext uri="{FF2B5EF4-FFF2-40B4-BE49-F238E27FC236}">
                <a16:creationId xmlns:a16="http://schemas.microsoft.com/office/drawing/2014/main" id="{CC39E0C9-AC55-8DA3-7DBF-C7E73231DD3D}"/>
              </a:ext>
            </a:extLst>
          </p:cNvPr>
          <p:cNvSpPr>
            <a:spLocks/>
          </p:cNvSpPr>
          <p:nvPr/>
        </p:nvSpPr>
        <p:spPr>
          <a:xfrm>
            <a:off x="8970081" y="2158209"/>
            <a:ext cx="2667179" cy="3867125"/>
          </a:xfrm>
          <a:prstGeom prst="roundRect">
            <a:avLst>
              <a:gd name="adj" fmla="val 15860"/>
            </a:avLst>
          </a:prstGeom>
          <a:ln w="25400">
            <a:solidFill>
              <a:schemeClr val="accent1"/>
            </a:solidFill>
            <a:miter lim="400000"/>
          </a:ln>
        </p:spPr>
        <p:txBody>
          <a:bodyPr lIns="0" tIns="0" rIns="0" bIns="0" anchor="ctr"/>
          <a:lstStyle/>
          <a:p>
            <a:endParaRPr lang="en-US" sz="1000" kern="0" dirty="0">
              <a:solidFill>
                <a:schemeClr val="bg2"/>
              </a:solidFill>
              <a:latin typeface="+mj-lt"/>
            </a:endParaRPr>
          </a:p>
        </p:txBody>
      </p:sp>
      <p:sp>
        <p:nvSpPr>
          <p:cNvPr id="48" name="TextBox 47">
            <a:extLst>
              <a:ext uri="{FF2B5EF4-FFF2-40B4-BE49-F238E27FC236}">
                <a16:creationId xmlns:a16="http://schemas.microsoft.com/office/drawing/2014/main" id="{47F0EE95-C899-44E9-20EE-41171EF327C1}"/>
              </a:ext>
            </a:extLst>
          </p:cNvPr>
          <p:cNvSpPr txBox="1">
            <a:spLocks/>
          </p:cNvSpPr>
          <p:nvPr/>
        </p:nvSpPr>
        <p:spPr>
          <a:xfrm>
            <a:off x="9051971" y="3220220"/>
            <a:ext cx="2503398" cy="2492990"/>
          </a:xfrm>
          <a:prstGeom prst="rect">
            <a:avLst/>
          </a:prstGeom>
          <a:noFill/>
        </p:spPr>
        <p:txBody>
          <a:bodyPr vert="horz"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Nullam sed nisi fringilla, faucibus risus quis, tempus metus. </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dirty="0">
              <a:solidFill>
                <a:schemeClr val="bg2"/>
              </a:solidFill>
              <a:latin typeface="+mj-lt"/>
            </a:endParaRPr>
          </a:p>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Nullam sed nisi fringilla, faucibus risus quis. Nullam sed nisi fringilla, faucibus risus quis, tempus.</a:t>
            </a:r>
          </a:p>
        </p:txBody>
      </p:sp>
      <p:sp>
        <p:nvSpPr>
          <p:cNvPr id="49" name="TextBox 48">
            <a:extLst>
              <a:ext uri="{FF2B5EF4-FFF2-40B4-BE49-F238E27FC236}">
                <a16:creationId xmlns:a16="http://schemas.microsoft.com/office/drawing/2014/main" id="{9C9F4B0D-9DED-1B53-EA3A-20823AB911E4}"/>
              </a:ext>
            </a:extLst>
          </p:cNvPr>
          <p:cNvSpPr txBox="1">
            <a:spLocks/>
          </p:cNvSpPr>
          <p:nvPr/>
        </p:nvSpPr>
        <p:spPr>
          <a:xfrm>
            <a:off x="9133862" y="2788034"/>
            <a:ext cx="233961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dirty="0">
                <a:solidFill>
                  <a:schemeClr val="bg2"/>
                </a:solidFill>
                <a:latin typeface="+mj-lt"/>
              </a:rPr>
              <a:t>Lorem Ipsum</a:t>
            </a:r>
            <a:endParaRPr kumimoji="0" lang="en-US" sz="1400" b="0" i="0" u="none" strike="noStrike" kern="1200" cap="none" spc="0" normalizeH="0" baseline="0" noProof="0" dirty="0">
              <a:ln>
                <a:noFill/>
              </a:ln>
              <a:solidFill>
                <a:schemeClr val="bg2"/>
              </a:solidFill>
              <a:effectLst/>
              <a:uLnTx/>
              <a:uFillTx/>
              <a:latin typeface="+mj-lt"/>
              <a:ea typeface="+mn-ea"/>
              <a:cs typeface="+mn-cs"/>
            </a:endParaRPr>
          </a:p>
        </p:txBody>
      </p:sp>
      <p:grpSp>
        <p:nvGrpSpPr>
          <p:cNvPr id="50" name="Group 49">
            <a:extLst>
              <a:ext uri="{FF2B5EF4-FFF2-40B4-BE49-F238E27FC236}">
                <a16:creationId xmlns:a16="http://schemas.microsoft.com/office/drawing/2014/main" id="{04ECC172-BA17-E0E4-28A8-C0118E3A95DC}"/>
              </a:ext>
            </a:extLst>
          </p:cNvPr>
          <p:cNvGrpSpPr/>
          <p:nvPr/>
        </p:nvGrpSpPr>
        <p:grpSpPr>
          <a:xfrm>
            <a:off x="9795214" y="1600929"/>
            <a:ext cx="1016912" cy="1016912"/>
            <a:chOff x="554732" y="1978237"/>
            <a:chExt cx="862130" cy="862130"/>
          </a:xfrm>
        </p:grpSpPr>
        <p:sp>
          <p:nvSpPr>
            <p:cNvPr id="51" name="Oval 50">
              <a:extLst>
                <a:ext uri="{FF2B5EF4-FFF2-40B4-BE49-F238E27FC236}">
                  <a16:creationId xmlns:a16="http://schemas.microsoft.com/office/drawing/2014/main" id="{52A73B9C-F283-842C-CDAB-8D637D54807A}"/>
                </a:ext>
              </a:extLst>
            </p:cNvPr>
            <p:cNvSpPr>
              <a:spLocks/>
            </p:cNvSpPr>
            <p:nvPr/>
          </p:nvSpPr>
          <p:spPr>
            <a:xfrm>
              <a:off x="554732" y="1978237"/>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52" name="Graphic 51">
              <a:extLst>
                <a:ext uri="{FF2B5EF4-FFF2-40B4-BE49-F238E27FC236}">
                  <a16:creationId xmlns:a16="http://schemas.microsoft.com/office/drawing/2014/main" id="{2D8C498A-BDB3-B98F-C786-AE1C452190A1}"/>
                </a:ext>
              </a:extLst>
            </p:cNvPr>
            <p:cNvPicPr>
              <a:picLocks/>
            </p:cNvPicPr>
            <p:nvPr>
              <p:custDataLst>
                <p:tags r:id="rId1"/>
              </p:custData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5007" y="2188512"/>
              <a:ext cx="441581" cy="441581"/>
            </a:xfrm>
            <a:prstGeom prst="rect">
              <a:avLst/>
            </a:prstGeom>
          </p:spPr>
        </p:pic>
      </p:grpSp>
    </p:spTree>
    <p:extLst>
      <p:ext uri="{BB962C8B-B14F-4D97-AF65-F5344CB8AC3E}">
        <p14:creationId xmlns:p14="http://schemas.microsoft.com/office/powerpoint/2010/main" val="1709654344"/>
      </p:ext>
    </p:extLst>
  </p:cSld>
  <p:clrMapOvr>
    <a:masterClrMapping/>
  </p:clrMapOvr>
</p:sld>
</file>

<file path=ppt/slides/slide111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rrow: Chevron 21">
            <a:extLst>
              <a:ext uri="{FF2B5EF4-FFF2-40B4-BE49-F238E27FC236}">
                <a16:creationId xmlns:a16="http://schemas.microsoft.com/office/drawing/2014/main" id="{635D9476-2A26-D467-D89F-C3E2C51B4635}"/>
              </a:ext>
            </a:extLst>
          </p:cNvPr>
          <p:cNvSpPr>
            <a:spLocks/>
          </p:cNvSpPr>
          <p:nvPr/>
        </p:nvSpPr>
        <p:spPr>
          <a:xfrm>
            <a:off x="2713090" y="1854063"/>
            <a:ext cx="2192255" cy="561279"/>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rtlCol="0" anchor="ctr"/>
          <a:lstStyle/>
          <a:p>
            <a:pPr algn="ctr"/>
            <a:endParaRPr lang="en-US" sz="1200" dirty="0">
              <a:solidFill>
                <a:schemeClr val="tx1"/>
              </a:solidFill>
              <a:latin typeface="Calibri" panose="020F0502020204030204" pitchFamily="34" charset="0"/>
              <a:cs typeface="Calibri" panose="020F0502020204030204" pitchFamily="34" charset="0"/>
            </a:endParaRPr>
          </a:p>
        </p:txBody>
      </p:sp>
      <p:sp>
        <p:nvSpPr>
          <p:cNvPr id="26" name="Arrow: Chevron 25">
            <a:extLst>
              <a:ext uri="{FF2B5EF4-FFF2-40B4-BE49-F238E27FC236}">
                <a16:creationId xmlns:a16="http://schemas.microsoft.com/office/drawing/2014/main" id="{95202F85-A82B-877D-F941-5F8F7DD1F9CA}"/>
              </a:ext>
            </a:extLst>
          </p:cNvPr>
          <p:cNvSpPr>
            <a:spLocks/>
          </p:cNvSpPr>
          <p:nvPr/>
        </p:nvSpPr>
        <p:spPr>
          <a:xfrm>
            <a:off x="4871448" y="1854063"/>
            <a:ext cx="2192255" cy="561279"/>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rtlCol="0" anchor="ctr"/>
          <a:lstStyle/>
          <a:p>
            <a:pPr algn="ctr"/>
            <a:endParaRPr lang="en-US" sz="1200" dirty="0">
              <a:solidFill>
                <a:schemeClr val="tx1"/>
              </a:solidFill>
              <a:latin typeface="Calibri" panose="020F0502020204030204" pitchFamily="34" charset="0"/>
              <a:cs typeface="Calibri" panose="020F0502020204030204" pitchFamily="34" charset="0"/>
            </a:endParaRPr>
          </a:p>
        </p:txBody>
      </p:sp>
      <p:sp>
        <p:nvSpPr>
          <p:cNvPr id="30" name="Arrow: Chevron 29">
            <a:extLst>
              <a:ext uri="{FF2B5EF4-FFF2-40B4-BE49-F238E27FC236}">
                <a16:creationId xmlns:a16="http://schemas.microsoft.com/office/drawing/2014/main" id="{99C3AAD1-D4EE-B4D2-0A40-4E593C739D23}"/>
              </a:ext>
            </a:extLst>
          </p:cNvPr>
          <p:cNvSpPr>
            <a:spLocks/>
          </p:cNvSpPr>
          <p:nvPr/>
        </p:nvSpPr>
        <p:spPr>
          <a:xfrm>
            <a:off x="7029806" y="1854063"/>
            <a:ext cx="2192255" cy="561279"/>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rtlCol="0" anchor="ctr"/>
          <a:lstStyle/>
          <a:p>
            <a:pPr algn="ctr"/>
            <a:endParaRPr lang="en-US" sz="1200" dirty="0">
              <a:solidFill>
                <a:schemeClr val="tx1"/>
              </a:solidFill>
              <a:latin typeface="Calibri" panose="020F0502020204030204" pitchFamily="34" charset="0"/>
              <a:cs typeface="Calibri" panose="020F0502020204030204" pitchFamily="34" charset="0"/>
            </a:endParaRPr>
          </a:p>
        </p:txBody>
      </p:sp>
      <p:sp>
        <p:nvSpPr>
          <p:cNvPr id="34" name="Arrow: Chevron 33">
            <a:extLst>
              <a:ext uri="{FF2B5EF4-FFF2-40B4-BE49-F238E27FC236}">
                <a16:creationId xmlns:a16="http://schemas.microsoft.com/office/drawing/2014/main" id="{A3409BBA-1D87-C49F-DCC2-81D4F32AE297}"/>
              </a:ext>
            </a:extLst>
          </p:cNvPr>
          <p:cNvSpPr>
            <a:spLocks/>
          </p:cNvSpPr>
          <p:nvPr/>
        </p:nvSpPr>
        <p:spPr>
          <a:xfrm>
            <a:off x="9188164" y="1854063"/>
            <a:ext cx="2192255" cy="561279"/>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rtlCol="0" anchor="ctr"/>
          <a:lstStyle/>
          <a:p>
            <a:pPr algn="ctr"/>
            <a:endParaRPr lang="en-US" sz="1200" dirty="0">
              <a:solidFill>
                <a:schemeClr val="tx1"/>
              </a:solidFill>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sp>
        <p:nvSpPr>
          <p:cNvPr id="10" name="Rectangle: Rounded Corners 9">
            <a:extLst>
              <a:ext uri="{FF2B5EF4-FFF2-40B4-BE49-F238E27FC236}">
                <a16:creationId xmlns:a16="http://schemas.microsoft.com/office/drawing/2014/main" id="{3C6E422C-DC33-3839-A187-995678B87DCB}"/>
              </a:ext>
            </a:extLst>
          </p:cNvPr>
          <p:cNvSpPr>
            <a:spLocks/>
          </p:cNvSpPr>
          <p:nvPr/>
        </p:nvSpPr>
        <p:spPr>
          <a:xfrm>
            <a:off x="1051854" y="2860004"/>
            <a:ext cx="1951973" cy="3124563"/>
          </a:xfrm>
          <a:prstGeom prst="roundRect">
            <a:avLst>
              <a:gd name="adj" fmla="val 5383"/>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385" tIns="91385" rIns="91385" bIns="91385" numCol="1" spcCol="1270" anchor="ctr" anchorCtr="0">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sp>
        <p:nvSpPr>
          <p:cNvPr id="11" name="Arrow: Chevron 10">
            <a:extLst>
              <a:ext uri="{FF2B5EF4-FFF2-40B4-BE49-F238E27FC236}">
                <a16:creationId xmlns:a16="http://schemas.microsoft.com/office/drawing/2014/main" id="{4FE1E0F3-34BA-4666-4ED0-529504689A6C}"/>
              </a:ext>
            </a:extLst>
          </p:cNvPr>
          <p:cNvSpPr>
            <a:spLocks/>
          </p:cNvSpPr>
          <p:nvPr/>
        </p:nvSpPr>
        <p:spPr>
          <a:xfrm>
            <a:off x="554732" y="1854063"/>
            <a:ext cx="2192255" cy="561279"/>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rtlCol="0" anchor="ctr"/>
          <a:lstStyle/>
          <a:p>
            <a:pPr algn="ctr"/>
            <a:endParaRPr lang="en-US" sz="1200" dirty="0">
              <a:solidFill>
                <a:schemeClr val="tx1"/>
              </a:solidFill>
              <a:latin typeface="Calibri" panose="020F0502020204030204" pitchFamily="34" charset="0"/>
              <a:cs typeface="Calibri" panose="020F0502020204030204" pitchFamily="34" charset="0"/>
            </a:endParaRPr>
          </a:p>
        </p:txBody>
      </p:sp>
      <p:sp>
        <p:nvSpPr>
          <p:cNvPr id="8" name="Rectangle: Rounded Corners 7">
            <a:extLst>
              <a:ext uri="{FF2B5EF4-FFF2-40B4-BE49-F238E27FC236}">
                <a16:creationId xmlns:a16="http://schemas.microsoft.com/office/drawing/2014/main" id="{D7F274F7-E1A5-33C5-E11D-3CF2DD2A446F}"/>
              </a:ext>
            </a:extLst>
          </p:cNvPr>
          <p:cNvSpPr>
            <a:spLocks/>
          </p:cNvSpPr>
          <p:nvPr/>
        </p:nvSpPr>
        <p:spPr>
          <a:xfrm>
            <a:off x="1051854" y="2134702"/>
            <a:ext cx="1951973" cy="561279"/>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385" tIns="91385" rIns="91385" bIns="91385" numCol="1" spcCol="1270" anchor="ctr" anchorCtr="0">
            <a:noAutofit/>
          </a:bodyPr>
          <a:lstStyle/>
          <a:p>
            <a:pPr defTabSz="488950">
              <a:lnSpc>
                <a:spcPct val="90000"/>
              </a:lnSpc>
              <a:spcBef>
                <a:spcPct val="0"/>
              </a:spcBef>
              <a:spcAft>
                <a:spcPct val="35000"/>
              </a:spcAft>
            </a:pPr>
            <a:r>
              <a:rPr lang="en-US" sz="1400" b="1" dirty="0">
                <a:solidFill>
                  <a:schemeClr val="bg2"/>
                </a:solidFill>
              </a:rPr>
              <a:t>Lorem Ipsum</a:t>
            </a:r>
          </a:p>
        </p:txBody>
      </p:sp>
      <p:sp>
        <p:nvSpPr>
          <p:cNvPr id="21" name="Rectangle: Rounded Corners 20">
            <a:extLst>
              <a:ext uri="{FF2B5EF4-FFF2-40B4-BE49-F238E27FC236}">
                <a16:creationId xmlns:a16="http://schemas.microsoft.com/office/drawing/2014/main" id="{63F13C07-A1B5-FB71-8D27-DF706495AF1D}"/>
              </a:ext>
            </a:extLst>
          </p:cNvPr>
          <p:cNvSpPr>
            <a:spLocks/>
          </p:cNvSpPr>
          <p:nvPr/>
        </p:nvSpPr>
        <p:spPr>
          <a:xfrm>
            <a:off x="3210213" y="2860004"/>
            <a:ext cx="1951973" cy="3124563"/>
          </a:xfrm>
          <a:prstGeom prst="roundRect">
            <a:avLst>
              <a:gd name="adj" fmla="val 5383"/>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385" tIns="91385" rIns="91385" bIns="91385" numCol="1" spcCol="1270" anchor="ctr" anchorCtr="0">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sp>
        <p:nvSpPr>
          <p:cNvPr id="23" name="Rectangle: Rounded Corners 22">
            <a:extLst>
              <a:ext uri="{FF2B5EF4-FFF2-40B4-BE49-F238E27FC236}">
                <a16:creationId xmlns:a16="http://schemas.microsoft.com/office/drawing/2014/main" id="{81E8254A-A98F-CE63-85C2-BF7EEDC362FB}"/>
              </a:ext>
            </a:extLst>
          </p:cNvPr>
          <p:cNvSpPr>
            <a:spLocks/>
          </p:cNvSpPr>
          <p:nvPr/>
        </p:nvSpPr>
        <p:spPr>
          <a:xfrm>
            <a:off x="3210213" y="2134702"/>
            <a:ext cx="1951973" cy="561279"/>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385" tIns="91385" rIns="91385" bIns="91385" numCol="1" spcCol="1270" anchor="ctr" anchorCtr="0">
            <a:noAutofit/>
          </a:bodyPr>
          <a:lstStyle/>
          <a:p>
            <a:pPr defTabSz="488950">
              <a:lnSpc>
                <a:spcPct val="90000"/>
              </a:lnSpc>
              <a:spcBef>
                <a:spcPct val="0"/>
              </a:spcBef>
              <a:spcAft>
                <a:spcPct val="35000"/>
              </a:spcAft>
            </a:pPr>
            <a:r>
              <a:rPr lang="en-US" sz="1400" b="1" dirty="0">
                <a:solidFill>
                  <a:schemeClr val="bg2"/>
                </a:solidFill>
              </a:rPr>
              <a:t>Lorem Ipsum</a:t>
            </a:r>
          </a:p>
        </p:txBody>
      </p:sp>
      <p:sp>
        <p:nvSpPr>
          <p:cNvPr id="25" name="Rectangle: Rounded Corners 24">
            <a:extLst>
              <a:ext uri="{FF2B5EF4-FFF2-40B4-BE49-F238E27FC236}">
                <a16:creationId xmlns:a16="http://schemas.microsoft.com/office/drawing/2014/main" id="{1F63C4A0-50DA-BDD0-B8EE-12850DF04AE5}"/>
              </a:ext>
            </a:extLst>
          </p:cNvPr>
          <p:cNvSpPr>
            <a:spLocks/>
          </p:cNvSpPr>
          <p:nvPr/>
        </p:nvSpPr>
        <p:spPr>
          <a:xfrm>
            <a:off x="5368571" y="2860004"/>
            <a:ext cx="1951973" cy="3124563"/>
          </a:xfrm>
          <a:prstGeom prst="roundRect">
            <a:avLst>
              <a:gd name="adj" fmla="val 5383"/>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385" tIns="91385" rIns="91385" bIns="91385" numCol="1" spcCol="1270" anchor="ctr" anchorCtr="0">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sp>
        <p:nvSpPr>
          <p:cNvPr id="27" name="Rectangle: Rounded Corners 26">
            <a:extLst>
              <a:ext uri="{FF2B5EF4-FFF2-40B4-BE49-F238E27FC236}">
                <a16:creationId xmlns:a16="http://schemas.microsoft.com/office/drawing/2014/main" id="{2007E38D-0BA5-27E6-0717-2E2229629E63}"/>
              </a:ext>
            </a:extLst>
          </p:cNvPr>
          <p:cNvSpPr>
            <a:spLocks/>
          </p:cNvSpPr>
          <p:nvPr/>
        </p:nvSpPr>
        <p:spPr>
          <a:xfrm>
            <a:off x="5368571" y="2134702"/>
            <a:ext cx="1951973" cy="561279"/>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385" tIns="91385" rIns="91385" bIns="91385" numCol="1" spcCol="1270" anchor="ctr" anchorCtr="0">
            <a:noAutofit/>
          </a:bodyPr>
          <a:lstStyle/>
          <a:p>
            <a:pPr defTabSz="488950">
              <a:lnSpc>
                <a:spcPct val="90000"/>
              </a:lnSpc>
              <a:spcBef>
                <a:spcPct val="0"/>
              </a:spcBef>
              <a:spcAft>
                <a:spcPct val="35000"/>
              </a:spcAft>
            </a:pPr>
            <a:r>
              <a:rPr lang="en-US" sz="1400" b="1" dirty="0">
                <a:solidFill>
                  <a:schemeClr val="bg2"/>
                </a:solidFill>
              </a:rPr>
              <a:t>Lorem Ipsum</a:t>
            </a:r>
          </a:p>
        </p:txBody>
      </p:sp>
      <p:sp>
        <p:nvSpPr>
          <p:cNvPr id="29" name="Rectangle: Rounded Corners 28">
            <a:extLst>
              <a:ext uri="{FF2B5EF4-FFF2-40B4-BE49-F238E27FC236}">
                <a16:creationId xmlns:a16="http://schemas.microsoft.com/office/drawing/2014/main" id="{EB5F031E-26ED-6571-D47D-60AB9F46EF41}"/>
              </a:ext>
            </a:extLst>
          </p:cNvPr>
          <p:cNvSpPr>
            <a:spLocks/>
          </p:cNvSpPr>
          <p:nvPr/>
        </p:nvSpPr>
        <p:spPr>
          <a:xfrm>
            <a:off x="7526929" y="2860004"/>
            <a:ext cx="1951973" cy="3124563"/>
          </a:xfrm>
          <a:prstGeom prst="roundRect">
            <a:avLst>
              <a:gd name="adj" fmla="val 5383"/>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385" tIns="91385" rIns="91385" bIns="91385" numCol="1" spcCol="1270" anchor="ctr" anchorCtr="0">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sp>
        <p:nvSpPr>
          <p:cNvPr id="31" name="Rectangle: Rounded Corners 30">
            <a:extLst>
              <a:ext uri="{FF2B5EF4-FFF2-40B4-BE49-F238E27FC236}">
                <a16:creationId xmlns:a16="http://schemas.microsoft.com/office/drawing/2014/main" id="{6E407618-59F4-762A-E1FD-383D6F7AE60B}"/>
              </a:ext>
            </a:extLst>
          </p:cNvPr>
          <p:cNvSpPr>
            <a:spLocks/>
          </p:cNvSpPr>
          <p:nvPr/>
        </p:nvSpPr>
        <p:spPr>
          <a:xfrm>
            <a:off x="7526929" y="2134702"/>
            <a:ext cx="1951973" cy="561279"/>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385" tIns="91385" rIns="91385" bIns="91385" numCol="1" spcCol="1270" anchor="ctr" anchorCtr="0">
            <a:noAutofit/>
          </a:bodyPr>
          <a:lstStyle/>
          <a:p>
            <a:pPr defTabSz="488950">
              <a:lnSpc>
                <a:spcPct val="90000"/>
              </a:lnSpc>
              <a:spcBef>
                <a:spcPct val="0"/>
              </a:spcBef>
              <a:spcAft>
                <a:spcPct val="35000"/>
              </a:spcAft>
            </a:pPr>
            <a:r>
              <a:rPr lang="en-US" sz="1400" b="1" dirty="0">
                <a:solidFill>
                  <a:schemeClr val="bg2"/>
                </a:solidFill>
              </a:rPr>
              <a:t>Lorem Ipsum</a:t>
            </a:r>
          </a:p>
        </p:txBody>
      </p:sp>
      <p:sp>
        <p:nvSpPr>
          <p:cNvPr id="33" name="Rectangle: Rounded Corners 32">
            <a:extLst>
              <a:ext uri="{FF2B5EF4-FFF2-40B4-BE49-F238E27FC236}">
                <a16:creationId xmlns:a16="http://schemas.microsoft.com/office/drawing/2014/main" id="{D70CCFD1-79B1-E8A6-47E6-BD45D3E1BAAD}"/>
              </a:ext>
            </a:extLst>
          </p:cNvPr>
          <p:cNvSpPr>
            <a:spLocks/>
          </p:cNvSpPr>
          <p:nvPr/>
        </p:nvSpPr>
        <p:spPr>
          <a:xfrm>
            <a:off x="9685287" y="2860004"/>
            <a:ext cx="1951973" cy="3124563"/>
          </a:xfrm>
          <a:prstGeom prst="roundRect">
            <a:avLst>
              <a:gd name="adj" fmla="val 5383"/>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385" tIns="91385" rIns="91385" bIns="91385" numCol="1" spcCol="1270" anchor="ctr" anchorCtr="0">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sp>
        <p:nvSpPr>
          <p:cNvPr id="35" name="Rectangle: Rounded Corners 34">
            <a:extLst>
              <a:ext uri="{FF2B5EF4-FFF2-40B4-BE49-F238E27FC236}">
                <a16:creationId xmlns:a16="http://schemas.microsoft.com/office/drawing/2014/main" id="{BDF2ABA0-B084-2587-5E21-87C6708EECFC}"/>
              </a:ext>
            </a:extLst>
          </p:cNvPr>
          <p:cNvSpPr>
            <a:spLocks/>
          </p:cNvSpPr>
          <p:nvPr/>
        </p:nvSpPr>
        <p:spPr>
          <a:xfrm>
            <a:off x="9685287" y="2134702"/>
            <a:ext cx="1951973" cy="561279"/>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385" tIns="91385" rIns="91385" bIns="91385" numCol="1" spcCol="1270" anchor="ctr" anchorCtr="0">
            <a:noAutofit/>
          </a:bodyPr>
          <a:lstStyle/>
          <a:p>
            <a:pPr defTabSz="488950">
              <a:lnSpc>
                <a:spcPct val="90000"/>
              </a:lnSpc>
              <a:spcBef>
                <a:spcPct val="0"/>
              </a:spcBef>
              <a:spcAft>
                <a:spcPct val="35000"/>
              </a:spcAft>
            </a:pPr>
            <a:r>
              <a:rPr lang="en-US" sz="1400" b="1" dirty="0">
                <a:solidFill>
                  <a:schemeClr val="bg2"/>
                </a:solidFill>
              </a:rPr>
              <a:t>Lorem Ipsum</a:t>
            </a:r>
          </a:p>
        </p:txBody>
      </p:sp>
    </p:spTree>
    <p:custDataLst>
      <p:tags r:id="rId1"/>
    </p:custDataLst>
    <p:extLst>
      <p:ext uri="{BB962C8B-B14F-4D97-AF65-F5344CB8AC3E}">
        <p14:creationId xmlns:p14="http://schemas.microsoft.com/office/powerpoint/2010/main" val="3786582977"/>
      </p:ext>
    </p:extLst>
  </p:cSld>
  <p:clrMapOvr>
    <a:masterClrMapping/>
  </p:clrMapOvr>
</p:sld>
</file>

<file path=ppt/slides/slide121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pic>
        <p:nvPicPr>
          <p:cNvPr id="17" name="Picture 16" descr="Shape&#10;&#10;Description automatically generated">
            <a:extLst>
              <a:ext uri="{FF2B5EF4-FFF2-40B4-BE49-F238E27FC236}">
                <a16:creationId xmlns:a16="http://schemas.microsoft.com/office/drawing/2014/main" id="{AC8894B3-4CDC-AFB5-669C-B6A60FBE2B9D}"/>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554732" y="1589979"/>
            <a:ext cx="2003984" cy="1747988"/>
          </a:xfrm>
          <a:prstGeom prst="roundRect">
            <a:avLst>
              <a:gd name="adj" fmla="val 9223"/>
            </a:avLst>
          </a:prstGeom>
          <a:blipFill>
            <a:blip r:embed="rId5">
              <a:extLst>
                <a:ext uri="{28A0092B-C50C-407E-A947-70E740481C1C}">
                  <a14:useLocalDpi xmlns:a14="http://schemas.microsoft.com/office/drawing/2010/main" val="0"/>
                </a:ext>
              </a:extLst>
            </a:blip>
            <a:srcRect/>
            <a:stretch>
              <a:fillRect l="-10000" r="-10000"/>
            </a:stretch>
          </a:blipFill>
          <a:ln>
            <a:solidFill>
              <a:schemeClr val="tx1">
                <a:lumMod val="20000"/>
                <a:lumOff val="80000"/>
              </a:schemeClr>
            </a:solidFill>
          </a:ln>
        </p:spPr>
      </p:pic>
      <p:sp>
        <p:nvSpPr>
          <p:cNvPr id="9" name="Rectangle 8">
            <a:extLst>
              <a:ext uri="{FF2B5EF4-FFF2-40B4-BE49-F238E27FC236}">
                <a16:creationId xmlns:a16="http://schemas.microsoft.com/office/drawing/2014/main" id="{633BF95A-96CC-BD77-78FB-E1F04854E562}"/>
              </a:ext>
            </a:extLst>
          </p:cNvPr>
          <p:cNvSpPr>
            <a:spLocks/>
          </p:cNvSpPr>
          <p:nvPr/>
        </p:nvSpPr>
        <p:spPr>
          <a:xfrm>
            <a:off x="554732" y="3669300"/>
            <a:ext cx="2003984" cy="2540999"/>
          </a:xfrm>
          <a:prstGeom prst="rect">
            <a:avLst/>
          </a:prstGeom>
          <a:solidFill>
            <a:schemeClr val="bg1">
              <a:alpha val="90000"/>
            </a:schemeClr>
          </a:solidFill>
          <a:ln>
            <a:solidFill>
              <a:schemeClr val="tx1">
                <a:lumMod val="20000"/>
                <a:lumOff val="8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endParaRPr lang="en-US" dirty="0">
              <a:solidFill>
                <a:schemeClr val="bg2"/>
              </a:solidFill>
            </a:endParaRPr>
          </a:p>
        </p:txBody>
      </p:sp>
      <p:sp>
        <p:nvSpPr>
          <p:cNvPr id="11" name="Rectangle 10">
            <a:extLst>
              <a:ext uri="{FF2B5EF4-FFF2-40B4-BE49-F238E27FC236}">
                <a16:creationId xmlns:a16="http://schemas.microsoft.com/office/drawing/2014/main" id="{C2296505-4489-9504-C827-A34CD861759A}"/>
              </a:ext>
            </a:extLst>
          </p:cNvPr>
          <p:cNvSpPr>
            <a:spLocks/>
          </p:cNvSpPr>
          <p:nvPr/>
        </p:nvSpPr>
        <p:spPr>
          <a:xfrm>
            <a:off x="554732" y="3145739"/>
            <a:ext cx="2003984" cy="526412"/>
          </a:xfrm>
          <a:prstGeom prst="rect">
            <a:avLst/>
          </a:prstGeom>
          <a:solidFill>
            <a:schemeClr val="accent1">
              <a:lumMod val="20000"/>
              <a:lumOff val="80000"/>
            </a:schemeClr>
          </a:solidFill>
          <a:ln>
            <a:solidFill>
              <a:schemeClr val="tx1">
                <a:lumMod val="20000"/>
                <a:lumOff val="8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0" rIns="182880" bIns="0" numCol="1" spcCol="1270" anchor="ctr" anchorCtr="0">
            <a:noAutofit/>
          </a:bodyPr>
          <a:lstStyle/>
          <a:p>
            <a:pPr algn="ctr" defTabSz="2178050">
              <a:lnSpc>
                <a:spcPct val="90000"/>
              </a:lnSpc>
              <a:spcBef>
                <a:spcPct val="0"/>
              </a:spcBef>
              <a:spcAft>
                <a:spcPct val="35000"/>
              </a:spcAft>
            </a:pPr>
            <a:r>
              <a:rPr lang="en-US" dirty="0">
                <a:solidFill>
                  <a:schemeClr val="bg2"/>
                </a:solidFill>
              </a:rPr>
              <a:t>Lorem Ipsum</a:t>
            </a:r>
          </a:p>
        </p:txBody>
      </p:sp>
      <p:sp>
        <p:nvSpPr>
          <p:cNvPr id="13" name="TextBox 12">
            <a:extLst>
              <a:ext uri="{FF2B5EF4-FFF2-40B4-BE49-F238E27FC236}">
                <a16:creationId xmlns:a16="http://schemas.microsoft.com/office/drawing/2014/main" id="{4FEB214A-1E6B-0C99-F672-492E7891922E}"/>
              </a:ext>
            </a:extLst>
          </p:cNvPr>
          <p:cNvSpPr txBox="1">
            <a:spLocks/>
          </p:cNvSpPr>
          <p:nvPr/>
        </p:nvSpPr>
        <p:spPr>
          <a:xfrm>
            <a:off x="613659" y="3904363"/>
            <a:ext cx="1886130" cy="2123658"/>
          </a:xfrm>
          <a:prstGeom prst="rect">
            <a:avLst/>
          </a:prstGeom>
          <a:noFill/>
          <a:ln>
            <a:noFill/>
          </a:ln>
        </p:spPr>
        <p:txBody>
          <a:bodyPr vert="horz"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Nullam sed nisi fringilla, faucibus risus quis, tempus metus. </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1200" dirty="0">
              <a:solidFill>
                <a:schemeClr val="bg2"/>
              </a:solidFill>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Nullam sed nisi fringilla.</a:t>
            </a:r>
          </a:p>
        </p:txBody>
      </p:sp>
      <p:pic>
        <p:nvPicPr>
          <p:cNvPr id="33" name="Picture 32" descr="Shape&#10;&#10;Description automatically generated">
            <a:extLst>
              <a:ext uri="{FF2B5EF4-FFF2-40B4-BE49-F238E27FC236}">
                <a16:creationId xmlns:a16="http://schemas.microsoft.com/office/drawing/2014/main" id="{E7E201E5-7A5D-D701-F4FD-E126C1135000}"/>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2824368" y="1589979"/>
            <a:ext cx="2003984" cy="1747988"/>
          </a:xfrm>
          <a:prstGeom prst="roundRect">
            <a:avLst>
              <a:gd name="adj" fmla="val 9223"/>
            </a:avLst>
          </a:prstGeom>
          <a:blipFill>
            <a:blip r:embed="rId5">
              <a:extLst>
                <a:ext uri="{28A0092B-C50C-407E-A947-70E740481C1C}">
                  <a14:useLocalDpi xmlns:a14="http://schemas.microsoft.com/office/drawing/2010/main" val="0"/>
                </a:ext>
              </a:extLst>
            </a:blip>
            <a:srcRect/>
            <a:stretch>
              <a:fillRect l="-10000" r="-10000"/>
            </a:stretch>
          </a:blipFill>
          <a:ln>
            <a:solidFill>
              <a:schemeClr val="tx1">
                <a:lumMod val="20000"/>
                <a:lumOff val="80000"/>
              </a:schemeClr>
            </a:solidFill>
          </a:ln>
        </p:spPr>
      </p:pic>
      <p:sp>
        <p:nvSpPr>
          <p:cNvPr id="38" name="Rectangle 37">
            <a:extLst>
              <a:ext uri="{FF2B5EF4-FFF2-40B4-BE49-F238E27FC236}">
                <a16:creationId xmlns:a16="http://schemas.microsoft.com/office/drawing/2014/main" id="{61CECF93-376E-793F-5E8E-F49070DDBBCF}"/>
              </a:ext>
            </a:extLst>
          </p:cNvPr>
          <p:cNvSpPr>
            <a:spLocks/>
          </p:cNvSpPr>
          <p:nvPr/>
        </p:nvSpPr>
        <p:spPr>
          <a:xfrm>
            <a:off x="2824368" y="3669300"/>
            <a:ext cx="2003984" cy="2540999"/>
          </a:xfrm>
          <a:prstGeom prst="rect">
            <a:avLst/>
          </a:prstGeom>
          <a:solidFill>
            <a:schemeClr val="bg1">
              <a:alpha val="90000"/>
            </a:schemeClr>
          </a:solidFill>
          <a:ln>
            <a:solidFill>
              <a:schemeClr val="tx1">
                <a:lumMod val="20000"/>
                <a:lumOff val="8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endParaRPr lang="en-US" dirty="0">
              <a:solidFill>
                <a:schemeClr val="bg2"/>
              </a:solidFill>
            </a:endParaRPr>
          </a:p>
        </p:txBody>
      </p:sp>
      <p:sp>
        <p:nvSpPr>
          <p:cNvPr id="43" name="Rectangle 42">
            <a:extLst>
              <a:ext uri="{FF2B5EF4-FFF2-40B4-BE49-F238E27FC236}">
                <a16:creationId xmlns:a16="http://schemas.microsoft.com/office/drawing/2014/main" id="{DEBE8731-4A0B-8BD3-ABAD-118719635DF1}"/>
              </a:ext>
            </a:extLst>
          </p:cNvPr>
          <p:cNvSpPr>
            <a:spLocks/>
          </p:cNvSpPr>
          <p:nvPr/>
        </p:nvSpPr>
        <p:spPr>
          <a:xfrm>
            <a:off x="2824368" y="3145739"/>
            <a:ext cx="2003984" cy="526412"/>
          </a:xfrm>
          <a:prstGeom prst="rect">
            <a:avLst/>
          </a:prstGeom>
          <a:solidFill>
            <a:schemeClr val="accent1">
              <a:lumMod val="20000"/>
              <a:lumOff val="80000"/>
            </a:schemeClr>
          </a:solidFill>
          <a:ln>
            <a:solidFill>
              <a:schemeClr val="tx1">
                <a:lumMod val="20000"/>
                <a:lumOff val="8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0" rIns="182880" bIns="0" numCol="1" spcCol="1270" anchor="ctr" anchorCtr="0">
            <a:noAutofit/>
          </a:bodyPr>
          <a:lstStyle/>
          <a:p>
            <a:pPr algn="ctr" defTabSz="2178050">
              <a:lnSpc>
                <a:spcPct val="90000"/>
              </a:lnSpc>
              <a:spcBef>
                <a:spcPct val="0"/>
              </a:spcBef>
              <a:spcAft>
                <a:spcPct val="35000"/>
              </a:spcAft>
            </a:pPr>
            <a:r>
              <a:rPr lang="en-US" dirty="0">
                <a:solidFill>
                  <a:schemeClr val="bg2"/>
                </a:solidFill>
              </a:rPr>
              <a:t>Lorem Ipsum</a:t>
            </a:r>
          </a:p>
        </p:txBody>
      </p:sp>
      <p:sp>
        <p:nvSpPr>
          <p:cNvPr id="48" name="TextBox 47">
            <a:extLst>
              <a:ext uri="{FF2B5EF4-FFF2-40B4-BE49-F238E27FC236}">
                <a16:creationId xmlns:a16="http://schemas.microsoft.com/office/drawing/2014/main" id="{5521BEA9-47AC-E3EF-5A47-22F5FDFE6F13}"/>
              </a:ext>
            </a:extLst>
          </p:cNvPr>
          <p:cNvSpPr txBox="1">
            <a:spLocks/>
          </p:cNvSpPr>
          <p:nvPr/>
        </p:nvSpPr>
        <p:spPr>
          <a:xfrm>
            <a:off x="2883295" y="3904363"/>
            <a:ext cx="1886130" cy="2123658"/>
          </a:xfrm>
          <a:prstGeom prst="rect">
            <a:avLst/>
          </a:prstGeom>
          <a:noFill/>
          <a:ln>
            <a:noFill/>
          </a:ln>
        </p:spPr>
        <p:txBody>
          <a:bodyPr vert="horz"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Nullam sed nisi fringilla, faucibus risus quis, tempus metus. </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1200" dirty="0">
              <a:solidFill>
                <a:schemeClr val="bg2"/>
              </a:solidFill>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Nullam sed nisi fringilla.</a:t>
            </a:r>
          </a:p>
        </p:txBody>
      </p:sp>
      <p:pic>
        <p:nvPicPr>
          <p:cNvPr id="50" name="Picture 49" descr="Shape&#10;&#10;Description automatically generated">
            <a:extLst>
              <a:ext uri="{FF2B5EF4-FFF2-40B4-BE49-F238E27FC236}">
                <a16:creationId xmlns:a16="http://schemas.microsoft.com/office/drawing/2014/main" id="{EBF1C90E-9A16-FFAC-AE26-70370DB56FB9}"/>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5094004" y="1589979"/>
            <a:ext cx="2003984" cy="1747988"/>
          </a:xfrm>
          <a:prstGeom prst="roundRect">
            <a:avLst>
              <a:gd name="adj" fmla="val 9223"/>
            </a:avLst>
          </a:prstGeom>
          <a:blipFill>
            <a:blip r:embed="rId5">
              <a:extLst>
                <a:ext uri="{28A0092B-C50C-407E-A947-70E740481C1C}">
                  <a14:useLocalDpi xmlns:a14="http://schemas.microsoft.com/office/drawing/2010/main" val="0"/>
                </a:ext>
              </a:extLst>
            </a:blip>
            <a:srcRect/>
            <a:stretch>
              <a:fillRect l="-10000" r="-10000"/>
            </a:stretch>
          </a:blipFill>
          <a:ln>
            <a:solidFill>
              <a:schemeClr val="tx1">
                <a:lumMod val="20000"/>
                <a:lumOff val="80000"/>
              </a:schemeClr>
            </a:solidFill>
          </a:ln>
        </p:spPr>
      </p:pic>
      <p:sp>
        <p:nvSpPr>
          <p:cNvPr id="51" name="Rectangle 50">
            <a:extLst>
              <a:ext uri="{FF2B5EF4-FFF2-40B4-BE49-F238E27FC236}">
                <a16:creationId xmlns:a16="http://schemas.microsoft.com/office/drawing/2014/main" id="{E2546888-EC61-325B-AD3A-B58BAF266A6C}"/>
              </a:ext>
            </a:extLst>
          </p:cNvPr>
          <p:cNvSpPr>
            <a:spLocks/>
          </p:cNvSpPr>
          <p:nvPr/>
        </p:nvSpPr>
        <p:spPr>
          <a:xfrm>
            <a:off x="5094004" y="3669300"/>
            <a:ext cx="2003984" cy="2540999"/>
          </a:xfrm>
          <a:prstGeom prst="rect">
            <a:avLst/>
          </a:prstGeom>
          <a:solidFill>
            <a:schemeClr val="bg1">
              <a:alpha val="90000"/>
            </a:schemeClr>
          </a:solidFill>
          <a:ln>
            <a:solidFill>
              <a:schemeClr val="tx1">
                <a:lumMod val="20000"/>
                <a:lumOff val="8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endParaRPr lang="en-US" dirty="0">
              <a:solidFill>
                <a:schemeClr val="bg2"/>
              </a:solidFill>
            </a:endParaRPr>
          </a:p>
        </p:txBody>
      </p:sp>
      <p:sp>
        <p:nvSpPr>
          <p:cNvPr id="52" name="Rectangle 51">
            <a:extLst>
              <a:ext uri="{FF2B5EF4-FFF2-40B4-BE49-F238E27FC236}">
                <a16:creationId xmlns:a16="http://schemas.microsoft.com/office/drawing/2014/main" id="{1B680C7D-AB29-325E-3992-169840BC390F}"/>
              </a:ext>
            </a:extLst>
          </p:cNvPr>
          <p:cNvSpPr>
            <a:spLocks/>
          </p:cNvSpPr>
          <p:nvPr/>
        </p:nvSpPr>
        <p:spPr>
          <a:xfrm>
            <a:off x="5094004" y="3145739"/>
            <a:ext cx="2003984" cy="526412"/>
          </a:xfrm>
          <a:prstGeom prst="rect">
            <a:avLst/>
          </a:prstGeom>
          <a:solidFill>
            <a:schemeClr val="accent1">
              <a:lumMod val="20000"/>
              <a:lumOff val="80000"/>
            </a:schemeClr>
          </a:solidFill>
          <a:ln>
            <a:solidFill>
              <a:schemeClr val="tx1">
                <a:lumMod val="20000"/>
                <a:lumOff val="8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0" rIns="182880" bIns="0" numCol="1" spcCol="1270" anchor="ctr" anchorCtr="0">
            <a:noAutofit/>
          </a:bodyPr>
          <a:lstStyle/>
          <a:p>
            <a:pPr algn="ctr" defTabSz="2178050">
              <a:lnSpc>
                <a:spcPct val="90000"/>
              </a:lnSpc>
              <a:spcBef>
                <a:spcPct val="0"/>
              </a:spcBef>
              <a:spcAft>
                <a:spcPct val="35000"/>
              </a:spcAft>
            </a:pPr>
            <a:r>
              <a:rPr lang="en-US" dirty="0">
                <a:solidFill>
                  <a:schemeClr val="bg2"/>
                </a:solidFill>
              </a:rPr>
              <a:t>Lorem Ipsum</a:t>
            </a:r>
          </a:p>
        </p:txBody>
      </p:sp>
      <p:sp>
        <p:nvSpPr>
          <p:cNvPr id="53" name="TextBox 52">
            <a:extLst>
              <a:ext uri="{FF2B5EF4-FFF2-40B4-BE49-F238E27FC236}">
                <a16:creationId xmlns:a16="http://schemas.microsoft.com/office/drawing/2014/main" id="{00511AE4-6F86-E2AD-A010-016B7250E8ED}"/>
              </a:ext>
            </a:extLst>
          </p:cNvPr>
          <p:cNvSpPr txBox="1">
            <a:spLocks/>
          </p:cNvSpPr>
          <p:nvPr/>
        </p:nvSpPr>
        <p:spPr>
          <a:xfrm>
            <a:off x="5152931" y="3904363"/>
            <a:ext cx="1886130" cy="2123658"/>
          </a:xfrm>
          <a:prstGeom prst="rect">
            <a:avLst/>
          </a:prstGeom>
          <a:noFill/>
          <a:ln>
            <a:noFill/>
          </a:ln>
        </p:spPr>
        <p:txBody>
          <a:bodyPr vert="horz"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Nullam sed nisi fringilla, faucibus risus quis, tempus metus. </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1200" dirty="0">
              <a:solidFill>
                <a:schemeClr val="bg2"/>
              </a:solidFill>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Nullam sed nisi fringilla.</a:t>
            </a:r>
          </a:p>
        </p:txBody>
      </p:sp>
      <p:pic>
        <p:nvPicPr>
          <p:cNvPr id="55" name="Picture 54" descr="Shape&#10;&#10;Description automatically generated">
            <a:extLst>
              <a:ext uri="{FF2B5EF4-FFF2-40B4-BE49-F238E27FC236}">
                <a16:creationId xmlns:a16="http://schemas.microsoft.com/office/drawing/2014/main" id="{D99A17C8-2093-8F13-B955-27C6194E979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7363640" y="1589979"/>
            <a:ext cx="2003984" cy="1747988"/>
          </a:xfrm>
          <a:prstGeom prst="roundRect">
            <a:avLst>
              <a:gd name="adj" fmla="val 9223"/>
            </a:avLst>
          </a:prstGeom>
          <a:blipFill>
            <a:blip r:embed="rId5">
              <a:extLst>
                <a:ext uri="{28A0092B-C50C-407E-A947-70E740481C1C}">
                  <a14:useLocalDpi xmlns:a14="http://schemas.microsoft.com/office/drawing/2010/main" val="0"/>
                </a:ext>
              </a:extLst>
            </a:blip>
            <a:srcRect/>
            <a:stretch>
              <a:fillRect l="-10000" r="-10000"/>
            </a:stretch>
          </a:blipFill>
          <a:ln>
            <a:solidFill>
              <a:schemeClr val="tx1">
                <a:lumMod val="20000"/>
                <a:lumOff val="80000"/>
              </a:schemeClr>
            </a:solidFill>
          </a:ln>
        </p:spPr>
      </p:pic>
      <p:sp>
        <p:nvSpPr>
          <p:cNvPr id="56" name="Rectangle 55">
            <a:extLst>
              <a:ext uri="{FF2B5EF4-FFF2-40B4-BE49-F238E27FC236}">
                <a16:creationId xmlns:a16="http://schemas.microsoft.com/office/drawing/2014/main" id="{5D3128ED-EFD5-0FDC-EAC9-3D4BD03A84B9}"/>
              </a:ext>
            </a:extLst>
          </p:cNvPr>
          <p:cNvSpPr>
            <a:spLocks/>
          </p:cNvSpPr>
          <p:nvPr/>
        </p:nvSpPr>
        <p:spPr>
          <a:xfrm>
            <a:off x="7363640" y="3669300"/>
            <a:ext cx="2003984" cy="2540999"/>
          </a:xfrm>
          <a:prstGeom prst="rect">
            <a:avLst/>
          </a:prstGeom>
          <a:solidFill>
            <a:schemeClr val="bg1">
              <a:alpha val="90000"/>
            </a:schemeClr>
          </a:solidFill>
          <a:ln>
            <a:solidFill>
              <a:schemeClr val="tx1">
                <a:lumMod val="20000"/>
                <a:lumOff val="8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endParaRPr lang="en-US" dirty="0">
              <a:solidFill>
                <a:schemeClr val="bg2"/>
              </a:solidFill>
            </a:endParaRPr>
          </a:p>
        </p:txBody>
      </p:sp>
      <p:sp>
        <p:nvSpPr>
          <p:cNvPr id="57" name="Rectangle 56">
            <a:extLst>
              <a:ext uri="{FF2B5EF4-FFF2-40B4-BE49-F238E27FC236}">
                <a16:creationId xmlns:a16="http://schemas.microsoft.com/office/drawing/2014/main" id="{2B9E537C-B572-0DE5-A63C-DC30812A57C2}"/>
              </a:ext>
            </a:extLst>
          </p:cNvPr>
          <p:cNvSpPr>
            <a:spLocks/>
          </p:cNvSpPr>
          <p:nvPr/>
        </p:nvSpPr>
        <p:spPr>
          <a:xfrm>
            <a:off x="7363640" y="3145739"/>
            <a:ext cx="2003984" cy="526412"/>
          </a:xfrm>
          <a:prstGeom prst="rect">
            <a:avLst/>
          </a:prstGeom>
          <a:solidFill>
            <a:schemeClr val="accent1">
              <a:lumMod val="20000"/>
              <a:lumOff val="80000"/>
            </a:schemeClr>
          </a:solidFill>
          <a:ln>
            <a:solidFill>
              <a:schemeClr val="tx1">
                <a:lumMod val="20000"/>
                <a:lumOff val="8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0" rIns="182880" bIns="0" numCol="1" spcCol="1270" anchor="ctr" anchorCtr="0">
            <a:noAutofit/>
          </a:bodyPr>
          <a:lstStyle/>
          <a:p>
            <a:pPr algn="ctr" defTabSz="2178050">
              <a:lnSpc>
                <a:spcPct val="90000"/>
              </a:lnSpc>
              <a:spcBef>
                <a:spcPct val="0"/>
              </a:spcBef>
              <a:spcAft>
                <a:spcPct val="35000"/>
              </a:spcAft>
            </a:pPr>
            <a:r>
              <a:rPr lang="en-US" dirty="0">
                <a:solidFill>
                  <a:schemeClr val="bg2"/>
                </a:solidFill>
              </a:rPr>
              <a:t>Lorem Ipsum</a:t>
            </a:r>
          </a:p>
        </p:txBody>
      </p:sp>
      <p:sp>
        <p:nvSpPr>
          <p:cNvPr id="58" name="TextBox 57">
            <a:extLst>
              <a:ext uri="{FF2B5EF4-FFF2-40B4-BE49-F238E27FC236}">
                <a16:creationId xmlns:a16="http://schemas.microsoft.com/office/drawing/2014/main" id="{2E13ECBB-5F30-A82F-B152-5D8532F43256}"/>
              </a:ext>
            </a:extLst>
          </p:cNvPr>
          <p:cNvSpPr txBox="1">
            <a:spLocks/>
          </p:cNvSpPr>
          <p:nvPr/>
        </p:nvSpPr>
        <p:spPr>
          <a:xfrm>
            <a:off x="7422567" y="3904363"/>
            <a:ext cx="1886130" cy="2123658"/>
          </a:xfrm>
          <a:prstGeom prst="rect">
            <a:avLst/>
          </a:prstGeom>
          <a:noFill/>
          <a:ln>
            <a:noFill/>
          </a:ln>
        </p:spPr>
        <p:txBody>
          <a:bodyPr vert="horz"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Nullam sed nisi fringilla, faucibus risus quis, tempus metus. </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1200" dirty="0">
              <a:solidFill>
                <a:schemeClr val="bg2"/>
              </a:solidFill>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Nullam sed nisi fringilla.</a:t>
            </a:r>
          </a:p>
        </p:txBody>
      </p:sp>
      <p:pic>
        <p:nvPicPr>
          <p:cNvPr id="60" name="Picture 59" descr="Shape&#10;&#10;Description automatically generated">
            <a:extLst>
              <a:ext uri="{FF2B5EF4-FFF2-40B4-BE49-F238E27FC236}">
                <a16:creationId xmlns:a16="http://schemas.microsoft.com/office/drawing/2014/main" id="{A9E7CDD1-5E46-AAD2-2019-D6D8370816A8}"/>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9633276" y="1589979"/>
            <a:ext cx="2003984" cy="1747988"/>
          </a:xfrm>
          <a:prstGeom prst="roundRect">
            <a:avLst>
              <a:gd name="adj" fmla="val 9223"/>
            </a:avLst>
          </a:prstGeom>
          <a:blipFill>
            <a:blip r:embed="rId5">
              <a:extLst>
                <a:ext uri="{28A0092B-C50C-407E-A947-70E740481C1C}">
                  <a14:useLocalDpi xmlns:a14="http://schemas.microsoft.com/office/drawing/2010/main" val="0"/>
                </a:ext>
              </a:extLst>
            </a:blip>
            <a:srcRect/>
            <a:stretch>
              <a:fillRect l="-10000" r="-10000"/>
            </a:stretch>
          </a:blipFill>
          <a:ln>
            <a:solidFill>
              <a:schemeClr val="tx1">
                <a:lumMod val="20000"/>
                <a:lumOff val="80000"/>
              </a:schemeClr>
            </a:solidFill>
          </a:ln>
        </p:spPr>
      </p:pic>
      <p:sp>
        <p:nvSpPr>
          <p:cNvPr id="61" name="Rectangle 60">
            <a:extLst>
              <a:ext uri="{FF2B5EF4-FFF2-40B4-BE49-F238E27FC236}">
                <a16:creationId xmlns:a16="http://schemas.microsoft.com/office/drawing/2014/main" id="{1567658A-5CD7-E38E-9401-F6B1C05DAAAD}"/>
              </a:ext>
            </a:extLst>
          </p:cNvPr>
          <p:cNvSpPr>
            <a:spLocks/>
          </p:cNvSpPr>
          <p:nvPr/>
        </p:nvSpPr>
        <p:spPr>
          <a:xfrm>
            <a:off x="9633276" y="3669300"/>
            <a:ext cx="2003984" cy="2540999"/>
          </a:xfrm>
          <a:prstGeom prst="rect">
            <a:avLst/>
          </a:prstGeom>
          <a:solidFill>
            <a:schemeClr val="bg1">
              <a:alpha val="90000"/>
            </a:schemeClr>
          </a:solidFill>
          <a:ln>
            <a:solidFill>
              <a:schemeClr val="tx1">
                <a:lumMod val="20000"/>
                <a:lumOff val="8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endParaRPr lang="en-US" dirty="0">
              <a:solidFill>
                <a:schemeClr val="bg2"/>
              </a:solidFill>
            </a:endParaRPr>
          </a:p>
        </p:txBody>
      </p:sp>
      <p:sp>
        <p:nvSpPr>
          <p:cNvPr id="69" name="Rectangle 68">
            <a:extLst>
              <a:ext uri="{FF2B5EF4-FFF2-40B4-BE49-F238E27FC236}">
                <a16:creationId xmlns:a16="http://schemas.microsoft.com/office/drawing/2014/main" id="{106AF85D-1F10-6254-17F2-49DB0901A017}"/>
              </a:ext>
            </a:extLst>
          </p:cNvPr>
          <p:cNvSpPr>
            <a:spLocks/>
          </p:cNvSpPr>
          <p:nvPr/>
        </p:nvSpPr>
        <p:spPr>
          <a:xfrm>
            <a:off x="9633276" y="3145739"/>
            <a:ext cx="2003984" cy="526412"/>
          </a:xfrm>
          <a:prstGeom prst="rect">
            <a:avLst/>
          </a:prstGeom>
          <a:solidFill>
            <a:schemeClr val="accent1">
              <a:lumMod val="20000"/>
              <a:lumOff val="80000"/>
            </a:schemeClr>
          </a:solidFill>
          <a:ln>
            <a:solidFill>
              <a:schemeClr val="tx1">
                <a:lumMod val="20000"/>
                <a:lumOff val="8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0" rIns="182880" bIns="0" numCol="1" spcCol="1270" anchor="ctr" anchorCtr="0">
            <a:noAutofit/>
          </a:bodyPr>
          <a:lstStyle/>
          <a:p>
            <a:pPr algn="ctr" defTabSz="2178050">
              <a:lnSpc>
                <a:spcPct val="90000"/>
              </a:lnSpc>
              <a:spcBef>
                <a:spcPct val="0"/>
              </a:spcBef>
              <a:spcAft>
                <a:spcPct val="35000"/>
              </a:spcAft>
            </a:pPr>
            <a:r>
              <a:rPr lang="en-US" dirty="0">
                <a:solidFill>
                  <a:schemeClr val="bg2"/>
                </a:solidFill>
              </a:rPr>
              <a:t>Lorem Ipsum</a:t>
            </a:r>
          </a:p>
        </p:txBody>
      </p:sp>
      <p:sp>
        <p:nvSpPr>
          <p:cNvPr id="70" name="TextBox 69">
            <a:extLst>
              <a:ext uri="{FF2B5EF4-FFF2-40B4-BE49-F238E27FC236}">
                <a16:creationId xmlns:a16="http://schemas.microsoft.com/office/drawing/2014/main" id="{B45F6F4B-5251-8E47-C537-515AD0BC1887}"/>
              </a:ext>
            </a:extLst>
          </p:cNvPr>
          <p:cNvSpPr txBox="1">
            <a:spLocks/>
          </p:cNvSpPr>
          <p:nvPr/>
        </p:nvSpPr>
        <p:spPr>
          <a:xfrm>
            <a:off x="9692203" y="3904363"/>
            <a:ext cx="1886130" cy="2123658"/>
          </a:xfrm>
          <a:prstGeom prst="rect">
            <a:avLst/>
          </a:prstGeom>
          <a:noFill/>
          <a:ln>
            <a:noFill/>
          </a:ln>
        </p:spPr>
        <p:txBody>
          <a:bodyPr vert="horz"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Nullam sed nisi fringilla, faucibus risus quis, tempus metus. </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1200" dirty="0">
              <a:solidFill>
                <a:schemeClr val="bg2"/>
              </a:solidFill>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Nullam sed nisi fringilla.</a:t>
            </a:r>
          </a:p>
        </p:txBody>
      </p:sp>
    </p:spTree>
    <p:custDataLst>
      <p:tags r:id="rId1"/>
    </p:custDataLst>
    <p:extLst>
      <p:ext uri="{BB962C8B-B14F-4D97-AF65-F5344CB8AC3E}">
        <p14:creationId xmlns:p14="http://schemas.microsoft.com/office/powerpoint/2010/main" val="412441013"/>
      </p:ext>
    </p:extLst>
  </p:cSld>
  <p:clrMapOvr>
    <a:masterClrMapping/>
  </p:clrMapOvr>
</p:sld>
</file>

<file path=ppt/slides/slide131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grpSp>
        <p:nvGrpSpPr>
          <p:cNvPr id="21" name="Group 20">
            <a:extLst>
              <a:ext uri="{FF2B5EF4-FFF2-40B4-BE49-F238E27FC236}">
                <a16:creationId xmlns:a16="http://schemas.microsoft.com/office/drawing/2014/main" id="{2EB4C225-CF59-B7DE-B6A0-D4C5C993607C}"/>
              </a:ext>
            </a:extLst>
          </p:cNvPr>
          <p:cNvGrpSpPr/>
          <p:nvPr/>
        </p:nvGrpSpPr>
        <p:grpSpPr>
          <a:xfrm>
            <a:off x="554732" y="1854063"/>
            <a:ext cx="2605738" cy="4061581"/>
            <a:chOff x="554732" y="1854063"/>
            <a:chExt cx="2605738" cy="4061581"/>
          </a:xfrm>
        </p:grpSpPr>
        <p:sp>
          <p:nvSpPr>
            <p:cNvPr id="10" name="Rectangle 9">
              <a:extLst>
                <a:ext uri="{FF2B5EF4-FFF2-40B4-BE49-F238E27FC236}">
                  <a16:creationId xmlns:a16="http://schemas.microsoft.com/office/drawing/2014/main" id="{B690E52E-D3AD-1458-80F6-1B85DEB234DA}"/>
                </a:ext>
              </a:extLst>
            </p:cNvPr>
            <p:cNvSpPr>
              <a:spLocks/>
            </p:cNvSpPr>
            <p:nvPr/>
          </p:nvSpPr>
          <p:spPr>
            <a:xfrm>
              <a:off x="554733" y="2780910"/>
              <a:ext cx="2605737" cy="3134734"/>
            </a:xfrm>
            <a:prstGeom prst="rect">
              <a:avLst/>
            </a:prstGeom>
            <a:solidFill>
              <a:schemeClr val="accent1">
                <a:lumMod val="40000"/>
                <a:lumOff val="60000"/>
                <a:alpha val="50196"/>
              </a:schemeClr>
            </a:solidFill>
            <a:ln w="38100" cap="rnd" cmpd="sng" algn="ctr">
              <a:noFill/>
              <a:prstDash val="solid"/>
            </a:ln>
            <a:effectLst/>
          </p:spPr>
          <p:txBody>
            <a:bodyPr rtlCol="0" anchor="ctr"/>
            <a:lstStyle/>
            <a:p>
              <a:pPr algn="ctr" defTabSz="457200"/>
              <a:endParaRPr lang="en-US" sz="1200" kern="0" dirty="0">
                <a:solidFill>
                  <a:prstClr val="white"/>
                </a:solidFill>
                <a:latin typeface="+mj-lt"/>
              </a:endParaRPr>
            </a:p>
          </p:txBody>
        </p:sp>
        <p:sp>
          <p:nvSpPr>
            <p:cNvPr id="12" name="TextBox 11">
              <a:extLst>
                <a:ext uri="{FF2B5EF4-FFF2-40B4-BE49-F238E27FC236}">
                  <a16:creationId xmlns:a16="http://schemas.microsoft.com/office/drawing/2014/main" id="{BF237E24-2442-21DD-888A-42D42D0F96FB}"/>
                </a:ext>
              </a:extLst>
            </p:cNvPr>
            <p:cNvSpPr txBox="1">
              <a:spLocks/>
            </p:cNvSpPr>
            <p:nvPr/>
          </p:nvSpPr>
          <p:spPr>
            <a:xfrm>
              <a:off x="621921" y="3087826"/>
              <a:ext cx="2471357" cy="2520902"/>
            </a:xfrm>
            <a:prstGeom prst="rect">
              <a:avLst/>
            </a:prstGeom>
            <a:noFill/>
          </p:spPr>
          <p:txBody>
            <a:bodyPr lIns="0" tIns="0" rIns="0" bIns="0" anchor="ctr"/>
            <a:lstStyle>
              <a:defPPr>
                <a:defRPr lang="en-US"/>
              </a:defPPr>
              <a:lvl1pPr algn="ctr" defTabSz="848899">
                <a:lnSpc>
                  <a:spcPct val="150000"/>
                </a:lnSpc>
                <a:spcBef>
                  <a:spcPct val="0"/>
                </a:spcBef>
                <a:buNone/>
                <a:defRPr sz="1600" b="1" i="0" baseline="0">
                  <a:solidFill>
                    <a:schemeClr val="bg1">
                      <a:lumMod val="95000"/>
                    </a:schemeClr>
                  </a:solidFill>
                  <a:uFillTx/>
                  <a:latin typeface="Source Sans Pro Light" panose="020B0403030403020204" pitchFamily="34" charset="-18"/>
                  <a:ea typeface="+mj-ea"/>
                  <a:cs typeface="+mj-cs"/>
                </a:defRPr>
              </a:lvl1pPr>
            </a:lstStyle>
            <a:p>
              <a:r>
                <a:rPr lang="en-US" sz="1400" b="0" dirty="0">
                  <a:solidFill>
                    <a:schemeClr val="bg2"/>
                  </a:solidFill>
                  <a:latin typeface="+mj-lt"/>
                </a:rPr>
                <a:t>Etiam vitae quam quis leo pulvinar lacinia at quis odio. Nullam sed nisi fringilla, faucibus risus quis, tempus metus. </a:t>
              </a:r>
            </a:p>
            <a:p>
              <a:endParaRPr lang="en-US" sz="1400" b="0" dirty="0">
                <a:solidFill>
                  <a:schemeClr val="bg2"/>
                </a:solidFill>
                <a:latin typeface="+mj-lt"/>
              </a:endParaRPr>
            </a:p>
            <a:p>
              <a:r>
                <a:rPr lang="en-US" sz="1400" b="0" dirty="0">
                  <a:solidFill>
                    <a:schemeClr val="bg2"/>
                  </a:solidFill>
                  <a:latin typeface="+mj-lt"/>
                </a:rPr>
                <a:t>Etiam vitae quam quis leo pulvinar lacinia at quis odio. Nullam sed nisi fringilla.</a:t>
              </a:r>
            </a:p>
          </p:txBody>
        </p:sp>
        <p:sp>
          <p:nvSpPr>
            <p:cNvPr id="15" name="Rectangle 14">
              <a:extLst>
                <a:ext uri="{FF2B5EF4-FFF2-40B4-BE49-F238E27FC236}">
                  <a16:creationId xmlns:a16="http://schemas.microsoft.com/office/drawing/2014/main" id="{79E15B9F-09E9-5203-AE1B-E6E402DB630B}"/>
                </a:ext>
              </a:extLst>
            </p:cNvPr>
            <p:cNvSpPr>
              <a:spLocks/>
            </p:cNvSpPr>
            <p:nvPr/>
          </p:nvSpPr>
          <p:spPr>
            <a:xfrm>
              <a:off x="554732" y="1854063"/>
              <a:ext cx="2605737" cy="9268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solidFill>
                  <a:latin typeface="+mj-lt"/>
                </a:rPr>
                <a:t>Lorem Ipsum </a:t>
              </a:r>
            </a:p>
          </p:txBody>
        </p:sp>
        <p:sp>
          <p:nvSpPr>
            <p:cNvPr id="20" name="Isosceles Triangle 19">
              <a:extLst>
                <a:ext uri="{FF2B5EF4-FFF2-40B4-BE49-F238E27FC236}">
                  <a16:creationId xmlns:a16="http://schemas.microsoft.com/office/drawing/2014/main" id="{E078BAA4-611C-A225-841C-199EC7C7ADBF}"/>
                </a:ext>
              </a:extLst>
            </p:cNvPr>
            <p:cNvSpPr/>
            <p:nvPr/>
          </p:nvSpPr>
          <p:spPr>
            <a:xfrm rot="10800000">
              <a:off x="1708698" y="2780910"/>
              <a:ext cx="297804" cy="14568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atin typeface="+mj-lt"/>
              </a:endParaRPr>
            </a:p>
          </p:txBody>
        </p:sp>
      </p:grpSp>
      <p:grpSp>
        <p:nvGrpSpPr>
          <p:cNvPr id="22" name="Group 21">
            <a:extLst>
              <a:ext uri="{FF2B5EF4-FFF2-40B4-BE49-F238E27FC236}">
                <a16:creationId xmlns:a16="http://schemas.microsoft.com/office/drawing/2014/main" id="{E123EE12-7F50-3689-7720-CD1008658738}"/>
              </a:ext>
            </a:extLst>
          </p:cNvPr>
          <p:cNvGrpSpPr/>
          <p:nvPr/>
        </p:nvGrpSpPr>
        <p:grpSpPr>
          <a:xfrm>
            <a:off x="3380329" y="1854063"/>
            <a:ext cx="2605738" cy="4061581"/>
            <a:chOff x="554732" y="1854063"/>
            <a:chExt cx="2605738" cy="4061581"/>
          </a:xfrm>
        </p:grpSpPr>
        <p:sp>
          <p:nvSpPr>
            <p:cNvPr id="23" name="Rectangle 22">
              <a:extLst>
                <a:ext uri="{FF2B5EF4-FFF2-40B4-BE49-F238E27FC236}">
                  <a16:creationId xmlns:a16="http://schemas.microsoft.com/office/drawing/2014/main" id="{376F052E-C25B-B087-5E03-85A276FDE80D}"/>
                </a:ext>
              </a:extLst>
            </p:cNvPr>
            <p:cNvSpPr>
              <a:spLocks/>
            </p:cNvSpPr>
            <p:nvPr/>
          </p:nvSpPr>
          <p:spPr>
            <a:xfrm>
              <a:off x="554733" y="2780910"/>
              <a:ext cx="2605737" cy="3134734"/>
            </a:xfrm>
            <a:prstGeom prst="rect">
              <a:avLst/>
            </a:prstGeom>
            <a:solidFill>
              <a:schemeClr val="accent1">
                <a:lumMod val="40000"/>
                <a:lumOff val="60000"/>
                <a:alpha val="50196"/>
              </a:schemeClr>
            </a:solidFill>
            <a:ln w="38100" cap="rnd" cmpd="sng" algn="ctr">
              <a:noFill/>
              <a:prstDash val="solid"/>
            </a:ln>
            <a:effectLst/>
          </p:spPr>
          <p:txBody>
            <a:bodyPr rtlCol="0" anchor="ctr"/>
            <a:lstStyle/>
            <a:p>
              <a:pPr algn="ctr" defTabSz="457200"/>
              <a:endParaRPr lang="en-US" sz="1200" kern="0" dirty="0">
                <a:solidFill>
                  <a:prstClr val="white"/>
                </a:solidFill>
                <a:latin typeface="+mj-lt"/>
              </a:endParaRPr>
            </a:p>
          </p:txBody>
        </p:sp>
        <p:sp>
          <p:nvSpPr>
            <p:cNvPr id="24" name="TextBox 23">
              <a:extLst>
                <a:ext uri="{FF2B5EF4-FFF2-40B4-BE49-F238E27FC236}">
                  <a16:creationId xmlns:a16="http://schemas.microsoft.com/office/drawing/2014/main" id="{ED5D124C-8404-4B3B-BB25-41B29EA2DD3A}"/>
                </a:ext>
              </a:extLst>
            </p:cNvPr>
            <p:cNvSpPr txBox="1">
              <a:spLocks/>
            </p:cNvSpPr>
            <p:nvPr/>
          </p:nvSpPr>
          <p:spPr>
            <a:xfrm>
              <a:off x="621921" y="3087826"/>
              <a:ext cx="2471357" cy="2520902"/>
            </a:xfrm>
            <a:prstGeom prst="rect">
              <a:avLst/>
            </a:prstGeom>
            <a:noFill/>
          </p:spPr>
          <p:txBody>
            <a:bodyPr lIns="0" tIns="0" rIns="0" bIns="0" anchor="ctr"/>
            <a:lstStyle>
              <a:defPPr>
                <a:defRPr lang="en-US"/>
              </a:defPPr>
              <a:lvl1pPr algn="ctr" defTabSz="848899">
                <a:lnSpc>
                  <a:spcPct val="150000"/>
                </a:lnSpc>
                <a:spcBef>
                  <a:spcPct val="0"/>
                </a:spcBef>
                <a:buNone/>
                <a:defRPr sz="1600" b="1" i="0" baseline="0">
                  <a:solidFill>
                    <a:schemeClr val="bg1">
                      <a:lumMod val="95000"/>
                    </a:schemeClr>
                  </a:solidFill>
                  <a:uFillTx/>
                  <a:latin typeface="Source Sans Pro Light" panose="020B0403030403020204" pitchFamily="34" charset="-18"/>
                  <a:ea typeface="+mj-ea"/>
                  <a:cs typeface="+mj-cs"/>
                </a:defRPr>
              </a:lvl1pPr>
            </a:lstStyle>
            <a:p>
              <a:r>
                <a:rPr lang="en-US" sz="1400" b="0" dirty="0">
                  <a:solidFill>
                    <a:schemeClr val="bg2"/>
                  </a:solidFill>
                  <a:latin typeface="+mj-lt"/>
                </a:rPr>
                <a:t>Etiam vitae quam quis leo pulvinar lacinia at quis odio. Nullam sed nisi fringilla, faucibus risus quis, tempus metus. </a:t>
              </a:r>
            </a:p>
            <a:p>
              <a:endParaRPr lang="en-US" sz="1400" b="0" dirty="0">
                <a:solidFill>
                  <a:schemeClr val="bg2"/>
                </a:solidFill>
                <a:latin typeface="+mj-lt"/>
              </a:endParaRPr>
            </a:p>
            <a:p>
              <a:r>
                <a:rPr lang="en-US" sz="1400" b="0" dirty="0">
                  <a:solidFill>
                    <a:schemeClr val="bg2"/>
                  </a:solidFill>
                  <a:latin typeface="+mj-lt"/>
                </a:rPr>
                <a:t>Etiam vitae quam quis leo pulvinar lacinia at quis odio. Nullam sed nisi fringilla.</a:t>
              </a:r>
            </a:p>
          </p:txBody>
        </p:sp>
        <p:sp>
          <p:nvSpPr>
            <p:cNvPr id="25" name="Rectangle 24">
              <a:extLst>
                <a:ext uri="{FF2B5EF4-FFF2-40B4-BE49-F238E27FC236}">
                  <a16:creationId xmlns:a16="http://schemas.microsoft.com/office/drawing/2014/main" id="{8CFF33EC-532D-E68B-CCFE-091F5DD8E261}"/>
                </a:ext>
              </a:extLst>
            </p:cNvPr>
            <p:cNvSpPr>
              <a:spLocks/>
            </p:cNvSpPr>
            <p:nvPr/>
          </p:nvSpPr>
          <p:spPr>
            <a:xfrm>
              <a:off x="554732" y="1854063"/>
              <a:ext cx="2605737" cy="9268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solidFill>
                  <a:latin typeface="+mj-lt"/>
                </a:rPr>
                <a:t>Lorem Ipsum </a:t>
              </a:r>
            </a:p>
          </p:txBody>
        </p:sp>
        <p:sp>
          <p:nvSpPr>
            <p:cNvPr id="26" name="Isosceles Triangle 25">
              <a:extLst>
                <a:ext uri="{FF2B5EF4-FFF2-40B4-BE49-F238E27FC236}">
                  <a16:creationId xmlns:a16="http://schemas.microsoft.com/office/drawing/2014/main" id="{2792A5D3-4A9F-73F3-2A6C-0CE4C55A4937}"/>
                </a:ext>
              </a:extLst>
            </p:cNvPr>
            <p:cNvSpPr/>
            <p:nvPr/>
          </p:nvSpPr>
          <p:spPr>
            <a:xfrm rot="10800000">
              <a:off x="1708698" y="2780910"/>
              <a:ext cx="297804" cy="14568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atin typeface="+mj-lt"/>
              </a:endParaRPr>
            </a:p>
          </p:txBody>
        </p:sp>
      </p:grpSp>
      <p:grpSp>
        <p:nvGrpSpPr>
          <p:cNvPr id="27" name="Group 26">
            <a:extLst>
              <a:ext uri="{FF2B5EF4-FFF2-40B4-BE49-F238E27FC236}">
                <a16:creationId xmlns:a16="http://schemas.microsoft.com/office/drawing/2014/main" id="{76F9EA03-B630-F2BE-C978-21BF3F8204AD}"/>
              </a:ext>
            </a:extLst>
          </p:cNvPr>
          <p:cNvGrpSpPr/>
          <p:nvPr/>
        </p:nvGrpSpPr>
        <p:grpSpPr>
          <a:xfrm>
            <a:off x="6205926" y="1854063"/>
            <a:ext cx="2605738" cy="4061581"/>
            <a:chOff x="554732" y="1854063"/>
            <a:chExt cx="2605738" cy="4061581"/>
          </a:xfrm>
        </p:grpSpPr>
        <p:sp>
          <p:nvSpPr>
            <p:cNvPr id="28" name="Rectangle 27">
              <a:extLst>
                <a:ext uri="{FF2B5EF4-FFF2-40B4-BE49-F238E27FC236}">
                  <a16:creationId xmlns:a16="http://schemas.microsoft.com/office/drawing/2014/main" id="{72234D76-0C52-7BFE-C345-31F2F45B1ACE}"/>
                </a:ext>
              </a:extLst>
            </p:cNvPr>
            <p:cNvSpPr>
              <a:spLocks/>
            </p:cNvSpPr>
            <p:nvPr/>
          </p:nvSpPr>
          <p:spPr>
            <a:xfrm>
              <a:off x="554733" y="2780910"/>
              <a:ext cx="2605737" cy="3134734"/>
            </a:xfrm>
            <a:prstGeom prst="rect">
              <a:avLst/>
            </a:prstGeom>
            <a:solidFill>
              <a:schemeClr val="accent1">
                <a:lumMod val="40000"/>
                <a:lumOff val="60000"/>
                <a:alpha val="50196"/>
              </a:schemeClr>
            </a:solidFill>
            <a:ln w="38100" cap="rnd" cmpd="sng" algn="ctr">
              <a:noFill/>
              <a:prstDash val="solid"/>
            </a:ln>
            <a:effectLst/>
          </p:spPr>
          <p:txBody>
            <a:bodyPr rtlCol="0" anchor="ctr"/>
            <a:lstStyle/>
            <a:p>
              <a:pPr algn="ctr" defTabSz="457200"/>
              <a:endParaRPr lang="en-US" sz="1200" kern="0" dirty="0">
                <a:solidFill>
                  <a:prstClr val="white"/>
                </a:solidFill>
                <a:latin typeface="+mj-lt"/>
              </a:endParaRPr>
            </a:p>
          </p:txBody>
        </p:sp>
        <p:sp>
          <p:nvSpPr>
            <p:cNvPr id="29" name="TextBox 28">
              <a:extLst>
                <a:ext uri="{FF2B5EF4-FFF2-40B4-BE49-F238E27FC236}">
                  <a16:creationId xmlns:a16="http://schemas.microsoft.com/office/drawing/2014/main" id="{01CBB7F2-0FBA-FE41-031B-F3D19F5CE441}"/>
                </a:ext>
              </a:extLst>
            </p:cNvPr>
            <p:cNvSpPr txBox="1">
              <a:spLocks/>
            </p:cNvSpPr>
            <p:nvPr/>
          </p:nvSpPr>
          <p:spPr>
            <a:xfrm>
              <a:off x="621921" y="3087826"/>
              <a:ext cx="2471357" cy="2520902"/>
            </a:xfrm>
            <a:prstGeom prst="rect">
              <a:avLst/>
            </a:prstGeom>
            <a:noFill/>
          </p:spPr>
          <p:txBody>
            <a:bodyPr lIns="0" tIns="0" rIns="0" bIns="0" anchor="ctr"/>
            <a:lstStyle>
              <a:defPPr>
                <a:defRPr lang="en-US"/>
              </a:defPPr>
              <a:lvl1pPr algn="ctr" defTabSz="848899">
                <a:lnSpc>
                  <a:spcPct val="150000"/>
                </a:lnSpc>
                <a:spcBef>
                  <a:spcPct val="0"/>
                </a:spcBef>
                <a:buNone/>
                <a:defRPr sz="1600" b="1" i="0" baseline="0">
                  <a:solidFill>
                    <a:schemeClr val="bg1">
                      <a:lumMod val="95000"/>
                    </a:schemeClr>
                  </a:solidFill>
                  <a:uFillTx/>
                  <a:latin typeface="Source Sans Pro Light" panose="020B0403030403020204" pitchFamily="34" charset="-18"/>
                  <a:ea typeface="+mj-ea"/>
                  <a:cs typeface="+mj-cs"/>
                </a:defRPr>
              </a:lvl1pPr>
            </a:lstStyle>
            <a:p>
              <a:r>
                <a:rPr lang="en-US" sz="1400" b="0" dirty="0">
                  <a:solidFill>
                    <a:schemeClr val="bg2"/>
                  </a:solidFill>
                  <a:latin typeface="+mj-lt"/>
                </a:rPr>
                <a:t>Etiam vitae quam quis leo pulvinar lacinia at quis odio. Nullam sed nisi fringilla, faucibus risus quis, tempus metus. </a:t>
              </a:r>
            </a:p>
            <a:p>
              <a:endParaRPr lang="en-US" sz="1400" b="0" dirty="0">
                <a:solidFill>
                  <a:schemeClr val="bg2"/>
                </a:solidFill>
                <a:latin typeface="+mj-lt"/>
              </a:endParaRPr>
            </a:p>
            <a:p>
              <a:r>
                <a:rPr lang="en-US" sz="1400" b="0" dirty="0">
                  <a:solidFill>
                    <a:schemeClr val="bg2"/>
                  </a:solidFill>
                  <a:latin typeface="+mj-lt"/>
                </a:rPr>
                <a:t>Etiam vitae quam quis leo pulvinar lacinia at quis odio. Nullam sed nisi fringilla.</a:t>
              </a:r>
            </a:p>
          </p:txBody>
        </p:sp>
        <p:sp>
          <p:nvSpPr>
            <p:cNvPr id="30" name="Rectangle 29">
              <a:extLst>
                <a:ext uri="{FF2B5EF4-FFF2-40B4-BE49-F238E27FC236}">
                  <a16:creationId xmlns:a16="http://schemas.microsoft.com/office/drawing/2014/main" id="{C5673517-3821-5379-1F4C-E6796495973E}"/>
                </a:ext>
              </a:extLst>
            </p:cNvPr>
            <p:cNvSpPr>
              <a:spLocks/>
            </p:cNvSpPr>
            <p:nvPr/>
          </p:nvSpPr>
          <p:spPr>
            <a:xfrm>
              <a:off x="554732" y="1854063"/>
              <a:ext cx="2605737" cy="9268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solidFill>
                  <a:latin typeface="+mj-lt"/>
                </a:rPr>
                <a:t>Lorem Ipsum </a:t>
              </a:r>
            </a:p>
          </p:txBody>
        </p:sp>
        <p:sp>
          <p:nvSpPr>
            <p:cNvPr id="31" name="Isosceles Triangle 30">
              <a:extLst>
                <a:ext uri="{FF2B5EF4-FFF2-40B4-BE49-F238E27FC236}">
                  <a16:creationId xmlns:a16="http://schemas.microsoft.com/office/drawing/2014/main" id="{5E811B72-7A34-62D4-B3D1-0897C88365EB}"/>
                </a:ext>
              </a:extLst>
            </p:cNvPr>
            <p:cNvSpPr/>
            <p:nvPr/>
          </p:nvSpPr>
          <p:spPr>
            <a:xfrm rot="10800000">
              <a:off x="1708698" y="2780910"/>
              <a:ext cx="297804" cy="14568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atin typeface="+mj-lt"/>
              </a:endParaRPr>
            </a:p>
          </p:txBody>
        </p:sp>
      </p:grpSp>
      <p:grpSp>
        <p:nvGrpSpPr>
          <p:cNvPr id="32" name="Group 31">
            <a:extLst>
              <a:ext uri="{FF2B5EF4-FFF2-40B4-BE49-F238E27FC236}">
                <a16:creationId xmlns:a16="http://schemas.microsoft.com/office/drawing/2014/main" id="{8DB65DFA-2678-26B0-A408-2EB41B205A68}"/>
              </a:ext>
            </a:extLst>
          </p:cNvPr>
          <p:cNvGrpSpPr/>
          <p:nvPr/>
        </p:nvGrpSpPr>
        <p:grpSpPr>
          <a:xfrm>
            <a:off x="9031522" y="1854063"/>
            <a:ext cx="2605738" cy="4061581"/>
            <a:chOff x="554732" y="1854063"/>
            <a:chExt cx="2605738" cy="4061581"/>
          </a:xfrm>
        </p:grpSpPr>
        <p:sp>
          <p:nvSpPr>
            <p:cNvPr id="34" name="Rectangle 33">
              <a:extLst>
                <a:ext uri="{FF2B5EF4-FFF2-40B4-BE49-F238E27FC236}">
                  <a16:creationId xmlns:a16="http://schemas.microsoft.com/office/drawing/2014/main" id="{748A8873-5CED-52FB-B9F7-A25C9F30AD02}"/>
                </a:ext>
              </a:extLst>
            </p:cNvPr>
            <p:cNvSpPr>
              <a:spLocks/>
            </p:cNvSpPr>
            <p:nvPr/>
          </p:nvSpPr>
          <p:spPr>
            <a:xfrm>
              <a:off x="554733" y="2780910"/>
              <a:ext cx="2605737" cy="3134734"/>
            </a:xfrm>
            <a:prstGeom prst="rect">
              <a:avLst/>
            </a:prstGeom>
            <a:solidFill>
              <a:schemeClr val="accent1">
                <a:lumMod val="40000"/>
                <a:lumOff val="60000"/>
                <a:alpha val="50196"/>
              </a:schemeClr>
            </a:solidFill>
            <a:ln w="38100" cap="rnd" cmpd="sng" algn="ctr">
              <a:noFill/>
              <a:prstDash val="solid"/>
            </a:ln>
            <a:effectLst/>
          </p:spPr>
          <p:txBody>
            <a:bodyPr rtlCol="0" anchor="ctr"/>
            <a:lstStyle/>
            <a:p>
              <a:pPr algn="ctr" defTabSz="457200"/>
              <a:endParaRPr lang="en-US" sz="1200" kern="0" dirty="0">
                <a:solidFill>
                  <a:prstClr val="white"/>
                </a:solidFill>
                <a:latin typeface="+mj-lt"/>
              </a:endParaRPr>
            </a:p>
          </p:txBody>
        </p:sp>
        <p:sp>
          <p:nvSpPr>
            <p:cNvPr id="35" name="TextBox 34">
              <a:extLst>
                <a:ext uri="{FF2B5EF4-FFF2-40B4-BE49-F238E27FC236}">
                  <a16:creationId xmlns:a16="http://schemas.microsoft.com/office/drawing/2014/main" id="{5559168A-66B4-63EE-3D62-EB6C75F96AC3}"/>
                </a:ext>
              </a:extLst>
            </p:cNvPr>
            <p:cNvSpPr txBox="1">
              <a:spLocks/>
            </p:cNvSpPr>
            <p:nvPr/>
          </p:nvSpPr>
          <p:spPr>
            <a:xfrm>
              <a:off x="621921" y="3087826"/>
              <a:ext cx="2471357" cy="2520902"/>
            </a:xfrm>
            <a:prstGeom prst="rect">
              <a:avLst/>
            </a:prstGeom>
            <a:noFill/>
          </p:spPr>
          <p:txBody>
            <a:bodyPr lIns="0" tIns="0" rIns="0" bIns="0" anchor="ctr"/>
            <a:lstStyle>
              <a:defPPr>
                <a:defRPr lang="en-US"/>
              </a:defPPr>
              <a:lvl1pPr algn="ctr" defTabSz="848899">
                <a:lnSpc>
                  <a:spcPct val="150000"/>
                </a:lnSpc>
                <a:spcBef>
                  <a:spcPct val="0"/>
                </a:spcBef>
                <a:buNone/>
                <a:defRPr sz="1600" b="1" i="0" baseline="0">
                  <a:solidFill>
                    <a:schemeClr val="bg1">
                      <a:lumMod val="95000"/>
                    </a:schemeClr>
                  </a:solidFill>
                  <a:uFillTx/>
                  <a:latin typeface="Source Sans Pro Light" panose="020B0403030403020204" pitchFamily="34" charset="-18"/>
                  <a:ea typeface="+mj-ea"/>
                  <a:cs typeface="+mj-cs"/>
                </a:defRPr>
              </a:lvl1pPr>
            </a:lstStyle>
            <a:p>
              <a:r>
                <a:rPr lang="en-US" sz="1400" b="0" dirty="0">
                  <a:solidFill>
                    <a:schemeClr val="bg2"/>
                  </a:solidFill>
                  <a:latin typeface="+mj-lt"/>
                </a:rPr>
                <a:t>Etiam vitae quam quis leo pulvinar lacinia at quis odio. Nullam sed nisi fringilla, faucibus risus quis, tempus metus. </a:t>
              </a:r>
            </a:p>
            <a:p>
              <a:endParaRPr lang="en-US" sz="1400" b="0" dirty="0">
                <a:solidFill>
                  <a:schemeClr val="bg2"/>
                </a:solidFill>
                <a:latin typeface="+mj-lt"/>
              </a:endParaRPr>
            </a:p>
            <a:p>
              <a:r>
                <a:rPr lang="en-US" sz="1400" b="0" dirty="0">
                  <a:solidFill>
                    <a:schemeClr val="bg2"/>
                  </a:solidFill>
                  <a:latin typeface="+mj-lt"/>
                </a:rPr>
                <a:t>Etiam vitae quam quis leo pulvinar lacinia at quis odio. Nullam sed nisi fringilla.</a:t>
              </a:r>
            </a:p>
          </p:txBody>
        </p:sp>
        <p:sp>
          <p:nvSpPr>
            <p:cNvPr id="36" name="Rectangle 35">
              <a:extLst>
                <a:ext uri="{FF2B5EF4-FFF2-40B4-BE49-F238E27FC236}">
                  <a16:creationId xmlns:a16="http://schemas.microsoft.com/office/drawing/2014/main" id="{A7B2B704-8FE0-4D7F-8908-420AE86BB74C}"/>
                </a:ext>
              </a:extLst>
            </p:cNvPr>
            <p:cNvSpPr>
              <a:spLocks/>
            </p:cNvSpPr>
            <p:nvPr/>
          </p:nvSpPr>
          <p:spPr>
            <a:xfrm>
              <a:off x="554732" y="1854063"/>
              <a:ext cx="2605737" cy="9268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solidFill>
                  <a:latin typeface="+mj-lt"/>
                </a:rPr>
                <a:t>Lorem Ipsum </a:t>
              </a:r>
            </a:p>
          </p:txBody>
        </p:sp>
        <p:sp>
          <p:nvSpPr>
            <p:cNvPr id="37" name="Isosceles Triangle 36">
              <a:extLst>
                <a:ext uri="{FF2B5EF4-FFF2-40B4-BE49-F238E27FC236}">
                  <a16:creationId xmlns:a16="http://schemas.microsoft.com/office/drawing/2014/main" id="{17ECDEF3-27F2-4171-41A9-D6D89DA9CFB2}"/>
                </a:ext>
              </a:extLst>
            </p:cNvPr>
            <p:cNvSpPr/>
            <p:nvPr/>
          </p:nvSpPr>
          <p:spPr>
            <a:xfrm rot="10800000">
              <a:off x="1708698" y="2780910"/>
              <a:ext cx="297804" cy="14568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atin typeface="+mj-lt"/>
              </a:endParaRPr>
            </a:p>
          </p:txBody>
        </p:sp>
      </p:grpSp>
    </p:spTree>
    <p:custDataLst>
      <p:tags r:id="rId1"/>
    </p:custDataLst>
    <p:extLst>
      <p:ext uri="{BB962C8B-B14F-4D97-AF65-F5344CB8AC3E}">
        <p14:creationId xmlns:p14="http://schemas.microsoft.com/office/powerpoint/2010/main" val="878746734"/>
      </p:ext>
    </p:extLst>
  </p:cSld>
  <p:clrMapOvr>
    <a:masterClrMapping/>
  </p:clrMapOvr>
</p:sld>
</file>

<file path=ppt/slides/slide141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grpSp>
        <p:nvGrpSpPr>
          <p:cNvPr id="6" name="Group 5">
            <a:extLst>
              <a:ext uri="{FF2B5EF4-FFF2-40B4-BE49-F238E27FC236}">
                <a16:creationId xmlns:a16="http://schemas.microsoft.com/office/drawing/2014/main" id="{33570255-D1DE-2B40-15E5-0BB9FAE8BE2F}"/>
              </a:ext>
            </a:extLst>
          </p:cNvPr>
          <p:cNvGrpSpPr/>
          <p:nvPr/>
        </p:nvGrpSpPr>
        <p:grpSpPr>
          <a:xfrm>
            <a:off x="554732" y="1695037"/>
            <a:ext cx="3420920" cy="4414215"/>
            <a:chOff x="554732" y="1695037"/>
            <a:chExt cx="3420920" cy="4414215"/>
          </a:xfrm>
        </p:grpSpPr>
        <p:sp>
          <p:nvSpPr>
            <p:cNvPr id="10" name="Rectangle 9">
              <a:extLst>
                <a:ext uri="{FF2B5EF4-FFF2-40B4-BE49-F238E27FC236}">
                  <a16:creationId xmlns:a16="http://schemas.microsoft.com/office/drawing/2014/main" id="{B690E52E-D3AD-1458-80F6-1B85DEB234DA}"/>
                </a:ext>
              </a:extLst>
            </p:cNvPr>
            <p:cNvSpPr>
              <a:spLocks/>
            </p:cNvSpPr>
            <p:nvPr/>
          </p:nvSpPr>
          <p:spPr>
            <a:xfrm>
              <a:off x="554733" y="2702355"/>
              <a:ext cx="3420919" cy="3406897"/>
            </a:xfrm>
            <a:prstGeom prst="rect">
              <a:avLst/>
            </a:prstGeom>
            <a:solidFill>
              <a:schemeClr val="accent1">
                <a:lumMod val="40000"/>
                <a:lumOff val="60000"/>
                <a:alpha val="50196"/>
              </a:schemeClr>
            </a:solidFill>
            <a:ln w="38100" cap="rnd" cmpd="sng" algn="ctr">
              <a:noFill/>
              <a:prstDash val="solid"/>
            </a:ln>
            <a:effectLst/>
          </p:spPr>
          <p:txBody>
            <a:bodyPr rtlCol="0" anchor="ctr"/>
            <a:lstStyle/>
            <a:p>
              <a:pPr algn="ctr" defTabSz="457200"/>
              <a:endParaRPr lang="en-US" sz="1200" kern="0" dirty="0">
                <a:solidFill>
                  <a:prstClr val="white"/>
                </a:solidFill>
                <a:latin typeface="+mj-lt"/>
              </a:endParaRPr>
            </a:p>
          </p:txBody>
        </p:sp>
        <p:sp>
          <p:nvSpPr>
            <p:cNvPr id="12" name="TextBox 11">
              <a:extLst>
                <a:ext uri="{FF2B5EF4-FFF2-40B4-BE49-F238E27FC236}">
                  <a16:creationId xmlns:a16="http://schemas.microsoft.com/office/drawing/2014/main" id="{BF237E24-2442-21DD-888A-42D42D0F96FB}"/>
                </a:ext>
              </a:extLst>
            </p:cNvPr>
            <p:cNvSpPr txBox="1">
              <a:spLocks/>
            </p:cNvSpPr>
            <p:nvPr/>
          </p:nvSpPr>
          <p:spPr>
            <a:xfrm>
              <a:off x="642939" y="4828942"/>
              <a:ext cx="3244499" cy="1182394"/>
            </a:xfrm>
            <a:prstGeom prst="rect">
              <a:avLst/>
            </a:prstGeom>
            <a:noFill/>
          </p:spPr>
          <p:txBody>
            <a:bodyPr lIns="0" tIns="0" rIns="0" bIns="0" anchor="ctr"/>
            <a:lstStyle>
              <a:defPPr>
                <a:defRPr lang="en-US"/>
              </a:defPPr>
              <a:lvl1pPr algn="ctr" defTabSz="848899">
                <a:lnSpc>
                  <a:spcPct val="150000"/>
                </a:lnSpc>
                <a:spcBef>
                  <a:spcPct val="0"/>
                </a:spcBef>
                <a:buNone/>
                <a:defRPr sz="1600" b="1" i="0" baseline="0">
                  <a:solidFill>
                    <a:schemeClr val="bg1">
                      <a:lumMod val="95000"/>
                    </a:schemeClr>
                  </a:solidFill>
                  <a:uFillTx/>
                  <a:latin typeface="Source Sans Pro Light" panose="020B0403030403020204" pitchFamily="34" charset="-18"/>
                  <a:ea typeface="+mj-ea"/>
                  <a:cs typeface="+mj-cs"/>
                </a:defRPr>
              </a:lvl1pPr>
            </a:lstStyle>
            <a:p>
              <a:r>
                <a:rPr lang="en-US" sz="1400" b="0" dirty="0">
                  <a:solidFill>
                    <a:schemeClr val="bg2"/>
                  </a:solidFill>
                  <a:latin typeface="+mj-lt"/>
                </a:rPr>
                <a:t>Etiam vitae quam quis leo pulvinar lacinia at quis odio. Nullam sed nisi fringilla, faucibus risus quis, tempus metus. </a:t>
              </a:r>
            </a:p>
          </p:txBody>
        </p:sp>
        <p:sp>
          <p:nvSpPr>
            <p:cNvPr id="15" name="Rectangle 14">
              <a:extLst>
                <a:ext uri="{FF2B5EF4-FFF2-40B4-BE49-F238E27FC236}">
                  <a16:creationId xmlns:a16="http://schemas.microsoft.com/office/drawing/2014/main" id="{79E15B9F-09E9-5203-AE1B-E6E402DB630B}"/>
                </a:ext>
              </a:extLst>
            </p:cNvPr>
            <p:cNvSpPr>
              <a:spLocks/>
            </p:cNvSpPr>
            <p:nvPr/>
          </p:nvSpPr>
          <p:spPr>
            <a:xfrm>
              <a:off x="554732" y="1695037"/>
              <a:ext cx="3420919" cy="10073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solidFill>
                  <a:latin typeface="+mj-lt"/>
                </a:rPr>
                <a:t>Lorem Ipsum </a:t>
              </a:r>
            </a:p>
          </p:txBody>
        </p:sp>
        <p:sp>
          <p:nvSpPr>
            <p:cNvPr id="20" name="Isosceles Triangle 19">
              <a:extLst>
                <a:ext uri="{FF2B5EF4-FFF2-40B4-BE49-F238E27FC236}">
                  <a16:creationId xmlns:a16="http://schemas.microsoft.com/office/drawing/2014/main" id="{E078BAA4-611C-A225-841C-199EC7C7ADBF}"/>
                </a:ext>
              </a:extLst>
            </p:cNvPr>
            <p:cNvSpPr/>
            <p:nvPr/>
          </p:nvSpPr>
          <p:spPr>
            <a:xfrm rot="10800000">
              <a:off x="2069706" y="2702355"/>
              <a:ext cx="390969" cy="15833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atin typeface="+mj-lt"/>
              </a:endParaRPr>
            </a:p>
          </p:txBody>
        </p:sp>
        <p:pic>
          <p:nvPicPr>
            <p:cNvPr id="4" name="Picture 3" descr="Shape&#10;&#10;Description automatically generated">
              <a:extLst>
                <a:ext uri="{FF2B5EF4-FFF2-40B4-BE49-F238E27FC236}">
                  <a16:creationId xmlns:a16="http://schemas.microsoft.com/office/drawing/2014/main" id="{99D2BAD6-E060-12F5-64FD-3D3AE2015769}"/>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429268" y="3061902"/>
              <a:ext cx="1671842" cy="1671843"/>
            </a:xfrm>
            <a:prstGeom prst="roundRect">
              <a:avLst>
                <a:gd name="adj" fmla="val 7770"/>
              </a:avLst>
            </a:prstGeom>
            <a:blipFill>
              <a:blip r:embed="rId5">
                <a:extLst>
                  <a:ext uri="{28A0092B-C50C-407E-A947-70E740481C1C}">
                    <a14:useLocalDpi xmlns:a14="http://schemas.microsoft.com/office/drawing/2010/main" val="0"/>
                  </a:ext>
                </a:extLst>
              </a:blip>
              <a:srcRect/>
              <a:stretch>
                <a:fillRect l="-10000" r="-10000"/>
              </a:stretch>
            </a:blipFill>
            <a:ln>
              <a:noFill/>
            </a:ln>
          </p:spPr>
        </p:pic>
      </p:grpSp>
      <p:grpSp>
        <p:nvGrpSpPr>
          <p:cNvPr id="3" name="Group 2">
            <a:extLst>
              <a:ext uri="{FF2B5EF4-FFF2-40B4-BE49-F238E27FC236}">
                <a16:creationId xmlns:a16="http://schemas.microsoft.com/office/drawing/2014/main" id="{001AE899-56E3-AAC7-7AA6-923FCC8E3FCF}"/>
              </a:ext>
            </a:extLst>
          </p:cNvPr>
          <p:cNvGrpSpPr/>
          <p:nvPr/>
        </p:nvGrpSpPr>
        <p:grpSpPr>
          <a:xfrm>
            <a:off x="4385536" y="1695037"/>
            <a:ext cx="3420920" cy="4414215"/>
            <a:chOff x="554732" y="1695037"/>
            <a:chExt cx="3420920" cy="4414215"/>
          </a:xfrm>
        </p:grpSpPr>
        <p:sp>
          <p:nvSpPr>
            <p:cNvPr id="22" name="Rectangle 21">
              <a:extLst>
                <a:ext uri="{FF2B5EF4-FFF2-40B4-BE49-F238E27FC236}">
                  <a16:creationId xmlns:a16="http://schemas.microsoft.com/office/drawing/2014/main" id="{CA9E061E-F1D4-986A-9424-128744C2B84C}"/>
                </a:ext>
              </a:extLst>
            </p:cNvPr>
            <p:cNvSpPr>
              <a:spLocks/>
            </p:cNvSpPr>
            <p:nvPr/>
          </p:nvSpPr>
          <p:spPr>
            <a:xfrm>
              <a:off x="554733" y="2702355"/>
              <a:ext cx="3420919" cy="3406897"/>
            </a:xfrm>
            <a:prstGeom prst="rect">
              <a:avLst/>
            </a:prstGeom>
            <a:solidFill>
              <a:schemeClr val="accent1">
                <a:lumMod val="40000"/>
                <a:lumOff val="60000"/>
                <a:alpha val="50196"/>
              </a:schemeClr>
            </a:solidFill>
            <a:ln w="38100" cap="rnd" cmpd="sng" algn="ctr">
              <a:noFill/>
              <a:prstDash val="solid"/>
            </a:ln>
            <a:effectLst/>
          </p:spPr>
          <p:txBody>
            <a:bodyPr rtlCol="0" anchor="ctr"/>
            <a:lstStyle/>
            <a:p>
              <a:pPr algn="ctr" defTabSz="457200"/>
              <a:endParaRPr lang="en-US" sz="1200" kern="0" dirty="0">
                <a:solidFill>
                  <a:prstClr val="white"/>
                </a:solidFill>
                <a:latin typeface="+mj-lt"/>
              </a:endParaRPr>
            </a:p>
          </p:txBody>
        </p:sp>
        <p:sp>
          <p:nvSpPr>
            <p:cNvPr id="23" name="TextBox 22">
              <a:extLst>
                <a:ext uri="{FF2B5EF4-FFF2-40B4-BE49-F238E27FC236}">
                  <a16:creationId xmlns:a16="http://schemas.microsoft.com/office/drawing/2014/main" id="{73283E7A-EC12-09B7-AE66-DA5BE5D56454}"/>
                </a:ext>
              </a:extLst>
            </p:cNvPr>
            <p:cNvSpPr txBox="1">
              <a:spLocks/>
            </p:cNvSpPr>
            <p:nvPr/>
          </p:nvSpPr>
          <p:spPr>
            <a:xfrm>
              <a:off x="642939" y="4828942"/>
              <a:ext cx="3244499" cy="1182394"/>
            </a:xfrm>
            <a:prstGeom prst="rect">
              <a:avLst/>
            </a:prstGeom>
            <a:noFill/>
          </p:spPr>
          <p:txBody>
            <a:bodyPr lIns="0" tIns="0" rIns="0" bIns="0" anchor="ctr"/>
            <a:lstStyle>
              <a:defPPr>
                <a:defRPr lang="en-US"/>
              </a:defPPr>
              <a:lvl1pPr algn="ctr" defTabSz="848899">
                <a:lnSpc>
                  <a:spcPct val="150000"/>
                </a:lnSpc>
                <a:spcBef>
                  <a:spcPct val="0"/>
                </a:spcBef>
                <a:buNone/>
                <a:defRPr sz="1600" b="1" i="0" baseline="0">
                  <a:solidFill>
                    <a:schemeClr val="bg1">
                      <a:lumMod val="95000"/>
                    </a:schemeClr>
                  </a:solidFill>
                  <a:uFillTx/>
                  <a:latin typeface="Source Sans Pro Light" panose="020B0403030403020204" pitchFamily="34" charset="-18"/>
                  <a:ea typeface="+mj-ea"/>
                  <a:cs typeface="+mj-cs"/>
                </a:defRPr>
              </a:lvl1pPr>
            </a:lstStyle>
            <a:p>
              <a:r>
                <a:rPr lang="en-US" sz="1400" b="0" dirty="0">
                  <a:solidFill>
                    <a:schemeClr val="bg2"/>
                  </a:solidFill>
                  <a:latin typeface="+mj-lt"/>
                </a:rPr>
                <a:t>Etiam vitae quam quis leo pulvinar lacinia at quis odio. Nullam sed nisi fringilla, faucibus risus quis, tempus metus. </a:t>
              </a:r>
            </a:p>
          </p:txBody>
        </p:sp>
        <p:sp>
          <p:nvSpPr>
            <p:cNvPr id="24" name="Rectangle 23">
              <a:extLst>
                <a:ext uri="{FF2B5EF4-FFF2-40B4-BE49-F238E27FC236}">
                  <a16:creationId xmlns:a16="http://schemas.microsoft.com/office/drawing/2014/main" id="{8FB3DF6B-4F6D-4320-F74D-70663E97DC1F}"/>
                </a:ext>
              </a:extLst>
            </p:cNvPr>
            <p:cNvSpPr>
              <a:spLocks/>
            </p:cNvSpPr>
            <p:nvPr/>
          </p:nvSpPr>
          <p:spPr>
            <a:xfrm>
              <a:off x="554732" y="1695037"/>
              <a:ext cx="3420919" cy="10073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solidFill>
                  <a:latin typeface="+mj-lt"/>
                </a:rPr>
                <a:t>Lorem Ipsum </a:t>
              </a:r>
            </a:p>
          </p:txBody>
        </p:sp>
        <p:sp>
          <p:nvSpPr>
            <p:cNvPr id="25" name="Isosceles Triangle 24">
              <a:extLst>
                <a:ext uri="{FF2B5EF4-FFF2-40B4-BE49-F238E27FC236}">
                  <a16:creationId xmlns:a16="http://schemas.microsoft.com/office/drawing/2014/main" id="{AF18B298-9EEB-1245-09E6-5F53EC7B2F05}"/>
                </a:ext>
              </a:extLst>
            </p:cNvPr>
            <p:cNvSpPr/>
            <p:nvPr/>
          </p:nvSpPr>
          <p:spPr>
            <a:xfrm rot="10800000">
              <a:off x="2069706" y="2702355"/>
              <a:ext cx="390969" cy="15833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atin typeface="+mj-lt"/>
              </a:endParaRPr>
            </a:p>
          </p:txBody>
        </p:sp>
        <p:pic>
          <p:nvPicPr>
            <p:cNvPr id="26" name="Picture 25" descr="Shape&#10;&#10;Description automatically generated">
              <a:extLst>
                <a:ext uri="{FF2B5EF4-FFF2-40B4-BE49-F238E27FC236}">
                  <a16:creationId xmlns:a16="http://schemas.microsoft.com/office/drawing/2014/main" id="{3C752A22-260E-7AFF-B4E1-0ED30CA1F28E}"/>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429268" y="3061902"/>
              <a:ext cx="1671842" cy="1671843"/>
            </a:xfrm>
            <a:prstGeom prst="roundRect">
              <a:avLst>
                <a:gd name="adj" fmla="val 7770"/>
              </a:avLst>
            </a:prstGeom>
            <a:blipFill>
              <a:blip r:embed="rId5">
                <a:extLst>
                  <a:ext uri="{28A0092B-C50C-407E-A947-70E740481C1C}">
                    <a14:useLocalDpi xmlns:a14="http://schemas.microsoft.com/office/drawing/2010/main" val="0"/>
                  </a:ext>
                </a:extLst>
              </a:blip>
              <a:srcRect/>
              <a:stretch>
                <a:fillRect l="-10000" r="-10000"/>
              </a:stretch>
            </a:blipFill>
            <a:ln>
              <a:noFill/>
            </a:ln>
          </p:spPr>
        </p:pic>
      </p:grpSp>
      <p:grpSp>
        <p:nvGrpSpPr>
          <p:cNvPr id="27" name="Group 26">
            <a:extLst>
              <a:ext uri="{FF2B5EF4-FFF2-40B4-BE49-F238E27FC236}">
                <a16:creationId xmlns:a16="http://schemas.microsoft.com/office/drawing/2014/main" id="{E1371FF1-EFBB-5151-8319-75AF0160D726}"/>
              </a:ext>
            </a:extLst>
          </p:cNvPr>
          <p:cNvGrpSpPr/>
          <p:nvPr/>
        </p:nvGrpSpPr>
        <p:grpSpPr>
          <a:xfrm>
            <a:off x="8216340" y="1695037"/>
            <a:ext cx="3420920" cy="4414215"/>
            <a:chOff x="554732" y="1695037"/>
            <a:chExt cx="3420920" cy="4414215"/>
          </a:xfrm>
        </p:grpSpPr>
        <p:sp>
          <p:nvSpPr>
            <p:cNvPr id="28" name="Rectangle 27">
              <a:extLst>
                <a:ext uri="{FF2B5EF4-FFF2-40B4-BE49-F238E27FC236}">
                  <a16:creationId xmlns:a16="http://schemas.microsoft.com/office/drawing/2014/main" id="{8E7F2082-8FCC-0BDF-8210-C0D41B1D2835}"/>
                </a:ext>
              </a:extLst>
            </p:cNvPr>
            <p:cNvSpPr>
              <a:spLocks/>
            </p:cNvSpPr>
            <p:nvPr/>
          </p:nvSpPr>
          <p:spPr>
            <a:xfrm>
              <a:off x="554733" y="2702355"/>
              <a:ext cx="3420919" cy="3406897"/>
            </a:xfrm>
            <a:prstGeom prst="rect">
              <a:avLst/>
            </a:prstGeom>
            <a:solidFill>
              <a:schemeClr val="accent1">
                <a:lumMod val="40000"/>
                <a:lumOff val="60000"/>
                <a:alpha val="50196"/>
              </a:schemeClr>
            </a:solidFill>
            <a:ln w="38100" cap="rnd" cmpd="sng" algn="ctr">
              <a:noFill/>
              <a:prstDash val="solid"/>
            </a:ln>
            <a:effectLst/>
          </p:spPr>
          <p:txBody>
            <a:bodyPr rtlCol="0" anchor="ctr"/>
            <a:lstStyle/>
            <a:p>
              <a:pPr algn="ctr" defTabSz="457200"/>
              <a:endParaRPr lang="en-US" sz="1200" kern="0" dirty="0">
                <a:solidFill>
                  <a:prstClr val="white"/>
                </a:solidFill>
                <a:latin typeface="+mj-lt"/>
              </a:endParaRPr>
            </a:p>
          </p:txBody>
        </p:sp>
        <p:sp>
          <p:nvSpPr>
            <p:cNvPr id="29" name="TextBox 28">
              <a:extLst>
                <a:ext uri="{FF2B5EF4-FFF2-40B4-BE49-F238E27FC236}">
                  <a16:creationId xmlns:a16="http://schemas.microsoft.com/office/drawing/2014/main" id="{DA847664-C39E-A702-0D0F-22AB46E033A0}"/>
                </a:ext>
              </a:extLst>
            </p:cNvPr>
            <p:cNvSpPr txBox="1">
              <a:spLocks/>
            </p:cNvSpPr>
            <p:nvPr/>
          </p:nvSpPr>
          <p:spPr>
            <a:xfrm>
              <a:off x="642939" y="4828942"/>
              <a:ext cx="3244499" cy="1182394"/>
            </a:xfrm>
            <a:prstGeom prst="rect">
              <a:avLst/>
            </a:prstGeom>
            <a:noFill/>
          </p:spPr>
          <p:txBody>
            <a:bodyPr lIns="0" tIns="0" rIns="0" bIns="0" anchor="ctr"/>
            <a:lstStyle>
              <a:defPPr>
                <a:defRPr lang="en-US"/>
              </a:defPPr>
              <a:lvl1pPr algn="ctr" defTabSz="848899">
                <a:lnSpc>
                  <a:spcPct val="150000"/>
                </a:lnSpc>
                <a:spcBef>
                  <a:spcPct val="0"/>
                </a:spcBef>
                <a:buNone/>
                <a:defRPr sz="1600" b="1" i="0" baseline="0">
                  <a:solidFill>
                    <a:schemeClr val="bg1">
                      <a:lumMod val="95000"/>
                    </a:schemeClr>
                  </a:solidFill>
                  <a:uFillTx/>
                  <a:latin typeface="Source Sans Pro Light" panose="020B0403030403020204" pitchFamily="34" charset="-18"/>
                  <a:ea typeface="+mj-ea"/>
                  <a:cs typeface="+mj-cs"/>
                </a:defRPr>
              </a:lvl1pPr>
            </a:lstStyle>
            <a:p>
              <a:r>
                <a:rPr lang="en-US" sz="1400" b="0" dirty="0">
                  <a:solidFill>
                    <a:schemeClr val="bg2"/>
                  </a:solidFill>
                  <a:latin typeface="+mj-lt"/>
                </a:rPr>
                <a:t>Etiam vitae quam quis leo pulvinar lacinia at quis odio. Nullam sed nisi fringilla, faucibus risus quis, tempus metus. </a:t>
              </a:r>
            </a:p>
          </p:txBody>
        </p:sp>
        <p:sp>
          <p:nvSpPr>
            <p:cNvPr id="30" name="Rectangle 29">
              <a:extLst>
                <a:ext uri="{FF2B5EF4-FFF2-40B4-BE49-F238E27FC236}">
                  <a16:creationId xmlns:a16="http://schemas.microsoft.com/office/drawing/2014/main" id="{AB19253C-E33F-F62C-1770-0F318B910B70}"/>
                </a:ext>
              </a:extLst>
            </p:cNvPr>
            <p:cNvSpPr>
              <a:spLocks/>
            </p:cNvSpPr>
            <p:nvPr/>
          </p:nvSpPr>
          <p:spPr>
            <a:xfrm>
              <a:off x="554732" y="1695037"/>
              <a:ext cx="3420919" cy="10073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solidFill>
                  <a:latin typeface="+mj-lt"/>
                </a:rPr>
                <a:t>Lorem Ipsum </a:t>
              </a:r>
            </a:p>
          </p:txBody>
        </p:sp>
        <p:sp>
          <p:nvSpPr>
            <p:cNvPr id="31" name="Isosceles Triangle 30">
              <a:extLst>
                <a:ext uri="{FF2B5EF4-FFF2-40B4-BE49-F238E27FC236}">
                  <a16:creationId xmlns:a16="http://schemas.microsoft.com/office/drawing/2014/main" id="{3C03D38A-F8DB-FF44-F506-76E8459623F5}"/>
                </a:ext>
              </a:extLst>
            </p:cNvPr>
            <p:cNvSpPr/>
            <p:nvPr/>
          </p:nvSpPr>
          <p:spPr>
            <a:xfrm rot="10800000">
              <a:off x="2069706" y="2702355"/>
              <a:ext cx="390969" cy="15833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atin typeface="+mj-lt"/>
              </a:endParaRPr>
            </a:p>
          </p:txBody>
        </p:sp>
        <p:pic>
          <p:nvPicPr>
            <p:cNvPr id="32" name="Picture 31" descr="Shape&#10;&#10;Description automatically generated">
              <a:extLst>
                <a:ext uri="{FF2B5EF4-FFF2-40B4-BE49-F238E27FC236}">
                  <a16:creationId xmlns:a16="http://schemas.microsoft.com/office/drawing/2014/main" id="{5E9ECB1D-89E9-3683-2979-FE3E8897840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429268" y="3061902"/>
              <a:ext cx="1671842" cy="1671843"/>
            </a:xfrm>
            <a:prstGeom prst="roundRect">
              <a:avLst>
                <a:gd name="adj" fmla="val 7770"/>
              </a:avLst>
            </a:prstGeom>
            <a:blipFill>
              <a:blip r:embed="rId5">
                <a:extLst>
                  <a:ext uri="{28A0092B-C50C-407E-A947-70E740481C1C}">
                    <a14:useLocalDpi xmlns:a14="http://schemas.microsoft.com/office/drawing/2010/main" val="0"/>
                  </a:ext>
                </a:extLst>
              </a:blip>
              <a:srcRect/>
              <a:stretch>
                <a:fillRect l="-10000" r="-10000"/>
              </a:stretch>
            </a:blipFill>
            <a:ln>
              <a:noFill/>
            </a:ln>
          </p:spPr>
        </p:pic>
      </p:grpSp>
    </p:spTree>
    <p:custDataLst>
      <p:tags r:id="rId1"/>
    </p:custDataLst>
    <p:extLst>
      <p:ext uri="{BB962C8B-B14F-4D97-AF65-F5344CB8AC3E}">
        <p14:creationId xmlns:p14="http://schemas.microsoft.com/office/powerpoint/2010/main" val="484966792"/>
      </p:ext>
    </p:extLst>
  </p:cSld>
  <p:clrMapOvr>
    <a:masterClrMapping/>
  </p:clrMapOvr>
</p:sld>
</file>

<file path=ppt/slides/slide1515.xml><?xml version="1.0" encoding="utf-8"?>
<p:sld xmlns:a16="http://schemas.microsoft.com/office/drawing/2014/main" xmlns:a14="http://schemas.microsoft.com/office/drawing/2010/main" xmlns:asvg="http://schemas.microsoft.com/office/drawing/2016/SVG/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grpSp>
        <p:nvGrpSpPr>
          <p:cNvPr id="51" name="Group 50">
            <a:extLst>
              <a:ext uri="{FF2B5EF4-FFF2-40B4-BE49-F238E27FC236}">
                <a16:creationId xmlns:a16="http://schemas.microsoft.com/office/drawing/2014/main" id="{32782415-0A29-B4DE-55C3-E4F4004D22A5}"/>
              </a:ext>
            </a:extLst>
          </p:cNvPr>
          <p:cNvGrpSpPr/>
          <p:nvPr/>
        </p:nvGrpSpPr>
        <p:grpSpPr>
          <a:xfrm>
            <a:off x="554741" y="1655586"/>
            <a:ext cx="3378639" cy="4614580"/>
            <a:chOff x="554732" y="1568502"/>
            <a:chExt cx="3378639" cy="4614580"/>
          </a:xfrm>
        </p:grpSpPr>
        <p:sp>
          <p:nvSpPr>
            <p:cNvPr id="12" name="TextBox 11">
              <a:extLst>
                <a:ext uri="{FF2B5EF4-FFF2-40B4-BE49-F238E27FC236}">
                  <a16:creationId xmlns:a16="http://schemas.microsoft.com/office/drawing/2014/main" id="{D0B20777-708A-4B76-E05D-CF309D42DC15}"/>
                </a:ext>
              </a:extLst>
            </p:cNvPr>
            <p:cNvSpPr txBox="1">
              <a:spLocks/>
            </p:cNvSpPr>
            <p:nvPr/>
          </p:nvSpPr>
          <p:spPr>
            <a:xfrm>
              <a:off x="663823" y="2563687"/>
              <a:ext cx="3160456" cy="3619395"/>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171450" indent="-171450">
                <a:spcBef>
                  <a:spcPts val="0"/>
                </a:spcBef>
                <a:spcAft>
                  <a:spcPts val="0"/>
                </a:spcAft>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marL="171450" indent="-171450">
                <a:spcBef>
                  <a:spcPts val="0"/>
                </a:spcBef>
                <a:spcAft>
                  <a:spcPts val="0"/>
                </a:spcAft>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marL="171450" indent="-171450">
                <a:spcBef>
                  <a:spcPts val="0"/>
                </a:spcBef>
                <a:spcAft>
                  <a:spcPts val="0"/>
                </a:spcAft>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marL="171450" indent="-171450">
                <a:spcBef>
                  <a:spcPts val="0"/>
                </a:spcBef>
                <a:spcAft>
                  <a:spcPts val="0"/>
                </a:spcAft>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marL="171450" indent="-171450">
                <a:spcBef>
                  <a:spcPts val="0"/>
                </a:spcBef>
                <a:spcAft>
                  <a:spcPts val="0"/>
                </a:spcAft>
                <a:buFont typeface="Arial" panose="020B0604020202020204" pitchFamily="34" charset="0"/>
                <a:buChar char="•"/>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grpSp>
          <p:nvGrpSpPr>
            <p:cNvPr id="13" name="Group 12">
              <a:extLst>
                <a:ext uri="{FF2B5EF4-FFF2-40B4-BE49-F238E27FC236}">
                  <a16:creationId xmlns:a16="http://schemas.microsoft.com/office/drawing/2014/main" id="{1ECA7DFC-5F16-8125-0830-D79BCB21B4C9}"/>
                </a:ext>
              </a:extLst>
            </p:cNvPr>
            <p:cNvGrpSpPr>
              <a:grpSpLocks/>
            </p:cNvGrpSpPr>
            <p:nvPr/>
          </p:nvGrpSpPr>
          <p:grpSpPr>
            <a:xfrm>
              <a:off x="554732" y="1568502"/>
              <a:ext cx="591897" cy="591897"/>
              <a:chOff x="974620" y="2868548"/>
              <a:chExt cx="862130" cy="862130"/>
            </a:xfrm>
          </p:grpSpPr>
          <p:sp>
            <p:nvSpPr>
              <p:cNvPr id="14" name="Oval 13">
                <a:extLst>
                  <a:ext uri="{FF2B5EF4-FFF2-40B4-BE49-F238E27FC236}">
                    <a16:creationId xmlns:a16="http://schemas.microsoft.com/office/drawing/2014/main" id="{72E9B72D-B1B2-D5A5-7E7F-521AF8A6869A}"/>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15" name="Graphic 14">
                <a:extLst>
                  <a:ext uri="{FF2B5EF4-FFF2-40B4-BE49-F238E27FC236}">
                    <a16:creationId xmlns:a16="http://schemas.microsoft.com/office/drawing/2014/main" id="{064CAABD-441D-22E3-DFEF-9C988CB33027}"/>
                  </a:ext>
                </a:extLst>
              </p:cNvPr>
              <p:cNvPicPr>
                <a:picLocks/>
              </p:cNvPicPr>
              <p:nvPr>
                <p:custDataLst>
                  <p:tags r:id="rId4"/>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4895" y="3078823"/>
                <a:ext cx="441581" cy="441581"/>
              </a:xfrm>
              <a:prstGeom prst="rect">
                <a:avLst/>
              </a:prstGeom>
            </p:spPr>
          </p:pic>
        </p:grpSp>
        <p:sp>
          <p:nvSpPr>
            <p:cNvPr id="26" name="TextBox 25">
              <a:extLst>
                <a:ext uri="{FF2B5EF4-FFF2-40B4-BE49-F238E27FC236}">
                  <a16:creationId xmlns:a16="http://schemas.microsoft.com/office/drawing/2014/main" id="{F69B3D08-E118-292B-EB92-409E7EBD5B1D}"/>
                </a:ext>
              </a:extLst>
            </p:cNvPr>
            <p:cNvSpPr txBox="1"/>
            <p:nvPr/>
          </p:nvSpPr>
          <p:spPr>
            <a:xfrm>
              <a:off x="1290994" y="1611304"/>
              <a:ext cx="2642377" cy="506292"/>
            </a:xfrm>
            <a:prstGeom prst="rect">
              <a:avLst/>
            </a:prstGeom>
            <a:noFill/>
          </p:spPr>
          <p:txBody>
            <a:bodyPr vert="horz" wrap="square" rtlCol="0">
              <a:spAutoFit/>
            </a:bodyPr>
            <a:lstStyle/>
            <a:p>
              <a:pPr algn="l">
                <a:lnSpc>
                  <a:spcPct val="150000"/>
                </a:lnSpc>
              </a:pPr>
              <a:r>
                <a:rPr lang="en-US" sz="2000" b="1" dirty="0">
                  <a:solidFill>
                    <a:schemeClr val="bg2"/>
                  </a:solidFill>
                  <a:latin typeface="Calibri" panose="020F0502020204030204" pitchFamily="34" charset="0"/>
                  <a:cs typeface="Calibri" panose="020F0502020204030204" pitchFamily="34" charset="0"/>
                </a:rPr>
                <a:t>Lorem Ipsum Vitae</a:t>
              </a:r>
            </a:p>
          </p:txBody>
        </p:sp>
        <p:cxnSp>
          <p:nvCxnSpPr>
            <p:cNvPr id="32" name="Straight Connector 31">
              <a:extLst>
                <a:ext uri="{FF2B5EF4-FFF2-40B4-BE49-F238E27FC236}">
                  <a16:creationId xmlns:a16="http://schemas.microsoft.com/office/drawing/2014/main" id="{6FD98E69-A680-CF4F-A367-38CBFB7744CD}"/>
                </a:ext>
              </a:extLst>
            </p:cNvPr>
            <p:cNvCxnSpPr>
              <a:cxnSpLocks/>
            </p:cNvCxnSpPr>
            <p:nvPr/>
          </p:nvCxnSpPr>
          <p:spPr>
            <a:xfrm>
              <a:off x="554732" y="2292426"/>
              <a:ext cx="337863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D3CDEA1F-BD6C-67FD-0146-EF2D5E50AE89}"/>
              </a:ext>
            </a:extLst>
          </p:cNvPr>
          <p:cNvGrpSpPr/>
          <p:nvPr/>
        </p:nvGrpSpPr>
        <p:grpSpPr>
          <a:xfrm>
            <a:off x="4406681" y="1655586"/>
            <a:ext cx="3378639" cy="4614580"/>
            <a:chOff x="554732" y="1568502"/>
            <a:chExt cx="3378639" cy="4614580"/>
          </a:xfrm>
        </p:grpSpPr>
        <p:sp>
          <p:nvSpPr>
            <p:cNvPr id="53" name="TextBox 52">
              <a:extLst>
                <a:ext uri="{FF2B5EF4-FFF2-40B4-BE49-F238E27FC236}">
                  <a16:creationId xmlns:a16="http://schemas.microsoft.com/office/drawing/2014/main" id="{C1AE2E60-6C01-DF29-D710-D7D46A4543D5}"/>
                </a:ext>
              </a:extLst>
            </p:cNvPr>
            <p:cNvSpPr txBox="1">
              <a:spLocks/>
            </p:cNvSpPr>
            <p:nvPr/>
          </p:nvSpPr>
          <p:spPr>
            <a:xfrm>
              <a:off x="663823" y="2563687"/>
              <a:ext cx="3160456" cy="3619395"/>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171450" indent="-171450">
                <a:spcBef>
                  <a:spcPts val="0"/>
                </a:spcBef>
                <a:spcAft>
                  <a:spcPts val="0"/>
                </a:spcAft>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marL="171450" indent="-171450">
                <a:spcBef>
                  <a:spcPts val="0"/>
                </a:spcBef>
                <a:spcAft>
                  <a:spcPts val="0"/>
                </a:spcAft>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marL="171450" indent="-171450">
                <a:spcBef>
                  <a:spcPts val="0"/>
                </a:spcBef>
                <a:spcAft>
                  <a:spcPts val="0"/>
                </a:spcAft>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marL="171450" indent="-171450">
                <a:spcBef>
                  <a:spcPts val="0"/>
                </a:spcBef>
                <a:spcAft>
                  <a:spcPts val="0"/>
                </a:spcAft>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marL="171450" indent="-171450">
                <a:spcBef>
                  <a:spcPts val="0"/>
                </a:spcBef>
                <a:spcAft>
                  <a:spcPts val="0"/>
                </a:spcAft>
                <a:buFont typeface="Arial" panose="020B0604020202020204" pitchFamily="34" charset="0"/>
                <a:buChar char="•"/>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grpSp>
          <p:nvGrpSpPr>
            <p:cNvPr id="54" name="Group 53">
              <a:extLst>
                <a:ext uri="{FF2B5EF4-FFF2-40B4-BE49-F238E27FC236}">
                  <a16:creationId xmlns:a16="http://schemas.microsoft.com/office/drawing/2014/main" id="{1D68BFEE-F765-5021-3A10-A44F709E02DE}"/>
                </a:ext>
              </a:extLst>
            </p:cNvPr>
            <p:cNvGrpSpPr>
              <a:grpSpLocks/>
            </p:cNvGrpSpPr>
            <p:nvPr/>
          </p:nvGrpSpPr>
          <p:grpSpPr>
            <a:xfrm>
              <a:off x="554732" y="1568502"/>
              <a:ext cx="591897" cy="591897"/>
              <a:chOff x="974620" y="2868548"/>
              <a:chExt cx="862130" cy="862130"/>
            </a:xfrm>
          </p:grpSpPr>
          <p:sp>
            <p:nvSpPr>
              <p:cNvPr id="57" name="Oval 56">
                <a:extLst>
                  <a:ext uri="{FF2B5EF4-FFF2-40B4-BE49-F238E27FC236}">
                    <a16:creationId xmlns:a16="http://schemas.microsoft.com/office/drawing/2014/main" id="{61C5AEEA-379E-DB87-8D1C-B61AED3F687E}"/>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58" name="Graphic 57">
                <a:extLst>
                  <a:ext uri="{FF2B5EF4-FFF2-40B4-BE49-F238E27FC236}">
                    <a16:creationId xmlns:a16="http://schemas.microsoft.com/office/drawing/2014/main" id="{7F3EF933-AEC0-9B79-D2C2-F6368320BEAE}"/>
                  </a:ext>
                </a:extLst>
              </p:cNvPr>
              <p:cNvPicPr>
                <a:picLocks/>
              </p:cNvPicPr>
              <p:nvPr>
                <p:custDataLst>
                  <p:tags r:id="rId3"/>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4895" y="3078823"/>
                <a:ext cx="441581" cy="441581"/>
              </a:xfrm>
              <a:prstGeom prst="rect">
                <a:avLst/>
              </a:prstGeom>
            </p:spPr>
          </p:pic>
        </p:grpSp>
        <p:sp>
          <p:nvSpPr>
            <p:cNvPr id="55" name="TextBox 54">
              <a:extLst>
                <a:ext uri="{FF2B5EF4-FFF2-40B4-BE49-F238E27FC236}">
                  <a16:creationId xmlns:a16="http://schemas.microsoft.com/office/drawing/2014/main" id="{61002702-0FB8-F270-1BE9-CB45228CD84F}"/>
                </a:ext>
              </a:extLst>
            </p:cNvPr>
            <p:cNvSpPr txBox="1"/>
            <p:nvPr/>
          </p:nvSpPr>
          <p:spPr>
            <a:xfrm>
              <a:off x="1290994" y="1611304"/>
              <a:ext cx="2642377" cy="506292"/>
            </a:xfrm>
            <a:prstGeom prst="rect">
              <a:avLst/>
            </a:prstGeom>
            <a:noFill/>
          </p:spPr>
          <p:txBody>
            <a:bodyPr vert="horz" wrap="square" rtlCol="0">
              <a:spAutoFit/>
            </a:bodyPr>
            <a:lstStyle/>
            <a:p>
              <a:pPr algn="l">
                <a:lnSpc>
                  <a:spcPct val="150000"/>
                </a:lnSpc>
              </a:pPr>
              <a:r>
                <a:rPr lang="en-US" sz="2000" b="1" dirty="0">
                  <a:solidFill>
                    <a:schemeClr val="bg2"/>
                  </a:solidFill>
                  <a:latin typeface="Calibri" panose="020F0502020204030204" pitchFamily="34" charset="0"/>
                  <a:cs typeface="Calibri" panose="020F0502020204030204" pitchFamily="34" charset="0"/>
                </a:rPr>
                <a:t>Lorem Ipsum Vitae</a:t>
              </a:r>
            </a:p>
          </p:txBody>
        </p:sp>
        <p:cxnSp>
          <p:nvCxnSpPr>
            <p:cNvPr id="56" name="Straight Connector 55">
              <a:extLst>
                <a:ext uri="{FF2B5EF4-FFF2-40B4-BE49-F238E27FC236}">
                  <a16:creationId xmlns:a16="http://schemas.microsoft.com/office/drawing/2014/main" id="{2E5391FC-B188-7AC3-4DBD-4BB9F94668C9}"/>
                </a:ext>
              </a:extLst>
            </p:cNvPr>
            <p:cNvCxnSpPr>
              <a:cxnSpLocks/>
            </p:cNvCxnSpPr>
            <p:nvPr/>
          </p:nvCxnSpPr>
          <p:spPr>
            <a:xfrm>
              <a:off x="554732" y="2292426"/>
              <a:ext cx="337863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CCB3600D-3110-6909-2CC2-A3EBC53A56EF}"/>
              </a:ext>
            </a:extLst>
          </p:cNvPr>
          <p:cNvGrpSpPr/>
          <p:nvPr/>
        </p:nvGrpSpPr>
        <p:grpSpPr>
          <a:xfrm>
            <a:off x="8258621" y="1655586"/>
            <a:ext cx="3378639" cy="4614580"/>
            <a:chOff x="554732" y="1568502"/>
            <a:chExt cx="3378639" cy="4614580"/>
          </a:xfrm>
        </p:grpSpPr>
        <p:sp>
          <p:nvSpPr>
            <p:cNvPr id="60" name="TextBox 59">
              <a:extLst>
                <a:ext uri="{FF2B5EF4-FFF2-40B4-BE49-F238E27FC236}">
                  <a16:creationId xmlns:a16="http://schemas.microsoft.com/office/drawing/2014/main" id="{217378BE-5590-91F1-7ADE-1759762F3D32}"/>
                </a:ext>
              </a:extLst>
            </p:cNvPr>
            <p:cNvSpPr txBox="1">
              <a:spLocks/>
            </p:cNvSpPr>
            <p:nvPr/>
          </p:nvSpPr>
          <p:spPr>
            <a:xfrm>
              <a:off x="663823" y="2563687"/>
              <a:ext cx="3160456" cy="3619395"/>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171450" indent="-171450">
                <a:spcBef>
                  <a:spcPts val="0"/>
                </a:spcBef>
                <a:spcAft>
                  <a:spcPts val="0"/>
                </a:spcAft>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marL="171450" indent="-171450">
                <a:spcBef>
                  <a:spcPts val="0"/>
                </a:spcBef>
                <a:spcAft>
                  <a:spcPts val="0"/>
                </a:spcAft>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marL="171450" indent="-171450">
                <a:spcBef>
                  <a:spcPts val="0"/>
                </a:spcBef>
                <a:spcAft>
                  <a:spcPts val="0"/>
                </a:spcAft>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marL="171450" indent="-171450">
                <a:spcBef>
                  <a:spcPts val="0"/>
                </a:spcBef>
                <a:spcAft>
                  <a:spcPts val="0"/>
                </a:spcAft>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marL="171450" indent="-171450">
                <a:spcBef>
                  <a:spcPts val="0"/>
                </a:spcBef>
                <a:spcAft>
                  <a:spcPts val="0"/>
                </a:spcAft>
                <a:buFont typeface="Arial" panose="020B0604020202020204" pitchFamily="34" charset="0"/>
                <a:buChar char="•"/>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grpSp>
          <p:nvGrpSpPr>
            <p:cNvPr id="61" name="Group 60">
              <a:extLst>
                <a:ext uri="{FF2B5EF4-FFF2-40B4-BE49-F238E27FC236}">
                  <a16:creationId xmlns:a16="http://schemas.microsoft.com/office/drawing/2014/main" id="{F0586A0F-255E-70E6-FFE5-219B125587DF}"/>
                </a:ext>
              </a:extLst>
            </p:cNvPr>
            <p:cNvGrpSpPr>
              <a:grpSpLocks/>
            </p:cNvGrpSpPr>
            <p:nvPr/>
          </p:nvGrpSpPr>
          <p:grpSpPr>
            <a:xfrm>
              <a:off x="554732" y="1568502"/>
              <a:ext cx="591897" cy="591897"/>
              <a:chOff x="974620" y="2868548"/>
              <a:chExt cx="862130" cy="862130"/>
            </a:xfrm>
          </p:grpSpPr>
          <p:sp>
            <p:nvSpPr>
              <p:cNvPr id="64" name="Oval 63">
                <a:extLst>
                  <a:ext uri="{FF2B5EF4-FFF2-40B4-BE49-F238E27FC236}">
                    <a16:creationId xmlns:a16="http://schemas.microsoft.com/office/drawing/2014/main" id="{35CF53B7-AE7B-205C-7BEB-A46A089BB34D}"/>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65" name="Graphic 64">
                <a:extLst>
                  <a:ext uri="{FF2B5EF4-FFF2-40B4-BE49-F238E27FC236}">
                    <a16:creationId xmlns:a16="http://schemas.microsoft.com/office/drawing/2014/main" id="{1B7DDC0D-5458-E072-C9E0-6FCF5C6055C3}"/>
                  </a:ext>
                </a:extLst>
              </p:cNvPr>
              <p:cNvPicPr>
                <a:picLocks/>
              </p:cNvPicPr>
              <p:nvPr>
                <p:custDataLst>
                  <p:tags r:id="rId2"/>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4895" y="3078823"/>
                <a:ext cx="441581" cy="441581"/>
              </a:xfrm>
              <a:prstGeom prst="rect">
                <a:avLst/>
              </a:prstGeom>
            </p:spPr>
          </p:pic>
        </p:grpSp>
        <p:sp>
          <p:nvSpPr>
            <p:cNvPr id="62" name="TextBox 61">
              <a:extLst>
                <a:ext uri="{FF2B5EF4-FFF2-40B4-BE49-F238E27FC236}">
                  <a16:creationId xmlns:a16="http://schemas.microsoft.com/office/drawing/2014/main" id="{8BCFD151-DB95-4E37-CCEC-67ECB3FD6071}"/>
                </a:ext>
              </a:extLst>
            </p:cNvPr>
            <p:cNvSpPr txBox="1"/>
            <p:nvPr/>
          </p:nvSpPr>
          <p:spPr>
            <a:xfrm>
              <a:off x="1290994" y="1611304"/>
              <a:ext cx="2642377" cy="506292"/>
            </a:xfrm>
            <a:prstGeom prst="rect">
              <a:avLst/>
            </a:prstGeom>
            <a:noFill/>
          </p:spPr>
          <p:txBody>
            <a:bodyPr vert="horz" wrap="square" rtlCol="0">
              <a:spAutoFit/>
            </a:bodyPr>
            <a:lstStyle/>
            <a:p>
              <a:pPr algn="l">
                <a:lnSpc>
                  <a:spcPct val="150000"/>
                </a:lnSpc>
              </a:pPr>
              <a:r>
                <a:rPr lang="en-US" sz="2000" b="1" dirty="0">
                  <a:solidFill>
                    <a:schemeClr val="bg2"/>
                  </a:solidFill>
                  <a:latin typeface="Calibri" panose="020F0502020204030204" pitchFamily="34" charset="0"/>
                  <a:cs typeface="Calibri" panose="020F0502020204030204" pitchFamily="34" charset="0"/>
                </a:rPr>
                <a:t>Lorem Ipsum Vitae</a:t>
              </a:r>
            </a:p>
          </p:txBody>
        </p:sp>
        <p:cxnSp>
          <p:nvCxnSpPr>
            <p:cNvPr id="63" name="Straight Connector 62">
              <a:extLst>
                <a:ext uri="{FF2B5EF4-FFF2-40B4-BE49-F238E27FC236}">
                  <a16:creationId xmlns:a16="http://schemas.microsoft.com/office/drawing/2014/main" id="{AFEA7197-EA2B-6777-61FE-3525CAB0E45A}"/>
                </a:ext>
              </a:extLst>
            </p:cNvPr>
            <p:cNvCxnSpPr>
              <a:cxnSpLocks/>
            </p:cNvCxnSpPr>
            <p:nvPr/>
          </p:nvCxnSpPr>
          <p:spPr>
            <a:xfrm>
              <a:off x="554732" y="2292426"/>
              <a:ext cx="3378639" cy="0"/>
            </a:xfrm>
            <a:prstGeom prst="line">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218645795"/>
      </p:ext>
    </p:extLst>
  </p:cSld>
  <p:clrMapOvr>
    <a:masterClrMapping/>
  </p:clrMapOvr>
</p:sld>
</file>

<file path=ppt/slides/slide1616.xml><?xml version="1.0" encoding="utf-8"?>
<p:sld xmlns:a16="http://schemas.microsoft.com/office/drawing/2014/main" xmlns:a14="http://schemas.microsoft.com/office/drawing/2010/main" xmlns:asvg="http://schemas.microsoft.com/office/drawing/2016/SVG/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12" name="TextBox 11">
            <a:extLst>
              <a:ext uri="{FF2B5EF4-FFF2-40B4-BE49-F238E27FC236}">
                <a16:creationId xmlns:a16="http://schemas.microsoft.com/office/drawing/2014/main" id="{D0B20777-708A-4B76-E05D-CF309D42DC15}"/>
              </a:ext>
            </a:extLst>
          </p:cNvPr>
          <p:cNvSpPr txBox="1">
            <a:spLocks/>
          </p:cNvSpPr>
          <p:nvPr/>
        </p:nvSpPr>
        <p:spPr>
          <a:xfrm>
            <a:off x="663832" y="2650771"/>
            <a:ext cx="3160456" cy="3619395"/>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171450" indent="-171450">
              <a:spcBef>
                <a:spcPts val="0"/>
              </a:spcBef>
              <a:spcAft>
                <a:spcPts val="0"/>
              </a:spcAft>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marL="171450" indent="-171450">
              <a:spcBef>
                <a:spcPts val="0"/>
              </a:spcBef>
              <a:spcAft>
                <a:spcPts val="0"/>
              </a:spcAft>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marL="171450" indent="-171450">
              <a:spcBef>
                <a:spcPts val="0"/>
              </a:spcBef>
              <a:spcAft>
                <a:spcPts val="0"/>
              </a:spcAft>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marL="171450" indent="-171450">
              <a:spcBef>
                <a:spcPts val="0"/>
              </a:spcBef>
              <a:spcAft>
                <a:spcPts val="0"/>
              </a:spcAft>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marL="171450" indent="-171450">
              <a:spcBef>
                <a:spcPts val="0"/>
              </a:spcBef>
              <a:spcAft>
                <a:spcPts val="0"/>
              </a:spcAft>
              <a:buFont typeface="Arial" panose="020B0604020202020204" pitchFamily="34" charset="0"/>
              <a:buChar char="•"/>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grpSp>
        <p:nvGrpSpPr>
          <p:cNvPr id="13" name="Group 12">
            <a:extLst>
              <a:ext uri="{FF2B5EF4-FFF2-40B4-BE49-F238E27FC236}">
                <a16:creationId xmlns:a16="http://schemas.microsoft.com/office/drawing/2014/main" id="{1ECA7DFC-5F16-8125-0830-D79BCB21B4C9}"/>
              </a:ext>
            </a:extLst>
          </p:cNvPr>
          <p:cNvGrpSpPr>
            <a:grpSpLocks/>
          </p:cNvGrpSpPr>
          <p:nvPr/>
        </p:nvGrpSpPr>
        <p:grpSpPr>
          <a:xfrm>
            <a:off x="663832" y="1655586"/>
            <a:ext cx="591897" cy="591897"/>
            <a:chOff x="974620" y="2868548"/>
            <a:chExt cx="862130" cy="862130"/>
          </a:xfrm>
        </p:grpSpPr>
        <p:sp>
          <p:nvSpPr>
            <p:cNvPr id="14" name="Oval 13">
              <a:extLst>
                <a:ext uri="{FF2B5EF4-FFF2-40B4-BE49-F238E27FC236}">
                  <a16:creationId xmlns:a16="http://schemas.microsoft.com/office/drawing/2014/main" id="{72E9B72D-B1B2-D5A5-7E7F-521AF8A6869A}"/>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15" name="Graphic 14">
              <a:extLst>
                <a:ext uri="{FF2B5EF4-FFF2-40B4-BE49-F238E27FC236}">
                  <a16:creationId xmlns:a16="http://schemas.microsoft.com/office/drawing/2014/main" id="{064CAABD-441D-22E3-DFEF-9C988CB33027}"/>
                </a:ext>
              </a:extLst>
            </p:cNvPr>
            <p:cNvPicPr>
              <a:picLocks/>
            </p:cNvPicPr>
            <p:nvPr>
              <p:custDataLst>
                <p:tags r:id="rId3"/>
              </p:custData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84895" y="3078823"/>
              <a:ext cx="441581" cy="441581"/>
            </a:xfrm>
            <a:prstGeom prst="rect">
              <a:avLst/>
            </a:prstGeom>
          </p:spPr>
        </p:pic>
      </p:grpSp>
      <p:sp>
        <p:nvSpPr>
          <p:cNvPr id="26" name="TextBox 25">
            <a:extLst>
              <a:ext uri="{FF2B5EF4-FFF2-40B4-BE49-F238E27FC236}">
                <a16:creationId xmlns:a16="http://schemas.microsoft.com/office/drawing/2014/main" id="{F69B3D08-E118-292B-EB92-409E7EBD5B1D}"/>
              </a:ext>
            </a:extLst>
          </p:cNvPr>
          <p:cNvSpPr txBox="1"/>
          <p:nvPr/>
        </p:nvSpPr>
        <p:spPr>
          <a:xfrm>
            <a:off x="1400094" y="1698388"/>
            <a:ext cx="2533286" cy="506292"/>
          </a:xfrm>
          <a:prstGeom prst="rect">
            <a:avLst/>
          </a:prstGeom>
          <a:noFill/>
        </p:spPr>
        <p:txBody>
          <a:bodyPr vert="horz" wrap="square" rtlCol="0">
            <a:spAutoFit/>
          </a:bodyPr>
          <a:lstStyle/>
          <a:p>
            <a:pPr algn="l">
              <a:lnSpc>
                <a:spcPct val="150000"/>
              </a:lnSpc>
            </a:pPr>
            <a:r>
              <a:rPr lang="en-US" sz="2000" b="1" dirty="0">
                <a:solidFill>
                  <a:schemeClr val="bg2"/>
                </a:solidFill>
                <a:latin typeface="Calibri" panose="020F0502020204030204" pitchFamily="34" charset="0"/>
                <a:cs typeface="Calibri" panose="020F0502020204030204" pitchFamily="34" charset="0"/>
              </a:rPr>
              <a:t>Lorem Ipsum Vitae</a:t>
            </a:r>
          </a:p>
        </p:txBody>
      </p:sp>
      <p:cxnSp>
        <p:nvCxnSpPr>
          <p:cNvPr id="32" name="Straight Connector 31">
            <a:extLst>
              <a:ext uri="{FF2B5EF4-FFF2-40B4-BE49-F238E27FC236}">
                <a16:creationId xmlns:a16="http://schemas.microsoft.com/office/drawing/2014/main" id="{6FD98E69-A680-CF4F-A367-38CBFB7744CD}"/>
              </a:ext>
            </a:extLst>
          </p:cNvPr>
          <p:cNvCxnSpPr>
            <a:cxnSpLocks/>
          </p:cNvCxnSpPr>
          <p:nvPr/>
        </p:nvCxnSpPr>
        <p:spPr>
          <a:xfrm>
            <a:off x="554741" y="2379510"/>
            <a:ext cx="3378639"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C1AE2E60-6C01-DF29-D710-D7D46A4543D5}"/>
              </a:ext>
            </a:extLst>
          </p:cNvPr>
          <p:cNvSpPr txBox="1">
            <a:spLocks/>
          </p:cNvSpPr>
          <p:nvPr/>
        </p:nvSpPr>
        <p:spPr>
          <a:xfrm>
            <a:off x="4640145" y="2650771"/>
            <a:ext cx="6763648" cy="3619395"/>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171450" indent="-171450">
              <a:spcBef>
                <a:spcPts val="0"/>
              </a:spcBef>
              <a:spcAft>
                <a:spcPts val="0"/>
              </a:spcAft>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metus. </a:t>
            </a:r>
          </a:p>
          <a:p>
            <a:pPr>
              <a:spcBef>
                <a:spcPts val="0"/>
              </a:spcBef>
              <a:spcAft>
                <a:spcPts val="0"/>
              </a:spcAft>
              <a:buNone/>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171450" indent="-171450">
              <a:spcBef>
                <a:spcPts val="0"/>
              </a:spcBef>
              <a:spcAft>
                <a:spcPts val="0"/>
              </a:spcAft>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a:t>
            </a:r>
          </a:p>
          <a:p>
            <a:pPr marL="171450" indent="-171450">
              <a:spcBef>
                <a:spcPts val="0"/>
              </a:spcBef>
              <a:spcAft>
                <a:spcPts val="0"/>
              </a:spcAft>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Nullam sed nisi fringilla, faucibus risus quis, tempus metus. </a:t>
            </a:r>
          </a:p>
          <a:p>
            <a:pPr>
              <a:spcBef>
                <a:spcPts val="0"/>
              </a:spcBef>
              <a:spcAft>
                <a:spcPts val="0"/>
              </a:spcAft>
              <a:buNone/>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171450" indent="-171450">
              <a:spcBef>
                <a:spcPts val="0"/>
              </a:spcBef>
              <a:spcAft>
                <a:spcPts val="0"/>
              </a:spcAft>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metus. </a:t>
            </a:r>
          </a:p>
          <a:p>
            <a:pPr marL="171450" indent="-171450">
              <a:spcBef>
                <a:spcPts val="0"/>
              </a:spcBef>
              <a:spcAft>
                <a:spcPts val="0"/>
              </a:spcAft>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a:t>
            </a:r>
          </a:p>
          <a:p>
            <a:pPr marL="171450" indent="-171450">
              <a:spcBef>
                <a:spcPts val="0"/>
              </a:spcBef>
              <a:spcAft>
                <a:spcPts val="0"/>
              </a:spcAft>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Nullam sed nisi fringilla, faucibus risus quis, tempus metus. </a:t>
            </a:r>
          </a:p>
          <a:p>
            <a:pPr marL="171450" indent="-171450">
              <a:spcBef>
                <a:spcPts val="0"/>
              </a:spcBef>
              <a:spcAft>
                <a:spcPts val="0"/>
              </a:spcAft>
              <a:buFont typeface="Arial" panose="020B0604020202020204" pitchFamily="34" charset="0"/>
              <a:buChar char="•"/>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a:spcBef>
                <a:spcPts val="0"/>
              </a:spcBef>
              <a:spcAft>
                <a:spcPts val="0"/>
              </a:spcAft>
              <a:buNone/>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171450" indent="-171450">
              <a:spcBef>
                <a:spcPts val="0"/>
              </a:spcBef>
              <a:spcAft>
                <a:spcPts val="0"/>
              </a:spcAft>
              <a:buFont typeface="Arial" panose="020B0604020202020204" pitchFamily="34" charset="0"/>
              <a:buChar char="•"/>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grpSp>
        <p:nvGrpSpPr>
          <p:cNvPr id="54" name="Group 53">
            <a:extLst>
              <a:ext uri="{FF2B5EF4-FFF2-40B4-BE49-F238E27FC236}">
                <a16:creationId xmlns:a16="http://schemas.microsoft.com/office/drawing/2014/main" id="{1D68BFEE-F765-5021-3A10-A44F709E02DE}"/>
              </a:ext>
            </a:extLst>
          </p:cNvPr>
          <p:cNvGrpSpPr>
            <a:grpSpLocks/>
          </p:cNvGrpSpPr>
          <p:nvPr/>
        </p:nvGrpSpPr>
        <p:grpSpPr>
          <a:xfrm>
            <a:off x="4640145" y="1655586"/>
            <a:ext cx="591897" cy="591897"/>
            <a:chOff x="974620" y="2868548"/>
            <a:chExt cx="862130" cy="862130"/>
          </a:xfrm>
        </p:grpSpPr>
        <p:sp>
          <p:nvSpPr>
            <p:cNvPr id="57" name="Oval 56">
              <a:extLst>
                <a:ext uri="{FF2B5EF4-FFF2-40B4-BE49-F238E27FC236}">
                  <a16:creationId xmlns:a16="http://schemas.microsoft.com/office/drawing/2014/main" id="{61C5AEEA-379E-DB87-8D1C-B61AED3F687E}"/>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58" name="Graphic 57">
              <a:extLst>
                <a:ext uri="{FF2B5EF4-FFF2-40B4-BE49-F238E27FC236}">
                  <a16:creationId xmlns:a16="http://schemas.microsoft.com/office/drawing/2014/main" id="{7F3EF933-AEC0-9B79-D2C2-F6368320BEAE}"/>
                </a:ext>
              </a:extLst>
            </p:cNvPr>
            <p:cNvPicPr>
              <a:picLocks/>
            </p:cNvPicPr>
            <p:nvPr>
              <p:custDataLst>
                <p:tags r:id="rId2"/>
              </p:custData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84895" y="3078823"/>
              <a:ext cx="441581" cy="441581"/>
            </a:xfrm>
            <a:prstGeom prst="rect">
              <a:avLst/>
            </a:prstGeom>
          </p:spPr>
        </p:pic>
      </p:grpSp>
      <p:sp>
        <p:nvSpPr>
          <p:cNvPr id="55" name="TextBox 54">
            <a:extLst>
              <a:ext uri="{FF2B5EF4-FFF2-40B4-BE49-F238E27FC236}">
                <a16:creationId xmlns:a16="http://schemas.microsoft.com/office/drawing/2014/main" id="{61002702-0FB8-F270-1BE9-CB45228CD84F}"/>
              </a:ext>
            </a:extLst>
          </p:cNvPr>
          <p:cNvSpPr txBox="1"/>
          <p:nvPr/>
        </p:nvSpPr>
        <p:spPr>
          <a:xfrm>
            <a:off x="5376407" y="1698388"/>
            <a:ext cx="6260852" cy="506292"/>
          </a:xfrm>
          <a:prstGeom prst="rect">
            <a:avLst/>
          </a:prstGeom>
          <a:noFill/>
        </p:spPr>
        <p:txBody>
          <a:bodyPr vert="horz" wrap="square" rtlCol="0">
            <a:spAutoFit/>
          </a:bodyPr>
          <a:lstStyle/>
          <a:p>
            <a:pPr algn="l">
              <a:lnSpc>
                <a:spcPct val="150000"/>
              </a:lnSpc>
            </a:pPr>
            <a:r>
              <a:rPr lang="en-US" sz="2000" b="1" dirty="0">
                <a:solidFill>
                  <a:schemeClr val="bg2"/>
                </a:solidFill>
                <a:latin typeface="Calibri" panose="020F0502020204030204" pitchFamily="34" charset="0"/>
                <a:cs typeface="Calibri" panose="020F0502020204030204" pitchFamily="34" charset="0"/>
              </a:rPr>
              <a:t>Lorem Ipsum Vitae</a:t>
            </a:r>
          </a:p>
        </p:txBody>
      </p:sp>
      <p:cxnSp>
        <p:nvCxnSpPr>
          <p:cNvPr id="56" name="Straight Connector 55">
            <a:extLst>
              <a:ext uri="{FF2B5EF4-FFF2-40B4-BE49-F238E27FC236}">
                <a16:creationId xmlns:a16="http://schemas.microsoft.com/office/drawing/2014/main" id="{2E5391FC-B188-7AC3-4DBD-4BB9F94668C9}"/>
              </a:ext>
            </a:extLst>
          </p:cNvPr>
          <p:cNvCxnSpPr>
            <a:cxnSpLocks/>
          </p:cNvCxnSpPr>
          <p:nvPr/>
        </p:nvCxnSpPr>
        <p:spPr>
          <a:xfrm>
            <a:off x="4406681" y="2379510"/>
            <a:ext cx="7230578" cy="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65919393"/>
      </p:ext>
    </p:extLst>
  </p:cSld>
  <p:clrMapOvr>
    <a:masterClrMapping/>
  </p:clrMapOvr>
</p:sld>
</file>

<file path=ppt/slides/slide171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773F52-E8CB-D764-C23C-BC14E083B853}"/>
              </a:ext>
            </a:extLst>
          </p:cNvPr>
          <p:cNvSpPr txBox="1">
            <a:spLocks/>
          </p:cNvSpPr>
          <p:nvPr/>
        </p:nvSpPr>
        <p:spPr>
          <a:xfrm>
            <a:off x="554732" y="1682618"/>
            <a:ext cx="3480239" cy="4464946"/>
          </a:xfrm>
          <a:prstGeom prst="roundRect">
            <a:avLst>
              <a:gd name="adj" fmla="val 15812"/>
            </a:avLst>
          </a:prstGeom>
          <a:solidFill>
            <a:schemeClr val="accent1">
              <a:lumMod val="20000"/>
              <a:lumOff val="80000"/>
            </a:schemeClr>
          </a:solidFill>
        </p:spPr>
        <p:txBody>
          <a:bodyPr vert="horz" wrap="square" lIns="82296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6" name="TextBox 5">
            <a:extLst>
              <a:ext uri="{FF2B5EF4-FFF2-40B4-BE49-F238E27FC236}">
                <a16:creationId xmlns:a16="http://schemas.microsoft.com/office/drawing/2014/main" id="{CEF6A4B4-6133-C457-A6D3-71472025DAC3}"/>
              </a:ext>
            </a:extLst>
          </p:cNvPr>
          <p:cNvSpPr txBox="1">
            <a:spLocks/>
          </p:cNvSpPr>
          <p:nvPr/>
        </p:nvSpPr>
        <p:spPr>
          <a:xfrm>
            <a:off x="4355877" y="1682618"/>
            <a:ext cx="3480239" cy="4464946"/>
          </a:xfrm>
          <a:prstGeom prst="roundRect">
            <a:avLst>
              <a:gd name="adj" fmla="val 15812"/>
            </a:avLst>
          </a:prstGeom>
          <a:solidFill>
            <a:schemeClr val="accent1">
              <a:lumMod val="40000"/>
              <a:lumOff val="60000"/>
            </a:schemeClr>
          </a:solidFill>
        </p:spPr>
        <p:txBody>
          <a:bodyPr vert="horz" wrap="square" lIns="82296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7" name="TextBox 6">
            <a:extLst>
              <a:ext uri="{FF2B5EF4-FFF2-40B4-BE49-F238E27FC236}">
                <a16:creationId xmlns:a16="http://schemas.microsoft.com/office/drawing/2014/main" id="{54048693-5608-974C-A1C3-BB2E7F656DBF}"/>
              </a:ext>
            </a:extLst>
          </p:cNvPr>
          <p:cNvSpPr txBox="1">
            <a:spLocks/>
          </p:cNvSpPr>
          <p:nvPr/>
        </p:nvSpPr>
        <p:spPr>
          <a:xfrm>
            <a:off x="8157021" y="1682618"/>
            <a:ext cx="3480239" cy="4464946"/>
          </a:xfrm>
          <a:prstGeom prst="roundRect">
            <a:avLst>
              <a:gd name="adj" fmla="val 15812"/>
            </a:avLst>
          </a:prstGeom>
          <a:solidFill>
            <a:schemeClr val="accent1">
              <a:lumMod val="60000"/>
              <a:lumOff val="40000"/>
            </a:schemeClr>
          </a:solidFill>
        </p:spPr>
        <p:txBody>
          <a:bodyPr vert="horz" wrap="square" lIns="82296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9" name="Rectangle 8">
            <a:extLst>
              <a:ext uri="{FF2B5EF4-FFF2-40B4-BE49-F238E27FC236}">
                <a16:creationId xmlns:a16="http://schemas.microsoft.com/office/drawing/2014/main" id="{50A738A2-D4A6-F014-63A6-A5726B904BBF}"/>
              </a:ext>
            </a:extLst>
          </p:cNvPr>
          <p:cNvSpPr/>
          <p:nvPr/>
        </p:nvSpPr>
        <p:spPr>
          <a:xfrm>
            <a:off x="554731" y="2147322"/>
            <a:ext cx="11082527" cy="9151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A349A3ED-C9E2-2300-152C-35D188F1BA99}"/>
              </a:ext>
            </a:extLst>
          </p:cNvPr>
          <p:cNvSpPr txBox="1"/>
          <p:nvPr/>
        </p:nvSpPr>
        <p:spPr>
          <a:xfrm>
            <a:off x="554730" y="2147321"/>
            <a:ext cx="3480240" cy="915190"/>
          </a:xfrm>
          <a:prstGeom prst="rect">
            <a:avLst/>
          </a:prstGeom>
          <a:noFill/>
        </p:spPr>
        <p:txBody>
          <a:bodyPr vert="horz" wrap="square" rtlCol="0" anchor="ctr">
            <a:noAutofit/>
          </a:bodyPr>
          <a:lstStyle/>
          <a:p>
            <a:pPr algn="ctr">
              <a:lnSpc>
                <a:spcPct val="150000"/>
              </a:lnSpc>
            </a:pPr>
            <a:r>
              <a:rPr lang="en-US" sz="2000" b="1" dirty="0">
                <a:solidFill>
                  <a:schemeClr val="bg2"/>
                </a:solidFill>
                <a:latin typeface="Calibri" panose="020F0502020204030204" pitchFamily="34" charset="0"/>
                <a:cs typeface="Calibri" panose="020F0502020204030204" pitchFamily="34" charset="0"/>
              </a:rPr>
              <a:t>Lorem Ipsum Vitae</a:t>
            </a:r>
          </a:p>
        </p:txBody>
      </p:sp>
      <p:sp>
        <p:nvSpPr>
          <p:cNvPr id="13" name="TextBox 12">
            <a:extLst>
              <a:ext uri="{FF2B5EF4-FFF2-40B4-BE49-F238E27FC236}">
                <a16:creationId xmlns:a16="http://schemas.microsoft.com/office/drawing/2014/main" id="{3E74041F-EA7B-7FF2-5125-8C5F1729ABF6}"/>
              </a:ext>
            </a:extLst>
          </p:cNvPr>
          <p:cNvSpPr txBox="1"/>
          <p:nvPr/>
        </p:nvSpPr>
        <p:spPr>
          <a:xfrm>
            <a:off x="4355876" y="2147322"/>
            <a:ext cx="3480240" cy="915190"/>
          </a:xfrm>
          <a:prstGeom prst="rect">
            <a:avLst/>
          </a:prstGeom>
          <a:noFill/>
        </p:spPr>
        <p:txBody>
          <a:bodyPr vert="horz" wrap="square" rtlCol="0" anchor="ctr">
            <a:noAutofit/>
          </a:bodyPr>
          <a:lstStyle/>
          <a:p>
            <a:pPr algn="ctr">
              <a:lnSpc>
                <a:spcPct val="150000"/>
              </a:lnSpc>
            </a:pPr>
            <a:r>
              <a:rPr lang="en-US" sz="2000" b="1" dirty="0">
                <a:solidFill>
                  <a:schemeClr val="bg2"/>
                </a:solidFill>
                <a:latin typeface="Calibri" panose="020F0502020204030204" pitchFamily="34" charset="0"/>
                <a:cs typeface="Calibri" panose="020F0502020204030204" pitchFamily="34" charset="0"/>
              </a:rPr>
              <a:t>Lorem Ipsum Vitae</a:t>
            </a:r>
          </a:p>
        </p:txBody>
      </p:sp>
      <p:sp>
        <p:nvSpPr>
          <p:cNvPr id="15" name="TextBox 14">
            <a:extLst>
              <a:ext uri="{FF2B5EF4-FFF2-40B4-BE49-F238E27FC236}">
                <a16:creationId xmlns:a16="http://schemas.microsoft.com/office/drawing/2014/main" id="{B008D9DB-75AE-000B-845F-8EB73C7ED4DA}"/>
              </a:ext>
            </a:extLst>
          </p:cNvPr>
          <p:cNvSpPr txBox="1"/>
          <p:nvPr/>
        </p:nvSpPr>
        <p:spPr>
          <a:xfrm>
            <a:off x="8157020" y="2147322"/>
            <a:ext cx="3480240" cy="915190"/>
          </a:xfrm>
          <a:prstGeom prst="rect">
            <a:avLst/>
          </a:prstGeom>
          <a:noFill/>
        </p:spPr>
        <p:txBody>
          <a:bodyPr vert="horz" wrap="square" rtlCol="0" anchor="ctr">
            <a:noAutofit/>
          </a:bodyPr>
          <a:lstStyle/>
          <a:p>
            <a:pPr algn="ctr">
              <a:lnSpc>
                <a:spcPct val="150000"/>
              </a:lnSpc>
            </a:pPr>
            <a:r>
              <a:rPr lang="en-US" sz="2000" b="1" dirty="0">
                <a:solidFill>
                  <a:schemeClr val="bg2"/>
                </a:solidFill>
                <a:latin typeface="Calibri" panose="020F0502020204030204" pitchFamily="34" charset="0"/>
                <a:cs typeface="Calibri" panose="020F0502020204030204" pitchFamily="34" charset="0"/>
              </a:rPr>
              <a:t>Lorem Ipsum Vitae</a:t>
            </a:r>
          </a:p>
        </p:txBody>
      </p:sp>
      <p:sp>
        <p:nvSpPr>
          <p:cNvPr id="16" name="TextBox 15">
            <a:extLst>
              <a:ext uri="{FF2B5EF4-FFF2-40B4-BE49-F238E27FC236}">
                <a16:creationId xmlns:a16="http://schemas.microsoft.com/office/drawing/2014/main" id="{44C5A4DF-D3FF-540E-9281-A99CDD9A8971}"/>
              </a:ext>
            </a:extLst>
          </p:cNvPr>
          <p:cNvSpPr txBox="1"/>
          <p:nvPr/>
        </p:nvSpPr>
        <p:spPr>
          <a:xfrm>
            <a:off x="554730" y="3227775"/>
            <a:ext cx="3480240" cy="915190"/>
          </a:xfrm>
          <a:prstGeom prst="rect">
            <a:avLst/>
          </a:prstGeom>
          <a:noFill/>
        </p:spPr>
        <p:txBody>
          <a:bodyPr vert="horz"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a:t>
            </a:r>
          </a:p>
        </p:txBody>
      </p:sp>
      <p:cxnSp>
        <p:nvCxnSpPr>
          <p:cNvPr id="19" name="Straight Connector 18">
            <a:extLst>
              <a:ext uri="{FF2B5EF4-FFF2-40B4-BE49-F238E27FC236}">
                <a16:creationId xmlns:a16="http://schemas.microsoft.com/office/drawing/2014/main" id="{2618C897-980A-B79F-6779-7F89AC8C1378}"/>
              </a:ext>
            </a:extLst>
          </p:cNvPr>
          <p:cNvCxnSpPr>
            <a:cxnSpLocks/>
          </p:cNvCxnSpPr>
          <p:nvPr/>
        </p:nvCxnSpPr>
        <p:spPr>
          <a:xfrm>
            <a:off x="727307" y="4376150"/>
            <a:ext cx="31350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D89DCD4-33C9-D0DF-13C7-522EF93FDE54}"/>
              </a:ext>
            </a:extLst>
          </p:cNvPr>
          <p:cNvSpPr txBox="1"/>
          <p:nvPr/>
        </p:nvSpPr>
        <p:spPr>
          <a:xfrm>
            <a:off x="554730" y="4620684"/>
            <a:ext cx="3480240" cy="1281211"/>
          </a:xfrm>
          <a:prstGeom prst="rect">
            <a:avLst/>
          </a:prstGeom>
          <a:noFill/>
        </p:spPr>
        <p:txBody>
          <a:bodyPr vert="horz"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Etiam vitae quam quis leo pulvinar lacinia at quis odio. </a:t>
            </a:r>
          </a:p>
        </p:txBody>
      </p:sp>
      <p:sp>
        <p:nvSpPr>
          <p:cNvPr id="23" name="TextBox 22">
            <a:extLst>
              <a:ext uri="{FF2B5EF4-FFF2-40B4-BE49-F238E27FC236}">
                <a16:creationId xmlns:a16="http://schemas.microsoft.com/office/drawing/2014/main" id="{A004FB8A-4E67-A874-CAD4-13D58ED9D17B}"/>
              </a:ext>
            </a:extLst>
          </p:cNvPr>
          <p:cNvSpPr txBox="1"/>
          <p:nvPr/>
        </p:nvSpPr>
        <p:spPr>
          <a:xfrm>
            <a:off x="4355875" y="3227775"/>
            <a:ext cx="3480240" cy="763653"/>
          </a:xfrm>
          <a:prstGeom prst="rect">
            <a:avLst/>
          </a:prstGeom>
          <a:noFill/>
        </p:spPr>
        <p:txBody>
          <a:bodyPr vert="horz"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cxnSp>
        <p:nvCxnSpPr>
          <p:cNvPr id="24" name="Straight Connector 23">
            <a:extLst>
              <a:ext uri="{FF2B5EF4-FFF2-40B4-BE49-F238E27FC236}">
                <a16:creationId xmlns:a16="http://schemas.microsoft.com/office/drawing/2014/main" id="{A6A3BC5D-0625-47A1-F8E7-E8ABF42583EB}"/>
              </a:ext>
            </a:extLst>
          </p:cNvPr>
          <p:cNvCxnSpPr>
            <a:cxnSpLocks/>
          </p:cNvCxnSpPr>
          <p:nvPr/>
        </p:nvCxnSpPr>
        <p:spPr>
          <a:xfrm>
            <a:off x="4528452" y="4087481"/>
            <a:ext cx="31350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2753294-09D1-FB42-4D32-31AA8D815287}"/>
              </a:ext>
            </a:extLst>
          </p:cNvPr>
          <p:cNvSpPr txBox="1"/>
          <p:nvPr/>
        </p:nvSpPr>
        <p:spPr>
          <a:xfrm>
            <a:off x="4355875" y="4183534"/>
            <a:ext cx="3480240" cy="763654"/>
          </a:xfrm>
          <a:prstGeom prst="rect">
            <a:avLst/>
          </a:prstGeom>
          <a:noFill/>
        </p:spPr>
        <p:txBody>
          <a:bodyPr vert="horz"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a:t>
            </a:r>
          </a:p>
        </p:txBody>
      </p:sp>
      <p:sp>
        <p:nvSpPr>
          <p:cNvPr id="33" name="TextBox 32">
            <a:extLst>
              <a:ext uri="{FF2B5EF4-FFF2-40B4-BE49-F238E27FC236}">
                <a16:creationId xmlns:a16="http://schemas.microsoft.com/office/drawing/2014/main" id="{7CEB87EB-6085-8BFF-5B32-8BFBD25875CF}"/>
              </a:ext>
            </a:extLst>
          </p:cNvPr>
          <p:cNvSpPr txBox="1"/>
          <p:nvPr/>
        </p:nvSpPr>
        <p:spPr>
          <a:xfrm>
            <a:off x="8157020" y="3227775"/>
            <a:ext cx="3480240" cy="915190"/>
          </a:xfrm>
          <a:prstGeom prst="rect">
            <a:avLst/>
          </a:prstGeom>
          <a:noFill/>
        </p:spPr>
        <p:txBody>
          <a:bodyPr vert="horz"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a:t>
            </a:r>
          </a:p>
        </p:txBody>
      </p:sp>
      <p:cxnSp>
        <p:nvCxnSpPr>
          <p:cNvPr id="38" name="Straight Connector 37">
            <a:extLst>
              <a:ext uri="{FF2B5EF4-FFF2-40B4-BE49-F238E27FC236}">
                <a16:creationId xmlns:a16="http://schemas.microsoft.com/office/drawing/2014/main" id="{AAB4662B-5EDD-0AF0-FE01-B7232C32C0A4}"/>
              </a:ext>
            </a:extLst>
          </p:cNvPr>
          <p:cNvCxnSpPr>
            <a:cxnSpLocks/>
          </p:cNvCxnSpPr>
          <p:nvPr/>
        </p:nvCxnSpPr>
        <p:spPr>
          <a:xfrm>
            <a:off x="8329597" y="4376150"/>
            <a:ext cx="31350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E245817-8449-E730-8F5F-35835A95DC00}"/>
              </a:ext>
            </a:extLst>
          </p:cNvPr>
          <p:cNvSpPr txBox="1"/>
          <p:nvPr/>
        </p:nvSpPr>
        <p:spPr>
          <a:xfrm>
            <a:off x="8157020" y="4620684"/>
            <a:ext cx="3480240" cy="1281211"/>
          </a:xfrm>
          <a:prstGeom prst="rect">
            <a:avLst/>
          </a:prstGeom>
          <a:noFill/>
        </p:spPr>
        <p:txBody>
          <a:bodyPr vert="horz"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Etiam vitae quam quis leo pulvinar lacinia at quis odio. </a:t>
            </a:r>
          </a:p>
        </p:txBody>
      </p:sp>
      <p:cxnSp>
        <p:nvCxnSpPr>
          <p:cNvPr id="40" name="Straight Connector 39">
            <a:extLst>
              <a:ext uri="{FF2B5EF4-FFF2-40B4-BE49-F238E27FC236}">
                <a16:creationId xmlns:a16="http://schemas.microsoft.com/office/drawing/2014/main" id="{5472F126-C275-1EC3-BC19-8080E23CF960}"/>
              </a:ext>
            </a:extLst>
          </p:cNvPr>
          <p:cNvCxnSpPr>
            <a:cxnSpLocks/>
          </p:cNvCxnSpPr>
          <p:nvPr/>
        </p:nvCxnSpPr>
        <p:spPr>
          <a:xfrm>
            <a:off x="4528452" y="5043242"/>
            <a:ext cx="31350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63FFBE6-44AA-625C-B54C-3F8584AFA4F8}"/>
              </a:ext>
            </a:extLst>
          </p:cNvPr>
          <p:cNvSpPr txBox="1"/>
          <p:nvPr/>
        </p:nvSpPr>
        <p:spPr>
          <a:xfrm>
            <a:off x="4355875" y="5139296"/>
            <a:ext cx="3480240" cy="763654"/>
          </a:xfrm>
          <a:prstGeom prst="rect">
            <a:avLst/>
          </a:prstGeom>
          <a:noFill/>
        </p:spPr>
        <p:txBody>
          <a:bodyPr vert="horz"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a:t>
            </a:r>
          </a:p>
        </p:txBody>
      </p:sp>
    </p:spTree>
    <p:custDataLst>
      <p:tags r:id="rId1"/>
    </p:custDataLst>
    <p:extLst>
      <p:ext uri="{BB962C8B-B14F-4D97-AF65-F5344CB8AC3E}">
        <p14:creationId xmlns:p14="http://schemas.microsoft.com/office/powerpoint/2010/main" val="3600311768"/>
      </p:ext>
    </p:extLst>
  </p:cSld>
  <p:clrMapOvr>
    <a:masterClrMapping/>
  </p:clrMapOvr>
</p:sld>
</file>

<file path=ppt/slides/slide181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773F52-E8CB-D764-C23C-BC14E083B853}"/>
              </a:ext>
            </a:extLst>
          </p:cNvPr>
          <p:cNvSpPr txBox="1">
            <a:spLocks/>
          </p:cNvSpPr>
          <p:nvPr/>
        </p:nvSpPr>
        <p:spPr>
          <a:xfrm>
            <a:off x="554732" y="1682618"/>
            <a:ext cx="2591420" cy="4464946"/>
          </a:xfrm>
          <a:prstGeom prst="roundRect">
            <a:avLst>
              <a:gd name="adj" fmla="val 15812"/>
            </a:avLst>
          </a:prstGeom>
          <a:solidFill>
            <a:schemeClr val="accent1">
              <a:lumMod val="20000"/>
              <a:lumOff val="80000"/>
            </a:schemeClr>
          </a:solidFill>
        </p:spPr>
        <p:txBody>
          <a:bodyPr vert="horz" wrap="square" lIns="82296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6" name="TextBox 5">
            <a:extLst>
              <a:ext uri="{FF2B5EF4-FFF2-40B4-BE49-F238E27FC236}">
                <a16:creationId xmlns:a16="http://schemas.microsoft.com/office/drawing/2014/main" id="{CEF6A4B4-6133-C457-A6D3-71472025DAC3}"/>
              </a:ext>
            </a:extLst>
          </p:cNvPr>
          <p:cNvSpPr txBox="1">
            <a:spLocks/>
          </p:cNvSpPr>
          <p:nvPr/>
        </p:nvSpPr>
        <p:spPr>
          <a:xfrm>
            <a:off x="3385102" y="1682618"/>
            <a:ext cx="2591420" cy="4464946"/>
          </a:xfrm>
          <a:prstGeom prst="roundRect">
            <a:avLst>
              <a:gd name="adj" fmla="val 15812"/>
            </a:avLst>
          </a:prstGeom>
          <a:solidFill>
            <a:schemeClr val="accent1">
              <a:lumMod val="40000"/>
              <a:lumOff val="60000"/>
            </a:schemeClr>
          </a:solidFill>
        </p:spPr>
        <p:txBody>
          <a:bodyPr vert="horz" wrap="square" lIns="82296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3" name="TextBox 2">
            <a:extLst>
              <a:ext uri="{FF2B5EF4-FFF2-40B4-BE49-F238E27FC236}">
                <a16:creationId xmlns:a16="http://schemas.microsoft.com/office/drawing/2014/main" id="{1A7FAB2F-6403-00D1-03A4-F7FCAC430306}"/>
              </a:ext>
            </a:extLst>
          </p:cNvPr>
          <p:cNvSpPr txBox="1">
            <a:spLocks/>
          </p:cNvSpPr>
          <p:nvPr/>
        </p:nvSpPr>
        <p:spPr>
          <a:xfrm>
            <a:off x="9045840" y="1682618"/>
            <a:ext cx="2591420" cy="4464946"/>
          </a:xfrm>
          <a:prstGeom prst="roundRect">
            <a:avLst>
              <a:gd name="adj" fmla="val 15812"/>
            </a:avLst>
          </a:prstGeom>
          <a:solidFill>
            <a:srgbClr val="8FCDB1"/>
          </a:solidFill>
        </p:spPr>
        <p:txBody>
          <a:bodyPr vert="horz" wrap="square" lIns="822960" tIns="0" rIns="0" bIns="0" rtlCol="0" anchor="t" anchorCtr="0">
            <a:noAutofit/>
          </a:bodyPr>
          <a:lstStyle>
            <a:defPPr>
              <a:defRPr lang="en-US"/>
            </a:defPPr>
            <a:lvl1pPr marR="0" lvl="0" indent="0" fontAlgn="auto">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LnTx/>
                <a:uFillTx/>
                <a:latin typeface="Calibri" panose="020F050202020403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dirty="0"/>
          </a:p>
        </p:txBody>
      </p:sp>
      <p:sp>
        <p:nvSpPr>
          <p:cNvPr id="7" name="TextBox 6">
            <a:extLst>
              <a:ext uri="{FF2B5EF4-FFF2-40B4-BE49-F238E27FC236}">
                <a16:creationId xmlns:a16="http://schemas.microsoft.com/office/drawing/2014/main" id="{54048693-5608-974C-A1C3-BB2E7F656DBF}"/>
              </a:ext>
            </a:extLst>
          </p:cNvPr>
          <p:cNvSpPr txBox="1">
            <a:spLocks/>
          </p:cNvSpPr>
          <p:nvPr/>
        </p:nvSpPr>
        <p:spPr>
          <a:xfrm>
            <a:off x="6215471" y="1682618"/>
            <a:ext cx="2591420" cy="4464946"/>
          </a:xfrm>
          <a:prstGeom prst="roundRect">
            <a:avLst>
              <a:gd name="adj" fmla="val 15812"/>
            </a:avLst>
          </a:prstGeom>
          <a:solidFill>
            <a:schemeClr val="accent1">
              <a:lumMod val="60000"/>
              <a:lumOff val="40000"/>
            </a:schemeClr>
          </a:solidFill>
        </p:spPr>
        <p:txBody>
          <a:bodyPr vert="horz" wrap="square" lIns="82296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9" name="Rectangle 8">
            <a:extLst>
              <a:ext uri="{FF2B5EF4-FFF2-40B4-BE49-F238E27FC236}">
                <a16:creationId xmlns:a16="http://schemas.microsoft.com/office/drawing/2014/main" id="{50A738A2-D4A6-F014-63A6-A5726B904BBF}"/>
              </a:ext>
            </a:extLst>
          </p:cNvPr>
          <p:cNvSpPr/>
          <p:nvPr/>
        </p:nvSpPr>
        <p:spPr>
          <a:xfrm>
            <a:off x="554731" y="2147322"/>
            <a:ext cx="11082527" cy="9151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A349A3ED-C9E2-2300-152C-35D188F1BA99}"/>
              </a:ext>
            </a:extLst>
          </p:cNvPr>
          <p:cNvSpPr txBox="1"/>
          <p:nvPr/>
        </p:nvSpPr>
        <p:spPr>
          <a:xfrm>
            <a:off x="554730" y="2147321"/>
            <a:ext cx="2591421" cy="915190"/>
          </a:xfrm>
          <a:prstGeom prst="rect">
            <a:avLst/>
          </a:prstGeom>
          <a:noFill/>
        </p:spPr>
        <p:txBody>
          <a:bodyPr vert="horz" wrap="square" rtlCol="0" anchor="ctr">
            <a:noAutofit/>
          </a:bodyPr>
          <a:lstStyle/>
          <a:p>
            <a:pPr algn="ctr">
              <a:lnSpc>
                <a:spcPct val="150000"/>
              </a:lnSpc>
            </a:pPr>
            <a:r>
              <a:rPr lang="en-US" sz="2000" b="1">
                <a:solidFill>
                  <a:schemeClr val="bg2"/>
                </a:solidFill>
                <a:latin typeface="Calibri" panose="020F0502020204030204" pitchFamily="34" charset="0"/>
                <a:cs typeface="Calibri" panose="020F0502020204030204" pitchFamily="34" charset="0"/>
              </a:rPr>
              <a:t>Lorem Ipsum Vitae</a:t>
            </a:r>
            <a:endParaRPr lang="en-US" sz="2000" b="1" dirty="0">
              <a:solidFill>
                <a:schemeClr val="bg2"/>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3E74041F-EA7B-7FF2-5125-8C5F1729ABF6}"/>
              </a:ext>
            </a:extLst>
          </p:cNvPr>
          <p:cNvSpPr txBox="1"/>
          <p:nvPr/>
        </p:nvSpPr>
        <p:spPr>
          <a:xfrm>
            <a:off x="3385101" y="2147322"/>
            <a:ext cx="2591421" cy="915190"/>
          </a:xfrm>
          <a:prstGeom prst="rect">
            <a:avLst/>
          </a:prstGeom>
          <a:noFill/>
        </p:spPr>
        <p:txBody>
          <a:bodyPr vert="horz" wrap="square" rtlCol="0" anchor="ctr">
            <a:noAutofit/>
          </a:bodyPr>
          <a:lstStyle/>
          <a:p>
            <a:pPr algn="ctr">
              <a:lnSpc>
                <a:spcPct val="150000"/>
              </a:lnSpc>
            </a:pPr>
            <a:r>
              <a:rPr lang="en-US" sz="2000" b="1">
                <a:solidFill>
                  <a:schemeClr val="bg2"/>
                </a:solidFill>
                <a:latin typeface="Calibri" panose="020F0502020204030204" pitchFamily="34" charset="0"/>
                <a:cs typeface="Calibri" panose="020F0502020204030204" pitchFamily="34" charset="0"/>
              </a:rPr>
              <a:t>Lorem Ipsum Vitae</a:t>
            </a:r>
            <a:endParaRPr lang="en-US" sz="2000" b="1" dirty="0">
              <a:solidFill>
                <a:schemeClr val="bg2"/>
              </a:solidFill>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B008D9DB-75AE-000B-845F-8EB73C7ED4DA}"/>
              </a:ext>
            </a:extLst>
          </p:cNvPr>
          <p:cNvSpPr txBox="1"/>
          <p:nvPr/>
        </p:nvSpPr>
        <p:spPr>
          <a:xfrm>
            <a:off x="6215470" y="2147322"/>
            <a:ext cx="2591421" cy="915190"/>
          </a:xfrm>
          <a:prstGeom prst="rect">
            <a:avLst/>
          </a:prstGeom>
          <a:noFill/>
        </p:spPr>
        <p:txBody>
          <a:bodyPr vert="horz" wrap="square" rtlCol="0" anchor="ctr">
            <a:noAutofit/>
          </a:bodyPr>
          <a:lstStyle/>
          <a:p>
            <a:pPr algn="ctr">
              <a:lnSpc>
                <a:spcPct val="150000"/>
              </a:lnSpc>
            </a:pPr>
            <a:r>
              <a:rPr lang="en-US" sz="2000" b="1">
                <a:solidFill>
                  <a:schemeClr val="bg2"/>
                </a:solidFill>
                <a:latin typeface="Calibri" panose="020F0502020204030204" pitchFamily="34" charset="0"/>
                <a:cs typeface="Calibri" panose="020F0502020204030204" pitchFamily="34" charset="0"/>
              </a:rPr>
              <a:t>Lorem Ipsum Vitae</a:t>
            </a:r>
            <a:endParaRPr lang="en-US" sz="2000" b="1" dirty="0">
              <a:solidFill>
                <a:schemeClr val="bg2"/>
              </a:solidFill>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44C5A4DF-D3FF-540E-9281-A99CDD9A8971}"/>
              </a:ext>
            </a:extLst>
          </p:cNvPr>
          <p:cNvSpPr txBox="1"/>
          <p:nvPr/>
        </p:nvSpPr>
        <p:spPr>
          <a:xfrm>
            <a:off x="554730" y="3227775"/>
            <a:ext cx="2591421" cy="915190"/>
          </a:xfrm>
          <a:prstGeom prst="rect">
            <a:avLst/>
          </a:prstGeom>
          <a:noFill/>
        </p:spPr>
        <p:txBody>
          <a:bodyPr vert="horz"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a:t>
            </a:r>
          </a:p>
        </p:txBody>
      </p:sp>
      <p:cxnSp>
        <p:nvCxnSpPr>
          <p:cNvPr id="19" name="Straight Connector 18">
            <a:extLst>
              <a:ext uri="{FF2B5EF4-FFF2-40B4-BE49-F238E27FC236}">
                <a16:creationId xmlns:a16="http://schemas.microsoft.com/office/drawing/2014/main" id="{2618C897-980A-B79F-6779-7F89AC8C1378}"/>
              </a:ext>
            </a:extLst>
          </p:cNvPr>
          <p:cNvCxnSpPr>
            <a:cxnSpLocks/>
          </p:cNvCxnSpPr>
          <p:nvPr/>
        </p:nvCxnSpPr>
        <p:spPr>
          <a:xfrm>
            <a:off x="683232" y="4376150"/>
            <a:ext cx="23344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D89DCD4-33C9-D0DF-13C7-522EF93FDE54}"/>
              </a:ext>
            </a:extLst>
          </p:cNvPr>
          <p:cNvSpPr txBox="1"/>
          <p:nvPr/>
        </p:nvSpPr>
        <p:spPr>
          <a:xfrm>
            <a:off x="554730" y="4620684"/>
            <a:ext cx="2591421" cy="1281211"/>
          </a:xfrm>
          <a:prstGeom prst="rect">
            <a:avLst/>
          </a:prstGeom>
          <a:noFill/>
        </p:spPr>
        <p:txBody>
          <a:bodyPr vert="horz"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Etiam vitae quam quis leo pulvinar lacinia at quis odio. </a:t>
            </a:r>
          </a:p>
        </p:txBody>
      </p:sp>
      <p:sp>
        <p:nvSpPr>
          <p:cNvPr id="23" name="TextBox 22">
            <a:extLst>
              <a:ext uri="{FF2B5EF4-FFF2-40B4-BE49-F238E27FC236}">
                <a16:creationId xmlns:a16="http://schemas.microsoft.com/office/drawing/2014/main" id="{A004FB8A-4E67-A874-CAD4-13D58ED9D17B}"/>
              </a:ext>
            </a:extLst>
          </p:cNvPr>
          <p:cNvSpPr txBox="1"/>
          <p:nvPr/>
        </p:nvSpPr>
        <p:spPr>
          <a:xfrm>
            <a:off x="3385100" y="3227775"/>
            <a:ext cx="2591421" cy="763653"/>
          </a:xfrm>
          <a:prstGeom prst="rect">
            <a:avLst/>
          </a:prstGeom>
          <a:noFill/>
        </p:spPr>
        <p:txBody>
          <a:bodyPr vert="horz"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cxnSp>
        <p:nvCxnSpPr>
          <p:cNvPr id="24" name="Straight Connector 23">
            <a:extLst>
              <a:ext uri="{FF2B5EF4-FFF2-40B4-BE49-F238E27FC236}">
                <a16:creationId xmlns:a16="http://schemas.microsoft.com/office/drawing/2014/main" id="{A6A3BC5D-0625-47A1-F8E7-E8ABF42583EB}"/>
              </a:ext>
            </a:extLst>
          </p:cNvPr>
          <p:cNvCxnSpPr>
            <a:cxnSpLocks/>
          </p:cNvCxnSpPr>
          <p:nvPr/>
        </p:nvCxnSpPr>
        <p:spPr>
          <a:xfrm>
            <a:off x="3513602" y="4087481"/>
            <a:ext cx="23344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2753294-09D1-FB42-4D32-31AA8D815287}"/>
              </a:ext>
            </a:extLst>
          </p:cNvPr>
          <p:cNvSpPr txBox="1"/>
          <p:nvPr/>
        </p:nvSpPr>
        <p:spPr>
          <a:xfrm>
            <a:off x="3385100" y="4183534"/>
            <a:ext cx="2591421" cy="763654"/>
          </a:xfrm>
          <a:prstGeom prst="rect">
            <a:avLst/>
          </a:prstGeom>
          <a:noFill/>
        </p:spPr>
        <p:txBody>
          <a:bodyPr vert="horz"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a:t>
            </a:r>
          </a:p>
        </p:txBody>
      </p:sp>
      <p:sp>
        <p:nvSpPr>
          <p:cNvPr id="33" name="TextBox 32">
            <a:extLst>
              <a:ext uri="{FF2B5EF4-FFF2-40B4-BE49-F238E27FC236}">
                <a16:creationId xmlns:a16="http://schemas.microsoft.com/office/drawing/2014/main" id="{7CEB87EB-6085-8BFF-5B32-8BFBD25875CF}"/>
              </a:ext>
            </a:extLst>
          </p:cNvPr>
          <p:cNvSpPr txBox="1"/>
          <p:nvPr/>
        </p:nvSpPr>
        <p:spPr>
          <a:xfrm>
            <a:off x="6215470" y="3227775"/>
            <a:ext cx="2591421" cy="915190"/>
          </a:xfrm>
          <a:prstGeom prst="rect">
            <a:avLst/>
          </a:prstGeom>
          <a:noFill/>
        </p:spPr>
        <p:txBody>
          <a:bodyPr vert="horz"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a:t>
            </a:r>
          </a:p>
        </p:txBody>
      </p:sp>
      <p:cxnSp>
        <p:nvCxnSpPr>
          <p:cNvPr id="38" name="Straight Connector 37">
            <a:extLst>
              <a:ext uri="{FF2B5EF4-FFF2-40B4-BE49-F238E27FC236}">
                <a16:creationId xmlns:a16="http://schemas.microsoft.com/office/drawing/2014/main" id="{AAB4662B-5EDD-0AF0-FE01-B7232C32C0A4}"/>
              </a:ext>
            </a:extLst>
          </p:cNvPr>
          <p:cNvCxnSpPr>
            <a:cxnSpLocks/>
          </p:cNvCxnSpPr>
          <p:nvPr/>
        </p:nvCxnSpPr>
        <p:spPr>
          <a:xfrm>
            <a:off x="6343972" y="4376150"/>
            <a:ext cx="23344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E245817-8449-E730-8F5F-35835A95DC00}"/>
              </a:ext>
            </a:extLst>
          </p:cNvPr>
          <p:cNvSpPr txBox="1"/>
          <p:nvPr/>
        </p:nvSpPr>
        <p:spPr>
          <a:xfrm>
            <a:off x="6215470" y="4620684"/>
            <a:ext cx="2591421" cy="1281211"/>
          </a:xfrm>
          <a:prstGeom prst="rect">
            <a:avLst/>
          </a:prstGeom>
          <a:noFill/>
        </p:spPr>
        <p:txBody>
          <a:bodyPr vert="horz"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Etiam vitae quam quis leo pulvinar lacinia at quis odio. </a:t>
            </a:r>
          </a:p>
        </p:txBody>
      </p:sp>
      <p:cxnSp>
        <p:nvCxnSpPr>
          <p:cNvPr id="40" name="Straight Connector 39">
            <a:extLst>
              <a:ext uri="{FF2B5EF4-FFF2-40B4-BE49-F238E27FC236}">
                <a16:creationId xmlns:a16="http://schemas.microsoft.com/office/drawing/2014/main" id="{5472F126-C275-1EC3-BC19-8080E23CF960}"/>
              </a:ext>
            </a:extLst>
          </p:cNvPr>
          <p:cNvCxnSpPr>
            <a:cxnSpLocks/>
          </p:cNvCxnSpPr>
          <p:nvPr/>
        </p:nvCxnSpPr>
        <p:spPr>
          <a:xfrm>
            <a:off x="3513602" y="5043242"/>
            <a:ext cx="23344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63FFBE6-44AA-625C-B54C-3F8584AFA4F8}"/>
              </a:ext>
            </a:extLst>
          </p:cNvPr>
          <p:cNvSpPr txBox="1"/>
          <p:nvPr/>
        </p:nvSpPr>
        <p:spPr>
          <a:xfrm>
            <a:off x="3385100" y="5139296"/>
            <a:ext cx="2591421" cy="763654"/>
          </a:xfrm>
          <a:prstGeom prst="rect">
            <a:avLst/>
          </a:prstGeom>
          <a:noFill/>
        </p:spPr>
        <p:txBody>
          <a:bodyPr vert="horz"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a:t>
            </a:r>
          </a:p>
        </p:txBody>
      </p:sp>
      <p:sp>
        <p:nvSpPr>
          <p:cNvPr id="8" name="TextBox 7">
            <a:extLst>
              <a:ext uri="{FF2B5EF4-FFF2-40B4-BE49-F238E27FC236}">
                <a16:creationId xmlns:a16="http://schemas.microsoft.com/office/drawing/2014/main" id="{75FCD0C2-777A-4E64-8D14-9AF138943112}"/>
              </a:ext>
            </a:extLst>
          </p:cNvPr>
          <p:cNvSpPr txBox="1"/>
          <p:nvPr/>
        </p:nvSpPr>
        <p:spPr>
          <a:xfrm>
            <a:off x="9045839" y="2147322"/>
            <a:ext cx="2591421" cy="915190"/>
          </a:xfrm>
          <a:prstGeom prst="rect">
            <a:avLst/>
          </a:prstGeom>
          <a:noFill/>
        </p:spPr>
        <p:txBody>
          <a:bodyPr vert="horz" wrap="square" rtlCol="0" anchor="ctr">
            <a:noAutofit/>
          </a:bodyPr>
          <a:lstStyle/>
          <a:p>
            <a:pPr algn="ctr">
              <a:lnSpc>
                <a:spcPct val="150000"/>
              </a:lnSpc>
            </a:pPr>
            <a:r>
              <a:rPr lang="en-US" sz="2000" b="1">
                <a:solidFill>
                  <a:schemeClr val="bg2"/>
                </a:solidFill>
                <a:latin typeface="Calibri" panose="020F0502020204030204" pitchFamily="34" charset="0"/>
                <a:cs typeface="Calibri" panose="020F0502020204030204" pitchFamily="34" charset="0"/>
              </a:rPr>
              <a:t>Lorem Ipsum Vitae</a:t>
            </a:r>
            <a:endParaRPr lang="en-US" sz="2000" b="1" dirty="0">
              <a:solidFill>
                <a:schemeClr val="bg2"/>
              </a:solidFill>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F50B1EAE-C2FD-B0BC-59CF-CD630F850282}"/>
              </a:ext>
            </a:extLst>
          </p:cNvPr>
          <p:cNvSpPr txBox="1"/>
          <p:nvPr/>
        </p:nvSpPr>
        <p:spPr>
          <a:xfrm>
            <a:off x="9045839" y="3231195"/>
            <a:ext cx="2591421" cy="763653"/>
          </a:xfrm>
          <a:prstGeom prst="rect">
            <a:avLst/>
          </a:prstGeom>
          <a:noFill/>
        </p:spPr>
        <p:txBody>
          <a:bodyPr vert="horz"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cxnSp>
        <p:nvCxnSpPr>
          <p:cNvPr id="18" name="Straight Connector 17">
            <a:extLst>
              <a:ext uri="{FF2B5EF4-FFF2-40B4-BE49-F238E27FC236}">
                <a16:creationId xmlns:a16="http://schemas.microsoft.com/office/drawing/2014/main" id="{0981E9C8-B7E6-B7C0-17FE-64CBC2657148}"/>
              </a:ext>
            </a:extLst>
          </p:cNvPr>
          <p:cNvCxnSpPr>
            <a:cxnSpLocks/>
          </p:cNvCxnSpPr>
          <p:nvPr/>
        </p:nvCxnSpPr>
        <p:spPr>
          <a:xfrm>
            <a:off x="9174341" y="4090901"/>
            <a:ext cx="23344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D224AF1-F94B-B708-CCEF-54EF70781582}"/>
              </a:ext>
            </a:extLst>
          </p:cNvPr>
          <p:cNvSpPr txBox="1"/>
          <p:nvPr/>
        </p:nvSpPr>
        <p:spPr>
          <a:xfrm>
            <a:off x="9045839" y="4186954"/>
            <a:ext cx="2591421" cy="763654"/>
          </a:xfrm>
          <a:prstGeom prst="rect">
            <a:avLst/>
          </a:prstGeom>
          <a:noFill/>
        </p:spPr>
        <p:txBody>
          <a:bodyPr vert="horz"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a:t>
            </a:r>
          </a:p>
        </p:txBody>
      </p:sp>
      <p:cxnSp>
        <p:nvCxnSpPr>
          <p:cNvPr id="22" name="Straight Connector 21">
            <a:extLst>
              <a:ext uri="{FF2B5EF4-FFF2-40B4-BE49-F238E27FC236}">
                <a16:creationId xmlns:a16="http://schemas.microsoft.com/office/drawing/2014/main" id="{A1F6D716-B8A5-D8D9-D8C2-9CBAF642BDA7}"/>
              </a:ext>
            </a:extLst>
          </p:cNvPr>
          <p:cNvCxnSpPr>
            <a:cxnSpLocks/>
          </p:cNvCxnSpPr>
          <p:nvPr/>
        </p:nvCxnSpPr>
        <p:spPr>
          <a:xfrm>
            <a:off x="9174341" y="5046662"/>
            <a:ext cx="23344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ED83A71-7D93-8C13-76D4-528F0F909303}"/>
              </a:ext>
            </a:extLst>
          </p:cNvPr>
          <p:cNvSpPr txBox="1"/>
          <p:nvPr/>
        </p:nvSpPr>
        <p:spPr>
          <a:xfrm>
            <a:off x="9045839" y="5142716"/>
            <a:ext cx="2591421" cy="763654"/>
          </a:xfrm>
          <a:prstGeom prst="rect">
            <a:avLst/>
          </a:prstGeom>
          <a:noFill/>
        </p:spPr>
        <p:txBody>
          <a:bodyPr vert="horz"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a:t>
            </a:r>
          </a:p>
        </p:txBody>
      </p:sp>
    </p:spTree>
    <p:custDataLst>
      <p:tags r:id="rId1"/>
    </p:custDataLst>
    <p:extLst>
      <p:ext uri="{BB962C8B-B14F-4D97-AF65-F5344CB8AC3E}">
        <p14:creationId xmlns:p14="http://schemas.microsoft.com/office/powerpoint/2010/main" val="1576405794"/>
      </p:ext>
    </p:extLst>
  </p:cSld>
  <p:clrMapOvr>
    <a:masterClrMapping/>
  </p:clrMapOvr>
</p:sld>
</file>

<file path=ppt/slides/slide2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23" name="Rectangle: Rounded Corners 22">
            <a:extLst>
              <a:ext uri="{FF2B5EF4-FFF2-40B4-BE49-F238E27FC236}">
                <a16:creationId xmlns:a16="http://schemas.microsoft.com/office/drawing/2014/main" id="{EFC1E428-F76E-3A6C-D735-2F3DD1DDFD72}"/>
              </a:ext>
            </a:extLst>
          </p:cNvPr>
          <p:cNvSpPr>
            <a:spLocks/>
          </p:cNvSpPr>
          <p:nvPr/>
        </p:nvSpPr>
        <p:spPr>
          <a:xfrm>
            <a:off x="554732" y="1655597"/>
            <a:ext cx="3003705" cy="4106364"/>
          </a:xfrm>
          <a:prstGeom prst="roundRect">
            <a:avLst/>
          </a:prstGeom>
          <a:ln>
            <a:solidFill>
              <a:srgbClr val="98D2BF"/>
            </a:solidFill>
          </a:ln>
        </p:spPr>
        <p:txBody>
          <a:bodyPr spcFirstLastPara="1" wrap="square" lIns="91425" tIns="91425" rIns="91425" bIns="91425" anchor="t" anchorCtr="0">
            <a:no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endParaRPr kumimoji="0" lang="en-US" sz="1600" b="1" i="0" u="none" strike="noStrike" kern="1200" cap="none" spc="0" normalizeH="0" baseline="0" noProof="0" dirty="0">
              <a:ln>
                <a:noFill/>
              </a:ln>
              <a:solidFill>
                <a:schemeClr val="bg2"/>
              </a:solidFill>
              <a:effectLst/>
              <a:uLnTx/>
              <a:uFillTx/>
              <a:latin typeface="+mj-lt"/>
              <a:ea typeface="+mn-ea"/>
              <a:cs typeface="+mn-cs"/>
            </a:endParaRPr>
          </a:p>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400" dirty="0">
                <a:solidFill>
                  <a:schemeClr val="bg2"/>
                </a:solidFill>
                <a:latin typeface="+mj-lt"/>
              </a:rPr>
              <a:t>Vitae</a:t>
            </a:r>
            <a:r>
              <a:rPr kumimoji="0" lang="en-US" sz="140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Etiam vitae quam quis leo pulvinar lacinia.</a:t>
            </a:r>
          </a:p>
          <a:p>
            <a:pPr>
              <a:lnSpc>
                <a:spcPct val="150000"/>
              </a:lnSpc>
            </a:pPr>
            <a:endParaRPr lang="en-US" sz="1400" dirty="0">
              <a:solidFill>
                <a:schemeClr val="bg2"/>
              </a:solidFill>
              <a:latin typeface="+mj-lt"/>
            </a:endParaRPr>
          </a:p>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400" dirty="0">
                <a:solidFill>
                  <a:schemeClr val="bg2"/>
                </a:solidFill>
                <a:latin typeface="+mj-lt"/>
              </a:rPr>
              <a:t>Vitae</a:t>
            </a:r>
            <a:r>
              <a:rPr kumimoji="0" lang="en-US" sz="140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a:t>
            </a:r>
          </a:p>
        </p:txBody>
      </p:sp>
      <p:pic>
        <p:nvPicPr>
          <p:cNvPr id="24" name="Picture 23" descr="Shape&#10;&#10;Description automatically generated">
            <a:extLst>
              <a:ext uri="{FF2B5EF4-FFF2-40B4-BE49-F238E27FC236}">
                <a16:creationId xmlns:a16="http://schemas.microsoft.com/office/drawing/2014/main" id="{D9E3ED34-E4D2-490F-8273-1A64675BCCBE}"/>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2862480" y="4984132"/>
            <a:ext cx="1253111" cy="1234837"/>
          </a:xfrm>
          <a:prstGeom prst="roundRect">
            <a:avLst>
              <a:gd name="adj" fmla="val 32508"/>
            </a:avLst>
          </a:prstGeom>
          <a:blipFill>
            <a:blip r:embed="rId5">
              <a:extLst>
                <a:ext uri="{28A0092B-C50C-407E-A947-70E740481C1C}">
                  <a14:useLocalDpi xmlns:a14="http://schemas.microsoft.com/office/drawing/2010/main" val="0"/>
                </a:ext>
              </a:extLst>
            </a:blip>
            <a:srcRect/>
            <a:stretch>
              <a:fillRect l="-10000" r="-10000"/>
            </a:stretch>
          </a:blipFill>
          <a:ln>
            <a:noFill/>
          </a:ln>
        </p:spPr>
      </p:pic>
      <p:sp>
        <p:nvSpPr>
          <p:cNvPr id="27" name="Rectangle: Rounded Corners 26">
            <a:extLst>
              <a:ext uri="{FF2B5EF4-FFF2-40B4-BE49-F238E27FC236}">
                <a16:creationId xmlns:a16="http://schemas.microsoft.com/office/drawing/2014/main" id="{5C27BB43-B462-5AE5-A954-F85B64E3F46A}"/>
              </a:ext>
            </a:extLst>
          </p:cNvPr>
          <p:cNvSpPr>
            <a:spLocks/>
          </p:cNvSpPr>
          <p:nvPr/>
        </p:nvSpPr>
        <p:spPr>
          <a:xfrm>
            <a:off x="4315571" y="1655597"/>
            <a:ext cx="3003705" cy="4106364"/>
          </a:xfrm>
          <a:prstGeom prst="roundRect">
            <a:avLst/>
          </a:prstGeom>
          <a:ln>
            <a:solidFill>
              <a:srgbClr val="9CD3C4"/>
            </a:solidFill>
          </a:ln>
        </p:spPr>
        <p:txBody>
          <a:bodyPr spcFirstLastPara="1" wrap="square" lIns="91425" tIns="91425" rIns="91425" bIns="91425" anchor="t" anchorCtr="0">
            <a:no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endParaRPr kumimoji="0" lang="en-US" sz="1600" b="1" i="0" u="none" strike="noStrike" kern="1200" cap="none" spc="0" normalizeH="0" baseline="0" noProof="0" dirty="0">
              <a:ln>
                <a:noFill/>
              </a:ln>
              <a:solidFill>
                <a:schemeClr val="bg2"/>
              </a:solidFill>
              <a:effectLst/>
              <a:uLnTx/>
              <a:uFillTx/>
              <a:latin typeface="+mj-lt"/>
              <a:ea typeface="+mn-ea"/>
              <a:cs typeface="+mn-cs"/>
            </a:endParaRPr>
          </a:p>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400" dirty="0">
                <a:solidFill>
                  <a:schemeClr val="bg2"/>
                </a:solidFill>
                <a:latin typeface="+mj-lt"/>
              </a:rPr>
              <a:t>Vitae</a:t>
            </a:r>
            <a:r>
              <a:rPr kumimoji="0" lang="en-US" sz="140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Etiam vitae quam quis leo pulvinar lacinia.</a:t>
            </a:r>
          </a:p>
          <a:p>
            <a:pPr>
              <a:lnSpc>
                <a:spcPct val="150000"/>
              </a:lnSpc>
            </a:pPr>
            <a:endParaRPr lang="en-US" sz="1400" dirty="0">
              <a:solidFill>
                <a:schemeClr val="bg2"/>
              </a:solidFill>
              <a:latin typeface="+mj-lt"/>
            </a:endParaRPr>
          </a:p>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400" dirty="0">
                <a:solidFill>
                  <a:schemeClr val="bg2"/>
                </a:solidFill>
                <a:latin typeface="+mj-lt"/>
              </a:rPr>
              <a:t>Vitae</a:t>
            </a:r>
            <a:r>
              <a:rPr kumimoji="0" lang="en-US" sz="140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a:t>
            </a:r>
          </a:p>
        </p:txBody>
      </p:sp>
      <p:pic>
        <p:nvPicPr>
          <p:cNvPr id="28" name="Picture 27" descr="Shape&#10;&#10;Description automatically generated">
            <a:extLst>
              <a:ext uri="{FF2B5EF4-FFF2-40B4-BE49-F238E27FC236}">
                <a16:creationId xmlns:a16="http://schemas.microsoft.com/office/drawing/2014/main" id="{EAD0681A-9817-7564-DEB0-9CFF5C2CDCB9}"/>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623319" y="4984132"/>
            <a:ext cx="1253111" cy="1234837"/>
          </a:xfrm>
          <a:prstGeom prst="roundRect">
            <a:avLst>
              <a:gd name="adj" fmla="val 32508"/>
            </a:avLst>
          </a:prstGeom>
          <a:blipFill>
            <a:blip r:embed="rId5">
              <a:extLst>
                <a:ext uri="{28A0092B-C50C-407E-A947-70E740481C1C}">
                  <a14:useLocalDpi xmlns:a14="http://schemas.microsoft.com/office/drawing/2010/main" val="0"/>
                </a:ext>
              </a:extLst>
            </a:blip>
            <a:srcRect/>
            <a:stretch>
              <a:fillRect l="-10000" r="-10000"/>
            </a:stretch>
          </a:blipFill>
          <a:ln>
            <a:noFill/>
          </a:ln>
        </p:spPr>
      </p:pic>
      <p:sp>
        <p:nvSpPr>
          <p:cNvPr id="30" name="Rectangle: Rounded Corners 29">
            <a:extLst>
              <a:ext uri="{FF2B5EF4-FFF2-40B4-BE49-F238E27FC236}">
                <a16:creationId xmlns:a16="http://schemas.microsoft.com/office/drawing/2014/main" id="{15E520E9-2182-42EC-5FAD-E7E3F028DB34}"/>
              </a:ext>
            </a:extLst>
          </p:cNvPr>
          <p:cNvSpPr>
            <a:spLocks/>
          </p:cNvSpPr>
          <p:nvPr/>
        </p:nvSpPr>
        <p:spPr>
          <a:xfrm>
            <a:off x="8076410" y="1655597"/>
            <a:ext cx="3003705" cy="4106364"/>
          </a:xfrm>
          <a:prstGeom prst="roundRect">
            <a:avLst/>
          </a:prstGeom>
          <a:ln>
            <a:solidFill>
              <a:srgbClr val="9AD3C2"/>
            </a:solidFill>
          </a:ln>
        </p:spPr>
        <p:txBody>
          <a:bodyPr spcFirstLastPara="1" wrap="square" lIns="91425" tIns="91425" rIns="91425" bIns="91425" anchor="t" anchorCtr="0">
            <a:no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endParaRPr kumimoji="0" lang="en-US" sz="1600" b="1" i="0" u="none" strike="noStrike" kern="1200" cap="none" spc="0" normalizeH="0" baseline="0" noProof="0" dirty="0">
              <a:ln>
                <a:noFill/>
              </a:ln>
              <a:solidFill>
                <a:schemeClr val="bg2"/>
              </a:solidFill>
              <a:effectLst/>
              <a:uLnTx/>
              <a:uFillTx/>
              <a:latin typeface="+mj-lt"/>
              <a:ea typeface="+mn-ea"/>
              <a:cs typeface="+mn-cs"/>
            </a:endParaRPr>
          </a:p>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400" dirty="0">
                <a:solidFill>
                  <a:schemeClr val="bg2"/>
                </a:solidFill>
                <a:latin typeface="+mj-lt"/>
              </a:rPr>
              <a:t>Vitae</a:t>
            </a:r>
            <a:r>
              <a:rPr kumimoji="0" lang="en-US" sz="140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Etiam vitae quam quis leo pulvinar lacinia.</a:t>
            </a:r>
          </a:p>
          <a:p>
            <a:pPr>
              <a:lnSpc>
                <a:spcPct val="150000"/>
              </a:lnSpc>
            </a:pPr>
            <a:endParaRPr lang="en-US" sz="1400" dirty="0">
              <a:solidFill>
                <a:schemeClr val="bg2"/>
              </a:solidFill>
              <a:latin typeface="+mj-lt"/>
            </a:endParaRPr>
          </a:p>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400" dirty="0">
                <a:solidFill>
                  <a:schemeClr val="bg2"/>
                </a:solidFill>
                <a:latin typeface="+mj-lt"/>
              </a:rPr>
              <a:t>Vitae</a:t>
            </a:r>
            <a:r>
              <a:rPr kumimoji="0" lang="en-US" sz="140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a:t>
            </a:r>
          </a:p>
        </p:txBody>
      </p:sp>
      <p:pic>
        <p:nvPicPr>
          <p:cNvPr id="32" name="Picture 31" descr="Shape&#10;&#10;Description automatically generated">
            <a:extLst>
              <a:ext uri="{FF2B5EF4-FFF2-40B4-BE49-F238E27FC236}">
                <a16:creationId xmlns:a16="http://schemas.microsoft.com/office/drawing/2014/main" id="{C4993C4E-400F-EF18-B11C-EC4A5828578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0384158" y="4984132"/>
            <a:ext cx="1253111" cy="1234837"/>
          </a:xfrm>
          <a:prstGeom prst="roundRect">
            <a:avLst>
              <a:gd name="adj" fmla="val 32508"/>
            </a:avLst>
          </a:prstGeom>
          <a:blipFill>
            <a:blip r:embed="rId5">
              <a:extLst>
                <a:ext uri="{28A0092B-C50C-407E-A947-70E740481C1C}">
                  <a14:useLocalDpi xmlns:a14="http://schemas.microsoft.com/office/drawing/2010/main" val="0"/>
                </a:ext>
              </a:extLst>
            </a:blip>
            <a:srcRect/>
            <a:stretch>
              <a:fillRect l="-10000" r="-10000"/>
            </a:stretch>
          </a:blipFill>
          <a:ln>
            <a:noFill/>
          </a:ln>
        </p:spPr>
      </p:pic>
    </p:spTree>
    <p:custDataLst>
      <p:tags r:id="rId1"/>
    </p:custDataLst>
    <p:extLst>
      <p:ext uri="{BB962C8B-B14F-4D97-AF65-F5344CB8AC3E}">
        <p14:creationId xmlns:p14="http://schemas.microsoft.com/office/powerpoint/2010/main" val="2907175559"/>
      </p:ext>
    </p:extLst>
  </p:cSld>
  <p:clrMapOvr>
    <a:masterClrMapping/>
  </p:clrMapOvr>
</p:sld>
</file>

<file path=ppt/slides/slide3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grpSp>
        <p:nvGrpSpPr>
          <p:cNvPr id="36" name="Group 35">
            <a:extLst>
              <a:ext uri="{FF2B5EF4-FFF2-40B4-BE49-F238E27FC236}">
                <a16:creationId xmlns:a16="http://schemas.microsoft.com/office/drawing/2014/main" id="{EB5B98B6-FE34-C95A-E210-8B7FC9D6C5B7}"/>
              </a:ext>
            </a:extLst>
          </p:cNvPr>
          <p:cNvGrpSpPr/>
          <p:nvPr/>
        </p:nvGrpSpPr>
        <p:grpSpPr>
          <a:xfrm>
            <a:off x="554732" y="1543007"/>
            <a:ext cx="11082528" cy="4756534"/>
            <a:chOff x="1330088" y="1557521"/>
            <a:chExt cx="9531816" cy="4756534"/>
          </a:xfrm>
        </p:grpSpPr>
        <p:sp>
          <p:nvSpPr>
            <p:cNvPr id="30" name="Rectangle: Rounded Corners 29">
              <a:extLst>
                <a:ext uri="{FF2B5EF4-FFF2-40B4-BE49-F238E27FC236}">
                  <a16:creationId xmlns:a16="http://schemas.microsoft.com/office/drawing/2014/main" id="{1D6E9F0E-2BF4-88FE-D6F7-DC9B10E5B855}"/>
                </a:ext>
              </a:extLst>
            </p:cNvPr>
            <p:cNvSpPr>
              <a:spLocks/>
            </p:cNvSpPr>
            <p:nvPr/>
          </p:nvSpPr>
          <p:spPr>
            <a:xfrm>
              <a:off x="1617135" y="3625075"/>
              <a:ext cx="1378111" cy="2688980"/>
            </a:xfrm>
            <a:prstGeom prst="roundRect">
              <a:avLst/>
            </a:pr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91440" tIns="182880" rIns="91440" bIns="182880" numCol="1" spcCol="1270" anchor="t" anchorCtr="0">
              <a:noAutofit/>
            </a:bodyPr>
            <a:lstStyle/>
            <a:p>
              <a:pPr>
                <a:lnSpc>
                  <a:spcPct val="150000"/>
                </a:lnSpc>
              </a:pPr>
              <a:r>
                <a:rPr kumimoji="0" lang="en-US" sz="1300" b="0" i="0" u="none" strike="noStrike" kern="1200" cap="none" spc="0" normalizeH="0" baseline="0" noProof="0" dirty="0">
                  <a:ln>
                    <a:noFill/>
                  </a:ln>
                  <a:solidFill>
                    <a:schemeClr val="bg2"/>
                  </a:solidFill>
                  <a:effectLst/>
                  <a:uLnTx/>
                  <a:uFillTx/>
                  <a:latin typeface="+mj-lt"/>
                  <a:ea typeface="+mn-ea"/>
                  <a:cs typeface="+mn-cs"/>
                </a:rPr>
                <a:t>Etiam vitae quam quis leo pulvinar lacinia at quis odio. Etiam vitae quam quis leo pulvinar lacini.</a:t>
              </a:r>
            </a:p>
          </p:txBody>
        </p:sp>
        <p:sp>
          <p:nvSpPr>
            <p:cNvPr id="31" name="Rectangle: Rounded Corners 30">
              <a:extLst>
                <a:ext uri="{FF2B5EF4-FFF2-40B4-BE49-F238E27FC236}">
                  <a16:creationId xmlns:a16="http://schemas.microsoft.com/office/drawing/2014/main" id="{A59B9319-1804-B807-1A69-CD2D02BF1500}"/>
                </a:ext>
              </a:extLst>
            </p:cNvPr>
            <p:cNvSpPr>
              <a:spLocks/>
            </p:cNvSpPr>
            <p:nvPr/>
          </p:nvSpPr>
          <p:spPr>
            <a:xfrm>
              <a:off x="3133057" y="3625075"/>
              <a:ext cx="1378111" cy="2688980"/>
            </a:xfrm>
            <a:prstGeom prst="roundRect">
              <a:avLst/>
            </a:prstGeom>
          </p:spPr>
          <p:style>
            <a:lnRef idx="2">
              <a:schemeClr val="lt1">
                <a:hueOff val="0"/>
                <a:satOff val="0"/>
                <a:lumOff val="0"/>
                <a:alphaOff val="0"/>
              </a:schemeClr>
            </a:lnRef>
            <a:fillRef idx="1">
              <a:schemeClr val="accent1">
                <a:alpha val="90000"/>
                <a:hueOff val="0"/>
                <a:satOff val="0"/>
                <a:lumOff val="0"/>
                <a:alphaOff val="-8000"/>
              </a:schemeClr>
            </a:fillRef>
            <a:effectRef idx="0">
              <a:schemeClr val="accent1">
                <a:alpha val="90000"/>
                <a:hueOff val="0"/>
                <a:satOff val="0"/>
                <a:lumOff val="0"/>
                <a:alphaOff val="-8000"/>
              </a:schemeClr>
            </a:effectRef>
            <a:fontRef idx="minor">
              <a:schemeClr val="lt1"/>
            </a:fontRef>
          </p:style>
          <p:txBody>
            <a:bodyPr spcFirstLastPara="0" vert="horz" wrap="square" lIns="91440" tIns="182880" rIns="91440" bIns="182880" numCol="1" spcCol="1270" anchor="t" anchorCtr="0">
              <a:noAutofit/>
            </a:bodyPr>
            <a:lstStyle/>
            <a:p>
              <a:pPr defTabSz="1289050">
                <a:lnSpc>
                  <a:spcPct val="150000"/>
                </a:lnSpc>
                <a:spcBef>
                  <a:spcPct val="0"/>
                </a:spcBef>
                <a:spcAft>
                  <a:spcPct val="35000"/>
                </a:spcAft>
              </a:pPr>
              <a:r>
                <a:rPr lang="en-US" sz="1300" dirty="0">
                  <a:solidFill>
                    <a:schemeClr val="bg2"/>
                  </a:solidFill>
                  <a:latin typeface="+mj-lt"/>
                </a:rPr>
                <a:t>Etiam vitae quam quis leo pulvinar lacinia at quis odio. Etiam vitae quam quis leo pulvinar lacini.</a:t>
              </a:r>
            </a:p>
          </p:txBody>
        </p:sp>
        <p:sp>
          <p:nvSpPr>
            <p:cNvPr id="32" name="Rectangle: Rounded Corners 31">
              <a:extLst>
                <a:ext uri="{FF2B5EF4-FFF2-40B4-BE49-F238E27FC236}">
                  <a16:creationId xmlns:a16="http://schemas.microsoft.com/office/drawing/2014/main" id="{D6B82DAB-451D-5B0D-AEA5-A6FA87534FF6}"/>
                </a:ext>
              </a:extLst>
            </p:cNvPr>
            <p:cNvSpPr>
              <a:spLocks/>
            </p:cNvSpPr>
            <p:nvPr/>
          </p:nvSpPr>
          <p:spPr>
            <a:xfrm>
              <a:off x="4648979" y="3625074"/>
              <a:ext cx="1378111" cy="2688980"/>
            </a:xfrm>
            <a:prstGeom prst="roundRect">
              <a:avLst/>
            </a:prstGeom>
          </p:spPr>
          <p:style>
            <a:lnRef idx="2">
              <a:schemeClr val="lt1">
                <a:hueOff val="0"/>
                <a:satOff val="0"/>
                <a:lumOff val="0"/>
                <a:alphaOff val="0"/>
              </a:schemeClr>
            </a:lnRef>
            <a:fillRef idx="1">
              <a:schemeClr val="accent1">
                <a:alpha val="90000"/>
                <a:hueOff val="0"/>
                <a:satOff val="0"/>
                <a:lumOff val="0"/>
                <a:alphaOff val="-16000"/>
              </a:schemeClr>
            </a:fillRef>
            <a:effectRef idx="0">
              <a:schemeClr val="accent1">
                <a:alpha val="90000"/>
                <a:hueOff val="0"/>
                <a:satOff val="0"/>
                <a:lumOff val="0"/>
                <a:alphaOff val="-16000"/>
              </a:schemeClr>
            </a:effectRef>
            <a:fontRef idx="minor">
              <a:schemeClr val="lt1"/>
            </a:fontRef>
          </p:style>
          <p:txBody>
            <a:bodyPr spcFirstLastPara="0" vert="horz" wrap="square" lIns="91440" tIns="182880" rIns="91440" bIns="182880" numCol="1" spcCol="1270" anchor="t" anchorCtr="0">
              <a:noAutofit/>
            </a:bodyPr>
            <a:lstStyle/>
            <a:p>
              <a:pPr defTabSz="1289050">
                <a:lnSpc>
                  <a:spcPct val="150000"/>
                </a:lnSpc>
                <a:spcBef>
                  <a:spcPct val="0"/>
                </a:spcBef>
                <a:spcAft>
                  <a:spcPct val="35000"/>
                </a:spcAft>
              </a:pPr>
              <a:r>
                <a:rPr lang="en-US" sz="1300" dirty="0">
                  <a:solidFill>
                    <a:schemeClr val="bg2"/>
                  </a:solidFill>
                  <a:latin typeface="+mj-lt"/>
                </a:rPr>
                <a:t>Etiam vitae quam quis leo pulvinar lacinia at quis odio. Etiam vitae quam quis leo pulvinar lacini.</a:t>
              </a:r>
            </a:p>
          </p:txBody>
        </p:sp>
        <p:sp>
          <p:nvSpPr>
            <p:cNvPr id="33" name="Rectangle: Rounded Corners 32">
              <a:extLst>
                <a:ext uri="{FF2B5EF4-FFF2-40B4-BE49-F238E27FC236}">
                  <a16:creationId xmlns:a16="http://schemas.microsoft.com/office/drawing/2014/main" id="{5D786AFB-C697-820A-363D-C6119B5D4244}"/>
                </a:ext>
              </a:extLst>
            </p:cNvPr>
            <p:cNvSpPr>
              <a:spLocks/>
            </p:cNvSpPr>
            <p:nvPr/>
          </p:nvSpPr>
          <p:spPr>
            <a:xfrm>
              <a:off x="6164901" y="3625074"/>
              <a:ext cx="1378111" cy="2688980"/>
            </a:xfrm>
            <a:prstGeom prst="roundRect">
              <a:avLst/>
            </a:prstGeom>
          </p:spPr>
          <p:style>
            <a:lnRef idx="2">
              <a:schemeClr val="lt1">
                <a:hueOff val="0"/>
                <a:satOff val="0"/>
                <a:lumOff val="0"/>
                <a:alphaOff val="0"/>
              </a:schemeClr>
            </a:lnRef>
            <a:fillRef idx="1">
              <a:schemeClr val="accent1">
                <a:alpha val="90000"/>
                <a:hueOff val="0"/>
                <a:satOff val="0"/>
                <a:lumOff val="0"/>
                <a:alphaOff val="-24000"/>
              </a:schemeClr>
            </a:fillRef>
            <a:effectRef idx="0">
              <a:schemeClr val="accent1">
                <a:alpha val="90000"/>
                <a:hueOff val="0"/>
                <a:satOff val="0"/>
                <a:lumOff val="0"/>
                <a:alphaOff val="-24000"/>
              </a:schemeClr>
            </a:effectRef>
            <a:fontRef idx="minor">
              <a:schemeClr val="lt1"/>
            </a:fontRef>
          </p:style>
          <p:txBody>
            <a:bodyPr spcFirstLastPara="0" vert="horz" wrap="square" lIns="91440" tIns="182880" rIns="91440" bIns="182880" numCol="1" spcCol="1270" anchor="t" anchorCtr="0">
              <a:noAutofit/>
            </a:bodyPr>
            <a:lstStyle/>
            <a:p>
              <a:pPr defTabSz="1289050">
                <a:lnSpc>
                  <a:spcPct val="150000"/>
                </a:lnSpc>
                <a:spcBef>
                  <a:spcPct val="0"/>
                </a:spcBef>
                <a:spcAft>
                  <a:spcPct val="35000"/>
                </a:spcAft>
              </a:pPr>
              <a:r>
                <a:rPr lang="en-US" sz="1300" dirty="0">
                  <a:solidFill>
                    <a:schemeClr val="bg2"/>
                  </a:solidFill>
                  <a:latin typeface="+mj-lt"/>
                </a:rPr>
                <a:t>Etiam vitae quam quis leo pulvinar lacinia at quis odio. Etiam vitae quam quis leo pulvinar lacini.</a:t>
              </a:r>
            </a:p>
          </p:txBody>
        </p:sp>
        <p:sp>
          <p:nvSpPr>
            <p:cNvPr id="34" name="Rectangle: Rounded Corners 33">
              <a:extLst>
                <a:ext uri="{FF2B5EF4-FFF2-40B4-BE49-F238E27FC236}">
                  <a16:creationId xmlns:a16="http://schemas.microsoft.com/office/drawing/2014/main" id="{7B6A32AE-81F7-9868-7FE8-7119B6678372}"/>
                </a:ext>
              </a:extLst>
            </p:cNvPr>
            <p:cNvSpPr>
              <a:spLocks/>
            </p:cNvSpPr>
            <p:nvPr/>
          </p:nvSpPr>
          <p:spPr>
            <a:xfrm>
              <a:off x="7680823" y="3625075"/>
              <a:ext cx="1378111" cy="2688980"/>
            </a:xfrm>
            <a:prstGeom prst="roundRect">
              <a:avLst/>
            </a:prstGeom>
          </p:spPr>
          <p:style>
            <a:lnRef idx="2">
              <a:schemeClr val="lt1">
                <a:hueOff val="0"/>
                <a:satOff val="0"/>
                <a:lumOff val="0"/>
                <a:alphaOff val="0"/>
              </a:schemeClr>
            </a:lnRef>
            <a:fillRef idx="1">
              <a:schemeClr val="accent1">
                <a:alpha val="90000"/>
                <a:hueOff val="0"/>
                <a:satOff val="0"/>
                <a:lumOff val="0"/>
                <a:alphaOff val="-32000"/>
              </a:schemeClr>
            </a:fillRef>
            <a:effectRef idx="0">
              <a:schemeClr val="accent1">
                <a:alpha val="90000"/>
                <a:hueOff val="0"/>
                <a:satOff val="0"/>
                <a:lumOff val="0"/>
                <a:alphaOff val="-32000"/>
              </a:schemeClr>
            </a:effectRef>
            <a:fontRef idx="minor">
              <a:schemeClr val="lt1"/>
            </a:fontRef>
          </p:style>
          <p:txBody>
            <a:bodyPr spcFirstLastPara="0" vert="horz" wrap="square" lIns="91440" tIns="182880" rIns="91440" bIns="182880" numCol="1" spcCol="1270" anchor="t" anchorCtr="0">
              <a:noAutofit/>
            </a:bodyPr>
            <a:lstStyle/>
            <a:p>
              <a:pPr defTabSz="1289050">
                <a:lnSpc>
                  <a:spcPct val="150000"/>
                </a:lnSpc>
                <a:spcBef>
                  <a:spcPct val="0"/>
                </a:spcBef>
                <a:spcAft>
                  <a:spcPct val="35000"/>
                </a:spcAft>
              </a:pPr>
              <a:r>
                <a:rPr lang="en-US" sz="1300" dirty="0">
                  <a:solidFill>
                    <a:schemeClr val="bg2"/>
                  </a:solidFill>
                  <a:latin typeface="+mj-lt"/>
                </a:rPr>
                <a:t>Etiam vitae quam quis leo pulvinar lacinia at quis odio. Etiam vitae quam quis leo pulvinar lacini.</a:t>
              </a:r>
            </a:p>
          </p:txBody>
        </p:sp>
        <p:sp>
          <p:nvSpPr>
            <p:cNvPr id="35" name="Rectangle: Rounded Corners 34">
              <a:extLst>
                <a:ext uri="{FF2B5EF4-FFF2-40B4-BE49-F238E27FC236}">
                  <a16:creationId xmlns:a16="http://schemas.microsoft.com/office/drawing/2014/main" id="{33CFD0AC-186F-DF60-D2FD-DD2C72C334B8}"/>
                </a:ext>
              </a:extLst>
            </p:cNvPr>
            <p:cNvSpPr>
              <a:spLocks/>
            </p:cNvSpPr>
            <p:nvPr/>
          </p:nvSpPr>
          <p:spPr>
            <a:xfrm>
              <a:off x="9196744" y="3625075"/>
              <a:ext cx="1378111" cy="2688980"/>
            </a:xfrm>
            <a:prstGeom prst="roundRect">
              <a:avLst/>
            </a:prstGeom>
          </p:spPr>
          <p:style>
            <a:lnRef idx="2">
              <a:schemeClr val="lt1">
                <a:hueOff val="0"/>
                <a:satOff val="0"/>
                <a:lumOff val="0"/>
                <a:alphaOff val="0"/>
              </a:schemeClr>
            </a:lnRef>
            <a:fillRef idx="1">
              <a:schemeClr val="accent1">
                <a:alpha val="90000"/>
                <a:hueOff val="0"/>
                <a:satOff val="0"/>
                <a:lumOff val="0"/>
                <a:alphaOff val="-40000"/>
              </a:schemeClr>
            </a:fillRef>
            <a:effectRef idx="0">
              <a:schemeClr val="accent1">
                <a:alpha val="90000"/>
                <a:hueOff val="0"/>
                <a:satOff val="0"/>
                <a:lumOff val="0"/>
                <a:alphaOff val="-40000"/>
              </a:schemeClr>
            </a:effectRef>
            <a:fontRef idx="minor">
              <a:schemeClr val="lt1"/>
            </a:fontRef>
          </p:style>
          <p:txBody>
            <a:bodyPr spcFirstLastPara="0" vert="horz" wrap="square" lIns="91440" tIns="182880" rIns="91440" bIns="182880" numCol="1" spcCol="1270" anchor="t" anchorCtr="0">
              <a:noAutofit/>
            </a:bodyPr>
            <a:lstStyle/>
            <a:p>
              <a:pPr defTabSz="1289050">
                <a:lnSpc>
                  <a:spcPct val="150000"/>
                </a:lnSpc>
                <a:spcBef>
                  <a:spcPct val="0"/>
                </a:spcBef>
                <a:spcAft>
                  <a:spcPct val="35000"/>
                </a:spcAft>
              </a:pPr>
              <a:r>
                <a:rPr lang="en-US" sz="1300" dirty="0">
                  <a:solidFill>
                    <a:schemeClr val="bg2"/>
                  </a:solidFill>
                  <a:latin typeface="+mj-lt"/>
                </a:rPr>
                <a:t>Etiam vitae quam quis leo pulvinar lacinia at quis odio. Etiam vitae quam quis leo pulvinar lacini.</a:t>
              </a:r>
            </a:p>
          </p:txBody>
        </p:sp>
        <p:sp>
          <p:nvSpPr>
            <p:cNvPr id="10" name="Rounded Rectangle 4">
              <a:extLst>
                <a:ext uri="{FF2B5EF4-FFF2-40B4-BE49-F238E27FC236}">
                  <a16:creationId xmlns:a16="http://schemas.microsoft.com/office/drawing/2014/main" id="{A16FC65F-1241-80E6-ACEF-DEAD0C6B5880}"/>
                </a:ext>
              </a:extLst>
            </p:cNvPr>
            <p:cNvSpPr/>
            <p:nvPr/>
          </p:nvSpPr>
          <p:spPr>
            <a:xfrm>
              <a:off x="1330088" y="1557521"/>
              <a:ext cx="9531816" cy="2200074"/>
            </a:xfrm>
            <a:prstGeom prst="roundRect">
              <a:avLst/>
            </a:prstGeom>
            <a:solidFill>
              <a:schemeClr val="tx1">
                <a:lumMod val="20000"/>
                <a:lumOff val="8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pic>
          <p:nvPicPr>
            <p:cNvPr id="19" name="Picture 18" descr="Shape&#10;&#10;Description automatically generated">
              <a:extLst>
                <a:ext uri="{FF2B5EF4-FFF2-40B4-BE49-F238E27FC236}">
                  <a16:creationId xmlns:a16="http://schemas.microsoft.com/office/drawing/2014/main" id="{6332F0A2-10DB-8909-29FE-9695E56A0989}"/>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617136" y="1850864"/>
              <a:ext cx="1378110" cy="1613388"/>
            </a:xfrm>
            <a:prstGeom prst="roundRect">
              <a:avLst/>
            </a:prstGeom>
            <a:blipFill>
              <a:blip r:embed="rId5">
                <a:extLst>
                  <a:ext uri="{28A0092B-C50C-407E-A947-70E740481C1C}">
                    <a14:useLocalDpi xmlns:a14="http://schemas.microsoft.com/office/drawing/2010/main" val="0"/>
                  </a:ext>
                </a:extLst>
              </a:blip>
              <a:srcRect/>
              <a:stretch>
                <a:fillRect l="-10000" r="-10000"/>
              </a:stretch>
            </a:blipFill>
          </p:spPr>
        </p:pic>
        <p:pic>
          <p:nvPicPr>
            <p:cNvPr id="25" name="Picture 24" descr="Shape&#10;&#10;Description automatically generated">
              <a:extLst>
                <a:ext uri="{FF2B5EF4-FFF2-40B4-BE49-F238E27FC236}">
                  <a16:creationId xmlns:a16="http://schemas.microsoft.com/office/drawing/2014/main" id="{3A7AAA20-60BA-5245-C99C-FCD9F8342BC2}"/>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133057" y="1850864"/>
              <a:ext cx="1378110" cy="1613388"/>
            </a:xfrm>
            <a:prstGeom prst="roundRect">
              <a:avLst/>
            </a:prstGeom>
            <a:blipFill>
              <a:blip r:embed="rId5">
                <a:extLst>
                  <a:ext uri="{28A0092B-C50C-407E-A947-70E740481C1C}">
                    <a14:useLocalDpi xmlns:a14="http://schemas.microsoft.com/office/drawing/2010/main" val="0"/>
                  </a:ext>
                </a:extLst>
              </a:blip>
              <a:srcRect/>
              <a:stretch>
                <a:fillRect l="-10000" r="-10000"/>
              </a:stretch>
            </a:blipFill>
          </p:spPr>
        </p:pic>
        <p:pic>
          <p:nvPicPr>
            <p:cNvPr id="26" name="Picture 25" descr="Shape&#10;&#10;Description automatically generated">
              <a:extLst>
                <a:ext uri="{FF2B5EF4-FFF2-40B4-BE49-F238E27FC236}">
                  <a16:creationId xmlns:a16="http://schemas.microsoft.com/office/drawing/2014/main" id="{5302691C-3366-43D4-193D-9428BCB0A9FB}"/>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648978" y="1850864"/>
              <a:ext cx="1378110" cy="1613388"/>
            </a:xfrm>
            <a:prstGeom prst="roundRect">
              <a:avLst/>
            </a:prstGeom>
            <a:blipFill>
              <a:blip r:embed="rId5">
                <a:extLst>
                  <a:ext uri="{28A0092B-C50C-407E-A947-70E740481C1C}">
                    <a14:useLocalDpi xmlns:a14="http://schemas.microsoft.com/office/drawing/2010/main" val="0"/>
                  </a:ext>
                </a:extLst>
              </a:blip>
              <a:srcRect/>
              <a:stretch>
                <a:fillRect l="-10000" r="-10000"/>
              </a:stretch>
            </a:blipFill>
          </p:spPr>
        </p:pic>
        <p:pic>
          <p:nvPicPr>
            <p:cNvPr id="27" name="Picture 26" descr="Shape&#10;&#10;Description automatically generated">
              <a:extLst>
                <a:ext uri="{FF2B5EF4-FFF2-40B4-BE49-F238E27FC236}">
                  <a16:creationId xmlns:a16="http://schemas.microsoft.com/office/drawing/2014/main" id="{B2302A1E-95AC-F64A-48E3-3AC23D63B5B8}"/>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164899" y="1850864"/>
              <a:ext cx="1378110" cy="1613388"/>
            </a:xfrm>
            <a:prstGeom prst="roundRect">
              <a:avLst/>
            </a:prstGeom>
            <a:blipFill>
              <a:blip r:embed="rId5">
                <a:extLst>
                  <a:ext uri="{28A0092B-C50C-407E-A947-70E740481C1C}">
                    <a14:useLocalDpi xmlns:a14="http://schemas.microsoft.com/office/drawing/2010/main" val="0"/>
                  </a:ext>
                </a:extLst>
              </a:blip>
              <a:srcRect/>
              <a:stretch>
                <a:fillRect l="-10000" r="-10000"/>
              </a:stretch>
            </a:blipFill>
          </p:spPr>
        </p:pic>
        <p:pic>
          <p:nvPicPr>
            <p:cNvPr id="28" name="Picture 27" descr="Shape&#10;&#10;Description automatically generated">
              <a:extLst>
                <a:ext uri="{FF2B5EF4-FFF2-40B4-BE49-F238E27FC236}">
                  <a16:creationId xmlns:a16="http://schemas.microsoft.com/office/drawing/2014/main" id="{62F34274-FAAE-B314-A10E-56D9EDCBB6CF}"/>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7680820" y="1850864"/>
              <a:ext cx="1378110" cy="1613388"/>
            </a:xfrm>
            <a:prstGeom prst="roundRect">
              <a:avLst/>
            </a:prstGeom>
            <a:blipFill>
              <a:blip r:embed="rId5">
                <a:extLst>
                  <a:ext uri="{28A0092B-C50C-407E-A947-70E740481C1C}">
                    <a14:useLocalDpi xmlns:a14="http://schemas.microsoft.com/office/drawing/2010/main" val="0"/>
                  </a:ext>
                </a:extLst>
              </a:blip>
              <a:srcRect/>
              <a:stretch>
                <a:fillRect l="-10000" r="-10000"/>
              </a:stretch>
            </a:blipFill>
          </p:spPr>
        </p:pic>
        <p:pic>
          <p:nvPicPr>
            <p:cNvPr id="29" name="Picture 28" descr="Shape&#10;&#10;Description automatically generated">
              <a:extLst>
                <a:ext uri="{FF2B5EF4-FFF2-40B4-BE49-F238E27FC236}">
                  <a16:creationId xmlns:a16="http://schemas.microsoft.com/office/drawing/2014/main" id="{C6F00ED2-7D78-8062-400D-682EF3D9619B}"/>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9196741" y="1850864"/>
              <a:ext cx="1378110" cy="1613388"/>
            </a:xfrm>
            <a:prstGeom prst="roundRect">
              <a:avLst/>
            </a:prstGeom>
            <a:blipFill>
              <a:blip r:embed="rId5">
                <a:extLst>
                  <a:ext uri="{28A0092B-C50C-407E-A947-70E740481C1C}">
                    <a14:useLocalDpi xmlns:a14="http://schemas.microsoft.com/office/drawing/2010/main" val="0"/>
                  </a:ext>
                </a:extLst>
              </a:blip>
              <a:srcRect/>
              <a:stretch>
                <a:fillRect l="-10000" r="-10000"/>
              </a:stretch>
            </a:blipFill>
          </p:spPr>
        </p:pic>
      </p:grpSp>
    </p:spTree>
    <p:custDataLst>
      <p:tags r:id="rId1"/>
    </p:custDataLst>
    <p:extLst>
      <p:ext uri="{BB962C8B-B14F-4D97-AF65-F5344CB8AC3E}">
        <p14:creationId xmlns:p14="http://schemas.microsoft.com/office/powerpoint/2010/main" val="3621574526"/>
      </p:ext>
    </p:extLst>
  </p:cSld>
  <p:clrMapOvr>
    <a:masterClrMapping/>
  </p:clrMapOvr>
</p:sld>
</file>

<file path=ppt/slides/slide4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41" name="Rectangle: Rounded Corners 40">
            <a:extLst>
              <a:ext uri="{FF2B5EF4-FFF2-40B4-BE49-F238E27FC236}">
                <a16:creationId xmlns:a16="http://schemas.microsoft.com/office/drawing/2014/main" id="{BA982798-DB9E-3C14-A309-7C522503D56E}"/>
              </a:ext>
            </a:extLst>
          </p:cNvPr>
          <p:cNvSpPr>
            <a:spLocks/>
          </p:cNvSpPr>
          <p:nvPr/>
        </p:nvSpPr>
        <p:spPr>
          <a:xfrm>
            <a:off x="554732" y="2158209"/>
            <a:ext cx="3341487" cy="742408"/>
          </a:xfrm>
          <a:prstGeom prst="roundRect">
            <a:avLst>
              <a:gd name="adj" fmla="val 50000"/>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endParaRPr lang="en-US" sz="1200" dirty="0">
              <a:solidFill>
                <a:schemeClr val="dk1"/>
              </a:solidFill>
              <a:latin typeface="+mj-lt"/>
            </a:endParaRPr>
          </a:p>
        </p:txBody>
      </p:sp>
      <p:sp>
        <p:nvSpPr>
          <p:cNvPr id="32" name="TextBox 31">
            <a:extLst>
              <a:ext uri="{FF2B5EF4-FFF2-40B4-BE49-F238E27FC236}">
                <a16:creationId xmlns:a16="http://schemas.microsoft.com/office/drawing/2014/main" id="{61F6BFB3-8B9C-1B33-6561-9861DF6AE054}"/>
              </a:ext>
            </a:extLst>
          </p:cNvPr>
          <p:cNvSpPr txBox="1">
            <a:spLocks/>
          </p:cNvSpPr>
          <p:nvPr/>
        </p:nvSpPr>
        <p:spPr>
          <a:xfrm>
            <a:off x="1203626" y="2938132"/>
            <a:ext cx="2563703" cy="2257982"/>
          </a:xfrm>
          <a:prstGeom prst="rect">
            <a:avLst/>
          </a:prstGeom>
          <a:noFill/>
          <a:ln>
            <a:noFill/>
          </a:ln>
        </p:spPr>
        <p:txBody>
          <a:bodyPr vert="horz" wrap="square" rtlCol="0">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kumimoji="0" lang="en-US" sz="1400" b="0" i="0" u="none" strike="noStrike" kern="1200" cap="none" spc="0" normalizeH="0" baseline="0" noProof="0" dirty="0">
                <a:ln>
                  <a:noFill/>
                </a:ln>
                <a:solidFill>
                  <a:schemeClr val="bg2"/>
                </a:solidFill>
                <a:effectLst/>
                <a:uLnTx/>
                <a:uFillTx/>
                <a:latin typeface="+mj-lt"/>
                <a:ea typeface="+mn-ea"/>
                <a:cs typeface="+mn-cs"/>
              </a:rPr>
              <a:t>Etiam vitae quam quis leo.</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37" name="Oval 36">
            <a:extLst>
              <a:ext uri="{FF2B5EF4-FFF2-40B4-BE49-F238E27FC236}">
                <a16:creationId xmlns:a16="http://schemas.microsoft.com/office/drawing/2014/main" id="{01C29CCF-91D9-E339-4DDF-94D3C8028DCD}"/>
              </a:ext>
            </a:extLst>
          </p:cNvPr>
          <p:cNvSpPr>
            <a:spLocks/>
          </p:cNvSpPr>
          <p:nvPr/>
        </p:nvSpPr>
        <p:spPr>
          <a:xfrm>
            <a:off x="699686" y="2282198"/>
            <a:ext cx="494431" cy="494431"/>
          </a:xfrm>
          <a:prstGeom prst="ellipse">
            <a:avLst/>
          </a:prstGeom>
          <a:solidFill>
            <a:srgbClr val="FFFFFF"/>
          </a:solidFill>
          <a:ln>
            <a:noFill/>
          </a:ln>
          <a:effectLst>
            <a:outerShdw dist="19050" dir="5400000" algn="tl" rotWithShape="0">
              <a:schemeClr val="dk1">
                <a:alpha val="20000"/>
              </a:schemeClr>
            </a:outerShdw>
          </a:effectLst>
        </p:spPr>
        <p:txBody>
          <a:bodyPr spcFirstLastPara="1" wrap="square" lIns="91425" tIns="91425" rIns="91425" bIns="91425" anchor="ctr" anchorCtr="0">
            <a:noAutofit/>
          </a:bodyPr>
          <a:lstStyle/>
          <a:p>
            <a:pPr algn="ctr"/>
            <a:r>
              <a:rPr lang="en-US" sz="1600" b="1" dirty="0">
                <a:solidFill>
                  <a:schemeClr val="bg2"/>
                </a:solidFill>
                <a:latin typeface="+mj-lt"/>
              </a:rPr>
              <a:t>1</a:t>
            </a:r>
          </a:p>
        </p:txBody>
      </p:sp>
      <p:sp>
        <p:nvSpPr>
          <p:cNvPr id="39" name="TextBox 38">
            <a:extLst>
              <a:ext uri="{FF2B5EF4-FFF2-40B4-BE49-F238E27FC236}">
                <a16:creationId xmlns:a16="http://schemas.microsoft.com/office/drawing/2014/main" id="{E4544A6F-E3DC-7D7E-8DF0-D20A50C89D0B}"/>
              </a:ext>
            </a:extLst>
          </p:cNvPr>
          <p:cNvSpPr txBox="1">
            <a:spLocks/>
          </p:cNvSpPr>
          <p:nvPr/>
        </p:nvSpPr>
        <p:spPr>
          <a:xfrm>
            <a:off x="1203626" y="2269515"/>
            <a:ext cx="2563703" cy="519797"/>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dirty="0">
                <a:sym typeface="Encode Sans Semi Condensed"/>
              </a:rPr>
              <a:t>Lorem Ipsum</a:t>
            </a:r>
          </a:p>
        </p:txBody>
      </p:sp>
      <p:sp>
        <p:nvSpPr>
          <p:cNvPr id="56" name="Rectangle: Rounded Corners 55">
            <a:extLst>
              <a:ext uri="{FF2B5EF4-FFF2-40B4-BE49-F238E27FC236}">
                <a16:creationId xmlns:a16="http://schemas.microsoft.com/office/drawing/2014/main" id="{49BE9A41-4F6F-087E-2C70-21356394D8A5}"/>
              </a:ext>
            </a:extLst>
          </p:cNvPr>
          <p:cNvSpPr>
            <a:spLocks/>
          </p:cNvSpPr>
          <p:nvPr/>
        </p:nvSpPr>
        <p:spPr>
          <a:xfrm>
            <a:off x="4425252" y="2158209"/>
            <a:ext cx="3341487" cy="742408"/>
          </a:xfrm>
          <a:prstGeom prst="roundRect">
            <a:avLst>
              <a:gd name="adj" fmla="val 50000"/>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endParaRPr lang="en-US" sz="1200" dirty="0">
              <a:solidFill>
                <a:schemeClr val="dk1"/>
              </a:solidFill>
              <a:latin typeface="+mj-lt"/>
            </a:endParaRPr>
          </a:p>
        </p:txBody>
      </p:sp>
      <p:sp>
        <p:nvSpPr>
          <p:cNvPr id="57" name="TextBox 56">
            <a:extLst>
              <a:ext uri="{FF2B5EF4-FFF2-40B4-BE49-F238E27FC236}">
                <a16:creationId xmlns:a16="http://schemas.microsoft.com/office/drawing/2014/main" id="{7A9C06BC-6A16-23E6-445E-98879717F73B}"/>
              </a:ext>
            </a:extLst>
          </p:cNvPr>
          <p:cNvSpPr txBox="1">
            <a:spLocks/>
          </p:cNvSpPr>
          <p:nvPr/>
        </p:nvSpPr>
        <p:spPr>
          <a:xfrm>
            <a:off x="5074146" y="2938132"/>
            <a:ext cx="2563703" cy="2257982"/>
          </a:xfrm>
          <a:prstGeom prst="rect">
            <a:avLst/>
          </a:prstGeom>
          <a:noFill/>
          <a:ln>
            <a:noFill/>
          </a:ln>
        </p:spPr>
        <p:txBody>
          <a:bodyPr vert="horz" wrap="square" rtlCol="0">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kumimoji="0" lang="en-US" sz="1400" b="0" i="0" u="none" strike="noStrike" kern="1200" cap="none" spc="0" normalizeH="0" baseline="0" noProof="0" dirty="0">
                <a:ln>
                  <a:noFill/>
                </a:ln>
                <a:solidFill>
                  <a:schemeClr val="bg2"/>
                </a:solidFill>
                <a:effectLst/>
                <a:uLnTx/>
                <a:uFillTx/>
                <a:latin typeface="+mj-lt"/>
                <a:ea typeface="+mn-ea"/>
                <a:cs typeface="+mn-cs"/>
              </a:rPr>
              <a:t>Etiam vitae quam quis leo.</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58" name="Oval 57">
            <a:extLst>
              <a:ext uri="{FF2B5EF4-FFF2-40B4-BE49-F238E27FC236}">
                <a16:creationId xmlns:a16="http://schemas.microsoft.com/office/drawing/2014/main" id="{1792D2E0-C08F-9D12-3F17-CD86CB55F113}"/>
              </a:ext>
            </a:extLst>
          </p:cNvPr>
          <p:cNvSpPr>
            <a:spLocks/>
          </p:cNvSpPr>
          <p:nvPr/>
        </p:nvSpPr>
        <p:spPr>
          <a:xfrm>
            <a:off x="4570206" y="2282198"/>
            <a:ext cx="494431" cy="494431"/>
          </a:xfrm>
          <a:prstGeom prst="ellipse">
            <a:avLst/>
          </a:prstGeom>
          <a:solidFill>
            <a:srgbClr val="FFFFFF"/>
          </a:solidFill>
          <a:ln>
            <a:noFill/>
          </a:ln>
          <a:effectLst>
            <a:outerShdw dist="19050" dir="5400000" algn="tl" rotWithShape="0">
              <a:schemeClr val="dk1">
                <a:alpha val="20000"/>
              </a:schemeClr>
            </a:outerShdw>
          </a:effectLst>
        </p:spPr>
        <p:txBody>
          <a:bodyPr spcFirstLastPara="1" wrap="square" lIns="91425" tIns="91425" rIns="91425" bIns="91425" anchor="ctr" anchorCtr="0">
            <a:noAutofit/>
          </a:bodyPr>
          <a:lstStyle/>
          <a:p>
            <a:pPr algn="ctr"/>
            <a:r>
              <a:rPr lang="en-US" sz="1600" b="1" dirty="0">
                <a:solidFill>
                  <a:schemeClr val="bg2"/>
                </a:solidFill>
                <a:latin typeface="+mj-lt"/>
              </a:rPr>
              <a:t>2</a:t>
            </a:r>
          </a:p>
        </p:txBody>
      </p:sp>
      <p:sp>
        <p:nvSpPr>
          <p:cNvPr id="59" name="TextBox 58">
            <a:extLst>
              <a:ext uri="{FF2B5EF4-FFF2-40B4-BE49-F238E27FC236}">
                <a16:creationId xmlns:a16="http://schemas.microsoft.com/office/drawing/2014/main" id="{7C59E708-8266-031E-79B9-EF17CC68EF7D}"/>
              </a:ext>
            </a:extLst>
          </p:cNvPr>
          <p:cNvSpPr txBox="1">
            <a:spLocks/>
          </p:cNvSpPr>
          <p:nvPr/>
        </p:nvSpPr>
        <p:spPr>
          <a:xfrm>
            <a:off x="5074146" y="2269515"/>
            <a:ext cx="2563703" cy="519797"/>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dirty="0">
                <a:sym typeface="Encode Sans Semi Condensed"/>
              </a:rPr>
              <a:t>Lorem Ipsum</a:t>
            </a:r>
          </a:p>
        </p:txBody>
      </p:sp>
      <p:sp>
        <p:nvSpPr>
          <p:cNvPr id="61" name="Rectangle: Rounded Corners 60">
            <a:extLst>
              <a:ext uri="{FF2B5EF4-FFF2-40B4-BE49-F238E27FC236}">
                <a16:creationId xmlns:a16="http://schemas.microsoft.com/office/drawing/2014/main" id="{D81D4DBA-6990-3747-AFB8-E0BF8CC3352B}"/>
              </a:ext>
            </a:extLst>
          </p:cNvPr>
          <p:cNvSpPr>
            <a:spLocks/>
          </p:cNvSpPr>
          <p:nvPr/>
        </p:nvSpPr>
        <p:spPr>
          <a:xfrm>
            <a:off x="8295773" y="2158209"/>
            <a:ext cx="3341487" cy="742408"/>
          </a:xfrm>
          <a:prstGeom prst="roundRect">
            <a:avLst>
              <a:gd name="adj" fmla="val 500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endParaRPr lang="en-US" sz="1200" dirty="0">
              <a:solidFill>
                <a:schemeClr val="dk1"/>
              </a:solidFill>
              <a:latin typeface="+mj-lt"/>
            </a:endParaRPr>
          </a:p>
        </p:txBody>
      </p:sp>
      <p:sp>
        <p:nvSpPr>
          <p:cNvPr id="62" name="TextBox 61">
            <a:extLst>
              <a:ext uri="{FF2B5EF4-FFF2-40B4-BE49-F238E27FC236}">
                <a16:creationId xmlns:a16="http://schemas.microsoft.com/office/drawing/2014/main" id="{F55E2018-FCD2-BE23-EEC5-C87F3E079690}"/>
              </a:ext>
            </a:extLst>
          </p:cNvPr>
          <p:cNvSpPr txBox="1">
            <a:spLocks/>
          </p:cNvSpPr>
          <p:nvPr/>
        </p:nvSpPr>
        <p:spPr>
          <a:xfrm>
            <a:off x="8944667" y="2938132"/>
            <a:ext cx="2563703" cy="2257982"/>
          </a:xfrm>
          <a:prstGeom prst="rect">
            <a:avLst/>
          </a:prstGeom>
          <a:noFill/>
          <a:ln>
            <a:noFill/>
          </a:ln>
        </p:spPr>
        <p:txBody>
          <a:bodyPr vert="horz" wrap="square" rtlCol="0">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kumimoji="0" lang="en-US" sz="1400" b="0" i="0" u="none" strike="noStrike" kern="1200" cap="none" spc="0" normalizeH="0" baseline="0" noProof="0" dirty="0">
                <a:ln>
                  <a:noFill/>
                </a:ln>
                <a:solidFill>
                  <a:schemeClr val="bg2"/>
                </a:solidFill>
                <a:effectLst/>
                <a:uLnTx/>
                <a:uFillTx/>
                <a:latin typeface="+mj-lt"/>
                <a:ea typeface="+mn-ea"/>
                <a:cs typeface="+mn-cs"/>
              </a:rPr>
              <a:t>Etiam vitae quam quis leo.</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63" name="Oval 62">
            <a:extLst>
              <a:ext uri="{FF2B5EF4-FFF2-40B4-BE49-F238E27FC236}">
                <a16:creationId xmlns:a16="http://schemas.microsoft.com/office/drawing/2014/main" id="{9C840168-F0E6-6270-A0D8-E58087BA4091}"/>
              </a:ext>
            </a:extLst>
          </p:cNvPr>
          <p:cNvSpPr>
            <a:spLocks/>
          </p:cNvSpPr>
          <p:nvPr/>
        </p:nvSpPr>
        <p:spPr>
          <a:xfrm>
            <a:off x="8440727" y="2282198"/>
            <a:ext cx="494431" cy="494431"/>
          </a:xfrm>
          <a:prstGeom prst="ellipse">
            <a:avLst/>
          </a:prstGeom>
          <a:solidFill>
            <a:srgbClr val="FFFFFF"/>
          </a:solidFill>
          <a:ln>
            <a:noFill/>
          </a:ln>
          <a:effectLst>
            <a:outerShdw dist="19050" dir="5400000" algn="tl" rotWithShape="0">
              <a:schemeClr val="dk1">
                <a:alpha val="20000"/>
              </a:schemeClr>
            </a:outerShdw>
          </a:effectLst>
        </p:spPr>
        <p:txBody>
          <a:bodyPr spcFirstLastPara="1" wrap="square" lIns="91425" tIns="91425" rIns="91425" bIns="91425" anchor="ctr" anchorCtr="0">
            <a:noAutofit/>
          </a:bodyPr>
          <a:lstStyle/>
          <a:p>
            <a:pPr algn="ctr"/>
            <a:r>
              <a:rPr lang="en-US" sz="1600" b="1" dirty="0">
                <a:solidFill>
                  <a:schemeClr val="bg2"/>
                </a:solidFill>
                <a:latin typeface="+mj-lt"/>
              </a:rPr>
              <a:t>3</a:t>
            </a:r>
          </a:p>
        </p:txBody>
      </p:sp>
      <p:sp>
        <p:nvSpPr>
          <p:cNvPr id="64" name="TextBox 63">
            <a:extLst>
              <a:ext uri="{FF2B5EF4-FFF2-40B4-BE49-F238E27FC236}">
                <a16:creationId xmlns:a16="http://schemas.microsoft.com/office/drawing/2014/main" id="{CE168CC0-E9D7-20A7-31FE-D89C44A6DB5D}"/>
              </a:ext>
            </a:extLst>
          </p:cNvPr>
          <p:cNvSpPr txBox="1">
            <a:spLocks/>
          </p:cNvSpPr>
          <p:nvPr/>
        </p:nvSpPr>
        <p:spPr>
          <a:xfrm>
            <a:off x="8944667" y="2269515"/>
            <a:ext cx="2563703" cy="519797"/>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dirty="0">
                <a:sym typeface="Encode Sans Semi Condensed"/>
              </a:rPr>
              <a:t>Lorem Ipsum</a:t>
            </a:r>
          </a:p>
        </p:txBody>
      </p:sp>
    </p:spTree>
    <p:custDataLst>
      <p:tags r:id="rId1"/>
    </p:custDataLst>
    <p:extLst>
      <p:ext uri="{BB962C8B-B14F-4D97-AF65-F5344CB8AC3E}">
        <p14:creationId xmlns:p14="http://schemas.microsoft.com/office/powerpoint/2010/main" val="2366013445"/>
      </p:ext>
    </p:extLst>
  </p:cSld>
  <p:clrMapOvr>
    <a:masterClrMapping/>
  </p:clrMapOvr>
</p:sld>
</file>

<file path=ppt/slides/slide5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cxnSp>
        <p:nvCxnSpPr>
          <p:cNvPr id="24" name="Straight Connector 23">
            <a:extLst>
              <a:ext uri="{FF2B5EF4-FFF2-40B4-BE49-F238E27FC236}">
                <a16:creationId xmlns:a16="http://schemas.microsoft.com/office/drawing/2014/main" id="{3C6BF4B3-8B06-F55C-79C4-D12C3612E90F}"/>
              </a:ext>
            </a:extLst>
          </p:cNvPr>
          <p:cNvCxnSpPr>
            <a:cxnSpLocks/>
          </p:cNvCxnSpPr>
          <p:nvPr/>
        </p:nvCxnSpPr>
        <p:spPr>
          <a:xfrm>
            <a:off x="781650" y="1886289"/>
            <a:ext cx="10407050" cy="0"/>
          </a:xfrm>
          <a:prstGeom prst="line">
            <a:avLst/>
          </a:prstGeom>
          <a:noFill/>
          <a:ln w="9525" cap="flat" cmpd="sng">
            <a:solidFill>
              <a:schemeClr val="accent4"/>
            </a:solidFill>
            <a:prstDash val="solid"/>
            <a:round/>
            <a:headEnd type="diamond" w="sm" len="sm"/>
            <a:tailEnd type="diamond" w="sm" len="sm"/>
          </a:ln>
        </p:spPr>
      </p:cxnSp>
      <p:grpSp>
        <p:nvGrpSpPr>
          <p:cNvPr id="32" name="Group 31">
            <a:extLst>
              <a:ext uri="{FF2B5EF4-FFF2-40B4-BE49-F238E27FC236}">
                <a16:creationId xmlns:a16="http://schemas.microsoft.com/office/drawing/2014/main" id="{2F3F5000-05E5-F53A-D71C-92A8CCED7267}"/>
              </a:ext>
            </a:extLst>
          </p:cNvPr>
          <p:cNvGrpSpPr/>
          <p:nvPr/>
        </p:nvGrpSpPr>
        <p:grpSpPr>
          <a:xfrm>
            <a:off x="554739" y="1886289"/>
            <a:ext cx="2644476" cy="4095406"/>
            <a:chOff x="986620" y="2038689"/>
            <a:chExt cx="2644476" cy="4095406"/>
          </a:xfrm>
        </p:grpSpPr>
        <p:sp>
          <p:nvSpPr>
            <p:cNvPr id="21" name="Rectangle: Rounded Corners 20">
              <a:extLst>
                <a:ext uri="{FF2B5EF4-FFF2-40B4-BE49-F238E27FC236}">
                  <a16:creationId xmlns:a16="http://schemas.microsoft.com/office/drawing/2014/main" id="{DBF7EAFA-55F4-9103-0AD6-96AAB8A6DD0C}"/>
                </a:ext>
              </a:extLst>
            </p:cNvPr>
            <p:cNvSpPr>
              <a:spLocks/>
            </p:cNvSpPr>
            <p:nvPr/>
          </p:nvSpPr>
          <p:spPr>
            <a:xfrm>
              <a:off x="986620" y="3130456"/>
              <a:ext cx="2644476" cy="3003639"/>
            </a:xfrm>
            <a:prstGeom prst="roundRect">
              <a:avLst>
                <a:gd name="adj" fmla="val 6192"/>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endParaRPr lang="en-US" dirty="0">
                <a:solidFill>
                  <a:schemeClr val="tx1"/>
                </a:solidFill>
              </a:endParaRPr>
            </a:p>
          </p:txBody>
        </p:sp>
        <p:sp>
          <p:nvSpPr>
            <p:cNvPr id="20" name="Rectangle: Rounded Corners 19">
              <a:extLst>
                <a:ext uri="{FF2B5EF4-FFF2-40B4-BE49-F238E27FC236}">
                  <a16:creationId xmlns:a16="http://schemas.microsoft.com/office/drawing/2014/main" id="{8588A231-6008-6DB9-90C5-6DFA2C8886DF}"/>
                </a:ext>
              </a:extLst>
            </p:cNvPr>
            <p:cNvSpPr>
              <a:spLocks/>
            </p:cNvSpPr>
            <p:nvPr/>
          </p:nvSpPr>
          <p:spPr>
            <a:xfrm>
              <a:off x="1380401" y="2510847"/>
              <a:ext cx="1856914" cy="845272"/>
            </a:xfrm>
            <a:prstGeom prst="round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algn="ctr"/>
              <a:r>
                <a:rPr lang="en-US" b="1" dirty="0">
                  <a:solidFill>
                    <a:schemeClr val="bg2"/>
                  </a:solidFill>
                </a:rPr>
                <a:t>Lorem Ipsum</a:t>
              </a:r>
            </a:p>
          </p:txBody>
        </p:sp>
        <p:cxnSp>
          <p:nvCxnSpPr>
            <p:cNvPr id="23" name="Straight Connector 22">
              <a:extLst>
                <a:ext uri="{FF2B5EF4-FFF2-40B4-BE49-F238E27FC236}">
                  <a16:creationId xmlns:a16="http://schemas.microsoft.com/office/drawing/2014/main" id="{8533650B-9180-52BA-5D04-7F5F3F8ED431}"/>
                </a:ext>
              </a:extLst>
            </p:cNvPr>
            <p:cNvCxnSpPr>
              <a:cxnSpLocks/>
            </p:cNvCxnSpPr>
            <p:nvPr/>
          </p:nvCxnSpPr>
          <p:spPr>
            <a:xfrm>
              <a:off x="2308858" y="2038689"/>
              <a:ext cx="0" cy="323511"/>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5F4A33C-F0A4-A427-6A40-13866E87205B}"/>
                </a:ext>
              </a:extLst>
            </p:cNvPr>
            <p:cNvSpPr txBox="1"/>
            <p:nvPr/>
          </p:nvSpPr>
          <p:spPr>
            <a:xfrm>
              <a:off x="1127758" y="3429000"/>
              <a:ext cx="2362200" cy="249299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marL="0" marR="0" lvl="0" indent="0" defTabSz="91440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Calibri" panose="020F050202020403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a:t>
              </a:r>
            </a:p>
            <a:p>
              <a:pPr marL="0" marR="0" lvl="0" indent="0" defTabSz="91440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Calibri" panose="020F0502020204030204" pitchFamily="34" charset="0"/>
              </a:endParaRPr>
            </a:p>
            <a:p>
              <a:pPr>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grpSp>
      <p:grpSp>
        <p:nvGrpSpPr>
          <p:cNvPr id="33" name="Group 32">
            <a:extLst>
              <a:ext uri="{FF2B5EF4-FFF2-40B4-BE49-F238E27FC236}">
                <a16:creationId xmlns:a16="http://schemas.microsoft.com/office/drawing/2014/main" id="{6BC12839-F235-6032-DE4E-2A423940C69B}"/>
              </a:ext>
            </a:extLst>
          </p:cNvPr>
          <p:cNvGrpSpPr/>
          <p:nvPr/>
        </p:nvGrpSpPr>
        <p:grpSpPr>
          <a:xfrm>
            <a:off x="3367421" y="1886289"/>
            <a:ext cx="2644476" cy="4095406"/>
            <a:chOff x="986620" y="2038689"/>
            <a:chExt cx="2644476" cy="4095406"/>
          </a:xfrm>
        </p:grpSpPr>
        <p:sp>
          <p:nvSpPr>
            <p:cNvPr id="38" name="Rectangle: Rounded Corners 37">
              <a:extLst>
                <a:ext uri="{FF2B5EF4-FFF2-40B4-BE49-F238E27FC236}">
                  <a16:creationId xmlns:a16="http://schemas.microsoft.com/office/drawing/2014/main" id="{7E827C4F-FCC8-9080-4BD7-B12E9AC8CEED}"/>
                </a:ext>
              </a:extLst>
            </p:cNvPr>
            <p:cNvSpPr>
              <a:spLocks/>
            </p:cNvSpPr>
            <p:nvPr/>
          </p:nvSpPr>
          <p:spPr>
            <a:xfrm>
              <a:off x="986620" y="3130456"/>
              <a:ext cx="2644476" cy="3003639"/>
            </a:xfrm>
            <a:prstGeom prst="roundRect">
              <a:avLst>
                <a:gd name="adj" fmla="val 6192"/>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endParaRPr lang="en-US" dirty="0">
                <a:solidFill>
                  <a:schemeClr val="tx1"/>
                </a:solidFill>
              </a:endParaRPr>
            </a:p>
          </p:txBody>
        </p:sp>
        <p:sp>
          <p:nvSpPr>
            <p:cNvPr id="43" name="Rectangle: Rounded Corners 42">
              <a:extLst>
                <a:ext uri="{FF2B5EF4-FFF2-40B4-BE49-F238E27FC236}">
                  <a16:creationId xmlns:a16="http://schemas.microsoft.com/office/drawing/2014/main" id="{92C15301-61C2-9F16-08F4-3BC630F12738}"/>
                </a:ext>
              </a:extLst>
            </p:cNvPr>
            <p:cNvSpPr>
              <a:spLocks/>
            </p:cNvSpPr>
            <p:nvPr/>
          </p:nvSpPr>
          <p:spPr>
            <a:xfrm>
              <a:off x="1380401" y="2510847"/>
              <a:ext cx="1856914" cy="845272"/>
            </a:xfrm>
            <a:prstGeom prst="round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algn="ctr"/>
              <a:r>
                <a:rPr lang="en-US" b="1" dirty="0">
                  <a:solidFill>
                    <a:schemeClr val="bg2"/>
                  </a:solidFill>
                </a:rPr>
                <a:t>Lorem Ipsum</a:t>
              </a:r>
            </a:p>
          </p:txBody>
        </p:sp>
        <p:cxnSp>
          <p:nvCxnSpPr>
            <p:cNvPr id="48" name="Straight Connector 47">
              <a:extLst>
                <a:ext uri="{FF2B5EF4-FFF2-40B4-BE49-F238E27FC236}">
                  <a16:creationId xmlns:a16="http://schemas.microsoft.com/office/drawing/2014/main" id="{8D2C4493-99F2-93F3-76D9-59E110F36348}"/>
                </a:ext>
              </a:extLst>
            </p:cNvPr>
            <p:cNvCxnSpPr>
              <a:cxnSpLocks/>
            </p:cNvCxnSpPr>
            <p:nvPr/>
          </p:nvCxnSpPr>
          <p:spPr>
            <a:xfrm>
              <a:off x="2308858" y="2038689"/>
              <a:ext cx="0" cy="323511"/>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63315F9-9E7C-DCAB-9DC0-01DF93649B2E}"/>
                </a:ext>
              </a:extLst>
            </p:cNvPr>
            <p:cNvSpPr txBox="1"/>
            <p:nvPr/>
          </p:nvSpPr>
          <p:spPr>
            <a:xfrm>
              <a:off x="1127758" y="3429000"/>
              <a:ext cx="2362200" cy="249299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marL="0" marR="0" lvl="0" indent="0" defTabSz="91440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Calibri" panose="020F050202020403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a:t>
              </a:r>
            </a:p>
            <a:p>
              <a:pPr marL="0" marR="0" lvl="0" indent="0" defTabSz="91440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Calibri" panose="020F0502020204030204" pitchFamily="34" charset="0"/>
              </a:endParaRPr>
            </a:p>
            <a:p>
              <a:pPr>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grpSp>
      <p:grpSp>
        <p:nvGrpSpPr>
          <p:cNvPr id="50" name="Group 49">
            <a:extLst>
              <a:ext uri="{FF2B5EF4-FFF2-40B4-BE49-F238E27FC236}">
                <a16:creationId xmlns:a16="http://schemas.microsoft.com/office/drawing/2014/main" id="{30478ABD-9ED0-410D-00C9-07485E76B196}"/>
              </a:ext>
            </a:extLst>
          </p:cNvPr>
          <p:cNvGrpSpPr/>
          <p:nvPr/>
        </p:nvGrpSpPr>
        <p:grpSpPr>
          <a:xfrm>
            <a:off x="6180103" y="1886289"/>
            <a:ext cx="2644476" cy="4095406"/>
            <a:chOff x="986620" y="2038689"/>
            <a:chExt cx="2644476" cy="4095406"/>
          </a:xfrm>
        </p:grpSpPr>
        <p:sp>
          <p:nvSpPr>
            <p:cNvPr id="51" name="Rectangle: Rounded Corners 50">
              <a:extLst>
                <a:ext uri="{FF2B5EF4-FFF2-40B4-BE49-F238E27FC236}">
                  <a16:creationId xmlns:a16="http://schemas.microsoft.com/office/drawing/2014/main" id="{D31E9738-B0AA-09A4-625B-276E7416613D}"/>
                </a:ext>
              </a:extLst>
            </p:cNvPr>
            <p:cNvSpPr>
              <a:spLocks/>
            </p:cNvSpPr>
            <p:nvPr/>
          </p:nvSpPr>
          <p:spPr>
            <a:xfrm>
              <a:off x="986620" y="3130456"/>
              <a:ext cx="2644476" cy="3003639"/>
            </a:xfrm>
            <a:prstGeom prst="roundRect">
              <a:avLst>
                <a:gd name="adj" fmla="val 6192"/>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endParaRPr lang="en-US" dirty="0">
                <a:solidFill>
                  <a:schemeClr val="tx1"/>
                </a:solidFill>
              </a:endParaRPr>
            </a:p>
          </p:txBody>
        </p:sp>
        <p:sp>
          <p:nvSpPr>
            <p:cNvPr id="52" name="Rectangle: Rounded Corners 51">
              <a:extLst>
                <a:ext uri="{FF2B5EF4-FFF2-40B4-BE49-F238E27FC236}">
                  <a16:creationId xmlns:a16="http://schemas.microsoft.com/office/drawing/2014/main" id="{FBFB2CE2-2CCC-97DA-9806-ED3C9063DE49}"/>
                </a:ext>
              </a:extLst>
            </p:cNvPr>
            <p:cNvSpPr>
              <a:spLocks/>
            </p:cNvSpPr>
            <p:nvPr/>
          </p:nvSpPr>
          <p:spPr>
            <a:xfrm>
              <a:off x="1380401" y="2510847"/>
              <a:ext cx="1856914" cy="845272"/>
            </a:xfrm>
            <a:prstGeom prst="round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algn="ctr"/>
              <a:r>
                <a:rPr lang="en-US" b="1" dirty="0">
                  <a:solidFill>
                    <a:schemeClr val="bg2"/>
                  </a:solidFill>
                </a:rPr>
                <a:t>Lorem Ipsum</a:t>
              </a:r>
            </a:p>
          </p:txBody>
        </p:sp>
        <p:cxnSp>
          <p:nvCxnSpPr>
            <p:cNvPr id="53" name="Straight Connector 52">
              <a:extLst>
                <a:ext uri="{FF2B5EF4-FFF2-40B4-BE49-F238E27FC236}">
                  <a16:creationId xmlns:a16="http://schemas.microsoft.com/office/drawing/2014/main" id="{BF2F6EEA-CAB6-61B7-92C7-6B310051F6DC}"/>
                </a:ext>
              </a:extLst>
            </p:cNvPr>
            <p:cNvCxnSpPr>
              <a:cxnSpLocks/>
            </p:cNvCxnSpPr>
            <p:nvPr/>
          </p:nvCxnSpPr>
          <p:spPr>
            <a:xfrm>
              <a:off x="2308858" y="2038689"/>
              <a:ext cx="0" cy="323511"/>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D5A44759-EC68-1752-447D-6E47573B1456}"/>
                </a:ext>
              </a:extLst>
            </p:cNvPr>
            <p:cNvSpPr txBox="1"/>
            <p:nvPr/>
          </p:nvSpPr>
          <p:spPr>
            <a:xfrm>
              <a:off x="1127758" y="3429000"/>
              <a:ext cx="2362200" cy="249299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marL="0" marR="0" lvl="0" indent="0" defTabSz="91440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Calibri" panose="020F050202020403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a:t>
              </a:r>
            </a:p>
            <a:p>
              <a:pPr marL="0" marR="0" lvl="0" indent="0" defTabSz="91440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Calibri" panose="020F0502020204030204" pitchFamily="34" charset="0"/>
              </a:endParaRPr>
            </a:p>
            <a:p>
              <a:pPr>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grpSp>
      <p:grpSp>
        <p:nvGrpSpPr>
          <p:cNvPr id="55" name="Group 54">
            <a:extLst>
              <a:ext uri="{FF2B5EF4-FFF2-40B4-BE49-F238E27FC236}">
                <a16:creationId xmlns:a16="http://schemas.microsoft.com/office/drawing/2014/main" id="{298EBFF3-0B7F-A489-1780-EAE70D1FF93A}"/>
              </a:ext>
            </a:extLst>
          </p:cNvPr>
          <p:cNvGrpSpPr/>
          <p:nvPr/>
        </p:nvGrpSpPr>
        <p:grpSpPr>
          <a:xfrm>
            <a:off x="8992784" y="1886289"/>
            <a:ext cx="2644476" cy="4095406"/>
            <a:chOff x="986620" y="2038689"/>
            <a:chExt cx="2644476" cy="4095406"/>
          </a:xfrm>
        </p:grpSpPr>
        <p:sp>
          <p:nvSpPr>
            <p:cNvPr id="56" name="Rectangle: Rounded Corners 55">
              <a:extLst>
                <a:ext uri="{FF2B5EF4-FFF2-40B4-BE49-F238E27FC236}">
                  <a16:creationId xmlns:a16="http://schemas.microsoft.com/office/drawing/2014/main" id="{F8AFB9A1-85C3-358F-E474-062C313B2E2A}"/>
                </a:ext>
              </a:extLst>
            </p:cNvPr>
            <p:cNvSpPr>
              <a:spLocks/>
            </p:cNvSpPr>
            <p:nvPr/>
          </p:nvSpPr>
          <p:spPr>
            <a:xfrm>
              <a:off x="986620" y="3130456"/>
              <a:ext cx="2644476" cy="3003639"/>
            </a:xfrm>
            <a:prstGeom prst="roundRect">
              <a:avLst>
                <a:gd name="adj" fmla="val 6192"/>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endParaRPr lang="en-US" dirty="0">
                <a:solidFill>
                  <a:schemeClr val="tx1"/>
                </a:solidFill>
              </a:endParaRPr>
            </a:p>
          </p:txBody>
        </p:sp>
        <p:sp>
          <p:nvSpPr>
            <p:cNvPr id="57" name="Rectangle: Rounded Corners 56">
              <a:extLst>
                <a:ext uri="{FF2B5EF4-FFF2-40B4-BE49-F238E27FC236}">
                  <a16:creationId xmlns:a16="http://schemas.microsoft.com/office/drawing/2014/main" id="{23B3893D-FED5-044E-95BE-BF0ABFDB2136}"/>
                </a:ext>
              </a:extLst>
            </p:cNvPr>
            <p:cNvSpPr>
              <a:spLocks/>
            </p:cNvSpPr>
            <p:nvPr/>
          </p:nvSpPr>
          <p:spPr>
            <a:xfrm>
              <a:off x="1380401" y="2510847"/>
              <a:ext cx="1856914" cy="845272"/>
            </a:xfrm>
            <a:prstGeom prst="round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algn="ctr"/>
              <a:r>
                <a:rPr lang="en-US" b="1" dirty="0">
                  <a:solidFill>
                    <a:schemeClr val="bg2"/>
                  </a:solidFill>
                </a:rPr>
                <a:t>Lorem Ipsum</a:t>
              </a:r>
            </a:p>
          </p:txBody>
        </p:sp>
        <p:cxnSp>
          <p:nvCxnSpPr>
            <p:cNvPr id="58" name="Straight Connector 57">
              <a:extLst>
                <a:ext uri="{FF2B5EF4-FFF2-40B4-BE49-F238E27FC236}">
                  <a16:creationId xmlns:a16="http://schemas.microsoft.com/office/drawing/2014/main" id="{2DEFA315-30C6-27DE-C342-AFA0CE67FAD0}"/>
                </a:ext>
              </a:extLst>
            </p:cNvPr>
            <p:cNvCxnSpPr>
              <a:cxnSpLocks/>
            </p:cNvCxnSpPr>
            <p:nvPr/>
          </p:nvCxnSpPr>
          <p:spPr>
            <a:xfrm>
              <a:off x="2308858" y="2038689"/>
              <a:ext cx="0" cy="323511"/>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910A150B-12B4-56DA-B6C7-648C27E0E832}"/>
                </a:ext>
              </a:extLst>
            </p:cNvPr>
            <p:cNvSpPr txBox="1"/>
            <p:nvPr/>
          </p:nvSpPr>
          <p:spPr>
            <a:xfrm>
              <a:off x="1127758" y="3429000"/>
              <a:ext cx="2362200" cy="249299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a:p>
              <a:pPr marL="0" marR="0" lvl="0" indent="0" defTabSz="91440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Calibri" panose="020F050202020403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a:t>
              </a:r>
            </a:p>
            <a:p>
              <a:pPr marL="0" marR="0" lvl="0" indent="0" defTabSz="91440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Calibri" panose="020F0502020204030204" pitchFamily="34" charset="0"/>
              </a:endParaRPr>
            </a:p>
            <a:p>
              <a:pPr>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grpSp>
    </p:spTree>
    <p:custDataLst>
      <p:tags r:id="rId1"/>
    </p:custDataLst>
    <p:extLst>
      <p:ext uri="{BB962C8B-B14F-4D97-AF65-F5344CB8AC3E}">
        <p14:creationId xmlns:p14="http://schemas.microsoft.com/office/powerpoint/2010/main" val="1430984418"/>
      </p:ext>
    </p:extLst>
  </p:cSld>
  <p:clrMapOvr>
    <a:masterClrMapping/>
  </p:clrMapOvr>
</p:sld>
</file>

<file path=ppt/slides/slide66.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68" name="Rectangle 67">
            <a:extLst>
              <a:ext uri="{FF2B5EF4-FFF2-40B4-BE49-F238E27FC236}">
                <a16:creationId xmlns:a16="http://schemas.microsoft.com/office/drawing/2014/main" id="{D6F2B444-8CAF-99B1-0DBE-36CDBC2D8423}"/>
              </a:ext>
            </a:extLst>
          </p:cNvPr>
          <p:cNvSpPr>
            <a:spLocks/>
          </p:cNvSpPr>
          <p:nvPr/>
        </p:nvSpPr>
        <p:spPr>
          <a:xfrm>
            <a:off x="1276311" y="1925788"/>
            <a:ext cx="1343416" cy="1343416"/>
          </a:xfrm>
          <a:prstGeom prst="rect">
            <a:avLst/>
          </a:prstGeom>
          <a:solidFill>
            <a:schemeClr val="accent1">
              <a:lumMod val="60000"/>
              <a:lumOff val="40000"/>
            </a:schemeClr>
          </a:solidFill>
          <a:ln>
            <a:noFill/>
          </a:ln>
        </p:spPr>
        <p:txBody>
          <a:bodyPr spcFirstLastPara="1" wrap="square" lIns="91425" tIns="91425" rIns="91425" bIns="91425" anchor="ctr" anchorCtr="0">
            <a:noAutofit/>
          </a:bodyPr>
          <a:lstStyle/>
          <a:p>
            <a:endParaRPr lang="en-US" dirty="0">
              <a:solidFill>
                <a:schemeClr val="tx1"/>
              </a:solidFill>
              <a:latin typeface="+mj-lt"/>
            </a:endParaRPr>
          </a:p>
        </p:txBody>
      </p:sp>
      <p:sp>
        <p:nvSpPr>
          <p:cNvPr id="56" name="TextBox 55">
            <a:extLst>
              <a:ext uri="{FF2B5EF4-FFF2-40B4-BE49-F238E27FC236}">
                <a16:creationId xmlns:a16="http://schemas.microsoft.com/office/drawing/2014/main" id="{9156251C-7CF1-436C-EFC1-68667C9CFB92}"/>
              </a:ext>
            </a:extLst>
          </p:cNvPr>
          <p:cNvSpPr txBox="1">
            <a:spLocks/>
          </p:cNvSpPr>
          <p:nvPr/>
        </p:nvSpPr>
        <p:spPr>
          <a:xfrm>
            <a:off x="654671" y="4411023"/>
            <a:ext cx="2586696" cy="1719354"/>
          </a:xfrm>
          <a:prstGeom prst="rect">
            <a:avLst/>
          </a:prstGeom>
          <a:noFill/>
          <a:ln>
            <a:noFill/>
          </a:ln>
        </p:spPr>
        <p:txBody>
          <a:bodyPr vert="horz" wrap="square" rtlCol="0">
            <a:noAutofit/>
          </a:bodyPr>
          <a:lstStyle/>
          <a:p>
            <a:pPr algn="ct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a:t>
            </a:r>
            <a:r>
              <a:rPr kumimoji="0" lang="en-US" sz="1400" b="0" i="0" u="none" strike="noStrike" kern="1200" cap="none" spc="0" normalizeH="0" baseline="0" noProof="0" dirty="0">
                <a:ln>
                  <a:noFill/>
                </a:ln>
                <a:solidFill>
                  <a:schemeClr val="bg2"/>
                </a:solidFill>
                <a:effectLst/>
                <a:uLnTx/>
                <a:uFillTx/>
                <a:latin typeface="+mj-lt"/>
                <a:ea typeface="+mn-ea"/>
                <a:cs typeface="+mn-cs"/>
              </a:rPr>
              <a:t>.</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57" name="TextBox 56">
            <a:extLst>
              <a:ext uri="{FF2B5EF4-FFF2-40B4-BE49-F238E27FC236}">
                <a16:creationId xmlns:a16="http://schemas.microsoft.com/office/drawing/2014/main" id="{7742CBEE-8DE8-21D4-2607-C241AD29A1C0}"/>
              </a:ext>
            </a:extLst>
          </p:cNvPr>
          <p:cNvSpPr txBox="1">
            <a:spLocks/>
          </p:cNvSpPr>
          <p:nvPr/>
        </p:nvSpPr>
        <p:spPr>
          <a:xfrm>
            <a:off x="654671" y="3956401"/>
            <a:ext cx="2586696" cy="454615"/>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pPr algn="ctr"/>
            <a:r>
              <a:rPr lang="en-US" dirty="0">
                <a:sym typeface="Encode Sans Semi Condensed"/>
              </a:rPr>
              <a:t>Lorem Ipsum</a:t>
            </a:r>
          </a:p>
        </p:txBody>
      </p:sp>
      <p:sp>
        <p:nvSpPr>
          <p:cNvPr id="62" name="Star: 5 Points 61">
            <a:extLst>
              <a:ext uri="{FF2B5EF4-FFF2-40B4-BE49-F238E27FC236}">
                <a16:creationId xmlns:a16="http://schemas.microsoft.com/office/drawing/2014/main" id="{DDD3DEC1-BC51-1B1E-B532-35CCC9525719}"/>
              </a:ext>
            </a:extLst>
          </p:cNvPr>
          <p:cNvSpPr>
            <a:spLocks/>
          </p:cNvSpPr>
          <p:nvPr/>
        </p:nvSpPr>
        <p:spPr>
          <a:xfrm>
            <a:off x="1140372" y="3562420"/>
            <a:ext cx="279978" cy="266360"/>
          </a:xfrm>
          <a:prstGeom prst="star5">
            <a:avLst/>
          </a:prstGeom>
          <a:solidFill>
            <a:schemeClr val="accent1"/>
          </a:solidFill>
          <a:ln>
            <a:noFill/>
          </a:ln>
        </p:spPr>
        <p:txBody>
          <a:bodyPr spcFirstLastPara="1" wrap="square" lIns="91425" tIns="91425" rIns="91425" bIns="91425" anchor="ctr" anchorCtr="0">
            <a:noAutofit/>
          </a:bodyPr>
          <a:lstStyle/>
          <a:p>
            <a:endParaRPr lang="en-US" dirty="0">
              <a:solidFill>
                <a:schemeClr val="tx1"/>
              </a:solidFill>
              <a:latin typeface="+mj-lt"/>
            </a:endParaRPr>
          </a:p>
        </p:txBody>
      </p:sp>
      <p:sp>
        <p:nvSpPr>
          <p:cNvPr id="63" name="Star: 5 Points 62">
            <a:extLst>
              <a:ext uri="{FF2B5EF4-FFF2-40B4-BE49-F238E27FC236}">
                <a16:creationId xmlns:a16="http://schemas.microsoft.com/office/drawing/2014/main" id="{414C40D2-2B8E-DF88-1F34-785E34222204}"/>
              </a:ext>
            </a:extLst>
          </p:cNvPr>
          <p:cNvSpPr>
            <a:spLocks/>
          </p:cNvSpPr>
          <p:nvPr/>
        </p:nvSpPr>
        <p:spPr>
          <a:xfrm>
            <a:off x="1474201" y="3562420"/>
            <a:ext cx="279978" cy="266360"/>
          </a:xfrm>
          <a:prstGeom prst="star5">
            <a:avLst/>
          </a:prstGeom>
          <a:solidFill>
            <a:schemeClr val="accent1"/>
          </a:solidFill>
          <a:ln>
            <a:noFill/>
          </a:ln>
        </p:spPr>
        <p:txBody>
          <a:bodyPr spcFirstLastPara="1" wrap="square" lIns="91425" tIns="91425" rIns="91425" bIns="91425" anchor="ctr" anchorCtr="0">
            <a:noAutofit/>
          </a:bodyPr>
          <a:lstStyle/>
          <a:p>
            <a:endParaRPr lang="en-US" dirty="0">
              <a:solidFill>
                <a:schemeClr val="tx1"/>
              </a:solidFill>
              <a:latin typeface="+mj-lt"/>
            </a:endParaRPr>
          </a:p>
        </p:txBody>
      </p:sp>
      <p:sp>
        <p:nvSpPr>
          <p:cNvPr id="64" name="Star: 5 Points 63">
            <a:extLst>
              <a:ext uri="{FF2B5EF4-FFF2-40B4-BE49-F238E27FC236}">
                <a16:creationId xmlns:a16="http://schemas.microsoft.com/office/drawing/2014/main" id="{295248E9-197A-CDBC-95B1-475F6E5640FF}"/>
              </a:ext>
            </a:extLst>
          </p:cNvPr>
          <p:cNvSpPr>
            <a:spLocks/>
          </p:cNvSpPr>
          <p:nvPr/>
        </p:nvSpPr>
        <p:spPr>
          <a:xfrm>
            <a:off x="1808030" y="3562420"/>
            <a:ext cx="279978" cy="266360"/>
          </a:xfrm>
          <a:prstGeom prst="star5">
            <a:avLst/>
          </a:prstGeom>
          <a:solidFill>
            <a:schemeClr val="accent1"/>
          </a:solidFill>
          <a:ln>
            <a:noFill/>
          </a:ln>
        </p:spPr>
        <p:txBody>
          <a:bodyPr spcFirstLastPara="1" wrap="square" lIns="91425" tIns="91425" rIns="91425" bIns="91425" anchor="ctr" anchorCtr="0">
            <a:noAutofit/>
          </a:bodyPr>
          <a:lstStyle/>
          <a:p>
            <a:endParaRPr lang="en-US" dirty="0">
              <a:solidFill>
                <a:schemeClr val="tx1"/>
              </a:solidFill>
              <a:latin typeface="+mj-lt"/>
            </a:endParaRPr>
          </a:p>
        </p:txBody>
      </p:sp>
      <p:sp>
        <p:nvSpPr>
          <p:cNvPr id="65" name="Star: 5 Points 64">
            <a:extLst>
              <a:ext uri="{FF2B5EF4-FFF2-40B4-BE49-F238E27FC236}">
                <a16:creationId xmlns:a16="http://schemas.microsoft.com/office/drawing/2014/main" id="{A1DE3012-9A7A-DBB9-0370-6A09BD626096}"/>
              </a:ext>
            </a:extLst>
          </p:cNvPr>
          <p:cNvSpPr>
            <a:spLocks/>
          </p:cNvSpPr>
          <p:nvPr/>
        </p:nvSpPr>
        <p:spPr>
          <a:xfrm>
            <a:off x="2141859" y="3562420"/>
            <a:ext cx="279978" cy="266360"/>
          </a:xfrm>
          <a:prstGeom prst="star5">
            <a:avLst/>
          </a:prstGeom>
          <a:solidFill>
            <a:schemeClr val="bg1">
              <a:lumMod val="75000"/>
            </a:schemeClr>
          </a:solidFill>
          <a:ln>
            <a:noFill/>
          </a:ln>
        </p:spPr>
        <p:txBody>
          <a:bodyPr spcFirstLastPara="1" wrap="square" lIns="91425" tIns="91425" rIns="91425" bIns="91425" anchor="ctr" anchorCtr="0">
            <a:noAutofit/>
          </a:bodyPr>
          <a:lstStyle/>
          <a:p>
            <a:endParaRPr lang="en-US" dirty="0">
              <a:solidFill>
                <a:schemeClr val="tx1"/>
              </a:solidFill>
              <a:latin typeface="+mj-lt"/>
            </a:endParaRPr>
          </a:p>
        </p:txBody>
      </p:sp>
      <p:sp>
        <p:nvSpPr>
          <p:cNvPr id="66" name="Star: 5 Points 65">
            <a:extLst>
              <a:ext uri="{FF2B5EF4-FFF2-40B4-BE49-F238E27FC236}">
                <a16:creationId xmlns:a16="http://schemas.microsoft.com/office/drawing/2014/main" id="{4B290E99-EED1-51D8-10F6-8305D1AAD415}"/>
              </a:ext>
            </a:extLst>
          </p:cNvPr>
          <p:cNvSpPr>
            <a:spLocks/>
          </p:cNvSpPr>
          <p:nvPr/>
        </p:nvSpPr>
        <p:spPr>
          <a:xfrm>
            <a:off x="2475688" y="3562420"/>
            <a:ext cx="279978" cy="266360"/>
          </a:xfrm>
          <a:prstGeom prst="star5">
            <a:avLst/>
          </a:prstGeom>
          <a:solidFill>
            <a:schemeClr val="bg1">
              <a:lumMod val="75000"/>
            </a:schemeClr>
          </a:solidFill>
          <a:ln>
            <a:noFill/>
          </a:ln>
        </p:spPr>
        <p:txBody>
          <a:bodyPr spcFirstLastPara="1" wrap="square" lIns="91425" tIns="91425" rIns="91425" bIns="91425" anchor="ctr" anchorCtr="0">
            <a:noAutofit/>
          </a:bodyPr>
          <a:lstStyle/>
          <a:p>
            <a:endParaRPr lang="en-US" dirty="0">
              <a:solidFill>
                <a:schemeClr val="tx1"/>
              </a:solidFill>
              <a:latin typeface="+mj-lt"/>
            </a:endParaRPr>
          </a:p>
        </p:txBody>
      </p:sp>
      <p:pic>
        <p:nvPicPr>
          <p:cNvPr id="69" name="Picture 68" descr="Shape&#10;&#10;Description automatically generated">
            <a:extLst>
              <a:ext uri="{FF2B5EF4-FFF2-40B4-BE49-F238E27FC236}">
                <a16:creationId xmlns:a16="http://schemas.microsoft.com/office/drawing/2014/main" id="{D2DD067F-7A8D-4D61-C9FF-1D610D84D1C7}"/>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471632" y="2121109"/>
            <a:ext cx="952774" cy="952774"/>
          </a:xfrm>
          <a:prstGeom prst="rect">
            <a:avLst/>
          </a:prstGeom>
          <a:blipFill>
            <a:blip r:embed="rId5">
              <a:extLst>
                <a:ext uri="{28A0092B-C50C-407E-A947-70E740481C1C}">
                  <a14:useLocalDpi xmlns:a14="http://schemas.microsoft.com/office/drawing/2010/main" val="0"/>
                </a:ext>
              </a:extLst>
            </a:blip>
            <a:srcRect/>
            <a:stretch>
              <a:fillRect l="-10000" r="-10000"/>
            </a:stretch>
          </a:blipFill>
          <a:ln>
            <a:noFill/>
          </a:ln>
        </p:spPr>
      </p:pic>
      <p:sp>
        <p:nvSpPr>
          <p:cNvPr id="75" name="Rectangle 74">
            <a:extLst>
              <a:ext uri="{FF2B5EF4-FFF2-40B4-BE49-F238E27FC236}">
                <a16:creationId xmlns:a16="http://schemas.microsoft.com/office/drawing/2014/main" id="{5D63F0B8-938A-E820-3DFE-42085D8DF401}"/>
              </a:ext>
            </a:extLst>
          </p:cNvPr>
          <p:cNvSpPr>
            <a:spLocks/>
          </p:cNvSpPr>
          <p:nvPr/>
        </p:nvSpPr>
        <p:spPr>
          <a:xfrm>
            <a:off x="4075818" y="1925788"/>
            <a:ext cx="1343416" cy="1343416"/>
          </a:xfrm>
          <a:prstGeom prst="rect">
            <a:avLst/>
          </a:prstGeom>
          <a:solidFill>
            <a:schemeClr val="accent1">
              <a:lumMod val="60000"/>
              <a:lumOff val="40000"/>
            </a:schemeClr>
          </a:solidFill>
          <a:ln>
            <a:noFill/>
          </a:ln>
        </p:spPr>
        <p:txBody>
          <a:bodyPr spcFirstLastPara="1" wrap="square" lIns="91425" tIns="91425" rIns="91425" bIns="91425" anchor="ctr" anchorCtr="0">
            <a:noAutofit/>
          </a:bodyPr>
          <a:lstStyle/>
          <a:p>
            <a:endParaRPr lang="en-US" dirty="0">
              <a:solidFill>
                <a:schemeClr val="tx1"/>
              </a:solidFill>
              <a:latin typeface="+mj-lt"/>
            </a:endParaRPr>
          </a:p>
        </p:txBody>
      </p:sp>
      <p:sp>
        <p:nvSpPr>
          <p:cNvPr id="76" name="TextBox 75">
            <a:extLst>
              <a:ext uri="{FF2B5EF4-FFF2-40B4-BE49-F238E27FC236}">
                <a16:creationId xmlns:a16="http://schemas.microsoft.com/office/drawing/2014/main" id="{FBAF2D7D-7F3D-FB57-96D7-FB9CD293BEE1}"/>
              </a:ext>
            </a:extLst>
          </p:cNvPr>
          <p:cNvSpPr txBox="1">
            <a:spLocks/>
          </p:cNvSpPr>
          <p:nvPr/>
        </p:nvSpPr>
        <p:spPr>
          <a:xfrm>
            <a:off x="3454178" y="4411023"/>
            <a:ext cx="2586696" cy="1719354"/>
          </a:xfrm>
          <a:prstGeom prst="rect">
            <a:avLst/>
          </a:prstGeom>
          <a:noFill/>
          <a:ln>
            <a:noFill/>
          </a:ln>
        </p:spPr>
        <p:txBody>
          <a:bodyPr vert="horz" wrap="square" rtlCol="0">
            <a:noAutofit/>
          </a:bodyPr>
          <a:lstStyle/>
          <a:p>
            <a:pPr algn="ct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a:t>
            </a:r>
            <a:r>
              <a:rPr kumimoji="0" lang="en-US" sz="1400" b="0" i="0" u="none" strike="noStrike" kern="1200" cap="none" spc="0" normalizeH="0" baseline="0" noProof="0" dirty="0">
                <a:ln>
                  <a:noFill/>
                </a:ln>
                <a:solidFill>
                  <a:schemeClr val="bg2"/>
                </a:solidFill>
                <a:effectLst/>
                <a:uLnTx/>
                <a:uFillTx/>
                <a:latin typeface="+mj-lt"/>
                <a:ea typeface="+mn-ea"/>
                <a:cs typeface="+mn-cs"/>
              </a:rPr>
              <a:t>.</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77" name="TextBox 76">
            <a:extLst>
              <a:ext uri="{FF2B5EF4-FFF2-40B4-BE49-F238E27FC236}">
                <a16:creationId xmlns:a16="http://schemas.microsoft.com/office/drawing/2014/main" id="{A0B0CCF7-B920-8CE3-3C4A-D9F1937C92A5}"/>
              </a:ext>
            </a:extLst>
          </p:cNvPr>
          <p:cNvSpPr txBox="1">
            <a:spLocks/>
          </p:cNvSpPr>
          <p:nvPr/>
        </p:nvSpPr>
        <p:spPr>
          <a:xfrm>
            <a:off x="3454178" y="3956401"/>
            <a:ext cx="2586696" cy="454615"/>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pPr algn="ctr"/>
            <a:r>
              <a:rPr lang="en-US" dirty="0">
                <a:sym typeface="Encode Sans Semi Condensed"/>
              </a:rPr>
              <a:t>Lorem Ipsum</a:t>
            </a:r>
          </a:p>
        </p:txBody>
      </p:sp>
      <p:sp>
        <p:nvSpPr>
          <p:cNvPr id="78" name="Star: 5 Points 77">
            <a:extLst>
              <a:ext uri="{FF2B5EF4-FFF2-40B4-BE49-F238E27FC236}">
                <a16:creationId xmlns:a16="http://schemas.microsoft.com/office/drawing/2014/main" id="{1E559C9E-9324-8A88-CB72-4B60B926A053}"/>
              </a:ext>
            </a:extLst>
          </p:cNvPr>
          <p:cNvSpPr>
            <a:spLocks/>
          </p:cNvSpPr>
          <p:nvPr/>
        </p:nvSpPr>
        <p:spPr>
          <a:xfrm>
            <a:off x="3939879" y="3562420"/>
            <a:ext cx="279978" cy="266360"/>
          </a:xfrm>
          <a:prstGeom prst="star5">
            <a:avLst/>
          </a:prstGeom>
          <a:solidFill>
            <a:schemeClr val="accent1"/>
          </a:solidFill>
          <a:ln>
            <a:noFill/>
          </a:ln>
        </p:spPr>
        <p:txBody>
          <a:bodyPr spcFirstLastPara="1" wrap="square" lIns="91425" tIns="91425" rIns="91425" bIns="91425" anchor="ctr" anchorCtr="0">
            <a:noAutofit/>
          </a:bodyPr>
          <a:lstStyle/>
          <a:p>
            <a:endParaRPr lang="en-US" dirty="0">
              <a:solidFill>
                <a:schemeClr val="tx1"/>
              </a:solidFill>
              <a:latin typeface="+mj-lt"/>
            </a:endParaRPr>
          </a:p>
        </p:txBody>
      </p:sp>
      <p:sp>
        <p:nvSpPr>
          <p:cNvPr id="79" name="Star: 5 Points 78">
            <a:extLst>
              <a:ext uri="{FF2B5EF4-FFF2-40B4-BE49-F238E27FC236}">
                <a16:creationId xmlns:a16="http://schemas.microsoft.com/office/drawing/2014/main" id="{80ED640A-F378-221E-D953-FD732EE2DE8D}"/>
              </a:ext>
            </a:extLst>
          </p:cNvPr>
          <p:cNvSpPr>
            <a:spLocks/>
          </p:cNvSpPr>
          <p:nvPr/>
        </p:nvSpPr>
        <p:spPr>
          <a:xfrm>
            <a:off x="4273708" y="3562420"/>
            <a:ext cx="279978" cy="266360"/>
          </a:xfrm>
          <a:prstGeom prst="star5">
            <a:avLst/>
          </a:prstGeom>
          <a:solidFill>
            <a:schemeClr val="accent1"/>
          </a:solidFill>
          <a:ln>
            <a:noFill/>
          </a:ln>
        </p:spPr>
        <p:txBody>
          <a:bodyPr spcFirstLastPara="1" wrap="square" lIns="91425" tIns="91425" rIns="91425" bIns="91425" anchor="ctr" anchorCtr="0">
            <a:noAutofit/>
          </a:bodyPr>
          <a:lstStyle/>
          <a:p>
            <a:endParaRPr lang="en-US" dirty="0">
              <a:solidFill>
                <a:schemeClr val="tx1"/>
              </a:solidFill>
              <a:latin typeface="+mj-lt"/>
            </a:endParaRPr>
          </a:p>
        </p:txBody>
      </p:sp>
      <p:sp>
        <p:nvSpPr>
          <p:cNvPr id="80" name="Star: 5 Points 79">
            <a:extLst>
              <a:ext uri="{FF2B5EF4-FFF2-40B4-BE49-F238E27FC236}">
                <a16:creationId xmlns:a16="http://schemas.microsoft.com/office/drawing/2014/main" id="{A74AA930-A073-7FAA-8002-3B3DEC077D7C}"/>
              </a:ext>
            </a:extLst>
          </p:cNvPr>
          <p:cNvSpPr>
            <a:spLocks/>
          </p:cNvSpPr>
          <p:nvPr/>
        </p:nvSpPr>
        <p:spPr>
          <a:xfrm>
            <a:off x="4607537" y="3562420"/>
            <a:ext cx="279978" cy="266360"/>
          </a:xfrm>
          <a:prstGeom prst="star5">
            <a:avLst/>
          </a:prstGeom>
          <a:solidFill>
            <a:schemeClr val="bg1">
              <a:lumMod val="75000"/>
            </a:schemeClr>
          </a:solidFill>
          <a:ln>
            <a:noFill/>
          </a:ln>
        </p:spPr>
        <p:txBody>
          <a:bodyPr spcFirstLastPara="1" wrap="square" lIns="91425" tIns="91425" rIns="91425" bIns="91425" anchor="ctr" anchorCtr="0">
            <a:noAutofit/>
          </a:bodyPr>
          <a:lstStyle/>
          <a:p>
            <a:endParaRPr lang="en-US" dirty="0">
              <a:solidFill>
                <a:schemeClr val="tx1"/>
              </a:solidFill>
              <a:latin typeface="+mj-lt"/>
            </a:endParaRPr>
          </a:p>
        </p:txBody>
      </p:sp>
      <p:sp>
        <p:nvSpPr>
          <p:cNvPr id="81" name="Star: 5 Points 80">
            <a:extLst>
              <a:ext uri="{FF2B5EF4-FFF2-40B4-BE49-F238E27FC236}">
                <a16:creationId xmlns:a16="http://schemas.microsoft.com/office/drawing/2014/main" id="{71071E40-911E-A451-94C0-E54AA7419DDD}"/>
              </a:ext>
            </a:extLst>
          </p:cNvPr>
          <p:cNvSpPr>
            <a:spLocks/>
          </p:cNvSpPr>
          <p:nvPr/>
        </p:nvSpPr>
        <p:spPr>
          <a:xfrm>
            <a:off x="4941366" y="3562420"/>
            <a:ext cx="279978" cy="266360"/>
          </a:xfrm>
          <a:prstGeom prst="star5">
            <a:avLst/>
          </a:prstGeom>
          <a:solidFill>
            <a:schemeClr val="bg1">
              <a:lumMod val="75000"/>
            </a:schemeClr>
          </a:solidFill>
          <a:ln>
            <a:noFill/>
          </a:ln>
        </p:spPr>
        <p:txBody>
          <a:bodyPr spcFirstLastPara="1" wrap="square" lIns="91425" tIns="91425" rIns="91425" bIns="91425" anchor="ctr" anchorCtr="0">
            <a:noAutofit/>
          </a:bodyPr>
          <a:lstStyle/>
          <a:p>
            <a:endParaRPr lang="en-US" dirty="0">
              <a:solidFill>
                <a:schemeClr val="tx1"/>
              </a:solidFill>
              <a:latin typeface="+mj-lt"/>
            </a:endParaRPr>
          </a:p>
        </p:txBody>
      </p:sp>
      <p:sp>
        <p:nvSpPr>
          <p:cNvPr id="82" name="Star: 5 Points 81">
            <a:extLst>
              <a:ext uri="{FF2B5EF4-FFF2-40B4-BE49-F238E27FC236}">
                <a16:creationId xmlns:a16="http://schemas.microsoft.com/office/drawing/2014/main" id="{9854243F-CE21-E978-1A56-53E18D237283}"/>
              </a:ext>
            </a:extLst>
          </p:cNvPr>
          <p:cNvSpPr>
            <a:spLocks/>
          </p:cNvSpPr>
          <p:nvPr/>
        </p:nvSpPr>
        <p:spPr>
          <a:xfrm>
            <a:off x="5275195" y="3562420"/>
            <a:ext cx="279978" cy="266360"/>
          </a:xfrm>
          <a:prstGeom prst="star5">
            <a:avLst/>
          </a:prstGeom>
          <a:solidFill>
            <a:schemeClr val="bg1">
              <a:lumMod val="75000"/>
            </a:schemeClr>
          </a:solidFill>
          <a:ln>
            <a:noFill/>
          </a:ln>
        </p:spPr>
        <p:txBody>
          <a:bodyPr spcFirstLastPara="1" wrap="square" lIns="91425" tIns="91425" rIns="91425" bIns="91425" anchor="ctr" anchorCtr="0">
            <a:noAutofit/>
          </a:bodyPr>
          <a:lstStyle/>
          <a:p>
            <a:endParaRPr lang="en-US" dirty="0">
              <a:solidFill>
                <a:schemeClr val="tx1"/>
              </a:solidFill>
              <a:latin typeface="+mj-lt"/>
            </a:endParaRPr>
          </a:p>
        </p:txBody>
      </p:sp>
      <p:pic>
        <p:nvPicPr>
          <p:cNvPr id="83" name="Picture 82" descr="Shape&#10;&#10;Description automatically generated">
            <a:extLst>
              <a:ext uri="{FF2B5EF4-FFF2-40B4-BE49-F238E27FC236}">
                <a16:creationId xmlns:a16="http://schemas.microsoft.com/office/drawing/2014/main" id="{53A9B125-B80F-714B-B5D1-7DA9B3EB0B27}"/>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271139" y="2121109"/>
            <a:ext cx="952774" cy="952774"/>
          </a:xfrm>
          <a:prstGeom prst="rect">
            <a:avLst/>
          </a:prstGeom>
          <a:blipFill>
            <a:blip r:embed="rId5">
              <a:extLst>
                <a:ext uri="{28A0092B-C50C-407E-A947-70E740481C1C}">
                  <a14:useLocalDpi xmlns:a14="http://schemas.microsoft.com/office/drawing/2010/main" val="0"/>
                </a:ext>
              </a:extLst>
            </a:blip>
            <a:srcRect/>
            <a:stretch>
              <a:fillRect l="-10000" r="-10000"/>
            </a:stretch>
          </a:blipFill>
          <a:ln>
            <a:noFill/>
          </a:ln>
        </p:spPr>
      </p:pic>
      <p:sp>
        <p:nvSpPr>
          <p:cNvPr id="85" name="Rectangle 84">
            <a:extLst>
              <a:ext uri="{FF2B5EF4-FFF2-40B4-BE49-F238E27FC236}">
                <a16:creationId xmlns:a16="http://schemas.microsoft.com/office/drawing/2014/main" id="{625B0447-E1CA-8C69-4234-5EEF8D46BA4A}"/>
              </a:ext>
            </a:extLst>
          </p:cNvPr>
          <p:cNvSpPr>
            <a:spLocks/>
          </p:cNvSpPr>
          <p:nvPr/>
        </p:nvSpPr>
        <p:spPr>
          <a:xfrm>
            <a:off x="6875325" y="1925788"/>
            <a:ext cx="1343416" cy="1343416"/>
          </a:xfrm>
          <a:prstGeom prst="rect">
            <a:avLst/>
          </a:prstGeom>
          <a:solidFill>
            <a:schemeClr val="accent1">
              <a:lumMod val="60000"/>
              <a:lumOff val="40000"/>
            </a:schemeClr>
          </a:solidFill>
          <a:ln>
            <a:noFill/>
          </a:ln>
        </p:spPr>
        <p:txBody>
          <a:bodyPr spcFirstLastPara="1" wrap="square" lIns="91425" tIns="91425" rIns="91425" bIns="91425" anchor="ctr" anchorCtr="0">
            <a:noAutofit/>
          </a:bodyPr>
          <a:lstStyle/>
          <a:p>
            <a:endParaRPr lang="en-US" dirty="0">
              <a:solidFill>
                <a:schemeClr val="tx1"/>
              </a:solidFill>
              <a:latin typeface="+mj-lt"/>
            </a:endParaRPr>
          </a:p>
        </p:txBody>
      </p:sp>
      <p:sp>
        <p:nvSpPr>
          <p:cNvPr id="86" name="TextBox 85">
            <a:extLst>
              <a:ext uri="{FF2B5EF4-FFF2-40B4-BE49-F238E27FC236}">
                <a16:creationId xmlns:a16="http://schemas.microsoft.com/office/drawing/2014/main" id="{AE79673C-D96A-B24A-2368-7574733FCF08}"/>
              </a:ext>
            </a:extLst>
          </p:cNvPr>
          <p:cNvSpPr txBox="1">
            <a:spLocks/>
          </p:cNvSpPr>
          <p:nvPr/>
        </p:nvSpPr>
        <p:spPr>
          <a:xfrm>
            <a:off x="6253685" y="4411023"/>
            <a:ext cx="2586696" cy="1719354"/>
          </a:xfrm>
          <a:prstGeom prst="rect">
            <a:avLst/>
          </a:prstGeom>
          <a:noFill/>
          <a:ln>
            <a:noFill/>
          </a:ln>
        </p:spPr>
        <p:txBody>
          <a:bodyPr vert="horz" wrap="square" rtlCol="0">
            <a:noAutofit/>
          </a:bodyPr>
          <a:lstStyle/>
          <a:p>
            <a:pPr algn="ct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a:t>
            </a:r>
            <a:r>
              <a:rPr kumimoji="0" lang="en-US" sz="1400" b="0" i="0" u="none" strike="noStrike" kern="1200" cap="none" spc="0" normalizeH="0" baseline="0" noProof="0" dirty="0">
                <a:ln>
                  <a:noFill/>
                </a:ln>
                <a:solidFill>
                  <a:schemeClr val="bg2"/>
                </a:solidFill>
                <a:effectLst/>
                <a:uLnTx/>
                <a:uFillTx/>
                <a:latin typeface="+mj-lt"/>
                <a:ea typeface="+mn-ea"/>
                <a:cs typeface="+mn-cs"/>
              </a:rPr>
              <a:t>.</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87" name="TextBox 86">
            <a:extLst>
              <a:ext uri="{FF2B5EF4-FFF2-40B4-BE49-F238E27FC236}">
                <a16:creationId xmlns:a16="http://schemas.microsoft.com/office/drawing/2014/main" id="{9EF98EC8-932D-F2B7-1F76-96A3634E24E8}"/>
              </a:ext>
            </a:extLst>
          </p:cNvPr>
          <p:cNvSpPr txBox="1">
            <a:spLocks/>
          </p:cNvSpPr>
          <p:nvPr/>
        </p:nvSpPr>
        <p:spPr>
          <a:xfrm>
            <a:off x="6253685" y="3956401"/>
            <a:ext cx="2586696" cy="454615"/>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pPr algn="ctr"/>
            <a:r>
              <a:rPr lang="en-US" dirty="0">
                <a:sym typeface="Encode Sans Semi Condensed"/>
              </a:rPr>
              <a:t>Lorem Ipsum</a:t>
            </a:r>
          </a:p>
        </p:txBody>
      </p:sp>
      <p:sp>
        <p:nvSpPr>
          <p:cNvPr id="88" name="Star: 5 Points 87">
            <a:extLst>
              <a:ext uri="{FF2B5EF4-FFF2-40B4-BE49-F238E27FC236}">
                <a16:creationId xmlns:a16="http://schemas.microsoft.com/office/drawing/2014/main" id="{4FDED239-41B3-86B9-3A1E-39A0CC721822}"/>
              </a:ext>
            </a:extLst>
          </p:cNvPr>
          <p:cNvSpPr>
            <a:spLocks/>
          </p:cNvSpPr>
          <p:nvPr/>
        </p:nvSpPr>
        <p:spPr>
          <a:xfrm>
            <a:off x="6739386" y="3562420"/>
            <a:ext cx="279978" cy="266360"/>
          </a:xfrm>
          <a:prstGeom prst="star5">
            <a:avLst/>
          </a:prstGeom>
          <a:solidFill>
            <a:schemeClr val="accent1"/>
          </a:solidFill>
          <a:ln>
            <a:noFill/>
          </a:ln>
        </p:spPr>
        <p:txBody>
          <a:bodyPr spcFirstLastPara="1" wrap="square" lIns="91425" tIns="91425" rIns="91425" bIns="91425" anchor="ctr" anchorCtr="0">
            <a:noAutofit/>
          </a:bodyPr>
          <a:lstStyle/>
          <a:p>
            <a:endParaRPr lang="en-US" dirty="0">
              <a:solidFill>
                <a:schemeClr val="tx1"/>
              </a:solidFill>
              <a:latin typeface="+mj-lt"/>
            </a:endParaRPr>
          </a:p>
        </p:txBody>
      </p:sp>
      <p:sp>
        <p:nvSpPr>
          <p:cNvPr id="89" name="Star: 5 Points 88">
            <a:extLst>
              <a:ext uri="{FF2B5EF4-FFF2-40B4-BE49-F238E27FC236}">
                <a16:creationId xmlns:a16="http://schemas.microsoft.com/office/drawing/2014/main" id="{010B978D-8E79-FFC7-A684-B0749D471C3C}"/>
              </a:ext>
            </a:extLst>
          </p:cNvPr>
          <p:cNvSpPr>
            <a:spLocks/>
          </p:cNvSpPr>
          <p:nvPr/>
        </p:nvSpPr>
        <p:spPr>
          <a:xfrm>
            <a:off x="7073215" y="3562420"/>
            <a:ext cx="279978" cy="266360"/>
          </a:xfrm>
          <a:prstGeom prst="star5">
            <a:avLst/>
          </a:prstGeom>
          <a:solidFill>
            <a:schemeClr val="accent1"/>
          </a:solidFill>
          <a:ln>
            <a:noFill/>
          </a:ln>
        </p:spPr>
        <p:txBody>
          <a:bodyPr spcFirstLastPara="1" wrap="square" lIns="91425" tIns="91425" rIns="91425" bIns="91425" anchor="ctr" anchorCtr="0">
            <a:noAutofit/>
          </a:bodyPr>
          <a:lstStyle/>
          <a:p>
            <a:endParaRPr lang="en-US" dirty="0">
              <a:solidFill>
                <a:schemeClr val="tx1"/>
              </a:solidFill>
              <a:latin typeface="+mj-lt"/>
            </a:endParaRPr>
          </a:p>
        </p:txBody>
      </p:sp>
      <p:sp>
        <p:nvSpPr>
          <p:cNvPr id="90" name="Star: 5 Points 89">
            <a:extLst>
              <a:ext uri="{FF2B5EF4-FFF2-40B4-BE49-F238E27FC236}">
                <a16:creationId xmlns:a16="http://schemas.microsoft.com/office/drawing/2014/main" id="{B71720CF-7A81-FE36-CCB1-3AB29B0CE4C5}"/>
              </a:ext>
            </a:extLst>
          </p:cNvPr>
          <p:cNvSpPr>
            <a:spLocks/>
          </p:cNvSpPr>
          <p:nvPr/>
        </p:nvSpPr>
        <p:spPr>
          <a:xfrm>
            <a:off x="7407044" y="3562420"/>
            <a:ext cx="279978" cy="266360"/>
          </a:xfrm>
          <a:prstGeom prst="star5">
            <a:avLst/>
          </a:prstGeom>
          <a:solidFill>
            <a:schemeClr val="accent1"/>
          </a:solidFill>
          <a:ln>
            <a:noFill/>
          </a:ln>
        </p:spPr>
        <p:txBody>
          <a:bodyPr spcFirstLastPara="1" wrap="square" lIns="91425" tIns="91425" rIns="91425" bIns="91425" anchor="ctr" anchorCtr="0">
            <a:noAutofit/>
          </a:bodyPr>
          <a:lstStyle/>
          <a:p>
            <a:endParaRPr lang="en-US" dirty="0">
              <a:solidFill>
                <a:schemeClr val="tx1"/>
              </a:solidFill>
              <a:latin typeface="+mj-lt"/>
            </a:endParaRPr>
          </a:p>
        </p:txBody>
      </p:sp>
      <p:sp>
        <p:nvSpPr>
          <p:cNvPr id="91" name="Star: 5 Points 90">
            <a:extLst>
              <a:ext uri="{FF2B5EF4-FFF2-40B4-BE49-F238E27FC236}">
                <a16:creationId xmlns:a16="http://schemas.microsoft.com/office/drawing/2014/main" id="{1654CC4F-1966-E3A2-D05D-ABDEDBA68BD4}"/>
              </a:ext>
            </a:extLst>
          </p:cNvPr>
          <p:cNvSpPr>
            <a:spLocks/>
          </p:cNvSpPr>
          <p:nvPr/>
        </p:nvSpPr>
        <p:spPr>
          <a:xfrm>
            <a:off x="7740873" y="3562420"/>
            <a:ext cx="279978" cy="266360"/>
          </a:xfrm>
          <a:prstGeom prst="star5">
            <a:avLst/>
          </a:prstGeom>
          <a:solidFill>
            <a:schemeClr val="accent1"/>
          </a:solidFill>
          <a:ln>
            <a:noFill/>
          </a:ln>
        </p:spPr>
        <p:txBody>
          <a:bodyPr spcFirstLastPara="1" wrap="square" lIns="91425" tIns="91425" rIns="91425" bIns="91425" anchor="ctr" anchorCtr="0">
            <a:noAutofit/>
          </a:bodyPr>
          <a:lstStyle/>
          <a:p>
            <a:endParaRPr lang="en-US" dirty="0">
              <a:solidFill>
                <a:schemeClr val="tx1"/>
              </a:solidFill>
              <a:latin typeface="+mj-lt"/>
            </a:endParaRPr>
          </a:p>
        </p:txBody>
      </p:sp>
      <p:sp>
        <p:nvSpPr>
          <p:cNvPr id="92" name="Star: 5 Points 91">
            <a:extLst>
              <a:ext uri="{FF2B5EF4-FFF2-40B4-BE49-F238E27FC236}">
                <a16:creationId xmlns:a16="http://schemas.microsoft.com/office/drawing/2014/main" id="{90C028F1-3A3F-A77E-599D-C93922961FDD}"/>
              </a:ext>
            </a:extLst>
          </p:cNvPr>
          <p:cNvSpPr>
            <a:spLocks/>
          </p:cNvSpPr>
          <p:nvPr/>
        </p:nvSpPr>
        <p:spPr>
          <a:xfrm>
            <a:off x="8074702" y="3562420"/>
            <a:ext cx="279978" cy="266360"/>
          </a:xfrm>
          <a:prstGeom prst="star5">
            <a:avLst/>
          </a:prstGeom>
          <a:solidFill>
            <a:schemeClr val="bg1">
              <a:lumMod val="75000"/>
            </a:schemeClr>
          </a:solidFill>
          <a:ln>
            <a:noFill/>
          </a:ln>
        </p:spPr>
        <p:txBody>
          <a:bodyPr spcFirstLastPara="1" wrap="square" lIns="91425" tIns="91425" rIns="91425" bIns="91425" anchor="ctr" anchorCtr="0">
            <a:noAutofit/>
          </a:bodyPr>
          <a:lstStyle/>
          <a:p>
            <a:endParaRPr lang="en-US" dirty="0">
              <a:solidFill>
                <a:schemeClr val="tx1"/>
              </a:solidFill>
              <a:latin typeface="+mj-lt"/>
            </a:endParaRPr>
          </a:p>
        </p:txBody>
      </p:sp>
      <p:pic>
        <p:nvPicPr>
          <p:cNvPr id="93" name="Picture 92" descr="Shape&#10;&#10;Description automatically generated">
            <a:extLst>
              <a:ext uri="{FF2B5EF4-FFF2-40B4-BE49-F238E27FC236}">
                <a16:creationId xmlns:a16="http://schemas.microsoft.com/office/drawing/2014/main" id="{87976422-EF24-3C16-463B-A21FFF6D1B32}"/>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7070646" y="2121109"/>
            <a:ext cx="952774" cy="952774"/>
          </a:xfrm>
          <a:prstGeom prst="rect">
            <a:avLst/>
          </a:prstGeom>
          <a:blipFill>
            <a:blip r:embed="rId5">
              <a:extLst>
                <a:ext uri="{28A0092B-C50C-407E-A947-70E740481C1C}">
                  <a14:useLocalDpi xmlns:a14="http://schemas.microsoft.com/office/drawing/2010/main" val="0"/>
                </a:ext>
              </a:extLst>
            </a:blip>
            <a:srcRect/>
            <a:stretch>
              <a:fillRect l="-10000" r="-10000"/>
            </a:stretch>
          </a:blipFill>
          <a:ln>
            <a:noFill/>
          </a:ln>
        </p:spPr>
      </p:pic>
      <p:sp>
        <p:nvSpPr>
          <p:cNvPr id="95" name="Rectangle 94">
            <a:extLst>
              <a:ext uri="{FF2B5EF4-FFF2-40B4-BE49-F238E27FC236}">
                <a16:creationId xmlns:a16="http://schemas.microsoft.com/office/drawing/2014/main" id="{53CF74CF-A107-1171-0093-6C02847BB04F}"/>
              </a:ext>
            </a:extLst>
          </p:cNvPr>
          <p:cNvSpPr>
            <a:spLocks/>
          </p:cNvSpPr>
          <p:nvPr/>
        </p:nvSpPr>
        <p:spPr>
          <a:xfrm>
            <a:off x="9674832" y="1925788"/>
            <a:ext cx="1343416" cy="1343416"/>
          </a:xfrm>
          <a:prstGeom prst="rect">
            <a:avLst/>
          </a:prstGeom>
          <a:solidFill>
            <a:schemeClr val="accent1">
              <a:lumMod val="60000"/>
              <a:lumOff val="40000"/>
            </a:schemeClr>
          </a:solidFill>
          <a:ln>
            <a:noFill/>
          </a:ln>
        </p:spPr>
        <p:txBody>
          <a:bodyPr spcFirstLastPara="1" wrap="square" lIns="91425" tIns="91425" rIns="91425" bIns="91425" anchor="ctr" anchorCtr="0">
            <a:noAutofit/>
          </a:bodyPr>
          <a:lstStyle/>
          <a:p>
            <a:endParaRPr lang="en-US" dirty="0">
              <a:solidFill>
                <a:schemeClr val="tx1"/>
              </a:solidFill>
              <a:latin typeface="+mj-lt"/>
            </a:endParaRPr>
          </a:p>
        </p:txBody>
      </p:sp>
      <p:sp>
        <p:nvSpPr>
          <p:cNvPr id="96" name="TextBox 95">
            <a:extLst>
              <a:ext uri="{FF2B5EF4-FFF2-40B4-BE49-F238E27FC236}">
                <a16:creationId xmlns:a16="http://schemas.microsoft.com/office/drawing/2014/main" id="{C0AC20C3-1465-5BFA-5CAA-19BD7EBB2084}"/>
              </a:ext>
            </a:extLst>
          </p:cNvPr>
          <p:cNvSpPr txBox="1">
            <a:spLocks/>
          </p:cNvSpPr>
          <p:nvPr/>
        </p:nvSpPr>
        <p:spPr>
          <a:xfrm>
            <a:off x="9053192" y="4411023"/>
            <a:ext cx="2586696" cy="1719354"/>
          </a:xfrm>
          <a:prstGeom prst="rect">
            <a:avLst/>
          </a:prstGeom>
          <a:noFill/>
          <a:ln>
            <a:noFill/>
          </a:ln>
        </p:spPr>
        <p:txBody>
          <a:bodyPr vert="horz" wrap="square" rtlCol="0">
            <a:noAutofit/>
          </a:bodyPr>
          <a:lstStyle/>
          <a:p>
            <a:pPr algn="ct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a:t>
            </a:r>
            <a:r>
              <a:rPr kumimoji="0" lang="en-US" sz="1400" b="0" i="0" u="none" strike="noStrike" kern="1200" cap="none" spc="0" normalizeH="0" baseline="0" noProof="0" dirty="0">
                <a:ln>
                  <a:noFill/>
                </a:ln>
                <a:solidFill>
                  <a:schemeClr val="bg2"/>
                </a:solidFill>
                <a:effectLst/>
                <a:uLnTx/>
                <a:uFillTx/>
                <a:latin typeface="+mj-lt"/>
                <a:ea typeface="+mn-ea"/>
                <a:cs typeface="+mn-cs"/>
              </a:rPr>
              <a:t>.</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97" name="TextBox 96">
            <a:extLst>
              <a:ext uri="{FF2B5EF4-FFF2-40B4-BE49-F238E27FC236}">
                <a16:creationId xmlns:a16="http://schemas.microsoft.com/office/drawing/2014/main" id="{9439C061-F32A-9278-B626-54B54D7C816D}"/>
              </a:ext>
            </a:extLst>
          </p:cNvPr>
          <p:cNvSpPr txBox="1">
            <a:spLocks/>
          </p:cNvSpPr>
          <p:nvPr/>
        </p:nvSpPr>
        <p:spPr>
          <a:xfrm>
            <a:off x="9053192" y="3956401"/>
            <a:ext cx="2586696" cy="454615"/>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pPr algn="ctr"/>
            <a:r>
              <a:rPr lang="en-US" dirty="0">
                <a:sym typeface="Encode Sans Semi Condensed"/>
              </a:rPr>
              <a:t>Lorem Ipsum</a:t>
            </a:r>
          </a:p>
        </p:txBody>
      </p:sp>
      <p:sp>
        <p:nvSpPr>
          <p:cNvPr id="98" name="Star: 5 Points 97">
            <a:extLst>
              <a:ext uri="{FF2B5EF4-FFF2-40B4-BE49-F238E27FC236}">
                <a16:creationId xmlns:a16="http://schemas.microsoft.com/office/drawing/2014/main" id="{A6665B91-E569-0CB2-A06E-5D313172A166}"/>
              </a:ext>
            </a:extLst>
          </p:cNvPr>
          <p:cNvSpPr>
            <a:spLocks/>
          </p:cNvSpPr>
          <p:nvPr/>
        </p:nvSpPr>
        <p:spPr>
          <a:xfrm>
            <a:off x="9538893" y="3562420"/>
            <a:ext cx="279978" cy="266360"/>
          </a:xfrm>
          <a:prstGeom prst="star5">
            <a:avLst/>
          </a:prstGeom>
          <a:solidFill>
            <a:schemeClr val="accent1"/>
          </a:solidFill>
          <a:ln>
            <a:noFill/>
          </a:ln>
        </p:spPr>
        <p:txBody>
          <a:bodyPr spcFirstLastPara="1" wrap="square" lIns="91425" tIns="91425" rIns="91425" bIns="91425" anchor="ctr" anchorCtr="0">
            <a:noAutofit/>
          </a:bodyPr>
          <a:lstStyle/>
          <a:p>
            <a:endParaRPr lang="en-US" dirty="0">
              <a:solidFill>
                <a:schemeClr val="tx1"/>
              </a:solidFill>
              <a:latin typeface="+mj-lt"/>
            </a:endParaRPr>
          </a:p>
        </p:txBody>
      </p:sp>
      <p:sp>
        <p:nvSpPr>
          <p:cNvPr id="99" name="Star: 5 Points 98">
            <a:extLst>
              <a:ext uri="{FF2B5EF4-FFF2-40B4-BE49-F238E27FC236}">
                <a16:creationId xmlns:a16="http://schemas.microsoft.com/office/drawing/2014/main" id="{5F6B8F75-F557-FEDE-BE9A-52A270D83CAE}"/>
              </a:ext>
            </a:extLst>
          </p:cNvPr>
          <p:cNvSpPr>
            <a:spLocks/>
          </p:cNvSpPr>
          <p:nvPr/>
        </p:nvSpPr>
        <p:spPr>
          <a:xfrm>
            <a:off x="9872722" y="3562420"/>
            <a:ext cx="279978" cy="266360"/>
          </a:xfrm>
          <a:prstGeom prst="star5">
            <a:avLst/>
          </a:prstGeom>
          <a:solidFill>
            <a:schemeClr val="accent1"/>
          </a:solidFill>
          <a:ln>
            <a:noFill/>
          </a:ln>
        </p:spPr>
        <p:txBody>
          <a:bodyPr spcFirstLastPara="1" wrap="square" lIns="91425" tIns="91425" rIns="91425" bIns="91425" anchor="ctr" anchorCtr="0">
            <a:noAutofit/>
          </a:bodyPr>
          <a:lstStyle/>
          <a:p>
            <a:endParaRPr lang="en-US" dirty="0">
              <a:solidFill>
                <a:schemeClr val="tx1"/>
              </a:solidFill>
              <a:latin typeface="+mj-lt"/>
            </a:endParaRPr>
          </a:p>
        </p:txBody>
      </p:sp>
      <p:sp>
        <p:nvSpPr>
          <p:cNvPr id="100" name="Star: 5 Points 99">
            <a:extLst>
              <a:ext uri="{FF2B5EF4-FFF2-40B4-BE49-F238E27FC236}">
                <a16:creationId xmlns:a16="http://schemas.microsoft.com/office/drawing/2014/main" id="{A5BC0646-03BB-65ED-662A-B7E7BA9A1E9A}"/>
              </a:ext>
            </a:extLst>
          </p:cNvPr>
          <p:cNvSpPr>
            <a:spLocks/>
          </p:cNvSpPr>
          <p:nvPr/>
        </p:nvSpPr>
        <p:spPr>
          <a:xfrm>
            <a:off x="10206551" y="3562420"/>
            <a:ext cx="279978" cy="266360"/>
          </a:xfrm>
          <a:prstGeom prst="star5">
            <a:avLst/>
          </a:prstGeom>
          <a:solidFill>
            <a:schemeClr val="accent1"/>
          </a:solidFill>
          <a:ln>
            <a:noFill/>
          </a:ln>
        </p:spPr>
        <p:txBody>
          <a:bodyPr spcFirstLastPara="1" wrap="square" lIns="91425" tIns="91425" rIns="91425" bIns="91425" anchor="ctr" anchorCtr="0">
            <a:noAutofit/>
          </a:bodyPr>
          <a:lstStyle/>
          <a:p>
            <a:endParaRPr lang="en-US" dirty="0">
              <a:solidFill>
                <a:schemeClr val="tx1"/>
              </a:solidFill>
              <a:latin typeface="+mj-lt"/>
            </a:endParaRPr>
          </a:p>
        </p:txBody>
      </p:sp>
      <p:sp>
        <p:nvSpPr>
          <p:cNvPr id="101" name="Star: 5 Points 100">
            <a:extLst>
              <a:ext uri="{FF2B5EF4-FFF2-40B4-BE49-F238E27FC236}">
                <a16:creationId xmlns:a16="http://schemas.microsoft.com/office/drawing/2014/main" id="{C7BDBB57-6645-0470-77DA-74AC1A5691B6}"/>
              </a:ext>
            </a:extLst>
          </p:cNvPr>
          <p:cNvSpPr>
            <a:spLocks/>
          </p:cNvSpPr>
          <p:nvPr/>
        </p:nvSpPr>
        <p:spPr>
          <a:xfrm>
            <a:off x="10540380" y="3562420"/>
            <a:ext cx="279978" cy="266360"/>
          </a:xfrm>
          <a:prstGeom prst="star5">
            <a:avLst/>
          </a:prstGeom>
          <a:solidFill>
            <a:schemeClr val="accent1"/>
          </a:solidFill>
          <a:ln>
            <a:noFill/>
          </a:ln>
        </p:spPr>
        <p:txBody>
          <a:bodyPr spcFirstLastPara="1" wrap="square" lIns="91425" tIns="91425" rIns="91425" bIns="91425" anchor="ctr" anchorCtr="0">
            <a:noAutofit/>
          </a:bodyPr>
          <a:lstStyle/>
          <a:p>
            <a:endParaRPr lang="en-US" dirty="0">
              <a:solidFill>
                <a:schemeClr val="tx1"/>
              </a:solidFill>
              <a:latin typeface="+mj-lt"/>
            </a:endParaRPr>
          </a:p>
        </p:txBody>
      </p:sp>
      <p:sp>
        <p:nvSpPr>
          <p:cNvPr id="102" name="Star: 5 Points 101">
            <a:extLst>
              <a:ext uri="{FF2B5EF4-FFF2-40B4-BE49-F238E27FC236}">
                <a16:creationId xmlns:a16="http://schemas.microsoft.com/office/drawing/2014/main" id="{82699260-DDD3-B7E5-125B-5DA903BCFB34}"/>
              </a:ext>
            </a:extLst>
          </p:cNvPr>
          <p:cNvSpPr>
            <a:spLocks/>
          </p:cNvSpPr>
          <p:nvPr/>
        </p:nvSpPr>
        <p:spPr>
          <a:xfrm>
            <a:off x="10874209" y="3562420"/>
            <a:ext cx="279978" cy="266360"/>
          </a:xfrm>
          <a:prstGeom prst="star5">
            <a:avLst/>
          </a:prstGeom>
          <a:solidFill>
            <a:schemeClr val="accent1"/>
          </a:solidFill>
          <a:ln>
            <a:noFill/>
          </a:ln>
        </p:spPr>
        <p:txBody>
          <a:bodyPr spcFirstLastPara="1" wrap="square" lIns="91425" tIns="91425" rIns="91425" bIns="91425" anchor="ctr" anchorCtr="0">
            <a:noAutofit/>
          </a:bodyPr>
          <a:lstStyle/>
          <a:p>
            <a:endParaRPr lang="en-US" dirty="0">
              <a:solidFill>
                <a:schemeClr val="tx1"/>
              </a:solidFill>
              <a:latin typeface="+mj-lt"/>
            </a:endParaRPr>
          </a:p>
        </p:txBody>
      </p:sp>
      <p:pic>
        <p:nvPicPr>
          <p:cNvPr id="103" name="Picture 102" descr="Shape&#10;&#10;Description automatically generated">
            <a:extLst>
              <a:ext uri="{FF2B5EF4-FFF2-40B4-BE49-F238E27FC236}">
                <a16:creationId xmlns:a16="http://schemas.microsoft.com/office/drawing/2014/main" id="{5A18CC58-01C8-B71F-95E3-D30D29518C4B}"/>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9870153" y="2121109"/>
            <a:ext cx="952774" cy="952774"/>
          </a:xfrm>
          <a:prstGeom prst="rect">
            <a:avLst/>
          </a:prstGeom>
          <a:blipFill>
            <a:blip r:embed="rId5">
              <a:extLst>
                <a:ext uri="{28A0092B-C50C-407E-A947-70E740481C1C}">
                  <a14:useLocalDpi xmlns:a14="http://schemas.microsoft.com/office/drawing/2010/main" val="0"/>
                </a:ext>
              </a:extLst>
            </a:blip>
            <a:srcRect/>
            <a:stretch>
              <a:fillRect l="-10000" r="-10000"/>
            </a:stretch>
          </a:blipFill>
          <a:ln>
            <a:noFill/>
          </a:ln>
        </p:spPr>
      </p:pic>
    </p:spTree>
    <p:custDataLst>
      <p:tags r:id="rId1"/>
    </p:custDataLst>
    <p:extLst>
      <p:ext uri="{BB962C8B-B14F-4D97-AF65-F5344CB8AC3E}">
        <p14:creationId xmlns:p14="http://schemas.microsoft.com/office/powerpoint/2010/main" val="2284950792"/>
      </p:ext>
    </p:extLst>
  </p:cSld>
  <p:clrMapOvr>
    <a:masterClrMapping/>
  </p:clrMapOvr>
</p:sld>
</file>

<file path=ppt/slides/slide77.xml><?xml version="1.0" encoding="utf-8"?>
<p:sld xmlns:a16="http://schemas.microsoft.com/office/drawing/2014/main" xmlns:a14="http://schemas.microsoft.com/office/drawing/2010/main" xmlns:asvg="http://schemas.microsoft.com/office/drawing/2016/SVG/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4" name="Rectangle 3">
            <a:extLst>
              <a:ext uri="{FF2B5EF4-FFF2-40B4-BE49-F238E27FC236}">
                <a16:creationId xmlns:a16="http://schemas.microsoft.com/office/drawing/2014/main" id="{C9DD6701-72AC-C6A2-B7DA-5383B0140E94}"/>
              </a:ext>
            </a:extLst>
          </p:cNvPr>
          <p:cNvSpPr/>
          <p:nvPr/>
        </p:nvSpPr>
        <p:spPr>
          <a:xfrm>
            <a:off x="821630" y="2160515"/>
            <a:ext cx="1775791" cy="13138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algn="ctr">
              <a:spcBef>
                <a:spcPts val="0"/>
              </a:spcBef>
              <a:spcAft>
                <a:spcPts val="0"/>
              </a:spcAft>
              <a:buNone/>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a:t>
            </a:r>
          </a:p>
        </p:txBody>
      </p:sp>
      <p:grpSp>
        <p:nvGrpSpPr>
          <p:cNvPr id="9" name="Group 8">
            <a:extLst>
              <a:ext uri="{FF2B5EF4-FFF2-40B4-BE49-F238E27FC236}">
                <a16:creationId xmlns:a16="http://schemas.microsoft.com/office/drawing/2014/main" id="{7E46763A-E557-BB0C-DEB0-82019FDFCB4E}"/>
              </a:ext>
            </a:extLst>
          </p:cNvPr>
          <p:cNvGrpSpPr/>
          <p:nvPr>
            <p:custDataLst>
              <p:tags r:id="rId2"/>
            </p:custDataLst>
          </p:nvPr>
        </p:nvGrpSpPr>
        <p:grpSpPr>
          <a:xfrm>
            <a:off x="1359531" y="1810521"/>
            <a:ext cx="699988" cy="699988"/>
            <a:chOff x="5500688" y="2833688"/>
            <a:chExt cx="1190625" cy="1190625"/>
          </a:xfrm>
        </p:grpSpPr>
        <p:sp>
          <p:nvSpPr>
            <p:cNvPr id="8" name="Oval 7">
              <a:extLst>
                <a:ext uri="{FF2B5EF4-FFF2-40B4-BE49-F238E27FC236}">
                  <a16:creationId xmlns:a16="http://schemas.microsoft.com/office/drawing/2014/main" id="{C2F35946-0C29-0B0C-A3A2-86DAA683D1D2}"/>
                </a:ext>
              </a:extLst>
            </p:cNvPr>
            <p:cNvSpPr/>
            <p:nvPr/>
          </p:nvSpPr>
          <p:spPr>
            <a:xfrm>
              <a:off x="5500688" y="2833688"/>
              <a:ext cx="1190625" cy="1190625"/>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7" name="Graphic 6">
              <a:extLst>
                <a:ext uri="{FF2B5EF4-FFF2-40B4-BE49-F238E27FC236}">
                  <a16:creationId xmlns:a16="http://schemas.microsoft.com/office/drawing/2014/main" id="{AEE72009-798A-0B4A-9303-3B6118EFB872}"/>
                </a:ext>
              </a:extLst>
            </p:cNvPr>
            <p:cNvPicPr>
              <a:picLocks noChangeAspect="1"/>
            </p:cNvPicPr>
            <p:nvPr>
              <p:custDataLst>
                <p:tags r:id="rId7"/>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38813" y="3071813"/>
              <a:ext cx="714375" cy="714375"/>
            </a:xfrm>
            <a:prstGeom prst="rect">
              <a:avLst/>
            </a:prstGeom>
          </p:spPr>
        </p:pic>
      </p:grpSp>
      <p:sp>
        <p:nvSpPr>
          <p:cNvPr id="10" name="Arrow: Chevron 9">
            <a:extLst>
              <a:ext uri="{FF2B5EF4-FFF2-40B4-BE49-F238E27FC236}">
                <a16:creationId xmlns:a16="http://schemas.microsoft.com/office/drawing/2014/main" id="{BB2875B9-F9F6-90DF-8FB4-A15CED5EC843}"/>
              </a:ext>
            </a:extLst>
          </p:cNvPr>
          <p:cNvSpPr/>
          <p:nvPr/>
        </p:nvSpPr>
        <p:spPr>
          <a:xfrm rot="5400000">
            <a:off x="1622683" y="3549511"/>
            <a:ext cx="173683" cy="409474"/>
          </a:xfrm>
          <a:prstGeom prst="chevron">
            <a:avLst>
              <a:gd name="adj" fmla="val 7477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600" b="1" dirty="0">
              <a:solidFill>
                <a:srgbClr val="000000"/>
              </a:solidFill>
              <a:latin typeface="Calibri" panose="020F0502020204030204" pitchFamily="34" charset="0"/>
            </a:endParaRPr>
          </a:p>
        </p:txBody>
      </p:sp>
      <p:sp>
        <p:nvSpPr>
          <p:cNvPr id="11" name="TextBox 10">
            <a:extLst>
              <a:ext uri="{FF2B5EF4-FFF2-40B4-BE49-F238E27FC236}">
                <a16:creationId xmlns:a16="http://schemas.microsoft.com/office/drawing/2014/main" id="{1002B76C-6796-04ED-3EA7-74F4725FF44B}"/>
              </a:ext>
            </a:extLst>
          </p:cNvPr>
          <p:cNvSpPr txBox="1"/>
          <p:nvPr/>
        </p:nvSpPr>
        <p:spPr>
          <a:xfrm>
            <a:off x="821630" y="4034120"/>
            <a:ext cx="1775791" cy="1938992"/>
          </a:xfrm>
          <a:prstGeom prst="rect">
            <a:avLst/>
          </a:prstGeom>
          <a:noFill/>
        </p:spPr>
        <p:txBody>
          <a:bodyPr vert="horz" wrap="square" rtlCol="0">
            <a:spAutoFit/>
          </a:bodyPr>
          <a:lstStyle/>
          <a:p>
            <a:pPr algn="ctr">
              <a:spcBef>
                <a:spcPts val="0"/>
              </a:spcBef>
              <a:spcAft>
                <a:spcPts val="0"/>
              </a:spcAft>
              <a:buNone/>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metus. </a:t>
            </a:r>
          </a:p>
        </p:txBody>
      </p:sp>
      <p:sp>
        <p:nvSpPr>
          <p:cNvPr id="14" name="Rectangle 13">
            <a:extLst>
              <a:ext uri="{FF2B5EF4-FFF2-40B4-BE49-F238E27FC236}">
                <a16:creationId xmlns:a16="http://schemas.microsoft.com/office/drawing/2014/main" id="{B1224C16-9801-43BD-024F-91CA47985EDA}"/>
              </a:ext>
            </a:extLst>
          </p:cNvPr>
          <p:cNvSpPr/>
          <p:nvPr/>
        </p:nvSpPr>
        <p:spPr>
          <a:xfrm>
            <a:off x="3014865" y="2160515"/>
            <a:ext cx="1775791" cy="13138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algn="ctr">
              <a:spcBef>
                <a:spcPts val="0"/>
              </a:spcBef>
              <a:spcAft>
                <a:spcPts val="0"/>
              </a:spcAft>
              <a:buNone/>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a:t>
            </a:r>
          </a:p>
        </p:txBody>
      </p:sp>
      <p:sp>
        <p:nvSpPr>
          <p:cNvPr id="17" name="Arrow: Chevron 16">
            <a:extLst>
              <a:ext uri="{FF2B5EF4-FFF2-40B4-BE49-F238E27FC236}">
                <a16:creationId xmlns:a16="http://schemas.microsoft.com/office/drawing/2014/main" id="{DB1993C9-4028-F50A-38D2-56FE662198DD}"/>
              </a:ext>
            </a:extLst>
          </p:cNvPr>
          <p:cNvSpPr/>
          <p:nvPr/>
        </p:nvSpPr>
        <p:spPr>
          <a:xfrm rot="5400000">
            <a:off x="3815918" y="3549511"/>
            <a:ext cx="173683" cy="409474"/>
          </a:xfrm>
          <a:prstGeom prst="chevron">
            <a:avLst>
              <a:gd name="adj" fmla="val 7477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600" b="1" dirty="0">
              <a:solidFill>
                <a:srgbClr val="000000"/>
              </a:solidFill>
              <a:latin typeface="Calibri" panose="020F0502020204030204" pitchFamily="34" charset="0"/>
            </a:endParaRPr>
          </a:p>
        </p:txBody>
      </p:sp>
      <p:sp>
        <p:nvSpPr>
          <p:cNvPr id="21" name="TextBox 20">
            <a:extLst>
              <a:ext uri="{FF2B5EF4-FFF2-40B4-BE49-F238E27FC236}">
                <a16:creationId xmlns:a16="http://schemas.microsoft.com/office/drawing/2014/main" id="{0AABEC3B-C6B7-0302-1165-18C17FFA7C55}"/>
              </a:ext>
            </a:extLst>
          </p:cNvPr>
          <p:cNvSpPr txBox="1"/>
          <p:nvPr/>
        </p:nvSpPr>
        <p:spPr>
          <a:xfrm>
            <a:off x="3014865" y="4034120"/>
            <a:ext cx="1775791" cy="1938992"/>
          </a:xfrm>
          <a:prstGeom prst="rect">
            <a:avLst/>
          </a:prstGeom>
          <a:noFill/>
        </p:spPr>
        <p:txBody>
          <a:bodyPr vert="horz" wrap="square" rtlCol="0">
            <a:spAutoFit/>
          </a:bodyPr>
          <a:lstStyle/>
          <a:p>
            <a:pPr algn="ctr">
              <a:spcBef>
                <a:spcPts val="0"/>
              </a:spcBef>
              <a:spcAft>
                <a:spcPts val="0"/>
              </a:spcAft>
              <a:buNone/>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metus. </a:t>
            </a:r>
          </a:p>
        </p:txBody>
      </p:sp>
      <p:sp>
        <p:nvSpPr>
          <p:cNvPr id="39" name="Rectangle 38">
            <a:extLst>
              <a:ext uri="{FF2B5EF4-FFF2-40B4-BE49-F238E27FC236}">
                <a16:creationId xmlns:a16="http://schemas.microsoft.com/office/drawing/2014/main" id="{3BE1C3BE-AFE7-E381-92FD-D2F0E9B83668}"/>
              </a:ext>
            </a:extLst>
          </p:cNvPr>
          <p:cNvSpPr/>
          <p:nvPr/>
        </p:nvSpPr>
        <p:spPr>
          <a:xfrm>
            <a:off x="5208100" y="2160515"/>
            <a:ext cx="1775791" cy="13138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algn="ctr">
              <a:spcBef>
                <a:spcPts val="0"/>
              </a:spcBef>
              <a:spcAft>
                <a:spcPts val="0"/>
              </a:spcAft>
              <a:buNone/>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a:t>
            </a:r>
          </a:p>
        </p:txBody>
      </p:sp>
      <p:sp>
        <p:nvSpPr>
          <p:cNvPr id="41" name="Arrow: Chevron 40">
            <a:extLst>
              <a:ext uri="{FF2B5EF4-FFF2-40B4-BE49-F238E27FC236}">
                <a16:creationId xmlns:a16="http://schemas.microsoft.com/office/drawing/2014/main" id="{94E86FAE-AA15-34FD-C718-D3CA925FBF8D}"/>
              </a:ext>
            </a:extLst>
          </p:cNvPr>
          <p:cNvSpPr/>
          <p:nvPr/>
        </p:nvSpPr>
        <p:spPr>
          <a:xfrm rot="5400000">
            <a:off x="6009153" y="3549511"/>
            <a:ext cx="173683" cy="409474"/>
          </a:xfrm>
          <a:prstGeom prst="chevron">
            <a:avLst>
              <a:gd name="adj" fmla="val 7477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600" b="1" dirty="0">
              <a:solidFill>
                <a:srgbClr val="000000"/>
              </a:solidFill>
              <a:latin typeface="Calibri" panose="020F0502020204030204" pitchFamily="34" charset="0"/>
            </a:endParaRPr>
          </a:p>
        </p:txBody>
      </p:sp>
      <p:sp>
        <p:nvSpPr>
          <p:cNvPr id="42" name="TextBox 41">
            <a:extLst>
              <a:ext uri="{FF2B5EF4-FFF2-40B4-BE49-F238E27FC236}">
                <a16:creationId xmlns:a16="http://schemas.microsoft.com/office/drawing/2014/main" id="{C642DD27-8623-0EF6-6B4B-468B600921DE}"/>
              </a:ext>
            </a:extLst>
          </p:cNvPr>
          <p:cNvSpPr txBox="1"/>
          <p:nvPr/>
        </p:nvSpPr>
        <p:spPr>
          <a:xfrm>
            <a:off x="5208100" y="4034120"/>
            <a:ext cx="1775791" cy="1938992"/>
          </a:xfrm>
          <a:prstGeom prst="rect">
            <a:avLst/>
          </a:prstGeom>
          <a:noFill/>
        </p:spPr>
        <p:txBody>
          <a:bodyPr vert="horz" wrap="square" rtlCol="0">
            <a:spAutoFit/>
          </a:bodyPr>
          <a:lstStyle/>
          <a:p>
            <a:pPr algn="ctr">
              <a:spcBef>
                <a:spcPts val="0"/>
              </a:spcBef>
              <a:spcAft>
                <a:spcPts val="0"/>
              </a:spcAft>
              <a:buNone/>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metus. </a:t>
            </a:r>
          </a:p>
        </p:txBody>
      </p:sp>
      <p:sp>
        <p:nvSpPr>
          <p:cNvPr id="46" name="Rectangle 45">
            <a:extLst>
              <a:ext uri="{FF2B5EF4-FFF2-40B4-BE49-F238E27FC236}">
                <a16:creationId xmlns:a16="http://schemas.microsoft.com/office/drawing/2014/main" id="{E6D7153B-29DC-6C2B-F9A9-E85681EFDEB0}"/>
              </a:ext>
            </a:extLst>
          </p:cNvPr>
          <p:cNvSpPr/>
          <p:nvPr/>
        </p:nvSpPr>
        <p:spPr>
          <a:xfrm>
            <a:off x="7401335" y="2160515"/>
            <a:ext cx="1775791" cy="13138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algn="ctr">
              <a:spcBef>
                <a:spcPts val="0"/>
              </a:spcBef>
              <a:spcAft>
                <a:spcPts val="0"/>
              </a:spcAft>
              <a:buNone/>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a:t>
            </a:r>
          </a:p>
        </p:txBody>
      </p:sp>
      <p:sp>
        <p:nvSpPr>
          <p:cNvPr id="48" name="Arrow: Chevron 47">
            <a:extLst>
              <a:ext uri="{FF2B5EF4-FFF2-40B4-BE49-F238E27FC236}">
                <a16:creationId xmlns:a16="http://schemas.microsoft.com/office/drawing/2014/main" id="{63D188E7-83F5-4E02-6790-82EA015C28B2}"/>
              </a:ext>
            </a:extLst>
          </p:cNvPr>
          <p:cNvSpPr/>
          <p:nvPr/>
        </p:nvSpPr>
        <p:spPr>
          <a:xfrm rot="5400000">
            <a:off x="8202388" y="3549511"/>
            <a:ext cx="173683" cy="409474"/>
          </a:xfrm>
          <a:prstGeom prst="chevron">
            <a:avLst>
              <a:gd name="adj" fmla="val 7477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600" b="1" dirty="0">
              <a:solidFill>
                <a:srgbClr val="000000"/>
              </a:solidFill>
              <a:latin typeface="Calibri" panose="020F0502020204030204" pitchFamily="34" charset="0"/>
            </a:endParaRPr>
          </a:p>
        </p:txBody>
      </p:sp>
      <p:sp>
        <p:nvSpPr>
          <p:cNvPr id="49" name="TextBox 48">
            <a:extLst>
              <a:ext uri="{FF2B5EF4-FFF2-40B4-BE49-F238E27FC236}">
                <a16:creationId xmlns:a16="http://schemas.microsoft.com/office/drawing/2014/main" id="{47441C66-05F3-E537-7E32-2F9ACEFCB37F}"/>
              </a:ext>
            </a:extLst>
          </p:cNvPr>
          <p:cNvSpPr txBox="1"/>
          <p:nvPr/>
        </p:nvSpPr>
        <p:spPr>
          <a:xfrm>
            <a:off x="7401335" y="4034120"/>
            <a:ext cx="1775791" cy="1938992"/>
          </a:xfrm>
          <a:prstGeom prst="rect">
            <a:avLst/>
          </a:prstGeom>
          <a:noFill/>
        </p:spPr>
        <p:txBody>
          <a:bodyPr vert="horz" wrap="square" rtlCol="0">
            <a:spAutoFit/>
          </a:bodyPr>
          <a:lstStyle/>
          <a:p>
            <a:pPr algn="ctr">
              <a:spcBef>
                <a:spcPts val="0"/>
              </a:spcBef>
              <a:spcAft>
                <a:spcPts val="0"/>
              </a:spcAft>
              <a:buNone/>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metus. </a:t>
            </a:r>
          </a:p>
        </p:txBody>
      </p:sp>
      <p:sp>
        <p:nvSpPr>
          <p:cNvPr id="53" name="Rectangle 52">
            <a:extLst>
              <a:ext uri="{FF2B5EF4-FFF2-40B4-BE49-F238E27FC236}">
                <a16:creationId xmlns:a16="http://schemas.microsoft.com/office/drawing/2014/main" id="{D8D260BB-D693-0A53-17B9-3F6CB93A1F7B}"/>
              </a:ext>
            </a:extLst>
          </p:cNvPr>
          <p:cNvSpPr/>
          <p:nvPr/>
        </p:nvSpPr>
        <p:spPr>
          <a:xfrm>
            <a:off x="9594570" y="2160515"/>
            <a:ext cx="1775791" cy="13138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algn="ctr">
              <a:spcBef>
                <a:spcPts val="0"/>
              </a:spcBef>
              <a:spcAft>
                <a:spcPts val="0"/>
              </a:spcAft>
              <a:buNone/>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a:t>
            </a:r>
          </a:p>
        </p:txBody>
      </p:sp>
      <p:sp>
        <p:nvSpPr>
          <p:cNvPr id="55" name="Arrow: Chevron 54">
            <a:extLst>
              <a:ext uri="{FF2B5EF4-FFF2-40B4-BE49-F238E27FC236}">
                <a16:creationId xmlns:a16="http://schemas.microsoft.com/office/drawing/2014/main" id="{6F5EBD96-55F3-1685-048E-5F0629E1DDB7}"/>
              </a:ext>
            </a:extLst>
          </p:cNvPr>
          <p:cNvSpPr/>
          <p:nvPr/>
        </p:nvSpPr>
        <p:spPr>
          <a:xfrm rot="5400000">
            <a:off x="10395623" y="3549511"/>
            <a:ext cx="173683" cy="409474"/>
          </a:xfrm>
          <a:prstGeom prst="chevron">
            <a:avLst>
              <a:gd name="adj" fmla="val 7477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600" b="1" dirty="0">
              <a:solidFill>
                <a:srgbClr val="000000"/>
              </a:solidFill>
              <a:latin typeface="Calibri" panose="020F0502020204030204" pitchFamily="34" charset="0"/>
            </a:endParaRPr>
          </a:p>
        </p:txBody>
      </p:sp>
      <p:sp>
        <p:nvSpPr>
          <p:cNvPr id="56" name="TextBox 55">
            <a:extLst>
              <a:ext uri="{FF2B5EF4-FFF2-40B4-BE49-F238E27FC236}">
                <a16:creationId xmlns:a16="http://schemas.microsoft.com/office/drawing/2014/main" id="{2A829B3D-078A-AC99-8C8B-29A08CE351E0}"/>
              </a:ext>
            </a:extLst>
          </p:cNvPr>
          <p:cNvSpPr txBox="1"/>
          <p:nvPr/>
        </p:nvSpPr>
        <p:spPr>
          <a:xfrm>
            <a:off x="9594570" y="4034120"/>
            <a:ext cx="1775791" cy="1938992"/>
          </a:xfrm>
          <a:prstGeom prst="rect">
            <a:avLst/>
          </a:prstGeom>
          <a:noFill/>
        </p:spPr>
        <p:txBody>
          <a:bodyPr vert="horz" wrap="square" rtlCol="0">
            <a:spAutoFit/>
          </a:bodyPr>
          <a:lstStyle/>
          <a:p>
            <a:pPr algn="ctr">
              <a:spcBef>
                <a:spcPts val="0"/>
              </a:spcBef>
              <a:spcAft>
                <a:spcPts val="0"/>
              </a:spcAft>
              <a:buNone/>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metus. </a:t>
            </a:r>
          </a:p>
        </p:txBody>
      </p:sp>
      <p:grpSp>
        <p:nvGrpSpPr>
          <p:cNvPr id="71" name="Group 70">
            <a:extLst>
              <a:ext uri="{FF2B5EF4-FFF2-40B4-BE49-F238E27FC236}">
                <a16:creationId xmlns:a16="http://schemas.microsoft.com/office/drawing/2014/main" id="{5E368E91-2448-307F-B493-603A2850C412}"/>
              </a:ext>
            </a:extLst>
          </p:cNvPr>
          <p:cNvGrpSpPr/>
          <p:nvPr/>
        </p:nvGrpSpPr>
        <p:grpSpPr>
          <a:xfrm>
            <a:off x="10132471" y="1810521"/>
            <a:ext cx="699988" cy="699988"/>
            <a:chOff x="10132471" y="1854063"/>
            <a:chExt cx="699988" cy="699988"/>
          </a:xfrm>
        </p:grpSpPr>
        <p:sp>
          <p:nvSpPr>
            <p:cNvPr id="57" name="Oval 56">
              <a:extLst>
                <a:ext uri="{FF2B5EF4-FFF2-40B4-BE49-F238E27FC236}">
                  <a16:creationId xmlns:a16="http://schemas.microsoft.com/office/drawing/2014/main" id="{63636D51-D7DE-9C3B-3B67-B18633E874EF}"/>
                </a:ext>
              </a:extLst>
            </p:cNvPr>
            <p:cNvSpPr/>
            <p:nvPr/>
          </p:nvSpPr>
          <p:spPr>
            <a:xfrm>
              <a:off x="10132471" y="1854063"/>
              <a:ext cx="699988" cy="699988"/>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61" name="Graphic 60">
              <a:extLst>
                <a:ext uri="{FF2B5EF4-FFF2-40B4-BE49-F238E27FC236}">
                  <a16:creationId xmlns:a16="http://schemas.microsoft.com/office/drawing/2014/main" id="{00CFF47E-D646-BB22-AF39-C863E8266FA5}"/>
                </a:ext>
              </a:extLst>
            </p:cNvPr>
            <p:cNvPicPr>
              <a:picLocks/>
            </p:cNvPicPr>
            <p:nvPr>
              <p:custDataLst>
                <p:tags r:id="rId6"/>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272469" y="1994061"/>
              <a:ext cx="419993" cy="419993"/>
            </a:xfrm>
            <a:prstGeom prst="rect">
              <a:avLst/>
            </a:prstGeom>
          </p:spPr>
        </p:pic>
      </p:grpSp>
      <p:grpSp>
        <p:nvGrpSpPr>
          <p:cNvPr id="68" name="Group 67">
            <a:extLst>
              <a:ext uri="{FF2B5EF4-FFF2-40B4-BE49-F238E27FC236}">
                <a16:creationId xmlns:a16="http://schemas.microsoft.com/office/drawing/2014/main" id="{4689C57C-C377-1A7F-E2A7-8EFA9F55FE02}"/>
              </a:ext>
            </a:extLst>
          </p:cNvPr>
          <p:cNvGrpSpPr/>
          <p:nvPr/>
        </p:nvGrpSpPr>
        <p:grpSpPr>
          <a:xfrm>
            <a:off x="3552766" y="1810521"/>
            <a:ext cx="699988" cy="699988"/>
            <a:chOff x="3552766" y="1854063"/>
            <a:chExt cx="699988" cy="699988"/>
          </a:xfrm>
        </p:grpSpPr>
        <p:sp>
          <p:nvSpPr>
            <p:cNvPr id="26" name="Oval 25">
              <a:extLst>
                <a:ext uri="{FF2B5EF4-FFF2-40B4-BE49-F238E27FC236}">
                  <a16:creationId xmlns:a16="http://schemas.microsoft.com/office/drawing/2014/main" id="{8BC18C89-86E4-8144-AE6C-9E5E062AA194}"/>
                </a:ext>
              </a:extLst>
            </p:cNvPr>
            <p:cNvSpPr/>
            <p:nvPr/>
          </p:nvSpPr>
          <p:spPr>
            <a:xfrm>
              <a:off x="3552766" y="1854063"/>
              <a:ext cx="699988" cy="699988"/>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63" name="Graphic 62">
              <a:extLst>
                <a:ext uri="{FF2B5EF4-FFF2-40B4-BE49-F238E27FC236}">
                  <a16:creationId xmlns:a16="http://schemas.microsoft.com/office/drawing/2014/main" id="{F47E3029-BE14-742B-8086-B983C9E8082F}"/>
                </a:ext>
              </a:extLst>
            </p:cNvPr>
            <p:cNvPicPr>
              <a:picLocks/>
            </p:cNvPicPr>
            <p:nvPr>
              <p:custDataLst>
                <p:tags r:id="rId5"/>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692764" y="1994061"/>
              <a:ext cx="419993" cy="419993"/>
            </a:xfrm>
            <a:prstGeom prst="rect">
              <a:avLst/>
            </a:prstGeom>
          </p:spPr>
        </p:pic>
      </p:grpSp>
      <p:grpSp>
        <p:nvGrpSpPr>
          <p:cNvPr id="69" name="Group 68">
            <a:extLst>
              <a:ext uri="{FF2B5EF4-FFF2-40B4-BE49-F238E27FC236}">
                <a16:creationId xmlns:a16="http://schemas.microsoft.com/office/drawing/2014/main" id="{A91BACFD-921F-F73B-26FB-B8349BAAFD08}"/>
              </a:ext>
            </a:extLst>
          </p:cNvPr>
          <p:cNvGrpSpPr/>
          <p:nvPr/>
        </p:nvGrpSpPr>
        <p:grpSpPr>
          <a:xfrm>
            <a:off x="5746001" y="1810521"/>
            <a:ext cx="699988" cy="699988"/>
            <a:chOff x="5746001" y="1854063"/>
            <a:chExt cx="699988" cy="699988"/>
          </a:xfrm>
        </p:grpSpPr>
        <p:sp>
          <p:nvSpPr>
            <p:cNvPr id="43" name="Oval 42">
              <a:extLst>
                <a:ext uri="{FF2B5EF4-FFF2-40B4-BE49-F238E27FC236}">
                  <a16:creationId xmlns:a16="http://schemas.microsoft.com/office/drawing/2014/main" id="{4F28CA4A-66A1-F8C5-2F94-530124D152D7}"/>
                </a:ext>
              </a:extLst>
            </p:cNvPr>
            <p:cNvSpPr/>
            <p:nvPr/>
          </p:nvSpPr>
          <p:spPr>
            <a:xfrm>
              <a:off x="5746001" y="1854063"/>
              <a:ext cx="699988" cy="699988"/>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65" name="Graphic 64">
              <a:extLst>
                <a:ext uri="{FF2B5EF4-FFF2-40B4-BE49-F238E27FC236}">
                  <a16:creationId xmlns:a16="http://schemas.microsoft.com/office/drawing/2014/main" id="{6C990A11-4554-B50D-7A75-8C72351C3D76}"/>
                </a:ext>
              </a:extLst>
            </p:cNvPr>
            <p:cNvPicPr>
              <a:picLocks/>
            </p:cNvPicPr>
            <p:nvPr>
              <p:custDataLst>
                <p:tags r:id="rId4"/>
              </p:custDataLst>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885999" y="1994061"/>
              <a:ext cx="419993" cy="419993"/>
            </a:xfrm>
            <a:prstGeom prst="rect">
              <a:avLst/>
            </a:prstGeom>
          </p:spPr>
        </p:pic>
      </p:grpSp>
      <p:grpSp>
        <p:nvGrpSpPr>
          <p:cNvPr id="70" name="Group 69">
            <a:extLst>
              <a:ext uri="{FF2B5EF4-FFF2-40B4-BE49-F238E27FC236}">
                <a16:creationId xmlns:a16="http://schemas.microsoft.com/office/drawing/2014/main" id="{67D644C5-DCDD-CED4-5C6B-29488E30A2A9}"/>
              </a:ext>
            </a:extLst>
          </p:cNvPr>
          <p:cNvGrpSpPr/>
          <p:nvPr/>
        </p:nvGrpSpPr>
        <p:grpSpPr>
          <a:xfrm>
            <a:off x="7939236" y="1810521"/>
            <a:ext cx="699988" cy="699988"/>
            <a:chOff x="7939236" y="1854063"/>
            <a:chExt cx="699988" cy="699988"/>
          </a:xfrm>
        </p:grpSpPr>
        <p:sp>
          <p:nvSpPr>
            <p:cNvPr id="50" name="Oval 49">
              <a:extLst>
                <a:ext uri="{FF2B5EF4-FFF2-40B4-BE49-F238E27FC236}">
                  <a16:creationId xmlns:a16="http://schemas.microsoft.com/office/drawing/2014/main" id="{656F3B98-2419-E453-38A4-078071C9C3F9}"/>
                </a:ext>
              </a:extLst>
            </p:cNvPr>
            <p:cNvSpPr/>
            <p:nvPr/>
          </p:nvSpPr>
          <p:spPr>
            <a:xfrm>
              <a:off x="7939236" y="1854063"/>
              <a:ext cx="699988" cy="699988"/>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67" name="Graphic 66">
              <a:extLst>
                <a:ext uri="{FF2B5EF4-FFF2-40B4-BE49-F238E27FC236}">
                  <a16:creationId xmlns:a16="http://schemas.microsoft.com/office/drawing/2014/main" id="{3C380706-4AE8-D312-5C5A-F5C16F708D75}"/>
                </a:ext>
              </a:extLst>
            </p:cNvPr>
            <p:cNvPicPr>
              <a:picLocks/>
            </p:cNvPicPr>
            <p:nvPr>
              <p:custDataLst>
                <p:tags r:id="rId3"/>
              </p:custDataLst>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079234" y="1994061"/>
              <a:ext cx="419993" cy="419993"/>
            </a:xfrm>
            <a:prstGeom prst="rect">
              <a:avLst/>
            </a:prstGeom>
          </p:spPr>
        </p:pic>
      </p:grpSp>
    </p:spTree>
    <p:custDataLst>
      <p:tags r:id="rId1"/>
    </p:custDataLst>
    <p:extLst>
      <p:ext uri="{BB962C8B-B14F-4D97-AF65-F5344CB8AC3E}">
        <p14:creationId xmlns:p14="http://schemas.microsoft.com/office/powerpoint/2010/main" val="2621949055"/>
      </p:ext>
    </p:extLst>
  </p:cSld>
  <p:clrMapOvr>
    <a:masterClrMapping/>
  </p:clrMapOvr>
</p:sld>
</file>

<file path=ppt/slides/slide88.xml><?xml version="1.0" encoding="utf-8"?>
<p:sld xmlns:a16="http://schemas.microsoft.com/office/drawing/2014/main" xmlns:a14="http://schemas.microsoft.com/office/drawing/2010/main" xmlns:asvg="http://schemas.microsoft.com/office/drawing/2016/SVG/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3" name="Rectangle 2">
            <a:extLst>
              <a:ext uri="{FF2B5EF4-FFF2-40B4-BE49-F238E27FC236}">
                <a16:creationId xmlns:a16="http://schemas.microsoft.com/office/drawing/2014/main" id="{F3D10885-6FA1-AE88-15E0-BCE3E74A5811}"/>
              </a:ext>
            </a:extLst>
          </p:cNvPr>
          <p:cNvSpPr/>
          <p:nvPr/>
        </p:nvSpPr>
        <p:spPr>
          <a:xfrm>
            <a:off x="698117" y="1838395"/>
            <a:ext cx="2506519" cy="5030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solidFill>
                <a:latin typeface="Calibri" panose="020F0502020204030204" pitchFamily="34" charset="0"/>
                <a:cs typeface="Calibri" panose="020F0502020204030204" pitchFamily="34" charset="0"/>
              </a:rPr>
              <a:t>Lorem Ipsum</a:t>
            </a:r>
          </a:p>
        </p:txBody>
      </p:sp>
      <p:sp>
        <p:nvSpPr>
          <p:cNvPr id="4" name="Rectangle 3">
            <a:extLst>
              <a:ext uri="{FF2B5EF4-FFF2-40B4-BE49-F238E27FC236}">
                <a16:creationId xmlns:a16="http://schemas.microsoft.com/office/drawing/2014/main" id="{7E672E5B-4F34-5F23-AD77-8BC4086FDAB0}"/>
              </a:ext>
            </a:extLst>
          </p:cNvPr>
          <p:cNvSpPr/>
          <p:nvPr/>
        </p:nvSpPr>
        <p:spPr>
          <a:xfrm>
            <a:off x="698118" y="2509157"/>
            <a:ext cx="2506520" cy="35338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1CE2C254-A54A-6460-6B62-58321DAEAAF6}"/>
              </a:ext>
            </a:extLst>
          </p:cNvPr>
          <p:cNvSpPr txBox="1"/>
          <p:nvPr/>
        </p:nvSpPr>
        <p:spPr>
          <a:xfrm>
            <a:off x="698117" y="3909394"/>
            <a:ext cx="2506519" cy="2040834"/>
          </a:xfrm>
          <a:prstGeom prst="rect">
            <a:avLst/>
          </a:prstGeom>
          <a:noFill/>
        </p:spPr>
        <p:txBody>
          <a:bodyPr vert="horz" wrap="square" rtlCol="0">
            <a:noAutofit/>
          </a:bodyPr>
          <a:lstStyle/>
          <a:p>
            <a:pPr marL="285750" indent="-285750" algn="l">
              <a:lnSpc>
                <a:spcPct val="150000"/>
              </a:lnSpc>
              <a:buFont typeface="Arial" panose="020B0604020202020204" pitchFamily="34" charset="0"/>
              <a:buChar char="•"/>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p>
          <a:p>
            <a:pPr marL="285750" indent="-285750">
              <a:lnSpc>
                <a:spcPct val="150000"/>
              </a:lnSpc>
              <a:buFont typeface="Arial" panose="020B0604020202020204" pitchFamily="34" charset="0"/>
              <a:buChar char="•"/>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endParaRPr lang="en-US" sz="1400" dirty="0">
              <a:solidFill>
                <a:schemeClr val="bg2"/>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E66A2E5-3C69-44EC-1DD6-33F038805D05}"/>
              </a:ext>
            </a:extLst>
          </p:cNvPr>
          <p:cNvSpPr txBox="1"/>
          <p:nvPr/>
        </p:nvSpPr>
        <p:spPr>
          <a:xfrm>
            <a:off x="698117" y="2509159"/>
            <a:ext cx="2506519" cy="503032"/>
          </a:xfrm>
          <a:prstGeom prst="rect">
            <a:avLst/>
          </a:prstGeom>
          <a:noFill/>
        </p:spPr>
        <p:txBody>
          <a:bodyPr vert="horz" wrap="square" rtlCol="0">
            <a:noAutofit/>
          </a:bodyPr>
          <a:lstStyle/>
          <a:p>
            <a:pPr algn="ctr">
              <a:lnSpc>
                <a:spcPct val="150000"/>
              </a:lnSpc>
            </a:pPr>
            <a:r>
              <a:rPr kumimoji="0" lang="en-US" sz="1600" b="1"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a:t>
            </a:r>
            <a:endParaRPr lang="en-US" sz="1600" b="1" dirty="0">
              <a:solidFill>
                <a:schemeClr val="bg2"/>
              </a:solidFill>
              <a:latin typeface="Calibri" panose="020F0502020204030204" pitchFamily="34" charset="0"/>
              <a:cs typeface="Calibri" panose="020F0502020204030204" pitchFamily="34" charset="0"/>
            </a:endParaRPr>
          </a:p>
        </p:txBody>
      </p:sp>
      <p:pic>
        <p:nvPicPr>
          <p:cNvPr id="8" name="Graphic 7">
            <a:extLst>
              <a:ext uri="{FF2B5EF4-FFF2-40B4-BE49-F238E27FC236}">
                <a16:creationId xmlns:a16="http://schemas.microsoft.com/office/drawing/2014/main" id="{3888D122-41FA-4D41-07EB-0F5E7AF1B0FD}"/>
              </a:ext>
            </a:extLst>
          </p:cNvPr>
          <p:cNvPicPr>
            <a:picLocks/>
          </p:cNvPicPr>
          <p:nvPr>
            <p:custDataLst>
              <p:tags r:id="rId2"/>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30749" y="3140166"/>
            <a:ext cx="641253" cy="641253"/>
          </a:xfrm>
          <a:prstGeom prst="rect">
            <a:avLst/>
          </a:prstGeom>
        </p:spPr>
      </p:pic>
      <p:sp>
        <p:nvSpPr>
          <p:cNvPr id="11" name="Rectangle 10">
            <a:extLst>
              <a:ext uri="{FF2B5EF4-FFF2-40B4-BE49-F238E27FC236}">
                <a16:creationId xmlns:a16="http://schemas.microsoft.com/office/drawing/2014/main" id="{7F69F730-A01B-EDCF-C77E-8F11CBC56AA3}"/>
              </a:ext>
            </a:extLst>
          </p:cNvPr>
          <p:cNvSpPr/>
          <p:nvPr/>
        </p:nvSpPr>
        <p:spPr>
          <a:xfrm>
            <a:off x="3461196" y="1838395"/>
            <a:ext cx="2506519" cy="50303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solidFill>
                <a:latin typeface="Calibri" panose="020F0502020204030204" pitchFamily="34" charset="0"/>
                <a:cs typeface="Calibri" panose="020F0502020204030204" pitchFamily="34" charset="0"/>
              </a:rPr>
              <a:t>Lorem Ipsum</a:t>
            </a:r>
          </a:p>
        </p:txBody>
      </p:sp>
      <p:sp>
        <p:nvSpPr>
          <p:cNvPr id="12" name="Rectangle 11">
            <a:extLst>
              <a:ext uri="{FF2B5EF4-FFF2-40B4-BE49-F238E27FC236}">
                <a16:creationId xmlns:a16="http://schemas.microsoft.com/office/drawing/2014/main" id="{8AA9D5E7-F0AF-F78A-60B7-ED61CC616ED6}"/>
              </a:ext>
            </a:extLst>
          </p:cNvPr>
          <p:cNvSpPr/>
          <p:nvPr/>
        </p:nvSpPr>
        <p:spPr>
          <a:xfrm>
            <a:off x="3461197" y="2509157"/>
            <a:ext cx="2506520" cy="35338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955F889C-BD91-062A-D142-E9FDE8BC56A8}"/>
              </a:ext>
            </a:extLst>
          </p:cNvPr>
          <p:cNvSpPr txBox="1"/>
          <p:nvPr/>
        </p:nvSpPr>
        <p:spPr>
          <a:xfrm>
            <a:off x="3461196" y="3909394"/>
            <a:ext cx="2506519" cy="2040834"/>
          </a:xfrm>
          <a:prstGeom prst="rect">
            <a:avLst/>
          </a:prstGeom>
          <a:noFill/>
        </p:spPr>
        <p:txBody>
          <a:bodyPr vert="horz" wrap="square" rtlCol="0">
            <a:noAutofit/>
          </a:bodyPr>
          <a:lstStyle/>
          <a:p>
            <a:pPr marL="285750" indent="-285750" algn="l">
              <a:lnSpc>
                <a:spcPct val="150000"/>
              </a:lnSpc>
              <a:buFont typeface="Arial" panose="020B0604020202020204" pitchFamily="34" charset="0"/>
              <a:buChar char="•"/>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p>
          <a:p>
            <a:pPr marL="285750" indent="-285750">
              <a:lnSpc>
                <a:spcPct val="150000"/>
              </a:lnSpc>
              <a:buFont typeface="Arial" panose="020B0604020202020204" pitchFamily="34" charset="0"/>
              <a:buChar char="•"/>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endParaRPr lang="en-US" sz="1400" dirty="0">
              <a:solidFill>
                <a:schemeClr val="bg2"/>
              </a:solidFill>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2E6D7BEB-AC94-3D80-1DE1-467EBF1168F6}"/>
              </a:ext>
            </a:extLst>
          </p:cNvPr>
          <p:cNvSpPr txBox="1"/>
          <p:nvPr/>
        </p:nvSpPr>
        <p:spPr>
          <a:xfrm>
            <a:off x="3461196" y="2509159"/>
            <a:ext cx="2506519" cy="503032"/>
          </a:xfrm>
          <a:prstGeom prst="rect">
            <a:avLst/>
          </a:prstGeom>
          <a:noFill/>
        </p:spPr>
        <p:txBody>
          <a:bodyPr vert="horz" wrap="square" rtlCol="0">
            <a:noAutofit/>
          </a:bodyPr>
          <a:lstStyle/>
          <a:p>
            <a:pPr algn="ctr">
              <a:lnSpc>
                <a:spcPct val="150000"/>
              </a:lnSpc>
            </a:pPr>
            <a:r>
              <a:rPr kumimoji="0" lang="en-US" sz="1600" b="1"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a:t>
            </a:r>
            <a:endParaRPr lang="en-US" sz="1600" b="1" dirty="0">
              <a:solidFill>
                <a:schemeClr val="bg2"/>
              </a:solidFill>
              <a:latin typeface="Calibri" panose="020F0502020204030204" pitchFamily="34" charset="0"/>
              <a:cs typeface="Calibri" panose="020F0502020204030204" pitchFamily="34" charset="0"/>
            </a:endParaRPr>
          </a:p>
        </p:txBody>
      </p:sp>
      <p:pic>
        <p:nvPicPr>
          <p:cNvPr id="15" name="Graphic 14">
            <a:extLst>
              <a:ext uri="{FF2B5EF4-FFF2-40B4-BE49-F238E27FC236}">
                <a16:creationId xmlns:a16="http://schemas.microsoft.com/office/drawing/2014/main" id="{75717719-A79A-44A4-4A02-4B6FC959374D}"/>
              </a:ext>
            </a:extLst>
          </p:cNvPr>
          <p:cNvPicPr>
            <a:picLocks/>
          </p:cNvPicPr>
          <p:nvPr>
            <p:custDataLst>
              <p:tags r:id="rId3"/>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3828" y="3140166"/>
            <a:ext cx="641253" cy="641253"/>
          </a:xfrm>
          <a:prstGeom prst="rect">
            <a:avLst/>
          </a:prstGeom>
        </p:spPr>
      </p:pic>
      <p:sp>
        <p:nvSpPr>
          <p:cNvPr id="17" name="Rectangle 16">
            <a:extLst>
              <a:ext uri="{FF2B5EF4-FFF2-40B4-BE49-F238E27FC236}">
                <a16:creationId xmlns:a16="http://schemas.microsoft.com/office/drawing/2014/main" id="{14B9FABD-F75E-903D-0A05-D53F699524A0}"/>
              </a:ext>
            </a:extLst>
          </p:cNvPr>
          <p:cNvSpPr/>
          <p:nvPr/>
        </p:nvSpPr>
        <p:spPr>
          <a:xfrm>
            <a:off x="6224275" y="1838395"/>
            <a:ext cx="2506519" cy="50303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solidFill>
                <a:latin typeface="Calibri" panose="020F0502020204030204" pitchFamily="34" charset="0"/>
                <a:cs typeface="Calibri" panose="020F0502020204030204" pitchFamily="34" charset="0"/>
              </a:rPr>
              <a:t>Lorem Ipsum</a:t>
            </a:r>
          </a:p>
        </p:txBody>
      </p:sp>
      <p:sp>
        <p:nvSpPr>
          <p:cNvPr id="18" name="Rectangle 17">
            <a:extLst>
              <a:ext uri="{FF2B5EF4-FFF2-40B4-BE49-F238E27FC236}">
                <a16:creationId xmlns:a16="http://schemas.microsoft.com/office/drawing/2014/main" id="{6B3B5212-F3F0-BD4E-9191-F802340F63D4}"/>
              </a:ext>
            </a:extLst>
          </p:cNvPr>
          <p:cNvSpPr/>
          <p:nvPr/>
        </p:nvSpPr>
        <p:spPr>
          <a:xfrm>
            <a:off x="6224276" y="2509157"/>
            <a:ext cx="2506520" cy="35338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5A523883-95A1-08A5-992D-727619DC5929}"/>
              </a:ext>
            </a:extLst>
          </p:cNvPr>
          <p:cNvSpPr txBox="1"/>
          <p:nvPr/>
        </p:nvSpPr>
        <p:spPr>
          <a:xfrm>
            <a:off x="6224275" y="3909394"/>
            <a:ext cx="2506519" cy="2040834"/>
          </a:xfrm>
          <a:prstGeom prst="rect">
            <a:avLst/>
          </a:prstGeom>
          <a:noFill/>
        </p:spPr>
        <p:txBody>
          <a:bodyPr vert="horz" wrap="square" rtlCol="0">
            <a:noAutofit/>
          </a:bodyPr>
          <a:lstStyle/>
          <a:p>
            <a:pPr marL="285750" indent="-285750" algn="l">
              <a:lnSpc>
                <a:spcPct val="150000"/>
              </a:lnSpc>
              <a:buFont typeface="Arial" panose="020B0604020202020204" pitchFamily="34" charset="0"/>
              <a:buChar char="•"/>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p>
          <a:p>
            <a:pPr marL="285750" indent="-285750">
              <a:lnSpc>
                <a:spcPct val="150000"/>
              </a:lnSpc>
              <a:buFont typeface="Arial" panose="020B0604020202020204" pitchFamily="34" charset="0"/>
              <a:buChar char="•"/>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endParaRPr lang="en-US" sz="1400" dirty="0">
              <a:solidFill>
                <a:schemeClr val="bg2"/>
              </a:solidFill>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BB128AB9-AB0C-DAEC-6D3F-BDCDDD2311EE}"/>
              </a:ext>
            </a:extLst>
          </p:cNvPr>
          <p:cNvSpPr txBox="1"/>
          <p:nvPr/>
        </p:nvSpPr>
        <p:spPr>
          <a:xfrm>
            <a:off x="6224275" y="2509159"/>
            <a:ext cx="2506519" cy="503032"/>
          </a:xfrm>
          <a:prstGeom prst="rect">
            <a:avLst/>
          </a:prstGeom>
          <a:noFill/>
        </p:spPr>
        <p:txBody>
          <a:bodyPr vert="horz" wrap="square" rtlCol="0">
            <a:noAutofit/>
          </a:bodyPr>
          <a:lstStyle/>
          <a:p>
            <a:pPr algn="ctr">
              <a:lnSpc>
                <a:spcPct val="150000"/>
              </a:lnSpc>
            </a:pPr>
            <a:r>
              <a:rPr kumimoji="0" lang="en-US" sz="1600" b="1"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a:t>
            </a:r>
            <a:endParaRPr lang="en-US" sz="1600" b="1" dirty="0">
              <a:solidFill>
                <a:schemeClr val="bg2"/>
              </a:solidFill>
              <a:latin typeface="Calibri" panose="020F0502020204030204" pitchFamily="34" charset="0"/>
              <a:cs typeface="Calibri" panose="020F0502020204030204" pitchFamily="34" charset="0"/>
            </a:endParaRPr>
          </a:p>
        </p:txBody>
      </p:sp>
      <p:pic>
        <p:nvPicPr>
          <p:cNvPr id="21" name="Graphic 20">
            <a:extLst>
              <a:ext uri="{FF2B5EF4-FFF2-40B4-BE49-F238E27FC236}">
                <a16:creationId xmlns:a16="http://schemas.microsoft.com/office/drawing/2014/main" id="{B254B2D7-AB5C-27AD-585E-6EB5EF3B17EE}"/>
              </a:ext>
            </a:extLst>
          </p:cNvPr>
          <p:cNvPicPr>
            <a:picLocks/>
          </p:cNvPicPr>
          <p:nvPr>
            <p:custDataLst>
              <p:tags r:id="rId4"/>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56907" y="3140166"/>
            <a:ext cx="641253" cy="641253"/>
          </a:xfrm>
          <a:prstGeom prst="rect">
            <a:avLst/>
          </a:prstGeom>
        </p:spPr>
      </p:pic>
      <p:sp>
        <p:nvSpPr>
          <p:cNvPr id="23" name="Rectangle 22">
            <a:extLst>
              <a:ext uri="{FF2B5EF4-FFF2-40B4-BE49-F238E27FC236}">
                <a16:creationId xmlns:a16="http://schemas.microsoft.com/office/drawing/2014/main" id="{75D54A12-E713-6BE5-35A4-46E886E419DB}"/>
              </a:ext>
            </a:extLst>
          </p:cNvPr>
          <p:cNvSpPr/>
          <p:nvPr/>
        </p:nvSpPr>
        <p:spPr>
          <a:xfrm>
            <a:off x="8987353" y="1838395"/>
            <a:ext cx="2506519" cy="503031"/>
          </a:xfrm>
          <a:prstGeom prst="rect">
            <a:avLst/>
          </a:prstGeom>
          <a:solidFill>
            <a:srgbClr val="A2D6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solidFill>
                <a:latin typeface="Calibri" panose="020F0502020204030204" pitchFamily="34" charset="0"/>
                <a:cs typeface="Calibri" panose="020F0502020204030204" pitchFamily="34" charset="0"/>
              </a:rPr>
              <a:t>Lorem Ipsum</a:t>
            </a:r>
          </a:p>
        </p:txBody>
      </p:sp>
      <p:sp>
        <p:nvSpPr>
          <p:cNvPr id="24" name="Rectangle 23">
            <a:extLst>
              <a:ext uri="{FF2B5EF4-FFF2-40B4-BE49-F238E27FC236}">
                <a16:creationId xmlns:a16="http://schemas.microsoft.com/office/drawing/2014/main" id="{D9A8D888-80AC-1F89-663E-C169294BC319}"/>
              </a:ext>
            </a:extLst>
          </p:cNvPr>
          <p:cNvSpPr/>
          <p:nvPr/>
        </p:nvSpPr>
        <p:spPr>
          <a:xfrm>
            <a:off x="8987354" y="2509157"/>
            <a:ext cx="2506520" cy="3533835"/>
          </a:xfrm>
          <a:prstGeom prst="rect">
            <a:avLst/>
          </a:prstGeom>
          <a:solidFill>
            <a:srgbClr val="A2D6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1FC363E6-3173-B57E-BE9F-B3CC38341920}"/>
              </a:ext>
            </a:extLst>
          </p:cNvPr>
          <p:cNvSpPr txBox="1"/>
          <p:nvPr/>
        </p:nvSpPr>
        <p:spPr>
          <a:xfrm>
            <a:off x="8987353" y="3909394"/>
            <a:ext cx="2506519" cy="2040834"/>
          </a:xfrm>
          <a:prstGeom prst="rect">
            <a:avLst/>
          </a:prstGeom>
          <a:noFill/>
        </p:spPr>
        <p:txBody>
          <a:bodyPr vert="horz" wrap="square" rtlCol="0">
            <a:noAutofit/>
          </a:bodyPr>
          <a:lstStyle/>
          <a:p>
            <a:pPr marL="285750" indent="-285750" algn="l">
              <a:lnSpc>
                <a:spcPct val="150000"/>
              </a:lnSpc>
              <a:buFont typeface="Arial" panose="020B0604020202020204" pitchFamily="34" charset="0"/>
              <a:buChar char="•"/>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p>
          <a:p>
            <a:pPr marL="285750" indent="-285750">
              <a:lnSpc>
                <a:spcPct val="150000"/>
              </a:lnSpc>
              <a:buFont typeface="Arial" panose="020B0604020202020204" pitchFamily="34" charset="0"/>
              <a:buChar char="•"/>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endParaRPr lang="en-US" sz="1400" dirty="0">
              <a:solidFill>
                <a:schemeClr val="bg2"/>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F12CE918-D30E-A53D-AC43-D6E5633E97D1}"/>
              </a:ext>
            </a:extLst>
          </p:cNvPr>
          <p:cNvSpPr txBox="1"/>
          <p:nvPr/>
        </p:nvSpPr>
        <p:spPr>
          <a:xfrm>
            <a:off x="8987353" y="2509159"/>
            <a:ext cx="2506519" cy="503032"/>
          </a:xfrm>
          <a:prstGeom prst="rect">
            <a:avLst/>
          </a:prstGeom>
          <a:noFill/>
        </p:spPr>
        <p:txBody>
          <a:bodyPr vert="horz" wrap="square" rtlCol="0">
            <a:noAutofit/>
          </a:bodyPr>
          <a:lstStyle/>
          <a:p>
            <a:pPr algn="ctr">
              <a:lnSpc>
                <a:spcPct val="150000"/>
              </a:lnSpc>
            </a:pPr>
            <a:r>
              <a:rPr kumimoji="0" lang="en-US" sz="1600" b="1"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a:t>
            </a:r>
            <a:endParaRPr lang="en-US" sz="1600" b="1" dirty="0">
              <a:solidFill>
                <a:schemeClr val="bg2"/>
              </a:solidFill>
              <a:latin typeface="Calibri" panose="020F0502020204030204" pitchFamily="34" charset="0"/>
              <a:cs typeface="Calibri" panose="020F0502020204030204" pitchFamily="34" charset="0"/>
            </a:endParaRPr>
          </a:p>
        </p:txBody>
      </p:sp>
      <p:pic>
        <p:nvPicPr>
          <p:cNvPr id="27" name="Graphic 26">
            <a:extLst>
              <a:ext uri="{FF2B5EF4-FFF2-40B4-BE49-F238E27FC236}">
                <a16:creationId xmlns:a16="http://schemas.microsoft.com/office/drawing/2014/main" id="{4BA9AA70-FDFF-EC67-FDB4-ACF62136D67C}"/>
              </a:ext>
            </a:extLst>
          </p:cNvPr>
          <p:cNvPicPr>
            <a:picLocks/>
          </p:cNvPicPr>
          <p:nvPr>
            <p:custDataLst>
              <p:tags r:id="rId5"/>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919985" y="3140166"/>
            <a:ext cx="641253" cy="641253"/>
          </a:xfrm>
          <a:prstGeom prst="rect">
            <a:avLst/>
          </a:prstGeom>
        </p:spPr>
      </p:pic>
    </p:spTree>
    <p:custDataLst>
      <p:tags r:id="rId1"/>
    </p:custDataLst>
    <p:extLst>
      <p:ext uri="{BB962C8B-B14F-4D97-AF65-F5344CB8AC3E}">
        <p14:creationId xmlns:p14="http://schemas.microsoft.com/office/powerpoint/2010/main" val="4234920376"/>
      </p:ext>
    </p:extLst>
  </p:cSld>
  <p:clrMapOvr>
    <a:masterClrMapping/>
  </p:clrMapOvr>
</p:sld>
</file>

<file path=ppt/slides/slide99.xml><?xml version="1.0" encoding="utf-8"?>
<p:sld xmlns:a16="http://schemas.microsoft.com/office/drawing/2014/main" xmlns:a14="http://schemas.microsoft.com/office/drawing/2010/main" xmlns:asvg="http://schemas.microsoft.com/office/drawing/2016/SVG/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grpSp>
        <p:nvGrpSpPr>
          <p:cNvPr id="8" name="Group 7">
            <a:extLst>
              <a:ext uri="{FF2B5EF4-FFF2-40B4-BE49-F238E27FC236}">
                <a16:creationId xmlns:a16="http://schemas.microsoft.com/office/drawing/2014/main" id="{39E2A65E-6614-4B75-CD17-8B607C51457B}"/>
              </a:ext>
            </a:extLst>
          </p:cNvPr>
          <p:cNvGrpSpPr/>
          <p:nvPr/>
        </p:nvGrpSpPr>
        <p:grpSpPr>
          <a:xfrm>
            <a:off x="554732" y="2006158"/>
            <a:ext cx="2574587" cy="3833421"/>
            <a:chOff x="630049" y="1992906"/>
            <a:chExt cx="2574587" cy="3833421"/>
          </a:xfrm>
        </p:grpSpPr>
        <p:sp>
          <p:nvSpPr>
            <p:cNvPr id="3" name="Rectangle: Rounded Corners 2">
              <a:extLst>
                <a:ext uri="{FF2B5EF4-FFF2-40B4-BE49-F238E27FC236}">
                  <a16:creationId xmlns:a16="http://schemas.microsoft.com/office/drawing/2014/main" id="{53B2D175-D55A-6A4E-1E31-26EF65F6D950}"/>
                </a:ext>
              </a:extLst>
            </p:cNvPr>
            <p:cNvSpPr/>
            <p:nvPr/>
          </p:nvSpPr>
          <p:spPr>
            <a:xfrm>
              <a:off x="698117" y="2079933"/>
              <a:ext cx="2506519" cy="503031"/>
            </a:xfrm>
            <a:prstGeom prst="roundRect">
              <a:avLst>
                <a:gd name="adj" fmla="val 2983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latin typeface="Calibri" panose="020F0502020204030204" pitchFamily="34" charset="0"/>
                  <a:cs typeface="Calibri" panose="020F0502020204030204" pitchFamily="34" charset="0"/>
                </a:rPr>
                <a:t>Lorem Ipsum</a:t>
              </a:r>
              <a:endParaRPr lang="en-US" sz="2000" b="1" dirty="0">
                <a:solidFill>
                  <a:schemeClr val="bg1"/>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49442C6-A3D3-9DB2-A756-FD13F415A563}"/>
                </a:ext>
              </a:extLst>
            </p:cNvPr>
            <p:cNvSpPr txBox="1"/>
            <p:nvPr/>
          </p:nvSpPr>
          <p:spPr>
            <a:xfrm>
              <a:off x="698115" y="3785493"/>
              <a:ext cx="2506519" cy="2040834"/>
            </a:xfrm>
            <a:prstGeom prst="rect">
              <a:avLst/>
            </a:prstGeom>
            <a:noFill/>
          </p:spPr>
          <p:txBody>
            <a:bodyPr vert="horz" wrap="square" rtlCol="0">
              <a:noAutofit/>
            </a:bodyPr>
            <a:lstStyle/>
            <a:p>
              <a:pPr marL="285750" indent="-285750" algn="l">
                <a:lnSpc>
                  <a:spcPct val="150000"/>
                </a:lnSpc>
                <a:buFont typeface="Arial" panose="020B0604020202020204" pitchFamily="34" charset="0"/>
                <a:buChar char="•"/>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p>
            <a:p>
              <a:pPr marL="285750" indent="-285750">
                <a:lnSpc>
                  <a:spcPct val="150000"/>
                </a:lnSpc>
                <a:buFont typeface="Arial" panose="020B0604020202020204" pitchFamily="34" charset="0"/>
                <a:buChar char="•"/>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endParaRPr lang="en-US" sz="1400" dirty="0">
                <a:solidFill>
                  <a:schemeClr val="bg2"/>
                </a:solidFill>
                <a:latin typeface="Calibri" panose="020F0502020204030204" pitchFamily="34" charset="0"/>
                <a:cs typeface="Calibri" panose="020F0502020204030204" pitchFamily="34" charset="0"/>
              </a:endParaRPr>
            </a:p>
          </p:txBody>
        </p:sp>
        <p:pic>
          <p:nvPicPr>
            <p:cNvPr id="6" name="Graphic 5">
              <a:extLst>
                <a:ext uri="{FF2B5EF4-FFF2-40B4-BE49-F238E27FC236}">
                  <a16:creationId xmlns:a16="http://schemas.microsoft.com/office/drawing/2014/main" id="{844695C3-EC19-C550-5F4D-094CAE03915E}"/>
                </a:ext>
              </a:extLst>
            </p:cNvPr>
            <p:cNvPicPr>
              <a:picLocks/>
            </p:cNvPicPr>
            <p:nvPr>
              <p:custDataLst>
                <p:tags r:id="rId5"/>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30749" y="2863602"/>
              <a:ext cx="641253" cy="641253"/>
            </a:xfrm>
            <a:prstGeom prst="rect">
              <a:avLst/>
            </a:prstGeom>
          </p:spPr>
        </p:pic>
        <p:sp>
          <p:nvSpPr>
            <p:cNvPr id="7" name="Oval 6">
              <a:extLst>
                <a:ext uri="{FF2B5EF4-FFF2-40B4-BE49-F238E27FC236}">
                  <a16:creationId xmlns:a16="http://schemas.microsoft.com/office/drawing/2014/main" id="{D54E52C4-AF61-2609-95DB-864B1C0CD8E9}"/>
                </a:ext>
              </a:extLst>
            </p:cNvPr>
            <p:cNvSpPr/>
            <p:nvPr/>
          </p:nvSpPr>
          <p:spPr>
            <a:xfrm>
              <a:off x="630049" y="1992906"/>
              <a:ext cx="313932" cy="313932"/>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bg1"/>
                  </a:solidFill>
                  <a:latin typeface="Calibri" panose="020F0502020204030204" pitchFamily="34" charset="0"/>
                  <a:cs typeface="Calibri" panose="020F0502020204030204" pitchFamily="34" charset="0"/>
                </a:rPr>
                <a:t>1</a:t>
              </a:r>
              <a:endParaRPr lang="en-US" b="1" dirty="0">
                <a:solidFill>
                  <a:schemeClr val="bg1"/>
                </a:solidFill>
                <a:latin typeface="Calibri" panose="020F0502020204030204" pitchFamily="34" charset="0"/>
                <a:cs typeface="Calibri" panose="020F0502020204030204" pitchFamily="34" charset="0"/>
              </a:endParaRPr>
            </a:p>
          </p:txBody>
        </p:sp>
      </p:grpSp>
      <p:grpSp>
        <p:nvGrpSpPr>
          <p:cNvPr id="9" name="Group 8">
            <a:extLst>
              <a:ext uri="{FF2B5EF4-FFF2-40B4-BE49-F238E27FC236}">
                <a16:creationId xmlns:a16="http://schemas.microsoft.com/office/drawing/2014/main" id="{9C456377-7762-4D78-59AB-1BC38EC5DF4E}"/>
              </a:ext>
            </a:extLst>
          </p:cNvPr>
          <p:cNvGrpSpPr/>
          <p:nvPr/>
        </p:nvGrpSpPr>
        <p:grpSpPr>
          <a:xfrm>
            <a:off x="3390712" y="2006158"/>
            <a:ext cx="2574587" cy="3833421"/>
            <a:chOff x="630049" y="1992906"/>
            <a:chExt cx="2574587" cy="3833421"/>
          </a:xfrm>
        </p:grpSpPr>
        <p:sp>
          <p:nvSpPr>
            <p:cNvPr id="10" name="Rectangle: Rounded Corners 9">
              <a:extLst>
                <a:ext uri="{FF2B5EF4-FFF2-40B4-BE49-F238E27FC236}">
                  <a16:creationId xmlns:a16="http://schemas.microsoft.com/office/drawing/2014/main" id="{D6E38031-ABBF-405E-AEFB-4C427993E108}"/>
                </a:ext>
              </a:extLst>
            </p:cNvPr>
            <p:cNvSpPr/>
            <p:nvPr/>
          </p:nvSpPr>
          <p:spPr>
            <a:xfrm>
              <a:off x="698117" y="2079933"/>
              <a:ext cx="2506519" cy="503031"/>
            </a:xfrm>
            <a:prstGeom prst="roundRect">
              <a:avLst>
                <a:gd name="adj" fmla="val 2983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latin typeface="Calibri" panose="020F0502020204030204" pitchFamily="34" charset="0"/>
                  <a:cs typeface="Calibri" panose="020F0502020204030204" pitchFamily="34" charset="0"/>
                </a:rPr>
                <a:t>Lorem Ipsum</a:t>
              </a:r>
              <a:endParaRPr lang="en-US" sz="2000" b="1" dirty="0">
                <a:solidFill>
                  <a:schemeClr val="bg1"/>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74ADB52D-885F-D6A4-E58E-694113F6D18D}"/>
                </a:ext>
              </a:extLst>
            </p:cNvPr>
            <p:cNvSpPr txBox="1"/>
            <p:nvPr/>
          </p:nvSpPr>
          <p:spPr>
            <a:xfrm>
              <a:off x="698115" y="3785493"/>
              <a:ext cx="2506519" cy="2040834"/>
            </a:xfrm>
            <a:prstGeom prst="rect">
              <a:avLst/>
            </a:prstGeom>
            <a:noFill/>
          </p:spPr>
          <p:txBody>
            <a:bodyPr vert="horz" wrap="square" rtlCol="0">
              <a:noAutofit/>
            </a:bodyPr>
            <a:lstStyle/>
            <a:p>
              <a:pPr marL="285750" indent="-285750" algn="l">
                <a:lnSpc>
                  <a:spcPct val="150000"/>
                </a:lnSpc>
                <a:buFont typeface="Arial" panose="020B0604020202020204" pitchFamily="34" charset="0"/>
                <a:buChar char="•"/>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p>
            <a:p>
              <a:pPr marL="285750" indent="-285750">
                <a:lnSpc>
                  <a:spcPct val="150000"/>
                </a:lnSpc>
                <a:buFont typeface="Arial" panose="020B0604020202020204" pitchFamily="34" charset="0"/>
                <a:buChar char="•"/>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endParaRPr lang="en-US" sz="1400" dirty="0">
                <a:solidFill>
                  <a:schemeClr val="bg2"/>
                </a:solidFill>
                <a:latin typeface="Calibri" panose="020F0502020204030204" pitchFamily="34" charset="0"/>
                <a:cs typeface="Calibri" panose="020F0502020204030204" pitchFamily="34" charset="0"/>
              </a:endParaRPr>
            </a:p>
          </p:txBody>
        </p:sp>
        <p:pic>
          <p:nvPicPr>
            <p:cNvPr id="12" name="Graphic 11">
              <a:extLst>
                <a:ext uri="{FF2B5EF4-FFF2-40B4-BE49-F238E27FC236}">
                  <a16:creationId xmlns:a16="http://schemas.microsoft.com/office/drawing/2014/main" id="{2100D397-1CF4-563F-6E6C-A7743FEAFC55}"/>
                </a:ext>
              </a:extLst>
            </p:cNvPr>
            <p:cNvPicPr>
              <a:picLocks/>
            </p:cNvPicPr>
            <p:nvPr>
              <p:custDataLst>
                <p:tags r:id="rId4"/>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30749" y="2863602"/>
              <a:ext cx="641253" cy="641253"/>
            </a:xfrm>
            <a:prstGeom prst="rect">
              <a:avLst/>
            </a:prstGeom>
          </p:spPr>
        </p:pic>
        <p:sp>
          <p:nvSpPr>
            <p:cNvPr id="13" name="Oval 12">
              <a:extLst>
                <a:ext uri="{FF2B5EF4-FFF2-40B4-BE49-F238E27FC236}">
                  <a16:creationId xmlns:a16="http://schemas.microsoft.com/office/drawing/2014/main" id="{1D219ED5-A896-DB3F-62C9-4C93DC7E63B7}"/>
                </a:ext>
              </a:extLst>
            </p:cNvPr>
            <p:cNvSpPr/>
            <p:nvPr/>
          </p:nvSpPr>
          <p:spPr>
            <a:xfrm>
              <a:off x="630049" y="1992906"/>
              <a:ext cx="313932" cy="313932"/>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Calibri" panose="020F0502020204030204" pitchFamily="34" charset="0"/>
                  <a:cs typeface="Calibri" panose="020F0502020204030204" pitchFamily="34" charset="0"/>
                </a:rPr>
                <a:t>2</a:t>
              </a:r>
            </a:p>
          </p:txBody>
        </p:sp>
      </p:grpSp>
      <p:grpSp>
        <p:nvGrpSpPr>
          <p:cNvPr id="14" name="Group 13">
            <a:extLst>
              <a:ext uri="{FF2B5EF4-FFF2-40B4-BE49-F238E27FC236}">
                <a16:creationId xmlns:a16="http://schemas.microsoft.com/office/drawing/2014/main" id="{9D0C87A8-9C07-C079-1286-EF31C619DF50}"/>
              </a:ext>
            </a:extLst>
          </p:cNvPr>
          <p:cNvGrpSpPr/>
          <p:nvPr/>
        </p:nvGrpSpPr>
        <p:grpSpPr>
          <a:xfrm>
            <a:off x="6226692" y="2006158"/>
            <a:ext cx="2574587" cy="3833421"/>
            <a:chOff x="630049" y="1992906"/>
            <a:chExt cx="2574587" cy="3833421"/>
          </a:xfrm>
        </p:grpSpPr>
        <p:sp>
          <p:nvSpPr>
            <p:cNvPr id="15" name="Rectangle: Rounded Corners 14">
              <a:extLst>
                <a:ext uri="{FF2B5EF4-FFF2-40B4-BE49-F238E27FC236}">
                  <a16:creationId xmlns:a16="http://schemas.microsoft.com/office/drawing/2014/main" id="{53282D22-93C5-8045-2F9A-B4A30D654702}"/>
                </a:ext>
              </a:extLst>
            </p:cNvPr>
            <p:cNvSpPr/>
            <p:nvPr/>
          </p:nvSpPr>
          <p:spPr>
            <a:xfrm>
              <a:off x="698117" y="2079933"/>
              <a:ext cx="2506519" cy="503031"/>
            </a:xfrm>
            <a:prstGeom prst="roundRect">
              <a:avLst>
                <a:gd name="adj" fmla="val 2983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latin typeface="Calibri" panose="020F0502020204030204" pitchFamily="34" charset="0"/>
                  <a:cs typeface="Calibri" panose="020F0502020204030204" pitchFamily="34" charset="0"/>
                </a:rPr>
                <a:t>Lorem Ipsum</a:t>
              </a:r>
              <a:endParaRPr lang="en-US" sz="2000" b="1" dirty="0">
                <a:solidFill>
                  <a:schemeClr val="bg1"/>
                </a:solidFill>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5F5BD537-DD71-4B6C-5B64-5E71D9C276CF}"/>
                </a:ext>
              </a:extLst>
            </p:cNvPr>
            <p:cNvSpPr txBox="1"/>
            <p:nvPr/>
          </p:nvSpPr>
          <p:spPr>
            <a:xfrm>
              <a:off x="698115" y="3785493"/>
              <a:ext cx="2506519" cy="2040834"/>
            </a:xfrm>
            <a:prstGeom prst="rect">
              <a:avLst/>
            </a:prstGeom>
            <a:noFill/>
          </p:spPr>
          <p:txBody>
            <a:bodyPr vert="horz" wrap="square" rtlCol="0">
              <a:noAutofit/>
            </a:bodyPr>
            <a:lstStyle/>
            <a:p>
              <a:pPr marL="285750" indent="-285750" algn="l">
                <a:lnSpc>
                  <a:spcPct val="150000"/>
                </a:lnSpc>
                <a:buFont typeface="Arial" panose="020B0604020202020204" pitchFamily="34" charset="0"/>
                <a:buChar char="•"/>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p>
            <a:p>
              <a:pPr marL="285750" indent="-285750">
                <a:lnSpc>
                  <a:spcPct val="150000"/>
                </a:lnSpc>
                <a:buFont typeface="Arial" panose="020B0604020202020204" pitchFamily="34" charset="0"/>
                <a:buChar char="•"/>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endParaRPr lang="en-US" sz="1400" dirty="0">
                <a:solidFill>
                  <a:schemeClr val="bg2"/>
                </a:solidFill>
                <a:latin typeface="Calibri" panose="020F0502020204030204" pitchFamily="34" charset="0"/>
                <a:cs typeface="Calibri" panose="020F0502020204030204" pitchFamily="34" charset="0"/>
              </a:endParaRPr>
            </a:p>
          </p:txBody>
        </p:sp>
        <p:pic>
          <p:nvPicPr>
            <p:cNvPr id="17" name="Graphic 16">
              <a:extLst>
                <a:ext uri="{FF2B5EF4-FFF2-40B4-BE49-F238E27FC236}">
                  <a16:creationId xmlns:a16="http://schemas.microsoft.com/office/drawing/2014/main" id="{8651962B-E7B4-7F33-4EDB-C207EBC19DCA}"/>
                </a:ext>
              </a:extLst>
            </p:cNvPr>
            <p:cNvPicPr>
              <a:picLocks/>
            </p:cNvPicPr>
            <p:nvPr>
              <p:custDataLst>
                <p:tags r:id="rId3"/>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30749" y="2863602"/>
              <a:ext cx="641253" cy="641253"/>
            </a:xfrm>
            <a:prstGeom prst="rect">
              <a:avLst/>
            </a:prstGeom>
          </p:spPr>
        </p:pic>
        <p:sp>
          <p:nvSpPr>
            <p:cNvPr id="18" name="Oval 17">
              <a:extLst>
                <a:ext uri="{FF2B5EF4-FFF2-40B4-BE49-F238E27FC236}">
                  <a16:creationId xmlns:a16="http://schemas.microsoft.com/office/drawing/2014/main" id="{E95A5D93-94C5-5471-3E63-9EA0C40DA1BA}"/>
                </a:ext>
              </a:extLst>
            </p:cNvPr>
            <p:cNvSpPr/>
            <p:nvPr/>
          </p:nvSpPr>
          <p:spPr>
            <a:xfrm>
              <a:off x="630049" y="1992906"/>
              <a:ext cx="313932" cy="313932"/>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Calibri" panose="020F0502020204030204" pitchFamily="34" charset="0"/>
                  <a:cs typeface="Calibri" panose="020F0502020204030204" pitchFamily="34" charset="0"/>
                </a:rPr>
                <a:t>3</a:t>
              </a:r>
            </a:p>
          </p:txBody>
        </p:sp>
      </p:grpSp>
      <p:grpSp>
        <p:nvGrpSpPr>
          <p:cNvPr id="19" name="Group 18">
            <a:extLst>
              <a:ext uri="{FF2B5EF4-FFF2-40B4-BE49-F238E27FC236}">
                <a16:creationId xmlns:a16="http://schemas.microsoft.com/office/drawing/2014/main" id="{C597684B-B2B7-2033-0BD0-376D35141DFC}"/>
              </a:ext>
            </a:extLst>
          </p:cNvPr>
          <p:cNvGrpSpPr/>
          <p:nvPr/>
        </p:nvGrpSpPr>
        <p:grpSpPr>
          <a:xfrm>
            <a:off x="9062673" y="2006158"/>
            <a:ext cx="2574587" cy="3833421"/>
            <a:chOff x="630049" y="1992906"/>
            <a:chExt cx="2574587" cy="3833421"/>
          </a:xfrm>
        </p:grpSpPr>
        <p:sp>
          <p:nvSpPr>
            <p:cNvPr id="20" name="Rectangle: Rounded Corners 19">
              <a:extLst>
                <a:ext uri="{FF2B5EF4-FFF2-40B4-BE49-F238E27FC236}">
                  <a16:creationId xmlns:a16="http://schemas.microsoft.com/office/drawing/2014/main" id="{8C80C497-F07C-4DE0-C14F-CC70998D4E5F}"/>
                </a:ext>
              </a:extLst>
            </p:cNvPr>
            <p:cNvSpPr/>
            <p:nvPr/>
          </p:nvSpPr>
          <p:spPr>
            <a:xfrm>
              <a:off x="698117" y="2079933"/>
              <a:ext cx="2506519" cy="503031"/>
            </a:xfrm>
            <a:prstGeom prst="roundRect">
              <a:avLst>
                <a:gd name="adj" fmla="val 2983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latin typeface="Calibri" panose="020F0502020204030204" pitchFamily="34" charset="0"/>
                  <a:cs typeface="Calibri" panose="020F0502020204030204" pitchFamily="34" charset="0"/>
                </a:rPr>
                <a:t>Lorem Ipsum</a:t>
              </a:r>
              <a:endParaRPr lang="en-US" sz="2000" b="1" dirty="0">
                <a:solidFill>
                  <a:schemeClr val="bg1"/>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6B87354D-0857-6D2E-2261-E6F02573DA2E}"/>
                </a:ext>
              </a:extLst>
            </p:cNvPr>
            <p:cNvSpPr txBox="1"/>
            <p:nvPr/>
          </p:nvSpPr>
          <p:spPr>
            <a:xfrm>
              <a:off x="698115" y="3785493"/>
              <a:ext cx="2506519" cy="2040834"/>
            </a:xfrm>
            <a:prstGeom prst="rect">
              <a:avLst/>
            </a:prstGeom>
            <a:noFill/>
          </p:spPr>
          <p:txBody>
            <a:bodyPr vert="horz" wrap="square" rtlCol="0">
              <a:noAutofit/>
            </a:bodyPr>
            <a:lstStyle/>
            <a:p>
              <a:pPr marL="285750" indent="-285750" algn="l">
                <a:lnSpc>
                  <a:spcPct val="150000"/>
                </a:lnSpc>
                <a:buFont typeface="Arial" panose="020B0604020202020204" pitchFamily="34" charset="0"/>
                <a:buChar char="•"/>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p>
            <a:p>
              <a:pPr marL="285750" indent="-285750">
                <a:lnSpc>
                  <a:spcPct val="150000"/>
                </a:lnSpc>
                <a:buFont typeface="Arial" panose="020B0604020202020204" pitchFamily="34" charset="0"/>
                <a:buChar char="•"/>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sini.</a:t>
              </a:r>
              <a:endParaRPr lang="en-US" sz="1400" dirty="0">
                <a:solidFill>
                  <a:schemeClr val="bg2"/>
                </a:solidFill>
                <a:latin typeface="Calibri" panose="020F0502020204030204" pitchFamily="34" charset="0"/>
                <a:cs typeface="Calibri" panose="020F0502020204030204" pitchFamily="34" charset="0"/>
              </a:endParaRPr>
            </a:p>
          </p:txBody>
        </p:sp>
        <p:pic>
          <p:nvPicPr>
            <p:cNvPr id="22" name="Graphic 21">
              <a:extLst>
                <a:ext uri="{FF2B5EF4-FFF2-40B4-BE49-F238E27FC236}">
                  <a16:creationId xmlns:a16="http://schemas.microsoft.com/office/drawing/2014/main" id="{4ED4F8CF-59B3-095B-14B9-C60BB64CB90D}"/>
                </a:ext>
              </a:extLst>
            </p:cNvPr>
            <p:cNvPicPr>
              <a:picLocks/>
            </p:cNvPicPr>
            <p:nvPr>
              <p:custDataLst>
                <p:tags r:id="rId2"/>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30749" y="2863602"/>
              <a:ext cx="641253" cy="641253"/>
            </a:xfrm>
            <a:prstGeom prst="rect">
              <a:avLst/>
            </a:prstGeom>
          </p:spPr>
        </p:pic>
        <p:sp>
          <p:nvSpPr>
            <p:cNvPr id="23" name="Oval 22">
              <a:extLst>
                <a:ext uri="{FF2B5EF4-FFF2-40B4-BE49-F238E27FC236}">
                  <a16:creationId xmlns:a16="http://schemas.microsoft.com/office/drawing/2014/main" id="{20D361EF-6AF8-0830-1175-ED080A0F128C}"/>
                </a:ext>
              </a:extLst>
            </p:cNvPr>
            <p:cNvSpPr/>
            <p:nvPr/>
          </p:nvSpPr>
          <p:spPr>
            <a:xfrm>
              <a:off x="630049" y="1992906"/>
              <a:ext cx="313932" cy="313932"/>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Calibri" panose="020F0502020204030204" pitchFamily="34" charset="0"/>
                  <a:cs typeface="Calibri" panose="020F0502020204030204" pitchFamily="34" charset="0"/>
                </a:rPr>
                <a:t>4</a:t>
              </a:r>
            </a:p>
          </p:txBody>
        </p:sp>
      </p:grpSp>
    </p:spTree>
    <p:custDataLst>
      <p:tags r:id="rId1"/>
    </p:custDataLst>
    <p:extLst>
      <p:ext uri="{BB962C8B-B14F-4D97-AF65-F5344CB8AC3E}">
        <p14:creationId xmlns:p14="http://schemas.microsoft.com/office/powerpoint/2010/main" val="610022633"/>
      </p:ext>
    </p:extLst>
  </p:cSld>
  <p:clrMapOvr>
    <a:masterClrMapping/>
  </p:clrMapOvr>
</p:sld>
</file>

<file path=ppt/tags/tag103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13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18.xml><?xml version="1.0" encoding="utf-8"?>
<p:tagLst xmlns:a="http://schemas.openxmlformats.org/drawingml/2006/main" xmlns:r="http://schemas.openxmlformats.org/officeDocument/2006/relationships" xmlns:p="http://schemas.openxmlformats.org/presentationml/2006/main">
  <p:tag name="SHAPENAME" val="5. Source"/>
</p:tagLst>
</file>

<file path=ppt/tags/tag122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33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43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53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63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72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82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92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21.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7.xml><?xml version="1.0" encoding="utf-8"?>
<p:tagLst xmlns:a="http://schemas.openxmlformats.org/drawingml/2006/main" xmlns:r="http://schemas.openxmlformats.org/officeDocument/2006/relationships" xmlns:p="http://schemas.openxmlformats.org/presentationml/2006/main">
  <p:tag name="SHAPENAME" val="BottomLine"/>
</p:tagLst>
</file>

<file path=ppt/tags/tag222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2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2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2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11.xml><?xml version="1.0" encoding="utf-8"?>
<p:tagLst xmlns:a="http://schemas.openxmlformats.org/drawingml/2006/main" xmlns:r="http://schemas.openxmlformats.org/officeDocument/2006/relationships" xmlns:p="http://schemas.openxmlformats.org/presentationml/2006/main">
  <p:tag name="SHAPENAME" val="5. Source"/>
</p:tagLst>
</file>

<file path=ppt/tags/tag2710.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1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0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1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16.xml><?xml version="1.0" encoding="utf-8"?>
<p:tagLst xmlns:a="http://schemas.openxmlformats.org/drawingml/2006/main" xmlns:r="http://schemas.openxmlformats.org/officeDocument/2006/relationships" xmlns:p="http://schemas.openxmlformats.org/presentationml/2006/main">
  <p:tag name="SHAPENAME" val="TopLine"/>
</p:tagLst>
</file>

<file path=ppt/tags/tag32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3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41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541.xml><?xml version="1.0" encoding="utf-8"?>
<p:tagLst xmlns:a="http://schemas.openxmlformats.org/drawingml/2006/main" xmlns:r="http://schemas.openxmlformats.org/officeDocument/2006/relationships" xmlns:p="http://schemas.openxmlformats.org/presentationml/2006/main">
  <p:tag name="SHAPENAME" val="5. Source"/>
</p:tagLst>
</file>

<file path=ppt/tags/tag3640.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73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84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9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04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13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1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23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34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53.xml><?xml version="1.0" encoding="utf-8"?>
<p:tagLst xmlns:a="http://schemas.openxmlformats.org/drawingml/2006/main" xmlns:r="http://schemas.openxmlformats.org/officeDocument/2006/relationships" xmlns:p="http://schemas.openxmlformats.org/presentationml/2006/main">
  <p:tag name="NAME" val="CustomIcon"/>
</p:tagLst>
</file>

<file path=ppt/tags/tag462.xml><?xml version="1.0" encoding="utf-8"?>
<p:tagLst xmlns:a="http://schemas.openxmlformats.org/drawingml/2006/main" xmlns:r="http://schemas.openxmlformats.org/officeDocument/2006/relationships" xmlns:p="http://schemas.openxmlformats.org/presentationml/2006/main">
  <p:tag name="NAME" val="CustomIcon"/>
</p:tagLst>
</file>

<file path=ppt/tags/tag471.xml><?xml version="1.0" encoding="utf-8"?>
<p:tagLst xmlns:a="http://schemas.openxmlformats.org/drawingml/2006/main" xmlns:r="http://schemas.openxmlformats.org/officeDocument/2006/relationships" xmlns:p="http://schemas.openxmlformats.org/presentationml/2006/main">
  <p:tag name="NAME" val="CustomIcon"/>
</p:tagLst>
</file>

<file path=ppt/tags/tag4847.xml><?xml version="1.0" encoding="utf-8"?>
<p:tagLst xmlns:a="http://schemas.openxmlformats.org/drawingml/2006/main" xmlns:r="http://schemas.openxmlformats.org/officeDocument/2006/relationships" xmlns:p="http://schemas.openxmlformats.org/presentationml/2006/main">
  <p:tag name="NAME" val="CustomIcon"/>
</p:tagLst>
</file>

<file path=ppt/tags/tag4948.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049.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150.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251.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352.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456.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555.xml><?xml version="1.0" encoding="utf-8"?>
<p:tagLst xmlns:a="http://schemas.openxmlformats.org/drawingml/2006/main" xmlns:r="http://schemas.openxmlformats.org/officeDocument/2006/relationships" xmlns:p="http://schemas.openxmlformats.org/presentationml/2006/main">
  <p:tag name="NAME" val="AUXI_ENCLOSED_ICON"/>
</p:tagLst>
</file>

<file path=ppt/tags/tag56.xml><?xml version="1.0" encoding="utf-8"?>
<p:tagLst xmlns:a="http://schemas.openxmlformats.org/drawingml/2006/main" xmlns:r="http://schemas.openxmlformats.org/officeDocument/2006/relationships" xmlns:p="http://schemas.openxmlformats.org/presentationml/2006/main">
  <p:tag name="SHAPENAME" val="5. Source"/>
</p:tagLst>
</file>

<file path=ppt/tags/tag5653.xml><?xml version="1.0" encoding="utf-8"?>
<p:tagLst xmlns:a="http://schemas.openxmlformats.org/drawingml/2006/main" xmlns:r="http://schemas.openxmlformats.org/officeDocument/2006/relationships" xmlns:p="http://schemas.openxmlformats.org/presentationml/2006/main">
  <p:tag name="NAME" val="CustomIcon"/>
</p:tagLst>
</file>

<file path=ppt/tags/tag5759.xml><?xml version="1.0" encoding="utf-8"?>
<p:tagLst xmlns:a="http://schemas.openxmlformats.org/drawingml/2006/main" xmlns:r="http://schemas.openxmlformats.org/officeDocument/2006/relationships" xmlns:p="http://schemas.openxmlformats.org/presentationml/2006/main">
  <p:tag name="NAME" val="CustomIcon"/>
</p:tagLst>
</file>

<file path=ppt/tags/tag5858.xml><?xml version="1.0" encoding="utf-8"?>
<p:tagLst xmlns:a="http://schemas.openxmlformats.org/drawingml/2006/main" xmlns:r="http://schemas.openxmlformats.org/officeDocument/2006/relationships" xmlns:p="http://schemas.openxmlformats.org/presentationml/2006/main">
  <p:tag name="NAME" val="CustomIcon"/>
</p:tagLst>
</file>

<file path=ppt/tags/tag5957.xml><?xml version="1.0" encoding="utf-8"?>
<p:tagLst xmlns:a="http://schemas.openxmlformats.org/drawingml/2006/main" xmlns:r="http://schemas.openxmlformats.org/officeDocument/2006/relationships" xmlns:p="http://schemas.openxmlformats.org/presentationml/2006/main">
  <p:tag name="NAME" val="CustomIcon"/>
</p:tagLst>
</file>

<file path=ppt/tags/tag6054.xml><?xml version="1.0" encoding="utf-8"?>
<p:tagLst xmlns:a="http://schemas.openxmlformats.org/drawingml/2006/main" xmlns:r="http://schemas.openxmlformats.org/officeDocument/2006/relationships" xmlns:p="http://schemas.openxmlformats.org/presentationml/2006/main">
  <p:tag name="NAME" val="CustomIcon"/>
  <p:tag name="AUXI_ENCLOSE_COLOR_RGB" val="16777215"/>
</p:tagLst>
</file>

<file path=ppt/tags/tag6162.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6261.xml><?xml version="1.0" encoding="utf-8"?>
<p:tagLst xmlns:a="http://schemas.openxmlformats.org/drawingml/2006/main" xmlns:r="http://schemas.openxmlformats.org/officeDocument/2006/relationships" xmlns:p="http://schemas.openxmlformats.org/presentationml/2006/main">
  <p:tag name="NAME" val="CustomIcon"/>
</p:tagLst>
</file>

<file path=ppt/tags/tag6360.xml><?xml version="1.0" encoding="utf-8"?>
<p:tagLst xmlns:a="http://schemas.openxmlformats.org/drawingml/2006/main" xmlns:r="http://schemas.openxmlformats.org/officeDocument/2006/relationships" xmlns:p="http://schemas.openxmlformats.org/presentationml/2006/main">
  <p:tag name="NAME" val="CustomIcon"/>
</p:tagLst>
</file>

<file path=ppt/tags/tag6464.xml><?xml version="1.0" encoding="utf-8"?>
<p:tagLst xmlns:a="http://schemas.openxmlformats.org/drawingml/2006/main" xmlns:r="http://schemas.openxmlformats.org/officeDocument/2006/relationships" xmlns:p="http://schemas.openxmlformats.org/presentationml/2006/main">
  <p:tag name="NAME" val="CustomIcon"/>
</p:tagLst>
</file>

<file path=ppt/tags/tag65.xml><?xml version="1.0" encoding="utf-8"?>
<p:tagLst xmlns:a="http://schemas.openxmlformats.org/drawingml/2006/main" xmlns:r="http://schemas.openxmlformats.org/officeDocument/2006/relationships" xmlns:p="http://schemas.openxmlformats.org/presentationml/2006/main">
  <p:tag name="SHAPENAME" val="BottomLine"/>
</p:tagLst>
</file>

<file path=ppt/tags/tag6563.xml><?xml version="1.0" encoding="utf-8"?>
<p:tagLst xmlns:a="http://schemas.openxmlformats.org/drawingml/2006/main" xmlns:r="http://schemas.openxmlformats.org/officeDocument/2006/relationships" xmlns:p="http://schemas.openxmlformats.org/presentationml/2006/main">
  <p:tag name="NAME" val="CustomIcon"/>
</p:tagLst>
</file>

<file path=ppt/tags/tag6667.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6766.xml><?xml version="1.0" encoding="utf-8"?>
<p:tagLst xmlns:a="http://schemas.openxmlformats.org/drawingml/2006/main" xmlns:r="http://schemas.openxmlformats.org/officeDocument/2006/relationships" xmlns:p="http://schemas.openxmlformats.org/presentationml/2006/main">
  <p:tag name="NAME" val="CustomIcon"/>
</p:tagLst>
</file>

<file path=ppt/tags/tag6865.xml><?xml version="1.0" encoding="utf-8"?>
<p:tagLst xmlns:a="http://schemas.openxmlformats.org/drawingml/2006/main" xmlns:r="http://schemas.openxmlformats.org/officeDocument/2006/relationships" xmlns:p="http://schemas.openxmlformats.org/presentationml/2006/main">
  <p:tag name="NAME" val="CustomIcon"/>
</p:tagLst>
</file>

<file path=ppt/tags/tag6969.xml><?xml version="1.0" encoding="utf-8"?>
<p:tagLst xmlns:a="http://schemas.openxmlformats.org/drawingml/2006/main" xmlns:r="http://schemas.openxmlformats.org/officeDocument/2006/relationships" xmlns:p="http://schemas.openxmlformats.org/presentationml/2006/main">
  <p:tag name="NAME" val="CustomIcon"/>
</p:tagLst>
</file>

<file path=ppt/tags/tag7068.xml><?xml version="1.0" encoding="utf-8"?>
<p:tagLst xmlns:a="http://schemas.openxmlformats.org/drawingml/2006/main" xmlns:r="http://schemas.openxmlformats.org/officeDocument/2006/relationships" xmlns:p="http://schemas.openxmlformats.org/presentationml/2006/main">
  <p:tag name="NAME" val="CustomIcon"/>
</p:tagLst>
</file>

<file path=ppt/tags/tag7170.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7271.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7372.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74.xml><?xml version="1.0" encoding="utf-8"?>
<p:tagLst xmlns:a="http://schemas.openxmlformats.org/drawingml/2006/main" xmlns:r="http://schemas.openxmlformats.org/officeDocument/2006/relationships" xmlns:p="http://schemas.openxmlformats.org/presentationml/2006/main">
  <p:tag name="SHAPENAME" val="TopLine"/>
</p:tagLst>
</file>

<file path=ppt/tags/tag7473.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7576.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7675.xml><?xml version="1.0" encoding="utf-8"?>
<p:tagLst xmlns:a="http://schemas.openxmlformats.org/drawingml/2006/main" xmlns:r="http://schemas.openxmlformats.org/officeDocument/2006/relationships" xmlns:p="http://schemas.openxmlformats.org/presentationml/2006/main">
  <p:tag name="NAME" val="CustomIcon"/>
</p:tagLst>
</file>

<file path=ppt/tags/tag7774.xml><?xml version="1.0" encoding="utf-8"?>
<p:tagLst xmlns:a="http://schemas.openxmlformats.org/drawingml/2006/main" xmlns:r="http://schemas.openxmlformats.org/officeDocument/2006/relationships" xmlns:p="http://schemas.openxmlformats.org/presentationml/2006/main">
  <p:tag name="NAME" val="CustomIcon"/>
</p:tagLst>
</file>

<file path=ppt/tags/tag7877.xml><?xml version="1.0" encoding="utf-8"?>
<p:tagLst xmlns:a="http://schemas.openxmlformats.org/drawingml/2006/main" xmlns:r="http://schemas.openxmlformats.org/officeDocument/2006/relationships" xmlns:p="http://schemas.openxmlformats.org/presentationml/2006/main">
  <p:tag name="NAME" val="CustomIcon"/>
</p:tagLst>
</file>

<file path=ppt/tags/tag7980.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8079.xml><?xml version="1.0" encoding="utf-8"?>
<p:tagLst xmlns:a="http://schemas.openxmlformats.org/drawingml/2006/main" xmlns:r="http://schemas.openxmlformats.org/officeDocument/2006/relationships" xmlns:p="http://schemas.openxmlformats.org/presentationml/2006/main">
  <p:tag name="NAME" val="CustomIcon"/>
</p:tagLst>
</file>

<file path=ppt/tags/tag8178.xml><?xml version="1.0" encoding="utf-8"?>
<p:tagLst xmlns:a="http://schemas.openxmlformats.org/drawingml/2006/main" xmlns:r="http://schemas.openxmlformats.org/officeDocument/2006/relationships" xmlns:p="http://schemas.openxmlformats.org/presentationml/2006/main">
  <p:tag name="NAME" val="CustomIcon"/>
</p:tagLst>
</file>

<file path=ppt/tags/tag8281.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8382.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84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36.xml><?xml version="1.0" encoding="utf-8"?>
<p:tagLst xmlns:a="http://schemas.openxmlformats.org/drawingml/2006/main" xmlns:r="http://schemas.openxmlformats.org/officeDocument/2006/relationships" xmlns:p="http://schemas.openxmlformats.org/presentationml/2006/main">
  <p:tag name="SHAPENAME" val="5. Source"/>
</p:tagLst>
</file>

<file path=ppt/theme/theme11.xml><?xml version="1.0" encoding="utf-8"?>
<a:theme xmlns:a="http://schemas.openxmlformats.org/drawingml/2006/main" name="2_Office Theme">
  <a:themeElements>
    <a:clrScheme name="Custom 3">
      <a:dk1>
        <a:srgbClr val="80C7A7"/>
      </a:dk1>
      <a:lt1>
        <a:srgbClr val="FFFFFF"/>
      </a:lt1>
      <a:dk2>
        <a:srgbClr val="3F3F3F"/>
      </a:dk2>
      <a:lt2>
        <a:srgbClr val="000000"/>
      </a:lt2>
      <a:accent1>
        <a:srgbClr val="80C7A7"/>
      </a:accent1>
      <a:accent2>
        <a:srgbClr val="80C7A7"/>
      </a:accent2>
      <a:accent3>
        <a:srgbClr val="80C7A7"/>
      </a:accent3>
      <a:accent4>
        <a:srgbClr val="80C7A7"/>
      </a:accent4>
      <a:accent5>
        <a:srgbClr val="80C7A7"/>
      </a:accent5>
      <a:accent6>
        <a:srgbClr val="80C7A7"/>
      </a:accent6>
      <a:hlink>
        <a:srgbClr val="FFFFFF"/>
      </a:hlink>
      <a:folHlink>
        <a:srgbClr val="000000"/>
      </a:folHlink>
    </a:clrScheme>
    <a:fontScheme name="Modern 0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1200" dirty="0" smtClean="0">
            <a:latin typeface="Calibri" panose="020F0502020204030204" pitchFamily="34" charset="0"/>
            <a:cs typeface="Calibri" panose="020F050202020403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ct val="150000"/>
          </a:lnSpc>
          <a:defRPr sz="1200" dirty="0" smtClean="0">
            <a:solidFill>
              <a:schemeClr val="bg2"/>
            </a:solidFill>
            <a:latin typeface="Calibri" panose="020F0502020204030204" pitchFamily="34" charset="0"/>
            <a:cs typeface="Calibri" panose="020F050202020403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