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4.xml" ContentType="application/vnd.openxmlformats-officedocument.presentationml.tags+xml"/>
  <Override PartName="/ppt/theme/theme3.xml" ContentType="application/vnd.openxmlformats-officedocument.theme+xml"/>
  <Override PartName="/ppt/tags/tag45.xml" ContentType="application/vnd.openxmlformats-officedocument.presentationml.tags+xml"/>
  <Override PartName="/ppt/notesSlides/notesSlide1.xml" ContentType="application/vnd.openxmlformats-officedocument.presentationml.notesSlide+xml"/>
  <Override PartName="/ppt/tags/tag46.xml" ContentType="application/vnd.openxmlformats-officedocument.presentationml.tags+xml"/>
  <Override PartName="/ppt/notesSlides/notesSlide2.xml" ContentType="application/vnd.openxmlformats-officedocument.presentationml.notesSlide+xml"/>
  <Override PartName="/ppt/tags/tag47.xml" ContentType="application/vnd.openxmlformats-officedocument.presentationml.tags+xml"/>
  <Override PartName="/ppt/notesSlides/notesSlide3.xml" ContentType="application/vnd.openxmlformats-officedocument.presentationml.notesSlide+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notesSlides/notesSlide5.xml" ContentType="application/vnd.openxmlformats-officedocument.presentationml.notesSlide+xml"/>
  <Override PartName="/ppt/tags/tag50.xml" ContentType="application/vnd.openxmlformats-officedocument.presentationml.tags+xml"/>
  <Override PartName="/ppt/notesSlides/notesSlide6.xml" ContentType="application/vnd.openxmlformats-officedocument.presentationml.notesSlide+xml"/>
  <Override PartName="/ppt/tags/tag5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2.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2" r:id="rId2"/>
  </p:sldMasterIdLst>
  <p:notesMasterIdLst>
    <p:notesMasterId r:id="rId12"/>
  </p:notesMasterIdLst>
  <p:sldIdLst>
    <p:sldId id="289" r:id="rId3"/>
    <p:sldId id="290" r:id="rId4"/>
    <p:sldId id="351" r:id="rId5"/>
    <p:sldId id="352" r:id="rId6"/>
    <p:sldId id="353" r:id="rId7"/>
    <p:sldId id="356" r:id="rId8"/>
    <p:sldId id="308" r:id="rId9"/>
    <p:sldId id="484" r:id="rId10"/>
    <p:sldId id="3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C2"/>
    <a:srgbClr val="9CD3C4"/>
    <a:srgbClr val="98D2BF"/>
    <a:srgbClr val="E6F4ED"/>
    <a:srgbClr val="A2D6BE"/>
    <a:srgbClr val="8FCDB1"/>
    <a:srgbClr val="439771"/>
    <a:srgbClr val="49A57B"/>
    <a:srgbClr val="8BCBAE"/>
    <a:srgbClr val="CAD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5E12D-E5AD-4CCD-BCE0-AE0E8523EA91}" v="214" dt="2022-11-10T16:17:14.595"/>
    <p1510:client id="{6F907AAC-D930-4567-876C-DBA2AD137AE7}" v="9" dt="2022-11-02T14:51:54.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249" autoAdjust="0"/>
  </p:normalViewPr>
  <p:slideViewPr>
    <p:cSldViewPr snapToGrid="0">
      <p:cViewPr varScale="1">
        <p:scale>
          <a:sx n="68" d="100"/>
          <a:sy n="68" d="100"/>
        </p:scale>
        <p:origin x="738" y="66"/>
      </p:cViewPr>
      <p:guideLst/>
    </p:cSldViewPr>
  </p:slideViewPr>
  <p:outlineViewPr>
    <p:cViewPr>
      <p:scale>
        <a:sx n="33" d="100"/>
        <a:sy n="33" d="100"/>
      </p:scale>
      <p:origin x="0" y="-3641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 Khoury" userId="S::rami@auxi.ai::71bbf9ab-5347-4116-ad90-41b06fea083e" providerId="AD" clId="Web-{0F05E12D-E5AD-4CCD-BCE0-AE0E8523EA91}"/>
    <pc:docChg chg="addSld delSld modSld modSection">
      <pc:chgData name="Rami Khoury" userId="S::rami@auxi.ai::71bbf9ab-5347-4116-ad90-41b06fea083e" providerId="AD" clId="Web-{0F05E12D-E5AD-4CCD-BCE0-AE0E8523EA91}" dt="2022-11-10T16:17:14.314" v="197" actId="20577"/>
      <pc:docMkLst>
        <pc:docMk/>
      </pc:docMkLst>
      <pc:sldChg chg="addSp modSp">
        <pc:chgData name="Rami Khoury" userId="S::rami@auxi.ai::71bbf9ab-5347-4116-ad90-41b06fea083e" providerId="AD" clId="Web-{0F05E12D-E5AD-4CCD-BCE0-AE0E8523EA91}" dt="2022-11-10T16:12:19.730" v="12" actId="20577"/>
        <pc:sldMkLst>
          <pc:docMk/>
          <pc:sldMk cId="2001438181" sldId="414"/>
        </pc:sldMkLst>
        <pc:spChg chg="add mod">
          <ac:chgData name="Rami Khoury" userId="S::rami@auxi.ai::71bbf9ab-5347-4116-ad90-41b06fea083e" providerId="AD" clId="Web-{0F05E12D-E5AD-4CCD-BCE0-AE0E8523EA91}" dt="2022-11-10T16:12:19.730" v="12" actId="20577"/>
          <ac:spMkLst>
            <pc:docMk/>
            <pc:sldMk cId="2001438181" sldId="414"/>
            <ac:spMk id="3" creationId="{CC062EAB-C249-7060-E30B-C19AC4862F82}"/>
          </ac:spMkLst>
        </pc:spChg>
      </pc:sldChg>
      <pc:sldChg chg="addSp modSp">
        <pc:chgData name="Rami Khoury" userId="S::rami@auxi.ai::71bbf9ab-5347-4116-ad90-41b06fea083e" providerId="AD" clId="Web-{0F05E12D-E5AD-4CCD-BCE0-AE0E8523EA91}" dt="2022-11-10T16:13:13.481" v="22" actId="1076"/>
        <pc:sldMkLst>
          <pc:docMk/>
          <pc:sldMk cId="3992836934" sldId="416"/>
        </pc:sldMkLst>
        <pc:spChg chg="add mod">
          <ac:chgData name="Rami Khoury" userId="S::rami@auxi.ai::71bbf9ab-5347-4116-ad90-41b06fea083e" providerId="AD" clId="Web-{0F05E12D-E5AD-4CCD-BCE0-AE0E8523EA91}" dt="2022-11-10T16:13:13.481" v="22" actId="1076"/>
          <ac:spMkLst>
            <pc:docMk/>
            <pc:sldMk cId="3992836934" sldId="416"/>
            <ac:spMk id="3" creationId="{2E336C8A-9CEB-6D6A-7908-B25424C6F4E9}"/>
          </ac:spMkLst>
        </pc:spChg>
      </pc:sldChg>
      <pc:sldChg chg="addSp delSp modSp add del">
        <pc:chgData name="Rami Khoury" userId="S::rami@auxi.ai::71bbf9ab-5347-4116-ad90-41b06fea083e" providerId="AD" clId="Web-{0F05E12D-E5AD-4CCD-BCE0-AE0E8523EA91}" dt="2022-11-10T16:13:39.825" v="43" actId="20577"/>
        <pc:sldMkLst>
          <pc:docMk/>
          <pc:sldMk cId="3140112688" sldId="417"/>
        </pc:sldMkLst>
        <pc:spChg chg="add del mod">
          <ac:chgData name="Rami Khoury" userId="S::rami@auxi.ai::71bbf9ab-5347-4116-ad90-41b06fea083e" providerId="AD" clId="Web-{0F05E12D-E5AD-4CCD-BCE0-AE0E8523EA91}" dt="2022-11-10T16:13:18.262" v="26"/>
          <ac:spMkLst>
            <pc:docMk/>
            <pc:sldMk cId="3140112688" sldId="417"/>
            <ac:spMk id="3" creationId="{80B8F26D-0BE7-EDE6-7E62-3034B9E41D86}"/>
          </ac:spMkLst>
        </pc:spChg>
        <pc:spChg chg="add del mod">
          <ac:chgData name="Rami Khoury" userId="S::rami@auxi.ai::71bbf9ab-5347-4116-ad90-41b06fea083e" providerId="AD" clId="Web-{0F05E12D-E5AD-4CCD-BCE0-AE0E8523EA91}" dt="2022-11-10T16:13:34.247" v="31"/>
          <ac:spMkLst>
            <pc:docMk/>
            <pc:sldMk cId="3140112688" sldId="417"/>
            <ac:spMk id="4" creationId="{003CDC4E-FA54-8E28-DEE4-F6013A5F0413}"/>
          </ac:spMkLst>
        </pc:spChg>
        <pc:spChg chg="add mod">
          <ac:chgData name="Rami Khoury" userId="S::rami@auxi.ai::71bbf9ab-5347-4116-ad90-41b06fea083e" providerId="AD" clId="Web-{0F05E12D-E5AD-4CCD-BCE0-AE0E8523EA91}" dt="2022-11-10T16:13:39.825" v="43" actId="20577"/>
          <ac:spMkLst>
            <pc:docMk/>
            <pc:sldMk cId="3140112688" sldId="417"/>
            <ac:spMk id="7" creationId="{DFA4F06A-320F-144A-39C8-0A7EFF682458}"/>
          </ac:spMkLst>
        </pc:spChg>
      </pc:sldChg>
      <pc:sldChg chg="addSp modSp">
        <pc:chgData name="Rami Khoury" userId="S::rami@auxi.ai::71bbf9ab-5347-4116-ad90-41b06fea083e" providerId="AD" clId="Web-{0F05E12D-E5AD-4CCD-BCE0-AE0E8523EA91}" dt="2022-11-10T16:14:26.045" v="109" actId="20577"/>
        <pc:sldMkLst>
          <pc:docMk/>
          <pc:sldMk cId="2730051296" sldId="419"/>
        </pc:sldMkLst>
        <pc:spChg chg="add mod">
          <ac:chgData name="Rami Khoury" userId="S::rami@auxi.ai::71bbf9ab-5347-4116-ad90-41b06fea083e" providerId="AD" clId="Web-{0F05E12D-E5AD-4CCD-BCE0-AE0E8523EA91}" dt="2022-11-10T16:14:26.045" v="109" actId="20577"/>
          <ac:spMkLst>
            <pc:docMk/>
            <pc:sldMk cId="2730051296" sldId="419"/>
            <ac:spMk id="6" creationId="{240A4CCC-E414-E154-DC3F-DE4D0B9E4E6A}"/>
          </ac:spMkLst>
        </pc:spChg>
        <pc:spChg chg="mod">
          <ac:chgData name="Rami Khoury" userId="S::rami@auxi.ai::71bbf9ab-5347-4116-ad90-41b06fea083e" providerId="AD" clId="Web-{0F05E12D-E5AD-4CCD-BCE0-AE0E8523EA91}" dt="2022-11-10T16:14:07.841" v="86" actId="14100"/>
          <ac:spMkLst>
            <pc:docMk/>
            <pc:sldMk cId="2730051296" sldId="419"/>
            <ac:spMk id="25" creationId="{EE47316F-41E8-68C0-898F-3ED8FC7651F0}"/>
          </ac:spMkLst>
        </pc:spChg>
      </pc:sldChg>
      <pc:sldChg chg="addSp modSp">
        <pc:chgData name="Rami Khoury" userId="S::rami@auxi.ai::71bbf9ab-5347-4116-ad90-41b06fea083e" providerId="AD" clId="Web-{0F05E12D-E5AD-4CCD-BCE0-AE0E8523EA91}" dt="2022-11-10T16:14:41.279" v="113" actId="20577"/>
        <pc:sldMkLst>
          <pc:docMk/>
          <pc:sldMk cId="3660211604" sldId="425"/>
        </pc:sldMkLst>
        <pc:spChg chg="add mod">
          <ac:chgData name="Rami Khoury" userId="S::rami@auxi.ai::71bbf9ab-5347-4116-ad90-41b06fea083e" providerId="AD" clId="Web-{0F05E12D-E5AD-4CCD-BCE0-AE0E8523EA91}" dt="2022-11-10T16:14:41.279" v="113" actId="20577"/>
          <ac:spMkLst>
            <pc:docMk/>
            <pc:sldMk cId="3660211604" sldId="425"/>
            <ac:spMk id="6" creationId="{EE65DF4C-9F65-1789-93A2-39521A5967AF}"/>
          </ac:spMkLst>
        </pc:spChg>
      </pc:sldChg>
      <pc:sldChg chg="addSp modSp">
        <pc:chgData name="Rami Khoury" userId="S::rami@auxi.ai::71bbf9ab-5347-4116-ad90-41b06fea083e" providerId="AD" clId="Web-{0F05E12D-E5AD-4CCD-BCE0-AE0E8523EA91}" dt="2022-11-10T16:14:50.905" v="116" actId="20577"/>
        <pc:sldMkLst>
          <pc:docMk/>
          <pc:sldMk cId="2388409517" sldId="426"/>
        </pc:sldMkLst>
        <pc:spChg chg="add mod">
          <ac:chgData name="Rami Khoury" userId="S::rami@auxi.ai::71bbf9ab-5347-4116-ad90-41b06fea083e" providerId="AD" clId="Web-{0F05E12D-E5AD-4CCD-BCE0-AE0E8523EA91}" dt="2022-11-10T16:14:50.905" v="116" actId="20577"/>
          <ac:spMkLst>
            <pc:docMk/>
            <pc:sldMk cId="2388409517" sldId="426"/>
            <ac:spMk id="6" creationId="{044719B5-9F0C-5EC8-9638-6E2163754880}"/>
          </ac:spMkLst>
        </pc:spChg>
      </pc:sldChg>
      <pc:sldChg chg="addSp modSp">
        <pc:chgData name="Rami Khoury" userId="S::rami@auxi.ai::71bbf9ab-5347-4116-ad90-41b06fea083e" providerId="AD" clId="Web-{0F05E12D-E5AD-4CCD-BCE0-AE0E8523EA91}" dt="2022-11-10T16:15:35.640" v="135" actId="20577"/>
        <pc:sldMkLst>
          <pc:docMk/>
          <pc:sldMk cId="568402001" sldId="443"/>
        </pc:sldMkLst>
        <pc:spChg chg="add mod">
          <ac:chgData name="Rami Khoury" userId="S::rami@auxi.ai::71bbf9ab-5347-4116-ad90-41b06fea083e" providerId="AD" clId="Web-{0F05E12D-E5AD-4CCD-BCE0-AE0E8523EA91}" dt="2022-11-10T16:15:35.640" v="135" actId="20577"/>
          <ac:spMkLst>
            <pc:docMk/>
            <pc:sldMk cId="568402001" sldId="443"/>
            <ac:spMk id="4" creationId="{EEAB5E9B-8B9C-B581-B93B-650C37F994E0}"/>
          </ac:spMkLst>
        </pc:spChg>
      </pc:sldChg>
      <pc:sldChg chg="addSp modSp">
        <pc:chgData name="Rami Khoury" userId="S::rami@auxi.ai::71bbf9ab-5347-4116-ad90-41b06fea083e" providerId="AD" clId="Web-{0F05E12D-E5AD-4CCD-BCE0-AE0E8523EA91}" dt="2022-11-10T16:16:20.719" v="152" actId="20577"/>
        <pc:sldMkLst>
          <pc:docMk/>
          <pc:sldMk cId="484966792" sldId="454"/>
        </pc:sldMkLst>
        <pc:spChg chg="add mod">
          <ac:chgData name="Rami Khoury" userId="S::rami@auxi.ai::71bbf9ab-5347-4116-ad90-41b06fea083e" providerId="AD" clId="Web-{0F05E12D-E5AD-4CCD-BCE0-AE0E8523EA91}" dt="2022-11-10T16:16:20.719" v="152" actId="20577"/>
          <ac:spMkLst>
            <pc:docMk/>
            <pc:sldMk cId="484966792" sldId="454"/>
            <ac:spMk id="21" creationId="{54E6AAF6-0C68-4272-16C1-488C0BAC66A2}"/>
          </ac:spMkLst>
        </pc:spChg>
      </pc:sldChg>
      <pc:sldChg chg="addSp modSp">
        <pc:chgData name="Rami Khoury" userId="S::rami@auxi.ai::71bbf9ab-5347-4116-ad90-41b06fea083e" providerId="AD" clId="Web-{0F05E12D-E5AD-4CCD-BCE0-AE0E8523EA91}" dt="2022-11-10T16:16:54.235" v="184" actId="20577"/>
        <pc:sldMkLst>
          <pc:docMk/>
          <pc:sldMk cId="2275337115" sldId="456"/>
        </pc:sldMkLst>
        <pc:spChg chg="add mod">
          <ac:chgData name="Rami Khoury" userId="S::rami@auxi.ai::71bbf9ab-5347-4116-ad90-41b06fea083e" providerId="AD" clId="Web-{0F05E12D-E5AD-4CCD-BCE0-AE0E8523EA91}" dt="2022-11-10T16:16:54.235" v="184" actId="20577"/>
          <ac:spMkLst>
            <pc:docMk/>
            <pc:sldMk cId="2275337115" sldId="456"/>
            <ac:spMk id="6" creationId="{417D2393-8D83-3215-0F8E-6157E1FB171F}"/>
          </ac:spMkLst>
        </pc:spChg>
      </pc:sldChg>
      <pc:sldChg chg="addSp modSp">
        <pc:chgData name="Rami Khoury" userId="S::rami@auxi.ai::71bbf9ab-5347-4116-ad90-41b06fea083e" providerId="AD" clId="Web-{0F05E12D-E5AD-4CCD-BCE0-AE0E8523EA91}" dt="2022-11-10T16:17:14.314" v="197" actId="20577"/>
        <pc:sldMkLst>
          <pc:docMk/>
          <pc:sldMk cId="4219718538" sldId="462"/>
        </pc:sldMkLst>
        <pc:spChg chg="add mod">
          <ac:chgData name="Rami Khoury" userId="S::rami@auxi.ai::71bbf9ab-5347-4116-ad90-41b06fea083e" providerId="AD" clId="Web-{0F05E12D-E5AD-4CCD-BCE0-AE0E8523EA91}" dt="2022-11-10T16:17:14.314" v="197" actId="20577"/>
          <ac:spMkLst>
            <pc:docMk/>
            <pc:sldMk cId="4219718538" sldId="462"/>
            <ac:spMk id="4" creationId="{D17F0239-A2E4-3888-0FD8-708D862B48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E753A-2A8E-4FA4-A857-233A56515A45}"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192C7-DD78-40CC-9E1E-119A9A8D5AF1}" type="slidenum">
              <a:rPr lang="en-US" smtClean="0"/>
              <a:t>‹#›</a:t>
            </a:fld>
            <a:endParaRPr lang="en-US"/>
          </a:p>
        </p:txBody>
      </p:sp>
    </p:spTree>
    <p:extLst>
      <p:ext uri="{BB962C8B-B14F-4D97-AF65-F5344CB8AC3E}">
        <p14:creationId xmlns:p14="http://schemas.microsoft.com/office/powerpoint/2010/main" val="284300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a:t>
            </a:fld>
            <a:endParaRPr lang="en-US"/>
          </a:p>
        </p:txBody>
      </p:sp>
    </p:spTree>
    <p:extLst>
      <p:ext uri="{BB962C8B-B14F-4D97-AF65-F5344CB8AC3E}">
        <p14:creationId xmlns:p14="http://schemas.microsoft.com/office/powerpoint/2010/main" val="282399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a:t>
            </a:fld>
            <a:endParaRPr lang="en-US"/>
          </a:p>
        </p:txBody>
      </p:sp>
    </p:spTree>
    <p:extLst>
      <p:ext uri="{BB962C8B-B14F-4D97-AF65-F5344CB8AC3E}">
        <p14:creationId xmlns:p14="http://schemas.microsoft.com/office/powerpoint/2010/main" val="318323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a:t>
            </a:fld>
            <a:endParaRPr lang="en-US"/>
          </a:p>
        </p:txBody>
      </p:sp>
    </p:spTree>
    <p:extLst>
      <p:ext uri="{BB962C8B-B14F-4D97-AF65-F5344CB8AC3E}">
        <p14:creationId xmlns:p14="http://schemas.microsoft.com/office/powerpoint/2010/main" val="427011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a:t>
            </a:fld>
            <a:endParaRPr lang="en-US"/>
          </a:p>
        </p:txBody>
      </p:sp>
    </p:spTree>
    <p:extLst>
      <p:ext uri="{BB962C8B-B14F-4D97-AF65-F5344CB8AC3E}">
        <p14:creationId xmlns:p14="http://schemas.microsoft.com/office/powerpoint/2010/main" val="138172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5</a:t>
            </a:fld>
            <a:endParaRPr lang="en-US"/>
          </a:p>
        </p:txBody>
      </p:sp>
    </p:spTree>
    <p:extLst>
      <p:ext uri="{BB962C8B-B14F-4D97-AF65-F5344CB8AC3E}">
        <p14:creationId xmlns:p14="http://schemas.microsoft.com/office/powerpoint/2010/main" val="605215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6</a:t>
            </a:fld>
            <a:endParaRPr lang="en-US"/>
          </a:p>
        </p:txBody>
      </p:sp>
    </p:spTree>
    <p:extLst>
      <p:ext uri="{BB962C8B-B14F-4D97-AF65-F5344CB8AC3E}">
        <p14:creationId xmlns:p14="http://schemas.microsoft.com/office/powerpoint/2010/main" val="1710538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7</a:t>
            </a:fld>
            <a:endParaRPr lang="en-US"/>
          </a:p>
        </p:txBody>
      </p:sp>
    </p:spTree>
    <p:extLst>
      <p:ext uri="{BB962C8B-B14F-4D97-AF65-F5344CB8AC3E}">
        <p14:creationId xmlns:p14="http://schemas.microsoft.com/office/powerpoint/2010/main" val="11474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8</a:t>
            </a:fld>
            <a:endParaRPr lang="en-US"/>
          </a:p>
        </p:txBody>
      </p:sp>
    </p:spTree>
    <p:extLst>
      <p:ext uri="{BB962C8B-B14F-4D97-AF65-F5344CB8AC3E}">
        <p14:creationId xmlns:p14="http://schemas.microsoft.com/office/powerpoint/2010/main" val="2036531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9</a:t>
            </a:fld>
            <a:endParaRPr lang="en-US"/>
          </a:p>
        </p:txBody>
      </p:sp>
    </p:spTree>
    <p:extLst>
      <p:ext uri="{BB962C8B-B14F-4D97-AF65-F5344CB8AC3E}">
        <p14:creationId xmlns:p14="http://schemas.microsoft.com/office/powerpoint/2010/main" val="1295714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slideMaster" Target="../slideMasters/slideMaster1.xml"/><Relationship Id="rId4" Type="http://schemas.openxmlformats.org/officeDocument/2006/relationships/tags" Target="../tags/tag29.xml"/><Relationship Id="rId9" Type="http://schemas.openxmlformats.org/officeDocument/2006/relationships/tags" Target="../tags/tag34.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4898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6924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A178C1-A3AB-42DA-BD9F-02AB940D83BC}"/>
              </a:ext>
            </a:extLst>
          </p:cNvPr>
          <p:cNvSpPr>
            <a:spLocks noGrp="1"/>
          </p:cNvSpPr>
          <p:nvPr>
            <p:ph type="title"/>
          </p:nvPr>
        </p:nvSpPr>
        <p:spPr>
          <a:xfrm>
            <a:off x="838200" y="365126"/>
            <a:ext cx="10515600" cy="768350"/>
          </a:xfrm>
        </p:spPr>
        <p:txBody>
          <a:bodyPr>
            <a:normAutofit/>
          </a:bodyPr>
          <a:lstStyle>
            <a:lvl1pPr algn="ctr">
              <a:defRPr sz="4000">
                <a:latin typeface="Tahoma" panose="020B060403050404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DEFBAF10-DC5A-4BE2-AF72-24BC22FFEA67}"/>
              </a:ext>
            </a:extLst>
          </p:cNvPr>
          <p:cNvCxnSpPr/>
          <p:nvPr userDrawn="1"/>
        </p:nvCxnSpPr>
        <p:spPr>
          <a:xfrm>
            <a:off x="4714875" y="1133476"/>
            <a:ext cx="2762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69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66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73434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5118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8368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4824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333119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6307223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0960088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4283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tags" Target="../tags/tag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35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p:txStyles>
    <p:titleStyle>
      <a:lvl1pPr algn="l" defTabSz="91434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754"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2922"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093"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262"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43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9"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69"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08" algn="l" defTabSz="914340" rtl="0" eaLnBrk="1" latinLnBrk="0" hangingPunct="1">
        <a:defRPr sz="1800" kern="1200">
          <a:solidFill>
            <a:schemeClr val="tx1"/>
          </a:solidFill>
          <a:latin typeface="+mn-lt"/>
          <a:ea typeface="+mn-ea"/>
          <a:cs typeface="+mn-cs"/>
        </a:defRPr>
      </a:lvl4pPr>
      <a:lvl5pPr marL="1828677" algn="l" defTabSz="914340" rtl="0" eaLnBrk="1" latinLnBrk="0" hangingPunct="1">
        <a:defRPr sz="1800" kern="1200">
          <a:solidFill>
            <a:schemeClr val="tx1"/>
          </a:solidFill>
          <a:latin typeface="+mn-lt"/>
          <a:ea typeface="+mn-ea"/>
          <a:cs typeface="+mn-cs"/>
        </a:defRPr>
      </a:lvl5pPr>
      <a:lvl6pPr marL="2285846" algn="l" defTabSz="914340" rtl="0" eaLnBrk="1" latinLnBrk="0" hangingPunct="1">
        <a:defRPr sz="1800" kern="1200">
          <a:solidFill>
            <a:schemeClr val="tx1"/>
          </a:solidFill>
          <a:latin typeface="+mn-lt"/>
          <a:ea typeface="+mn-ea"/>
          <a:cs typeface="+mn-cs"/>
        </a:defRPr>
      </a:lvl6pPr>
      <a:lvl7pPr marL="2743015" algn="l" defTabSz="914340" rtl="0" eaLnBrk="1" latinLnBrk="0" hangingPunct="1">
        <a:defRPr sz="1800" kern="1200">
          <a:solidFill>
            <a:schemeClr val="tx1"/>
          </a:solidFill>
          <a:latin typeface="+mn-lt"/>
          <a:ea typeface="+mn-ea"/>
          <a:cs typeface="+mn-cs"/>
        </a:defRPr>
      </a:lvl7pPr>
      <a:lvl8pPr marL="3200184" algn="l" defTabSz="914340" rtl="0" eaLnBrk="1" latinLnBrk="0" hangingPunct="1">
        <a:defRPr sz="1800" kern="1200">
          <a:solidFill>
            <a:schemeClr val="tx1"/>
          </a:solidFill>
          <a:latin typeface="+mn-lt"/>
          <a:ea typeface="+mn-ea"/>
          <a:cs typeface="+mn-cs"/>
        </a:defRPr>
      </a:lvl8pPr>
      <a:lvl9pPr marL="3657354" algn="l" defTabSz="91434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C6455-DFBA-4FC6-912D-7CA9E9746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FFBE9-A651-402B-A68B-4ADB2D1EB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LogoText">
            <a:extLst>
              <a:ext uri="{FF2B5EF4-FFF2-40B4-BE49-F238E27FC236}">
                <a16:creationId xmlns:a16="http://schemas.microsoft.com/office/drawing/2014/main" id="{829385E8-B333-C51C-1469-DC584208D0E3}"/>
              </a:ext>
            </a:extLst>
          </p:cNvPr>
          <p:cNvSpPr txBox="1"/>
          <p:nvPr userDrawn="1">
            <p:custDataLst>
              <p:tags r:id="rId4"/>
            </p:custDataLst>
          </p:nvPr>
        </p:nvSpPr>
        <p:spPr>
          <a:xfrm>
            <a:off x="10429058" y="6529807"/>
            <a:ext cx="640457" cy="161583"/>
          </a:xfrm>
          <a:prstGeom prst="rect">
            <a:avLst/>
          </a:prstGeom>
          <a:noFill/>
        </p:spPr>
        <p:txBody>
          <a:bodyPr wrap="square" lIns="44450" tIns="19050" rIns="44450" bIns="1905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j-lt"/>
                <a:ea typeface="+mn-ea"/>
                <a:cs typeface="Arial" panose="020B0604020202020204" pitchFamily="34" charset="0"/>
              </a:rPr>
              <a:t>01/25/2023</a:t>
            </a:r>
          </a:p>
        </p:txBody>
      </p:sp>
      <p:sp>
        <p:nvSpPr>
          <p:cNvPr id="6" name="Content Placeholder 2">
            <a:extLst>
              <a:ext uri="{FF2B5EF4-FFF2-40B4-BE49-F238E27FC236}">
                <a16:creationId xmlns:a16="http://schemas.microsoft.com/office/drawing/2014/main" id="{24699937-9159-C88C-3118-DA7FF8370B93}"/>
              </a:ext>
            </a:extLst>
          </p:cNvPr>
          <p:cNvSpPr txBox="1">
            <a:spLocks/>
          </p:cNvSpPr>
          <p:nvPr userDrawn="1"/>
        </p:nvSpPr>
        <p:spPr>
          <a:xfrm>
            <a:off x="554736" y="6569049"/>
            <a:ext cx="3483865" cy="110800"/>
          </a:xfrm>
          <a:prstGeom prst="rect">
            <a:avLst/>
          </a:prstGeom>
        </p:spPr>
        <p:txBody>
          <a:bodyPr lIns="0" tIns="0" rIns="0" bIns="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chemeClr val="tx1"/>
                </a:solidFill>
                <a:effectLst/>
                <a:uLnTx/>
                <a:uFillTx/>
                <a:latin typeface="+mj-lt"/>
                <a:ea typeface="+mn-ea"/>
                <a:cs typeface="+mn-cs"/>
              </a:rPr>
              <a:t>Source: www.auxi.ai </a:t>
            </a:r>
          </a:p>
        </p:txBody>
      </p:sp>
      <p:pic>
        <p:nvPicPr>
          <p:cNvPr id="7" name="Picture 6" descr="Logo, company name&#10;&#10;Description automatically generated">
            <a:extLst>
              <a:ext uri="{FF2B5EF4-FFF2-40B4-BE49-F238E27FC236}">
                <a16:creationId xmlns:a16="http://schemas.microsoft.com/office/drawing/2014/main" id="{9A0E4693-A9BB-3FC3-1927-CB83F8E467F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cxnSp>
        <p:nvCxnSpPr>
          <p:cNvPr id="8" name="Straight Connector 7">
            <a:extLst>
              <a:ext uri="{FF2B5EF4-FFF2-40B4-BE49-F238E27FC236}">
                <a16:creationId xmlns:a16="http://schemas.microsoft.com/office/drawing/2014/main" id="{2A02E6C8-F963-A0C1-095E-0B43F738F44A}"/>
              </a:ext>
            </a:extLst>
          </p:cNvPr>
          <p:cNvCxnSpPr/>
          <p:nvPr userDrawn="1"/>
        </p:nvCxnSpPr>
        <p:spPr>
          <a:xfrm>
            <a:off x="251648" y="-535634"/>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48B0FBD5-E1A4-B69C-450C-91624EA0407A}"/>
              </a:ext>
            </a:extLst>
          </p:cNvPr>
          <p:cNvSpPr txBox="1">
            <a:spLocks/>
          </p:cNvSpPr>
          <p:nvPr userDrawn="1"/>
        </p:nvSpPr>
        <p:spPr>
          <a:xfrm>
            <a:off x="11154508" y="6417897"/>
            <a:ext cx="39858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2CAE1DF-9AA2-46A4-9D05-5CEA4E3CC4AD}" type="slidenum">
              <a:rPr lang="en-US" sz="1000" smtClean="0">
                <a:solidFill>
                  <a:schemeClr val="tx1"/>
                </a:solidFill>
                <a:ea typeface="Tahoma" panose="020B0604030504040204" pitchFamily="34" charset="0"/>
                <a:cs typeface="Tahoma" panose="020B0604030504040204" pitchFamily="34" charset="0"/>
              </a:rPr>
              <a:pPr algn="r"/>
              <a:t>‹#›</a:t>
            </a:fld>
            <a:endParaRPr lang="en-US" sz="1100">
              <a:solidFill>
                <a:schemeClr val="tx1"/>
              </a:solidFill>
              <a:ea typeface="Tahoma" panose="020B0604030504040204" pitchFamily="34" charset="0"/>
              <a:cs typeface="Tahoma" panose="020B0604030504040204" pitchFamily="34" charset="0"/>
            </a:endParaRPr>
          </a:p>
        </p:txBody>
      </p:sp>
      <p:cxnSp>
        <p:nvCxnSpPr>
          <p:cNvPr id="13" name="Straight Connector 12">
            <a:extLst>
              <a:ext uri="{FF2B5EF4-FFF2-40B4-BE49-F238E27FC236}">
                <a16:creationId xmlns:a16="http://schemas.microsoft.com/office/drawing/2014/main" id="{F1619C54-4128-E600-56AD-8F766CCBF434}"/>
              </a:ext>
            </a:extLst>
          </p:cNvPr>
          <p:cNvCxnSpPr/>
          <p:nvPr userDrawn="1"/>
        </p:nvCxnSpPr>
        <p:spPr>
          <a:xfrm>
            <a:off x="10157648" y="5725466"/>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Diamond 22">
            <a:extLst>
              <a:ext uri="{FF2B5EF4-FFF2-40B4-BE49-F238E27FC236}">
                <a16:creationId xmlns:a16="http://schemas.microsoft.com/office/drawing/2014/main" id="{9F332D41-702B-56F6-4D67-B234FF198D30}"/>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092024"/>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p:txStyles>
    <p:title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Arrow: Pentagon 3">
            <a:extLst>
              <a:ext uri="{FF2B5EF4-FFF2-40B4-BE49-F238E27FC236}">
                <a16:creationId xmlns:a16="http://schemas.microsoft.com/office/drawing/2014/main" id="{13FA445E-3C46-59C9-6167-17F94A240C07}"/>
              </a:ext>
            </a:extLst>
          </p:cNvPr>
          <p:cNvSpPr/>
          <p:nvPr/>
        </p:nvSpPr>
        <p:spPr>
          <a:xfrm>
            <a:off x="554733" y="3181248"/>
            <a:ext cx="2226759" cy="1260078"/>
          </a:xfrm>
          <a:prstGeom prst="homePlat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386" tIns="57226" rIns="67386" bIns="5722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
        <p:nvSpPr>
          <p:cNvPr id="6" name="Freeform: Shape 5">
            <a:extLst>
              <a:ext uri="{FF2B5EF4-FFF2-40B4-BE49-F238E27FC236}">
                <a16:creationId xmlns:a16="http://schemas.microsoft.com/office/drawing/2014/main" id="{FDA23F56-3EBF-963F-AB90-BEFF9EE8A85F}"/>
              </a:ext>
            </a:extLst>
          </p:cNvPr>
          <p:cNvSpPr/>
          <p:nvPr/>
        </p:nvSpPr>
        <p:spPr>
          <a:xfrm>
            <a:off x="554732" y="4756345"/>
            <a:ext cx="9088206" cy="1361400"/>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algn="ctr" defTabSz="711200">
              <a:lnSpc>
                <a:spcPct val="90000"/>
              </a:lnSpc>
              <a:spcBef>
                <a:spcPct val="0"/>
              </a:spcBef>
              <a:spcAft>
                <a:spcPct val="35000"/>
              </a:spcAft>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 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
        <p:nvSpPr>
          <p:cNvPr id="7" name="Freeform: Shape 6">
            <a:extLst>
              <a:ext uri="{FF2B5EF4-FFF2-40B4-BE49-F238E27FC236}">
                <a16:creationId xmlns:a16="http://schemas.microsoft.com/office/drawing/2014/main" id="{B26A22DA-55D6-900C-4364-2AB5CC7E5D61}"/>
              </a:ext>
            </a:extLst>
          </p:cNvPr>
          <p:cNvSpPr/>
          <p:nvPr/>
        </p:nvSpPr>
        <p:spPr>
          <a:xfrm>
            <a:off x="554732" y="1606151"/>
            <a:ext cx="9107620" cy="1260078"/>
          </a:xfrm>
          <a:custGeom>
            <a:avLst/>
            <a:gdLst>
              <a:gd name="connsiteX0" fmla="*/ 0 w 2520156"/>
              <a:gd name="connsiteY0" fmla="*/ 126008 h 1260078"/>
              <a:gd name="connsiteX1" fmla="*/ 126008 w 2520156"/>
              <a:gd name="connsiteY1" fmla="*/ 0 h 1260078"/>
              <a:gd name="connsiteX2" fmla="*/ 2394148 w 2520156"/>
              <a:gd name="connsiteY2" fmla="*/ 0 h 1260078"/>
              <a:gd name="connsiteX3" fmla="*/ 2520156 w 2520156"/>
              <a:gd name="connsiteY3" fmla="*/ 126008 h 1260078"/>
              <a:gd name="connsiteX4" fmla="*/ 2520156 w 2520156"/>
              <a:gd name="connsiteY4" fmla="*/ 1134070 h 1260078"/>
              <a:gd name="connsiteX5" fmla="*/ 2394148 w 2520156"/>
              <a:gd name="connsiteY5" fmla="*/ 1260078 h 1260078"/>
              <a:gd name="connsiteX6" fmla="*/ 126008 w 2520156"/>
              <a:gd name="connsiteY6" fmla="*/ 1260078 h 1260078"/>
              <a:gd name="connsiteX7" fmla="*/ 0 w 2520156"/>
              <a:gd name="connsiteY7" fmla="*/ 1134070 h 1260078"/>
              <a:gd name="connsiteX8" fmla="*/ 0 w 2520156"/>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0156" h="1260078">
                <a:moveTo>
                  <a:pt x="0" y="126008"/>
                </a:moveTo>
                <a:cubicBezTo>
                  <a:pt x="0" y="56416"/>
                  <a:pt x="56416" y="0"/>
                  <a:pt x="126008" y="0"/>
                </a:cubicBezTo>
                <a:lnTo>
                  <a:pt x="2394148" y="0"/>
                </a:lnTo>
                <a:cubicBezTo>
                  <a:pt x="2463740" y="0"/>
                  <a:pt x="2520156" y="56416"/>
                  <a:pt x="2520156" y="126008"/>
                </a:cubicBezTo>
                <a:lnTo>
                  <a:pt x="2520156" y="1134070"/>
                </a:lnTo>
                <a:cubicBezTo>
                  <a:pt x="2520156" y="1203662"/>
                  <a:pt x="2463740" y="1260078"/>
                  <a:pt x="2394148" y="1260078"/>
                </a:cubicBezTo>
                <a:lnTo>
                  <a:pt x="126008" y="1260078"/>
                </a:lnTo>
                <a:cubicBezTo>
                  <a:pt x="56416" y="1260078"/>
                  <a:pt x="0" y="1203662"/>
                  <a:pt x="0" y="1134070"/>
                </a:cubicBezTo>
                <a:lnTo>
                  <a:pt x="0" y="12600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626" tIns="67386" rIns="82626" bIns="6738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2400" kern="1200" dirty="0"/>
          </a:p>
        </p:txBody>
      </p:sp>
      <p:sp>
        <p:nvSpPr>
          <p:cNvPr id="8" name="Arrow: Chevron 7">
            <a:extLst>
              <a:ext uri="{FF2B5EF4-FFF2-40B4-BE49-F238E27FC236}">
                <a16:creationId xmlns:a16="http://schemas.microsoft.com/office/drawing/2014/main" id="{6B60134B-07A5-2098-64F8-F5F498E4141E}"/>
              </a:ext>
            </a:extLst>
          </p:cNvPr>
          <p:cNvSpPr>
            <a:spLocks/>
          </p:cNvSpPr>
          <p:nvPr/>
        </p:nvSpPr>
        <p:spPr>
          <a:xfrm>
            <a:off x="2246577"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endParaRPr>
          </a:p>
        </p:txBody>
      </p:sp>
      <p:sp>
        <p:nvSpPr>
          <p:cNvPr id="3" name="Arrow: Chevron 2">
            <a:extLst>
              <a:ext uri="{FF2B5EF4-FFF2-40B4-BE49-F238E27FC236}">
                <a16:creationId xmlns:a16="http://schemas.microsoft.com/office/drawing/2014/main" id="{42F66BE4-B5D3-7407-18F2-5CFAFE23DAC0}"/>
              </a:ext>
            </a:extLst>
          </p:cNvPr>
          <p:cNvSpPr/>
          <p:nvPr/>
        </p:nvSpPr>
        <p:spPr>
          <a:xfrm>
            <a:off x="7407222"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a:t>
            </a:r>
            <a:endParaRPr lang="en-US" sz="1200" b="0" kern="1200" dirty="0">
              <a:solidFill>
                <a:schemeClr val="bg2"/>
              </a:solidFill>
            </a:endParaRPr>
          </a:p>
        </p:txBody>
      </p:sp>
      <p:sp>
        <p:nvSpPr>
          <p:cNvPr id="11" name="Arrow: Chevron 10">
            <a:extLst>
              <a:ext uri="{FF2B5EF4-FFF2-40B4-BE49-F238E27FC236}">
                <a16:creationId xmlns:a16="http://schemas.microsoft.com/office/drawing/2014/main" id="{8DBBC222-D0ED-7067-9A98-573066099EED}"/>
              </a:ext>
            </a:extLst>
          </p:cNvPr>
          <p:cNvSpPr>
            <a:spLocks/>
          </p:cNvSpPr>
          <p:nvPr/>
        </p:nvSpPr>
        <p:spPr>
          <a:xfrm>
            <a:off x="3966792"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endParaRPr>
          </a:p>
        </p:txBody>
      </p:sp>
      <p:sp>
        <p:nvSpPr>
          <p:cNvPr id="13" name="Arrow: Chevron 12">
            <a:extLst>
              <a:ext uri="{FF2B5EF4-FFF2-40B4-BE49-F238E27FC236}">
                <a16:creationId xmlns:a16="http://schemas.microsoft.com/office/drawing/2014/main" id="{5C533310-DAE2-54E4-3D15-D23A32D20BAC}"/>
              </a:ext>
            </a:extLst>
          </p:cNvPr>
          <p:cNvSpPr>
            <a:spLocks/>
          </p:cNvSpPr>
          <p:nvPr/>
        </p:nvSpPr>
        <p:spPr>
          <a:xfrm>
            <a:off x="5687007"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endParaRPr>
          </a:p>
        </p:txBody>
      </p:sp>
      <p:sp>
        <p:nvSpPr>
          <p:cNvPr id="15" name="Freeform: Shape 14">
            <a:extLst>
              <a:ext uri="{FF2B5EF4-FFF2-40B4-BE49-F238E27FC236}">
                <a16:creationId xmlns:a16="http://schemas.microsoft.com/office/drawing/2014/main" id="{1F96FD1D-598D-B4AE-DD40-7753B50EA00E}"/>
              </a:ext>
            </a:extLst>
          </p:cNvPr>
          <p:cNvSpPr/>
          <p:nvPr/>
        </p:nvSpPr>
        <p:spPr>
          <a:xfrm>
            <a:off x="9872870" y="1606151"/>
            <a:ext cx="1764390" cy="4511594"/>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 </a:t>
            </a: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Tree>
    <p:custDataLst>
      <p:tags r:id="rId1"/>
    </p:custDataLst>
    <p:extLst>
      <p:ext uri="{BB962C8B-B14F-4D97-AF65-F5344CB8AC3E}">
        <p14:creationId xmlns:p14="http://schemas.microsoft.com/office/powerpoint/2010/main" val="96781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Arrow: Pentagon 3">
            <a:extLst>
              <a:ext uri="{FF2B5EF4-FFF2-40B4-BE49-F238E27FC236}">
                <a16:creationId xmlns:a16="http://schemas.microsoft.com/office/drawing/2014/main" id="{13FA445E-3C46-59C9-6167-17F94A240C07}"/>
              </a:ext>
            </a:extLst>
          </p:cNvPr>
          <p:cNvSpPr/>
          <p:nvPr/>
        </p:nvSpPr>
        <p:spPr>
          <a:xfrm>
            <a:off x="830335" y="2678426"/>
            <a:ext cx="2574846" cy="1509683"/>
          </a:xfrm>
          <a:prstGeom prst="homePlat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386" tIns="57226" rIns="67386" bIns="57226" numCol="1" spcCol="1270" anchor="ctr" anchorCtr="0">
            <a:noAutofit/>
          </a:bodyPr>
          <a:lstStyle/>
          <a:p>
            <a:pPr marL="0" lvl="0" indent="0" algn="ctr" defTabSz="711200">
              <a:lnSpc>
                <a:spcPct val="90000"/>
              </a:lnSpc>
              <a:spcBef>
                <a:spcPct val="0"/>
              </a:spcBef>
              <a:spcAft>
                <a:spcPct val="35000"/>
              </a:spcAft>
              <a:buNone/>
            </a:pP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b="1"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1" kern="1200" dirty="0">
              <a:solidFill>
                <a:schemeClr val="bg2"/>
              </a:solidFill>
            </a:endParaRPr>
          </a:p>
        </p:txBody>
      </p:sp>
      <p:sp>
        <p:nvSpPr>
          <p:cNvPr id="7" name="Rectangle: Rounded Corners 6">
            <a:extLst>
              <a:ext uri="{FF2B5EF4-FFF2-40B4-BE49-F238E27FC236}">
                <a16:creationId xmlns:a16="http://schemas.microsoft.com/office/drawing/2014/main" id="{B26A22DA-55D6-900C-4364-2AB5CC7E5D61}"/>
              </a:ext>
            </a:extLst>
          </p:cNvPr>
          <p:cNvSpPr/>
          <p:nvPr/>
        </p:nvSpPr>
        <p:spPr>
          <a:xfrm>
            <a:off x="830333" y="1819354"/>
            <a:ext cx="6553085" cy="68381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626" tIns="67386" rIns="82626" bIns="67386" numCol="1" spcCol="1270" anchor="ctr" anchorCtr="0">
            <a:noAutofit/>
          </a:bodyPr>
          <a:lstStyle/>
          <a:p>
            <a:pPr marL="0" lvl="0" indent="0" algn="ctr" defTabSz="1066800">
              <a:lnSpc>
                <a:spcPct val="90000"/>
              </a:lnSpc>
              <a:spcBef>
                <a:spcPct val="0"/>
              </a:spcBef>
              <a:spcAft>
                <a:spcPct val="35000"/>
              </a:spcAft>
              <a:buNone/>
            </a:pPr>
            <a:r>
              <a:rPr lang="pt-BR" sz="2000" b="1" kern="1200" dirty="0">
                <a:solidFill>
                  <a:schemeClr val="bg1"/>
                </a:solidFill>
                <a:latin typeface="Calibri" panose="020F0502020204030204" pitchFamily="34" charset="0"/>
                <a:ea typeface="Open Sans" panose="020B0606030504020204" pitchFamily="34" charset="0"/>
                <a:cs typeface="Calibri" panose="020F0502020204030204" pitchFamily="34" charset="0"/>
              </a:rPr>
              <a:t>Etiam vitae quam quis leo pulvinar.</a:t>
            </a:r>
            <a:endParaRPr lang="en-US" sz="2000" kern="1200" dirty="0"/>
          </a:p>
        </p:txBody>
      </p:sp>
      <p:sp>
        <p:nvSpPr>
          <p:cNvPr id="8" name="Arrow: Chevron 7">
            <a:extLst>
              <a:ext uri="{FF2B5EF4-FFF2-40B4-BE49-F238E27FC236}">
                <a16:creationId xmlns:a16="http://schemas.microsoft.com/office/drawing/2014/main" id="{6B60134B-07A5-2098-64F8-F5F498E4141E}"/>
              </a:ext>
            </a:extLst>
          </p:cNvPr>
          <p:cNvSpPr/>
          <p:nvPr/>
        </p:nvSpPr>
        <p:spPr>
          <a:xfrm>
            <a:off x="2819454" y="2678426"/>
            <a:ext cx="2574846" cy="1509683"/>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quam</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quis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leo</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pulvinar</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lacinia</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at</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quis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odi</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a:t>
            </a:r>
            <a:endParaRPr lang="en-US" sz="1200" b="1" kern="1200" dirty="0">
              <a:solidFill>
                <a:schemeClr val="bg2"/>
              </a:solidFill>
            </a:endParaRPr>
          </a:p>
        </p:txBody>
      </p:sp>
      <p:sp>
        <p:nvSpPr>
          <p:cNvPr id="3" name="Arrow: Chevron 2">
            <a:extLst>
              <a:ext uri="{FF2B5EF4-FFF2-40B4-BE49-F238E27FC236}">
                <a16:creationId xmlns:a16="http://schemas.microsoft.com/office/drawing/2014/main" id="{42F66BE4-B5D3-7407-18F2-5CFAFE23DAC0}"/>
              </a:ext>
            </a:extLst>
          </p:cNvPr>
          <p:cNvSpPr/>
          <p:nvPr/>
        </p:nvSpPr>
        <p:spPr>
          <a:xfrm>
            <a:off x="8786809" y="2678426"/>
            <a:ext cx="2574846" cy="1509683"/>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quam</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quis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leo</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pulvinar</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lacinia</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at</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quis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odi</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a:t>
            </a:r>
            <a:endParaRPr lang="en-US" sz="1200" b="1" kern="1200" dirty="0">
              <a:solidFill>
                <a:schemeClr val="bg2"/>
              </a:solidFill>
            </a:endParaRPr>
          </a:p>
        </p:txBody>
      </p:sp>
      <p:sp>
        <p:nvSpPr>
          <p:cNvPr id="24" name="Arrow: Chevron 23">
            <a:extLst>
              <a:ext uri="{FF2B5EF4-FFF2-40B4-BE49-F238E27FC236}">
                <a16:creationId xmlns:a16="http://schemas.microsoft.com/office/drawing/2014/main" id="{4CA92FF9-3654-2C61-3F26-A7537BD51CB9}"/>
              </a:ext>
            </a:extLst>
          </p:cNvPr>
          <p:cNvSpPr/>
          <p:nvPr/>
        </p:nvSpPr>
        <p:spPr>
          <a:xfrm>
            <a:off x="4808573" y="2678426"/>
            <a:ext cx="2574846" cy="1509683"/>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quam</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quis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leo</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pulvinar</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lacinia</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at</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quis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odi</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a:t>
            </a:r>
            <a:endParaRPr lang="en-US" sz="1200" b="1" kern="1200" dirty="0">
              <a:solidFill>
                <a:schemeClr val="bg2"/>
              </a:solidFill>
            </a:endParaRPr>
          </a:p>
        </p:txBody>
      </p:sp>
      <p:sp>
        <p:nvSpPr>
          <p:cNvPr id="25" name="Arrow: Chevron 24">
            <a:extLst>
              <a:ext uri="{FF2B5EF4-FFF2-40B4-BE49-F238E27FC236}">
                <a16:creationId xmlns:a16="http://schemas.microsoft.com/office/drawing/2014/main" id="{4C5B229A-0E5F-7FD8-F7D7-6F75245FF9C0}"/>
              </a:ext>
            </a:extLst>
          </p:cNvPr>
          <p:cNvSpPr/>
          <p:nvPr/>
        </p:nvSpPr>
        <p:spPr>
          <a:xfrm>
            <a:off x="6797691" y="2678426"/>
            <a:ext cx="2574846" cy="1509683"/>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quam</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quis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leo</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pulvinar</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lacinia</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at</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 quis </a:t>
            </a:r>
            <a:r>
              <a:rPr lang="pt-BR" sz="1200" b="1" kern="1200" dirty="0" err="1">
                <a:solidFill>
                  <a:schemeClr val="bg2"/>
                </a:solidFill>
                <a:latin typeface="Calibri" panose="020F0502020204030204" pitchFamily="34" charset="0"/>
                <a:ea typeface="Open Sans" panose="020B0606030504020204" pitchFamily="34" charset="0"/>
                <a:cs typeface="Calibri" panose="020F0502020204030204" pitchFamily="34" charset="0"/>
              </a:rPr>
              <a:t>odi</a:t>
            </a:r>
            <a:r>
              <a:rPr lang="pt-BR" sz="1200" b="1" kern="1200" dirty="0">
                <a:solidFill>
                  <a:schemeClr val="bg2"/>
                </a:solidFill>
                <a:latin typeface="Calibri" panose="020F0502020204030204" pitchFamily="34" charset="0"/>
                <a:ea typeface="Open Sans" panose="020B0606030504020204" pitchFamily="34" charset="0"/>
                <a:cs typeface="Calibri" panose="020F0502020204030204" pitchFamily="34" charset="0"/>
              </a:rPr>
              <a:t>.</a:t>
            </a:r>
            <a:endParaRPr lang="en-US" sz="1200" b="1" kern="1200" dirty="0">
              <a:solidFill>
                <a:schemeClr val="bg2"/>
              </a:solidFill>
            </a:endParaRPr>
          </a:p>
        </p:txBody>
      </p:sp>
      <p:sp>
        <p:nvSpPr>
          <p:cNvPr id="26" name="Rectangle: Rounded Corners 25">
            <a:extLst>
              <a:ext uri="{FF2B5EF4-FFF2-40B4-BE49-F238E27FC236}">
                <a16:creationId xmlns:a16="http://schemas.microsoft.com/office/drawing/2014/main" id="{CCD0CFB2-F9FE-68AD-F21D-296563F57451}"/>
              </a:ext>
            </a:extLst>
          </p:cNvPr>
          <p:cNvSpPr/>
          <p:nvPr/>
        </p:nvSpPr>
        <p:spPr>
          <a:xfrm>
            <a:off x="7407231" y="1819354"/>
            <a:ext cx="3954424" cy="68381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626" tIns="67386" rIns="82626" bIns="67386" numCol="1" spcCol="1270" anchor="ctr" anchorCtr="0">
            <a:noAutofit/>
          </a:bodyPr>
          <a:lstStyle/>
          <a:p>
            <a:pPr marL="0" lvl="0" indent="0" algn="ctr" defTabSz="1066800">
              <a:lnSpc>
                <a:spcPct val="90000"/>
              </a:lnSpc>
              <a:spcBef>
                <a:spcPct val="0"/>
              </a:spcBef>
              <a:spcAft>
                <a:spcPct val="35000"/>
              </a:spcAft>
              <a:buNone/>
            </a:pPr>
            <a:r>
              <a:rPr lang="pt-BR" sz="2000" b="1" kern="1200" dirty="0">
                <a:solidFill>
                  <a:schemeClr val="bg1"/>
                </a:solidFill>
                <a:latin typeface="Calibri" panose="020F0502020204030204" pitchFamily="34" charset="0"/>
                <a:ea typeface="Open Sans" panose="020B0606030504020204" pitchFamily="34" charset="0"/>
                <a:cs typeface="Calibri" panose="020F0502020204030204" pitchFamily="34" charset="0"/>
              </a:rPr>
              <a:t>Etiam vitae quam quis leo pulvinar.</a:t>
            </a:r>
            <a:endParaRPr lang="en-US" sz="2000" kern="1200" dirty="0"/>
          </a:p>
        </p:txBody>
      </p:sp>
      <p:sp>
        <p:nvSpPr>
          <p:cNvPr id="27" name="Freeform: Shape 26">
            <a:extLst>
              <a:ext uri="{FF2B5EF4-FFF2-40B4-BE49-F238E27FC236}">
                <a16:creationId xmlns:a16="http://schemas.microsoft.com/office/drawing/2014/main" id="{01F43B59-80C1-F9D6-94B3-8DF306D626E7}"/>
              </a:ext>
            </a:extLst>
          </p:cNvPr>
          <p:cNvSpPr>
            <a:spLocks/>
          </p:cNvSpPr>
          <p:nvPr/>
        </p:nvSpPr>
        <p:spPr>
          <a:xfrm>
            <a:off x="830334" y="4545083"/>
            <a:ext cx="10531321" cy="1541275"/>
          </a:xfrm>
          <a:custGeom>
            <a:avLst/>
            <a:gdLst>
              <a:gd name="connsiteX0" fmla="*/ 0 w 2520156"/>
              <a:gd name="connsiteY0" fmla="*/ 126008 h 1260078"/>
              <a:gd name="connsiteX1" fmla="*/ 126008 w 2520156"/>
              <a:gd name="connsiteY1" fmla="*/ 0 h 1260078"/>
              <a:gd name="connsiteX2" fmla="*/ 2394148 w 2520156"/>
              <a:gd name="connsiteY2" fmla="*/ 0 h 1260078"/>
              <a:gd name="connsiteX3" fmla="*/ 2520156 w 2520156"/>
              <a:gd name="connsiteY3" fmla="*/ 126008 h 1260078"/>
              <a:gd name="connsiteX4" fmla="*/ 2520156 w 2520156"/>
              <a:gd name="connsiteY4" fmla="*/ 1134070 h 1260078"/>
              <a:gd name="connsiteX5" fmla="*/ 2394148 w 2520156"/>
              <a:gd name="connsiteY5" fmla="*/ 1260078 h 1260078"/>
              <a:gd name="connsiteX6" fmla="*/ 126008 w 2520156"/>
              <a:gd name="connsiteY6" fmla="*/ 1260078 h 1260078"/>
              <a:gd name="connsiteX7" fmla="*/ 0 w 2520156"/>
              <a:gd name="connsiteY7" fmla="*/ 1134070 h 1260078"/>
              <a:gd name="connsiteX8" fmla="*/ 0 w 2520156"/>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0156" h="1260078">
                <a:moveTo>
                  <a:pt x="0" y="126008"/>
                </a:moveTo>
                <a:cubicBezTo>
                  <a:pt x="0" y="56416"/>
                  <a:pt x="56416" y="0"/>
                  <a:pt x="126008" y="0"/>
                </a:cubicBezTo>
                <a:lnTo>
                  <a:pt x="2394148" y="0"/>
                </a:lnTo>
                <a:cubicBezTo>
                  <a:pt x="2463740" y="0"/>
                  <a:pt x="2520156" y="56416"/>
                  <a:pt x="2520156" y="126008"/>
                </a:cubicBezTo>
                <a:lnTo>
                  <a:pt x="2520156" y="1134070"/>
                </a:lnTo>
                <a:cubicBezTo>
                  <a:pt x="2520156" y="1203662"/>
                  <a:pt x="2463740" y="1260078"/>
                  <a:pt x="2394148" y="1260078"/>
                </a:cubicBezTo>
                <a:lnTo>
                  <a:pt x="126008" y="1260078"/>
                </a:lnTo>
                <a:cubicBezTo>
                  <a:pt x="56416" y="1260078"/>
                  <a:pt x="0" y="1203662"/>
                  <a:pt x="0" y="1134070"/>
                </a:cubicBezTo>
                <a:lnTo>
                  <a:pt x="0" y="126008"/>
                </a:lnTo>
                <a:close/>
              </a:path>
            </a:pathLst>
          </a:custGeom>
          <a:solidFill>
            <a:schemeClr val="accent1">
              <a:lumMod val="40000"/>
              <a:lumOff val="60000"/>
              <a:alpha val="24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626" tIns="67386" rIns="82626" bIns="67386" numCol="1" spcCol="1270" anchor="ctr" anchorCtr="0">
            <a:noAutofit/>
          </a:bodyPr>
          <a:lstStyle/>
          <a:p>
            <a:pPr marL="0" lvl="0" indent="0" defTabSz="711200">
              <a:lnSpc>
                <a:spcPct val="90000"/>
              </a:lnSpc>
              <a:spcBef>
                <a:spcPct val="0"/>
              </a:spcBef>
              <a:spcAft>
                <a:spcPct val="35000"/>
              </a:spcAft>
              <a:buNone/>
            </a:pPr>
            <a:r>
              <a:rPr lang="pt-BR" sz="140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4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40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p>
          <a:p>
            <a:pPr defTabSz="711200">
              <a:lnSpc>
                <a:spcPct val="90000"/>
              </a:lnSpc>
              <a:spcBef>
                <a:spcPct val="0"/>
              </a:spcBef>
              <a:spcAft>
                <a:spcPct val="35000"/>
              </a:spcAft>
            </a:pPr>
            <a:r>
              <a:rPr lang="pt-BR" sz="140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4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40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400" kern="1200" dirty="0">
              <a:solidFill>
                <a:schemeClr val="bg2"/>
              </a:solidFill>
              <a:latin typeface="Calibri" panose="020F0502020204030204" pitchFamily="34" charset="0"/>
            </a:endParaRPr>
          </a:p>
          <a:p>
            <a:pPr defTabSz="711200">
              <a:lnSpc>
                <a:spcPct val="90000"/>
              </a:lnSpc>
              <a:spcBef>
                <a:spcPct val="0"/>
              </a:spcBef>
              <a:spcAft>
                <a:spcPct val="35000"/>
              </a:spcAft>
            </a:pPr>
            <a:r>
              <a:rPr lang="pt-BR" sz="140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4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pt-BR" sz="140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400" kern="1200" dirty="0">
              <a:solidFill>
                <a:schemeClr val="bg2"/>
              </a:solidFill>
            </a:endParaRPr>
          </a:p>
        </p:txBody>
      </p:sp>
      <p:cxnSp>
        <p:nvCxnSpPr>
          <p:cNvPr id="29" name="Straight Arrow Connector 28">
            <a:extLst>
              <a:ext uri="{FF2B5EF4-FFF2-40B4-BE49-F238E27FC236}">
                <a16:creationId xmlns:a16="http://schemas.microsoft.com/office/drawing/2014/main" id="{C5AE63D3-3A89-58D7-24E7-E25086E64771}"/>
              </a:ext>
            </a:extLst>
          </p:cNvPr>
          <p:cNvCxnSpPr>
            <a:cxnSpLocks/>
          </p:cNvCxnSpPr>
          <p:nvPr/>
        </p:nvCxnSpPr>
        <p:spPr>
          <a:xfrm>
            <a:off x="830334" y="4366596"/>
            <a:ext cx="10531323" cy="0"/>
          </a:xfrm>
          <a:prstGeom prst="straightConnector1">
            <a:avLst/>
          </a:prstGeom>
          <a:ln w="1905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1669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A70DC376-39D8-C798-B0D6-CBCA7882DB08}"/>
              </a:ext>
            </a:extLst>
          </p:cNvPr>
          <p:cNvSpPr>
            <a:spLocks/>
          </p:cNvSpPr>
          <p:nvPr/>
        </p:nvSpPr>
        <p:spPr>
          <a:xfrm rot="10800000" flipH="1" flipV="1">
            <a:off x="7294793" y="4278452"/>
            <a:ext cx="4444493" cy="1757742"/>
          </a:xfrm>
          <a:prstGeom prst="parallelogram">
            <a:avLst>
              <a:gd name="adj" fmla="val 35979"/>
            </a:avLst>
          </a:prstGeom>
          <a:gradFill flip="none" rotWithShape="1">
            <a:gsLst>
              <a:gs pos="0">
                <a:schemeClr val="accent1">
                  <a:lumMod val="100000"/>
                </a:schemeClr>
              </a:gs>
              <a:gs pos="2000">
                <a:schemeClr val="accent1">
                  <a:lumMod val="20000"/>
                  <a:lumOff val="80000"/>
                </a:schemeClr>
              </a:gs>
              <a:gs pos="15000">
                <a:schemeClr val="accent1"/>
              </a:gs>
              <a:gs pos="77000">
                <a:schemeClr val="accent1"/>
              </a:gs>
              <a:gs pos="90000">
                <a:schemeClr val="accent1">
                  <a:lumMod val="60000"/>
                  <a:lumOff val="40000"/>
                </a:schemeClr>
              </a:gs>
              <a:gs pos="100000">
                <a:schemeClr val="accent1">
                  <a:lumMod val="50000"/>
                </a:schemeClr>
              </a:gs>
            </a:gsLst>
            <a:path path="circle">
              <a:fillToRect r="100000" b="100000"/>
            </a:path>
            <a:tileRect l="-100000" t="-100000"/>
          </a:gradFill>
          <a:ln>
            <a:noFill/>
          </a:ln>
        </p:spPr>
        <p:txBody>
          <a:bodyPr spcFirstLastPara="1" wrap="square" lIns="0" tIns="0" rIns="0" bIns="1645900" anchor="t" anchorCtr="0">
            <a:noAutofit/>
          </a:bodyPr>
          <a:lstStyle/>
          <a:p>
            <a:pPr algn="ctr">
              <a:buClr>
                <a:srgbClr val="000000"/>
              </a:buClr>
            </a:pPr>
            <a:r>
              <a:rPr lang="en-US" sz="1400" b="1" kern="0">
                <a:solidFill>
                  <a:schemeClr val="bg2"/>
                </a:solidFill>
                <a:latin typeface="Calibri" panose="020F0502020204030204" pitchFamily="34" charset="0"/>
              </a:rPr>
              <a:t>Enter Text Here</a:t>
            </a:r>
            <a:endParaRPr lang="en-US" sz="1400" b="1" kern="0" dirty="0">
              <a:solidFill>
                <a:schemeClr val="bg2"/>
              </a:solidFill>
              <a:latin typeface="Calibri" panose="020F0502020204030204" pitchFamily="34" charset="0"/>
            </a:endParaRPr>
          </a:p>
        </p:txBody>
      </p:sp>
      <p:sp>
        <p:nvSpPr>
          <p:cNvPr id="6" name="Parallelogram 5">
            <a:extLst>
              <a:ext uri="{FF2B5EF4-FFF2-40B4-BE49-F238E27FC236}">
                <a16:creationId xmlns:a16="http://schemas.microsoft.com/office/drawing/2014/main" id="{75B3466F-3BA2-1F3C-D705-4CDAE7A631BF}"/>
              </a:ext>
            </a:extLst>
          </p:cNvPr>
          <p:cNvSpPr>
            <a:spLocks/>
          </p:cNvSpPr>
          <p:nvPr/>
        </p:nvSpPr>
        <p:spPr>
          <a:xfrm rot="10800000" flipH="1" flipV="1">
            <a:off x="3889206" y="4279654"/>
            <a:ext cx="3928368" cy="1757742"/>
          </a:xfrm>
          <a:prstGeom prst="parallelogram">
            <a:avLst>
              <a:gd name="adj" fmla="val 35203"/>
            </a:avLst>
          </a:prstGeom>
          <a:gradFill flip="none" rotWithShape="1">
            <a:gsLst>
              <a:gs pos="0">
                <a:schemeClr val="accent1">
                  <a:lumMod val="100000"/>
                </a:schemeClr>
              </a:gs>
              <a:gs pos="2000">
                <a:schemeClr val="accent1">
                  <a:lumMod val="20000"/>
                  <a:lumOff val="80000"/>
                </a:schemeClr>
              </a:gs>
              <a:gs pos="15000">
                <a:schemeClr val="accent1"/>
              </a:gs>
              <a:gs pos="77000">
                <a:schemeClr val="accent1"/>
              </a:gs>
              <a:gs pos="90000">
                <a:schemeClr val="accent1">
                  <a:lumMod val="60000"/>
                  <a:lumOff val="40000"/>
                </a:schemeClr>
              </a:gs>
              <a:gs pos="100000">
                <a:schemeClr val="accent1">
                  <a:lumMod val="50000"/>
                </a:schemeClr>
              </a:gs>
            </a:gsLst>
            <a:path path="circle">
              <a:fillToRect r="100000" b="100000"/>
            </a:path>
            <a:tileRect l="-100000" t="-100000"/>
          </a:gradFill>
          <a:ln>
            <a:noFill/>
          </a:ln>
        </p:spPr>
        <p:txBody>
          <a:bodyPr spcFirstLastPara="1" wrap="square" lIns="0" tIns="0" rIns="0" bIns="1645900" anchor="t" anchorCtr="0">
            <a:noAutofit/>
          </a:bodyPr>
          <a:lstStyle/>
          <a:p>
            <a:pPr algn="ctr">
              <a:buClr>
                <a:srgbClr val="000000"/>
              </a:buClr>
            </a:pPr>
            <a:r>
              <a:rPr lang="en-US" sz="1400" b="1" kern="0">
                <a:solidFill>
                  <a:schemeClr val="bg2"/>
                </a:solidFill>
                <a:latin typeface="Calibri" panose="020F0502020204030204" pitchFamily="34" charset="0"/>
              </a:rPr>
              <a:t>Enter Text Here</a:t>
            </a:r>
            <a:endParaRPr lang="en-US" sz="1400" b="1" kern="0" dirty="0">
              <a:solidFill>
                <a:schemeClr val="bg2"/>
              </a:solidFill>
              <a:latin typeface="Calibri" panose="020F0502020204030204" pitchFamily="34" charset="0"/>
            </a:endParaRPr>
          </a:p>
        </p:txBody>
      </p:sp>
      <p:sp>
        <p:nvSpPr>
          <p:cNvPr id="7" name="Parallelogram 6">
            <a:extLst>
              <a:ext uri="{FF2B5EF4-FFF2-40B4-BE49-F238E27FC236}">
                <a16:creationId xmlns:a16="http://schemas.microsoft.com/office/drawing/2014/main" id="{57EB17EA-233D-4F1C-92EE-7CC2C58CD2C6}"/>
              </a:ext>
            </a:extLst>
          </p:cNvPr>
          <p:cNvSpPr>
            <a:spLocks/>
          </p:cNvSpPr>
          <p:nvPr/>
        </p:nvSpPr>
        <p:spPr>
          <a:xfrm rot="10800000" flipH="1" flipV="1">
            <a:off x="472752" y="4279654"/>
            <a:ext cx="3928368" cy="1757742"/>
          </a:xfrm>
          <a:prstGeom prst="parallelogram">
            <a:avLst>
              <a:gd name="adj" fmla="val 35203"/>
            </a:avLst>
          </a:prstGeom>
          <a:gradFill flip="none" rotWithShape="1">
            <a:gsLst>
              <a:gs pos="0">
                <a:schemeClr val="accent1">
                  <a:lumMod val="100000"/>
                </a:schemeClr>
              </a:gs>
              <a:gs pos="2000">
                <a:schemeClr val="accent1">
                  <a:lumMod val="20000"/>
                  <a:lumOff val="80000"/>
                </a:schemeClr>
              </a:gs>
              <a:gs pos="15000">
                <a:schemeClr val="accent1"/>
              </a:gs>
              <a:gs pos="77000">
                <a:schemeClr val="accent1"/>
              </a:gs>
              <a:gs pos="90000">
                <a:schemeClr val="accent1">
                  <a:lumMod val="60000"/>
                  <a:lumOff val="40000"/>
                </a:schemeClr>
              </a:gs>
              <a:gs pos="100000">
                <a:schemeClr val="accent1">
                  <a:lumMod val="50000"/>
                </a:schemeClr>
              </a:gs>
            </a:gsLst>
            <a:path path="circle">
              <a:fillToRect r="100000" b="100000"/>
            </a:path>
            <a:tileRect l="-100000" t="-100000"/>
          </a:gradFill>
          <a:ln>
            <a:noFill/>
          </a:ln>
        </p:spPr>
        <p:txBody>
          <a:bodyPr spcFirstLastPara="1" wrap="square" lIns="0" tIns="0" rIns="0" bIns="1645900" anchor="t" anchorCtr="0">
            <a:noAutofit/>
          </a:bodyPr>
          <a:lstStyle/>
          <a:p>
            <a:pPr algn="ctr">
              <a:buClr>
                <a:srgbClr val="000000"/>
              </a:buClr>
            </a:pPr>
            <a:r>
              <a:rPr lang="en-US" sz="1400" b="1" kern="0" dirty="0">
                <a:solidFill>
                  <a:schemeClr val="bg2"/>
                </a:solidFill>
                <a:latin typeface="Calibri" panose="020F0502020204030204" pitchFamily="34" charset="0"/>
              </a:rPr>
              <a:t>Enter Text Here</a:t>
            </a:r>
          </a:p>
        </p:txBody>
      </p:sp>
      <p:sp>
        <p:nvSpPr>
          <p:cNvPr id="9" name="Parallelogram 8">
            <a:extLst>
              <a:ext uri="{FF2B5EF4-FFF2-40B4-BE49-F238E27FC236}">
                <a16:creationId xmlns:a16="http://schemas.microsoft.com/office/drawing/2014/main" id="{5F42CC7B-C953-4CEF-024A-E1D023424D5B}"/>
              </a:ext>
            </a:extLst>
          </p:cNvPr>
          <p:cNvSpPr>
            <a:spLocks/>
          </p:cNvSpPr>
          <p:nvPr/>
        </p:nvSpPr>
        <p:spPr>
          <a:xfrm flipH="1">
            <a:off x="3889206" y="2425611"/>
            <a:ext cx="3928368" cy="1757742"/>
          </a:xfrm>
          <a:prstGeom prst="parallelogram">
            <a:avLst>
              <a:gd name="adj" fmla="val 35412"/>
            </a:avLst>
          </a:prstGeom>
          <a:gradFill flip="none" rotWithShape="1">
            <a:gsLst>
              <a:gs pos="0">
                <a:schemeClr val="accent1">
                  <a:lumMod val="100000"/>
                </a:schemeClr>
              </a:gs>
              <a:gs pos="2000">
                <a:schemeClr val="accent1">
                  <a:lumMod val="20000"/>
                  <a:lumOff val="80000"/>
                </a:schemeClr>
              </a:gs>
              <a:gs pos="15000">
                <a:schemeClr val="accent1"/>
              </a:gs>
              <a:gs pos="77000">
                <a:schemeClr val="accent1"/>
              </a:gs>
              <a:gs pos="90000">
                <a:schemeClr val="accent1">
                  <a:lumMod val="60000"/>
                  <a:lumOff val="40000"/>
                </a:schemeClr>
              </a:gs>
              <a:gs pos="100000">
                <a:schemeClr val="accent1">
                  <a:lumMod val="50000"/>
                </a:schemeClr>
              </a:gs>
            </a:gsLst>
            <a:path path="circle">
              <a:fillToRect r="100000" b="100000"/>
            </a:path>
            <a:tileRect l="-100000" t="-100000"/>
          </a:gradFill>
          <a:ln>
            <a:noFill/>
          </a:ln>
        </p:spPr>
        <p:txBody>
          <a:bodyPr spcFirstLastPara="1" wrap="square" lIns="0" tIns="0" rIns="0" bIns="1645900" anchor="t" anchorCtr="0">
            <a:noAutofit/>
          </a:bodyPr>
          <a:lstStyle/>
          <a:p>
            <a:pPr algn="ctr">
              <a:buClr>
                <a:srgbClr val="000000"/>
              </a:buClr>
            </a:pPr>
            <a:r>
              <a:rPr lang="en-US" sz="1400" b="1" kern="0" dirty="0">
                <a:solidFill>
                  <a:schemeClr val="bg2"/>
                </a:solidFill>
                <a:latin typeface="Calibri" panose="020F0502020204030204" pitchFamily="34" charset="0"/>
              </a:rPr>
              <a:t>Enter Text Here</a:t>
            </a:r>
          </a:p>
        </p:txBody>
      </p:sp>
      <p:sp>
        <p:nvSpPr>
          <p:cNvPr id="8" name="Parallelogram 7">
            <a:extLst>
              <a:ext uri="{FF2B5EF4-FFF2-40B4-BE49-F238E27FC236}">
                <a16:creationId xmlns:a16="http://schemas.microsoft.com/office/drawing/2014/main" id="{D8F813CD-B9F4-4694-BF1E-FF7F8F070FE7}"/>
              </a:ext>
            </a:extLst>
          </p:cNvPr>
          <p:cNvSpPr>
            <a:spLocks/>
          </p:cNvSpPr>
          <p:nvPr/>
        </p:nvSpPr>
        <p:spPr>
          <a:xfrm flipH="1">
            <a:off x="7282331" y="2423968"/>
            <a:ext cx="4444493" cy="1757742"/>
          </a:xfrm>
          <a:prstGeom prst="parallelogram">
            <a:avLst>
              <a:gd name="adj" fmla="val 36399"/>
            </a:avLst>
          </a:prstGeom>
          <a:gradFill flip="none" rotWithShape="1">
            <a:gsLst>
              <a:gs pos="0">
                <a:schemeClr val="accent1">
                  <a:lumMod val="100000"/>
                </a:schemeClr>
              </a:gs>
              <a:gs pos="2000">
                <a:schemeClr val="accent1">
                  <a:lumMod val="20000"/>
                  <a:lumOff val="80000"/>
                </a:schemeClr>
              </a:gs>
              <a:gs pos="15000">
                <a:schemeClr val="accent1"/>
              </a:gs>
              <a:gs pos="77000">
                <a:schemeClr val="accent1"/>
              </a:gs>
              <a:gs pos="90000">
                <a:schemeClr val="accent1">
                  <a:lumMod val="60000"/>
                  <a:lumOff val="40000"/>
                </a:schemeClr>
              </a:gs>
              <a:gs pos="100000">
                <a:schemeClr val="accent1">
                  <a:lumMod val="50000"/>
                </a:schemeClr>
              </a:gs>
            </a:gsLst>
            <a:path path="circle">
              <a:fillToRect r="100000" b="100000"/>
            </a:path>
            <a:tileRect l="-100000" t="-100000"/>
          </a:gradFill>
          <a:ln>
            <a:noFill/>
          </a:ln>
        </p:spPr>
        <p:txBody>
          <a:bodyPr spcFirstLastPara="1" wrap="square" lIns="0" tIns="0" rIns="0" bIns="1645900" anchor="t" anchorCtr="0">
            <a:noAutofit/>
          </a:bodyPr>
          <a:lstStyle/>
          <a:p>
            <a:pPr algn="ctr">
              <a:buClr>
                <a:srgbClr val="000000"/>
              </a:buClr>
            </a:pPr>
            <a:r>
              <a:rPr lang="en-US" sz="1400" b="1" kern="0" dirty="0">
                <a:solidFill>
                  <a:schemeClr val="bg2"/>
                </a:solidFill>
                <a:latin typeface="Calibri" panose="020F0502020204030204" pitchFamily="34" charset="0"/>
              </a:rPr>
              <a:t>Enter Text Here</a:t>
            </a:r>
          </a:p>
        </p:txBody>
      </p:sp>
      <p:sp>
        <p:nvSpPr>
          <p:cNvPr id="10" name="Parallelogram 9">
            <a:extLst>
              <a:ext uri="{FF2B5EF4-FFF2-40B4-BE49-F238E27FC236}">
                <a16:creationId xmlns:a16="http://schemas.microsoft.com/office/drawing/2014/main" id="{45BA6F8D-81AA-D701-49EA-DA125DDE9E76}"/>
              </a:ext>
            </a:extLst>
          </p:cNvPr>
          <p:cNvSpPr>
            <a:spLocks/>
          </p:cNvSpPr>
          <p:nvPr/>
        </p:nvSpPr>
        <p:spPr>
          <a:xfrm flipH="1">
            <a:off x="439679" y="2425611"/>
            <a:ext cx="3928368" cy="1757742"/>
          </a:xfrm>
          <a:prstGeom prst="parallelogram">
            <a:avLst>
              <a:gd name="adj" fmla="val 35412"/>
            </a:avLst>
          </a:prstGeom>
          <a:gradFill flip="none" rotWithShape="1">
            <a:gsLst>
              <a:gs pos="0">
                <a:schemeClr val="accent1">
                  <a:lumMod val="100000"/>
                </a:schemeClr>
              </a:gs>
              <a:gs pos="2000">
                <a:schemeClr val="accent1">
                  <a:lumMod val="20000"/>
                  <a:lumOff val="80000"/>
                </a:schemeClr>
              </a:gs>
              <a:gs pos="15000">
                <a:schemeClr val="accent1"/>
              </a:gs>
              <a:gs pos="77000">
                <a:schemeClr val="accent1"/>
              </a:gs>
              <a:gs pos="90000">
                <a:schemeClr val="accent1">
                  <a:lumMod val="60000"/>
                  <a:lumOff val="40000"/>
                </a:schemeClr>
              </a:gs>
              <a:gs pos="100000">
                <a:schemeClr val="accent1">
                  <a:lumMod val="50000"/>
                </a:schemeClr>
              </a:gs>
            </a:gsLst>
            <a:path path="circle">
              <a:fillToRect r="100000" b="100000"/>
            </a:path>
            <a:tileRect l="-100000" t="-100000"/>
          </a:gradFill>
          <a:ln>
            <a:noFill/>
          </a:ln>
        </p:spPr>
        <p:txBody>
          <a:bodyPr spcFirstLastPara="1" wrap="square" lIns="0" tIns="0" rIns="91425" bIns="1645900" anchor="t" anchorCtr="0">
            <a:noAutofit/>
          </a:bodyPr>
          <a:lstStyle/>
          <a:p>
            <a:pPr algn="ctr">
              <a:buClr>
                <a:srgbClr val="FFFFFF"/>
              </a:buClr>
              <a:buSzPts val="1100"/>
            </a:pPr>
            <a:r>
              <a:rPr lang="en-US" sz="1400" b="1" kern="0" dirty="0">
                <a:solidFill>
                  <a:schemeClr val="bg2"/>
                </a:solidFill>
                <a:latin typeface="Calibri" panose="020F0502020204030204" pitchFamily="34" charset="0"/>
              </a:rPr>
              <a:t>Enter Text Here</a:t>
            </a:r>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cxnSp>
        <p:nvCxnSpPr>
          <p:cNvPr id="197" name="Google Shape;381;p5">
            <a:extLst>
              <a:ext uri="{FF2B5EF4-FFF2-40B4-BE49-F238E27FC236}">
                <a16:creationId xmlns:a16="http://schemas.microsoft.com/office/drawing/2014/main" id="{C8D9E2C8-5A5C-BC0B-8E26-A0BC8DB022F7}"/>
              </a:ext>
            </a:extLst>
          </p:cNvPr>
          <p:cNvCxnSpPr/>
          <p:nvPr/>
        </p:nvCxnSpPr>
        <p:spPr>
          <a:xfrm>
            <a:off x="463057" y="1854063"/>
            <a:ext cx="11265877" cy="0"/>
          </a:xfrm>
          <a:prstGeom prst="straightConnector1">
            <a:avLst/>
          </a:prstGeom>
          <a:noFill/>
          <a:ln w="12700" cap="flat" cmpd="sng">
            <a:solidFill>
              <a:schemeClr val="accent1">
                <a:lumMod val="50000"/>
              </a:schemeClr>
            </a:solidFill>
            <a:prstDash val="solid"/>
            <a:round/>
            <a:headEnd type="triangle" w="med" len="med"/>
            <a:tailEnd type="triangle" w="med" len="med"/>
          </a:ln>
        </p:spPr>
      </p:cxnSp>
      <p:sp>
        <p:nvSpPr>
          <p:cNvPr id="198" name="Google Shape;382;p5">
            <a:extLst>
              <a:ext uri="{FF2B5EF4-FFF2-40B4-BE49-F238E27FC236}">
                <a16:creationId xmlns:a16="http://schemas.microsoft.com/office/drawing/2014/main" id="{D22C52C7-1794-F342-3970-FE6F314220FD}"/>
              </a:ext>
            </a:extLst>
          </p:cNvPr>
          <p:cNvSpPr/>
          <p:nvPr/>
        </p:nvSpPr>
        <p:spPr>
          <a:xfrm>
            <a:off x="5226287" y="1671034"/>
            <a:ext cx="1647806" cy="342987"/>
          </a:xfrm>
          <a:prstGeom prst="rect">
            <a:avLst/>
          </a:prstGeom>
          <a:solidFill>
            <a:schemeClr val="lt1"/>
          </a:solidFill>
          <a:ln>
            <a:noFill/>
          </a:ln>
        </p:spPr>
        <p:txBody>
          <a:bodyPr spcFirstLastPara="1" wrap="square" lIns="0" tIns="73125" rIns="0" bIns="73125" anchor="ctr" anchorCtr="0">
            <a:noAutofit/>
          </a:bodyPr>
          <a:lstStyle/>
          <a:p>
            <a:pPr marL="0" marR="0" lvl="0" indent="0" algn="ctr" defTabSz="914400" rtl="0" eaLnBrk="1" fontAlgn="auto" latinLnBrk="0" hangingPunct="1">
              <a:lnSpc>
                <a:spcPct val="100000"/>
              </a:lnSpc>
              <a:spcBef>
                <a:spcPts val="0"/>
              </a:spcBef>
              <a:spcAft>
                <a:spcPts val="0"/>
              </a:spcAft>
              <a:buClr>
                <a:srgbClr val="007CC3"/>
              </a:buClr>
              <a:buSzPts val="1400"/>
              <a:buFont typeface="Gill Sans"/>
              <a:buNone/>
              <a:tabLst/>
              <a:defRPr/>
            </a:pPr>
            <a:r>
              <a:rPr kumimoji="0" lang="en-US" sz="2000" b="1" i="1"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0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cxnSp>
        <p:nvCxnSpPr>
          <p:cNvPr id="199" name="Google Shape;364;p5">
            <a:extLst>
              <a:ext uri="{FF2B5EF4-FFF2-40B4-BE49-F238E27FC236}">
                <a16:creationId xmlns:a16="http://schemas.microsoft.com/office/drawing/2014/main" id="{B1014413-1DB9-70EE-C3CF-AE715CC2729A}"/>
              </a:ext>
            </a:extLst>
          </p:cNvPr>
          <p:cNvCxnSpPr/>
          <p:nvPr/>
        </p:nvCxnSpPr>
        <p:spPr>
          <a:xfrm rot="10800000" flipH="1">
            <a:off x="474147" y="2304241"/>
            <a:ext cx="3224978" cy="1"/>
          </a:xfrm>
          <a:prstGeom prst="straightConnector1">
            <a:avLst/>
          </a:prstGeom>
          <a:noFill/>
          <a:ln w="12700" cap="flat" cmpd="sng">
            <a:solidFill>
              <a:schemeClr val="tx1">
                <a:lumMod val="50000"/>
              </a:schemeClr>
            </a:solidFill>
            <a:prstDash val="solid"/>
            <a:round/>
            <a:headEnd type="triangle" w="med" len="med"/>
            <a:tailEnd type="triangle" w="med" len="med"/>
          </a:ln>
        </p:spPr>
      </p:cxnSp>
      <p:sp>
        <p:nvSpPr>
          <p:cNvPr id="200" name="Google Shape;365;p5">
            <a:extLst>
              <a:ext uri="{FF2B5EF4-FFF2-40B4-BE49-F238E27FC236}">
                <a16:creationId xmlns:a16="http://schemas.microsoft.com/office/drawing/2014/main" id="{350AFDC8-4AA0-6820-F337-F7331B7991F3}"/>
              </a:ext>
            </a:extLst>
          </p:cNvPr>
          <p:cNvSpPr/>
          <p:nvPr/>
        </p:nvSpPr>
        <p:spPr>
          <a:xfrm>
            <a:off x="1455748" y="2196420"/>
            <a:ext cx="1261775" cy="215641"/>
          </a:xfrm>
          <a:prstGeom prst="rect">
            <a:avLst/>
          </a:prstGeom>
          <a:solidFill>
            <a:schemeClr val="lt1"/>
          </a:solidFill>
          <a:ln>
            <a:noFill/>
          </a:ln>
        </p:spPr>
        <p:txBody>
          <a:bodyPr spcFirstLastPara="1" wrap="square" lIns="0" tIns="73125" rIns="0" bIns="73125" anchor="ctr" anchorCtr="0">
            <a:noAutofit/>
          </a:bodyPr>
          <a:lstStyle/>
          <a:p>
            <a:pPr marL="0" marR="0" lvl="0" indent="0" algn="ctr" defTabSz="914400" rtl="0" eaLnBrk="1" fontAlgn="auto" latinLnBrk="0" hangingPunct="1">
              <a:lnSpc>
                <a:spcPct val="100000"/>
              </a:lnSpc>
              <a:spcBef>
                <a:spcPts val="0"/>
              </a:spcBef>
              <a:spcAft>
                <a:spcPts val="0"/>
              </a:spcAft>
              <a:buClr>
                <a:srgbClr val="007CC3"/>
              </a:buClr>
              <a:buSzPts val="975"/>
              <a:buFont typeface="Gill Sans"/>
              <a:buNone/>
              <a:tabLst/>
              <a:defRPr/>
            </a:pPr>
            <a:r>
              <a:rPr kumimoji="0" lang="en-US" sz="1600" b="1" i="1"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Text</a:t>
            </a:r>
            <a:endParaRPr kumimoji="0" sz="1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cxnSp>
        <p:nvCxnSpPr>
          <p:cNvPr id="201" name="Google Shape;367;p5">
            <a:extLst>
              <a:ext uri="{FF2B5EF4-FFF2-40B4-BE49-F238E27FC236}">
                <a16:creationId xmlns:a16="http://schemas.microsoft.com/office/drawing/2014/main" id="{711B2E0F-1841-C2B8-D12D-A783261026FF}"/>
              </a:ext>
            </a:extLst>
          </p:cNvPr>
          <p:cNvCxnSpPr/>
          <p:nvPr/>
        </p:nvCxnSpPr>
        <p:spPr>
          <a:xfrm>
            <a:off x="3904895" y="2304240"/>
            <a:ext cx="3296939" cy="0"/>
          </a:xfrm>
          <a:prstGeom prst="straightConnector1">
            <a:avLst/>
          </a:prstGeom>
          <a:noFill/>
          <a:ln w="12700" cap="flat" cmpd="sng">
            <a:solidFill>
              <a:schemeClr val="tx1">
                <a:lumMod val="50000"/>
              </a:schemeClr>
            </a:solidFill>
            <a:prstDash val="solid"/>
            <a:round/>
            <a:headEnd type="triangle" w="med" len="med"/>
            <a:tailEnd type="triangle" w="med" len="med"/>
          </a:ln>
        </p:spPr>
      </p:cxnSp>
      <p:sp>
        <p:nvSpPr>
          <p:cNvPr id="202" name="Google Shape;368;p5">
            <a:extLst>
              <a:ext uri="{FF2B5EF4-FFF2-40B4-BE49-F238E27FC236}">
                <a16:creationId xmlns:a16="http://schemas.microsoft.com/office/drawing/2014/main" id="{AC7D6C18-79CC-9994-79A0-C98CC775E41E}"/>
              </a:ext>
            </a:extLst>
          </p:cNvPr>
          <p:cNvSpPr/>
          <p:nvPr/>
        </p:nvSpPr>
        <p:spPr>
          <a:xfrm>
            <a:off x="4888600" y="2195741"/>
            <a:ext cx="1329528" cy="216998"/>
          </a:xfrm>
          <a:prstGeom prst="rect">
            <a:avLst/>
          </a:prstGeom>
          <a:solidFill>
            <a:schemeClr val="lt1"/>
          </a:solidFill>
          <a:ln>
            <a:noFill/>
          </a:ln>
        </p:spPr>
        <p:txBody>
          <a:bodyPr spcFirstLastPara="1" wrap="square" lIns="0" tIns="73125" rIns="0" bIns="73125" anchor="ctr" anchorCtr="0">
            <a:noAutofit/>
          </a:bodyPr>
          <a:lstStyle/>
          <a:p>
            <a:pPr marL="0" marR="0" lvl="0" indent="0" algn="ctr" defTabSz="914400" rtl="0" eaLnBrk="1" fontAlgn="auto" latinLnBrk="0" hangingPunct="1">
              <a:lnSpc>
                <a:spcPct val="100000"/>
              </a:lnSpc>
              <a:spcBef>
                <a:spcPts val="0"/>
              </a:spcBef>
              <a:spcAft>
                <a:spcPts val="0"/>
              </a:spcAft>
              <a:buClr>
                <a:srgbClr val="007CC3"/>
              </a:buClr>
              <a:buSzPts val="975"/>
              <a:buFont typeface="Gill Sans"/>
              <a:buNone/>
              <a:tabLst/>
              <a:defRPr/>
            </a:pPr>
            <a:r>
              <a:rPr kumimoji="0" lang="en-US" sz="1600" b="1" i="1"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Text</a:t>
            </a:r>
            <a:endParaRPr kumimoji="0" sz="1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cxnSp>
        <p:nvCxnSpPr>
          <p:cNvPr id="203" name="Google Shape;370;p5">
            <a:extLst>
              <a:ext uri="{FF2B5EF4-FFF2-40B4-BE49-F238E27FC236}">
                <a16:creationId xmlns:a16="http://schemas.microsoft.com/office/drawing/2014/main" id="{79B70C7A-ED7E-60CD-7790-7186AB252AC8}"/>
              </a:ext>
            </a:extLst>
          </p:cNvPr>
          <p:cNvCxnSpPr/>
          <p:nvPr/>
        </p:nvCxnSpPr>
        <p:spPr>
          <a:xfrm>
            <a:off x="7294793" y="2302607"/>
            <a:ext cx="3773933" cy="3269"/>
          </a:xfrm>
          <a:prstGeom prst="straightConnector1">
            <a:avLst/>
          </a:prstGeom>
          <a:noFill/>
          <a:ln w="12700" cap="flat" cmpd="sng">
            <a:solidFill>
              <a:schemeClr val="tx1">
                <a:lumMod val="50000"/>
              </a:schemeClr>
            </a:solidFill>
            <a:prstDash val="solid"/>
            <a:round/>
            <a:headEnd type="triangle" w="med" len="med"/>
            <a:tailEnd type="triangle" w="med" len="med"/>
          </a:ln>
        </p:spPr>
      </p:cxnSp>
      <p:sp>
        <p:nvSpPr>
          <p:cNvPr id="204" name="Google Shape;371;p5">
            <a:extLst>
              <a:ext uri="{FF2B5EF4-FFF2-40B4-BE49-F238E27FC236}">
                <a16:creationId xmlns:a16="http://schemas.microsoft.com/office/drawing/2014/main" id="{3B1064F2-F8CF-F370-4676-08BF6E400FAF}"/>
              </a:ext>
            </a:extLst>
          </p:cNvPr>
          <p:cNvSpPr/>
          <p:nvPr/>
        </p:nvSpPr>
        <p:spPr>
          <a:xfrm>
            <a:off x="8515238" y="2210379"/>
            <a:ext cx="1333046" cy="187723"/>
          </a:xfrm>
          <a:prstGeom prst="rect">
            <a:avLst/>
          </a:prstGeom>
          <a:solidFill>
            <a:schemeClr val="lt1"/>
          </a:solidFill>
          <a:ln>
            <a:noFill/>
          </a:ln>
        </p:spPr>
        <p:txBody>
          <a:bodyPr spcFirstLastPara="1" wrap="square" lIns="0" tIns="73125" rIns="0" bIns="73125" anchor="ctr" anchorCtr="0">
            <a:noAutofit/>
          </a:bodyPr>
          <a:lstStyle/>
          <a:p>
            <a:pPr marL="0" marR="0" lvl="0" indent="0" algn="ctr" defTabSz="914400" rtl="0" eaLnBrk="1" fontAlgn="auto" latinLnBrk="0" hangingPunct="1">
              <a:lnSpc>
                <a:spcPct val="100000"/>
              </a:lnSpc>
              <a:spcBef>
                <a:spcPts val="0"/>
              </a:spcBef>
              <a:spcAft>
                <a:spcPts val="0"/>
              </a:spcAft>
              <a:buClr>
                <a:srgbClr val="007CC3"/>
              </a:buClr>
              <a:buSzPts val="975"/>
              <a:buFont typeface="Gill Sans"/>
              <a:buNone/>
              <a:tabLst/>
              <a:defRPr/>
            </a:pPr>
            <a:r>
              <a:rPr kumimoji="0" lang="en-US" sz="1600" b="1" i="1"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Text</a:t>
            </a:r>
            <a:endParaRPr kumimoji="0" sz="1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07" name="Google Shape;385;p5">
            <a:extLst>
              <a:ext uri="{FF2B5EF4-FFF2-40B4-BE49-F238E27FC236}">
                <a16:creationId xmlns:a16="http://schemas.microsoft.com/office/drawing/2014/main" id="{8D3429BB-1A9D-1E34-2684-6105CCD9F980}"/>
              </a:ext>
            </a:extLst>
          </p:cNvPr>
          <p:cNvSpPr/>
          <p:nvPr/>
        </p:nvSpPr>
        <p:spPr>
          <a:xfrm>
            <a:off x="7733042" y="5287716"/>
            <a:ext cx="3277135" cy="646851"/>
          </a:xfrm>
          <a:prstGeom prst="parallelogram">
            <a:avLst>
              <a:gd name="adj" fmla="val 37339"/>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08" name="Google Shape;386;p5">
            <a:extLst>
              <a:ext uri="{FF2B5EF4-FFF2-40B4-BE49-F238E27FC236}">
                <a16:creationId xmlns:a16="http://schemas.microsoft.com/office/drawing/2014/main" id="{1512D9B2-D59B-470E-6EF5-0F9E59E60673}"/>
              </a:ext>
            </a:extLst>
          </p:cNvPr>
          <p:cNvSpPr>
            <a:spLocks/>
          </p:cNvSpPr>
          <p:nvPr/>
        </p:nvSpPr>
        <p:spPr>
          <a:xfrm>
            <a:off x="8007768" y="4570261"/>
            <a:ext cx="3277135" cy="646851"/>
          </a:xfrm>
          <a:prstGeom prst="parallelogram">
            <a:avLst>
              <a:gd name="adj" fmla="val 38914"/>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0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09" name="Google Shape;389;p5">
            <a:extLst>
              <a:ext uri="{FF2B5EF4-FFF2-40B4-BE49-F238E27FC236}">
                <a16:creationId xmlns:a16="http://schemas.microsoft.com/office/drawing/2014/main" id="{BCF8E45C-D1C3-0C39-3B6E-297CCD91DF7B}"/>
              </a:ext>
            </a:extLst>
          </p:cNvPr>
          <p:cNvSpPr/>
          <p:nvPr/>
        </p:nvSpPr>
        <p:spPr>
          <a:xfrm rot="21540000">
            <a:off x="7841438" y="4222246"/>
            <a:ext cx="228600" cy="226711"/>
          </a:xfrm>
          <a:prstGeom prst="ellipse">
            <a:avLst/>
          </a:prstGeom>
          <a:solidFill>
            <a:schemeClr val="accent1">
              <a:lumMod val="50000"/>
            </a:schemeClr>
          </a:solid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50"/>
              <a:buFont typeface="Gill Sans"/>
              <a:buNone/>
              <a:tabLst/>
              <a:defRPr/>
            </a:pPr>
            <a:r>
              <a:rPr kumimoji="0" lang="en-US" sz="1050" b="1" i="0" u="none" strike="noStrike" kern="0" cap="none" spc="0" normalizeH="0" baseline="0" noProof="0" dirty="0">
                <a:ln>
                  <a:noFill/>
                </a:ln>
                <a:solidFill>
                  <a:schemeClr val="bg1"/>
                </a:solidFill>
                <a:effectLst/>
                <a:uLnTx/>
                <a:uFillTx/>
                <a:latin typeface="Calibri" panose="020F0502020204030204" pitchFamily="34" charset="0"/>
                <a:ea typeface="Gill Sans"/>
                <a:cs typeface="Gill Sans"/>
                <a:sym typeface="Gill Sans"/>
              </a:rPr>
              <a:t>6</a:t>
            </a:r>
            <a:endParaRPr kumimoji="0" sz="1050" b="1" i="0" u="none" strike="noStrike" kern="0" cap="none" spc="0" normalizeH="0" baseline="0" noProof="0" dirty="0">
              <a:ln>
                <a:noFill/>
              </a:ln>
              <a:solidFill>
                <a:schemeClr val="bg1"/>
              </a:solidFill>
              <a:effectLst/>
              <a:uLnTx/>
              <a:uFillTx/>
              <a:latin typeface="Calibri" panose="020F0502020204030204" pitchFamily="34" charset="0"/>
              <a:ea typeface="Gill Sans"/>
              <a:cs typeface="Gill Sans"/>
              <a:sym typeface="Gill Sans"/>
            </a:endParaRPr>
          </a:p>
        </p:txBody>
      </p:sp>
      <p:sp>
        <p:nvSpPr>
          <p:cNvPr id="210" name="Google Shape;390;p5">
            <a:extLst>
              <a:ext uri="{FF2B5EF4-FFF2-40B4-BE49-F238E27FC236}">
                <a16:creationId xmlns:a16="http://schemas.microsoft.com/office/drawing/2014/main" id="{3A0D1EA8-4742-9C47-458F-356FE9A971A6}"/>
              </a:ext>
            </a:extLst>
          </p:cNvPr>
          <p:cNvSpPr>
            <a:spLocks/>
          </p:cNvSpPr>
          <p:nvPr/>
        </p:nvSpPr>
        <p:spPr>
          <a:xfrm rot="21540000">
            <a:off x="7243571" y="2399799"/>
            <a:ext cx="228600" cy="226711"/>
          </a:xfrm>
          <a:prstGeom prst="ellipse">
            <a:avLst/>
          </a:prstGeom>
          <a:solidFill>
            <a:schemeClr val="accent1">
              <a:lumMod val="50000"/>
            </a:schemeClr>
          </a:solid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50"/>
              <a:buFont typeface="Gill Sans"/>
              <a:buNone/>
              <a:tabLst/>
              <a:defRPr/>
            </a:pPr>
            <a:r>
              <a:rPr kumimoji="0" lang="en-US" sz="1050" b="1" i="0" u="none" strike="noStrike" kern="0" cap="none" spc="0" normalizeH="0" baseline="0" noProof="0" dirty="0">
                <a:ln>
                  <a:noFill/>
                </a:ln>
                <a:solidFill>
                  <a:schemeClr val="bg1"/>
                </a:solidFill>
                <a:effectLst/>
                <a:uLnTx/>
                <a:uFillTx/>
                <a:latin typeface="Calibri" panose="020F0502020204030204" pitchFamily="34" charset="0"/>
                <a:ea typeface="Gill Sans"/>
                <a:cs typeface="Gill Sans"/>
                <a:sym typeface="Gill Sans"/>
              </a:rPr>
              <a:t>5</a:t>
            </a:r>
            <a:endParaRPr kumimoji="0" sz="1400" b="0" i="0" u="none" strike="noStrike" kern="0" cap="none" spc="0" normalizeH="0" baseline="0" noProof="0" dirty="0">
              <a:ln>
                <a:noFill/>
              </a:ln>
              <a:solidFill>
                <a:schemeClr val="bg1"/>
              </a:solidFill>
              <a:effectLst/>
              <a:uLnTx/>
              <a:uFillTx/>
              <a:latin typeface="Calibri" panose="020F0502020204030204" pitchFamily="34" charset="0"/>
              <a:cs typeface="Arial"/>
              <a:sym typeface="Arial"/>
            </a:endParaRPr>
          </a:p>
        </p:txBody>
      </p:sp>
      <p:sp>
        <p:nvSpPr>
          <p:cNvPr id="211" name="Google Shape;393;p5">
            <a:extLst>
              <a:ext uri="{FF2B5EF4-FFF2-40B4-BE49-F238E27FC236}">
                <a16:creationId xmlns:a16="http://schemas.microsoft.com/office/drawing/2014/main" id="{22015AAB-B6BE-43A4-A6FC-B59A3B5EEA46}"/>
              </a:ext>
            </a:extLst>
          </p:cNvPr>
          <p:cNvSpPr>
            <a:spLocks/>
          </p:cNvSpPr>
          <p:nvPr/>
        </p:nvSpPr>
        <p:spPr>
          <a:xfrm flipH="1">
            <a:off x="8111026" y="3687724"/>
            <a:ext cx="3173877" cy="427402"/>
          </a:xfrm>
          <a:prstGeom prst="parallelogram">
            <a:avLst>
              <a:gd name="adj" fmla="val 37339"/>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12" name="Google Shape;394;p5">
            <a:extLst>
              <a:ext uri="{FF2B5EF4-FFF2-40B4-BE49-F238E27FC236}">
                <a16:creationId xmlns:a16="http://schemas.microsoft.com/office/drawing/2014/main" id="{A4A7A269-5AD3-60C1-0631-9169A9647BFE}"/>
              </a:ext>
            </a:extLst>
          </p:cNvPr>
          <p:cNvSpPr>
            <a:spLocks/>
          </p:cNvSpPr>
          <p:nvPr/>
        </p:nvSpPr>
        <p:spPr>
          <a:xfrm flipH="1">
            <a:off x="7740371" y="2752023"/>
            <a:ext cx="3173877" cy="427402"/>
          </a:xfrm>
          <a:prstGeom prst="parallelogram">
            <a:avLst>
              <a:gd name="adj" fmla="val 37563"/>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0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13" name="Google Shape;395;p5">
            <a:extLst>
              <a:ext uri="{FF2B5EF4-FFF2-40B4-BE49-F238E27FC236}">
                <a16:creationId xmlns:a16="http://schemas.microsoft.com/office/drawing/2014/main" id="{E14F58D3-C1A8-5A5D-74AA-141097EB32E5}"/>
              </a:ext>
            </a:extLst>
          </p:cNvPr>
          <p:cNvSpPr>
            <a:spLocks/>
          </p:cNvSpPr>
          <p:nvPr/>
        </p:nvSpPr>
        <p:spPr>
          <a:xfrm flipH="1">
            <a:off x="7924717" y="3219874"/>
            <a:ext cx="3173877" cy="427402"/>
          </a:xfrm>
          <a:prstGeom prst="parallelogram">
            <a:avLst>
              <a:gd name="adj" fmla="val 38675"/>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16" name="Google Shape;376;p5">
            <a:extLst>
              <a:ext uri="{FF2B5EF4-FFF2-40B4-BE49-F238E27FC236}">
                <a16:creationId xmlns:a16="http://schemas.microsoft.com/office/drawing/2014/main" id="{B40B0FEC-D70B-3B85-1351-0923F44770C8}"/>
              </a:ext>
            </a:extLst>
          </p:cNvPr>
          <p:cNvSpPr/>
          <p:nvPr/>
        </p:nvSpPr>
        <p:spPr>
          <a:xfrm flipH="1">
            <a:off x="5928001" y="2750820"/>
            <a:ext cx="1766520" cy="1364306"/>
          </a:xfrm>
          <a:prstGeom prst="parallelogram">
            <a:avLst>
              <a:gd name="adj" fmla="val 35472"/>
            </a:avLst>
          </a:prstGeom>
          <a:solidFill>
            <a:schemeClr val="lt1"/>
          </a:solidFill>
          <a:ln w="12700" cap="flat" cmpd="sng">
            <a:solidFill>
              <a:schemeClr val="lt1"/>
            </a:solidFill>
            <a:prstDash val="solid"/>
            <a:round/>
            <a:headEnd type="none" w="sm" len="sm"/>
            <a:tailEnd type="none" w="sm" len="sm"/>
          </a:ln>
        </p:spPr>
        <p:txBody>
          <a:bodyPr spcFirstLastPara="1" wrap="square" lIns="274300"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Text</a:t>
            </a:r>
            <a:endParaRPr kumimoji="0" sz="1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17" name="Google Shape;383;p5">
            <a:extLst>
              <a:ext uri="{FF2B5EF4-FFF2-40B4-BE49-F238E27FC236}">
                <a16:creationId xmlns:a16="http://schemas.microsoft.com/office/drawing/2014/main" id="{46F7C362-A2D0-C317-7F34-B3F79A4B47C7}"/>
              </a:ext>
            </a:extLst>
          </p:cNvPr>
          <p:cNvSpPr/>
          <p:nvPr/>
        </p:nvSpPr>
        <p:spPr>
          <a:xfrm rot="21540000">
            <a:off x="4416804" y="4223469"/>
            <a:ext cx="228600" cy="226711"/>
          </a:xfrm>
          <a:prstGeom prst="ellipse">
            <a:avLst/>
          </a:prstGeom>
          <a:solidFill>
            <a:schemeClr val="accent1">
              <a:lumMod val="50000"/>
            </a:schemeClr>
          </a:solid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50"/>
              <a:buFont typeface="Gill Sans"/>
              <a:buNone/>
              <a:tabLst/>
              <a:defRPr/>
            </a:pPr>
            <a:r>
              <a:rPr lang="en-US" sz="1050" b="1" kern="0" dirty="0">
                <a:solidFill>
                  <a:schemeClr val="bg1"/>
                </a:solidFill>
                <a:latin typeface="Calibri" panose="020F0502020204030204" pitchFamily="34" charset="0"/>
                <a:cs typeface="Arial"/>
                <a:sym typeface="Gill Sans"/>
              </a:rPr>
              <a:t>4</a:t>
            </a:r>
            <a:endParaRPr kumimoji="0" sz="1400" b="0" i="0" u="none" strike="noStrike" kern="0" cap="none" spc="0" normalizeH="0" baseline="0" noProof="0" dirty="0">
              <a:ln>
                <a:noFill/>
              </a:ln>
              <a:solidFill>
                <a:schemeClr val="bg1"/>
              </a:solidFill>
              <a:effectLst/>
              <a:uLnTx/>
              <a:uFillTx/>
              <a:latin typeface="Calibri" panose="020F0502020204030204" pitchFamily="34" charset="0"/>
              <a:cs typeface="Arial"/>
              <a:sym typeface="Arial"/>
            </a:endParaRPr>
          </a:p>
        </p:txBody>
      </p:sp>
      <p:sp>
        <p:nvSpPr>
          <p:cNvPr id="218" name="Google Shape;388;p5">
            <a:extLst>
              <a:ext uri="{FF2B5EF4-FFF2-40B4-BE49-F238E27FC236}">
                <a16:creationId xmlns:a16="http://schemas.microsoft.com/office/drawing/2014/main" id="{745AA032-BBD8-B8D7-6DDE-C6A1324384F9}"/>
              </a:ext>
            </a:extLst>
          </p:cNvPr>
          <p:cNvSpPr/>
          <p:nvPr/>
        </p:nvSpPr>
        <p:spPr>
          <a:xfrm rot="21540000">
            <a:off x="3794044" y="2398594"/>
            <a:ext cx="228600" cy="226711"/>
          </a:xfrm>
          <a:prstGeom prst="ellipse">
            <a:avLst/>
          </a:prstGeom>
          <a:solidFill>
            <a:schemeClr val="accent1">
              <a:lumMod val="50000"/>
            </a:schemeClr>
          </a:solid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50"/>
              <a:buFont typeface="Gill Sans"/>
              <a:buNone/>
              <a:tabLst/>
              <a:defRPr/>
            </a:pPr>
            <a:r>
              <a:rPr kumimoji="0" lang="en-US" sz="1050" b="1" i="0" u="none" strike="noStrike" kern="0" cap="none" spc="0" normalizeH="0" baseline="0" noProof="0" dirty="0">
                <a:ln>
                  <a:noFill/>
                </a:ln>
                <a:solidFill>
                  <a:schemeClr val="bg1"/>
                </a:solidFill>
                <a:effectLst/>
                <a:uLnTx/>
                <a:uFillTx/>
                <a:latin typeface="Calibri" panose="020F0502020204030204" pitchFamily="34" charset="0"/>
                <a:ea typeface="Gill Sans"/>
                <a:cs typeface="Gill Sans"/>
                <a:sym typeface="Gill Sans"/>
              </a:rPr>
              <a:t>3</a:t>
            </a:r>
            <a:endParaRPr kumimoji="0" sz="1400" b="0" i="0" u="none" strike="noStrike" kern="0" cap="none" spc="0" normalizeH="0" baseline="0" noProof="0" dirty="0">
              <a:ln>
                <a:noFill/>
              </a:ln>
              <a:solidFill>
                <a:schemeClr val="bg1"/>
              </a:solidFill>
              <a:effectLst/>
              <a:uLnTx/>
              <a:uFillTx/>
              <a:latin typeface="Calibri" panose="020F0502020204030204" pitchFamily="34" charset="0"/>
              <a:cs typeface="Arial"/>
              <a:sym typeface="Arial"/>
            </a:endParaRPr>
          </a:p>
        </p:txBody>
      </p:sp>
      <p:sp>
        <p:nvSpPr>
          <p:cNvPr id="219" name="Google Shape;397;p5">
            <a:extLst>
              <a:ext uri="{FF2B5EF4-FFF2-40B4-BE49-F238E27FC236}">
                <a16:creationId xmlns:a16="http://schemas.microsoft.com/office/drawing/2014/main" id="{45283241-E110-6E67-CC90-67F5FD30BB93}"/>
              </a:ext>
            </a:extLst>
          </p:cNvPr>
          <p:cNvSpPr/>
          <p:nvPr/>
        </p:nvSpPr>
        <p:spPr>
          <a:xfrm flipH="1">
            <a:off x="4450841" y="3687724"/>
            <a:ext cx="1914196" cy="427402"/>
          </a:xfrm>
          <a:prstGeom prst="parallelogram">
            <a:avLst>
              <a:gd name="adj" fmla="val 36782"/>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20" name="Google Shape;398;p5">
            <a:extLst>
              <a:ext uri="{FF2B5EF4-FFF2-40B4-BE49-F238E27FC236}">
                <a16:creationId xmlns:a16="http://schemas.microsoft.com/office/drawing/2014/main" id="{DD4ECA28-A0A9-ABD6-E8A4-1C40A7A7E956}"/>
              </a:ext>
            </a:extLst>
          </p:cNvPr>
          <p:cNvSpPr/>
          <p:nvPr/>
        </p:nvSpPr>
        <p:spPr>
          <a:xfrm flipH="1">
            <a:off x="4118936" y="2750820"/>
            <a:ext cx="1914196" cy="427402"/>
          </a:xfrm>
          <a:prstGeom prst="parallelogram">
            <a:avLst>
              <a:gd name="adj" fmla="val 36077"/>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1200" b="0"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endParaRPr>
          </a:p>
        </p:txBody>
      </p:sp>
      <p:sp>
        <p:nvSpPr>
          <p:cNvPr id="221" name="Google Shape;399;p5">
            <a:extLst>
              <a:ext uri="{FF2B5EF4-FFF2-40B4-BE49-F238E27FC236}">
                <a16:creationId xmlns:a16="http://schemas.microsoft.com/office/drawing/2014/main" id="{A717FA7D-69A9-4C63-BE86-2A758C34714C}"/>
              </a:ext>
            </a:extLst>
          </p:cNvPr>
          <p:cNvSpPr/>
          <p:nvPr/>
        </p:nvSpPr>
        <p:spPr>
          <a:xfrm flipH="1">
            <a:off x="4283420" y="3219272"/>
            <a:ext cx="1914196" cy="427402"/>
          </a:xfrm>
          <a:prstGeom prst="parallelogram">
            <a:avLst>
              <a:gd name="adj" fmla="val 36446"/>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grpSp>
        <p:nvGrpSpPr>
          <p:cNvPr id="222" name="Group 221">
            <a:extLst>
              <a:ext uri="{FF2B5EF4-FFF2-40B4-BE49-F238E27FC236}">
                <a16:creationId xmlns:a16="http://schemas.microsoft.com/office/drawing/2014/main" id="{D026A99E-4B8A-0D22-E9A2-7EF3577C3309}"/>
              </a:ext>
            </a:extLst>
          </p:cNvPr>
          <p:cNvGrpSpPr/>
          <p:nvPr/>
        </p:nvGrpSpPr>
        <p:grpSpPr>
          <a:xfrm>
            <a:off x="4045842" y="4569058"/>
            <a:ext cx="3574373" cy="1364306"/>
            <a:chOff x="4041356" y="4453863"/>
            <a:chExt cx="3574373" cy="1364306"/>
          </a:xfrm>
        </p:grpSpPr>
        <p:sp>
          <p:nvSpPr>
            <p:cNvPr id="223" name="Google Shape;401;p5">
              <a:extLst>
                <a:ext uri="{FF2B5EF4-FFF2-40B4-BE49-F238E27FC236}">
                  <a16:creationId xmlns:a16="http://schemas.microsoft.com/office/drawing/2014/main" id="{49AABB72-6D7A-B6C6-A04D-23F31902E661}"/>
                </a:ext>
              </a:extLst>
            </p:cNvPr>
            <p:cNvSpPr/>
            <p:nvPr/>
          </p:nvSpPr>
          <p:spPr>
            <a:xfrm>
              <a:off x="5849209" y="4453863"/>
              <a:ext cx="1766520" cy="1364306"/>
            </a:xfrm>
            <a:prstGeom prst="parallelogram">
              <a:avLst>
                <a:gd name="adj" fmla="val 35472"/>
              </a:avLst>
            </a:prstGeom>
            <a:solidFill>
              <a:schemeClr val="lt1"/>
            </a:solidFill>
            <a:ln w="12700" cap="flat" cmpd="sng">
              <a:solidFill>
                <a:schemeClr val="lt1"/>
              </a:solidFill>
              <a:prstDash val="solid"/>
              <a:round/>
              <a:headEnd type="none" w="sm" len="sm"/>
              <a:tailEnd type="none" w="sm" len="sm"/>
            </a:ln>
          </p:spPr>
          <p:txBody>
            <a:bodyPr spcFirstLastPara="1" wrap="square" lIns="274300"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Text</a:t>
              </a:r>
              <a:endParaRPr kumimoji="0" sz="1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24" name="Google Shape;403;p5">
              <a:extLst>
                <a:ext uri="{FF2B5EF4-FFF2-40B4-BE49-F238E27FC236}">
                  <a16:creationId xmlns:a16="http://schemas.microsoft.com/office/drawing/2014/main" id="{D479E3FC-C60E-6E48-2566-15E6F5FA9466}"/>
                </a:ext>
              </a:extLst>
            </p:cNvPr>
            <p:cNvSpPr/>
            <p:nvPr/>
          </p:nvSpPr>
          <p:spPr>
            <a:xfrm>
              <a:off x="4041356" y="5390767"/>
              <a:ext cx="1914195" cy="427402"/>
            </a:xfrm>
            <a:prstGeom prst="parallelogram">
              <a:avLst>
                <a:gd name="adj" fmla="val 36782"/>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25" name="Google Shape;404;p5">
              <a:extLst>
                <a:ext uri="{FF2B5EF4-FFF2-40B4-BE49-F238E27FC236}">
                  <a16:creationId xmlns:a16="http://schemas.microsoft.com/office/drawing/2014/main" id="{A134DBF4-BC5D-44E5-074E-D55BE8B02FE7}"/>
                </a:ext>
              </a:extLst>
            </p:cNvPr>
            <p:cNvSpPr/>
            <p:nvPr/>
          </p:nvSpPr>
          <p:spPr>
            <a:xfrm>
              <a:off x="4373263" y="4453863"/>
              <a:ext cx="1914195" cy="427402"/>
            </a:xfrm>
            <a:prstGeom prst="parallelogram">
              <a:avLst>
                <a:gd name="adj" fmla="val 36077"/>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0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26" name="Google Shape;405;p5">
              <a:extLst>
                <a:ext uri="{FF2B5EF4-FFF2-40B4-BE49-F238E27FC236}">
                  <a16:creationId xmlns:a16="http://schemas.microsoft.com/office/drawing/2014/main" id="{1A833FFA-B85F-EE3E-6292-BC448C1148AE}"/>
                </a:ext>
              </a:extLst>
            </p:cNvPr>
            <p:cNvSpPr/>
            <p:nvPr/>
          </p:nvSpPr>
          <p:spPr>
            <a:xfrm>
              <a:off x="4208780" y="4922315"/>
              <a:ext cx="1914195" cy="427402"/>
            </a:xfrm>
            <a:prstGeom prst="parallelogram">
              <a:avLst>
                <a:gd name="adj" fmla="val 36446"/>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14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endParaRPr>
            </a:p>
          </p:txBody>
        </p:sp>
      </p:grpSp>
      <p:sp>
        <p:nvSpPr>
          <p:cNvPr id="228" name="Google Shape;376;p5">
            <a:extLst>
              <a:ext uri="{FF2B5EF4-FFF2-40B4-BE49-F238E27FC236}">
                <a16:creationId xmlns:a16="http://schemas.microsoft.com/office/drawing/2014/main" id="{166E1BBC-872F-5AF5-B6FD-457295D16372}"/>
              </a:ext>
            </a:extLst>
          </p:cNvPr>
          <p:cNvSpPr/>
          <p:nvPr/>
        </p:nvSpPr>
        <p:spPr>
          <a:xfrm flipH="1">
            <a:off x="2478474" y="2750820"/>
            <a:ext cx="1766520" cy="1364306"/>
          </a:xfrm>
          <a:prstGeom prst="parallelogram">
            <a:avLst>
              <a:gd name="adj" fmla="val 35472"/>
            </a:avLst>
          </a:prstGeom>
          <a:solidFill>
            <a:schemeClr val="lt1"/>
          </a:solidFill>
          <a:ln w="12700" cap="flat" cmpd="sng">
            <a:solidFill>
              <a:schemeClr val="lt1"/>
            </a:solidFill>
            <a:prstDash val="solid"/>
            <a:round/>
            <a:headEnd type="none" w="sm" len="sm"/>
            <a:tailEnd type="none" w="sm" len="sm"/>
          </a:ln>
        </p:spPr>
        <p:txBody>
          <a:bodyPr spcFirstLastPara="1" wrap="square" lIns="274300"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Text</a:t>
            </a:r>
            <a:endParaRPr kumimoji="0" sz="1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29" name="Google Shape;388;p5">
            <a:extLst>
              <a:ext uri="{FF2B5EF4-FFF2-40B4-BE49-F238E27FC236}">
                <a16:creationId xmlns:a16="http://schemas.microsoft.com/office/drawing/2014/main" id="{B0A28A71-3B8B-8BF6-C3FA-E2889F730AB2}"/>
              </a:ext>
            </a:extLst>
          </p:cNvPr>
          <p:cNvSpPr/>
          <p:nvPr/>
        </p:nvSpPr>
        <p:spPr>
          <a:xfrm rot="21540000">
            <a:off x="344517" y="2398594"/>
            <a:ext cx="228600" cy="226711"/>
          </a:xfrm>
          <a:prstGeom prst="ellipse">
            <a:avLst/>
          </a:prstGeom>
          <a:solidFill>
            <a:schemeClr val="accent1">
              <a:lumMod val="50000"/>
            </a:schemeClr>
          </a:solid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50"/>
              <a:buFont typeface="Gill Sans"/>
              <a:buNone/>
              <a:tabLst/>
              <a:defRPr/>
            </a:pPr>
            <a:r>
              <a:rPr kumimoji="0" lang="en-US" sz="1050" b="1" i="0" u="none" strike="noStrike" kern="0" cap="none" spc="0" normalizeH="0" baseline="0" noProof="0" dirty="0">
                <a:ln>
                  <a:noFill/>
                </a:ln>
                <a:solidFill>
                  <a:schemeClr val="bg1"/>
                </a:solidFill>
                <a:effectLst/>
                <a:uLnTx/>
                <a:uFillTx/>
                <a:latin typeface="Calibri" panose="020F0502020204030204" pitchFamily="34" charset="0"/>
                <a:ea typeface="Gill Sans"/>
                <a:cs typeface="Gill Sans"/>
                <a:sym typeface="Gill Sans"/>
              </a:rPr>
              <a:t>1</a:t>
            </a:r>
            <a:endParaRPr kumimoji="0" sz="1400" b="0" i="0" u="none" strike="noStrike" kern="0" cap="none" spc="0" normalizeH="0" baseline="0" noProof="0" dirty="0">
              <a:ln>
                <a:noFill/>
              </a:ln>
              <a:solidFill>
                <a:schemeClr val="bg1"/>
              </a:solidFill>
              <a:effectLst/>
              <a:uLnTx/>
              <a:uFillTx/>
              <a:latin typeface="Calibri" panose="020F0502020204030204" pitchFamily="34" charset="0"/>
              <a:cs typeface="Arial"/>
              <a:sym typeface="Arial"/>
            </a:endParaRPr>
          </a:p>
        </p:txBody>
      </p:sp>
      <p:sp>
        <p:nvSpPr>
          <p:cNvPr id="230" name="Google Shape;397;p5">
            <a:extLst>
              <a:ext uri="{FF2B5EF4-FFF2-40B4-BE49-F238E27FC236}">
                <a16:creationId xmlns:a16="http://schemas.microsoft.com/office/drawing/2014/main" id="{276E62C8-DFA9-A634-DFCB-2532B4963C89}"/>
              </a:ext>
            </a:extLst>
          </p:cNvPr>
          <p:cNvSpPr/>
          <p:nvPr/>
        </p:nvSpPr>
        <p:spPr>
          <a:xfrm flipH="1">
            <a:off x="1001314" y="3687724"/>
            <a:ext cx="1914196" cy="427402"/>
          </a:xfrm>
          <a:prstGeom prst="parallelogram">
            <a:avLst>
              <a:gd name="adj" fmla="val 36782"/>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31" name="Google Shape;398;p5">
            <a:extLst>
              <a:ext uri="{FF2B5EF4-FFF2-40B4-BE49-F238E27FC236}">
                <a16:creationId xmlns:a16="http://schemas.microsoft.com/office/drawing/2014/main" id="{0073488D-1C2C-565C-2BF6-87CFB871C834}"/>
              </a:ext>
            </a:extLst>
          </p:cNvPr>
          <p:cNvSpPr/>
          <p:nvPr/>
        </p:nvSpPr>
        <p:spPr>
          <a:xfrm flipH="1">
            <a:off x="669409" y="2750820"/>
            <a:ext cx="1914196" cy="427402"/>
          </a:xfrm>
          <a:prstGeom prst="parallelogram">
            <a:avLst>
              <a:gd name="adj" fmla="val 36077"/>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1200" b="0"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endParaRPr>
          </a:p>
        </p:txBody>
      </p:sp>
      <p:sp>
        <p:nvSpPr>
          <p:cNvPr id="232" name="Google Shape;399;p5">
            <a:extLst>
              <a:ext uri="{FF2B5EF4-FFF2-40B4-BE49-F238E27FC236}">
                <a16:creationId xmlns:a16="http://schemas.microsoft.com/office/drawing/2014/main" id="{AE51E7D0-43C7-2978-8BF7-AD6B64075A7F}"/>
              </a:ext>
            </a:extLst>
          </p:cNvPr>
          <p:cNvSpPr/>
          <p:nvPr/>
        </p:nvSpPr>
        <p:spPr>
          <a:xfrm flipH="1">
            <a:off x="833893" y="3219272"/>
            <a:ext cx="1914196" cy="427402"/>
          </a:xfrm>
          <a:prstGeom prst="parallelogram">
            <a:avLst>
              <a:gd name="adj" fmla="val 36446"/>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34" name="Google Shape;383;p5">
            <a:extLst>
              <a:ext uri="{FF2B5EF4-FFF2-40B4-BE49-F238E27FC236}">
                <a16:creationId xmlns:a16="http://schemas.microsoft.com/office/drawing/2014/main" id="{EDCCE5E9-C8B2-5B09-649F-0EB5B879A398}"/>
              </a:ext>
            </a:extLst>
          </p:cNvPr>
          <p:cNvSpPr>
            <a:spLocks/>
          </p:cNvSpPr>
          <p:nvPr/>
        </p:nvSpPr>
        <p:spPr>
          <a:xfrm rot="21540000">
            <a:off x="1000349" y="4223471"/>
            <a:ext cx="228600" cy="226711"/>
          </a:xfrm>
          <a:prstGeom prst="ellipse">
            <a:avLst/>
          </a:prstGeom>
          <a:solidFill>
            <a:schemeClr val="accent1">
              <a:lumMod val="50000"/>
            </a:schemeClr>
          </a:solidFill>
          <a:ln w="1905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50"/>
              <a:buFont typeface="Gill Sans"/>
              <a:buNone/>
              <a:tabLst/>
              <a:defRPr/>
            </a:pPr>
            <a:r>
              <a:rPr lang="en-US" sz="1050" b="1" kern="0" dirty="0">
                <a:solidFill>
                  <a:schemeClr val="bg1"/>
                </a:solidFill>
                <a:latin typeface="Calibri" panose="020F0502020204030204" pitchFamily="34" charset="0"/>
                <a:cs typeface="Arial"/>
                <a:sym typeface="Gill Sans"/>
              </a:rPr>
              <a:t>2</a:t>
            </a:r>
            <a:endParaRPr kumimoji="0" sz="1400" b="0" i="0" u="none" strike="noStrike" kern="0" cap="none" spc="0" normalizeH="0" baseline="0" noProof="0" dirty="0">
              <a:ln>
                <a:noFill/>
              </a:ln>
              <a:solidFill>
                <a:schemeClr val="bg1"/>
              </a:solidFill>
              <a:effectLst/>
              <a:uLnTx/>
              <a:uFillTx/>
              <a:latin typeface="Calibri" panose="020F0502020204030204" pitchFamily="34" charset="0"/>
              <a:cs typeface="Arial"/>
              <a:sym typeface="Arial"/>
            </a:endParaRPr>
          </a:p>
        </p:txBody>
      </p:sp>
      <p:grpSp>
        <p:nvGrpSpPr>
          <p:cNvPr id="235" name="Group 234">
            <a:extLst>
              <a:ext uri="{FF2B5EF4-FFF2-40B4-BE49-F238E27FC236}">
                <a16:creationId xmlns:a16="http://schemas.microsoft.com/office/drawing/2014/main" id="{E1947CEC-E82F-0E42-0237-359EEF7EE82F}"/>
              </a:ext>
            </a:extLst>
          </p:cNvPr>
          <p:cNvGrpSpPr/>
          <p:nvPr/>
        </p:nvGrpSpPr>
        <p:grpSpPr>
          <a:xfrm>
            <a:off x="629387" y="4569058"/>
            <a:ext cx="3574373" cy="1364306"/>
            <a:chOff x="4041356" y="4453863"/>
            <a:chExt cx="3574373" cy="1364306"/>
          </a:xfrm>
        </p:grpSpPr>
        <p:sp>
          <p:nvSpPr>
            <p:cNvPr id="236" name="Google Shape;401;p5">
              <a:extLst>
                <a:ext uri="{FF2B5EF4-FFF2-40B4-BE49-F238E27FC236}">
                  <a16:creationId xmlns:a16="http://schemas.microsoft.com/office/drawing/2014/main" id="{9272B3E6-571D-81AC-50C3-3B537C789199}"/>
                </a:ext>
              </a:extLst>
            </p:cNvPr>
            <p:cNvSpPr/>
            <p:nvPr/>
          </p:nvSpPr>
          <p:spPr>
            <a:xfrm>
              <a:off x="5849209" y="4453863"/>
              <a:ext cx="1766520" cy="1364306"/>
            </a:xfrm>
            <a:prstGeom prst="parallelogram">
              <a:avLst>
                <a:gd name="adj" fmla="val 35472"/>
              </a:avLst>
            </a:prstGeom>
            <a:solidFill>
              <a:schemeClr val="lt1"/>
            </a:solidFill>
            <a:ln w="12700" cap="flat" cmpd="sng">
              <a:solidFill>
                <a:schemeClr val="lt1"/>
              </a:solidFill>
              <a:prstDash val="solid"/>
              <a:round/>
              <a:headEnd type="none" w="sm" len="sm"/>
              <a:tailEnd type="none" w="sm" len="sm"/>
            </a:ln>
          </p:spPr>
          <p:txBody>
            <a:bodyPr spcFirstLastPara="1" wrap="square" lIns="274300"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Text</a:t>
              </a:r>
              <a:endParaRPr kumimoji="0" sz="1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37" name="Google Shape;403;p5">
              <a:extLst>
                <a:ext uri="{FF2B5EF4-FFF2-40B4-BE49-F238E27FC236}">
                  <a16:creationId xmlns:a16="http://schemas.microsoft.com/office/drawing/2014/main" id="{D5EEA29B-AF29-4D8B-F19C-4B08C838F449}"/>
                </a:ext>
              </a:extLst>
            </p:cNvPr>
            <p:cNvSpPr/>
            <p:nvPr/>
          </p:nvSpPr>
          <p:spPr>
            <a:xfrm>
              <a:off x="4041356" y="5390767"/>
              <a:ext cx="1914195" cy="427402"/>
            </a:xfrm>
            <a:prstGeom prst="parallelogram">
              <a:avLst>
                <a:gd name="adj" fmla="val 36782"/>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4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38" name="Google Shape;404;p5">
              <a:extLst>
                <a:ext uri="{FF2B5EF4-FFF2-40B4-BE49-F238E27FC236}">
                  <a16:creationId xmlns:a16="http://schemas.microsoft.com/office/drawing/2014/main" id="{716467FB-702F-C3DD-5779-112EC0BD314D}"/>
                </a:ext>
              </a:extLst>
            </p:cNvPr>
            <p:cNvSpPr/>
            <p:nvPr/>
          </p:nvSpPr>
          <p:spPr>
            <a:xfrm>
              <a:off x="4373263" y="4453863"/>
              <a:ext cx="1914195" cy="427402"/>
            </a:xfrm>
            <a:prstGeom prst="parallelogram">
              <a:avLst>
                <a:gd name="adj" fmla="val 36077"/>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2000" b="0" i="0" u="none" strike="noStrike" kern="0" cap="none" spc="0" normalizeH="0" baseline="0" noProof="0" dirty="0">
                <a:ln>
                  <a:noFill/>
                </a:ln>
                <a:solidFill>
                  <a:schemeClr val="bg2"/>
                </a:solidFill>
                <a:effectLst/>
                <a:uLnTx/>
                <a:uFillTx/>
                <a:latin typeface="Calibri" panose="020F0502020204030204" pitchFamily="34" charset="0"/>
                <a:cs typeface="Arial"/>
                <a:sym typeface="Arial"/>
              </a:endParaRPr>
            </a:p>
          </p:txBody>
        </p:sp>
        <p:sp>
          <p:nvSpPr>
            <p:cNvPr id="239" name="Google Shape;405;p5">
              <a:extLst>
                <a:ext uri="{FF2B5EF4-FFF2-40B4-BE49-F238E27FC236}">
                  <a16:creationId xmlns:a16="http://schemas.microsoft.com/office/drawing/2014/main" id="{2C8AA306-A17B-9145-2C53-65F84F3AED91}"/>
                </a:ext>
              </a:extLst>
            </p:cNvPr>
            <p:cNvSpPr/>
            <p:nvPr/>
          </p:nvSpPr>
          <p:spPr>
            <a:xfrm>
              <a:off x="4208780" y="4922315"/>
              <a:ext cx="1914195" cy="427402"/>
            </a:xfrm>
            <a:prstGeom prst="parallelogram">
              <a:avLst>
                <a:gd name="adj" fmla="val 36446"/>
              </a:avLst>
            </a:prstGeom>
            <a:solidFill>
              <a:schemeClr val="lt1"/>
            </a:solidFill>
            <a:ln w="12700" cap="flat" cmpd="sng">
              <a:solidFill>
                <a:schemeClr val="lt1"/>
              </a:solidFill>
              <a:prstDash val="solid"/>
              <a:round/>
              <a:headEnd type="none" w="sm" len="sm"/>
              <a:tailEnd type="none" w="sm" len="sm"/>
            </a:ln>
          </p:spPr>
          <p:txBody>
            <a:bodyPr spcFirstLastPara="1" wrap="square" lIns="74275" tIns="74275" rIns="74275" bIns="7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rPr>
                <a:t>Enter Text Here</a:t>
              </a:r>
              <a:endParaRPr kumimoji="0" sz="1400" b="1" i="0" u="none" strike="noStrike" kern="0" cap="none" spc="0" normalizeH="0" baseline="0" noProof="0" dirty="0">
                <a:ln>
                  <a:noFill/>
                </a:ln>
                <a:solidFill>
                  <a:schemeClr val="bg2"/>
                </a:solidFill>
                <a:effectLst/>
                <a:uLnTx/>
                <a:uFillTx/>
                <a:latin typeface="Calibri" panose="020F0502020204030204" pitchFamily="34" charset="0"/>
                <a:ea typeface="Gill Sans"/>
                <a:cs typeface="Gill Sans"/>
                <a:sym typeface="Gill Sans"/>
              </a:endParaRPr>
            </a:p>
          </p:txBody>
        </p:sp>
      </p:grpSp>
    </p:spTree>
    <p:custDataLst>
      <p:tags r:id="rId1"/>
    </p:custDataLst>
    <p:extLst>
      <p:ext uri="{BB962C8B-B14F-4D97-AF65-F5344CB8AC3E}">
        <p14:creationId xmlns:p14="http://schemas.microsoft.com/office/powerpoint/2010/main" val="261199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4" name="Arrow: Chevron 13">
            <a:extLst>
              <a:ext uri="{FF2B5EF4-FFF2-40B4-BE49-F238E27FC236}">
                <a16:creationId xmlns:a16="http://schemas.microsoft.com/office/drawing/2014/main" id="{5C655B28-1F9C-6951-CA23-3D7F65AC712D}"/>
              </a:ext>
            </a:extLst>
          </p:cNvPr>
          <p:cNvSpPr>
            <a:spLocks/>
          </p:cNvSpPr>
          <p:nvPr/>
        </p:nvSpPr>
        <p:spPr>
          <a:xfrm>
            <a:off x="2486752" y="1829288"/>
            <a:ext cx="1723313" cy="3364994"/>
          </a:xfrm>
          <a:prstGeom prst="chevron">
            <a:avLst>
              <a:gd name="adj" fmla="val 14585"/>
            </a:avLst>
          </a:prstGeom>
          <a:solidFill>
            <a:schemeClr val="accent1">
              <a:alpha val="70000"/>
            </a:schemeClr>
          </a:solidFill>
          <a:ln w="12700" cap="flat">
            <a:noFill/>
            <a:miter lim="400000"/>
          </a:ln>
          <a:effectLst/>
        </p:spPr>
        <p:txBody>
          <a:bodyPr wrap="square" lIns="91440" tIns="45720" rIns="0" bIns="0" numCol="1" anchor="ctr">
            <a:noAutofit/>
          </a:bodyPr>
          <a:lstStyle/>
          <a:p>
            <a:r>
              <a:rPr lang="en-US" sz="1400" dirty="0">
                <a:solidFill>
                  <a:srgbClr val="000000"/>
                </a:solidFill>
                <a:latin typeface="Calibri" panose="020F0502020204030204" pitchFamily="34" charset="0"/>
              </a:rPr>
              <a:t>-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15" name="Arrow: Chevron 14">
            <a:extLst>
              <a:ext uri="{FF2B5EF4-FFF2-40B4-BE49-F238E27FC236}">
                <a16:creationId xmlns:a16="http://schemas.microsoft.com/office/drawing/2014/main" id="{B06015F7-5A22-B719-D017-A55C8DA086AB}"/>
              </a:ext>
            </a:extLst>
          </p:cNvPr>
          <p:cNvSpPr>
            <a:spLocks/>
          </p:cNvSpPr>
          <p:nvPr/>
        </p:nvSpPr>
        <p:spPr>
          <a:xfrm>
            <a:off x="4046337" y="1829288"/>
            <a:ext cx="1826972" cy="3364994"/>
          </a:xfrm>
          <a:prstGeom prst="chevron">
            <a:avLst>
              <a:gd name="adj" fmla="val 14585"/>
            </a:avLst>
          </a:prstGeom>
          <a:solidFill>
            <a:schemeClr val="accent1">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16" name="Arrow: Chevron 15">
            <a:extLst>
              <a:ext uri="{FF2B5EF4-FFF2-40B4-BE49-F238E27FC236}">
                <a16:creationId xmlns:a16="http://schemas.microsoft.com/office/drawing/2014/main" id="{D8E67EC2-BDC8-D943-E547-910F142A2E15}"/>
              </a:ext>
            </a:extLst>
          </p:cNvPr>
          <p:cNvSpPr>
            <a:spLocks/>
          </p:cNvSpPr>
          <p:nvPr/>
        </p:nvSpPr>
        <p:spPr>
          <a:xfrm>
            <a:off x="5709580" y="1829288"/>
            <a:ext cx="3770532" cy="3364994"/>
          </a:xfrm>
          <a:prstGeom prst="chevron">
            <a:avLst>
              <a:gd name="adj" fmla="val 7908"/>
            </a:avLst>
          </a:prstGeom>
          <a:solidFill>
            <a:schemeClr val="accent1">
              <a:alpha val="70000"/>
            </a:schemeClr>
          </a:solidFill>
          <a:ln w="12700" cap="flat">
            <a:noFill/>
            <a:miter lim="400000"/>
          </a:ln>
          <a:effectLst/>
        </p:spPr>
        <p:txBody>
          <a:bodyPr wrap="square" lIns="0" tIns="45720" rIns="0" bIns="0" numCol="1" anchor="ctr">
            <a:noAutofit/>
          </a:bodyPr>
          <a:lstStyle/>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7" name="Arrow: Chevron 16">
            <a:extLst>
              <a:ext uri="{FF2B5EF4-FFF2-40B4-BE49-F238E27FC236}">
                <a16:creationId xmlns:a16="http://schemas.microsoft.com/office/drawing/2014/main" id="{7453C391-F9D6-8353-B3D3-5D4CE5AA6AA3}"/>
              </a:ext>
            </a:extLst>
          </p:cNvPr>
          <p:cNvSpPr>
            <a:spLocks/>
          </p:cNvSpPr>
          <p:nvPr/>
        </p:nvSpPr>
        <p:spPr>
          <a:xfrm>
            <a:off x="9316384" y="1829288"/>
            <a:ext cx="1723313" cy="3364994"/>
          </a:xfrm>
          <a:prstGeom prst="chevron">
            <a:avLst>
              <a:gd name="adj" fmla="val 15441"/>
            </a:avLst>
          </a:prstGeom>
          <a:solidFill>
            <a:schemeClr val="accent1">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18" name="Arrow: Pentagon 17">
            <a:extLst>
              <a:ext uri="{FF2B5EF4-FFF2-40B4-BE49-F238E27FC236}">
                <a16:creationId xmlns:a16="http://schemas.microsoft.com/office/drawing/2014/main" id="{0D2077B8-B88F-2887-0FF1-3C3D9FB20502}"/>
              </a:ext>
            </a:extLst>
          </p:cNvPr>
          <p:cNvSpPr>
            <a:spLocks/>
          </p:cNvSpPr>
          <p:nvPr/>
        </p:nvSpPr>
        <p:spPr>
          <a:xfrm>
            <a:off x="1327981" y="1829288"/>
            <a:ext cx="1322499" cy="3364994"/>
          </a:xfrm>
          <a:prstGeom prst="homePlate">
            <a:avLst>
              <a:gd name="adj" fmla="val 19005"/>
            </a:avLst>
          </a:prstGeom>
          <a:solidFill>
            <a:schemeClr val="accent1">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19" name="Arrow: Pentagon 18">
            <a:extLst>
              <a:ext uri="{FF2B5EF4-FFF2-40B4-BE49-F238E27FC236}">
                <a16:creationId xmlns:a16="http://schemas.microsoft.com/office/drawing/2014/main" id="{3A1449CB-C7E0-2D9C-6AB0-151638AF0204}"/>
              </a:ext>
            </a:extLst>
          </p:cNvPr>
          <p:cNvSpPr>
            <a:spLocks/>
          </p:cNvSpPr>
          <p:nvPr/>
        </p:nvSpPr>
        <p:spPr>
          <a:xfrm>
            <a:off x="1335444" y="5283156"/>
            <a:ext cx="9704253" cy="414993"/>
          </a:xfrm>
          <a:prstGeom prst="homePlate">
            <a:avLst/>
          </a:prstGeom>
          <a:solidFill>
            <a:schemeClr val="accent1">
              <a:alpha val="70000"/>
            </a:schemeClr>
          </a:solidFill>
          <a:ln w="12700" cap="flat">
            <a:noFill/>
            <a:miter lim="400000"/>
          </a:ln>
          <a:effectLst/>
        </p:spPr>
        <p:txBody>
          <a:bodyPr wrap="square" lIns="274320" tIns="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a:t>
            </a:r>
          </a:p>
        </p:txBody>
      </p:sp>
      <p:sp>
        <p:nvSpPr>
          <p:cNvPr id="20" name="Arrow: Pentagon 19">
            <a:extLst>
              <a:ext uri="{FF2B5EF4-FFF2-40B4-BE49-F238E27FC236}">
                <a16:creationId xmlns:a16="http://schemas.microsoft.com/office/drawing/2014/main" id="{19FCDC2D-6678-FE70-155D-312951E1A67C}"/>
              </a:ext>
            </a:extLst>
          </p:cNvPr>
          <p:cNvSpPr>
            <a:spLocks/>
          </p:cNvSpPr>
          <p:nvPr/>
        </p:nvSpPr>
        <p:spPr>
          <a:xfrm>
            <a:off x="1327981" y="5787023"/>
            <a:ext cx="9704253" cy="414993"/>
          </a:xfrm>
          <a:prstGeom prst="homePlate">
            <a:avLst/>
          </a:prstGeom>
          <a:solidFill>
            <a:schemeClr val="accent1">
              <a:alpha val="70000"/>
            </a:schemeClr>
          </a:solidFill>
          <a:ln w="12700" cap="flat">
            <a:noFill/>
            <a:miter lim="400000"/>
          </a:ln>
          <a:effectLst/>
        </p:spPr>
        <p:txBody>
          <a:bodyPr wrap="square" lIns="274320" tIns="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endParaRPr lang="en-US" sz="1400" b="1" dirty="0">
              <a:solidFill>
                <a:schemeClr val="bg2"/>
              </a:solidFill>
              <a:latin typeface="+mj-lt"/>
            </a:endParaRPr>
          </a:p>
        </p:txBody>
      </p:sp>
      <p:sp>
        <p:nvSpPr>
          <p:cNvPr id="21" name="Rectangle 20">
            <a:extLst>
              <a:ext uri="{FF2B5EF4-FFF2-40B4-BE49-F238E27FC236}">
                <a16:creationId xmlns:a16="http://schemas.microsoft.com/office/drawing/2014/main" id="{6B9639CE-8D3A-DAC6-84F5-47AA1812AADF}"/>
              </a:ext>
            </a:extLst>
          </p:cNvPr>
          <p:cNvSpPr/>
          <p:nvPr/>
        </p:nvSpPr>
        <p:spPr>
          <a:xfrm>
            <a:off x="5939821" y="3453066"/>
            <a:ext cx="3568877" cy="117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3" name="Oval 22">
            <a:extLst>
              <a:ext uri="{FF2B5EF4-FFF2-40B4-BE49-F238E27FC236}">
                <a16:creationId xmlns:a16="http://schemas.microsoft.com/office/drawing/2014/main" id="{D871A5E7-4A30-6CE0-88BF-C2305CD1859B}"/>
              </a:ext>
            </a:extLst>
          </p:cNvPr>
          <p:cNvSpPr/>
          <p:nvPr/>
        </p:nvSpPr>
        <p:spPr>
          <a:xfrm>
            <a:off x="1159765"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1</a:t>
            </a:r>
          </a:p>
        </p:txBody>
      </p:sp>
      <p:sp>
        <p:nvSpPr>
          <p:cNvPr id="24" name="Oval 23">
            <a:extLst>
              <a:ext uri="{FF2B5EF4-FFF2-40B4-BE49-F238E27FC236}">
                <a16:creationId xmlns:a16="http://schemas.microsoft.com/office/drawing/2014/main" id="{7AB75781-E386-BFF0-4F58-ACCF0ED49866}"/>
              </a:ext>
            </a:extLst>
          </p:cNvPr>
          <p:cNvSpPr/>
          <p:nvPr/>
        </p:nvSpPr>
        <p:spPr>
          <a:xfrm>
            <a:off x="2311073"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2</a:t>
            </a:r>
          </a:p>
        </p:txBody>
      </p:sp>
      <p:sp>
        <p:nvSpPr>
          <p:cNvPr id="25" name="Oval 24">
            <a:extLst>
              <a:ext uri="{FF2B5EF4-FFF2-40B4-BE49-F238E27FC236}">
                <a16:creationId xmlns:a16="http://schemas.microsoft.com/office/drawing/2014/main" id="{BF3935EB-DFC6-BB41-1A62-87F65343D9FD}"/>
              </a:ext>
            </a:extLst>
          </p:cNvPr>
          <p:cNvSpPr/>
          <p:nvPr/>
        </p:nvSpPr>
        <p:spPr>
          <a:xfrm>
            <a:off x="3870658"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3</a:t>
            </a:r>
          </a:p>
        </p:txBody>
      </p:sp>
      <p:sp>
        <p:nvSpPr>
          <p:cNvPr id="26" name="Oval 25">
            <a:extLst>
              <a:ext uri="{FF2B5EF4-FFF2-40B4-BE49-F238E27FC236}">
                <a16:creationId xmlns:a16="http://schemas.microsoft.com/office/drawing/2014/main" id="{BD0F3C8E-9448-AB57-B642-768E08F3137F}"/>
              </a:ext>
            </a:extLst>
          </p:cNvPr>
          <p:cNvSpPr/>
          <p:nvPr/>
        </p:nvSpPr>
        <p:spPr>
          <a:xfrm>
            <a:off x="5533902"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4</a:t>
            </a:r>
          </a:p>
        </p:txBody>
      </p:sp>
      <p:sp>
        <p:nvSpPr>
          <p:cNvPr id="27" name="Oval 26">
            <a:extLst>
              <a:ext uri="{FF2B5EF4-FFF2-40B4-BE49-F238E27FC236}">
                <a16:creationId xmlns:a16="http://schemas.microsoft.com/office/drawing/2014/main" id="{0FA7709A-B3A7-21D9-E747-3AC0A15414DD}"/>
              </a:ext>
            </a:extLst>
          </p:cNvPr>
          <p:cNvSpPr/>
          <p:nvPr/>
        </p:nvSpPr>
        <p:spPr>
          <a:xfrm>
            <a:off x="9140706"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6</a:t>
            </a:r>
          </a:p>
        </p:txBody>
      </p:sp>
      <p:sp>
        <p:nvSpPr>
          <p:cNvPr id="28" name="Oval 27">
            <a:extLst>
              <a:ext uri="{FF2B5EF4-FFF2-40B4-BE49-F238E27FC236}">
                <a16:creationId xmlns:a16="http://schemas.microsoft.com/office/drawing/2014/main" id="{D84EBBCC-2E37-F2B5-A5E2-81A397FC1E09}"/>
              </a:ext>
            </a:extLst>
          </p:cNvPr>
          <p:cNvSpPr/>
          <p:nvPr/>
        </p:nvSpPr>
        <p:spPr>
          <a:xfrm>
            <a:off x="5764143" y="3394823"/>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5</a:t>
            </a:r>
          </a:p>
        </p:txBody>
      </p:sp>
      <p:sp>
        <p:nvSpPr>
          <p:cNvPr id="29" name="Oval 28">
            <a:extLst>
              <a:ext uri="{FF2B5EF4-FFF2-40B4-BE49-F238E27FC236}">
                <a16:creationId xmlns:a16="http://schemas.microsoft.com/office/drawing/2014/main" id="{97E86685-1509-6F83-2976-2F7129E940B4}"/>
              </a:ext>
            </a:extLst>
          </p:cNvPr>
          <p:cNvSpPr/>
          <p:nvPr/>
        </p:nvSpPr>
        <p:spPr>
          <a:xfrm>
            <a:off x="1152302" y="5107478"/>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7</a:t>
            </a:r>
          </a:p>
        </p:txBody>
      </p:sp>
      <p:sp>
        <p:nvSpPr>
          <p:cNvPr id="30" name="Oval 29">
            <a:extLst>
              <a:ext uri="{FF2B5EF4-FFF2-40B4-BE49-F238E27FC236}">
                <a16:creationId xmlns:a16="http://schemas.microsoft.com/office/drawing/2014/main" id="{477B5D5D-E497-4C0E-BA27-D7119F8C535F}"/>
              </a:ext>
            </a:extLst>
          </p:cNvPr>
          <p:cNvSpPr/>
          <p:nvPr/>
        </p:nvSpPr>
        <p:spPr>
          <a:xfrm>
            <a:off x="1152302" y="5611345"/>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8</a:t>
            </a:r>
          </a:p>
        </p:txBody>
      </p:sp>
      <p:sp>
        <p:nvSpPr>
          <p:cNvPr id="32" name="TextBox 31">
            <a:extLst>
              <a:ext uri="{FF2B5EF4-FFF2-40B4-BE49-F238E27FC236}">
                <a16:creationId xmlns:a16="http://schemas.microsoft.com/office/drawing/2014/main" id="{14475593-D84C-A2D7-D28C-CE2F07816102}"/>
              </a:ext>
            </a:extLst>
          </p:cNvPr>
          <p:cNvSpPr txBox="1"/>
          <p:nvPr/>
        </p:nvSpPr>
        <p:spPr>
          <a:xfrm>
            <a:off x="5948714" y="2030183"/>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33" name="TextBox 32">
            <a:extLst>
              <a:ext uri="{FF2B5EF4-FFF2-40B4-BE49-F238E27FC236}">
                <a16:creationId xmlns:a16="http://schemas.microsoft.com/office/drawing/2014/main" id="{BE6A737C-CC67-B9D5-ADB1-6E611924C5F9}"/>
              </a:ext>
            </a:extLst>
          </p:cNvPr>
          <p:cNvSpPr txBox="1"/>
          <p:nvPr/>
        </p:nvSpPr>
        <p:spPr>
          <a:xfrm>
            <a:off x="5936763" y="3804423"/>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Tree>
    <p:custDataLst>
      <p:tags r:id="rId1"/>
    </p:custDataLst>
    <p:extLst>
      <p:ext uri="{BB962C8B-B14F-4D97-AF65-F5344CB8AC3E}">
        <p14:creationId xmlns:p14="http://schemas.microsoft.com/office/powerpoint/2010/main" val="169329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6" name="Arrow: Chevron 15">
            <a:extLst>
              <a:ext uri="{FF2B5EF4-FFF2-40B4-BE49-F238E27FC236}">
                <a16:creationId xmlns:a16="http://schemas.microsoft.com/office/drawing/2014/main" id="{D8E67EC2-BDC8-D943-E547-910F142A2E15}"/>
              </a:ext>
            </a:extLst>
          </p:cNvPr>
          <p:cNvSpPr>
            <a:spLocks/>
          </p:cNvSpPr>
          <p:nvPr/>
        </p:nvSpPr>
        <p:spPr>
          <a:xfrm>
            <a:off x="5701262" y="1764804"/>
            <a:ext cx="3770532" cy="3376470"/>
          </a:xfrm>
          <a:prstGeom prst="chevron">
            <a:avLst>
              <a:gd name="adj" fmla="val 7908"/>
            </a:avLst>
          </a:prstGeom>
          <a:solidFill>
            <a:schemeClr val="accent1">
              <a:lumMod val="40000"/>
              <a:lumOff val="60000"/>
              <a:alpha val="70000"/>
            </a:schemeClr>
          </a:solidFill>
          <a:ln w="12700" cap="flat">
            <a:noFill/>
            <a:miter lim="400000"/>
          </a:ln>
          <a:effectLst/>
        </p:spPr>
        <p:txBody>
          <a:bodyPr wrap="square" lIns="0" tIns="45720" rIns="0" bIns="0" numCol="1" anchor="ctr">
            <a:noAutofit/>
          </a:bodyPr>
          <a:lstStyle/>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1" name="Rectangle 20">
            <a:extLst>
              <a:ext uri="{FF2B5EF4-FFF2-40B4-BE49-F238E27FC236}">
                <a16:creationId xmlns:a16="http://schemas.microsoft.com/office/drawing/2014/main" id="{6B9639CE-8D3A-DAC6-84F5-47AA1812AADF}"/>
              </a:ext>
            </a:extLst>
          </p:cNvPr>
          <p:cNvSpPr/>
          <p:nvPr/>
        </p:nvSpPr>
        <p:spPr>
          <a:xfrm>
            <a:off x="5928445" y="3400058"/>
            <a:ext cx="3571936" cy="117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14475593-D84C-A2D7-D28C-CE2F07816102}"/>
              </a:ext>
            </a:extLst>
          </p:cNvPr>
          <p:cNvSpPr txBox="1"/>
          <p:nvPr/>
        </p:nvSpPr>
        <p:spPr>
          <a:xfrm>
            <a:off x="5940396" y="1977175"/>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33" name="TextBox 32">
            <a:extLst>
              <a:ext uri="{FF2B5EF4-FFF2-40B4-BE49-F238E27FC236}">
                <a16:creationId xmlns:a16="http://schemas.microsoft.com/office/drawing/2014/main" id="{BE6A737C-CC67-B9D5-ADB1-6E611924C5F9}"/>
              </a:ext>
            </a:extLst>
          </p:cNvPr>
          <p:cNvSpPr txBox="1"/>
          <p:nvPr/>
        </p:nvSpPr>
        <p:spPr>
          <a:xfrm>
            <a:off x="5928445" y="3751415"/>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17" name="Arrow: Chevron 16">
            <a:extLst>
              <a:ext uri="{FF2B5EF4-FFF2-40B4-BE49-F238E27FC236}">
                <a16:creationId xmlns:a16="http://schemas.microsoft.com/office/drawing/2014/main" id="{7453C391-F9D6-8353-B3D3-5D4CE5AA6AA3}"/>
              </a:ext>
            </a:extLst>
          </p:cNvPr>
          <p:cNvSpPr>
            <a:spLocks/>
          </p:cNvSpPr>
          <p:nvPr/>
        </p:nvSpPr>
        <p:spPr>
          <a:xfrm>
            <a:off x="9316384" y="1764804"/>
            <a:ext cx="1723313" cy="3376470"/>
          </a:xfrm>
          <a:prstGeom prst="chevron">
            <a:avLst>
              <a:gd name="adj" fmla="val 15441"/>
            </a:avLst>
          </a:prstGeom>
          <a:solidFill>
            <a:schemeClr val="accent1">
              <a:lumMod val="40000"/>
              <a:lumOff val="60000"/>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19" name="Arrow: Pentagon 18">
            <a:extLst>
              <a:ext uri="{FF2B5EF4-FFF2-40B4-BE49-F238E27FC236}">
                <a16:creationId xmlns:a16="http://schemas.microsoft.com/office/drawing/2014/main" id="{3A1449CB-C7E0-2D9C-6AB0-151638AF0204}"/>
              </a:ext>
            </a:extLst>
          </p:cNvPr>
          <p:cNvSpPr>
            <a:spLocks/>
          </p:cNvSpPr>
          <p:nvPr/>
        </p:nvSpPr>
        <p:spPr>
          <a:xfrm>
            <a:off x="1335444" y="5230148"/>
            <a:ext cx="9704253" cy="905609"/>
          </a:xfrm>
          <a:prstGeom prst="homePlate">
            <a:avLst>
              <a:gd name="adj" fmla="val 26586"/>
            </a:avLst>
          </a:prstGeom>
          <a:solidFill>
            <a:schemeClr val="accent1">
              <a:lumMod val="40000"/>
              <a:lumOff val="60000"/>
              <a:alpha val="70000"/>
            </a:schemeClr>
          </a:solidFill>
          <a:ln w="12700" cap="flat">
            <a:noFill/>
            <a:miter lim="400000"/>
          </a:ln>
          <a:effectLst/>
        </p:spPr>
        <p:txBody>
          <a:bodyPr wrap="square" lIns="274320" tIns="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4" name="Arrow: Chevron 3">
            <a:extLst>
              <a:ext uri="{FF2B5EF4-FFF2-40B4-BE49-F238E27FC236}">
                <a16:creationId xmlns:a16="http://schemas.microsoft.com/office/drawing/2014/main" id="{C75C02B2-8E34-A1AB-9CA3-BC04A60195EE}"/>
              </a:ext>
            </a:extLst>
          </p:cNvPr>
          <p:cNvSpPr>
            <a:spLocks/>
          </p:cNvSpPr>
          <p:nvPr/>
        </p:nvSpPr>
        <p:spPr>
          <a:xfrm>
            <a:off x="1335444" y="1764804"/>
            <a:ext cx="4549815" cy="3376470"/>
          </a:xfrm>
          <a:prstGeom prst="chevron">
            <a:avLst>
              <a:gd name="adj" fmla="val 7908"/>
            </a:avLst>
          </a:prstGeom>
          <a:solidFill>
            <a:schemeClr val="accent1">
              <a:lumMod val="40000"/>
              <a:lumOff val="60000"/>
              <a:alpha val="70000"/>
            </a:schemeClr>
          </a:solidFill>
          <a:ln w="12700" cap="flat">
            <a:noFill/>
            <a:miter lim="400000"/>
          </a:ln>
          <a:effectLst/>
        </p:spPr>
        <p:txBody>
          <a:bodyPr wrap="square" lIns="0" tIns="45720" rIns="0" bIns="0" numCol="1" anchor="ctr">
            <a:noAutofit/>
          </a:bodyPr>
          <a:lstStyle/>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6" name="TextBox 5">
            <a:extLst>
              <a:ext uri="{FF2B5EF4-FFF2-40B4-BE49-F238E27FC236}">
                <a16:creationId xmlns:a16="http://schemas.microsoft.com/office/drawing/2014/main" id="{7E722EA8-878E-7535-8756-CD9870499D91}"/>
              </a:ext>
            </a:extLst>
          </p:cNvPr>
          <p:cNvSpPr txBox="1"/>
          <p:nvPr/>
        </p:nvSpPr>
        <p:spPr>
          <a:xfrm>
            <a:off x="1625420" y="1977175"/>
            <a:ext cx="4084160" cy="3005572"/>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endParaRPr lang="en-US" sz="1400" dirty="0">
              <a:solidFill>
                <a:srgbClr val="000000"/>
              </a:solidFill>
              <a:latin typeface="Calibri" panose="020F0502020204030204" pitchFamily="34" charset="0"/>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a:t>
            </a:r>
          </a:p>
        </p:txBody>
      </p:sp>
      <p:sp>
        <p:nvSpPr>
          <p:cNvPr id="25" name="Oval 24">
            <a:extLst>
              <a:ext uri="{FF2B5EF4-FFF2-40B4-BE49-F238E27FC236}">
                <a16:creationId xmlns:a16="http://schemas.microsoft.com/office/drawing/2014/main" id="{BF3935EB-DFC6-BB41-1A62-87F65343D9FD}"/>
              </a:ext>
            </a:extLst>
          </p:cNvPr>
          <p:cNvSpPr/>
          <p:nvPr/>
        </p:nvSpPr>
        <p:spPr>
          <a:xfrm>
            <a:off x="5773035" y="3341814"/>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3</a:t>
            </a:r>
          </a:p>
        </p:txBody>
      </p:sp>
      <p:sp>
        <p:nvSpPr>
          <p:cNvPr id="26" name="Oval 25">
            <a:extLst>
              <a:ext uri="{FF2B5EF4-FFF2-40B4-BE49-F238E27FC236}">
                <a16:creationId xmlns:a16="http://schemas.microsoft.com/office/drawing/2014/main" id="{BD0F3C8E-9448-AB57-B642-768E08F3137F}"/>
              </a:ext>
            </a:extLst>
          </p:cNvPr>
          <p:cNvSpPr/>
          <p:nvPr/>
        </p:nvSpPr>
        <p:spPr>
          <a:xfrm>
            <a:off x="5518162" y="1601150"/>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2</a:t>
            </a:r>
          </a:p>
        </p:txBody>
      </p:sp>
      <p:sp>
        <p:nvSpPr>
          <p:cNvPr id="27" name="Oval 26">
            <a:extLst>
              <a:ext uri="{FF2B5EF4-FFF2-40B4-BE49-F238E27FC236}">
                <a16:creationId xmlns:a16="http://schemas.microsoft.com/office/drawing/2014/main" id="{0FA7709A-B3A7-21D9-E747-3AC0A15414DD}"/>
              </a:ext>
            </a:extLst>
          </p:cNvPr>
          <p:cNvSpPr/>
          <p:nvPr/>
        </p:nvSpPr>
        <p:spPr>
          <a:xfrm>
            <a:off x="9140706" y="1600601"/>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4</a:t>
            </a:r>
          </a:p>
        </p:txBody>
      </p:sp>
      <p:sp>
        <p:nvSpPr>
          <p:cNvPr id="29" name="Oval 28">
            <a:extLst>
              <a:ext uri="{FF2B5EF4-FFF2-40B4-BE49-F238E27FC236}">
                <a16:creationId xmlns:a16="http://schemas.microsoft.com/office/drawing/2014/main" id="{97E86685-1509-6F83-2976-2F7129E940B4}"/>
              </a:ext>
            </a:extLst>
          </p:cNvPr>
          <p:cNvSpPr/>
          <p:nvPr/>
        </p:nvSpPr>
        <p:spPr>
          <a:xfrm>
            <a:off x="1152302" y="5054470"/>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5</a:t>
            </a:r>
          </a:p>
        </p:txBody>
      </p:sp>
      <p:sp>
        <p:nvSpPr>
          <p:cNvPr id="9" name="Oval 8">
            <a:extLst>
              <a:ext uri="{FF2B5EF4-FFF2-40B4-BE49-F238E27FC236}">
                <a16:creationId xmlns:a16="http://schemas.microsoft.com/office/drawing/2014/main" id="{172F9687-E8F7-3886-DBF9-3CC51994A009}"/>
              </a:ext>
            </a:extLst>
          </p:cNvPr>
          <p:cNvSpPr/>
          <p:nvPr/>
        </p:nvSpPr>
        <p:spPr>
          <a:xfrm>
            <a:off x="1159764" y="1600601"/>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1</a:t>
            </a:r>
          </a:p>
        </p:txBody>
      </p:sp>
    </p:spTree>
    <p:custDataLst>
      <p:tags r:id="rId1"/>
    </p:custDataLst>
    <p:extLst>
      <p:ext uri="{BB962C8B-B14F-4D97-AF65-F5344CB8AC3E}">
        <p14:creationId xmlns:p14="http://schemas.microsoft.com/office/powerpoint/2010/main" val="335708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Arrow: Pentagon 2">
            <a:extLst>
              <a:ext uri="{FF2B5EF4-FFF2-40B4-BE49-F238E27FC236}">
                <a16:creationId xmlns:a16="http://schemas.microsoft.com/office/drawing/2014/main" id="{358F965D-4A73-1169-E56F-B465E6BE8F35}"/>
              </a:ext>
            </a:extLst>
          </p:cNvPr>
          <p:cNvSpPr/>
          <p:nvPr/>
        </p:nvSpPr>
        <p:spPr>
          <a:xfrm>
            <a:off x="712794" y="1737947"/>
            <a:ext cx="10766411" cy="4430623"/>
          </a:xfrm>
          <a:prstGeom prst="homePlate">
            <a:avLst>
              <a:gd name="adj" fmla="val 130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D600C8D-5E59-2CB6-9893-228D1E51431D}"/>
              </a:ext>
            </a:extLst>
          </p:cNvPr>
          <p:cNvSpPr/>
          <p:nvPr/>
        </p:nvSpPr>
        <p:spPr>
          <a:xfrm rot="16200000">
            <a:off x="399034" y="2396758"/>
            <a:ext cx="1596810" cy="6241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Lorem Ipsum Vitae</a:t>
            </a:r>
          </a:p>
        </p:txBody>
      </p:sp>
      <p:sp>
        <p:nvSpPr>
          <p:cNvPr id="6" name="Rectangle 5">
            <a:extLst>
              <a:ext uri="{FF2B5EF4-FFF2-40B4-BE49-F238E27FC236}">
                <a16:creationId xmlns:a16="http://schemas.microsoft.com/office/drawing/2014/main" id="{378A2D79-7522-FD8D-1F08-7CCF6F9044D1}"/>
              </a:ext>
            </a:extLst>
          </p:cNvPr>
          <p:cNvSpPr/>
          <p:nvPr/>
        </p:nvSpPr>
        <p:spPr>
          <a:xfrm rot="16200000">
            <a:off x="39775" y="4525290"/>
            <a:ext cx="2315327" cy="624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Lorem Ipsum</a:t>
            </a:r>
          </a:p>
        </p:txBody>
      </p:sp>
      <p:sp>
        <p:nvSpPr>
          <p:cNvPr id="7" name="Arrow: Pentagon 6">
            <a:extLst>
              <a:ext uri="{FF2B5EF4-FFF2-40B4-BE49-F238E27FC236}">
                <a16:creationId xmlns:a16="http://schemas.microsoft.com/office/drawing/2014/main" id="{719F60C2-BF42-5C7D-E917-6C7932DC7B63}"/>
              </a:ext>
            </a:extLst>
          </p:cNvPr>
          <p:cNvSpPr/>
          <p:nvPr/>
        </p:nvSpPr>
        <p:spPr>
          <a:xfrm>
            <a:off x="1682083" y="1910410"/>
            <a:ext cx="9043978" cy="459194"/>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8" name="Arrow: Pentagon 7">
            <a:extLst>
              <a:ext uri="{FF2B5EF4-FFF2-40B4-BE49-F238E27FC236}">
                <a16:creationId xmlns:a16="http://schemas.microsoft.com/office/drawing/2014/main" id="{736AAED7-D136-FBC9-3218-856CEBC59D85}"/>
              </a:ext>
            </a:extLst>
          </p:cNvPr>
          <p:cNvSpPr>
            <a:spLocks/>
          </p:cNvSpPr>
          <p:nvPr/>
        </p:nvSpPr>
        <p:spPr>
          <a:xfrm>
            <a:off x="1682083" y="2479217"/>
            <a:ext cx="9043978" cy="459194"/>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9" name="Arrow: Pentagon 8">
            <a:extLst>
              <a:ext uri="{FF2B5EF4-FFF2-40B4-BE49-F238E27FC236}">
                <a16:creationId xmlns:a16="http://schemas.microsoft.com/office/drawing/2014/main" id="{6276E77D-E92F-D1DB-8214-A3F3AB740227}"/>
              </a:ext>
            </a:extLst>
          </p:cNvPr>
          <p:cNvSpPr>
            <a:spLocks/>
          </p:cNvSpPr>
          <p:nvPr/>
        </p:nvSpPr>
        <p:spPr>
          <a:xfrm>
            <a:off x="1682083" y="3048025"/>
            <a:ext cx="9043978" cy="459194"/>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10" name="Arrow: Pentagon 9">
            <a:extLst>
              <a:ext uri="{FF2B5EF4-FFF2-40B4-BE49-F238E27FC236}">
                <a16:creationId xmlns:a16="http://schemas.microsoft.com/office/drawing/2014/main" id="{840F6071-7FBA-D3BF-0034-E87274E15E4A}"/>
              </a:ext>
            </a:extLst>
          </p:cNvPr>
          <p:cNvSpPr/>
          <p:nvPr/>
        </p:nvSpPr>
        <p:spPr>
          <a:xfrm>
            <a:off x="1682082" y="3679682"/>
            <a:ext cx="2106151" cy="2315327"/>
          </a:xfrm>
          <a:prstGeom prst="homePlate">
            <a:avLst>
              <a:gd name="adj" fmla="val 1355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11" name="Arrow: Chevron 10">
            <a:extLst>
              <a:ext uri="{FF2B5EF4-FFF2-40B4-BE49-F238E27FC236}">
                <a16:creationId xmlns:a16="http://schemas.microsoft.com/office/drawing/2014/main" id="{B36A414F-3603-660E-5503-3FD6C07CFA36}"/>
              </a:ext>
            </a:extLst>
          </p:cNvPr>
          <p:cNvSpPr>
            <a:spLocks/>
          </p:cNvSpPr>
          <p:nvPr/>
        </p:nvSpPr>
        <p:spPr>
          <a:xfrm>
            <a:off x="3556004"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
        <p:nvSpPr>
          <p:cNvPr id="12" name="Arrow: Chevron 11">
            <a:extLst>
              <a:ext uri="{FF2B5EF4-FFF2-40B4-BE49-F238E27FC236}">
                <a16:creationId xmlns:a16="http://schemas.microsoft.com/office/drawing/2014/main" id="{9B03EB83-656A-3322-0323-EC71CF51C3D0}"/>
              </a:ext>
            </a:extLst>
          </p:cNvPr>
          <p:cNvSpPr>
            <a:spLocks/>
          </p:cNvSpPr>
          <p:nvPr/>
        </p:nvSpPr>
        <p:spPr>
          <a:xfrm>
            <a:off x="5290461"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
        <p:nvSpPr>
          <p:cNvPr id="13" name="Arrow: Chevron 12">
            <a:extLst>
              <a:ext uri="{FF2B5EF4-FFF2-40B4-BE49-F238E27FC236}">
                <a16:creationId xmlns:a16="http://schemas.microsoft.com/office/drawing/2014/main" id="{A98BB3CE-A79F-308C-16ED-B0C424E7503B}"/>
              </a:ext>
            </a:extLst>
          </p:cNvPr>
          <p:cNvSpPr>
            <a:spLocks/>
          </p:cNvSpPr>
          <p:nvPr/>
        </p:nvSpPr>
        <p:spPr>
          <a:xfrm>
            <a:off x="7024918"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
        <p:nvSpPr>
          <p:cNvPr id="14" name="Arrow: Chevron 13">
            <a:extLst>
              <a:ext uri="{FF2B5EF4-FFF2-40B4-BE49-F238E27FC236}">
                <a16:creationId xmlns:a16="http://schemas.microsoft.com/office/drawing/2014/main" id="{2F4EAD98-4BEC-5CFA-F5AD-02EFCC49FAF1}"/>
              </a:ext>
            </a:extLst>
          </p:cNvPr>
          <p:cNvSpPr>
            <a:spLocks/>
          </p:cNvSpPr>
          <p:nvPr/>
        </p:nvSpPr>
        <p:spPr>
          <a:xfrm>
            <a:off x="8759375"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Tree>
    <p:custDataLst>
      <p:tags r:id="rId1"/>
    </p:custDataLst>
    <p:extLst>
      <p:ext uri="{BB962C8B-B14F-4D97-AF65-F5344CB8AC3E}">
        <p14:creationId xmlns:p14="http://schemas.microsoft.com/office/powerpoint/2010/main" val="315250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Arrow: Pentagon 2">
            <a:extLst>
              <a:ext uri="{FF2B5EF4-FFF2-40B4-BE49-F238E27FC236}">
                <a16:creationId xmlns:a16="http://schemas.microsoft.com/office/drawing/2014/main" id="{488C9742-C072-E343-6299-236B2902EE28}"/>
              </a:ext>
            </a:extLst>
          </p:cNvPr>
          <p:cNvSpPr/>
          <p:nvPr/>
        </p:nvSpPr>
        <p:spPr>
          <a:xfrm>
            <a:off x="1930401" y="1713639"/>
            <a:ext cx="1980720" cy="1034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6" name="Arrow: Chevron 5">
            <a:extLst>
              <a:ext uri="{FF2B5EF4-FFF2-40B4-BE49-F238E27FC236}">
                <a16:creationId xmlns:a16="http://schemas.microsoft.com/office/drawing/2014/main" id="{E3A06A62-9D00-21B4-3AD6-2B70B1739676}"/>
              </a:ext>
            </a:extLst>
          </p:cNvPr>
          <p:cNvSpPr/>
          <p:nvPr/>
        </p:nvSpPr>
        <p:spPr>
          <a:xfrm>
            <a:off x="3455309"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7" name="Arrow: Chevron 6">
            <a:extLst>
              <a:ext uri="{FF2B5EF4-FFF2-40B4-BE49-F238E27FC236}">
                <a16:creationId xmlns:a16="http://schemas.microsoft.com/office/drawing/2014/main" id="{31380AC9-BBCC-20B8-9792-B4C10E5C55F1}"/>
              </a:ext>
            </a:extLst>
          </p:cNvPr>
          <p:cNvSpPr/>
          <p:nvPr/>
        </p:nvSpPr>
        <p:spPr>
          <a:xfrm>
            <a:off x="4980217"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8" name="Arrow: Chevron 7">
            <a:extLst>
              <a:ext uri="{FF2B5EF4-FFF2-40B4-BE49-F238E27FC236}">
                <a16:creationId xmlns:a16="http://schemas.microsoft.com/office/drawing/2014/main" id="{C92487E8-A231-B9A3-0808-FC5FF300AA43}"/>
              </a:ext>
            </a:extLst>
          </p:cNvPr>
          <p:cNvSpPr/>
          <p:nvPr/>
        </p:nvSpPr>
        <p:spPr>
          <a:xfrm>
            <a:off x="6505125"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2" name="Arrow: Chevron 11">
            <a:extLst>
              <a:ext uri="{FF2B5EF4-FFF2-40B4-BE49-F238E27FC236}">
                <a16:creationId xmlns:a16="http://schemas.microsoft.com/office/drawing/2014/main" id="{CA8017DB-361B-4A6B-D587-E9D0431793CA}"/>
              </a:ext>
            </a:extLst>
          </p:cNvPr>
          <p:cNvSpPr/>
          <p:nvPr/>
        </p:nvSpPr>
        <p:spPr>
          <a:xfrm>
            <a:off x="8030033"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3" name="Arrow: Chevron 12">
            <a:extLst>
              <a:ext uri="{FF2B5EF4-FFF2-40B4-BE49-F238E27FC236}">
                <a16:creationId xmlns:a16="http://schemas.microsoft.com/office/drawing/2014/main" id="{DDEBD079-30BB-4B0A-2D99-C7B426E12AAD}"/>
              </a:ext>
            </a:extLst>
          </p:cNvPr>
          <p:cNvSpPr/>
          <p:nvPr/>
        </p:nvSpPr>
        <p:spPr>
          <a:xfrm>
            <a:off x="9554939"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0545AB82-237B-8589-66BC-EBD9645E4509}"/>
              </a:ext>
            </a:extLst>
          </p:cNvPr>
          <p:cNvSpPr txBox="1"/>
          <p:nvPr/>
        </p:nvSpPr>
        <p:spPr>
          <a:xfrm>
            <a:off x="1930401"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FD4784C5-8AB7-BF11-7632-47439B6FF8EB}"/>
              </a:ext>
            </a:extLst>
          </p:cNvPr>
          <p:cNvSpPr txBox="1"/>
          <p:nvPr/>
        </p:nvSpPr>
        <p:spPr>
          <a:xfrm>
            <a:off x="3455309"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CE46D71C-DDAC-F972-3FCE-2FE44AF269CA}"/>
              </a:ext>
            </a:extLst>
          </p:cNvPr>
          <p:cNvSpPr txBox="1"/>
          <p:nvPr/>
        </p:nvSpPr>
        <p:spPr>
          <a:xfrm>
            <a:off x="4980217"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462FA297-2FA0-8D8C-327B-CFC1EE311C74}"/>
              </a:ext>
            </a:extLst>
          </p:cNvPr>
          <p:cNvSpPr txBox="1"/>
          <p:nvPr/>
        </p:nvSpPr>
        <p:spPr>
          <a:xfrm>
            <a:off x="6505125"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EE9802C8-16BC-23AE-DE35-085440E2C652}"/>
              </a:ext>
            </a:extLst>
          </p:cNvPr>
          <p:cNvSpPr txBox="1"/>
          <p:nvPr/>
        </p:nvSpPr>
        <p:spPr>
          <a:xfrm>
            <a:off x="8030033"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0BD4F0CE-F6A3-1ECD-F91F-9ABC4FA56A44}"/>
              </a:ext>
            </a:extLst>
          </p:cNvPr>
          <p:cNvSpPr txBox="1"/>
          <p:nvPr/>
        </p:nvSpPr>
        <p:spPr>
          <a:xfrm>
            <a:off x="9554941"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4B2D3F2E-3C7F-57E2-E367-C0BE64AFF85A}"/>
              </a:ext>
            </a:extLst>
          </p:cNvPr>
          <p:cNvSpPr txBox="1"/>
          <p:nvPr/>
        </p:nvSpPr>
        <p:spPr>
          <a:xfrm>
            <a:off x="554732" y="2990896"/>
            <a:ext cx="1114412" cy="382092"/>
          </a:xfrm>
          <a:prstGeom prst="rect">
            <a:avLst/>
          </a:prstGeom>
          <a:noFill/>
        </p:spPr>
        <p:txBody>
          <a:bodyPr vert="horz" wrap="square" rtlCol="0">
            <a:spAutoFit/>
          </a:bodyPr>
          <a:lstStyle/>
          <a:p>
            <a:pPr algn="l">
              <a:lnSpc>
                <a:spcPct val="150000"/>
              </a:lnSpc>
            </a:pPr>
            <a:r>
              <a:rPr lang="en-US" sz="14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a:t>
            </a:r>
            <a:endParaRPr lang="en-US" sz="1400" dirty="0">
              <a:solidFill>
                <a:schemeClr val="bg2"/>
              </a:solidFill>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120A9BD8-DECA-CD9A-C4F8-FCEFB56E9F6B}"/>
              </a:ext>
            </a:extLst>
          </p:cNvPr>
          <p:cNvSpPr txBox="1"/>
          <p:nvPr/>
        </p:nvSpPr>
        <p:spPr>
          <a:xfrm>
            <a:off x="554732" y="5403987"/>
            <a:ext cx="1114412" cy="382092"/>
          </a:xfrm>
          <a:prstGeom prst="rect">
            <a:avLst/>
          </a:prstGeom>
          <a:noFill/>
        </p:spPr>
        <p:txBody>
          <a:bodyPr vert="horz" wrap="square" rtlCol="0">
            <a:spAutoFit/>
          </a:bodyPr>
          <a:lstStyle/>
          <a:p>
            <a:pPr algn="l">
              <a:lnSpc>
                <a:spcPct val="150000"/>
              </a:lnSpc>
            </a:pPr>
            <a:r>
              <a:rPr lang="en-US" sz="14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a:t>
            </a:r>
            <a:endParaRPr lang="en-US" sz="1400" dirty="0">
              <a:solidFill>
                <a:schemeClr val="bg2"/>
              </a:solidFill>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FB4077C-4D74-087C-63B0-04C92E6E7FE2}"/>
              </a:ext>
            </a:extLst>
          </p:cNvPr>
          <p:cNvSpPr txBox="1"/>
          <p:nvPr/>
        </p:nvSpPr>
        <p:spPr>
          <a:xfrm>
            <a:off x="1930401"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41" name="TextBox 40">
            <a:extLst>
              <a:ext uri="{FF2B5EF4-FFF2-40B4-BE49-F238E27FC236}">
                <a16:creationId xmlns:a16="http://schemas.microsoft.com/office/drawing/2014/main" id="{5AF151E5-2279-9D9E-87A2-050ADCB62449}"/>
              </a:ext>
            </a:extLst>
          </p:cNvPr>
          <p:cNvSpPr txBox="1"/>
          <p:nvPr/>
        </p:nvSpPr>
        <p:spPr>
          <a:xfrm>
            <a:off x="3455309"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45" name="TextBox 44">
            <a:extLst>
              <a:ext uri="{FF2B5EF4-FFF2-40B4-BE49-F238E27FC236}">
                <a16:creationId xmlns:a16="http://schemas.microsoft.com/office/drawing/2014/main" id="{4D407ABB-F6E5-2998-1331-135F06743C05}"/>
              </a:ext>
            </a:extLst>
          </p:cNvPr>
          <p:cNvSpPr txBox="1"/>
          <p:nvPr/>
        </p:nvSpPr>
        <p:spPr>
          <a:xfrm>
            <a:off x="4980217"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49" name="TextBox 48">
            <a:extLst>
              <a:ext uri="{FF2B5EF4-FFF2-40B4-BE49-F238E27FC236}">
                <a16:creationId xmlns:a16="http://schemas.microsoft.com/office/drawing/2014/main" id="{A09793A7-4890-6F9E-32C3-B5ADAA92E17C}"/>
              </a:ext>
            </a:extLst>
          </p:cNvPr>
          <p:cNvSpPr txBox="1"/>
          <p:nvPr/>
        </p:nvSpPr>
        <p:spPr>
          <a:xfrm>
            <a:off x="6505125"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69" name="TextBox 68">
            <a:extLst>
              <a:ext uri="{FF2B5EF4-FFF2-40B4-BE49-F238E27FC236}">
                <a16:creationId xmlns:a16="http://schemas.microsoft.com/office/drawing/2014/main" id="{B8745F58-456E-6BDE-FEFA-66D8CB7ECFF5}"/>
              </a:ext>
            </a:extLst>
          </p:cNvPr>
          <p:cNvSpPr txBox="1"/>
          <p:nvPr/>
        </p:nvSpPr>
        <p:spPr>
          <a:xfrm>
            <a:off x="8030033"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71" name="TextBox 70">
            <a:extLst>
              <a:ext uri="{FF2B5EF4-FFF2-40B4-BE49-F238E27FC236}">
                <a16:creationId xmlns:a16="http://schemas.microsoft.com/office/drawing/2014/main" id="{403E231E-41DA-F2CC-88DE-3BF9F3C2F9D9}"/>
              </a:ext>
            </a:extLst>
          </p:cNvPr>
          <p:cNvSpPr txBox="1"/>
          <p:nvPr/>
        </p:nvSpPr>
        <p:spPr>
          <a:xfrm>
            <a:off x="9554941"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Tree>
    <p:custDataLst>
      <p:tags r:id="rId1"/>
    </p:custDataLst>
    <p:extLst>
      <p:ext uri="{BB962C8B-B14F-4D97-AF65-F5344CB8AC3E}">
        <p14:creationId xmlns:p14="http://schemas.microsoft.com/office/powerpoint/2010/main" val="391621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27" name="Content Placeholder 26">
            <a:extLst>
              <a:ext uri="{FF2B5EF4-FFF2-40B4-BE49-F238E27FC236}">
                <a16:creationId xmlns:a16="http://schemas.microsoft.com/office/drawing/2014/main" id="{AF4A2C91-F5A3-D54A-4119-49BD97E715BE}"/>
              </a:ext>
            </a:extLst>
          </p:cNvPr>
          <p:cNvSpPr>
            <a:spLocks noGrp="1"/>
          </p:cNvSpPr>
          <p:nvPr>
            <p:ph sz="quarter" idx="19"/>
          </p:nvPr>
        </p:nvSpPr>
        <p:spPr/>
        <p:txBody>
          <a:bodyPr/>
          <a:lstStyle/>
          <a:p>
            <a:endParaRPr lang="en-US"/>
          </a:p>
        </p:txBody>
      </p:sp>
      <p:sp>
        <p:nvSpPr>
          <p:cNvPr id="9" name="Rounded Rectangle 75">
            <a:extLst>
              <a:ext uri="{FF2B5EF4-FFF2-40B4-BE49-F238E27FC236}">
                <a16:creationId xmlns:a16="http://schemas.microsoft.com/office/drawing/2014/main" id="{73378F32-0EE5-600E-F0D4-671155AF5B89}"/>
              </a:ext>
              <a:ext uri="{C183D7F6-B498-43B3-948B-1728B52AA6E4}">
                <adec:decorative xmlns:adec="http://schemas.microsoft.com/office/drawing/2017/decorative" val="1"/>
              </a:ext>
            </a:extLst>
          </p:cNvPr>
          <p:cNvSpPr>
            <a:spLocks/>
          </p:cNvSpPr>
          <p:nvPr/>
        </p:nvSpPr>
        <p:spPr>
          <a:xfrm>
            <a:off x="2962173" y="1726209"/>
            <a:ext cx="6267654" cy="560290"/>
          </a:xfrm>
          <a:prstGeom prst="roundRect">
            <a:avLst>
              <a:gd name="adj" fmla="val 50000"/>
            </a:avLst>
          </a:prstGeom>
          <a:solidFill>
            <a:schemeClr val="tx2">
              <a:lumMod val="100000"/>
              <a:alpha val="5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0" name="TextBox 9">
            <a:extLst>
              <a:ext uri="{FF2B5EF4-FFF2-40B4-BE49-F238E27FC236}">
                <a16:creationId xmlns:a16="http://schemas.microsoft.com/office/drawing/2014/main" id="{CECCC103-381C-7F50-E6B6-3C8176741391}"/>
              </a:ext>
            </a:extLst>
          </p:cNvPr>
          <p:cNvSpPr txBox="1">
            <a:spLocks/>
          </p:cNvSpPr>
          <p:nvPr/>
        </p:nvSpPr>
        <p:spPr>
          <a:xfrm>
            <a:off x="3533688" y="1883244"/>
            <a:ext cx="872034" cy="246221"/>
          </a:xfrm>
          <a:prstGeom prst="rect">
            <a:avLst/>
          </a:prstGeom>
          <a:noFill/>
        </p:spPr>
        <p:txBody>
          <a:bodyPr wrap="non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anose="020F0502020204030204" pitchFamily="34" charset="0"/>
              </a:rPr>
              <a:t>Enter Text</a:t>
            </a:r>
          </a:p>
        </p:txBody>
      </p:sp>
      <p:sp>
        <p:nvSpPr>
          <p:cNvPr id="11" name="TextBox 10">
            <a:extLst>
              <a:ext uri="{FF2B5EF4-FFF2-40B4-BE49-F238E27FC236}">
                <a16:creationId xmlns:a16="http://schemas.microsoft.com/office/drawing/2014/main" id="{1015241C-85DE-B961-0675-A3C4DE3F07A6}"/>
              </a:ext>
            </a:extLst>
          </p:cNvPr>
          <p:cNvSpPr txBox="1">
            <a:spLocks/>
          </p:cNvSpPr>
          <p:nvPr/>
        </p:nvSpPr>
        <p:spPr>
          <a:xfrm>
            <a:off x="5659984" y="1883244"/>
            <a:ext cx="872034" cy="246221"/>
          </a:xfrm>
          <a:prstGeom prst="rect">
            <a:avLst/>
          </a:prstGeom>
          <a:noFill/>
        </p:spPr>
        <p:txBody>
          <a:bodyPr wrap="non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anose="020F0502020204030204" pitchFamily="34" charset="0"/>
              </a:rPr>
              <a:t>Enter Text</a:t>
            </a:r>
          </a:p>
        </p:txBody>
      </p:sp>
      <p:sp>
        <p:nvSpPr>
          <p:cNvPr id="12" name="TextBox 11">
            <a:extLst>
              <a:ext uri="{FF2B5EF4-FFF2-40B4-BE49-F238E27FC236}">
                <a16:creationId xmlns:a16="http://schemas.microsoft.com/office/drawing/2014/main" id="{ECD5926E-0E47-B4B3-466B-33B228B6C85D}"/>
              </a:ext>
            </a:extLst>
          </p:cNvPr>
          <p:cNvSpPr txBox="1">
            <a:spLocks/>
          </p:cNvSpPr>
          <p:nvPr/>
        </p:nvSpPr>
        <p:spPr>
          <a:xfrm>
            <a:off x="7786279" y="1883244"/>
            <a:ext cx="872034" cy="246221"/>
          </a:xfrm>
          <a:prstGeom prst="rect">
            <a:avLst/>
          </a:prstGeom>
          <a:noFill/>
        </p:spPr>
        <p:txBody>
          <a:bodyPr wrap="non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anose="020F0502020204030204" pitchFamily="34" charset="0"/>
              </a:rPr>
              <a:t>Enter Text</a:t>
            </a:r>
          </a:p>
        </p:txBody>
      </p:sp>
      <p:sp>
        <p:nvSpPr>
          <p:cNvPr id="18" name="Rounded Rectangle 81">
            <a:extLst>
              <a:ext uri="{FF2B5EF4-FFF2-40B4-BE49-F238E27FC236}">
                <a16:creationId xmlns:a16="http://schemas.microsoft.com/office/drawing/2014/main" id="{DC87A6AA-E8FD-648C-BE8A-8DA68A18E434}"/>
              </a:ext>
              <a:ext uri="{C183D7F6-B498-43B3-948B-1728B52AA6E4}">
                <adec:decorative xmlns:adec="http://schemas.microsoft.com/office/drawing/2017/decorative" val="1"/>
              </a:ext>
            </a:extLst>
          </p:cNvPr>
          <p:cNvSpPr>
            <a:spLocks/>
          </p:cNvSpPr>
          <p:nvPr/>
        </p:nvSpPr>
        <p:spPr>
          <a:xfrm>
            <a:off x="2962173" y="2449249"/>
            <a:ext cx="6267654" cy="560290"/>
          </a:xfrm>
          <a:prstGeom prst="roundRect">
            <a:avLst>
              <a:gd name="adj" fmla="val 50000"/>
            </a:avLst>
          </a:prstGeom>
          <a:solidFill>
            <a:schemeClr val="accent6">
              <a:lumMod val="100000"/>
              <a:alpha val="2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22" name="Rounded Rectangle 76">
            <a:extLst>
              <a:ext uri="{FF2B5EF4-FFF2-40B4-BE49-F238E27FC236}">
                <a16:creationId xmlns:a16="http://schemas.microsoft.com/office/drawing/2014/main" id="{8B08BA54-3258-8D3B-95E7-E2DC86E7D12F}"/>
              </a:ext>
              <a:ext uri="{C183D7F6-B498-43B3-948B-1728B52AA6E4}">
                <adec:decorative xmlns:adec="http://schemas.microsoft.com/office/drawing/2017/decorative" val="1"/>
              </a:ext>
            </a:extLst>
          </p:cNvPr>
          <p:cNvSpPr>
            <a:spLocks/>
          </p:cNvSpPr>
          <p:nvPr/>
        </p:nvSpPr>
        <p:spPr>
          <a:xfrm>
            <a:off x="835877" y="2449249"/>
            <a:ext cx="2015063" cy="560290"/>
          </a:xfrm>
          <a:prstGeom prst="roundRect">
            <a:avLst>
              <a:gd name="adj" fmla="val 50000"/>
            </a:avLst>
          </a:prstGeom>
          <a:solidFill>
            <a:schemeClr val="tx2">
              <a:lumMod val="100000"/>
              <a:alpha val="5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24" name="TextBox 23">
            <a:extLst>
              <a:ext uri="{FF2B5EF4-FFF2-40B4-BE49-F238E27FC236}">
                <a16:creationId xmlns:a16="http://schemas.microsoft.com/office/drawing/2014/main" id="{DD4C46F1-01A0-EB30-A4E6-869DD663C6BF}"/>
              </a:ext>
            </a:extLst>
          </p:cNvPr>
          <p:cNvSpPr txBox="1">
            <a:spLocks/>
          </p:cNvSpPr>
          <p:nvPr/>
        </p:nvSpPr>
        <p:spPr>
          <a:xfrm>
            <a:off x="1407394" y="2606284"/>
            <a:ext cx="872034" cy="246221"/>
          </a:xfrm>
          <a:prstGeom prst="rect">
            <a:avLst/>
          </a:prstGeom>
          <a:noFill/>
        </p:spPr>
        <p:txBody>
          <a:bodyPr wrap="non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anose="020F0502020204030204" pitchFamily="34" charset="0"/>
              </a:rPr>
              <a:t>Enter Text</a:t>
            </a:r>
          </a:p>
        </p:txBody>
      </p:sp>
      <p:sp>
        <p:nvSpPr>
          <p:cNvPr id="38" name="Oval 37">
            <a:extLst>
              <a:ext uri="{FF2B5EF4-FFF2-40B4-BE49-F238E27FC236}">
                <a16:creationId xmlns:a16="http://schemas.microsoft.com/office/drawing/2014/main" id="{332A84C3-C67A-410B-7D79-250623B2121F}"/>
              </a:ext>
            </a:extLst>
          </p:cNvPr>
          <p:cNvSpPr>
            <a:spLocks/>
          </p:cNvSpPr>
          <p:nvPr/>
        </p:nvSpPr>
        <p:spPr>
          <a:xfrm>
            <a:off x="3361638" y="2641989"/>
            <a:ext cx="174810" cy="174810"/>
          </a:xfrm>
          <a:prstGeom prst="ellipse">
            <a:avLst/>
          </a:prstGeom>
          <a:solidFill>
            <a:schemeClr val="tx2"/>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39" name="Oval 38">
            <a:extLst>
              <a:ext uri="{FF2B5EF4-FFF2-40B4-BE49-F238E27FC236}">
                <a16:creationId xmlns:a16="http://schemas.microsoft.com/office/drawing/2014/main" id="{9B2CD4C9-245B-25E2-811F-86A3C85B32A9}"/>
              </a:ext>
            </a:extLst>
          </p:cNvPr>
          <p:cNvSpPr>
            <a:spLocks/>
          </p:cNvSpPr>
          <p:nvPr/>
        </p:nvSpPr>
        <p:spPr>
          <a:xfrm>
            <a:off x="3621969" y="2641989"/>
            <a:ext cx="174810" cy="174810"/>
          </a:xfrm>
          <a:prstGeom prst="ellipse">
            <a:avLst/>
          </a:prstGeom>
          <a:solidFill>
            <a:schemeClr val="tx2"/>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40" name="Oval 39">
            <a:extLst>
              <a:ext uri="{FF2B5EF4-FFF2-40B4-BE49-F238E27FC236}">
                <a16:creationId xmlns:a16="http://schemas.microsoft.com/office/drawing/2014/main" id="{88817437-99E0-6E4C-BFDD-7336506BFF71}"/>
              </a:ext>
            </a:extLst>
          </p:cNvPr>
          <p:cNvSpPr>
            <a:spLocks/>
          </p:cNvSpPr>
          <p:nvPr/>
        </p:nvSpPr>
        <p:spPr>
          <a:xfrm>
            <a:off x="3882300" y="2641989"/>
            <a:ext cx="174810" cy="174810"/>
          </a:xfrm>
          <a:prstGeom prst="ellipse">
            <a:avLst/>
          </a:prstGeom>
          <a:solidFill>
            <a:schemeClr val="tx2"/>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41" name="Oval 40">
            <a:extLst>
              <a:ext uri="{FF2B5EF4-FFF2-40B4-BE49-F238E27FC236}">
                <a16:creationId xmlns:a16="http://schemas.microsoft.com/office/drawing/2014/main" id="{3AFC03A2-C542-59AF-F4F3-E18313665B1A}"/>
              </a:ext>
            </a:extLst>
          </p:cNvPr>
          <p:cNvSpPr>
            <a:spLocks/>
          </p:cNvSpPr>
          <p:nvPr/>
        </p:nvSpPr>
        <p:spPr>
          <a:xfrm>
            <a:off x="4142631" y="2641989"/>
            <a:ext cx="174810" cy="174810"/>
          </a:xfrm>
          <a:prstGeom prst="ellipse">
            <a:avLst/>
          </a:prstGeom>
          <a:solidFill>
            <a:schemeClr val="tx2"/>
          </a:solidFill>
          <a:ln w="28575"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42" name="Oval 41">
            <a:extLst>
              <a:ext uri="{FF2B5EF4-FFF2-40B4-BE49-F238E27FC236}">
                <a16:creationId xmlns:a16="http://schemas.microsoft.com/office/drawing/2014/main" id="{11190534-5F7C-606B-A006-1EA45C6EAFBD}"/>
              </a:ext>
            </a:extLst>
          </p:cNvPr>
          <p:cNvSpPr>
            <a:spLocks/>
          </p:cNvSpPr>
          <p:nvPr/>
        </p:nvSpPr>
        <p:spPr>
          <a:xfrm>
            <a:off x="4402960" y="2641989"/>
            <a:ext cx="174810" cy="174810"/>
          </a:xfrm>
          <a:prstGeom prst="ellipse">
            <a:avLst/>
          </a:prstGeom>
          <a:solidFill>
            <a:schemeClr val="tx2"/>
          </a:solidFill>
          <a:ln w="28575"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43" name="Rounded Rectangle 77">
            <a:extLst>
              <a:ext uri="{FF2B5EF4-FFF2-40B4-BE49-F238E27FC236}">
                <a16:creationId xmlns:a16="http://schemas.microsoft.com/office/drawing/2014/main" id="{D2C5B426-AAB5-2A40-A6A2-4E723ED60760}"/>
              </a:ext>
              <a:ext uri="{C183D7F6-B498-43B3-948B-1728B52AA6E4}">
                <adec:decorative xmlns:adec="http://schemas.microsoft.com/office/drawing/2017/decorative" val="1"/>
              </a:ext>
            </a:extLst>
          </p:cNvPr>
          <p:cNvSpPr>
            <a:spLocks/>
          </p:cNvSpPr>
          <p:nvPr/>
        </p:nvSpPr>
        <p:spPr>
          <a:xfrm>
            <a:off x="835877" y="3172289"/>
            <a:ext cx="2015063" cy="560290"/>
          </a:xfrm>
          <a:prstGeom prst="roundRect">
            <a:avLst>
              <a:gd name="adj" fmla="val 50000"/>
            </a:avLst>
          </a:prstGeom>
          <a:solidFill>
            <a:schemeClr val="accent1">
              <a:lumMod val="100000"/>
              <a:alpha val="5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44" name="Rounded Rectangle 82">
            <a:extLst>
              <a:ext uri="{FF2B5EF4-FFF2-40B4-BE49-F238E27FC236}">
                <a16:creationId xmlns:a16="http://schemas.microsoft.com/office/drawing/2014/main" id="{8DF9F5DF-7CE3-9FF0-CB4F-F88C295E7070}"/>
              </a:ext>
              <a:ext uri="{C183D7F6-B498-43B3-948B-1728B52AA6E4}">
                <adec:decorative xmlns:adec="http://schemas.microsoft.com/office/drawing/2017/decorative" val="1"/>
              </a:ext>
            </a:extLst>
          </p:cNvPr>
          <p:cNvSpPr>
            <a:spLocks/>
          </p:cNvSpPr>
          <p:nvPr/>
        </p:nvSpPr>
        <p:spPr>
          <a:xfrm>
            <a:off x="2962173" y="3172289"/>
            <a:ext cx="6267654" cy="560290"/>
          </a:xfrm>
          <a:prstGeom prst="roundRect">
            <a:avLst>
              <a:gd name="adj" fmla="val 50000"/>
            </a:avLst>
          </a:prstGeom>
          <a:solidFill>
            <a:schemeClr val="accent6">
              <a:lumMod val="100000"/>
              <a:alpha val="2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46" name="TextBox 45">
            <a:extLst>
              <a:ext uri="{FF2B5EF4-FFF2-40B4-BE49-F238E27FC236}">
                <a16:creationId xmlns:a16="http://schemas.microsoft.com/office/drawing/2014/main" id="{F0B7B3ED-EF5E-821E-FD63-D036E3AA7BFE}"/>
              </a:ext>
            </a:extLst>
          </p:cNvPr>
          <p:cNvSpPr txBox="1">
            <a:spLocks/>
          </p:cNvSpPr>
          <p:nvPr/>
        </p:nvSpPr>
        <p:spPr>
          <a:xfrm>
            <a:off x="1407393" y="3329323"/>
            <a:ext cx="872034" cy="246221"/>
          </a:xfrm>
          <a:prstGeom prst="rect">
            <a:avLst/>
          </a:prstGeom>
          <a:noFill/>
        </p:spPr>
        <p:txBody>
          <a:bodyPr wrap="non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anose="020F0502020204030204" pitchFamily="34" charset="0"/>
              </a:rPr>
              <a:t>Enter Text</a:t>
            </a:r>
          </a:p>
        </p:txBody>
      </p:sp>
      <p:sp>
        <p:nvSpPr>
          <p:cNvPr id="53" name="Oval 52">
            <a:extLst>
              <a:ext uri="{FF2B5EF4-FFF2-40B4-BE49-F238E27FC236}">
                <a16:creationId xmlns:a16="http://schemas.microsoft.com/office/drawing/2014/main" id="{FD048483-DC9B-E286-66BC-2FFAD96F14EE}"/>
              </a:ext>
            </a:extLst>
          </p:cNvPr>
          <p:cNvSpPr>
            <a:spLocks/>
          </p:cNvSpPr>
          <p:nvPr/>
        </p:nvSpPr>
        <p:spPr>
          <a:xfrm>
            <a:off x="3361638" y="3360284"/>
            <a:ext cx="174810" cy="174810"/>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54" name="Oval 53">
            <a:extLst>
              <a:ext uri="{FF2B5EF4-FFF2-40B4-BE49-F238E27FC236}">
                <a16:creationId xmlns:a16="http://schemas.microsoft.com/office/drawing/2014/main" id="{AA0EDF74-D3FB-0596-EA36-145208B1ABC7}"/>
              </a:ext>
            </a:extLst>
          </p:cNvPr>
          <p:cNvSpPr>
            <a:spLocks/>
          </p:cNvSpPr>
          <p:nvPr/>
        </p:nvSpPr>
        <p:spPr>
          <a:xfrm>
            <a:off x="3621969" y="3360284"/>
            <a:ext cx="174810" cy="174810"/>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55" name="Oval 54">
            <a:extLst>
              <a:ext uri="{FF2B5EF4-FFF2-40B4-BE49-F238E27FC236}">
                <a16:creationId xmlns:a16="http://schemas.microsoft.com/office/drawing/2014/main" id="{433EC007-9D3F-DF9C-935C-DE398177EE8F}"/>
              </a:ext>
            </a:extLst>
          </p:cNvPr>
          <p:cNvSpPr>
            <a:spLocks/>
          </p:cNvSpPr>
          <p:nvPr/>
        </p:nvSpPr>
        <p:spPr>
          <a:xfrm>
            <a:off x="3882300" y="3360284"/>
            <a:ext cx="174810" cy="174810"/>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56" name="Oval 55">
            <a:extLst>
              <a:ext uri="{FF2B5EF4-FFF2-40B4-BE49-F238E27FC236}">
                <a16:creationId xmlns:a16="http://schemas.microsoft.com/office/drawing/2014/main" id="{EA24FA00-3977-87EB-6F01-AABC4F93BBC7}"/>
              </a:ext>
            </a:extLst>
          </p:cNvPr>
          <p:cNvSpPr>
            <a:spLocks/>
          </p:cNvSpPr>
          <p:nvPr/>
        </p:nvSpPr>
        <p:spPr>
          <a:xfrm>
            <a:off x="4142631" y="3360284"/>
            <a:ext cx="174810" cy="174810"/>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57" name="Oval 56">
            <a:extLst>
              <a:ext uri="{FF2B5EF4-FFF2-40B4-BE49-F238E27FC236}">
                <a16:creationId xmlns:a16="http://schemas.microsoft.com/office/drawing/2014/main" id="{EFA60288-9FBB-468E-935C-A2D56FBD9E06}"/>
              </a:ext>
            </a:extLst>
          </p:cNvPr>
          <p:cNvSpPr>
            <a:spLocks/>
          </p:cNvSpPr>
          <p:nvPr/>
        </p:nvSpPr>
        <p:spPr>
          <a:xfrm>
            <a:off x="4402960" y="3360284"/>
            <a:ext cx="174810" cy="174810"/>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58" name="Rounded Rectangle 78">
            <a:extLst>
              <a:ext uri="{FF2B5EF4-FFF2-40B4-BE49-F238E27FC236}">
                <a16:creationId xmlns:a16="http://schemas.microsoft.com/office/drawing/2014/main" id="{5717571E-BE9B-3FC3-FD65-3C7050171449}"/>
              </a:ext>
              <a:ext uri="{C183D7F6-B498-43B3-948B-1728B52AA6E4}">
                <adec:decorative xmlns:adec="http://schemas.microsoft.com/office/drawing/2017/decorative" val="1"/>
              </a:ext>
            </a:extLst>
          </p:cNvPr>
          <p:cNvSpPr>
            <a:spLocks/>
          </p:cNvSpPr>
          <p:nvPr/>
        </p:nvSpPr>
        <p:spPr>
          <a:xfrm>
            <a:off x="835877" y="3895329"/>
            <a:ext cx="2015063" cy="560290"/>
          </a:xfrm>
          <a:prstGeom prst="roundRect">
            <a:avLst>
              <a:gd name="adj" fmla="val 50000"/>
            </a:avLst>
          </a:prstGeom>
          <a:solidFill>
            <a:schemeClr val="tx2">
              <a:lumMod val="100000"/>
              <a:alpha val="5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59" name="Rounded Rectangle 83">
            <a:extLst>
              <a:ext uri="{FF2B5EF4-FFF2-40B4-BE49-F238E27FC236}">
                <a16:creationId xmlns:a16="http://schemas.microsoft.com/office/drawing/2014/main" id="{898FB449-EF62-9E20-5035-4E8FBF2C4758}"/>
              </a:ext>
              <a:ext uri="{C183D7F6-B498-43B3-948B-1728B52AA6E4}">
                <adec:decorative xmlns:adec="http://schemas.microsoft.com/office/drawing/2017/decorative" val="1"/>
              </a:ext>
            </a:extLst>
          </p:cNvPr>
          <p:cNvSpPr>
            <a:spLocks/>
          </p:cNvSpPr>
          <p:nvPr/>
        </p:nvSpPr>
        <p:spPr>
          <a:xfrm>
            <a:off x="2962173" y="3895329"/>
            <a:ext cx="6267654" cy="560290"/>
          </a:xfrm>
          <a:prstGeom prst="roundRect">
            <a:avLst>
              <a:gd name="adj" fmla="val 50000"/>
            </a:avLst>
          </a:prstGeom>
          <a:solidFill>
            <a:schemeClr val="accent6">
              <a:lumMod val="100000"/>
              <a:alpha val="2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61" name="TextBox 60">
            <a:extLst>
              <a:ext uri="{FF2B5EF4-FFF2-40B4-BE49-F238E27FC236}">
                <a16:creationId xmlns:a16="http://schemas.microsoft.com/office/drawing/2014/main" id="{DF27EB96-C5D1-01A3-C626-1F1E233D6C0A}"/>
              </a:ext>
            </a:extLst>
          </p:cNvPr>
          <p:cNvSpPr txBox="1">
            <a:spLocks/>
          </p:cNvSpPr>
          <p:nvPr/>
        </p:nvSpPr>
        <p:spPr>
          <a:xfrm>
            <a:off x="1407393" y="4052363"/>
            <a:ext cx="872034" cy="246221"/>
          </a:xfrm>
          <a:prstGeom prst="rect">
            <a:avLst/>
          </a:prstGeom>
          <a:noFill/>
        </p:spPr>
        <p:txBody>
          <a:bodyPr wrap="non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anose="020F0502020204030204" pitchFamily="34" charset="0"/>
              </a:rPr>
              <a:t>Enter Text</a:t>
            </a:r>
          </a:p>
        </p:txBody>
      </p:sp>
      <p:sp>
        <p:nvSpPr>
          <p:cNvPr id="68" name="Oval 67">
            <a:extLst>
              <a:ext uri="{FF2B5EF4-FFF2-40B4-BE49-F238E27FC236}">
                <a16:creationId xmlns:a16="http://schemas.microsoft.com/office/drawing/2014/main" id="{8AD64428-881C-BA34-0996-0B25F5D4A081}"/>
              </a:ext>
            </a:extLst>
          </p:cNvPr>
          <p:cNvSpPr>
            <a:spLocks/>
          </p:cNvSpPr>
          <p:nvPr/>
        </p:nvSpPr>
        <p:spPr>
          <a:xfrm>
            <a:off x="3361638" y="4087860"/>
            <a:ext cx="174810" cy="174810"/>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69" name="Oval 68">
            <a:extLst>
              <a:ext uri="{FF2B5EF4-FFF2-40B4-BE49-F238E27FC236}">
                <a16:creationId xmlns:a16="http://schemas.microsoft.com/office/drawing/2014/main" id="{F8ED46C3-C92E-C0AC-77C4-98D302C1017C}"/>
              </a:ext>
            </a:extLst>
          </p:cNvPr>
          <p:cNvSpPr>
            <a:spLocks/>
          </p:cNvSpPr>
          <p:nvPr/>
        </p:nvSpPr>
        <p:spPr>
          <a:xfrm>
            <a:off x="3621969" y="4087860"/>
            <a:ext cx="174810" cy="174810"/>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70" name="Oval 69">
            <a:extLst>
              <a:ext uri="{FF2B5EF4-FFF2-40B4-BE49-F238E27FC236}">
                <a16:creationId xmlns:a16="http://schemas.microsoft.com/office/drawing/2014/main" id="{2114D463-D267-3232-FE50-2201A4928706}"/>
              </a:ext>
            </a:extLst>
          </p:cNvPr>
          <p:cNvSpPr>
            <a:spLocks/>
          </p:cNvSpPr>
          <p:nvPr/>
        </p:nvSpPr>
        <p:spPr>
          <a:xfrm>
            <a:off x="3882300" y="4087860"/>
            <a:ext cx="174810" cy="174810"/>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71" name="Oval 70">
            <a:extLst>
              <a:ext uri="{FF2B5EF4-FFF2-40B4-BE49-F238E27FC236}">
                <a16:creationId xmlns:a16="http://schemas.microsoft.com/office/drawing/2014/main" id="{4FE40B3A-1505-7499-66A8-1E58996C90AB}"/>
              </a:ext>
            </a:extLst>
          </p:cNvPr>
          <p:cNvSpPr>
            <a:spLocks/>
          </p:cNvSpPr>
          <p:nvPr/>
        </p:nvSpPr>
        <p:spPr>
          <a:xfrm>
            <a:off x="4142631" y="4087860"/>
            <a:ext cx="174810" cy="174810"/>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72" name="Oval 71">
            <a:extLst>
              <a:ext uri="{FF2B5EF4-FFF2-40B4-BE49-F238E27FC236}">
                <a16:creationId xmlns:a16="http://schemas.microsoft.com/office/drawing/2014/main" id="{48C790B9-7A47-2188-0DD7-B71CF1B66240}"/>
              </a:ext>
            </a:extLst>
          </p:cNvPr>
          <p:cNvSpPr>
            <a:spLocks/>
          </p:cNvSpPr>
          <p:nvPr/>
        </p:nvSpPr>
        <p:spPr>
          <a:xfrm>
            <a:off x="4402960" y="4087860"/>
            <a:ext cx="174810" cy="174810"/>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73" name="Rounded Rectangle 79">
            <a:extLst>
              <a:ext uri="{FF2B5EF4-FFF2-40B4-BE49-F238E27FC236}">
                <a16:creationId xmlns:a16="http://schemas.microsoft.com/office/drawing/2014/main" id="{D610F62B-0AB7-6863-3981-E37E787B3412}"/>
              </a:ext>
              <a:ext uri="{C183D7F6-B498-43B3-948B-1728B52AA6E4}">
                <adec:decorative xmlns:adec="http://schemas.microsoft.com/office/drawing/2017/decorative" val="1"/>
              </a:ext>
            </a:extLst>
          </p:cNvPr>
          <p:cNvSpPr>
            <a:spLocks/>
          </p:cNvSpPr>
          <p:nvPr/>
        </p:nvSpPr>
        <p:spPr>
          <a:xfrm>
            <a:off x="835877" y="4618369"/>
            <a:ext cx="2015063" cy="560290"/>
          </a:xfrm>
          <a:prstGeom prst="roundRect">
            <a:avLst>
              <a:gd name="adj" fmla="val 50000"/>
            </a:avLst>
          </a:prstGeom>
          <a:solidFill>
            <a:schemeClr val="accent1">
              <a:lumMod val="100000"/>
              <a:alpha val="5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74" name="Rounded Rectangle 84">
            <a:extLst>
              <a:ext uri="{FF2B5EF4-FFF2-40B4-BE49-F238E27FC236}">
                <a16:creationId xmlns:a16="http://schemas.microsoft.com/office/drawing/2014/main" id="{95A7F5F8-E47C-0F03-6F35-AE711294DC5F}"/>
              </a:ext>
              <a:ext uri="{C183D7F6-B498-43B3-948B-1728B52AA6E4}">
                <adec:decorative xmlns:adec="http://schemas.microsoft.com/office/drawing/2017/decorative" val="1"/>
              </a:ext>
            </a:extLst>
          </p:cNvPr>
          <p:cNvSpPr>
            <a:spLocks/>
          </p:cNvSpPr>
          <p:nvPr/>
        </p:nvSpPr>
        <p:spPr>
          <a:xfrm>
            <a:off x="2962173" y="4618369"/>
            <a:ext cx="6267654" cy="560290"/>
          </a:xfrm>
          <a:prstGeom prst="roundRect">
            <a:avLst>
              <a:gd name="adj" fmla="val 50000"/>
            </a:avLst>
          </a:prstGeom>
          <a:solidFill>
            <a:schemeClr val="accent6">
              <a:lumMod val="100000"/>
              <a:alpha val="2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76" name="TextBox 75">
            <a:extLst>
              <a:ext uri="{FF2B5EF4-FFF2-40B4-BE49-F238E27FC236}">
                <a16:creationId xmlns:a16="http://schemas.microsoft.com/office/drawing/2014/main" id="{FE16C9DF-2009-7E5A-4161-A569CCCA2D47}"/>
              </a:ext>
            </a:extLst>
          </p:cNvPr>
          <p:cNvSpPr txBox="1">
            <a:spLocks/>
          </p:cNvSpPr>
          <p:nvPr/>
        </p:nvSpPr>
        <p:spPr>
          <a:xfrm>
            <a:off x="1407393" y="4775403"/>
            <a:ext cx="872034" cy="246221"/>
          </a:xfrm>
          <a:prstGeom prst="rect">
            <a:avLst/>
          </a:prstGeom>
          <a:noFill/>
        </p:spPr>
        <p:txBody>
          <a:bodyPr wrap="non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latin typeface="Calibri" panose="020F0502020204030204" pitchFamily="34" charset="0"/>
              </a:rPr>
              <a:t>Enter Text</a:t>
            </a:r>
          </a:p>
        </p:txBody>
      </p:sp>
      <p:sp>
        <p:nvSpPr>
          <p:cNvPr id="13" name="Rounded Rectangle 72">
            <a:extLst>
              <a:ext uri="{FF2B5EF4-FFF2-40B4-BE49-F238E27FC236}">
                <a16:creationId xmlns:a16="http://schemas.microsoft.com/office/drawing/2014/main" id="{502BE63D-53EA-EC69-272E-C5DF10A6C12F}"/>
              </a:ext>
              <a:ext uri="{C183D7F6-B498-43B3-948B-1728B52AA6E4}">
                <adec:decorative xmlns:adec="http://schemas.microsoft.com/office/drawing/2017/decorative" val="1"/>
              </a:ext>
            </a:extLst>
          </p:cNvPr>
          <p:cNvSpPr>
            <a:spLocks/>
          </p:cNvSpPr>
          <p:nvPr/>
        </p:nvSpPr>
        <p:spPr>
          <a:xfrm>
            <a:off x="9341060" y="1726208"/>
            <a:ext cx="2015063" cy="560290"/>
          </a:xfrm>
          <a:prstGeom prst="roundRect">
            <a:avLst>
              <a:gd name="adj" fmla="val 50000"/>
            </a:avLst>
          </a:prstGeom>
          <a:solidFill>
            <a:schemeClr val="tx2">
              <a:lumMod val="100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 name="TextBox 13">
            <a:extLst>
              <a:ext uri="{FF2B5EF4-FFF2-40B4-BE49-F238E27FC236}">
                <a16:creationId xmlns:a16="http://schemas.microsoft.com/office/drawing/2014/main" id="{C07B4E3C-1EDA-F649-3C0E-0E65B21EC305}"/>
              </a:ext>
            </a:extLst>
          </p:cNvPr>
          <p:cNvSpPr txBox="1">
            <a:spLocks/>
          </p:cNvSpPr>
          <p:nvPr/>
        </p:nvSpPr>
        <p:spPr>
          <a:xfrm>
            <a:off x="10023185" y="1883244"/>
            <a:ext cx="650820" cy="246221"/>
          </a:xfrm>
          <a:prstGeom prst="rect">
            <a:avLst/>
          </a:prstGeom>
          <a:noFill/>
        </p:spPr>
        <p:txBody>
          <a:bodyPr wrap="non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lumMod val="100000"/>
                  </a:schemeClr>
                </a:solidFill>
                <a:effectLst/>
                <a:uLnTx/>
                <a:uFillTx/>
                <a:latin typeface="Calibri" panose="020F0502020204030204" pitchFamily="34" charset="0"/>
              </a:rPr>
              <a:t>TOTALS</a:t>
            </a:r>
          </a:p>
        </p:txBody>
      </p:sp>
      <p:sp>
        <p:nvSpPr>
          <p:cNvPr id="23" name="Rounded Rectangle 96">
            <a:extLst>
              <a:ext uri="{FF2B5EF4-FFF2-40B4-BE49-F238E27FC236}">
                <a16:creationId xmlns:a16="http://schemas.microsoft.com/office/drawing/2014/main" id="{53A01C34-3670-3928-591E-58DF9E253F1D}"/>
              </a:ext>
              <a:ext uri="{C183D7F6-B498-43B3-948B-1728B52AA6E4}">
                <adec:decorative xmlns:adec="http://schemas.microsoft.com/office/drawing/2017/decorative" val="1"/>
              </a:ext>
            </a:extLst>
          </p:cNvPr>
          <p:cNvSpPr>
            <a:spLocks/>
          </p:cNvSpPr>
          <p:nvPr/>
        </p:nvSpPr>
        <p:spPr>
          <a:xfrm>
            <a:off x="9341060" y="2449249"/>
            <a:ext cx="2015063" cy="560290"/>
          </a:xfrm>
          <a:prstGeom prst="roundRect">
            <a:avLst>
              <a:gd name="adj" fmla="val 50000"/>
            </a:avLst>
          </a:prstGeom>
          <a:solidFill>
            <a:schemeClr val="tx2">
              <a:lumMod val="100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35" name="Rounded Rectangle 213">
            <a:extLst>
              <a:ext uri="{FF2B5EF4-FFF2-40B4-BE49-F238E27FC236}">
                <a16:creationId xmlns:a16="http://schemas.microsoft.com/office/drawing/2014/main" id="{613C604C-A625-E7DE-B13E-AB45F62BA004}"/>
              </a:ext>
            </a:extLst>
          </p:cNvPr>
          <p:cNvSpPr>
            <a:spLocks/>
          </p:cNvSpPr>
          <p:nvPr/>
        </p:nvSpPr>
        <p:spPr>
          <a:xfrm>
            <a:off x="9658761" y="2643986"/>
            <a:ext cx="1379661" cy="173021"/>
          </a:xfrm>
          <a:prstGeom prst="roundRect">
            <a:avLst>
              <a:gd name="adj" fmla="val 50000"/>
            </a:avLst>
          </a:prstGeom>
          <a:solidFill>
            <a:schemeClr val="bg1">
              <a:lumMod val="100000"/>
              <a:alpha val="15000"/>
            </a:schemeClr>
          </a:solidFill>
          <a:ln w="9525"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36" name="Rounded Rectangle 214">
            <a:extLst>
              <a:ext uri="{FF2B5EF4-FFF2-40B4-BE49-F238E27FC236}">
                <a16:creationId xmlns:a16="http://schemas.microsoft.com/office/drawing/2014/main" id="{2EBF27FB-B9F9-695E-4D0F-834F5F0C44D4}"/>
              </a:ext>
            </a:extLst>
          </p:cNvPr>
          <p:cNvSpPr>
            <a:spLocks/>
          </p:cNvSpPr>
          <p:nvPr/>
        </p:nvSpPr>
        <p:spPr>
          <a:xfrm>
            <a:off x="9658761" y="2643986"/>
            <a:ext cx="1374209" cy="173021"/>
          </a:xfrm>
          <a:prstGeom prst="roundRect">
            <a:avLst>
              <a:gd name="adj" fmla="val 50000"/>
            </a:avLst>
          </a:prstGeom>
          <a:solidFill>
            <a:schemeClr val="bg1">
              <a:lumMod val="100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34" name="Oval 33">
            <a:extLst>
              <a:ext uri="{FF2B5EF4-FFF2-40B4-BE49-F238E27FC236}">
                <a16:creationId xmlns:a16="http://schemas.microsoft.com/office/drawing/2014/main" id="{7A9DDFD6-6329-8B2C-3179-3635E51F09B4}"/>
              </a:ext>
            </a:extLst>
          </p:cNvPr>
          <p:cNvSpPr>
            <a:spLocks/>
          </p:cNvSpPr>
          <p:nvPr/>
        </p:nvSpPr>
        <p:spPr>
          <a:xfrm>
            <a:off x="10882394" y="2648980"/>
            <a:ext cx="174810" cy="174811"/>
          </a:xfrm>
          <a:prstGeom prst="ellipse">
            <a:avLst/>
          </a:prstGeom>
          <a:solidFill>
            <a:schemeClr val="tx2">
              <a:lumMod val="40000"/>
              <a:lumOff val="60000"/>
            </a:schemeClr>
          </a:solidFill>
          <a:ln w="28575" cap="flat" cmpd="sng" algn="ctr">
            <a:solidFill>
              <a:schemeClr val="tx2">
                <a:lumMod val="10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5" name="Rounded Rectangle 97">
            <a:extLst>
              <a:ext uri="{FF2B5EF4-FFF2-40B4-BE49-F238E27FC236}">
                <a16:creationId xmlns:a16="http://schemas.microsoft.com/office/drawing/2014/main" id="{A7E2EAF6-B204-70CC-2492-9F1FD3B58FC2}"/>
              </a:ext>
              <a:ext uri="{C183D7F6-B498-43B3-948B-1728B52AA6E4}">
                <adec:decorative xmlns:adec="http://schemas.microsoft.com/office/drawing/2017/decorative" val="1"/>
              </a:ext>
            </a:extLst>
          </p:cNvPr>
          <p:cNvSpPr>
            <a:spLocks/>
          </p:cNvSpPr>
          <p:nvPr/>
        </p:nvSpPr>
        <p:spPr>
          <a:xfrm>
            <a:off x="9341060" y="3172289"/>
            <a:ext cx="2015063" cy="560290"/>
          </a:xfrm>
          <a:prstGeom prst="roundRect">
            <a:avLst>
              <a:gd name="adj" fmla="val 50000"/>
            </a:avLst>
          </a:prstGeom>
          <a:solidFill>
            <a:schemeClr val="accent1">
              <a:lumMod val="100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50" name="Rounded Rectangle 192">
            <a:extLst>
              <a:ext uri="{FF2B5EF4-FFF2-40B4-BE49-F238E27FC236}">
                <a16:creationId xmlns:a16="http://schemas.microsoft.com/office/drawing/2014/main" id="{B8A122AB-2FE0-8708-2831-094B55369D1F}"/>
              </a:ext>
            </a:extLst>
          </p:cNvPr>
          <p:cNvSpPr>
            <a:spLocks/>
          </p:cNvSpPr>
          <p:nvPr/>
        </p:nvSpPr>
        <p:spPr>
          <a:xfrm>
            <a:off x="9658761" y="3367027"/>
            <a:ext cx="1379661" cy="173020"/>
          </a:xfrm>
          <a:prstGeom prst="roundRect">
            <a:avLst>
              <a:gd name="adj" fmla="val 50000"/>
            </a:avLst>
          </a:prstGeom>
          <a:solidFill>
            <a:schemeClr val="bg1">
              <a:lumMod val="100000"/>
              <a:alpha val="15000"/>
            </a:schemeClr>
          </a:solidFill>
          <a:ln w="9525"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51" name="Rounded Rectangle 193">
            <a:extLst>
              <a:ext uri="{FF2B5EF4-FFF2-40B4-BE49-F238E27FC236}">
                <a16:creationId xmlns:a16="http://schemas.microsoft.com/office/drawing/2014/main" id="{D7B5DE2F-D405-AC30-EE56-8C8D4465D62B}"/>
              </a:ext>
            </a:extLst>
          </p:cNvPr>
          <p:cNvSpPr>
            <a:spLocks/>
          </p:cNvSpPr>
          <p:nvPr/>
        </p:nvSpPr>
        <p:spPr>
          <a:xfrm>
            <a:off x="9658761" y="3367027"/>
            <a:ext cx="1157679" cy="173020"/>
          </a:xfrm>
          <a:prstGeom prst="roundRect">
            <a:avLst>
              <a:gd name="adj" fmla="val 50000"/>
            </a:avLst>
          </a:prstGeom>
          <a:solidFill>
            <a:schemeClr val="bg1">
              <a:lumMod val="100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9" name="Oval 48">
            <a:extLst>
              <a:ext uri="{FF2B5EF4-FFF2-40B4-BE49-F238E27FC236}">
                <a16:creationId xmlns:a16="http://schemas.microsoft.com/office/drawing/2014/main" id="{50030437-E460-7266-E791-50A9234408C7}"/>
              </a:ext>
            </a:extLst>
          </p:cNvPr>
          <p:cNvSpPr>
            <a:spLocks/>
          </p:cNvSpPr>
          <p:nvPr/>
        </p:nvSpPr>
        <p:spPr>
          <a:xfrm>
            <a:off x="10641629" y="3364822"/>
            <a:ext cx="174810" cy="174810"/>
          </a:xfrm>
          <a:prstGeom prst="ellipse">
            <a:avLst/>
          </a:prstGeom>
          <a:solidFill>
            <a:schemeClr val="accent1">
              <a:lumMod val="40000"/>
              <a:lumOff val="60000"/>
            </a:schemeClr>
          </a:solidFill>
          <a:ln w="28575" cap="flat" cmpd="sng" algn="ctr">
            <a:solidFill>
              <a:schemeClr val="accent1">
                <a:lumMod val="50000"/>
              </a:schemeClr>
            </a:solidFill>
            <a:prstDash val="solid"/>
            <a:miter lim="800000"/>
          </a:ln>
          <a:effectLst/>
        </p:spPr>
        <p:txBody>
          <a:bodyPr rtlCol="0" anchor="ctr"/>
          <a:lstStyle/>
          <a:p>
            <a:pPr algn="ctr"/>
            <a:endParaRPr lang="en-US" kern="0" dirty="0">
              <a:solidFill>
                <a:prstClr val="white"/>
              </a:solidFill>
              <a:latin typeface="Calibri" panose="020F0502020204030204" pitchFamily="34" charset="0"/>
            </a:endParaRPr>
          </a:p>
        </p:txBody>
      </p:sp>
      <p:sp>
        <p:nvSpPr>
          <p:cNvPr id="60" name="Rounded Rectangle 98">
            <a:extLst>
              <a:ext uri="{FF2B5EF4-FFF2-40B4-BE49-F238E27FC236}">
                <a16:creationId xmlns:a16="http://schemas.microsoft.com/office/drawing/2014/main" id="{3D442E1D-D790-6AE2-68B5-3F35BCFBB915}"/>
              </a:ext>
              <a:ext uri="{C183D7F6-B498-43B3-948B-1728B52AA6E4}">
                <adec:decorative xmlns:adec="http://schemas.microsoft.com/office/drawing/2017/decorative" val="1"/>
              </a:ext>
            </a:extLst>
          </p:cNvPr>
          <p:cNvSpPr>
            <a:spLocks/>
          </p:cNvSpPr>
          <p:nvPr/>
        </p:nvSpPr>
        <p:spPr>
          <a:xfrm>
            <a:off x="9341060" y="3895329"/>
            <a:ext cx="2015063" cy="560290"/>
          </a:xfrm>
          <a:prstGeom prst="roundRect">
            <a:avLst>
              <a:gd name="adj" fmla="val 50000"/>
            </a:avLst>
          </a:prstGeom>
          <a:solidFill>
            <a:schemeClr val="tx2">
              <a:lumMod val="100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65" name="Rounded Rectangle 188">
            <a:extLst>
              <a:ext uri="{FF2B5EF4-FFF2-40B4-BE49-F238E27FC236}">
                <a16:creationId xmlns:a16="http://schemas.microsoft.com/office/drawing/2014/main" id="{D089A7C1-BAFA-F5F1-22E7-056FBFD945A2}"/>
              </a:ext>
            </a:extLst>
          </p:cNvPr>
          <p:cNvSpPr>
            <a:spLocks/>
          </p:cNvSpPr>
          <p:nvPr/>
        </p:nvSpPr>
        <p:spPr>
          <a:xfrm>
            <a:off x="9658761" y="4090066"/>
            <a:ext cx="1379661" cy="173020"/>
          </a:xfrm>
          <a:prstGeom prst="roundRect">
            <a:avLst>
              <a:gd name="adj" fmla="val 50000"/>
            </a:avLst>
          </a:prstGeom>
          <a:solidFill>
            <a:schemeClr val="bg1">
              <a:lumMod val="100000"/>
              <a:alpha val="1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66" name="Rounded Rectangle 189">
            <a:extLst>
              <a:ext uri="{FF2B5EF4-FFF2-40B4-BE49-F238E27FC236}">
                <a16:creationId xmlns:a16="http://schemas.microsoft.com/office/drawing/2014/main" id="{E9E5F63D-93C7-874F-DB3E-AD5AEF256C2A}"/>
              </a:ext>
            </a:extLst>
          </p:cNvPr>
          <p:cNvSpPr>
            <a:spLocks/>
          </p:cNvSpPr>
          <p:nvPr/>
        </p:nvSpPr>
        <p:spPr>
          <a:xfrm>
            <a:off x="9658761" y="4090066"/>
            <a:ext cx="929786" cy="173020"/>
          </a:xfrm>
          <a:prstGeom prst="roundRect">
            <a:avLst>
              <a:gd name="adj" fmla="val 50000"/>
            </a:avLst>
          </a:prstGeom>
          <a:solidFill>
            <a:schemeClr val="bg1">
              <a:lumMod val="100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64" name="Oval 63">
            <a:extLst>
              <a:ext uri="{FF2B5EF4-FFF2-40B4-BE49-F238E27FC236}">
                <a16:creationId xmlns:a16="http://schemas.microsoft.com/office/drawing/2014/main" id="{446DB947-6AD7-740F-40E4-C79C4B009B03}"/>
              </a:ext>
            </a:extLst>
          </p:cNvPr>
          <p:cNvSpPr>
            <a:spLocks/>
          </p:cNvSpPr>
          <p:nvPr/>
        </p:nvSpPr>
        <p:spPr>
          <a:xfrm>
            <a:off x="10413736" y="4087861"/>
            <a:ext cx="174810" cy="174810"/>
          </a:xfrm>
          <a:prstGeom prst="ellipse">
            <a:avLst/>
          </a:prstGeom>
          <a:solidFill>
            <a:schemeClr val="tx2">
              <a:lumMod val="40000"/>
              <a:lumOff val="60000"/>
            </a:schemeClr>
          </a:solidFill>
          <a:ln w="28575" cap="flat" cmpd="sng" algn="ctr">
            <a:solidFill>
              <a:schemeClr val="tx2">
                <a:lumMod val="10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75" name="Rounded Rectangle 99">
            <a:extLst>
              <a:ext uri="{FF2B5EF4-FFF2-40B4-BE49-F238E27FC236}">
                <a16:creationId xmlns:a16="http://schemas.microsoft.com/office/drawing/2014/main" id="{1CAE2144-CA6B-CFA4-B200-251BA2F1D76B}"/>
              </a:ext>
              <a:ext uri="{C183D7F6-B498-43B3-948B-1728B52AA6E4}">
                <adec:decorative xmlns:adec="http://schemas.microsoft.com/office/drawing/2017/decorative" val="1"/>
              </a:ext>
            </a:extLst>
          </p:cNvPr>
          <p:cNvSpPr>
            <a:spLocks/>
          </p:cNvSpPr>
          <p:nvPr/>
        </p:nvSpPr>
        <p:spPr>
          <a:xfrm>
            <a:off x="9341060" y="4618369"/>
            <a:ext cx="2015063" cy="560290"/>
          </a:xfrm>
          <a:prstGeom prst="roundRect">
            <a:avLst>
              <a:gd name="adj" fmla="val 50000"/>
            </a:avLst>
          </a:prstGeom>
          <a:solidFill>
            <a:schemeClr val="accent1">
              <a:lumMod val="100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80" name="Rounded Rectangle 184">
            <a:extLst>
              <a:ext uri="{FF2B5EF4-FFF2-40B4-BE49-F238E27FC236}">
                <a16:creationId xmlns:a16="http://schemas.microsoft.com/office/drawing/2014/main" id="{2A6B6C0C-936D-520D-9456-2466046BC2DD}"/>
              </a:ext>
            </a:extLst>
          </p:cNvPr>
          <p:cNvSpPr>
            <a:spLocks/>
          </p:cNvSpPr>
          <p:nvPr/>
        </p:nvSpPr>
        <p:spPr>
          <a:xfrm>
            <a:off x="9658761" y="4813106"/>
            <a:ext cx="1379662" cy="173020"/>
          </a:xfrm>
          <a:prstGeom prst="roundRect">
            <a:avLst>
              <a:gd name="adj" fmla="val 50000"/>
            </a:avLst>
          </a:prstGeom>
          <a:solidFill>
            <a:schemeClr val="bg1">
              <a:lumMod val="100000"/>
              <a:alpha val="15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81" name="Rounded Rectangle 185">
            <a:extLst>
              <a:ext uri="{FF2B5EF4-FFF2-40B4-BE49-F238E27FC236}">
                <a16:creationId xmlns:a16="http://schemas.microsoft.com/office/drawing/2014/main" id="{423E4B36-2684-D3C7-D1B8-6BB22235F1C2}"/>
              </a:ext>
            </a:extLst>
          </p:cNvPr>
          <p:cNvSpPr>
            <a:spLocks/>
          </p:cNvSpPr>
          <p:nvPr/>
        </p:nvSpPr>
        <p:spPr>
          <a:xfrm>
            <a:off x="9658760" y="4813106"/>
            <a:ext cx="919005" cy="173020"/>
          </a:xfrm>
          <a:prstGeom prst="roundRect">
            <a:avLst>
              <a:gd name="adj" fmla="val 50000"/>
            </a:avLst>
          </a:prstGeom>
          <a:solidFill>
            <a:schemeClr val="bg1">
              <a:lumMod val="100000"/>
            </a:schemeClr>
          </a:soli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79" name="Oval 78">
            <a:extLst>
              <a:ext uri="{FF2B5EF4-FFF2-40B4-BE49-F238E27FC236}">
                <a16:creationId xmlns:a16="http://schemas.microsoft.com/office/drawing/2014/main" id="{252F9C8C-3182-398D-3853-B79B25FA6BDE}"/>
              </a:ext>
            </a:extLst>
          </p:cNvPr>
          <p:cNvSpPr>
            <a:spLocks/>
          </p:cNvSpPr>
          <p:nvPr/>
        </p:nvSpPr>
        <p:spPr>
          <a:xfrm>
            <a:off x="10402956" y="4810901"/>
            <a:ext cx="174810" cy="174810"/>
          </a:xfrm>
          <a:prstGeom prst="ellipse">
            <a:avLst/>
          </a:prstGeom>
          <a:solidFill>
            <a:schemeClr val="accent1">
              <a:lumMod val="40000"/>
              <a:lumOff val="60000"/>
            </a:schemeClr>
          </a:solidFill>
          <a:ln w="28575" cap="flat" cmpd="sng" algn="ctr">
            <a:solidFill>
              <a:schemeClr val="accent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82" name="TextBox 81">
            <a:extLst>
              <a:ext uri="{FF2B5EF4-FFF2-40B4-BE49-F238E27FC236}">
                <a16:creationId xmlns:a16="http://schemas.microsoft.com/office/drawing/2014/main" id="{0A64BF58-0148-ED11-2B5D-B4DA3237C713}"/>
              </a:ext>
            </a:extLst>
          </p:cNvPr>
          <p:cNvSpPr txBox="1">
            <a:spLocks/>
          </p:cNvSpPr>
          <p:nvPr/>
        </p:nvSpPr>
        <p:spPr>
          <a:xfrm>
            <a:off x="838196" y="5458576"/>
            <a:ext cx="10515600" cy="738664"/>
          </a:xfrm>
          <a:prstGeom prst="rect">
            <a:avLst/>
          </a:prstGeom>
          <a:noFill/>
        </p:spPr>
        <p:txBody>
          <a:bodyPr wrap="square" lIns="0" tIns="0" rIns="0" bIns="0" rtlCol="0">
            <a:spAutoFit/>
          </a:bodyPr>
          <a:lstStyle/>
          <a:p>
            <a:pPr algn="ctr"/>
            <a:r>
              <a:rPr kumimoji="0" lang="en-US" sz="16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6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6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6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600" i="0" u="none" strike="noStrike" kern="1200" cap="none" spc="0" normalizeH="0" baseline="0" noProof="0" dirty="0">
                <a:ln>
                  <a:noFill/>
                </a:ln>
                <a:solidFill>
                  <a:schemeClr val="bg2"/>
                </a:solidFill>
                <a:effectLst/>
                <a:uLnTx/>
                <a:uFillTx/>
                <a:latin typeface="+mj-lt"/>
                <a:ea typeface="+mn-ea"/>
                <a:cs typeface="+mn-cs"/>
              </a:rPr>
              <a:t>Quis leo pulvinar lacinia. 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leo at quis odio. </a:t>
            </a:r>
          </a:p>
        </p:txBody>
      </p:sp>
      <p:sp>
        <p:nvSpPr>
          <p:cNvPr id="84" name="Oval 83">
            <a:extLst>
              <a:ext uri="{FF2B5EF4-FFF2-40B4-BE49-F238E27FC236}">
                <a16:creationId xmlns:a16="http://schemas.microsoft.com/office/drawing/2014/main" id="{D17EA22E-EC77-9339-6FA2-950127EAD474}"/>
              </a:ext>
            </a:extLst>
          </p:cNvPr>
          <p:cNvSpPr>
            <a:spLocks/>
          </p:cNvSpPr>
          <p:nvPr/>
        </p:nvSpPr>
        <p:spPr>
          <a:xfrm>
            <a:off x="3361638" y="4810900"/>
            <a:ext cx="174810" cy="174810"/>
          </a:xfrm>
          <a:prstGeom prst="ellipse">
            <a:avLst/>
          </a:prstGeom>
          <a:solidFill>
            <a:schemeClr val="tx2"/>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85" name="Oval 84">
            <a:extLst>
              <a:ext uri="{FF2B5EF4-FFF2-40B4-BE49-F238E27FC236}">
                <a16:creationId xmlns:a16="http://schemas.microsoft.com/office/drawing/2014/main" id="{20E3B908-F1F8-AEB8-C167-38A08AE180AD}"/>
              </a:ext>
            </a:extLst>
          </p:cNvPr>
          <p:cNvSpPr>
            <a:spLocks/>
          </p:cNvSpPr>
          <p:nvPr/>
        </p:nvSpPr>
        <p:spPr>
          <a:xfrm>
            <a:off x="3621969" y="4810900"/>
            <a:ext cx="174810" cy="174810"/>
          </a:xfrm>
          <a:prstGeom prst="ellipse">
            <a:avLst/>
          </a:prstGeom>
          <a:solidFill>
            <a:schemeClr val="tx2"/>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86" name="Oval 85">
            <a:extLst>
              <a:ext uri="{FF2B5EF4-FFF2-40B4-BE49-F238E27FC236}">
                <a16:creationId xmlns:a16="http://schemas.microsoft.com/office/drawing/2014/main" id="{71B957ED-CBB2-D0CF-F914-80A12837F535}"/>
              </a:ext>
            </a:extLst>
          </p:cNvPr>
          <p:cNvSpPr>
            <a:spLocks/>
          </p:cNvSpPr>
          <p:nvPr/>
        </p:nvSpPr>
        <p:spPr>
          <a:xfrm>
            <a:off x="3882300" y="4810900"/>
            <a:ext cx="174810" cy="174810"/>
          </a:xfrm>
          <a:prstGeom prst="ellipse">
            <a:avLst/>
          </a:prstGeom>
          <a:solidFill>
            <a:schemeClr val="tx2"/>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87" name="Oval 86">
            <a:extLst>
              <a:ext uri="{FF2B5EF4-FFF2-40B4-BE49-F238E27FC236}">
                <a16:creationId xmlns:a16="http://schemas.microsoft.com/office/drawing/2014/main" id="{85F75CD5-39B8-974B-FEAC-128CA4E13250}"/>
              </a:ext>
            </a:extLst>
          </p:cNvPr>
          <p:cNvSpPr>
            <a:spLocks/>
          </p:cNvSpPr>
          <p:nvPr/>
        </p:nvSpPr>
        <p:spPr>
          <a:xfrm>
            <a:off x="4142631" y="4810900"/>
            <a:ext cx="174810" cy="174810"/>
          </a:xfrm>
          <a:prstGeom prst="ellipse">
            <a:avLst/>
          </a:prstGeom>
          <a:solidFill>
            <a:schemeClr val="tx2"/>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88" name="Oval 87">
            <a:extLst>
              <a:ext uri="{FF2B5EF4-FFF2-40B4-BE49-F238E27FC236}">
                <a16:creationId xmlns:a16="http://schemas.microsoft.com/office/drawing/2014/main" id="{536FC31C-6E27-8484-77B9-BFA1DC1036EA}"/>
              </a:ext>
            </a:extLst>
          </p:cNvPr>
          <p:cNvSpPr>
            <a:spLocks/>
          </p:cNvSpPr>
          <p:nvPr/>
        </p:nvSpPr>
        <p:spPr>
          <a:xfrm>
            <a:off x="4402960" y="4810900"/>
            <a:ext cx="174810" cy="174810"/>
          </a:xfrm>
          <a:prstGeom prst="ellipse">
            <a:avLst/>
          </a:prstGeom>
          <a:solidFill>
            <a:schemeClr val="tx2"/>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grpSp>
        <p:nvGrpSpPr>
          <p:cNvPr id="90" name="Group 89">
            <a:extLst>
              <a:ext uri="{FF2B5EF4-FFF2-40B4-BE49-F238E27FC236}">
                <a16:creationId xmlns:a16="http://schemas.microsoft.com/office/drawing/2014/main" id="{1488A2B4-D34E-86F6-F204-B6E1B2BCE48E}"/>
              </a:ext>
            </a:extLst>
          </p:cNvPr>
          <p:cNvGrpSpPr>
            <a:grpSpLocks/>
          </p:cNvGrpSpPr>
          <p:nvPr/>
        </p:nvGrpSpPr>
        <p:grpSpPr>
          <a:xfrm>
            <a:off x="5491677" y="2641989"/>
            <a:ext cx="1216132" cy="174810"/>
            <a:chOff x="2391858" y="3859681"/>
            <a:chExt cx="955977" cy="137415"/>
          </a:xfrm>
        </p:grpSpPr>
        <p:sp>
          <p:nvSpPr>
            <p:cNvPr id="109" name="Oval 108">
              <a:extLst>
                <a:ext uri="{FF2B5EF4-FFF2-40B4-BE49-F238E27FC236}">
                  <a16:creationId xmlns:a16="http://schemas.microsoft.com/office/drawing/2014/main" id="{FA17102D-A3D4-9C7A-D517-93528DBD9062}"/>
                </a:ext>
              </a:extLst>
            </p:cNvPr>
            <p:cNvSpPr>
              <a:spLocks/>
            </p:cNvSpPr>
            <p:nvPr/>
          </p:nvSpPr>
          <p:spPr>
            <a:xfrm>
              <a:off x="2391858"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10" name="Oval 109">
              <a:extLst>
                <a:ext uri="{FF2B5EF4-FFF2-40B4-BE49-F238E27FC236}">
                  <a16:creationId xmlns:a16="http://schemas.microsoft.com/office/drawing/2014/main" id="{2582FBC0-D6CB-B3F3-C7C3-AFA7229F59F8}"/>
                </a:ext>
              </a:extLst>
            </p:cNvPr>
            <p:cNvSpPr>
              <a:spLocks/>
            </p:cNvSpPr>
            <p:nvPr/>
          </p:nvSpPr>
          <p:spPr>
            <a:xfrm>
              <a:off x="2596499"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11" name="Oval 110">
              <a:extLst>
                <a:ext uri="{FF2B5EF4-FFF2-40B4-BE49-F238E27FC236}">
                  <a16:creationId xmlns:a16="http://schemas.microsoft.com/office/drawing/2014/main" id="{409D14CC-CDFA-E8CB-C8A1-FD2437548B90}"/>
                </a:ext>
              </a:extLst>
            </p:cNvPr>
            <p:cNvSpPr>
              <a:spLocks/>
            </p:cNvSpPr>
            <p:nvPr/>
          </p:nvSpPr>
          <p:spPr>
            <a:xfrm>
              <a:off x="2801140"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12" name="Oval 111">
              <a:extLst>
                <a:ext uri="{FF2B5EF4-FFF2-40B4-BE49-F238E27FC236}">
                  <a16:creationId xmlns:a16="http://schemas.microsoft.com/office/drawing/2014/main" id="{1CB745E5-2774-0A1B-F408-694706D7DBB8}"/>
                </a:ext>
              </a:extLst>
            </p:cNvPr>
            <p:cNvSpPr>
              <a:spLocks/>
            </p:cNvSpPr>
            <p:nvPr/>
          </p:nvSpPr>
          <p:spPr>
            <a:xfrm>
              <a:off x="3005781"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13" name="Oval 112">
              <a:extLst>
                <a:ext uri="{FF2B5EF4-FFF2-40B4-BE49-F238E27FC236}">
                  <a16:creationId xmlns:a16="http://schemas.microsoft.com/office/drawing/2014/main" id="{EAAD9D88-5DDB-C885-3961-718898F4F941}"/>
                </a:ext>
              </a:extLst>
            </p:cNvPr>
            <p:cNvSpPr>
              <a:spLocks/>
            </p:cNvSpPr>
            <p:nvPr/>
          </p:nvSpPr>
          <p:spPr>
            <a:xfrm>
              <a:off x="3210420"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grpSp>
      <p:grpSp>
        <p:nvGrpSpPr>
          <p:cNvPr id="91" name="Group 90">
            <a:extLst>
              <a:ext uri="{FF2B5EF4-FFF2-40B4-BE49-F238E27FC236}">
                <a16:creationId xmlns:a16="http://schemas.microsoft.com/office/drawing/2014/main" id="{EEE8772C-1228-FCDD-DE5B-62EB5FD3456B}"/>
              </a:ext>
            </a:extLst>
          </p:cNvPr>
          <p:cNvGrpSpPr>
            <a:grpSpLocks/>
          </p:cNvGrpSpPr>
          <p:nvPr/>
        </p:nvGrpSpPr>
        <p:grpSpPr>
          <a:xfrm>
            <a:off x="5491677" y="3360284"/>
            <a:ext cx="1216132" cy="174810"/>
            <a:chOff x="2391858" y="3859681"/>
            <a:chExt cx="955977" cy="137415"/>
          </a:xfrm>
        </p:grpSpPr>
        <p:sp>
          <p:nvSpPr>
            <p:cNvPr id="104" name="Oval 103">
              <a:extLst>
                <a:ext uri="{FF2B5EF4-FFF2-40B4-BE49-F238E27FC236}">
                  <a16:creationId xmlns:a16="http://schemas.microsoft.com/office/drawing/2014/main" id="{6A9425EB-2C1B-7F3C-E24E-6F173ED01200}"/>
                </a:ext>
              </a:extLst>
            </p:cNvPr>
            <p:cNvSpPr>
              <a:spLocks/>
            </p:cNvSpPr>
            <p:nvPr/>
          </p:nvSpPr>
          <p:spPr>
            <a:xfrm>
              <a:off x="2391858"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05" name="Oval 104">
              <a:extLst>
                <a:ext uri="{FF2B5EF4-FFF2-40B4-BE49-F238E27FC236}">
                  <a16:creationId xmlns:a16="http://schemas.microsoft.com/office/drawing/2014/main" id="{8AA89EDD-F6A0-E242-9BD2-A560E56D90CC}"/>
                </a:ext>
              </a:extLst>
            </p:cNvPr>
            <p:cNvSpPr>
              <a:spLocks/>
            </p:cNvSpPr>
            <p:nvPr/>
          </p:nvSpPr>
          <p:spPr>
            <a:xfrm>
              <a:off x="2596499"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06" name="Oval 105">
              <a:extLst>
                <a:ext uri="{FF2B5EF4-FFF2-40B4-BE49-F238E27FC236}">
                  <a16:creationId xmlns:a16="http://schemas.microsoft.com/office/drawing/2014/main" id="{97144BAD-E5B1-469E-2C6A-59C092E534AC}"/>
                </a:ext>
              </a:extLst>
            </p:cNvPr>
            <p:cNvSpPr>
              <a:spLocks/>
            </p:cNvSpPr>
            <p:nvPr/>
          </p:nvSpPr>
          <p:spPr>
            <a:xfrm>
              <a:off x="2801140"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07" name="Oval 106">
              <a:extLst>
                <a:ext uri="{FF2B5EF4-FFF2-40B4-BE49-F238E27FC236}">
                  <a16:creationId xmlns:a16="http://schemas.microsoft.com/office/drawing/2014/main" id="{29359C48-A746-3522-DD1F-C377FCEEBD8A}"/>
                </a:ext>
              </a:extLst>
            </p:cNvPr>
            <p:cNvSpPr>
              <a:spLocks/>
            </p:cNvSpPr>
            <p:nvPr/>
          </p:nvSpPr>
          <p:spPr>
            <a:xfrm>
              <a:off x="3005781"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08" name="Oval 107">
              <a:extLst>
                <a:ext uri="{FF2B5EF4-FFF2-40B4-BE49-F238E27FC236}">
                  <a16:creationId xmlns:a16="http://schemas.microsoft.com/office/drawing/2014/main" id="{288FC30B-FD68-8040-A01E-BCD0E75EB435}"/>
                </a:ext>
              </a:extLst>
            </p:cNvPr>
            <p:cNvSpPr>
              <a:spLocks/>
            </p:cNvSpPr>
            <p:nvPr/>
          </p:nvSpPr>
          <p:spPr>
            <a:xfrm>
              <a:off x="3210420"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grpSp>
      <p:grpSp>
        <p:nvGrpSpPr>
          <p:cNvPr id="92" name="Group 91">
            <a:extLst>
              <a:ext uri="{FF2B5EF4-FFF2-40B4-BE49-F238E27FC236}">
                <a16:creationId xmlns:a16="http://schemas.microsoft.com/office/drawing/2014/main" id="{2D77ACC5-3123-2FDE-C45A-D12F64395D80}"/>
              </a:ext>
            </a:extLst>
          </p:cNvPr>
          <p:cNvGrpSpPr>
            <a:grpSpLocks/>
          </p:cNvGrpSpPr>
          <p:nvPr/>
        </p:nvGrpSpPr>
        <p:grpSpPr>
          <a:xfrm>
            <a:off x="5491677" y="4087860"/>
            <a:ext cx="1216132" cy="174810"/>
            <a:chOff x="2391858" y="3859681"/>
            <a:chExt cx="955977" cy="137415"/>
          </a:xfrm>
        </p:grpSpPr>
        <p:sp>
          <p:nvSpPr>
            <p:cNvPr id="99" name="Oval 98">
              <a:extLst>
                <a:ext uri="{FF2B5EF4-FFF2-40B4-BE49-F238E27FC236}">
                  <a16:creationId xmlns:a16="http://schemas.microsoft.com/office/drawing/2014/main" id="{ACB0D222-C0BB-1A00-5820-32058DE61E75}"/>
                </a:ext>
              </a:extLst>
            </p:cNvPr>
            <p:cNvSpPr>
              <a:spLocks/>
            </p:cNvSpPr>
            <p:nvPr/>
          </p:nvSpPr>
          <p:spPr>
            <a:xfrm>
              <a:off x="2391858"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00" name="Oval 99">
              <a:extLst>
                <a:ext uri="{FF2B5EF4-FFF2-40B4-BE49-F238E27FC236}">
                  <a16:creationId xmlns:a16="http://schemas.microsoft.com/office/drawing/2014/main" id="{80E5F29C-4E80-D82C-22DD-57C5A83DC1E3}"/>
                </a:ext>
              </a:extLst>
            </p:cNvPr>
            <p:cNvSpPr>
              <a:spLocks/>
            </p:cNvSpPr>
            <p:nvPr/>
          </p:nvSpPr>
          <p:spPr>
            <a:xfrm>
              <a:off x="2596499"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01" name="Oval 100">
              <a:extLst>
                <a:ext uri="{FF2B5EF4-FFF2-40B4-BE49-F238E27FC236}">
                  <a16:creationId xmlns:a16="http://schemas.microsoft.com/office/drawing/2014/main" id="{9922CB75-5124-AC74-2509-10A1BCA39281}"/>
                </a:ext>
              </a:extLst>
            </p:cNvPr>
            <p:cNvSpPr>
              <a:spLocks/>
            </p:cNvSpPr>
            <p:nvPr/>
          </p:nvSpPr>
          <p:spPr>
            <a:xfrm>
              <a:off x="2801140"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02" name="Oval 101">
              <a:extLst>
                <a:ext uri="{FF2B5EF4-FFF2-40B4-BE49-F238E27FC236}">
                  <a16:creationId xmlns:a16="http://schemas.microsoft.com/office/drawing/2014/main" id="{D30FC437-8C01-1724-39FE-EF8DA9434236}"/>
                </a:ext>
              </a:extLst>
            </p:cNvPr>
            <p:cNvSpPr>
              <a:spLocks/>
            </p:cNvSpPr>
            <p:nvPr/>
          </p:nvSpPr>
          <p:spPr>
            <a:xfrm>
              <a:off x="3005781"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03" name="Oval 102">
              <a:extLst>
                <a:ext uri="{FF2B5EF4-FFF2-40B4-BE49-F238E27FC236}">
                  <a16:creationId xmlns:a16="http://schemas.microsoft.com/office/drawing/2014/main" id="{7153A10C-FD54-EFC9-7CE7-0221AA446BC7}"/>
                </a:ext>
              </a:extLst>
            </p:cNvPr>
            <p:cNvSpPr>
              <a:spLocks/>
            </p:cNvSpPr>
            <p:nvPr/>
          </p:nvSpPr>
          <p:spPr>
            <a:xfrm>
              <a:off x="3210420"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grpSp>
      <p:grpSp>
        <p:nvGrpSpPr>
          <p:cNvPr id="93" name="Group 92">
            <a:extLst>
              <a:ext uri="{FF2B5EF4-FFF2-40B4-BE49-F238E27FC236}">
                <a16:creationId xmlns:a16="http://schemas.microsoft.com/office/drawing/2014/main" id="{DE12EAA5-AEB2-5671-606B-B7601D25B96F}"/>
              </a:ext>
            </a:extLst>
          </p:cNvPr>
          <p:cNvGrpSpPr>
            <a:grpSpLocks/>
          </p:cNvGrpSpPr>
          <p:nvPr/>
        </p:nvGrpSpPr>
        <p:grpSpPr>
          <a:xfrm>
            <a:off x="5491677" y="4810900"/>
            <a:ext cx="1216132" cy="174810"/>
            <a:chOff x="2391858" y="3859681"/>
            <a:chExt cx="955977" cy="137415"/>
          </a:xfrm>
        </p:grpSpPr>
        <p:sp>
          <p:nvSpPr>
            <p:cNvPr id="94" name="Oval 93">
              <a:extLst>
                <a:ext uri="{FF2B5EF4-FFF2-40B4-BE49-F238E27FC236}">
                  <a16:creationId xmlns:a16="http://schemas.microsoft.com/office/drawing/2014/main" id="{50599BD1-4F57-76A9-2D0B-24455FAC643C}"/>
                </a:ext>
              </a:extLst>
            </p:cNvPr>
            <p:cNvSpPr>
              <a:spLocks/>
            </p:cNvSpPr>
            <p:nvPr/>
          </p:nvSpPr>
          <p:spPr>
            <a:xfrm>
              <a:off x="2391858"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95" name="Oval 94">
              <a:extLst>
                <a:ext uri="{FF2B5EF4-FFF2-40B4-BE49-F238E27FC236}">
                  <a16:creationId xmlns:a16="http://schemas.microsoft.com/office/drawing/2014/main" id="{235C62DA-3DB1-7C93-E0A5-28FE96F3923B}"/>
                </a:ext>
              </a:extLst>
            </p:cNvPr>
            <p:cNvSpPr>
              <a:spLocks/>
            </p:cNvSpPr>
            <p:nvPr/>
          </p:nvSpPr>
          <p:spPr>
            <a:xfrm>
              <a:off x="2596499"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96" name="Oval 95">
              <a:extLst>
                <a:ext uri="{FF2B5EF4-FFF2-40B4-BE49-F238E27FC236}">
                  <a16:creationId xmlns:a16="http://schemas.microsoft.com/office/drawing/2014/main" id="{57354C77-6F7A-98A7-18DD-348218465749}"/>
                </a:ext>
              </a:extLst>
            </p:cNvPr>
            <p:cNvSpPr>
              <a:spLocks/>
            </p:cNvSpPr>
            <p:nvPr/>
          </p:nvSpPr>
          <p:spPr>
            <a:xfrm>
              <a:off x="2801140"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97" name="Oval 96">
              <a:extLst>
                <a:ext uri="{FF2B5EF4-FFF2-40B4-BE49-F238E27FC236}">
                  <a16:creationId xmlns:a16="http://schemas.microsoft.com/office/drawing/2014/main" id="{DB450BF5-C88E-3316-9AFE-C6C8C4A4E32E}"/>
                </a:ext>
              </a:extLst>
            </p:cNvPr>
            <p:cNvSpPr>
              <a:spLocks/>
            </p:cNvSpPr>
            <p:nvPr/>
          </p:nvSpPr>
          <p:spPr>
            <a:xfrm>
              <a:off x="3005781"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98" name="Oval 97">
              <a:extLst>
                <a:ext uri="{FF2B5EF4-FFF2-40B4-BE49-F238E27FC236}">
                  <a16:creationId xmlns:a16="http://schemas.microsoft.com/office/drawing/2014/main" id="{F0FC49A1-F8FF-C14E-A88F-0C525F1DB61A}"/>
                </a:ext>
              </a:extLst>
            </p:cNvPr>
            <p:cNvSpPr>
              <a:spLocks/>
            </p:cNvSpPr>
            <p:nvPr/>
          </p:nvSpPr>
          <p:spPr>
            <a:xfrm>
              <a:off x="3210420"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grpSp>
      <p:grpSp>
        <p:nvGrpSpPr>
          <p:cNvPr id="115" name="Group 114">
            <a:extLst>
              <a:ext uri="{FF2B5EF4-FFF2-40B4-BE49-F238E27FC236}">
                <a16:creationId xmlns:a16="http://schemas.microsoft.com/office/drawing/2014/main" id="{7DAF228C-BC27-9415-CDD7-124356B188F5}"/>
              </a:ext>
            </a:extLst>
          </p:cNvPr>
          <p:cNvGrpSpPr>
            <a:grpSpLocks/>
          </p:cNvGrpSpPr>
          <p:nvPr/>
        </p:nvGrpSpPr>
        <p:grpSpPr>
          <a:xfrm>
            <a:off x="7621713" y="2641989"/>
            <a:ext cx="1216132" cy="174810"/>
            <a:chOff x="2391858" y="3859681"/>
            <a:chExt cx="955977" cy="137415"/>
          </a:xfrm>
        </p:grpSpPr>
        <p:sp>
          <p:nvSpPr>
            <p:cNvPr id="134" name="Oval 133">
              <a:extLst>
                <a:ext uri="{FF2B5EF4-FFF2-40B4-BE49-F238E27FC236}">
                  <a16:creationId xmlns:a16="http://schemas.microsoft.com/office/drawing/2014/main" id="{2B01AE44-04FA-A5A3-2BE9-28F99B587813}"/>
                </a:ext>
              </a:extLst>
            </p:cNvPr>
            <p:cNvSpPr>
              <a:spLocks/>
            </p:cNvSpPr>
            <p:nvPr/>
          </p:nvSpPr>
          <p:spPr>
            <a:xfrm>
              <a:off x="2391858"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35" name="Oval 134">
              <a:extLst>
                <a:ext uri="{FF2B5EF4-FFF2-40B4-BE49-F238E27FC236}">
                  <a16:creationId xmlns:a16="http://schemas.microsoft.com/office/drawing/2014/main" id="{5BDCC8E8-E2FE-11B6-A6CE-8DDA224C7D37}"/>
                </a:ext>
              </a:extLst>
            </p:cNvPr>
            <p:cNvSpPr>
              <a:spLocks/>
            </p:cNvSpPr>
            <p:nvPr/>
          </p:nvSpPr>
          <p:spPr>
            <a:xfrm>
              <a:off x="2596499"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36" name="Oval 135">
              <a:extLst>
                <a:ext uri="{FF2B5EF4-FFF2-40B4-BE49-F238E27FC236}">
                  <a16:creationId xmlns:a16="http://schemas.microsoft.com/office/drawing/2014/main" id="{FCF6DA99-4788-CC04-597A-74F991B82253}"/>
                </a:ext>
              </a:extLst>
            </p:cNvPr>
            <p:cNvSpPr>
              <a:spLocks/>
            </p:cNvSpPr>
            <p:nvPr/>
          </p:nvSpPr>
          <p:spPr>
            <a:xfrm>
              <a:off x="2801140"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37" name="Oval 136">
              <a:extLst>
                <a:ext uri="{FF2B5EF4-FFF2-40B4-BE49-F238E27FC236}">
                  <a16:creationId xmlns:a16="http://schemas.microsoft.com/office/drawing/2014/main" id="{1310F88C-6350-6CC7-9BBA-67F62C9AA227}"/>
                </a:ext>
              </a:extLst>
            </p:cNvPr>
            <p:cNvSpPr>
              <a:spLocks/>
            </p:cNvSpPr>
            <p:nvPr/>
          </p:nvSpPr>
          <p:spPr>
            <a:xfrm>
              <a:off x="3005781"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38" name="Oval 137">
              <a:extLst>
                <a:ext uri="{FF2B5EF4-FFF2-40B4-BE49-F238E27FC236}">
                  <a16:creationId xmlns:a16="http://schemas.microsoft.com/office/drawing/2014/main" id="{2E8F8E25-A10A-9E85-1DA2-F66A49362779}"/>
                </a:ext>
              </a:extLst>
            </p:cNvPr>
            <p:cNvSpPr>
              <a:spLocks/>
            </p:cNvSpPr>
            <p:nvPr/>
          </p:nvSpPr>
          <p:spPr>
            <a:xfrm>
              <a:off x="3210420"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grpSp>
      <p:grpSp>
        <p:nvGrpSpPr>
          <p:cNvPr id="116" name="Group 115">
            <a:extLst>
              <a:ext uri="{FF2B5EF4-FFF2-40B4-BE49-F238E27FC236}">
                <a16:creationId xmlns:a16="http://schemas.microsoft.com/office/drawing/2014/main" id="{D20EB0F2-A9F7-942B-B96C-A4E664AF3C40}"/>
              </a:ext>
            </a:extLst>
          </p:cNvPr>
          <p:cNvGrpSpPr>
            <a:grpSpLocks/>
          </p:cNvGrpSpPr>
          <p:nvPr/>
        </p:nvGrpSpPr>
        <p:grpSpPr>
          <a:xfrm>
            <a:off x="7621713" y="3360284"/>
            <a:ext cx="1216132" cy="174810"/>
            <a:chOff x="2391858" y="3859681"/>
            <a:chExt cx="955977" cy="137415"/>
          </a:xfrm>
        </p:grpSpPr>
        <p:sp>
          <p:nvSpPr>
            <p:cNvPr id="129" name="Oval 128">
              <a:extLst>
                <a:ext uri="{FF2B5EF4-FFF2-40B4-BE49-F238E27FC236}">
                  <a16:creationId xmlns:a16="http://schemas.microsoft.com/office/drawing/2014/main" id="{558D67A5-D25E-831E-8646-2789B7A4FA36}"/>
                </a:ext>
              </a:extLst>
            </p:cNvPr>
            <p:cNvSpPr>
              <a:spLocks/>
            </p:cNvSpPr>
            <p:nvPr/>
          </p:nvSpPr>
          <p:spPr>
            <a:xfrm>
              <a:off x="2391858"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30" name="Oval 129">
              <a:extLst>
                <a:ext uri="{FF2B5EF4-FFF2-40B4-BE49-F238E27FC236}">
                  <a16:creationId xmlns:a16="http://schemas.microsoft.com/office/drawing/2014/main" id="{F39338BB-02C8-5474-8BF4-1C380DAC673B}"/>
                </a:ext>
              </a:extLst>
            </p:cNvPr>
            <p:cNvSpPr>
              <a:spLocks/>
            </p:cNvSpPr>
            <p:nvPr/>
          </p:nvSpPr>
          <p:spPr>
            <a:xfrm>
              <a:off x="2596499"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31" name="Oval 130">
              <a:extLst>
                <a:ext uri="{FF2B5EF4-FFF2-40B4-BE49-F238E27FC236}">
                  <a16:creationId xmlns:a16="http://schemas.microsoft.com/office/drawing/2014/main" id="{E0D2508A-663E-4BAA-E707-2BC8781F46BC}"/>
                </a:ext>
              </a:extLst>
            </p:cNvPr>
            <p:cNvSpPr>
              <a:spLocks/>
            </p:cNvSpPr>
            <p:nvPr/>
          </p:nvSpPr>
          <p:spPr>
            <a:xfrm>
              <a:off x="2801140"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32" name="Oval 131">
              <a:extLst>
                <a:ext uri="{FF2B5EF4-FFF2-40B4-BE49-F238E27FC236}">
                  <a16:creationId xmlns:a16="http://schemas.microsoft.com/office/drawing/2014/main" id="{F2596AA9-E10E-415C-C590-50B1D19B59DB}"/>
                </a:ext>
              </a:extLst>
            </p:cNvPr>
            <p:cNvSpPr>
              <a:spLocks/>
            </p:cNvSpPr>
            <p:nvPr/>
          </p:nvSpPr>
          <p:spPr>
            <a:xfrm>
              <a:off x="3005781"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33" name="Oval 132">
              <a:extLst>
                <a:ext uri="{FF2B5EF4-FFF2-40B4-BE49-F238E27FC236}">
                  <a16:creationId xmlns:a16="http://schemas.microsoft.com/office/drawing/2014/main" id="{CDA5B121-FE24-2C42-F772-C78CF175E925}"/>
                </a:ext>
              </a:extLst>
            </p:cNvPr>
            <p:cNvSpPr>
              <a:spLocks/>
            </p:cNvSpPr>
            <p:nvPr/>
          </p:nvSpPr>
          <p:spPr>
            <a:xfrm>
              <a:off x="3210420"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grpSp>
      <p:grpSp>
        <p:nvGrpSpPr>
          <p:cNvPr id="117" name="Group 116">
            <a:extLst>
              <a:ext uri="{FF2B5EF4-FFF2-40B4-BE49-F238E27FC236}">
                <a16:creationId xmlns:a16="http://schemas.microsoft.com/office/drawing/2014/main" id="{74B380A0-1E73-997C-F559-4A50C6F0D6B8}"/>
              </a:ext>
            </a:extLst>
          </p:cNvPr>
          <p:cNvGrpSpPr>
            <a:grpSpLocks/>
          </p:cNvGrpSpPr>
          <p:nvPr/>
        </p:nvGrpSpPr>
        <p:grpSpPr>
          <a:xfrm>
            <a:off x="7621713" y="4087860"/>
            <a:ext cx="1216132" cy="174810"/>
            <a:chOff x="2391858" y="3859681"/>
            <a:chExt cx="955977" cy="137415"/>
          </a:xfrm>
        </p:grpSpPr>
        <p:sp>
          <p:nvSpPr>
            <p:cNvPr id="124" name="Oval 123">
              <a:extLst>
                <a:ext uri="{FF2B5EF4-FFF2-40B4-BE49-F238E27FC236}">
                  <a16:creationId xmlns:a16="http://schemas.microsoft.com/office/drawing/2014/main" id="{11ACF92D-2E5F-05AF-63C0-6DA63DEA674F}"/>
                </a:ext>
              </a:extLst>
            </p:cNvPr>
            <p:cNvSpPr>
              <a:spLocks/>
            </p:cNvSpPr>
            <p:nvPr/>
          </p:nvSpPr>
          <p:spPr>
            <a:xfrm>
              <a:off x="2391858"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25" name="Oval 124">
              <a:extLst>
                <a:ext uri="{FF2B5EF4-FFF2-40B4-BE49-F238E27FC236}">
                  <a16:creationId xmlns:a16="http://schemas.microsoft.com/office/drawing/2014/main" id="{DCBCF440-159E-6F15-74EF-0DB71F4EDDB0}"/>
                </a:ext>
              </a:extLst>
            </p:cNvPr>
            <p:cNvSpPr>
              <a:spLocks/>
            </p:cNvSpPr>
            <p:nvPr/>
          </p:nvSpPr>
          <p:spPr>
            <a:xfrm>
              <a:off x="2596499"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26" name="Oval 125">
              <a:extLst>
                <a:ext uri="{FF2B5EF4-FFF2-40B4-BE49-F238E27FC236}">
                  <a16:creationId xmlns:a16="http://schemas.microsoft.com/office/drawing/2014/main" id="{818DEDF1-6CD1-94C2-7927-3002FADF456E}"/>
                </a:ext>
              </a:extLst>
            </p:cNvPr>
            <p:cNvSpPr>
              <a:spLocks/>
            </p:cNvSpPr>
            <p:nvPr/>
          </p:nvSpPr>
          <p:spPr>
            <a:xfrm>
              <a:off x="2801140"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27" name="Oval 126">
              <a:extLst>
                <a:ext uri="{FF2B5EF4-FFF2-40B4-BE49-F238E27FC236}">
                  <a16:creationId xmlns:a16="http://schemas.microsoft.com/office/drawing/2014/main" id="{527EBC2E-26DC-005C-1DF5-CC6E512283B9}"/>
                </a:ext>
              </a:extLst>
            </p:cNvPr>
            <p:cNvSpPr>
              <a:spLocks/>
            </p:cNvSpPr>
            <p:nvPr/>
          </p:nvSpPr>
          <p:spPr>
            <a:xfrm>
              <a:off x="3005781"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28" name="Oval 127">
              <a:extLst>
                <a:ext uri="{FF2B5EF4-FFF2-40B4-BE49-F238E27FC236}">
                  <a16:creationId xmlns:a16="http://schemas.microsoft.com/office/drawing/2014/main" id="{301E33F7-749C-E883-8F4E-75F20E8D241E}"/>
                </a:ext>
              </a:extLst>
            </p:cNvPr>
            <p:cNvSpPr>
              <a:spLocks/>
            </p:cNvSpPr>
            <p:nvPr/>
          </p:nvSpPr>
          <p:spPr>
            <a:xfrm>
              <a:off x="3210420"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grpSp>
      <p:grpSp>
        <p:nvGrpSpPr>
          <p:cNvPr id="118" name="Group 117">
            <a:extLst>
              <a:ext uri="{FF2B5EF4-FFF2-40B4-BE49-F238E27FC236}">
                <a16:creationId xmlns:a16="http://schemas.microsoft.com/office/drawing/2014/main" id="{C24ACEF9-AAC9-EBF1-3EF6-EB2519A27FC9}"/>
              </a:ext>
            </a:extLst>
          </p:cNvPr>
          <p:cNvGrpSpPr>
            <a:grpSpLocks/>
          </p:cNvGrpSpPr>
          <p:nvPr/>
        </p:nvGrpSpPr>
        <p:grpSpPr>
          <a:xfrm>
            <a:off x="7621713" y="4810900"/>
            <a:ext cx="1216132" cy="174810"/>
            <a:chOff x="2391858" y="3859681"/>
            <a:chExt cx="955977" cy="137415"/>
          </a:xfrm>
        </p:grpSpPr>
        <p:sp>
          <p:nvSpPr>
            <p:cNvPr id="119" name="Oval 118">
              <a:extLst>
                <a:ext uri="{FF2B5EF4-FFF2-40B4-BE49-F238E27FC236}">
                  <a16:creationId xmlns:a16="http://schemas.microsoft.com/office/drawing/2014/main" id="{B7095691-1DE9-9C8A-4D70-0AA69CEA08E7}"/>
                </a:ext>
              </a:extLst>
            </p:cNvPr>
            <p:cNvSpPr>
              <a:spLocks/>
            </p:cNvSpPr>
            <p:nvPr/>
          </p:nvSpPr>
          <p:spPr>
            <a:xfrm>
              <a:off x="2391858"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20" name="Oval 119">
              <a:extLst>
                <a:ext uri="{FF2B5EF4-FFF2-40B4-BE49-F238E27FC236}">
                  <a16:creationId xmlns:a16="http://schemas.microsoft.com/office/drawing/2014/main" id="{2DF1E479-6247-BEE2-3449-DD2CB5C0E292}"/>
                </a:ext>
              </a:extLst>
            </p:cNvPr>
            <p:cNvSpPr>
              <a:spLocks/>
            </p:cNvSpPr>
            <p:nvPr/>
          </p:nvSpPr>
          <p:spPr>
            <a:xfrm>
              <a:off x="2596499" y="3859681"/>
              <a:ext cx="137415" cy="137415"/>
            </a:xfrm>
            <a:prstGeom prst="ellipse">
              <a:avLst/>
            </a:prstGeom>
            <a:solidFill>
              <a:schemeClr val="tx2">
                <a:lumMod val="100000"/>
                <a:alpha val="73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21" name="Oval 120">
              <a:extLst>
                <a:ext uri="{FF2B5EF4-FFF2-40B4-BE49-F238E27FC236}">
                  <a16:creationId xmlns:a16="http://schemas.microsoft.com/office/drawing/2014/main" id="{89699348-2F3D-606D-4A49-499CE9F8B9CA}"/>
                </a:ext>
              </a:extLst>
            </p:cNvPr>
            <p:cNvSpPr>
              <a:spLocks/>
            </p:cNvSpPr>
            <p:nvPr/>
          </p:nvSpPr>
          <p:spPr>
            <a:xfrm>
              <a:off x="2801140"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22" name="Oval 121">
              <a:extLst>
                <a:ext uri="{FF2B5EF4-FFF2-40B4-BE49-F238E27FC236}">
                  <a16:creationId xmlns:a16="http://schemas.microsoft.com/office/drawing/2014/main" id="{965A0699-5F88-D0C2-2FB2-078A072E38EE}"/>
                </a:ext>
              </a:extLst>
            </p:cNvPr>
            <p:cNvSpPr>
              <a:spLocks/>
            </p:cNvSpPr>
            <p:nvPr/>
          </p:nvSpPr>
          <p:spPr>
            <a:xfrm>
              <a:off x="3005781"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sp>
          <p:nvSpPr>
            <p:cNvPr id="123" name="Oval 122">
              <a:extLst>
                <a:ext uri="{FF2B5EF4-FFF2-40B4-BE49-F238E27FC236}">
                  <a16:creationId xmlns:a16="http://schemas.microsoft.com/office/drawing/2014/main" id="{42264429-8D7B-07C4-4E4D-DC3ACB35CD26}"/>
                </a:ext>
              </a:extLst>
            </p:cNvPr>
            <p:cNvSpPr>
              <a:spLocks/>
            </p:cNvSpPr>
            <p:nvPr/>
          </p:nvSpPr>
          <p:spPr>
            <a:xfrm>
              <a:off x="3210420" y="3859681"/>
              <a:ext cx="137415" cy="137415"/>
            </a:xfrm>
            <a:prstGeom prst="ellipse">
              <a:avLst/>
            </a:prstGeom>
            <a:solidFill>
              <a:schemeClr val="tx2">
                <a:lumMod val="100000"/>
                <a:alpha val="25000"/>
              </a:schemeClr>
            </a:soli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Calibri" panose="020F0502020204030204" pitchFamily="34" charset="0"/>
                <a:ea typeface="+mn-ea"/>
                <a:cs typeface="+mn-cs"/>
              </a:endParaRPr>
            </a:p>
          </p:txBody>
        </p:sp>
      </p:grpSp>
    </p:spTree>
    <p:extLst>
      <p:ext uri="{BB962C8B-B14F-4D97-AF65-F5344CB8AC3E}">
        <p14:creationId xmlns:p14="http://schemas.microsoft.com/office/powerpoint/2010/main" val="164231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5" name="Freeform 6">
            <a:extLst>
              <a:ext uri="{FF2B5EF4-FFF2-40B4-BE49-F238E27FC236}">
                <a16:creationId xmlns:a16="http://schemas.microsoft.com/office/drawing/2014/main" id="{9F31A31E-648E-3E67-D5A8-E04D4E9CC02B}"/>
              </a:ext>
            </a:extLst>
          </p:cNvPr>
          <p:cNvSpPr>
            <a:spLocks/>
          </p:cNvSpPr>
          <p:nvPr/>
        </p:nvSpPr>
        <p:spPr bwMode="auto">
          <a:xfrm>
            <a:off x="1742246" y="3054297"/>
            <a:ext cx="2029521" cy="2055295"/>
          </a:xfrm>
          <a:custGeom>
            <a:avLst/>
            <a:gdLst>
              <a:gd name="T0" fmla="*/ 24 w 1312"/>
              <a:gd name="T1" fmla="*/ 0 h 1760"/>
              <a:gd name="T2" fmla="*/ 1304 w 1312"/>
              <a:gd name="T3" fmla="*/ 0 h 1760"/>
              <a:gd name="T4" fmla="*/ 1200 w 1312"/>
              <a:gd name="T5" fmla="*/ 88 h 1760"/>
              <a:gd name="T6" fmla="*/ 1200 w 1312"/>
              <a:gd name="T7" fmla="*/ 1656 h 1760"/>
              <a:gd name="T8" fmla="*/ 1312 w 1312"/>
              <a:gd name="T9" fmla="*/ 1760 h 1760"/>
              <a:gd name="T10" fmla="*/ 0 w 1312"/>
              <a:gd name="T11" fmla="*/ 1760 h 1760"/>
              <a:gd name="T12" fmla="*/ 120 w 1312"/>
              <a:gd name="T13" fmla="*/ 1640 h 1760"/>
              <a:gd name="T14" fmla="*/ 120 w 1312"/>
              <a:gd name="T15" fmla="*/ 88 h 1760"/>
              <a:gd name="T16" fmla="*/ 24 w 1312"/>
              <a:gd name="T17"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2" h="1760">
                <a:moveTo>
                  <a:pt x="24" y="0"/>
                </a:moveTo>
                <a:lnTo>
                  <a:pt x="1304" y="0"/>
                </a:lnTo>
                <a:lnTo>
                  <a:pt x="1200" y="88"/>
                </a:lnTo>
                <a:lnTo>
                  <a:pt x="1200" y="1656"/>
                </a:lnTo>
                <a:lnTo>
                  <a:pt x="1312" y="1760"/>
                </a:lnTo>
                <a:lnTo>
                  <a:pt x="0" y="1760"/>
                </a:lnTo>
                <a:lnTo>
                  <a:pt x="120" y="1640"/>
                </a:lnTo>
                <a:lnTo>
                  <a:pt x="120" y="88"/>
                </a:lnTo>
                <a:lnTo>
                  <a:pt x="24" y="0"/>
                </a:lnTo>
                <a:close/>
              </a:path>
            </a:pathLst>
          </a:custGeom>
          <a:solidFill>
            <a:schemeClr val="accent1">
              <a:lumMod val="75000"/>
            </a:schemeClr>
          </a:solidFill>
          <a:ln w="6350">
            <a:solidFill>
              <a:schemeClr val="accent1">
                <a:lumMod val="50000"/>
              </a:schemeClr>
            </a:solidFill>
            <a:round/>
            <a:headEnd/>
            <a:tailEnd/>
          </a:ln>
          <a:effectLst>
            <a:outerShdw blurRad="50800" dist="38100" dir="10800000" algn="r" rotWithShape="0">
              <a:prstClr val="black">
                <a:alpha val="40000"/>
              </a:prstClr>
            </a:outerShdw>
          </a:effectLst>
        </p:spPr>
        <p:txBody>
          <a:bodyPr wrap="none" lIns="0" tIns="0" rIns="0" bIns="0" anchor="ctr"/>
          <a:lstStyle/>
          <a:p>
            <a:pPr algn="ctr" defTabSz="914362" eaLnBrk="0" hangingPunct="0">
              <a:spcBef>
                <a:spcPct val="50000"/>
              </a:spcBef>
              <a:defRPr/>
            </a:pPr>
            <a:endParaRPr lang="en-US" sz="1200" kern="0" dirty="0">
              <a:solidFill>
                <a:srgbClr val="44546A"/>
              </a:solidFill>
              <a:latin typeface="Arial" panose="020B0604020202020204"/>
              <a:sym typeface="Avenir" panose="02000503020000020003"/>
            </a:endParaRPr>
          </a:p>
        </p:txBody>
      </p:sp>
      <p:sp>
        <p:nvSpPr>
          <p:cNvPr id="16" name="Rectangle 13">
            <a:extLst>
              <a:ext uri="{FF2B5EF4-FFF2-40B4-BE49-F238E27FC236}">
                <a16:creationId xmlns:a16="http://schemas.microsoft.com/office/drawing/2014/main" id="{C61F02F1-DF2C-17EC-DB71-2A6C19C80693}"/>
              </a:ext>
            </a:extLst>
          </p:cNvPr>
          <p:cNvSpPr>
            <a:spLocks noChangeArrowheads="1"/>
          </p:cNvSpPr>
          <p:nvPr/>
        </p:nvSpPr>
        <p:spPr bwMode="auto">
          <a:xfrm>
            <a:off x="1912978" y="3139151"/>
            <a:ext cx="1701080" cy="1958416"/>
          </a:xfrm>
          <a:prstGeom prst="rect">
            <a:avLst/>
          </a:prstGeom>
          <a:noFill/>
          <a:ln w="12700" algn="ctr">
            <a:noFill/>
            <a:miter lim="800000"/>
            <a:headEnd/>
            <a:tailEnd/>
          </a:ln>
          <a:effectLst/>
        </p:spPr>
        <p:txBody>
          <a:bodyPr lIns="91440" tIns="0" rIns="91440" bIns="0" anchor="ctr"/>
          <a:lstStyle/>
          <a:p>
            <a:pPr algn="ctr">
              <a:lnSpc>
                <a:spcPct val="150000"/>
              </a:lnSpc>
            </a:pPr>
            <a:r>
              <a:rPr kumimoji="0" lang="en-US" sz="1400" b="0"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Etiam vitae quam quis leo pulvinar lacinia at quis odio. Nullam sed sini.</a:t>
            </a:r>
          </a:p>
        </p:txBody>
      </p:sp>
      <p:sp>
        <p:nvSpPr>
          <p:cNvPr id="17" name="Rectangle 24">
            <a:extLst>
              <a:ext uri="{FF2B5EF4-FFF2-40B4-BE49-F238E27FC236}">
                <a16:creationId xmlns:a16="http://schemas.microsoft.com/office/drawing/2014/main" id="{FF12D864-B5AD-4181-1B0C-222072CF3541}"/>
              </a:ext>
            </a:extLst>
          </p:cNvPr>
          <p:cNvSpPr>
            <a:spLocks noChangeArrowheads="1"/>
          </p:cNvSpPr>
          <p:nvPr/>
        </p:nvSpPr>
        <p:spPr bwMode="gray">
          <a:xfrm>
            <a:off x="1805979" y="2939573"/>
            <a:ext cx="365099" cy="347712"/>
          </a:xfrm>
          <a:prstGeom prst="ellipse">
            <a:avLst/>
          </a:prstGeom>
          <a:solidFill>
            <a:schemeClr val="accent1">
              <a:lumMod val="40000"/>
              <a:lumOff val="60000"/>
            </a:schemeClr>
          </a:solidFill>
          <a:ln w="38100">
            <a:solidFill>
              <a:schemeClr val="accent1">
                <a:lumMod val="50000"/>
              </a:schemeClr>
            </a:solidFill>
            <a:miter lim="800000"/>
            <a:headEnd/>
            <a:tailEnd/>
          </a:ln>
        </p:spPr>
        <p:txBody>
          <a:bodyPr lIns="0" tIns="0" rIns="0" bIns="0" anchor="ctr"/>
          <a:lstStyle/>
          <a:p>
            <a:pPr algn="ctr" defTabSz="900073" eaLnBrk="0" hangingPunct="0"/>
            <a:r>
              <a:rPr lang="en-US" sz="1400" dirty="0">
                <a:solidFill>
                  <a:schemeClr val="accent1">
                    <a:lumMod val="50000"/>
                  </a:schemeClr>
                </a:solidFill>
                <a:latin typeface="Arial" panose="020B0604020202020204"/>
                <a:cs typeface="Arial" charset="0"/>
                <a:sym typeface="Avenir" panose="02000503020000020003"/>
              </a:rPr>
              <a:t>1</a:t>
            </a:r>
          </a:p>
        </p:txBody>
      </p:sp>
      <p:sp>
        <p:nvSpPr>
          <p:cNvPr id="19" name="Freeform 8">
            <a:extLst>
              <a:ext uri="{FF2B5EF4-FFF2-40B4-BE49-F238E27FC236}">
                <a16:creationId xmlns:a16="http://schemas.microsoft.com/office/drawing/2014/main" id="{7D569345-D5F2-72B7-45E1-FD2C45D4D584}"/>
              </a:ext>
            </a:extLst>
          </p:cNvPr>
          <p:cNvSpPr>
            <a:spLocks/>
          </p:cNvSpPr>
          <p:nvPr/>
        </p:nvSpPr>
        <p:spPr bwMode="auto">
          <a:xfrm>
            <a:off x="6194232" y="3054297"/>
            <a:ext cx="2029521" cy="2055295"/>
          </a:xfrm>
          <a:custGeom>
            <a:avLst/>
            <a:gdLst>
              <a:gd name="T0" fmla="*/ 24 w 1312"/>
              <a:gd name="T1" fmla="*/ 0 h 1760"/>
              <a:gd name="T2" fmla="*/ 1304 w 1312"/>
              <a:gd name="T3" fmla="*/ 0 h 1760"/>
              <a:gd name="T4" fmla="*/ 1200 w 1312"/>
              <a:gd name="T5" fmla="*/ 88 h 1760"/>
              <a:gd name="T6" fmla="*/ 1200 w 1312"/>
              <a:gd name="T7" fmla="*/ 1656 h 1760"/>
              <a:gd name="T8" fmla="*/ 1312 w 1312"/>
              <a:gd name="T9" fmla="*/ 1760 h 1760"/>
              <a:gd name="T10" fmla="*/ 0 w 1312"/>
              <a:gd name="T11" fmla="*/ 1760 h 1760"/>
              <a:gd name="T12" fmla="*/ 120 w 1312"/>
              <a:gd name="T13" fmla="*/ 1640 h 1760"/>
              <a:gd name="T14" fmla="*/ 120 w 1312"/>
              <a:gd name="T15" fmla="*/ 88 h 1760"/>
              <a:gd name="T16" fmla="*/ 24 w 1312"/>
              <a:gd name="T17"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2" h="1760">
                <a:moveTo>
                  <a:pt x="24" y="0"/>
                </a:moveTo>
                <a:lnTo>
                  <a:pt x="1304" y="0"/>
                </a:lnTo>
                <a:lnTo>
                  <a:pt x="1200" y="88"/>
                </a:lnTo>
                <a:lnTo>
                  <a:pt x="1200" y="1656"/>
                </a:lnTo>
                <a:lnTo>
                  <a:pt x="1312" y="1760"/>
                </a:lnTo>
                <a:lnTo>
                  <a:pt x="0" y="1760"/>
                </a:lnTo>
                <a:lnTo>
                  <a:pt x="120" y="1640"/>
                </a:lnTo>
                <a:lnTo>
                  <a:pt x="120" y="88"/>
                </a:lnTo>
                <a:lnTo>
                  <a:pt x="24" y="0"/>
                </a:lnTo>
                <a:close/>
              </a:path>
            </a:pathLst>
          </a:custGeom>
          <a:solidFill>
            <a:schemeClr val="accent1">
              <a:lumMod val="75000"/>
            </a:schemeClr>
          </a:solidFill>
          <a:ln w="6350">
            <a:solidFill>
              <a:schemeClr val="accent1">
                <a:lumMod val="50000"/>
              </a:schemeClr>
            </a:solidFill>
            <a:round/>
            <a:headEnd/>
            <a:tailEnd/>
          </a:ln>
          <a:effectLst>
            <a:outerShdw blurRad="50800" dist="38100" dir="10800000" algn="r" rotWithShape="0">
              <a:prstClr val="black">
                <a:alpha val="40000"/>
              </a:prstClr>
            </a:outerShdw>
          </a:effectLst>
        </p:spPr>
        <p:txBody>
          <a:bodyPr wrap="none" lIns="0" tIns="0" rIns="0" bIns="0" anchor="ctr"/>
          <a:lstStyle/>
          <a:p>
            <a:pPr algn="ctr" defTabSz="914362" eaLnBrk="0" hangingPunct="0">
              <a:spcBef>
                <a:spcPct val="50000"/>
              </a:spcBef>
              <a:defRPr/>
            </a:pPr>
            <a:endParaRPr lang="en-US" sz="1200" kern="0" dirty="0">
              <a:solidFill>
                <a:srgbClr val="44546A"/>
              </a:solidFill>
              <a:latin typeface="Arial" panose="020B0604020202020204"/>
              <a:sym typeface="Avenir" panose="02000503020000020003"/>
            </a:endParaRPr>
          </a:p>
        </p:txBody>
      </p:sp>
      <p:sp>
        <p:nvSpPr>
          <p:cNvPr id="20" name="Rectangle 15">
            <a:extLst>
              <a:ext uri="{FF2B5EF4-FFF2-40B4-BE49-F238E27FC236}">
                <a16:creationId xmlns:a16="http://schemas.microsoft.com/office/drawing/2014/main" id="{EA18DD51-33A3-C5FD-F513-32FE6FA478B2}"/>
              </a:ext>
            </a:extLst>
          </p:cNvPr>
          <p:cNvSpPr>
            <a:spLocks noChangeArrowheads="1"/>
          </p:cNvSpPr>
          <p:nvPr/>
        </p:nvSpPr>
        <p:spPr bwMode="auto">
          <a:xfrm>
            <a:off x="6342742" y="3139151"/>
            <a:ext cx="1698171" cy="1958416"/>
          </a:xfrm>
          <a:prstGeom prst="rect">
            <a:avLst/>
          </a:prstGeom>
          <a:noFill/>
          <a:ln w="12700" algn="ctr">
            <a:noFill/>
            <a:miter lim="800000"/>
            <a:headEnd/>
            <a:tailEnd/>
          </a:ln>
          <a:effectLst/>
        </p:spPr>
        <p:txBody>
          <a:bodyPr lIns="91440" tIns="0" rIns="91440" bIns="0" anchor="ctr"/>
          <a:lstStyle/>
          <a:p>
            <a:pPr algn="ctr">
              <a:lnSpc>
                <a:spcPct val="150000"/>
              </a:lnSpc>
            </a:pPr>
            <a:r>
              <a:rPr lang="en-US" sz="1400" dirty="0">
                <a:solidFill>
                  <a:schemeClr val="bg1"/>
                </a:solidFill>
                <a:latin typeface="Calibri" panose="020F0502020204030204" pitchFamily="34" charset="0"/>
              </a:rPr>
              <a:t>Etiam vitae quam quis leo pulvinar lacinia at quis odio. Nullam sed sini.</a:t>
            </a:r>
          </a:p>
        </p:txBody>
      </p:sp>
      <p:sp>
        <p:nvSpPr>
          <p:cNvPr id="21" name="Rectangle 24">
            <a:extLst>
              <a:ext uri="{FF2B5EF4-FFF2-40B4-BE49-F238E27FC236}">
                <a16:creationId xmlns:a16="http://schemas.microsoft.com/office/drawing/2014/main" id="{B9B98491-5366-7AB6-B7EE-97573232EC86}"/>
              </a:ext>
            </a:extLst>
          </p:cNvPr>
          <p:cNvSpPr>
            <a:spLocks noChangeArrowheads="1"/>
          </p:cNvSpPr>
          <p:nvPr/>
        </p:nvSpPr>
        <p:spPr bwMode="gray">
          <a:xfrm>
            <a:off x="6236177" y="2939573"/>
            <a:ext cx="365099" cy="347712"/>
          </a:xfrm>
          <a:prstGeom prst="ellipse">
            <a:avLst/>
          </a:prstGeom>
          <a:solidFill>
            <a:schemeClr val="accent1">
              <a:lumMod val="40000"/>
              <a:lumOff val="60000"/>
            </a:schemeClr>
          </a:solidFill>
          <a:ln w="38100">
            <a:solidFill>
              <a:schemeClr val="accent1">
                <a:lumMod val="50000"/>
              </a:schemeClr>
            </a:solidFill>
            <a:miter lim="800000"/>
            <a:headEnd/>
            <a:tailEnd/>
          </a:ln>
        </p:spPr>
        <p:txBody>
          <a:bodyPr lIns="0" tIns="0" rIns="0" bIns="0" anchor="ctr"/>
          <a:lstStyle/>
          <a:p>
            <a:pPr algn="ctr" defTabSz="900073" eaLnBrk="0" hangingPunct="0"/>
            <a:r>
              <a:rPr lang="en-US" sz="1400" dirty="0">
                <a:solidFill>
                  <a:schemeClr val="accent1">
                    <a:lumMod val="50000"/>
                  </a:schemeClr>
                </a:solidFill>
                <a:latin typeface="Arial" panose="020B0604020202020204"/>
                <a:cs typeface="Arial" charset="0"/>
                <a:sym typeface="Avenir" panose="02000503020000020003"/>
              </a:rPr>
              <a:t>3</a:t>
            </a:r>
          </a:p>
        </p:txBody>
      </p:sp>
      <p:sp>
        <p:nvSpPr>
          <p:cNvPr id="23" name="Freeform 8">
            <a:extLst>
              <a:ext uri="{FF2B5EF4-FFF2-40B4-BE49-F238E27FC236}">
                <a16:creationId xmlns:a16="http://schemas.microsoft.com/office/drawing/2014/main" id="{ECE623E6-BA71-3E8F-6255-AA5D190A9CFD}"/>
              </a:ext>
            </a:extLst>
          </p:cNvPr>
          <p:cNvSpPr>
            <a:spLocks/>
          </p:cNvSpPr>
          <p:nvPr/>
        </p:nvSpPr>
        <p:spPr bwMode="auto">
          <a:xfrm>
            <a:off x="8420225" y="3054297"/>
            <a:ext cx="2029521" cy="2055295"/>
          </a:xfrm>
          <a:custGeom>
            <a:avLst/>
            <a:gdLst>
              <a:gd name="T0" fmla="*/ 24 w 1312"/>
              <a:gd name="T1" fmla="*/ 0 h 1760"/>
              <a:gd name="T2" fmla="*/ 1304 w 1312"/>
              <a:gd name="T3" fmla="*/ 0 h 1760"/>
              <a:gd name="T4" fmla="*/ 1200 w 1312"/>
              <a:gd name="T5" fmla="*/ 88 h 1760"/>
              <a:gd name="T6" fmla="*/ 1200 w 1312"/>
              <a:gd name="T7" fmla="*/ 1656 h 1760"/>
              <a:gd name="T8" fmla="*/ 1312 w 1312"/>
              <a:gd name="T9" fmla="*/ 1760 h 1760"/>
              <a:gd name="T10" fmla="*/ 0 w 1312"/>
              <a:gd name="T11" fmla="*/ 1760 h 1760"/>
              <a:gd name="T12" fmla="*/ 120 w 1312"/>
              <a:gd name="T13" fmla="*/ 1640 h 1760"/>
              <a:gd name="T14" fmla="*/ 120 w 1312"/>
              <a:gd name="T15" fmla="*/ 88 h 1760"/>
              <a:gd name="T16" fmla="*/ 24 w 1312"/>
              <a:gd name="T17"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2" h="1760">
                <a:moveTo>
                  <a:pt x="24" y="0"/>
                </a:moveTo>
                <a:lnTo>
                  <a:pt x="1304" y="0"/>
                </a:lnTo>
                <a:lnTo>
                  <a:pt x="1200" y="88"/>
                </a:lnTo>
                <a:lnTo>
                  <a:pt x="1200" y="1656"/>
                </a:lnTo>
                <a:lnTo>
                  <a:pt x="1312" y="1760"/>
                </a:lnTo>
                <a:lnTo>
                  <a:pt x="0" y="1760"/>
                </a:lnTo>
                <a:lnTo>
                  <a:pt x="120" y="1640"/>
                </a:lnTo>
                <a:lnTo>
                  <a:pt x="120" y="88"/>
                </a:lnTo>
                <a:lnTo>
                  <a:pt x="24" y="0"/>
                </a:lnTo>
                <a:close/>
              </a:path>
            </a:pathLst>
          </a:custGeom>
          <a:solidFill>
            <a:schemeClr val="accent1">
              <a:lumMod val="75000"/>
            </a:schemeClr>
          </a:solidFill>
          <a:ln w="6350">
            <a:solidFill>
              <a:schemeClr val="accent1">
                <a:lumMod val="50000"/>
              </a:schemeClr>
            </a:solidFill>
            <a:round/>
            <a:headEnd/>
            <a:tailEnd/>
          </a:ln>
          <a:effectLst>
            <a:outerShdw blurRad="50800" dist="38100" dir="10800000" algn="r" rotWithShape="0">
              <a:prstClr val="black">
                <a:alpha val="40000"/>
              </a:prstClr>
            </a:outerShdw>
          </a:effectLst>
        </p:spPr>
        <p:txBody>
          <a:bodyPr wrap="none" lIns="0" tIns="0" rIns="0" bIns="0" anchor="ctr"/>
          <a:lstStyle/>
          <a:p>
            <a:pPr algn="ctr" defTabSz="914362" eaLnBrk="0" hangingPunct="0">
              <a:spcBef>
                <a:spcPct val="50000"/>
              </a:spcBef>
              <a:defRPr/>
            </a:pPr>
            <a:endParaRPr lang="en-US" sz="1200" kern="0" dirty="0">
              <a:solidFill>
                <a:srgbClr val="44546A"/>
              </a:solidFill>
              <a:latin typeface="Arial" panose="020B0604020202020204"/>
              <a:sym typeface="Avenir" panose="02000503020000020003"/>
            </a:endParaRPr>
          </a:p>
        </p:txBody>
      </p:sp>
      <p:sp>
        <p:nvSpPr>
          <p:cNvPr id="24" name="Rectangle 15">
            <a:extLst>
              <a:ext uri="{FF2B5EF4-FFF2-40B4-BE49-F238E27FC236}">
                <a16:creationId xmlns:a16="http://schemas.microsoft.com/office/drawing/2014/main" id="{B9E32201-6DDA-BB2C-55E3-881F4ED97FE7}"/>
              </a:ext>
            </a:extLst>
          </p:cNvPr>
          <p:cNvSpPr>
            <a:spLocks noChangeArrowheads="1"/>
          </p:cNvSpPr>
          <p:nvPr/>
        </p:nvSpPr>
        <p:spPr bwMode="auto">
          <a:xfrm>
            <a:off x="8612693" y="3139151"/>
            <a:ext cx="1666329" cy="1958416"/>
          </a:xfrm>
          <a:prstGeom prst="rect">
            <a:avLst/>
          </a:prstGeom>
          <a:noFill/>
          <a:ln w="12700" algn="ctr">
            <a:noFill/>
            <a:miter lim="800000"/>
            <a:headEnd/>
            <a:tailEnd/>
          </a:ln>
          <a:effectLst/>
        </p:spPr>
        <p:txBody>
          <a:bodyPr lIns="91440" tIns="0" rIns="91440" bIns="0" anchor="ctr"/>
          <a:lstStyle/>
          <a:p>
            <a:pPr algn="ctr">
              <a:lnSpc>
                <a:spcPct val="150000"/>
              </a:lnSpc>
            </a:pPr>
            <a:r>
              <a:rPr lang="en-US" sz="1400" dirty="0">
                <a:solidFill>
                  <a:schemeClr val="bg1"/>
                </a:solidFill>
                <a:latin typeface="Calibri" panose="020F0502020204030204" pitchFamily="34" charset="0"/>
              </a:rPr>
              <a:t>Etiam vitae quam quis leo pulvinar lacinia at quis odio. Nullam sed sini.</a:t>
            </a:r>
          </a:p>
        </p:txBody>
      </p:sp>
      <p:sp>
        <p:nvSpPr>
          <p:cNvPr id="25" name="Rectangle 24">
            <a:extLst>
              <a:ext uri="{FF2B5EF4-FFF2-40B4-BE49-F238E27FC236}">
                <a16:creationId xmlns:a16="http://schemas.microsoft.com/office/drawing/2014/main" id="{DCA2EEED-DC7D-5F54-E4EF-D0A8819F49D5}"/>
              </a:ext>
            </a:extLst>
          </p:cNvPr>
          <p:cNvSpPr>
            <a:spLocks noChangeArrowheads="1"/>
          </p:cNvSpPr>
          <p:nvPr/>
        </p:nvSpPr>
        <p:spPr bwMode="gray">
          <a:xfrm>
            <a:off x="8456026" y="2939573"/>
            <a:ext cx="365099" cy="347712"/>
          </a:xfrm>
          <a:prstGeom prst="ellipse">
            <a:avLst/>
          </a:prstGeom>
          <a:solidFill>
            <a:schemeClr val="accent1">
              <a:lumMod val="40000"/>
              <a:lumOff val="60000"/>
            </a:schemeClr>
          </a:solidFill>
          <a:ln w="38100">
            <a:solidFill>
              <a:schemeClr val="accent1">
                <a:lumMod val="50000"/>
              </a:schemeClr>
            </a:solidFill>
            <a:miter lim="800000"/>
            <a:headEnd/>
            <a:tailEnd/>
          </a:ln>
        </p:spPr>
        <p:txBody>
          <a:bodyPr lIns="0" tIns="0" rIns="0" bIns="0" anchor="ctr"/>
          <a:lstStyle/>
          <a:p>
            <a:pPr algn="ctr" defTabSz="900073" eaLnBrk="0" hangingPunct="0"/>
            <a:r>
              <a:rPr lang="en-US" sz="1400" dirty="0">
                <a:solidFill>
                  <a:schemeClr val="accent1">
                    <a:lumMod val="50000"/>
                  </a:schemeClr>
                </a:solidFill>
                <a:latin typeface="Arial" panose="020B0604020202020204"/>
                <a:cs typeface="Arial" charset="0"/>
                <a:sym typeface="Avenir" panose="02000503020000020003"/>
              </a:rPr>
              <a:t>4</a:t>
            </a:r>
          </a:p>
        </p:txBody>
      </p:sp>
      <p:sp>
        <p:nvSpPr>
          <p:cNvPr id="27" name="Freeform 7">
            <a:extLst>
              <a:ext uri="{FF2B5EF4-FFF2-40B4-BE49-F238E27FC236}">
                <a16:creationId xmlns:a16="http://schemas.microsoft.com/office/drawing/2014/main" id="{D34E681F-360E-5B47-DFA5-DD5991478BA7}"/>
              </a:ext>
            </a:extLst>
          </p:cNvPr>
          <p:cNvSpPr>
            <a:spLocks/>
          </p:cNvSpPr>
          <p:nvPr/>
        </p:nvSpPr>
        <p:spPr bwMode="auto">
          <a:xfrm>
            <a:off x="3968239" y="3054297"/>
            <a:ext cx="2029521" cy="2055295"/>
          </a:xfrm>
          <a:custGeom>
            <a:avLst/>
            <a:gdLst>
              <a:gd name="T0" fmla="*/ 24 w 1312"/>
              <a:gd name="T1" fmla="*/ 0 h 1760"/>
              <a:gd name="T2" fmla="*/ 1304 w 1312"/>
              <a:gd name="T3" fmla="*/ 0 h 1760"/>
              <a:gd name="T4" fmla="*/ 1200 w 1312"/>
              <a:gd name="T5" fmla="*/ 88 h 1760"/>
              <a:gd name="T6" fmla="*/ 1200 w 1312"/>
              <a:gd name="T7" fmla="*/ 1656 h 1760"/>
              <a:gd name="T8" fmla="*/ 1312 w 1312"/>
              <a:gd name="T9" fmla="*/ 1760 h 1760"/>
              <a:gd name="T10" fmla="*/ 0 w 1312"/>
              <a:gd name="T11" fmla="*/ 1760 h 1760"/>
              <a:gd name="T12" fmla="*/ 120 w 1312"/>
              <a:gd name="T13" fmla="*/ 1640 h 1760"/>
              <a:gd name="T14" fmla="*/ 120 w 1312"/>
              <a:gd name="T15" fmla="*/ 88 h 1760"/>
              <a:gd name="T16" fmla="*/ 24 w 1312"/>
              <a:gd name="T17" fmla="*/ 0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2" h="1760">
                <a:moveTo>
                  <a:pt x="24" y="0"/>
                </a:moveTo>
                <a:lnTo>
                  <a:pt x="1304" y="0"/>
                </a:lnTo>
                <a:lnTo>
                  <a:pt x="1200" y="88"/>
                </a:lnTo>
                <a:lnTo>
                  <a:pt x="1200" y="1656"/>
                </a:lnTo>
                <a:lnTo>
                  <a:pt x="1312" y="1760"/>
                </a:lnTo>
                <a:lnTo>
                  <a:pt x="0" y="1760"/>
                </a:lnTo>
                <a:lnTo>
                  <a:pt x="120" y="1640"/>
                </a:lnTo>
                <a:lnTo>
                  <a:pt x="120" y="88"/>
                </a:lnTo>
                <a:lnTo>
                  <a:pt x="24" y="0"/>
                </a:lnTo>
                <a:close/>
              </a:path>
            </a:pathLst>
          </a:custGeom>
          <a:solidFill>
            <a:schemeClr val="accent1">
              <a:lumMod val="75000"/>
            </a:schemeClr>
          </a:solidFill>
          <a:ln w="6350">
            <a:solidFill>
              <a:schemeClr val="accent1">
                <a:lumMod val="50000"/>
              </a:schemeClr>
            </a:solidFill>
            <a:round/>
            <a:headEnd/>
            <a:tailEnd/>
          </a:ln>
          <a:effectLst>
            <a:outerShdw blurRad="50800" dist="38100" dir="10800000" algn="r" rotWithShape="0">
              <a:prstClr val="black">
                <a:alpha val="40000"/>
              </a:prstClr>
            </a:outerShdw>
          </a:effectLst>
        </p:spPr>
        <p:txBody>
          <a:bodyPr wrap="none" lIns="0" tIns="0" rIns="0" bIns="0" anchor="ctr"/>
          <a:lstStyle/>
          <a:p>
            <a:pPr algn="ctr" defTabSz="914362" eaLnBrk="0" hangingPunct="0">
              <a:spcBef>
                <a:spcPct val="50000"/>
              </a:spcBef>
              <a:defRPr/>
            </a:pPr>
            <a:endParaRPr lang="en-US" sz="1200" kern="0" dirty="0">
              <a:solidFill>
                <a:srgbClr val="44546A"/>
              </a:solidFill>
              <a:latin typeface="Arial" panose="020B0604020202020204"/>
              <a:sym typeface="Avenir" panose="02000503020000020003"/>
            </a:endParaRPr>
          </a:p>
        </p:txBody>
      </p:sp>
      <p:sp>
        <p:nvSpPr>
          <p:cNvPr id="28" name="Rectangle 14">
            <a:extLst>
              <a:ext uri="{FF2B5EF4-FFF2-40B4-BE49-F238E27FC236}">
                <a16:creationId xmlns:a16="http://schemas.microsoft.com/office/drawing/2014/main" id="{F58808A0-0A1F-CA18-9517-F7A212DFFE97}"/>
              </a:ext>
            </a:extLst>
          </p:cNvPr>
          <p:cNvSpPr>
            <a:spLocks noChangeArrowheads="1"/>
          </p:cNvSpPr>
          <p:nvPr/>
        </p:nvSpPr>
        <p:spPr bwMode="auto">
          <a:xfrm>
            <a:off x="4151086" y="3139151"/>
            <a:ext cx="1669143" cy="1958416"/>
          </a:xfrm>
          <a:prstGeom prst="rect">
            <a:avLst/>
          </a:prstGeom>
          <a:noFill/>
          <a:ln w="12700" algn="ctr">
            <a:noFill/>
            <a:miter lim="800000"/>
            <a:headEnd/>
            <a:tailEnd/>
          </a:ln>
          <a:effectLst/>
        </p:spPr>
        <p:txBody>
          <a:bodyPr lIns="91440" tIns="0" rIns="91440" bIns="0" anchor="ctr"/>
          <a:lstStyle/>
          <a:p>
            <a:pPr algn="ctr">
              <a:lnSpc>
                <a:spcPct val="150000"/>
              </a:lnSpc>
            </a:pPr>
            <a:r>
              <a:rPr lang="en-US" sz="1400" dirty="0">
                <a:solidFill>
                  <a:schemeClr val="bg1"/>
                </a:solidFill>
                <a:latin typeface="Calibri" panose="020F0502020204030204" pitchFamily="34" charset="0"/>
              </a:rPr>
              <a:t>Etiam vitae quam quis leo pulvinar lacinia at quis odio. Nullam sed sini.</a:t>
            </a:r>
          </a:p>
        </p:txBody>
      </p:sp>
      <p:sp>
        <p:nvSpPr>
          <p:cNvPr id="29" name="Rectangle 24">
            <a:extLst>
              <a:ext uri="{FF2B5EF4-FFF2-40B4-BE49-F238E27FC236}">
                <a16:creationId xmlns:a16="http://schemas.microsoft.com/office/drawing/2014/main" id="{479D3B5A-7534-432E-5485-12987853160A}"/>
              </a:ext>
            </a:extLst>
          </p:cNvPr>
          <p:cNvSpPr>
            <a:spLocks noChangeArrowheads="1"/>
          </p:cNvSpPr>
          <p:nvPr/>
        </p:nvSpPr>
        <p:spPr bwMode="gray">
          <a:xfrm>
            <a:off x="4014779" y="2939573"/>
            <a:ext cx="365099" cy="347712"/>
          </a:xfrm>
          <a:prstGeom prst="ellipse">
            <a:avLst/>
          </a:prstGeom>
          <a:solidFill>
            <a:schemeClr val="accent1">
              <a:lumMod val="40000"/>
              <a:lumOff val="60000"/>
            </a:schemeClr>
          </a:solidFill>
          <a:ln w="38100">
            <a:solidFill>
              <a:schemeClr val="accent1">
                <a:lumMod val="50000"/>
              </a:schemeClr>
            </a:solidFill>
            <a:miter lim="800000"/>
            <a:headEnd/>
            <a:tailEnd/>
          </a:ln>
        </p:spPr>
        <p:txBody>
          <a:bodyPr lIns="0" tIns="0" rIns="0" bIns="0" anchor="ctr"/>
          <a:lstStyle/>
          <a:p>
            <a:pPr algn="ctr" defTabSz="900073" eaLnBrk="0" hangingPunct="0"/>
            <a:r>
              <a:rPr lang="en-US" sz="1400" dirty="0">
                <a:solidFill>
                  <a:schemeClr val="accent1">
                    <a:lumMod val="50000"/>
                  </a:schemeClr>
                </a:solidFill>
                <a:latin typeface="Arial" panose="020B0604020202020204"/>
                <a:cs typeface="Arial" charset="0"/>
                <a:sym typeface="Avenir" panose="02000503020000020003"/>
              </a:rPr>
              <a:t>2</a:t>
            </a:r>
          </a:p>
        </p:txBody>
      </p:sp>
      <p:sp>
        <p:nvSpPr>
          <p:cNvPr id="11" name="AutoShape 10">
            <a:extLst>
              <a:ext uri="{FF2B5EF4-FFF2-40B4-BE49-F238E27FC236}">
                <a16:creationId xmlns:a16="http://schemas.microsoft.com/office/drawing/2014/main" id="{86977380-7A9D-070F-F1AB-E60D959C7E3D}"/>
              </a:ext>
            </a:extLst>
          </p:cNvPr>
          <p:cNvSpPr>
            <a:spLocks noChangeArrowheads="1"/>
          </p:cNvSpPr>
          <p:nvPr/>
        </p:nvSpPr>
        <p:spPr bwMode="auto">
          <a:xfrm>
            <a:off x="1175862" y="2633638"/>
            <a:ext cx="9840268" cy="285639"/>
          </a:xfrm>
          <a:prstGeom prst="rect">
            <a:avLst/>
          </a:prstGeom>
          <a:solidFill>
            <a:schemeClr val="accent1">
              <a:lumMod val="40000"/>
              <a:lumOff val="60000"/>
            </a:schemeClr>
          </a:solidFill>
          <a:ln w="6350">
            <a:solidFill>
              <a:schemeClr val="accent1">
                <a:lumMod val="50000"/>
              </a:schemeClr>
            </a:solidFill>
            <a:miter lim="800000"/>
            <a:headEnd/>
            <a:tailEnd/>
          </a:ln>
          <a:effectLst>
            <a:outerShdw blurRad="50800" dist="38100" dir="10800000" algn="r" rotWithShape="0">
              <a:prstClr val="black">
                <a:alpha val="40000"/>
              </a:prstClr>
            </a:outerShdw>
          </a:effectLst>
        </p:spPr>
        <p:txBody>
          <a:bodyPr wrap="none" lIns="0" tIns="0" rIns="0" bIns="0" anchor="ctr"/>
          <a:lstStyle/>
          <a:p>
            <a:pPr defTabSz="914362" eaLnBrk="0" hangingPunct="0">
              <a:spcBef>
                <a:spcPct val="50000"/>
              </a:spcBef>
              <a:defRPr/>
            </a:pPr>
            <a:endParaRPr lang="en-US" sz="1200" kern="0" dirty="0">
              <a:solidFill>
                <a:schemeClr val="accent1">
                  <a:lumMod val="50000"/>
                </a:schemeClr>
              </a:solidFill>
              <a:latin typeface="Arial" panose="020B0604020202020204"/>
              <a:sym typeface="Avenir" panose="02000503020000020003"/>
            </a:endParaRPr>
          </a:p>
        </p:txBody>
      </p:sp>
      <p:sp>
        <p:nvSpPr>
          <p:cNvPr id="12" name="AutoShape 10">
            <a:extLst>
              <a:ext uri="{FF2B5EF4-FFF2-40B4-BE49-F238E27FC236}">
                <a16:creationId xmlns:a16="http://schemas.microsoft.com/office/drawing/2014/main" id="{A5E5D5CB-E8C3-99FB-1D7C-30FD510EFB5C}"/>
              </a:ext>
            </a:extLst>
          </p:cNvPr>
          <p:cNvSpPr>
            <a:spLocks noChangeArrowheads="1"/>
          </p:cNvSpPr>
          <p:nvPr/>
        </p:nvSpPr>
        <p:spPr bwMode="auto">
          <a:xfrm>
            <a:off x="1175862" y="1724763"/>
            <a:ext cx="9840268" cy="869805"/>
          </a:xfrm>
          <a:prstGeom prst="triangle">
            <a:avLst>
              <a:gd name="adj" fmla="val 49942"/>
            </a:avLst>
          </a:prstGeom>
          <a:solidFill>
            <a:schemeClr val="accent1">
              <a:lumMod val="75000"/>
            </a:schemeClr>
          </a:solidFill>
          <a:ln w="6350">
            <a:solidFill>
              <a:schemeClr val="accent1">
                <a:lumMod val="50000"/>
              </a:schemeClr>
            </a:solidFill>
            <a:miter lim="800000"/>
            <a:headEnd/>
            <a:tailEnd/>
          </a:ln>
          <a:effectLst>
            <a:outerShdw blurRad="50800" dist="38100" dir="10800000" algn="r" rotWithShape="0">
              <a:prstClr val="black">
                <a:alpha val="40000"/>
              </a:prstClr>
            </a:outerShdw>
          </a:effectLst>
        </p:spPr>
        <p:txBody>
          <a:bodyPr wrap="none" lIns="0" tIns="0" rIns="0" bIns="0" anchor="ctr"/>
          <a:lstStyle/>
          <a:p>
            <a:pPr defTabSz="914362" eaLnBrk="0" hangingPunct="0">
              <a:spcBef>
                <a:spcPct val="50000"/>
              </a:spcBef>
              <a:defRPr/>
            </a:pPr>
            <a:endParaRPr lang="en-US" sz="1200" kern="0" dirty="0">
              <a:solidFill>
                <a:srgbClr val="44546A"/>
              </a:solidFill>
              <a:latin typeface="Arial" panose="020B0604020202020204"/>
              <a:sym typeface="Avenir" panose="02000503020000020003"/>
            </a:endParaRPr>
          </a:p>
        </p:txBody>
      </p:sp>
      <p:sp>
        <p:nvSpPr>
          <p:cNvPr id="13" name="Rectangle 12">
            <a:extLst>
              <a:ext uri="{FF2B5EF4-FFF2-40B4-BE49-F238E27FC236}">
                <a16:creationId xmlns:a16="http://schemas.microsoft.com/office/drawing/2014/main" id="{488CF523-96DC-9DFA-FBCB-A4E0FCB25769}"/>
              </a:ext>
            </a:extLst>
          </p:cNvPr>
          <p:cNvSpPr/>
          <p:nvPr/>
        </p:nvSpPr>
        <p:spPr>
          <a:xfrm>
            <a:off x="1892973" y="1911472"/>
            <a:ext cx="8406047" cy="589072"/>
          </a:xfrm>
          <a:prstGeom prst="rect">
            <a:avLst/>
          </a:prstGeom>
        </p:spPr>
        <p:txBody>
          <a:bodyPr wrap="square">
            <a:spAutoFit/>
          </a:bodyPr>
          <a:lstStyle/>
          <a:p>
            <a:pPr algn="ctr">
              <a:lnSpc>
                <a:spcPct val="150000"/>
              </a:lnSpc>
            </a:pPr>
            <a:r>
              <a:rPr kumimoji="0" lang="en-US" sz="2400" b="0"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Nullam Sed Sini</a:t>
            </a:r>
          </a:p>
        </p:txBody>
      </p:sp>
      <p:sp>
        <p:nvSpPr>
          <p:cNvPr id="30" name="Rectangle 15">
            <a:extLst>
              <a:ext uri="{FF2B5EF4-FFF2-40B4-BE49-F238E27FC236}">
                <a16:creationId xmlns:a16="http://schemas.microsoft.com/office/drawing/2014/main" id="{5D517AB1-7CB3-A499-6720-F933407F36B3}"/>
              </a:ext>
            </a:extLst>
          </p:cNvPr>
          <p:cNvSpPr>
            <a:spLocks noChangeArrowheads="1"/>
          </p:cNvSpPr>
          <p:nvPr/>
        </p:nvSpPr>
        <p:spPr bwMode="auto">
          <a:xfrm>
            <a:off x="1230469" y="2663452"/>
            <a:ext cx="9731055" cy="222322"/>
          </a:xfrm>
          <a:prstGeom prst="rect">
            <a:avLst/>
          </a:prstGeom>
          <a:noFill/>
          <a:ln w="12700" algn="ctr">
            <a:noFill/>
            <a:miter lim="800000"/>
            <a:headEnd/>
            <a:tailEnd/>
          </a:ln>
          <a:effectLst/>
        </p:spPr>
        <p:txBody>
          <a:bodyPr lIns="9143" tIns="90000" rIns="9143" bIns="91441" anchor="ctr"/>
          <a:lstStyle/>
          <a:p>
            <a:pPr algn="ctr" defTabSz="900073">
              <a:spcBef>
                <a:spcPts val="1500"/>
              </a:spcBef>
            </a:pPr>
            <a:r>
              <a:rPr lang="en-US" sz="1400" b="1" dirty="0">
                <a:solidFill>
                  <a:schemeClr val="accent1">
                    <a:lumMod val="50000"/>
                  </a:schemeClr>
                </a:solidFill>
                <a:latin typeface="Arial" panose="020B0604020202020204"/>
                <a:cs typeface="Arial" pitchFamily="34" charset="0"/>
                <a:sym typeface="Avenir" panose="02000503020000020003"/>
              </a:rPr>
              <a:t>Lorem Ipsum San</a:t>
            </a:r>
            <a:endParaRPr lang="en-US" sz="1200" dirty="0">
              <a:solidFill>
                <a:schemeClr val="accent1">
                  <a:lumMod val="50000"/>
                </a:schemeClr>
              </a:solidFill>
              <a:latin typeface="Arial" panose="020B0604020202020204"/>
              <a:cs typeface="Arial" pitchFamily="34" charset="0"/>
              <a:sym typeface="Avenir" panose="02000503020000020003"/>
            </a:endParaRPr>
          </a:p>
        </p:txBody>
      </p:sp>
      <p:sp>
        <p:nvSpPr>
          <p:cNvPr id="32" name="Rectangle 5">
            <a:extLst>
              <a:ext uri="{FF2B5EF4-FFF2-40B4-BE49-F238E27FC236}">
                <a16:creationId xmlns:a16="http://schemas.microsoft.com/office/drawing/2014/main" id="{B51C21F4-A93A-1613-AFB4-FD18605D889A}"/>
              </a:ext>
            </a:extLst>
          </p:cNvPr>
          <p:cNvSpPr>
            <a:spLocks noChangeArrowheads="1"/>
          </p:cNvSpPr>
          <p:nvPr/>
        </p:nvSpPr>
        <p:spPr bwMode="auto">
          <a:xfrm>
            <a:off x="1874189" y="5213913"/>
            <a:ext cx="8727329" cy="219165"/>
          </a:xfrm>
          <a:prstGeom prst="rect">
            <a:avLst/>
          </a:prstGeom>
          <a:solidFill>
            <a:schemeClr val="accent1">
              <a:lumMod val="75000"/>
            </a:schemeClr>
          </a:solidFill>
          <a:ln w="6350" cap="flat" cmpd="sng">
            <a:solidFill>
              <a:schemeClr val="accent1">
                <a:lumMod val="50000"/>
              </a:schemeClr>
            </a:solidFill>
            <a:prstDash val="solid"/>
            <a:round/>
            <a:headEnd type="none" w="med" len="med"/>
            <a:tailEnd type="none" w="med" len="med"/>
          </a:ln>
          <a:effectLst/>
        </p:spPr>
        <p:txBody>
          <a:bodyPr wrap="none" lIns="0" tIns="0" rIns="0" bIns="91440" anchor="ctr" anchorCtr="0"/>
          <a:lstStyle/>
          <a:p>
            <a:pPr algn="ctr">
              <a:lnSpc>
                <a:spcPct val="150000"/>
              </a:lnSpc>
            </a:pPr>
            <a:r>
              <a:rPr kumimoji="0" lang="en-US" sz="1300" b="0"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Etiam vitae quam quis leo pulvinar lacinia at quis odio. Nullam sed sini.</a:t>
            </a:r>
          </a:p>
        </p:txBody>
      </p:sp>
      <p:sp>
        <p:nvSpPr>
          <p:cNvPr id="33" name="Rectangle 9">
            <a:extLst>
              <a:ext uri="{FF2B5EF4-FFF2-40B4-BE49-F238E27FC236}">
                <a16:creationId xmlns:a16="http://schemas.microsoft.com/office/drawing/2014/main" id="{862A12D3-FC7E-34D6-036D-CC53334F01EB}"/>
              </a:ext>
            </a:extLst>
          </p:cNvPr>
          <p:cNvSpPr>
            <a:spLocks noChangeArrowheads="1"/>
          </p:cNvSpPr>
          <p:nvPr/>
        </p:nvSpPr>
        <p:spPr bwMode="auto">
          <a:xfrm>
            <a:off x="1874189" y="5469937"/>
            <a:ext cx="8727329" cy="610475"/>
          </a:xfrm>
          <a:prstGeom prst="rect">
            <a:avLst/>
          </a:prstGeom>
          <a:solidFill>
            <a:schemeClr val="accent1">
              <a:lumMod val="75000"/>
            </a:schemeClr>
          </a:solidFill>
          <a:ln w="6350">
            <a:solidFill>
              <a:schemeClr val="accent1">
                <a:lumMod val="50000"/>
              </a:schemeClr>
            </a:solidFill>
            <a:miter lim="800000"/>
            <a:headEnd/>
            <a:tailEnd/>
          </a:ln>
          <a:effectLst>
            <a:outerShdw blurRad="50800" dist="38100" dir="10800000" algn="r" rotWithShape="0">
              <a:prstClr val="black">
                <a:alpha val="40000"/>
              </a:prstClr>
            </a:outerShdw>
          </a:effectLst>
        </p:spPr>
        <p:txBody>
          <a:bodyPr wrap="none" lIns="0" tIns="0" rIns="0" bIns="0" anchor="ctr" anchorCtr="0"/>
          <a:lstStyle/>
          <a:p>
            <a:pPr defTabSz="914362" eaLnBrk="0" hangingPunct="0">
              <a:spcBef>
                <a:spcPct val="50000"/>
              </a:spcBef>
              <a:defRPr/>
            </a:pPr>
            <a:endParaRPr lang="en-US" sz="1200" kern="0" dirty="0">
              <a:solidFill>
                <a:srgbClr val="44546A"/>
              </a:solidFill>
              <a:latin typeface="Arial" panose="020B0604020202020204"/>
              <a:sym typeface="Avenir" panose="02000503020000020003"/>
            </a:endParaRPr>
          </a:p>
        </p:txBody>
      </p:sp>
      <p:sp>
        <p:nvSpPr>
          <p:cNvPr id="34" name="Rectangle 24">
            <a:extLst>
              <a:ext uri="{FF2B5EF4-FFF2-40B4-BE49-F238E27FC236}">
                <a16:creationId xmlns:a16="http://schemas.microsoft.com/office/drawing/2014/main" id="{FAC33607-2C8C-9BB6-B558-B681BE70BB93}"/>
              </a:ext>
            </a:extLst>
          </p:cNvPr>
          <p:cNvSpPr>
            <a:spLocks noChangeArrowheads="1"/>
          </p:cNvSpPr>
          <p:nvPr/>
        </p:nvSpPr>
        <p:spPr bwMode="gray">
          <a:xfrm>
            <a:off x="1590475" y="5141639"/>
            <a:ext cx="365099" cy="347712"/>
          </a:xfrm>
          <a:prstGeom prst="ellipse">
            <a:avLst/>
          </a:prstGeom>
          <a:solidFill>
            <a:schemeClr val="accent1">
              <a:lumMod val="40000"/>
              <a:lumOff val="60000"/>
            </a:schemeClr>
          </a:solidFill>
          <a:ln w="38100">
            <a:solidFill>
              <a:schemeClr val="accent1">
                <a:lumMod val="50000"/>
              </a:schemeClr>
            </a:solidFill>
            <a:miter lim="800000"/>
            <a:headEnd/>
            <a:tailEnd/>
          </a:ln>
        </p:spPr>
        <p:txBody>
          <a:bodyPr lIns="0" tIns="0" rIns="0" bIns="0" anchor="ctr"/>
          <a:lstStyle/>
          <a:p>
            <a:pPr algn="ctr" defTabSz="900073" eaLnBrk="0" hangingPunct="0"/>
            <a:r>
              <a:rPr lang="en-US" sz="1400" dirty="0">
                <a:solidFill>
                  <a:schemeClr val="accent1">
                    <a:lumMod val="50000"/>
                  </a:schemeClr>
                </a:solidFill>
                <a:latin typeface="Arial" panose="020B0604020202020204"/>
                <a:cs typeface="Arial" charset="0"/>
                <a:sym typeface="Avenir" panose="02000503020000020003"/>
              </a:rPr>
              <a:t>5</a:t>
            </a:r>
          </a:p>
        </p:txBody>
      </p:sp>
      <p:sp>
        <p:nvSpPr>
          <p:cNvPr id="36" name="Rectangle 3">
            <a:extLst>
              <a:ext uri="{FF2B5EF4-FFF2-40B4-BE49-F238E27FC236}">
                <a16:creationId xmlns:a16="http://schemas.microsoft.com/office/drawing/2014/main" id="{803B9D89-3790-20C6-BBE4-FAF7E481D762}"/>
              </a:ext>
            </a:extLst>
          </p:cNvPr>
          <p:cNvSpPr>
            <a:spLocks noChangeArrowheads="1"/>
          </p:cNvSpPr>
          <p:nvPr/>
        </p:nvSpPr>
        <p:spPr bwMode="auto">
          <a:xfrm>
            <a:off x="1896955" y="5515430"/>
            <a:ext cx="8664348" cy="535954"/>
          </a:xfrm>
          <a:prstGeom prst="rect">
            <a:avLst/>
          </a:prstGeom>
          <a:noFill/>
          <a:ln w="12700" algn="ctr">
            <a:noFill/>
            <a:miter lim="800000"/>
            <a:headEnd/>
            <a:tailEnd/>
          </a:ln>
          <a:effectLst/>
        </p:spPr>
        <p:txBody>
          <a:bodyPr lIns="0" tIns="0" rIns="0" bIns="0" anchor="ctr" anchorCtr="0"/>
          <a:lstStyle/>
          <a:p>
            <a:pPr algn="ctr">
              <a:lnSpc>
                <a:spcPct val="150000"/>
              </a:lnSpc>
            </a:pPr>
            <a:r>
              <a:rPr kumimoji="0" lang="en-US" sz="1400" b="0"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Etiam vitae quam quis leo pulvinar lacinia at quis odio. Nullam sed sini.</a:t>
            </a:r>
          </a:p>
        </p:txBody>
      </p:sp>
    </p:spTree>
    <p:custDataLst>
      <p:tags r:id="rId1"/>
    </p:custDataLst>
    <p:extLst>
      <p:ext uri="{BB962C8B-B14F-4D97-AF65-F5344CB8AC3E}">
        <p14:creationId xmlns:p14="http://schemas.microsoft.com/office/powerpoint/2010/main" val="666174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NAME" val="5. Source"/>
</p:tagLst>
</file>

<file path=ppt/tags/tag1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SHAPENAME" val="BottomLine"/>
</p:tagLst>
</file>

<file path=ppt/tags/tag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SHAPENAME" val="TopLine"/>
</p:tagLst>
</file>

<file path=ppt/tags/tag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xml><?xml version="1.0" encoding="utf-8"?>
<p:tagLst xmlns:a="http://schemas.openxmlformats.org/drawingml/2006/main" xmlns:r="http://schemas.openxmlformats.org/officeDocument/2006/relationships" xmlns:p="http://schemas.openxmlformats.org/presentationml/2006/main">
  <p:tag name="SHAPENAME" val="5. Source"/>
</p:tagLst>
</file>

<file path=ppt/tags/tag5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xml><?xml version="1.0" encoding="utf-8"?>
<p:tagLst xmlns:a="http://schemas.openxmlformats.org/drawingml/2006/main" xmlns:r="http://schemas.openxmlformats.org/officeDocument/2006/relationships" xmlns:p="http://schemas.openxmlformats.org/presentationml/2006/main">
  <p:tag name="SHAPENAME" val="BottomLine"/>
</p:tagLst>
</file>

<file path=ppt/tags/tag7.xml><?xml version="1.0" encoding="utf-8"?>
<p:tagLst xmlns:a="http://schemas.openxmlformats.org/drawingml/2006/main" xmlns:r="http://schemas.openxmlformats.org/officeDocument/2006/relationships" xmlns:p="http://schemas.openxmlformats.org/presentationml/2006/main">
  <p:tag name="SHAPENAME" val="TopLine"/>
</p:tagLst>
</file>

<file path=ppt/tags/tag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xml><?xml version="1.0" encoding="utf-8"?>
<p:tagLst xmlns:a="http://schemas.openxmlformats.org/drawingml/2006/main" xmlns:r="http://schemas.openxmlformats.org/officeDocument/2006/relationships" xmlns:p="http://schemas.openxmlformats.org/presentationml/2006/main">
  <p:tag name="SHAPENAME" val="5. Source"/>
</p:tagLst>
</file>

<file path=ppt/theme/theme1.xml><?xml version="1.0" encoding="utf-8"?>
<a:theme xmlns:a="http://schemas.openxmlformats.org/drawingml/2006/main" name="2_Office Theme">
  <a:themeElements>
    <a:clrScheme name="Custom 3">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4">
      <a:dk1>
        <a:srgbClr val="3F3F3F"/>
      </a:dk1>
      <a:lt1>
        <a:srgbClr val="FFFFFF"/>
      </a:lt1>
      <a:dk2>
        <a:srgbClr val="3F3F3F"/>
      </a:dk2>
      <a:lt2>
        <a:srgbClr val="E7E6E6"/>
      </a:lt2>
      <a:accent1>
        <a:srgbClr val="80C7A7"/>
      </a:accent1>
      <a:accent2>
        <a:srgbClr val="92667D"/>
      </a:accent2>
      <a:accent3>
        <a:srgbClr val="D17083"/>
      </a:accent3>
      <a:accent4>
        <a:srgbClr val="FF788B"/>
      </a:accent4>
      <a:accent5>
        <a:srgbClr val="3C5D7A"/>
      </a:accent5>
      <a:accent6>
        <a:srgbClr val="92667D"/>
      </a:accent6>
      <a:hlink>
        <a:srgbClr val="0563C1"/>
      </a:hlink>
      <a:folHlink>
        <a:srgbClr val="954F72"/>
      </a:folHlink>
    </a:clrScheme>
    <a:fontScheme name="Office">
      <a:majorFont>
        <a:latin typeface="Tahoma"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Tahoma"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5511</TotalTime>
  <Words>1718</Words>
  <Application>Microsoft Office PowerPoint</Application>
  <PresentationFormat>Widescreen</PresentationFormat>
  <Paragraphs>200</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Gill Sans</vt:lpstr>
      <vt:lpstr>Segoe UI</vt:lpstr>
      <vt:lpstr>Tahoma</vt:lpstr>
      <vt:lpstr>2_Office Theme</vt:lpstr>
      <vt:lpstr>3_Office Theme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Zainab Kassab</dc:creator>
  <cp:lastModifiedBy>Zainab Kassab</cp:lastModifiedBy>
  <cp:revision>111</cp:revision>
  <dcterms:created xsi:type="dcterms:W3CDTF">2022-10-25T11:11:06Z</dcterms:created>
  <dcterms:modified xsi:type="dcterms:W3CDTF">2023-03-08T11:21:42Z</dcterms:modified>
</cp:coreProperties>
</file>