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png" ContentType="image/png"/>
  <Default Extension="svg" ContentType="image/svg+xml"/>
  <Override PartName="/ppt/slides/slide191.xml" ContentType="application/vnd.openxmlformats-officedocument.presentationml.slide+xml"/>
  <Override PartName="/ppt/slides/slide20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41.xml" ContentType="application/vnd.openxmlformats-officedocument.presentationml.slideLayout+xml"/>
  <Override PartName="/ppt/tags/tag71.xml" ContentType="application/vnd.openxmlformats-officedocument.presentationml.tags+xml"/>
  <Override PartName="/ppt/tags/tag62.xml" ContentType="application/vnd.openxmlformats-officedocument.presentationml.tags+xml"/>
  <Override PartName="/ppt/tags/tag53.xml" ContentType="application/vnd.openxmlformats-officedocument.presentationml.tags+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tags/tag334.xml" ContentType="application/vnd.openxmlformats-officedocument.presentationml.tags+xml"/>
  <Override PartName="/ppt/tags/tag285.xml" ContentType="application/vnd.openxmlformats-officedocument.presentationml.tags+xml"/>
  <Override PartName="/ppt/tags/tag326.xml" ContentType="application/vnd.openxmlformats-officedocument.presentationml.tags+xml"/>
  <Override PartName="/ppt/tags/tag277.xml" ContentType="application/vnd.openxmlformats-officedocument.presentationml.tags+xml"/>
  <Override PartName="/ppt/tags/tag268.xml" ContentType="application/vnd.openxmlformats-officedocument.presentationml.tags+xml"/>
  <Override PartName="/ppt/tags/tag319.xml" ContentType="application/vnd.openxmlformats-officedocument.presentationml.tags+xml"/>
  <Override PartName="/ppt/tags/tag3010.xml" ContentType="application/vnd.openxmlformats-officedocument.presentationml.tags+xml"/>
  <Override PartName="/ppt/tags/tag2911.xml" ContentType="application/vnd.openxmlformats-officedocument.presentationml.tags+xml"/>
  <Override PartName="/ppt/tags/tag3412.xml" ContentType="application/vnd.openxmlformats-officedocument.presentationml.tags+xml"/>
  <Override PartName="/ppt/slideLayouts/slideLayout33.xml" ContentType="application/vnd.openxmlformats-officedocument.presentationml.slideLayout+xml"/>
  <Override PartName="/ppt/tags/tag313.xml" ContentType="application/vnd.openxmlformats-officedocument.presentationml.tags+xml"/>
  <Override PartName="/ppt/tags/tag214.xml" ContentType="application/vnd.openxmlformats-officedocument.presentationml.tags+xml"/>
  <Override PartName="/ppt/tags/tag115.xml" ContentType="application/vnd.openxmlformats-officedocument.presentationml.tags+xml"/>
  <Override PartName="/ppt/tags/tag416.xml" ContentType="application/vnd.openxmlformats-officedocument.presentationml.tags+xml"/>
  <Override PartName="/ppt/slideLayouts/slideLayout74.xml" ContentType="application/vnd.openxmlformats-officedocument.presentationml.slideLayout+xml"/>
  <Override PartName="/ppt/tags/tag2517.xml" ContentType="application/vnd.openxmlformats-officedocument.presentationml.tags+xml"/>
  <Override PartName="/ppt/tags/tag2018.xml" ContentType="application/vnd.openxmlformats-officedocument.presentationml.tags+xml"/>
  <Override PartName="/ppt/tags/tag2419.xml" ContentType="application/vnd.openxmlformats-officedocument.presentationml.tags+xml"/>
  <Override PartName="/ppt/tags/tag1920.xml" ContentType="application/vnd.openxmlformats-officedocument.presentationml.tags+xml"/>
  <Override PartName="/ppt/tags/tag1821.xml" ContentType="application/vnd.openxmlformats-officedocument.presentationml.tags+xml"/>
  <Override PartName="/ppt/tags/tag2322.xml" ContentType="application/vnd.openxmlformats-officedocument.presentationml.tags+xml"/>
  <Override PartName="/ppt/tags/tag2223.xml" ContentType="application/vnd.openxmlformats-officedocument.presentationml.tags+xml"/>
  <Override PartName="/ppt/tags/tag2124.xml" ContentType="application/vnd.openxmlformats-officedocument.presentationml.tags+xml"/>
  <Override PartName="/ppt/slideLayouts/slideLayout25.xml" ContentType="application/vnd.openxmlformats-officedocument.presentationml.slideLayout+xml"/>
  <Override PartName="/ppt/slideLayouts/slideLayout16.xml" ContentType="application/vnd.openxmlformats-officedocument.presentationml.slideLayout+xml"/>
  <Override PartName="/ppt/slideLayouts/slideLayout67.xml" ContentType="application/vnd.openxmlformats-officedocument.presentationml.slideLayout+xml"/>
  <Override PartName="/ppt/tags/tag1725.xml" ContentType="application/vnd.openxmlformats-officedocument.presentationml.tags+xml"/>
  <Override PartName="/ppt/tags/tag1226.xml" ContentType="application/vnd.openxmlformats-officedocument.presentationml.tags+xml"/>
  <Override PartName="/ppt/tags/tag1627.xml" ContentType="application/vnd.openxmlformats-officedocument.presentationml.tags+xml"/>
  <Override PartName="/ppt/tags/tag1128.xml" ContentType="application/vnd.openxmlformats-officedocument.presentationml.tags+xml"/>
  <Override PartName="/ppt/tags/tag1029.xml" ContentType="application/vnd.openxmlformats-officedocument.presentationml.tags+xml"/>
  <Override PartName="/ppt/tags/tag1530.xml" ContentType="application/vnd.openxmlformats-officedocument.presentationml.tags+xml"/>
  <Override PartName="/ppt/tags/tag1431.xml" ContentType="application/vnd.openxmlformats-officedocument.presentationml.tags+xml"/>
  <Override PartName="/ppt/tags/tag1332.xml" ContentType="application/vnd.openxmlformats-officedocument.presentationml.tags+xml"/>
  <Override PartName="/ppt/theme/theme12.xml" ContentType="application/vnd.openxmlformats-officedocument.theme+xml"/>
  <Override PartName="/ppt/slideLayouts/slideLayout58.xml" ContentType="application/vnd.openxmlformats-officedocument.presentationml.slideLayout+xml"/>
  <Override PartName="/ppt/tags/tag933.xml" ContentType="application/vnd.openxmlformats-officedocument.presentationml.tags+xml"/>
  <Override PartName="/ppt/slideLayouts/slideLayout109.xml" ContentType="application/vnd.openxmlformats-officedocument.presentationml.slideLayout+xml"/>
  <Override PartName="/ppt/slideLayouts/slideLayout910.xml" ContentType="application/vnd.openxmlformats-officedocument.presentationml.slideLayout+xml"/>
  <Override PartName="/ppt/tags/tag4234.xml" ContentType="application/vnd.openxmlformats-officedocument.presentationml.tags+xml"/>
  <Override PartName="/ppt/tags/tag3735.xml" ContentType="application/vnd.openxmlformats-officedocument.presentationml.tags+xml"/>
  <Override PartName="/ppt/tags/tag4136.xml" ContentType="application/vnd.openxmlformats-officedocument.presentationml.tags+xml"/>
  <Override PartName="/ppt/tags/tag3637.xml" ContentType="application/vnd.openxmlformats-officedocument.presentationml.tags+xml"/>
  <Override PartName="/ppt/tags/tag3538.xml" ContentType="application/vnd.openxmlformats-officedocument.presentationml.tags+xml"/>
  <Override PartName="/ppt/tags/tag4039.xml" ContentType="application/vnd.openxmlformats-officedocument.presentationml.tags+xml"/>
  <Override PartName="/ppt/tags/tag3940.xml" ContentType="application/vnd.openxmlformats-officedocument.presentationml.tags+xml"/>
  <Override PartName="/ppt/tags/tag3841.xml" ContentType="application/vnd.openxmlformats-officedocument.presentationml.tags+xml"/>
  <Override PartName="/ppt/tags/tag4342.xml" ContentType="application/vnd.openxmlformats-officedocument.presentationml.tags+xml"/>
  <Override PartName="/ppt/tags/tag843.xml" ContentType="application/vnd.openxmlformats-officedocument.presentationml.tags+xml"/>
  <Override PartName="/ppt/tags/tag8444.xml" ContentType="application/vnd.openxmlformats-officedocument.presentationml.tags+xml"/>
  <Override PartName="/ppt/slides/slide235.xml" ContentType="application/vnd.openxmlformats-officedocument.presentationml.slide+xml"/>
  <Override PartName="/ppt/tags/tag8545.xml" ContentType="application/vnd.openxmlformats-officedocument.presentationml.tags+xml"/>
  <Override PartName="/ppt/tags/tag9048.xml" ContentType="application/vnd.openxmlformats-officedocument.presentationml.tags+xml"/>
  <Override PartName="/ppt/tags/tag8646.xml" ContentType="application/vnd.openxmlformats-officedocument.presentationml.tags+xml"/>
  <Override PartName="/ppt/tags/tag8949.xml" ContentType="application/vnd.openxmlformats-officedocument.presentationml.tags+xml"/>
  <Override PartName="/ppt/tags/tag8747.xml" ContentType="application/vnd.openxmlformats-officedocument.presentationml.tags+xml"/>
  <Override PartName="/ppt/tags/tag8850.xml" ContentType="application/vnd.openxmlformats-officedocument.presentationml.tags+xml"/>
  <Override PartName="/ppt/slides/slide246.xml" ContentType="application/vnd.openxmlformats-officedocument.presentationml.slide+xml"/>
  <Override PartName="/ppt/tags/tag9452.xml" ContentType="application/vnd.openxmlformats-officedocument.presentationml.tags+xml"/>
  <Override PartName="/ppt/slides/slide257.xml" ContentType="application/vnd.openxmlformats-officedocument.presentationml.slide+xml"/>
  <Override PartName="/ppt/tags/tag9151.xml" ContentType="application/vnd.openxmlformats-officedocument.presentationml.tags+xml"/>
  <Override PartName="/ppt/slides/slide268.xml" ContentType="application/vnd.openxmlformats-officedocument.presentationml.slide+xml"/>
  <Override PartName="/ppt/slides/slide279.xml" ContentType="application/vnd.openxmlformats-officedocument.presentationml.slide+xml"/>
  <Override PartName="/ppt/tags/tag9353.xml" ContentType="application/vnd.openxmlformats-officedocument.presentationml.tags+xml"/>
  <Override PartName="/ppt/tags/tag9254.xml" ContentType="application/vnd.openxmlformats-officedocument.presentationml.tags+xml"/>
  <Override PartName="/ppt/tags/tag9655.xml" ContentType="application/vnd.openxmlformats-officedocument.presentationml.tags+xml"/>
  <Override PartName="/ppt/tags/tag9556.xml" ContentType="application/vnd.openxmlformats-officedocument.presentationml.tags+xml"/>
  <Override PartName="/ppt/slides/slide2810.xml" ContentType="application/vnd.openxmlformats-officedocument.presentationml.slide+xml"/>
  <Override PartName="/ppt/tags/tag9757.xml" ContentType="application/vnd.openxmlformats-officedocument.presentationml.tags+xml"/>
  <Override PartName="/ppt/slides/slide2911.xml" ContentType="application/vnd.openxmlformats-officedocument.presentationml.slide+xml"/>
  <Override PartName="/ppt/tags/tag9858.xml" ContentType="application/vnd.openxmlformats-officedocument.presentationml.tags+xml"/>
  <Override PartName="/ppt/slides/slide3012.xml" ContentType="application/vnd.openxmlformats-officedocument.presentationml.slide+xml"/>
  <Override PartName="/ppt/tags/tag9959.xml" ContentType="application/vnd.openxmlformats-officedocument.presentationml.tags+xml"/>
  <Override PartName="/ppt/tags/tag10962.xml" ContentType="application/vnd.openxmlformats-officedocument.presentationml.tags+xml"/>
  <Override PartName="/ppt/tags/tag10060.xml" ContentType="application/vnd.openxmlformats-officedocument.presentationml.tags+xml"/>
  <Override PartName="/ppt/tags/tag10463.xml" ContentType="application/vnd.openxmlformats-officedocument.presentationml.tags+xml"/>
  <Override PartName="/ppt/tags/tag10161.xml" ContentType="application/vnd.openxmlformats-officedocument.presentationml.tags+xml"/>
  <Override PartName="/ppt/tags/tag10864.xml" ContentType="application/vnd.openxmlformats-officedocument.presentationml.tags+xml"/>
  <Override PartName="/ppt/tags/tag10365.xml" ContentType="application/vnd.openxmlformats-officedocument.presentationml.tags+xml"/>
  <Override PartName="/ppt/tags/tag10266.xml" ContentType="application/vnd.openxmlformats-officedocument.presentationml.tags+xml"/>
  <Override PartName="/ppt/tags/tag10767.xml" ContentType="application/vnd.openxmlformats-officedocument.presentationml.tags+xml"/>
  <Override PartName="/ppt/tags/tag10668.xml" ContentType="application/vnd.openxmlformats-officedocument.presentationml.tags+xml"/>
  <Override PartName="/ppt/tags/tag10569.xml" ContentType="application/vnd.openxmlformats-officedocument.presentationml.tags+xml"/>
  <Override PartName="/ppt/slides/slide3113.xml" ContentType="application/vnd.openxmlformats-officedocument.presentationml.slide+xml"/>
  <Override PartName="/ppt/tags/tag11270.xml" ContentType="application/vnd.openxmlformats-officedocument.presentationml.tags+xml"/>
  <Override PartName="/ppt/tags/tag11171.xml" ContentType="application/vnd.openxmlformats-officedocument.presentationml.tags+xml"/>
  <Override PartName="/ppt/tags/tag11072.xml" ContentType="application/vnd.openxmlformats-officedocument.presentationml.tags+xml"/>
  <Override PartName="/ppt/tags/tag11573.xml" ContentType="application/vnd.openxmlformats-officedocument.presentationml.tags+xml"/>
  <Override PartName="/ppt/tags/tag11474.xml" ContentType="application/vnd.openxmlformats-officedocument.presentationml.tags+xml"/>
  <Override PartName="/ppt/tags/tag11375.xml" ContentType="application/vnd.openxmlformats-officedocument.presentationml.tags+xml"/>
</Types>
</file>

<file path=_rels/.rels>&#65279;<?xml version="1.0" encoding="utf-8"?><Relationships xmlns="http://schemas.openxmlformats.org/package/2006/relationships"><Relationship Type="http://schemas.openxmlformats.org/officeDocument/2006/relationships/officeDocument" Target="/ppt/presentation.xml" Id="Rdcf7119d3eb54d12" /></Relationships>
</file>

<file path=ppt/presentation.xml><?xml version="1.0" encoding="utf-8"?>
<p:presentation xmlns:p="http://schemas.openxmlformats.org/presentationml/2006/main">
  <p:sldMasterIdLst>
    <p:sldMasterId xmlns:r="http://schemas.openxmlformats.org/officeDocument/2006/relationships" id="2147483649" r:id="R9cf96d62d6b34d0d"/>
  </p:sldMasterIdLst>
  <p:sldIdLst>
    <p:sldId xmlns:r="http://schemas.openxmlformats.org/officeDocument/2006/relationships" id="257" r:id="R2dc0c7be6af8403a"/>
    <p:sldId xmlns:r="http://schemas.openxmlformats.org/officeDocument/2006/relationships" id="258" r:id="R0215821806b64cd9"/>
    <p:sldId xmlns:r="http://schemas.openxmlformats.org/officeDocument/2006/relationships" id="259" r:id="Rf6aaefe6104f40f6"/>
    <p:sldId xmlns:r="http://schemas.openxmlformats.org/officeDocument/2006/relationships" id="260" r:id="R6350accc98cf45c6"/>
    <p:sldId xmlns:r="http://schemas.openxmlformats.org/officeDocument/2006/relationships" id="261" r:id="R459e9a92af6d4cd6"/>
    <p:sldId xmlns:r="http://schemas.openxmlformats.org/officeDocument/2006/relationships" id="262" r:id="R7b76dc6863a44c53"/>
    <p:sldId xmlns:r="http://schemas.openxmlformats.org/officeDocument/2006/relationships" id="263" r:id="R37182e162de94632"/>
    <p:sldId xmlns:r="http://schemas.openxmlformats.org/officeDocument/2006/relationships" id="264" r:id="Rfa0b691ea8724eb5"/>
    <p:sldId xmlns:r="http://schemas.openxmlformats.org/officeDocument/2006/relationships" id="265" r:id="Rff2af52d20d74e65"/>
    <p:sldId xmlns:r="http://schemas.openxmlformats.org/officeDocument/2006/relationships" id="266" r:id="R183a6bf6b0d147d4"/>
    <p:sldId xmlns:r="http://schemas.openxmlformats.org/officeDocument/2006/relationships" id="267" r:id="Rd88dbd60a3cd4a4c"/>
    <p:sldId xmlns:r="http://schemas.openxmlformats.org/officeDocument/2006/relationships" id="268" r:id="R071fc072f0214afd"/>
    <p:sldId xmlns:r="http://schemas.openxmlformats.org/officeDocument/2006/relationships" id="269" r:id="R0bd6fc8f3a814596"/>
  </p:sldIdLst>
  <p:sldSz cx="12192000" cy="6858000"/>
  <p:notesSz cx="6858000" cy="9144000"/>
</p:presentation>
</file>

<file path=ppt/_rels/presentation.xml.rels>&#65279;<?xml version="1.0" encoding="utf-8"?><Relationships xmlns="http://schemas.openxmlformats.org/package/2006/relationships"><Relationship Type="http://schemas.openxmlformats.org/officeDocument/2006/relationships/slide" Target="/ppt/slides/slide191.xml" Id="R2dc0c7be6af8403a" /><Relationship Type="http://schemas.openxmlformats.org/officeDocument/2006/relationships/slideMaster" Target="/ppt/slideMasters/slideMaster11.xml" Id="R9cf96d62d6b34d0d" /><Relationship Type="http://schemas.openxmlformats.org/officeDocument/2006/relationships/slide" Target="/ppt/slides/slide202.xml" Id="R0215821806b64cd9" /><Relationship Type="http://schemas.openxmlformats.org/officeDocument/2006/relationships/slide" Target="/ppt/slides/slide213.xml" Id="Rf6aaefe6104f40f6" /><Relationship Type="http://schemas.openxmlformats.org/officeDocument/2006/relationships/slide" Target="/ppt/slides/slide224.xml" Id="R6350accc98cf45c6" /><Relationship Type="http://schemas.openxmlformats.org/officeDocument/2006/relationships/slide" Target="/ppt/slides/slide235.xml" Id="R459e9a92af6d4cd6" /><Relationship Type="http://schemas.openxmlformats.org/officeDocument/2006/relationships/slide" Target="/ppt/slides/slide246.xml" Id="R7b76dc6863a44c53" /><Relationship Type="http://schemas.openxmlformats.org/officeDocument/2006/relationships/slide" Target="/ppt/slides/slide257.xml" Id="R37182e162de94632" /><Relationship Type="http://schemas.openxmlformats.org/officeDocument/2006/relationships/slide" Target="/ppt/slides/slide268.xml" Id="Rfa0b691ea8724eb5" /><Relationship Type="http://schemas.openxmlformats.org/officeDocument/2006/relationships/slide" Target="/ppt/slides/slide279.xml" Id="Rff2af52d20d74e65" /><Relationship Type="http://schemas.openxmlformats.org/officeDocument/2006/relationships/slide" Target="/ppt/slides/slide2810.xml" Id="R183a6bf6b0d147d4" /><Relationship Type="http://schemas.openxmlformats.org/officeDocument/2006/relationships/slide" Target="/ppt/slides/slide2911.xml" Id="Rd88dbd60a3cd4a4c" /><Relationship Type="http://schemas.openxmlformats.org/officeDocument/2006/relationships/slide" Target="/ppt/slides/slide3012.xml" Id="R071fc072f0214afd" /><Relationship Type="http://schemas.openxmlformats.org/officeDocument/2006/relationships/slide" Target="/ppt/slides/slide3113.xml" Id="R0bd6fc8f3a814596" /></Relationships>
</file>

<file path=ppt/slideLayouts/_rels/slideLayout10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3.xml.rels>&#65279;<?xml version="1.0" encoding="utf-8"?><Relationships xmlns="http://schemas.openxmlformats.org/package/2006/relationships"><Relationship Type="http://schemas.openxmlformats.org/officeDocument/2006/relationships/tags" Target="/ppt/tags/tag313.xml" Id="rId3" /><Relationship Type="http://schemas.openxmlformats.org/officeDocument/2006/relationships/tags" Target="/ppt/tags/tag214.xml" Id="rId2" /><Relationship Type="http://schemas.openxmlformats.org/officeDocument/2006/relationships/tags" Target="/ppt/tags/tag115.xml" Id="rId1" /><Relationship Type="http://schemas.openxmlformats.org/officeDocument/2006/relationships/slideMaster" Target="/ppt/slideMasters/slideMaster11.xml" Id="rId5" /><Relationship Type="http://schemas.openxmlformats.org/officeDocument/2006/relationships/tags" Target="/ppt/tags/tag416.xml" Id="rId4" /></Relationships>
</file>

<file path=ppt/slideLayouts/_rels/slideLayout41.xml.rels>&#65279;<?xml version="1.0" encoding="utf-8"?><Relationships xmlns="http://schemas.openxmlformats.org/package/2006/relationships"><Relationship Type="http://schemas.openxmlformats.org/officeDocument/2006/relationships/tags" Target="/ppt/tags/tag71.xml" Id="rId3" /><Relationship Type="http://schemas.openxmlformats.org/officeDocument/2006/relationships/tags" Target="/ppt/tags/tag62.xml" Id="rId2" /><Relationship Type="http://schemas.openxmlformats.org/officeDocument/2006/relationships/tags" Target="/ppt/tags/tag53.xml" Id="rId1" /><Relationship Type="http://schemas.openxmlformats.org/officeDocument/2006/relationships/slideMaster" Target="/ppt/slideMasters/slideMaster11.xml" Id="rId5" /><Relationship Type="http://schemas.openxmlformats.org/officeDocument/2006/relationships/tags" Target="/ppt/tags/tag843.xml" Id="rId4" /></Relationships>
</file>

<file path=ppt/slideLayouts/_rels/slideLayout58.xml.rels>&#65279;<?xml version="1.0" encoding="utf-8"?><Relationships xmlns="http://schemas.openxmlformats.org/package/2006/relationships"><Relationship Type="http://schemas.openxmlformats.org/officeDocument/2006/relationships/slideMaster" Target="/ppt/slideMasters/slideMaster11.xml" Id="rId2" /><Relationship Type="http://schemas.openxmlformats.org/officeDocument/2006/relationships/tags" Target="/ppt/tags/tag933.xml" Id="rId1" /></Relationships>
</file>

<file path=ppt/slideLayouts/_rels/slideLayout67.xml.rels>&#65279;<?xml version="1.0" encoding="utf-8"?><Relationships xmlns="http://schemas.openxmlformats.org/package/2006/relationships"><Relationship Type="http://schemas.openxmlformats.org/officeDocument/2006/relationships/tags" Target="/ppt/tags/tag1725.xml" Id="rId8" /><Relationship Type="http://schemas.openxmlformats.org/officeDocument/2006/relationships/tags" Target="/ppt/tags/tag1226.xml" Id="rId3" /><Relationship Type="http://schemas.openxmlformats.org/officeDocument/2006/relationships/tags" Target="/ppt/tags/tag1627.xml" Id="rId7" /><Relationship Type="http://schemas.openxmlformats.org/officeDocument/2006/relationships/tags" Target="/ppt/tags/tag1128.xml" Id="rId2" /><Relationship Type="http://schemas.openxmlformats.org/officeDocument/2006/relationships/tags" Target="/ppt/tags/tag1029.xml" Id="rId1" /><Relationship Type="http://schemas.openxmlformats.org/officeDocument/2006/relationships/tags" Target="/ppt/tags/tag1530.xml" Id="rId6" /><Relationship Type="http://schemas.openxmlformats.org/officeDocument/2006/relationships/tags" Target="/ppt/tags/tag1431.xml" Id="rId5" /><Relationship Type="http://schemas.openxmlformats.org/officeDocument/2006/relationships/tags" Target="/ppt/tags/tag1332.xml" Id="rId4" /><Relationship Type="http://schemas.openxmlformats.org/officeDocument/2006/relationships/slideMaster" Target="/ppt/slideMasters/slideMaster11.xml" Id="rId9" /></Relationships>
</file>

<file path=ppt/slideLayouts/_rels/slideLayout74.xml.rels>&#65279;<?xml version="1.0" encoding="utf-8"?><Relationships xmlns="http://schemas.openxmlformats.org/package/2006/relationships"><Relationship Type="http://schemas.openxmlformats.org/officeDocument/2006/relationships/tags" Target="/ppt/tags/tag2517.xml" Id="rId8" /><Relationship Type="http://schemas.openxmlformats.org/officeDocument/2006/relationships/tags" Target="/ppt/tags/tag2018.xml" Id="rId3" /><Relationship Type="http://schemas.openxmlformats.org/officeDocument/2006/relationships/tags" Target="/ppt/tags/tag2419.xml" Id="rId7" /><Relationship Type="http://schemas.openxmlformats.org/officeDocument/2006/relationships/tags" Target="/ppt/tags/tag1920.xml" Id="rId2" /><Relationship Type="http://schemas.openxmlformats.org/officeDocument/2006/relationships/tags" Target="/ppt/tags/tag1821.xml" Id="rId1" /><Relationship Type="http://schemas.openxmlformats.org/officeDocument/2006/relationships/tags" Target="/ppt/tags/tag2322.xml" Id="rId6" /><Relationship Type="http://schemas.openxmlformats.org/officeDocument/2006/relationships/tags" Target="/ppt/tags/tag2223.xml" Id="rId5" /><Relationship Type="http://schemas.openxmlformats.org/officeDocument/2006/relationships/tags" Target="/ppt/tags/tag2124.xml" Id="rId4" /><Relationship Type="http://schemas.openxmlformats.org/officeDocument/2006/relationships/slideMaster" Target="/ppt/slideMasters/slideMaster11.xml" Id="rId9" /></Relationships>
</file>

<file path=ppt/slideLayouts/_rels/slideLayout82.xml.rels>&#65279;<?xml version="1.0" encoding="utf-8"?><Relationships xmlns="http://schemas.openxmlformats.org/package/2006/relationships"><Relationship Type="http://schemas.openxmlformats.org/officeDocument/2006/relationships/tags" Target="/ppt/tags/tag334.xml" Id="rId8" /><Relationship Type="http://schemas.openxmlformats.org/officeDocument/2006/relationships/tags" Target="/ppt/tags/tag285.xml" Id="rId3" /><Relationship Type="http://schemas.openxmlformats.org/officeDocument/2006/relationships/tags" Target="/ppt/tags/tag326.xml" Id="rId7" /><Relationship Type="http://schemas.openxmlformats.org/officeDocument/2006/relationships/tags" Target="/ppt/tags/tag277.xml" Id="rId2" /><Relationship Type="http://schemas.openxmlformats.org/officeDocument/2006/relationships/tags" Target="/ppt/tags/tag268.xml" Id="rId1" /><Relationship Type="http://schemas.openxmlformats.org/officeDocument/2006/relationships/tags" Target="/ppt/tags/tag319.xml" Id="rId6" /><Relationship Type="http://schemas.openxmlformats.org/officeDocument/2006/relationships/tags" Target="/ppt/tags/tag3010.xml" Id="rId5" /><Relationship Type="http://schemas.openxmlformats.org/officeDocument/2006/relationships/slideMaster" Target="/ppt/slideMasters/slideMaster11.xml" Id="rId10" /><Relationship Type="http://schemas.openxmlformats.org/officeDocument/2006/relationships/tags" Target="/ppt/tags/tag2911.xml" Id="rId4" /><Relationship Type="http://schemas.openxmlformats.org/officeDocument/2006/relationships/tags" Target="/ppt/tags/tag3412.xml" Id="rId9" /></Relationships>
</file>

<file path=ppt/slideLayouts/_rels/slideLayout910.xml.rels>&#65279;<?xml version="1.0" encoding="utf-8"?><Relationships xmlns="http://schemas.openxmlformats.org/package/2006/relationships"><Relationship Type="http://schemas.openxmlformats.org/officeDocument/2006/relationships/tags" Target="/ppt/tags/tag4234.xml" Id="rId8" /><Relationship Type="http://schemas.openxmlformats.org/officeDocument/2006/relationships/tags" Target="/ppt/tags/tag3735.xml" Id="rId3" /><Relationship Type="http://schemas.openxmlformats.org/officeDocument/2006/relationships/tags" Target="/ppt/tags/tag4136.xml" Id="rId7" /><Relationship Type="http://schemas.openxmlformats.org/officeDocument/2006/relationships/tags" Target="/ppt/tags/tag3637.xml" Id="rId2" /><Relationship Type="http://schemas.openxmlformats.org/officeDocument/2006/relationships/tags" Target="/ppt/tags/tag3538.xml" Id="rId1" /><Relationship Type="http://schemas.openxmlformats.org/officeDocument/2006/relationships/tags" Target="/ppt/tags/tag4039.xml" Id="rId6" /><Relationship Type="http://schemas.openxmlformats.org/officeDocument/2006/relationships/tags" Target="/ppt/tags/tag3940.xml" Id="rId5" /><Relationship Type="http://schemas.openxmlformats.org/officeDocument/2006/relationships/slideMaster" Target="/ppt/slideMasters/slideMaster11.xml" Id="rId10" /><Relationship Type="http://schemas.openxmlformats.org/officeDocument/2006/relationships/tags" Target="/ppt/tags/tag3841.xml" Id="rId4" /><Relationship Type="http://schemas.openxmlformats.org/officeDocument/2006/relationships/tags" Target="/ppt/tags/tag4342.xml" Id="rId9" /></Relationships>
</file>

<file path=ppt/slideLayouts/slideLayout109.xml><?xml version="1.0" encoding="utf-8"?>
<p:sldLayout xmlns:p14="http://schemas.microsoft.com/office/powerpoint/2010/main"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692429"/>
      </p:ext>
    </p:extLst>
  </p:cSld>
  <p:clrMapOvr>
    <a:masterClrMapping/>
  </p:clrMapOvr>
  <p:transition spd="med"/>
</p:sldLayout>
</file>

<file path=ppt/slideLayouts/slideLayout1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489838570"/>
      </p:ext>
    </p:extLst>
  </p:cSld>
  <p:clrMapOvr>
    <a:masterClrMapping/>
  </p:clrMapOvr>
</p:sldLayout>
</file>

<file path=ppt/slideLayouts/slideLayout2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734345625"/>
      </p:ext>
    </p:extLst>
  </p:cSld>
  <p:clrMapOvr>
    <a:masterClrMapping/>
  </p:clrMapOvr>
</p:sldLayout>
</file>

<file path=ppt/slideLayouts/slideLayout3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511847871"/>
      </p:ext>
    </p:extLst>
  </p:cSld>
  <p:clrMapOvr>
    <a:masterClrMapping/>
  </p:clrMapOvr>
</p:sldLayout>
</file>

<file path=ppt/slideLayouts/slideLayout4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836831448"/>
      </p:ext>
    </p:extLst>
  </p:cSld>
  <p:clrMapOvr>
    <a:masterClrMapping/>
  </p:clrMapOvr>
</p:sldLayout>
</file>

<file path=ppt/slideLayouts/slideLayout5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48249260"/>
      </p:ext>
    </p:extLst>
  </p:cSld>
  <p:clrMapOvr>
    <a:masterClrMapping/>
  </p:clrMapOvr>
</p:sldLayout>
</file>

<file path=ppt/slideLayouts/slideLayout6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33311979"/>
      </p:ext>
    </p:extLst>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630722398"/>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096008844"/>
      </p:ext>
    </p:extLst>
  </p:cSld>
  <p:clrMapOvr>
    <a:overrideClrMapping bg1="lt1" tx1="dk1" bg2="lt2" tx2="dk2" accent1="accent1" accent2="accent2" accent3="accent3" accent4="accent4" accent5="accent5" accent6="accent6" hlink="hlink" folHlink="folHlink"/>
  </p:clrMapOvr>
</p:sldLayout>
</file>

<file path=ppt/slideLayouts/slideLayout9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42838757"/>
      </p:ext>
    </p:extLst>
  </p:cSld>
  <p:clrMapOvr>
    <a:overrideClrMapping bg1="lt1" tx1="dk1" bg2="lt2" tx2="dk2" accent1="accent1" accent2="accent2" accent3="accent3" accent4="accent4" accent5="accent5" accent6="accent6" hlink="hlink" folHlink="folHlink"/>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33.xml" Id="rId3" /><Relationship Type="http://schemas.openxmlformats.org/officeDocument/2006/relationships/slideLayout" Target="/ppt/slideLayouts/slideLayout74.xml" Id="rId7" /><Relationship Type="http://schemas.openxmlformats.org/officeDocument/2006/relationships/slideLayout" Target="/ppt/slideLayouts/slideLayout25.xml" Id="rId2" /><Relationship Type="http://schemas.openxmlformats.org/officeDocument/2006/relationships/slideLayout" Target="/ppt/slideLayouts/slideLayout16.xml" Id="rId1" /><Relationship Type="http://schemas.openxmlformats.org/officeDocument/2006/relationships/slideLayout" Target="/ppt/slideLayouts/slideLayout67.xml" Id="rId6" /><Relationship Type="http://schemas.openxmlformats.org/officeDocument/2006/relationships/theme" Target="/ppt/theme/theme12.xml" Id="rId11" /><Relationship Type="http://schemas.openxmlformats.org/officeDocument/2006/relationships/slideLayout" Target="/ppt/slideLayouts/slideLayout58.xml" Id="rId5" /><Relationship Type="http://schemas.openxmlformats.org/officeDocument/2006/relationships/slideLayout" Target="/ppt/slideLayouts/slideLayout109.xml" Id="rId10" /><Relationship Type="http://schemas.openxmlformats.org/officeDocument/2006/relationships/slideLayout" Target="/ppt/slideLayouts/slideLayout41.xml" Id="rId4" /><Relationship Type="http://schemas.openxmlformats.org/officeDocument/2006/relationships/slideLayout" Target="/ppt/slideLayouts/slideLayout910.xml" Id="rId9" /></Relationships>
</file>

<file path=ppt/slideMasters/slideMaster1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3546"/>
      </p:ext>
    </p:extLst>
  </p:cSld>
  <p:clrMap bg1="lt1" tx1="dk1" bg2="lt2" tx2="dk2" accent1="accent1" accent2="accent2" accent3="accent3" accent4="accent4" accent5="accent5" accent6="accent6" hlink="hlink" folHlink="folHlink"/>
  <p:sldLayoutIdLst>
    <p:sldLayoutId id="2147483650" r:id="rId4"/>
  </p:sldLayoutIdLst>
  <p:hf hdr="0" ftr="0"/>
  <p:txStyles>
    <p:titleStyle>
      <a:lvl1pPr algn="l" defTabSz="91434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754"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2922"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093"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262"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43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9"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69"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08" algn="l" defTabSz="914340" rtl="0" eaLnBrk="1" latinLnBrk="0" hangingPunct="1">
        <a:defRPr sz="1800" kern="1200">
          <a:solidFill>
            <a:schemeClr val="tx1"/>
          </a:solidFill>
          <a:latin typeface="+mn-lt"/>
          <a:ea typeface="+mn-ea"/>
          <a:cs typeface="+mn-cs"/>
        </a:defRPr>
      </a:lvl4pPr>
      <a:lvl5pPr marL="1828677" algn="l" defTabSz="914340" rtl="0" eaLnBrk="1" latinLnBrk="0" hangingPunct="1">
        <a:defRPr sz="1800" kern="1200">
          <a:solidFill>
            <a:schemeClr val="tx1"/>
          </a:solidFill>
          <a:latin typeface="+mn-lt"/>
          <a:ea typeface="+mn-ea"/>
          <a:cs typeface="+mn-cs"/>
        </a:defRPr>
      </a:lvl5pPr>
      <a:lvl6pPr marL="2285846" algn="l" defTabSz="914340" rtl="0" eaLnBrk="1" latinLnBrk="0" hangingPunct="1">
        <a:defRPr sz="1800" kern="1200">
          <a:solidFill>
            <a:schemeClr val="tx1"/>
          </a:solidFill>
          <a:latin typeface="+mn-lt"/>
          <a:ea typeface="+mn-ea"/>
          <a:cs typeface="+mn-cs"/>
        </a:defRPr>
      </a:lvl6pPr>
      <a:lvl7pPr marL="2743015" algn="l" defTabSz="914340" rtl="0" eaLnBrk="1" latinLnBrk="0" hangingPunct="1">
        <a:defRPr sz="1800" kern="1200">
          <a:solidFill>
            <a:schemeClr val="tx1"/>
          </a:solidFill>
          <a:latin typeface="+mn-lt"/>
          <a:ea typeface="+mn-ea"/>
          <a:cs typeface="+mn-cs"/>
        </a:defRPr>
      </a:lvl7pPr>
      <a:lvl8pPr marL="3200184" algn="l" defTabSz="914340" rtl="0" eaLnBrk="1" latinLnBrk="0" hangingPunct="1">
        <a:defRPr sz="1800" kern="1200">
          <a:solidFill>
            <a:schemeClr val="tx1"/>
          </a:solidFill>
          <a:latin typeface="+mn-lt"/>
          <a:ea typeface="+mn-ea"/>
          <a:cs typeface="+mn-cs"/>
        </a:defRPr>
      </a:lvl8pPr>
      <a:lvl9pPr marL="3657354" algn="l" defTabSz="914340" rtl="0" eaLnBrk="1" latinLnBrk="0" hangingPunct="1">
        <a:defRPr sz="1800" kern="1200">
          <a:solidFill>
            <a:schemeClr val="tx1"/>
          </a:solidFill>
          <a:latin typeface="+mn-lt"/>
          <a:ea typeface="+mn-ea"/>
          <a:cs typeface="+mn-cs"/>
        </a:defRPr>
      </a:lvl9pPr>
    </p:otherStyle>
  </p:txStyles>
</p:sldMaster>
</file>

<file path=ppt/slides/_rels/slide191.xml.rels>&#65279;<?xml version="1.0" encoding="utf-8"?><Relationships xmlns="http://schemas.openxmlformats.org/package/2006/relationships"><Relationship Type="http://schemas.openxmlformats.org/officeDocument/2006/relationships/slideLayout" Target="/ppt/slideLayouts/slideLayout41.xml" Id="rId2" /><Relationship Type="http://schemas.openxmlformats.org/officeDocument/2006/relationships/tags" Target="/ppt/tags/tag8444.xml" Id="rId1" /></Relationships>
</file>

<file path=ppt/slides/_rels/slide202.xml.rels>&#65279;<?xml version="1.0" encoding="utf-8"?><Relationships xmlns="http://schemas.openxmlformats.org/package/2006/relationships"><Relationship Type="http://schemas.openxmlformats.org/officeDocument/2006/relationships/tags" Target="/ppt/tags/tag8545.xml" Id="rId1" /><Relationship Type="http://schemas.openxmlformats.org/officeDocument/2006/relationships/image" Target="/ppt/media/image5.png" Id="rId5" /><Relationship Type="http://schemas.openxmlformats.org/officeDocument/2006/relationships/image" Target="/ppt/media/image42.png" Id="rId4" /><Relationship Type="http://schemas.openxmlformats.org/officeDocument/2006/relationships/slideLayout" Target="/ppt/slideLayouts/slideLayout41.xml" Id="Rc12a4b1cf2c745fc" /></Relationships>
</file>

<file path=ppt/slides/_rels/slide213.xml.rels>&#65279;<?xml version="1.0" encoding="utf-8"?><Relationships xmlns="http://schemas.openxmlformats.org/package/2006/relationships"><Relationship Type="http://schemas.openxmlformats.org/officeDocument/2006/relationships/tags" Target="/ppt/tags/tag8646.xml" Id="rId1" /><Relationship Type="http://schemas.openxmlformats.org/officeDocument/2006/relationships/slideLayout" Target="/ppt/slideLayouts/slideLayout41.xml" Id="Rc48cff6461cc4f9f" /></Relationships>
</file>

<file path=ppt/slides/_rels/slide224.xml.rels>&#65279;<?xml version="1.0" encoding="utf-8"?><Relationships xmlns="http://schemas.openxmlformats.org/package/2006/relationships"><Relationship Type="http://schemas.openxmlformats.org/officeDocument/2006/relationships/tags" Target="/ppt/tags/tag8747.xml" Id="rId1" /><Relationship Type="http://schemas.openxmlformats.org/officeDocument/2006/relationships/image" Target="/ppt/media/image53.png" Id="rId5" /><Relationship Type="http://schemas.openxmlformats.org/officeDocument/2006/relationships/image" Target="/ppt/media/image44.png" Id="rId4" /><Relationship Type="http://schemas.openxmlformats.org/officeDocument/2006/relationships/slideLayout" Target="/ppt/slideLayouts/slideLayout41.xml" Id="R2db463c3b49047d3" /></Relationships>
</file>

<file path=ppt/slides/_rels/slide235.xml.rels>&#65279;<?xml version="1.0" encoding="utf-8"?><Relationships xmlns="http://schemas.openxmlformats.org/package/2006/relationships"><Relationship Type="http://schemas.openxmlformats.org/officeDocument/2006/relationships/image" Target="/ppt/media/image21.svg" Id="rId8" /><Relationship Type="http://schemas.openxmlformats.org/officeDocument/2006/relationships/tags" Target="/ppt/tags/tag9048.xml" Id="rId3" /><Relationship Type="http://schemas.openxmlformats.org/officeDocument/2006/relationships/image" Target="/ppt/media/image205.png" Id="rId7" /><Relationship Type="http://schemas.openxmlformats.org/officeDocument/2006/relationships/image" Target="/ppt/media/image252.svg" Id="rId12" /><Relationship Type="http://schemas.openxmlformats.org/officeDocument/2006/relationships/tags" Target="/ppt/tags/tag8949.xml" Id="rId2" /><Relationship Type="http://schemas.openxmlformats.org/officeDocument/2006/relationships/tags" Target="/ppt/tags/tag8850.xml" Id="rId1" /><Relationship Type="http://schemas.openxmlformats.org/officeDocument/2006/relationships/image" Target="/ppt/media/image246.png" Id="rId11" /><Relationship Type="http://schemas.openxmlformats.org/officeDocument/2006/relationships/image" Target="/ppt/media/image233.svg" Id="rId10" /><Relationship Type="http://schemas.openxmlformats.org/officeDocument/2006/relationships/tags" Target="/ppt/tags/tag9151.xml" Id="rId4" /><Relationship Type="http://schemas.openxmlformats.org/officeDocument/2006/relationships/image" Target="/ppt/media/image227.png" Id="rId9" /><Relationship Type="http://schemas.openxmlformats.org/officeDocument/2006/relationships/slideLayout" Target="/ppt/slideLayouts/slideLayout41.xml" Id="R2002abb674ef4c02" /></Relationships>
</file>

<file path=ppt/slides/_rels/slide246.xml.rels>&#65279;<?xml version="1.0" encoding="utf-8"?><Relationships xmlns="http://schemas.openxmlformats.org/package/2006/relationships"><Relationship Type="http://schemas.openxmlformats.org/officeDocument/2006/relationships/image" Target="/ppt/media/image268.png" Id="rId8" /><Relationship Type="http://schemas.openxmlformats.org/officeDocument/2006/relationships/image" Target="/ppt/media/image314.svg" Id="rId13" /><Relationship Type="http://schemas.openxmlformats.org/officeDocument/2006/relationships/tags" Target="/ppt/tags/tag9452.xml" Id="rId3" /><Relationship Type="http://schemas.openxmlformats.org/officeDocument/2006/relationships/image" Target="/ppt/media/image309.png" Id="rId12" /><Relationship Type="http://schemas.openxmlformats.org/officeDocument/2006/relationships/tags" Target="/ppt/tags/tag9353.xml" Id="rId2" /><Relationship Type="http://schemas.openxmlformats.org/officeDocument/2006/relationships/tags" Target="/ppt/tags/tag9254.xml" Id="rId1" /><Relationship Type="http://schemas.openxmlformats.org/officeDocument/2006/relationships/image" Target="/ppt/media/image295.svg" Id="rId11" /><Relationship Type="http://schemas.openxmlformats.org/officeDocument/2006/relationships/tags" Target="/ppt/tags/tag9655.xml" Id="rId5" /><Relationship Type="http://schemas.openxmlformats.org/officeDocument/2006/relationships/image" Target="/ppt/media/image336.svg" Id="rId15" /><Relationship Type="http://schemas.openxmlformats.org/officeDocument/2006/relationships/image" Target="/ppt/media/image2810.png" Id="rId10" /><Relationship Type="http://schemas.openxmlformats.org/officeDocument/2006/relationships/tags" Target="/ppt/tags/tag9556.xml" Id="rId4" /><Relationship Type="http://schemas.openxmlformats.org/officeDocument/2006/relationships/image" Target="/ppt/media/image277.svg" Id="rId9" /><Relationship Type="http://schemas.openxmlformats.org/officeDocument/2006/relationships/image" Target="/ppt/media/image3211.png" Id="rId14" /><Relationship Type="http://schemas.openxmlformats.org/officeDocument/2006/relationships/slideLayout" Target="/ppt/slideLayouts/slideLayout41.xml" Id="Rf1790540d7d1479f" /></Relationships>
</file>

<file path=ppt/slides/_rels/slide257.xml.rels>&#65279;<?xml version="1.0" encoding="utf-8"?><Relationships xmlns="http://schemas.openxmlformats.org/package/2006/relationships"><Relationship Type="http://schemas.openxmlformats.org/officeDocument/2006/relationships/tags" Target="/ppt/tags/tag9757.xml" Id="rId1" /><Relationship Type="http://schemas.openxmlformats.org/officeDocument/2006/relationships/slideLayout" Target="/ppt/slideLayouts/slideLayout41.xml" Id="Rc503ff0e80504a59" /></Relationships>
</file>

<file path=ppt/slides/_rels/slide268.xml.rels>&#65279;<?xml version="1.0" encoding="utf-8"?><Relationships xmlns="http://schemas.openxmlformats.org/package/2006/relationships"><Relationship Type="http://schemas.openxmlformats.org/officeDocument/2006/relationships/tags" Target="/ppt/tags/tag9858.xml" Id="rId1" /><Relationship Type="http://schemas.openxmlformats.org/officeDocument/2006/relationships/slideLayout" Target="/ppt/slideLayouts/slideLayout41.xml" Id="R827a3d14f65644df" /></Relationships>
</file>

<file path=ppt/slides/_rels/slide279.xml.rels>&#65279;<?xml version="1.0" encoding="utf-8"?><Relationships xmlns="http://schemas.openxmlformats.org/package/2006/relationships"><Relationship Type="http://schemas.openxmlformats.org/officeDocument/2006/relationships/tags" Target="/ppt/tags/tag9959.xml" Id="rId1" /><Relationship Type="http://schemas.openxmlformats.org/officeDocument/2006/relationships/slideLayout" Target="/ppt/slideLayouts/slideLayout41.xml" Id="R041bbb4bd67e439b" /></Relationships>
</file>

<file path=ppt/slides/_rels/slide2810.xml.rels>&#65279;<?xml version="1.0" encoding="utf-8"?><Relationships xmlns="http://schemas.openxmlformats.org/package/2006/relationships"><Relationship Type="http://schemas.openxmlformats.org/officeDocument/2006/relationships/tags" Target="/ppt/tags/tag10060.xml" Id="rId1" /><Relationship Type="http://schemas.openxmlformats.org/officeDocument/2006/relationships/slideLayout" Target="/ppt/slideLayouts/slideLayout41.xml" Id="Ra8c5d384e2e940e1" /></Relationships>
</file>

<file path=ppt/slides/_rels/slide2911.xml.rels>&#65279;<?xml version="1.0" encoding="utf-8"?><Relationships xmlns="http://schemas.openxmlformats.org/package/2006/relationships"><Relationship Type="http://schemas.openxmlformats.org/officeDocument/2006/relationships/tags" Target="/ppt/tags/tag10161.xml" Id="rId1" /><Relationship Type="http://schemas.openxmlformats.org/officeDocument/2006/relationships/slideLayout" Target="/ppt/slideLayouts/slideLayout41.xml" Id="R930ccc1e655d40e6" /></Relationships>
</file>

<file path=ppt/slides/_rels/slide3012.xml.rels>&#65279;<?xml version="1.0" encoding="utf-8"?><Relationships xmlns="http://schemas.openxmlformats.org/package/2006/relationships"><Relationship Type="http://schemas.openxmlformats.org/officeDocument/2006/relationships/tags" Target="/ppt/tags/tag10962.xml" Id="rId8" /><Relationship Type="http://schemas.openxmlformats.org/officeDocument/2006/relationships/image" Target="/ppt/media/image378.svg" Id="rId13" /><Relationship Type="http://schemas.openxmlformats.org/officeDocument/2006/relationships/tags" Target="/ppt/tags/tag10463.xml" Id="rId3" /><Relationship Type="http://schemas.openxmlformats.org/officeDocument/2006/relationships/tags" Target="/ppt/tags/tag10864.xml" Id="rId7" /><Relationship Type="http://schemas.openxmlformats.org/officeDocument/2006/relationships/image" Target="/ppt/media/image3612.png" Id="rId12" /><Relationship Type="http://schemas.openxmlformats.org/officeDocument/2006/relationships/image" Target="/ppt/media/image419.svg" Id="rId17" /><Relationship Type="http://schemas.openxmlformats.org/officeDocument/2006/relationships/tags" Target="/ppt/tags/tag10365.xml" Id="rId2" /><Relationship Type="http://schemas.openxmlformats.org/officeDocument/2006/relationships/image" Target="/ppt/media/image4013.png" Id="rId16" /><Relationship Type="http://schemas.openxmlformats.org/officeDocument/2006/relationships/tags" Target="/ppt/tags/tag10266.xml" Id="rId1" /><Relationship Type="http://schemas.openxmlformats.org/officeDocument/2006/relationships/tags" Target="/ppt/tags/tag10767.xml" Id="rId6" /><Relationship Type="http://schemas.openxmlformats.org/officeDocument/2006/relationships/image" Target="/ppt/media/image3510.svg" Id="rId11" /><Relationship Type="http://schemas.openxmlformats.org/officeDocument/2006/relationships/tags" Target="/ppt/tags/tag10668.xml" Id="rId5" /><Relationship Type="http://schemas.openxmlformats.org/officeDocument/2006/relationships/image" Target="/ppt/media/image3911.svg" Id="rId15" /><Relationship Type="http://schemas.openxmlformats.org/officeDocument/2006/relationships/image" Target="/ppt/media/image3414.png" Id="rId10" /><Relationship Type="http://schemas.openxmlformats.org/officeDocument/2006/relationships/tags" Target="/ppt/tags/tag10569.xml" Id="rId4" /><Relationship Type="http://schemas.openxmlformats.org/officeDocument/2006/relationships/image" Target="/ppt/media/image3815.png" Id="rId14" /><Relationship Type="http://schemas.openxmlformats.org/officeDocument/2006/relationships/slideLayout" Target="/ppt/slideLayouts/slideLayout41.xml" Id="R1a1b50478c8b4c1b" /></Relationships>
</file>

<file path=ppt/slides/_rels/slide3113.xml.rels>&#65279;<?xml version="1.0" encoding="utf-8"?><Relationships xmlns="http://schemas.openxmlformats.org/package/2006/relationships"><Relationship Type="http://schemas.openxmlformats.org/officeDocument/2006/relationships/image" Target="/ppt/media/image3416.png" Id="rId8" /><Relationship Type="http://schemas.openxmlformats.org/officeDocument/2006/relationships/image" Target="/ppt/media/image3912.svg" Id="rId13" /><Relationship Type="http://schemas.openxmlformats.org/officeDocument/2006/relationships/tags" Target="/ppt/tags/tag11270.xml" Id="rId3" /><Relationship Type="http://schemas.openxmlformats.org/officeDocument/2006/relationships/image" Target="/ppt/media/image3817.png" Id="rId12" /><Relationship Type="http://schemas.openxmlformats.org/officeDocument/2006/relationships/tags" Target="/ppt/tags/tag11171.xml" Id="rId2" /><Relationship Type="http://schemas.openxmlformats.org/officeDocument/2006/relationships/tags" Target="/ppt/tags/tag11072.xml" Id="rId1" /><Relationship Type="http://schemas.openxmlformats.org/officeDocument/2006/relationships/tags" Target="/ppt/tags/tag11573.xml" Id="rId6" /><Relationship Type="http://schemas.openxmlformats.org/officeDocument/2006/relationships/image" Target="/ppt/media/image3713.svg" Id="rId11" /><Relationship Type="http://schemas.openxmlformats.org/officeDocument/2006/relationships/tags" Target="/ppt/tags/tag11474.xml" Id="rId5" /><Relationship Type="http://schemas.openxmlformats.org/officeDocument/2006/relationships/image" Target="/ppt/media/image3618.png" Id="rId10" /><Relationship Type="http://schemas.openxmlformats.org/officeDocument/2006/relationships/tags" Target="/ppt/tags/tag11375.xml" Id="rId4" /><Relationship Type="http://schemas.openxmlformats.org/officeDocument/2006/relationships/image" Target="/ppt/media/image3514.svg" Id="rId9" /><Relationship Type="http://schemas.openxmlformats.org/officeDocument/2006/relationships/slideLayout" Target="/ppt/slideLayouts/slideLayout41.xml" Id="Re93a6185e1724ed5" /></Relationships>
</file>

<file path=ppt/slides/slide19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TextBox 2">
            <a:extLst>
              <a:ext uri="{FF2B5EF4-FFF2-40B4-BE49-F238E27FC236}">
                <a16:creationId xmlns:a16="http://schemas.microsoft.com/office/drawing/2014/main" id="{686AB13A-BDE3-6230-2558-3B483E75793E}"/>
              </a:ext>
            </a:extLst>
          </p:cNvPr>
          <p:cNvSpPr txBox="1"/>
          <p:nvPr/>
        </p:nvSpPr>
        <p:spPr>
          <a:xfrm>
            <a:off x="554732" y="1628815"/>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75000"/>
                  </a:schemeClr>
                </a:solidFill>
                <a:latin typeface="Calibri" panose="020F0502020204030204" pitchFamily="34" charset="0"/>
                <a:cs typeface="Calibri" panose="020F0502020204030204" pitchFamily="34" charset="0"/>
              </a:rPr>
              <a:t>1</a:t>
            </a:r>
          </a:p>
        </p:txBody>
      </p:sp>
      <p:sp>
        <p:nvSpPr>
          <p:cNvPr id="4" name="TextBox 3">
            <a:extLst>
              <a:ext uri="{FF2B5EF4-FFF2-40B4-BE49-F238E27FC236}">
                <a16:creationId xmlns:a16="http://schemas.microsoft.com/office/drawing/2014/main" id="{08EFEABF-F8F1-A2D8-11ED-22CE657F516F}"/>
              </a:ext>
            </a:extLst>
          </p:cNvPr>
          <p:cNvSpPr txBox="1"/>
          <p:nvPr/>
        </p:nvSpPr>
        <p:spPr>
          <a:xfrm>
            <a:off x="554732" y="2915440"/>
            <a:ext cx="2405743" cy="1674754"/>
          </a:xfrm>
          <a:prstGeom prst="rect">
            <a:avLst/>
          </a:prstGeom>
          <a:noFill/>
        </p:spPr>
        <p:txBody>
          <a:bodyPr vert="horz" wrap="square" rtlCol="0">
            <a:spAutoFit/>
          </a:bodyPr>
          <a:lstStyle/>
          <a:p>
            <a:pPr>
              <a:lnSpc>
                <a:spcPct val="150000"/>
              </a:lnSpc>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12" name="TextBox 11">
            <a:extLst>
              <a:ext uri="{FF2B5EF4-FFF2-40B4-BE49-F238E27FC236}">
                <a16:creationId xmlns:a16="http://schemas.microsoft.com/office/drawing/2014/main" id="{94A78ECF-89CC-796C-C0F9-BEF1A1432B97}"/>
              </a:ext>
            </a:extLst>
          </p:cNvPr>
          <p:cNvSpPr txBox="1"/>
          <p:nvPr/>
        </p:nvSpPr>
        <p:spPr>
          <a:xfrm>
            <a:off x="3446994" y="1628815"/>
            <a:ext cx="634999" cy="1210011"/>
          </a:xfrm>
          <a:prstGeom prst="rect">
            <a:avLst/>
          </a:prstGeom>
          <a:noFill/>
        </p:spPr>
        <p:txBody>
          <a:bodyPr vert="horz" wrap="square" rtlCol="0" anchor="ctr">
            <a:spAutoFit/>
          </a:bodyPr>
          <a:lstStyle/>
          <a:p>
            <a:pPr algn="l">
              <a:lnSpc>
                <a:spcPct val="150000"/>
              </a:lnSpc>
            </a:pPr>
            <a:r>
              <a:rPr lang="en-US" sz="5400" b="1" dirty="0">
                <a:solidFill>
                  <a:schemeClr val="bg2"/>
                </a:solidFill>
                <a:latin typeface="Calibri" panose="020F0502020204030204" pitchFamily="34" charset="0"/>
                <a:cs typeface="Calibri" panose="020F0502020204030204" pitchFamily="34" charset="0"/>
              </a:rPr>
              <a:t>2</a:t>
            </a:r>
          </a:p>
        </p:txBody>
      </p:sp>
      <p:sp>
        <p:nvSpPr>
          <p:cNvPr id="13" name="TextBox 12">
            <a:extLst>
              <a:ext uri="{FF2B5EF4-FFF2-40B4-BE49-F238E27FC236}">
                <a16:creationId xmlns:a16="http://schemas.microsoft.com/office/drawing/2014/main" id="{14B7DAF8-9625-FFA6-1404-D03A4DD43CA7}"/>
              </a:ext>
            </a:extLst>
          </p:cNvPr>
          <p:cNvSpPr txBox="1"/>
          <p:nvPr/>
        </p:nvSpPr>
        <p:spPr>
          <a:xfrm>
            <a:off x="3446994" y="2915440"/>
            <a:ext cx="2405743" cy="1674754"/>
          </a:xfrm>
          <a:prstGeom prst="rect">
            <a:avLst/>
          </a:prstGeom>
          <a:noFill/>
        </p:spPr>
        <p:txBody>
          <a:bodyPr vert="horz" wrap="square" rtlCol="0">
            <a:spAutoFit/>
          </a:bodyPr>
          <a:lstStyle/>
          <a:p>
            <a:pPr>
              <a:lnSpc>
                <a:spcPct val="150000"/>
              </a:lnSpc>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15" name="TextBox 14">
            <a:extLst>
              <a:ext uri="{FF2B5EF4-FFF2-40B4-BE49-F238E27FC236}">
                <a16:creationId xmlns:a16="http://schemas.microsoft.com/office/drawing/2014/main" id="{36E2AEEA-B356-9B7C-F570-4726AD8E7DC7}"/>
              </a:ext>
            </a:extLst>
          </p:cNvPr>
          <p:cNvSpPr txBox="1"/>
          <p:nvPr/>
        </p:nvSpPr>
        <p:spPr>
          <a:xfrm>
            <a:off x="6339256" y="1628815"/>
            <a:ext cx="634999" cy="1210011"/>
          </a:xfrm>
          <a:prstGeom prst="rect">
            <a:avLst/>
          </a:prstGeom>
          <a:noFill/>
        </p:spPr>
        <p:txBody>
          <a:bodyPr vert="horz" wrap="square" rtlCol="0" anchor="ctr">
            <a:spAutoFit/>
          </a:bodyPr>
          <a:lstStyle/>
          <a:p>
            <a:pPr algn="l">
              <a:lnSpc>
                <a:spcPct val="150000"/>
              </a:lnSpc>
            </a:pPr>
            <a:r>
              <a:rPr lang="en-US" sz="5400" b="1" dirty="0">
                <a:solidFill>
                  <a:schemeClr val="bg2"/>
                </a:solidFill>
                <a:latin typeface="Calibri" panose="020F0502020204030204" pitchFamily="34" charset="0"/>
                <a:cs typeface="Calibri" panose="020F0502020204030204" pitchFamily="34" charset="0"/>
              </a:rPr>
              <a:t>3</a:t>
            </a:r>
          </a:p>
        </p:txBody>
      </p:sp>
      <p:sp>
        <p:nvSpPr>
          <p:cNvPr id="16" name="TextBox 15">
            <a:extLst>
              <a:ext uri="{FF2B5EF4-FFF2-40B4-BE49-F238E27FC236}">
                <a16:creationId xmlns:a16="http://schemas.microsoft.com/office/drawing/2014/main" id="{7F2EAF53-B866-EFC0-3948-CF81C8E72AAF}"/>
              </a:ext>
            </a:extLst>
          </p:cNvPr>
          <p:cNvSpPr txBox="1"/>
          <p:nvPr/>
        </p:nvSpPr>
        <p:spPr>
          <a:xfrm>
            <a:off x="6339256" y="2915440"/>
            <a:ext cx="2405743" cy="1674754"/>
          </a:xfrm>
          <a:prstGeom prst="rect">
            <a:avLst/>
          </a:prstGeom>
          <a:noFill/>
        </p:spPr>
        <p:txBody>
          <a:bodyPr vert="horz" wrap="square" rtlCol="0">
            <a:spAutoFit/>
          </a:bodyPr>
          <a:lstStyle/>
          <a:p>
            <a:pPr>
              <a:lnSpc>
                <a:spcPct val="150000"/>
              </a:lnSpc>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18" name="TextBox 17">
            <a:extLst>
              <a:ext uri="{FF2B5EF4-FFF2-40B4-BE49-F238E27FC236}">
                <a16:creationId xmlns:a16="http://schemas.microsoft.com/office/drawing/2014/main" id="{83F24512-148F-6FF7-56DF-259835B09B91}"/>
              </a:ext>
            </a:extLst>
          </p:cNvPr>
          <p:cNvSpPr txBox="1"/>
          <p:nvPr/>
        </p:nvSpPr>
        <p:spPr>
          <a:xfrm>
            <a:off x="9231517" y="1628815"/>
            <a:ext cx="634999" cy="1210011"/>
          </a:xfrm>
          <a:prstGeom prst="rect">
            <a:avLst/>
          </a:prstGeom>
          <a:noFill/>
        </p:spPr>
        <p:txBody>
          <a:bodyPr vert="horz" wrap="square" rtlCol="0" anchor="ctr">
            <a:spAutoFit/>
          </a:bodyPr>
          <a:lstStyle/>
          <a:p>
            <a:pPr algn="l">
              <a:lnSpc>
                <a:spcPct val="150000"/>
              </a:lnSpc>
            </a:pPr>
            <a:r>
              <a:rPr lang="en-US" sz="5400" b="1" dirty="0">
                <a:solidFill>
                  <a:schemeClr val="bg2"/>
                </a:solidFill>
                <a:latin typeface="Calibri" panose="020F0502020204030204" pitchFamily="34" charset="0"/>
                <a:cs typeface="Calibri" panose="020F0502020204030204" pitchFamily="34" charset="0"/>
              </a:rPr>
              <a:t>4</a:t>
            </a:r>
          </a:p>
        </p:txBody>
      </p:sp>
      <p:sp>
        <p:nvSpPr>
          <p:cNvPr id="19" name="TextBox 18">
            <a:extLst>
              <a:ext uri="{FF2B5EF4-FFF2-40B4-BE49-F238E27FC236}">
                <a16:creationId xmlns:a16="http://schemas.microsoft.com/office/drawing/2014/main" id="{67169B83-5B7E-2F15-EF7F-74DBFA16E5CE}"/>
              </a:ext>
            </a:extLst>
          </p:cNvPr>
          <p:cNvSpPr txBox="1"/>
          <p:nvPr/>
        </p:nvSpPr>
        <p:spPr>
          <a:xfrm>
            <a:off x="9231517" y="2915440"/>
            <a:ext cx="2405743" cy="1674754"/>
          </a:xfrm>
          <a:prstGeom prst="rect">
            <a:avLst/>
          </a:prstGeom>
          <a:noFill/>
        </p:spPr>
        <p:txBody>
          <a:bodyPr vert="horz" wrap="square" rtlCol="0">
            <a:spAutoFit/>
          </a:bodyPr>
          <a:lstStyle/>
          <a:p>
            <a:pPr>
              <a:lnSpc>
                <a:spcPct val="150000"/>
              </a:lnSpc>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Tree>
    <p:custDataLst>
      <p:tags r:id="rId1"/>
    </p:custDataLst>
    <p:extLst>
      <p:ext uri="{BB962C8B-B14F-4D97-AF65-F5344CB8AC3E}">
        <p14:creationId xmlns:p14="http://schemas.microsoft.com/office/powerpoint/2010/main" val="4061884688"/>
      </p:ext>
    </p:extLst>
  </p:cSld>
  <p:clrMapOvr>
    <a:masterClrMapping/>
  </p:clrMapOvr>
</p:sld>
</file>

<file path=ppt/slides/slide20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20" name="Arrow: Right 19">
            <a:extLst>
              <a:ext uri="{FF2B5EF4-FFF2-40B4-BE49-F238E27FC236}">
                <a16:creationId xmlns:a16="http://schemas.microsoft.com/office/drawing/2014/main" id="{47236BBD-2EE5-89F9-2ECD-1DE343BB3137}"/>
              </a:ext>
            </a:extLst>
          </p:cNvPr>
          <p:cNvSpPr>
            <a:spLocks/>
          </p:cNvSpPr>
          <p:nvPr/>
        </p:nvSpPr>
        <p:spPr>
          <a:xfrm>
            <a:off x="2357337" y="2362828"/>
            <a:ext cx="888635" cy="595858"/>
          </a:xfrm>
          <a:prstGeom prs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46625" rIns="69937" bIns="46625" numCol="1" spcCol="1270" anchor="ctr" anchorCtr="0">
            <a:noAutofit/>
          </a:bodyPr>
          <a:lstStyle/>
          <a:p>
            <a:pPr algn="ctr" defTabSz="355600">
              <a:lnSpc>
                <a:spcPct val="90000"/>
              </a:lnSpc>
              <a:spcBef>
                <a:spcPct val="0"/>
              </a:spcBef>
              <a:spcAft>
                <a:spcPct val="35000"/>
              </a:spcAft>
            </a:pPr>
            <a:endParaRPr lang="en-US" sz="800" dirty="0"/>
          </a:p>
        </p:txBody>
      </p:sp>
      <p:pic>
        <p:nvPicPr>
          <p:cNvPr id="23" name="Picture 22" descr="Shape&#10;&#10;Description automatically generated">
            <a:extLst>
              <a:ext uri="{FF2B5EF4-FFF2-40B4-BE49-F238E27FC236}">
                <a16:creationId xmlns:a16="http://schemas.microsoft.com/office/drawing/2014/main" id="{F56AC360-1A31-EC0B-364A-CBE6A9FE0F6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53479" y="1854063"/>
            <a:ext cx="1602312"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sp>
        <p:nvSpPr>
          <p:cNvPr id="21" name="TextBox 20">
            <a:extLst>
              <a:ext uri="{FF2B5EF4-FFF2-40B4-BE49-F238E27FC236}">
                <a16:creationId xmlns:a16="http://schemas.microsoft.com/office/drawing/2014/main" id="{D49CCDEB-D58F-C995-B219-61B99CBABC05}"/>
              </a:ext>
            </a:extLst>
          </p:cNvPr>
          <p:cNvSpPr txBox="1"/>
          <p:nvPr/>
        </p:nvSpPr>
        <p:spPr>
          <a:xfrm>
            <a:off x="1047264" y="3224598"/>
            <a:ext cx="1902432" cy="2812143"/>
          </a:xfrm>
          <a:prstGeom prst="roundRect">
            <a:avLst/>
          </a:prstGeom>
          <a:solidFill>
            <a:schemeClr val="accent1">
              <a:lumMod val="60000"/>
              <a:lumOff val="40000"/>
            </a:schemeClr>
          </a:solidFill>
          <a:ln>
            <a:solidFill>
              <a:schemeClr val="bg1"/>
            </a:solidFill>
          </a:ln>
        </p:spPr>
        <p:txBody>
          <a:bodyPr vert="horz" wrap="square" rtlCol="0">
            <a:noAutofit/>
          </a:bodyPr>
          <a:lstStyle/>
          <a:p>
            <a:pPr>
              <a:lnSpc>
                <a:spcPct val="150000"/>
              </a:lnSpc>
            </a:pPr>
            <a:r>
              <a:rPr kumimoji="0" lang="en-US" sz="1600" b="1" i="0" u="none" strike="noStrike" kern="1200" cap="none" spc="0" normalizeH="0" baseline="0" noProof="0" dirty="0">
                <a:ln>
                  <a:noFill/>
                </a:ln>
                <a:solidFill>
                  <a:schemeClr val="bg1"/>
                </a:solidFill>
                <a:effectLst/>
                <a:uLnTx/>
                <a:uFillTx/>
                <a:latin typeface="+mj-lt"/>
                <a:ea typeface="+mn-ea"/>
                <a:cs typeface="+mn-cs"/>
              </a:rPr>
              <a:t>Lorem Ipsum</a:t>
            </a:r>
            <a:endParaRPr lang="en-US" sz="1600" b="1" dirty="0">
              <a:solidFill>
                <a:schemeClr val="bg1"/>
              </a:solidFill>
              <a:latin typeface="+mj-lt"/>
            </a:endParaRPr>
          </a:p>
          <a:p>
            <a:pPr>
              <a:lnSpc>
                <a:spcPct val="150000"/>
              </a:lnSpc>
            </a:pP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26" name="Arrow: Right 25">
            <a:extLst>
              <a:ext uri="{FF2B5EF4-FFF2-40B4-BE49-F238E27FC236}">
                <a16:creationId xmlns:a16="http://schemas.microsoft.com/office/drawing/2014/main" id="{D3193A45-6B13-C02F-1E5E-D7C9F8D381EC}"/>
              </a:ext>
            </a:extLst>
          </p:cNvPr>
          <p:cNvSpPr>
            <a:spLocks/>
          </p:cNvSpPr>
          <p:nvPr/>
        </p:nvSpPr>
        <p:spPr>
          <a:xfrm>
            <a:off x="5251376" y="2362828"/>
            <a:ext cx="888635" cy="595858"/>
          </a:xfrm>
          <a:prstGeom prs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46625" rIns="69937" bIns="46625" numCol="1" spcCol="1270" anchor="ctr" anchorCtr="0">
            <a:noAutofit/>
          </a:bodyPr>
          <a:lstStyle/>
          <a:p>
            <a:pPr algn="ctr" defTabSz="355600">
              <a:lnSpc>
                <a:spcPct val="90000"/>
              </a:lnSpc>
              <a:spcBef>
                <a:spcPct val="0"/>
              </a:spcBef>
              <a:spcAft>
                <a:spcPct val="35000"/>
              </a:spcAft>
            </a:pPr>
            <a:endParaRPr lang="en-US" sz="800" dirty="0"/>
          </a:p>
        </p:txBody>
      </p:sp>
      <p:pic>
        <p:nvPicPr>
          <p:cNvPr id="27" name="Picture 26" descr="Shape&#10;&#10;Description automatically generated">
            <a:extLst>
              <a:ext uri="{FF2B5EF4-FFF2-40B4-BE49-F238E27FC236}">
                <a16:creationId xmlns:a16="http://schemas.microsoft.com/office/drawing/2014/main" id="{59D96A3E-E490-D124-30DF-9E0AFBC1F48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447518" y="1854063"/>
            <a:ext cx="1602312"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sp>
        <p:nvSpPr>
          <p:cNvPr id="28" name="TextBox 27">
            <a:extLst>
              <a:ext uri="{FF2B5EF4-FFF2-40B4-BE49-F238E27FC236}">
                <a16:creationId xmlns:a16="http://schemas.microsoft.com/office/drawing/2014/main" id="{F9B58616-1FE1-DE1A-76A8-8AFE3BD5E48B}"/>
              </a:ext>
            </a:extLst>
          </p:cNvPr>
          <p:cNvSpPr txBox="1"/>
          <p:nvPr/>
        </p:nvSpPr>
        <p:spPr>
          <a:xfrm>
            <a:off x="3941303" y="3224598"/>
            <a:ext cx="1902432" cy="2812143"/>
          </a:xfrm>
          <a:prstGeom prst="roundRect">
            <a:avLst/>
          </a:prstGeom>
          <a:solidFill>
            <a:schemeClr val="accent1">
              <a:lumMod val="60000"/>
              <a:lumOff val="40000"/>
            </a:schemeClr>
          </a:solidFill>
          <a:ln>
            <a:solidFill>
              <a:schemeClr val="bg1"/>
            </a:solidFill>
          </a:ln>
        </p:spPr>
        <p:txBody>
          <a:bodyPr vert="horz" wrap="square" rtlCol="0">
            <a:noAutofit/>
          </a:bodyPr>
          <a:lstStyle/>
          <a:p>
            <a:pPr>
              <a:lnSpc>
                <a:spcPct val="150000"/>
              </a:lnSpc>
            </a:pPr>
            <a:r>
              <a:rPr kumimoji="0" lang="en-US" sz="1600" b="1" i="0" u="none" strike="noStrike" kern="1200" cap="none" spc="0" normalizeH="0" baseline="0" noProof="0" dirty="0">
                <a:ln>
                  <a:noFill/>
                </a:ln>
                <a:solidFill>
                  <a:schemeClr val="bg1"/>
                </a:solidFill>
                <a:effectLst/>
                <a:uLnTx/>
                <a:uFillTx/>
                <a:latin typeface="+mj-lt"/>
                <a:ea typeface="+mn-ea"/>
                <a:cs typeface="+mn-cs"/>
              </a:rPr>
              <a:t>Lorem Ipsum</a:t>
            </a:r>
            <a:endParaRPr lang="en-US" sz="1600" b="1" dirty="0">
              <a:solidFill>
                <a:schemeClr val="bg1"/>
              </a:solidFill>
              <a:latin typeface="+mj-lt"/>
            </a:endParaRPr>
          </a:p>
          <a:p>
            <a:pPr>
              <a:lnSpc>
                <a:spcPct val="150000"/>
              </a:lnSpc>
            </a:pP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30" name="Arrow: Right 29">
            <a:extLst>
              <a:ext uri="{FF2B5EF4-FFF2-40B4-BE49-F238E27FC236}">
                <a16:creationId xmlns:a16="http://schemas.microsoft.com/office/drawing/2014/main" id="{2B5855B4-2A9D-ACDD-3DD2-E24CC3FDA409}"/>
              </a:ext>
            </a:extLst>
          </p:cNvPr>
          <p:cNvSpPr>
            <a:spLocks/>
          </p:cNvSpPr>
          <p:nvPr/>
        </p:nvSpPr>
        <p:spPr>
          <a:xfrm>
            <a:off x="8145415" y="2362828"/>
            <a:ext cx="888635" cy="595858"/>
          </a:xfrm>
          <a:prstGeom prs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46625" rIns="69937" bIns="46625" numCol="1" spcCol="1270" anchor="ctr" anchorCtr="0">
            <a:noAutofit/>
          </a:bodyPr>
          <a:lstStyle/>
          <a:p>
            <a:pPr algn="ctr" defTabSz="355600">
              <a:lnSpc>
                <a:spcPct val="90000"/>
              </a:lnSpc>
              <a:spcBef>
                <a:spcPct val="0"/>
              </a:spcBef>
              <a:spcAft>
                <a:spcPct val="35000"/>
              </a:spcAft>
            </a:pPr>
            <a:endParaRPr lang="en-US" sz="800" dirty="0"/>
          </a:p>
        </p:txBody>
      </p:sp>
      <p:pic>
        <p:nvPicPr>
          <p:cNvPr id="31" name="Picture 30" descr="Shape&#10;&#10;Description automatically generated">
            <a:extLst>
              <a:ext uri="{FF2B5EF4-FFF2-40B4-BE49-F238E27FC236}">
                <a16:creationId xmlns:a16="http://schemas.microsoft.com/office/drawing/2014/main" id="{2B99C2BB-ACD4-DC82-2102-54808BA42C6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341557" y="1854063"/>
            <a:ext cx="1602312"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sp>
        <p:nvSpPr>
          <p:cNvPr id="32" name="TextBox 31">
            <a:extLst>
              <a:ext uri="{FF2B5EF4-FFF2-40B4-BE49-F238E27FC236}">
                <a16:creationId xmlns:a16="http://schemas.microsoft.com/office/drawing/2014/main" id="{66E7992A-A6C8-A357-6084-DD9A4655F7D5}"/>
              </a:ext>
            </a:extLst>
          </p:cNvPr>
          <p:cNvSpPr txBox="1"/>
          <p:nvPr/>
        </p:nvSpPr>
        <p:spPr>
          <a:xfrm>
            <a:off x="6835342" y="3224598"/>
            <a:ext cx="1902432" cy="2812143"/>
          </a:xfrm>
          <a:prstGeom prst="roundRect">
            <a:avLst/>
          </a:prstGeom>
          <a:solidFill>
            <a:schemeClr val="accent1">
              <a:lumMod val="60000"/>
              <a:lumOff val="40000"/>
            </a:schemeClr>
          </a:solidFill>
          <a:ln>
            <a:solidFill>
              <a:schemeClr val="bg1"/>
            </a:solidFill>
          </a:ln>
        </p:spPr>
        <p:txBody>
          <a:bodyPr vert="horz" wrap="square" rtlCol="0">
            <a:noAutofit/>
          </a:bodyPr>
          <a:lstStyle/>
          <a:p>
            <a:pPr>
              <a:lnSpc>
                <a:spcPct val="150000"/>
              </a:lnSpc>
            </a:pPr>
            <a:r>
              <a:rPr kumimoji="0" lang="en-US" sz="1600" b="1" i="0" u="none" strike="noStrike" kern="1200" cap="none" spc="0" normalizeH="0" baseline="0" noProof="0" dirty="0">
                <a:ln>
                  <a:noFill/>
                </a:ln>
                <a:solidFill>
                  <a:schemeClr val="bg1"/>
                </a:solidFill>
                <a:effectLst/>
                <a:uLnTx/>
                <a:uFillTx/>
                <a:latin typeface="+mj-lt"/>
                <a:ea typeface="+mn-ea"/>
                <a:cs typeface="+mn-cs"/>
              </a:rPr>
              <a:t>Lorem Ipsum</a:t>
            </a:r>
            <a:endParaRPr lang="en-US" sz="1600" b="1" dirty="0">
              <a:solidFill>
                <a:schemeClr val="bg1"/>
              </a:solidFill>
              <a:latin typeface="+mj-lt"/>
            </a:endParaRPr>
          </a:p>
          <a:p>
            <a:pPr>
              <a:lnSpc>
                <a:spcPct val="150000"/>
              </a:lnSpc>
            </a:pP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pic>
        <p:nvPicPr>
          <p:cNvPr id="41" name="Picture 40" descr="Shape&#10;&#10;Description automatically generated">
            <a:extLst>
              <a:ext uri="{FF2B5EF4-FFF2-40B4-BE49-F238E27FC236}">
                <a16:creationId xmlns:a16="http://schemas.microsoft.com/office/drawing/2014/main" id="{1AF18711-79BF-5E38-FE56-1648F70B3FA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235595" y="1854063"/>
            <a:ext cx="1602312"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sp>
        <p:nvSpPr>
          <p:cNvPr id="42" name="TextBox 41">
            <a:extLst>
              <a:ext uri="{FF2B5EF4-FFF2-40B4-BE49-F238E27FC236}">
                <a16:creationId xmlns:a16="http://schemas.microsoft.com/office/drawing/2014/main" id="{15BA5B7B-6000-4B98-5096-A0DE65096FFA}"/>
              </a:ext>
            </a:extLst>
          </p:cNvPr>
          <p:cNvSpPr txBox="1"/>
          <p:nvPr/>
        </p:nvSpPr>
        <p:spPr>
          <a:xfrm>
            <a:off x="9729380" y="3224598"/>
            <a:ext cx="1902432" cy="2812143"/>
          </a:xfrm>
          <a:prstGeom prst="roundRect">
            <a:avLst/>
          </a:prstGeom>
          <a:solidFill>
            <a:schemeClr val="accent1">
              <a:lumMod val="60000"/>
              <a:lumOff val="40000"/>
            </a:schemeClr>
          </a:solidFill>
          <a:ln>
            <a:solidFill>
              <a:schemeClr val="bg1"/>
            </a:solidFill>
          </a:ln>
        </p:spPr>
        <p:txBody>
          <a:bodyPr vert="horz" wrap="square" rtlCol="0">
            <a:noAutofit/>
          </a:bodyPr>
          <a:lstStyle/>
          <a:p>
            <a:pPr>
              <a:lnSpc>
                <a:spcPct val="150000"/>
              </a:lnSpc>
            </a:pPr>
            <a:r>
              <a:rPr kumimoji="0" lang="en-US" sz="1600" b="1" i="0" u="none" strike="noStrike" kern="1200" cap="none" spc="0" normalizeH="0" baseline="0" noProof="0" dirty="0">
                <a:ln>
                  <a:noFill/>
                </a:ln>
                <a:solidFill>
                  <a:schemeClr val="bg1"/>
                </a:solidFill>
                <a:effectLst/>
                <a:uLnTx/>
                <a:uFillTx/>
                <a:latin typeface="+mj-lt"/>
                <a:ea typeface="+mn-ea"/>
                <a:cs typeface="+mn-cs"/>
              </a:rPr>
              <a:t>Lorem Ipsum</a:t>
            </a:r>
            <a:endParaRPr lang="en-US" sz="1600" b="1" dirty="0">
              <a:solidFill>
                <a:schemeClr val="bg1"/>
              </a:solidFill>
              <a:latin typeface="+mj-lt"/>
            </a:endParaRPr>
          </a:p>
          <a:p>
            <a:pPr>
              <a:lnSpc>
                <a:spcPct val="150000"/>
              </a:lnSpc>
            </a:pP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Tree>
    <p:custDataLst>
      <p:tags r:id="rId1"/>
    </p:custDataLst>
    <p:extLst>
      <p:ext uri="{BB962C8B-B14F-4D97-AF65-F5344CB8AC3E}">
        <p14:creationId xmlns:p14="http://schemas.microsoft.com/office/powerpoint/2010/main" val="3643288398"/>
      </p:ext>
    </p:extLst>
  </p:cSld>
  <p:clrMapOvr>
    <a:masterClrMapping/>
  </p:clrMapOvr>
</p:sld>
</file>

<file path=ppt/slides/slide2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3" name="Rectangle 2">
            <a:extLst>
              <a:ext uri="{FF2B5EF4-FFF2-40B4-BE49-F238E27FC236}">
                <a16:creationId xmlns:a16="http://schemas.microsoft.com/office/drawing/2014/main" id="{90948448-960B-176F-06AD-E759C0B69815}"/>
              </a:ext>
            </a:extLst>
          </p:cNvPr>
          <p:cNvSpPr>
            <a:spLocks/>
          </p:cNvSpPr>
          <p:nvPr/>
        </p:nvSpPr>
        <p:spPr>
          <a:xfrm>
            <a:off x="554734" y="2864601"/>
            <a:ext cx="3478423" cy="3175718"/>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21" name="TextBox 20">
            <a:extLst>
              <a:ext uri="{FF2B5EF4-FFF2-40B4-BE49-F238E27FC236}">
                <a16:creationId xmlns:a16="http://schemas.microsoft.com/office/drawing/2014/main" id="{A8D5930F-9039-774F-F963-706CF9058190}"/>
              </a:ext>
            </a:extLst>
          </p:cNvPr>
          <p:cNvSpPr txBox="1">
            <a:spLocks/>
          </p:cNvSpPr>
          <p:nvPr/>
        </p:nvSpPr>
        <p:spPr>
          <a:xfrm>
            <a:off x="1783476" y="2864597"/>
            <a:ext cx="2014743" cy="3175718"/>
          </a:xfrm>
          <a:prstGeom prst="rect">
            <a:avLst/>
          </a:prstGeom>
          <a:noFill/>
        </p:spPr>
        <p:txBody>
          <a:bodyPr lIns="9144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pPr marL="285750" indent="-285750" algn="l">
              <a:buFont typeface="Arial" panose="020B0604020202020204" pitchFamily="34" charset="0"/>
              <a:buChar char="•"/>
            </a:pPr>
            <a:r>
              <a:rPr lang="en-US" sz="1400" b="0" dirty="0">
                <a:solidFill>
                  <a:schemeClr val="bg2"/>
                </a:solidFill>
                <a:latin typeface="+mj-lt"/>
              </a:rPr>
              <a:t>Etiam vitae quam quis leo pulvinar lacinia at quis odio. Nullam sed nisi fringilla, faucibus risus quis, tempus.</a:t>
            </a:r>
          </a:p>
          <a:p>
            <a:pPr marL="285750" indent="-285750" algn="l">
              <a:buFont typeface="Arial" panose="020B0604020202020204" pitchFamily="34" charset="0"/>
              <a:buChar char="•"/>
            </a:pPr>
            <a:endParaRPr lang="en-US" sz="1400" b="0" dirty="0">
              <a:solidFill>
                <a:schemeClr val="bg2"/>
              </a:solidFill>
              <a:latin typeface="+mj-lt"/>
            </a:endParaRPr>
          </a:p>
          <a:p>
            <a:pPr marL="285750" indent="-285750" algn="l">
              <a:buFont typeface="Arial" panose="020B0604020202020204" pitchFamily="34" charset="0"/>
              <a:buChar char="•"/>
            </a:pPr>
            <a:r>
              <a:rPr lang="en-US" sz="1400" b="0" dirty="0">
                <a:solidFill>
                  <a:schemeClr val="bg2"/>
                </a:solidFill>
                <a:latin typeface="+mj-lt"/>
              </a:rPr>
              <a:t>Etiam vitae quam quis leo pulvinar lacinia at quis odio. </a:t>
            </a:r>
          </a:p>
        </p:txBody>
      </p:sp>
      <p:sp>
        <p:nvSpPr>
          <p:cNvPr id="23" name="Rectangle 22">
            <a:extLst>
              <a:ext uri="{FF2B5EF4-FFF2-40B4-BE49-F238E27FC236}">
                <a16:creationId xmlns:a16="http://schemas.microsoft.com/office/drawing/2014/main" id="{ECC80DBF-B5CE-5DC6-ACAD-302462CB045B}"/>
              </a:ext>
            </a:extLst>
          </p:cNvPr>
          <p:cNvSpPr>
            <a:spLocks/>
          </p:cNvSpPr>
          <p:nvPr/>
        </p:nvSpPr>
        <p:spPr>
          <a:xfrm>
            <a:off x="554732" y="2864598"/>
            <a:ext cx="993806" cy="3175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24" name="Isosceles Triangle 23">
            <a:extLst>
              <a:ext uri="{FF2B5EF4-FFF2-40B4-BE49-F238E27FC236}">
                <a16:creationId xmlns:a16="http://schemas.microsoft.com/office/drawing/2014/main" id="{BCA01040-A7DF-609B-100B-FCFF90ABB9F1}"/>
              </a:ext>
            </a:extLst>
          </p:cNvPr>
          <p:cNvSpPr/>
          <p:nvPr/>
        </p:nvSpPr>
        <p:spPr>
          <a:xfrm rot="5400000">
            <a:off x="1364054" y="4363774"/>
            <a:ext cx="546335" cy="17736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sp>
        <p:nvSpPr>
          <p:cNvPr id="39" name="Rectangle 38">
            <a:extLst>
              <a:ext uri="{FF2B5EF4-FFF2-40B4-BE49-F238E27FC236}">
                <a16:creationId xmlns:a16="http://schemas.microsoft.com/office/drawing/2014/main" id="{F5305165-A48B-C6D9-7553-9E8E0B64FCC8}"/>
              </a:ext>
            </a:extLst>
          </p:cNvPr>
          <p:cNvSpPr>
            <a:spLocks/>
          </p:cNvSpPr>
          <p:nvPr/>
        </p:nvSpPr>
        <p:spPr>
          <a:xfrm>
            <a:off x="554732" y="1716352"/>
            <a:ext cx="11082528" cy="89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2"/>
                </a:solidFill>
                <a:latin typeface="+mj-lt"/>
              </a:rPr>
              <a:t>Lorem Ipsum:</a:t>
            </a:r>
          </a:p>
          <a:p>
            <a:endParaRPr lang="en-US" sz="1600" b="1" dirty="0">
              <a:solidFill>
                <a:schemeClr val="bg2"/>
              </a:solidFill>
              <a:latin typeface="+mj-lt"/>
            </a:endParaRPr>
          </a:p>
          <a:p>
            <a:r>
              <a:rPr lang="en-US" sz="1600" b="0" dirty="0">
                <a:solidFill>
                  <a:schemeClr val="bg2"/>
                </a:solidFill>
                <a:latin typeface="+mj-lt"/>
              </a:rPr>
              <a:t>Etiam vitae quam quis leo pulvinar lacinia at quis odio.</a:t>
            </a:r>
            <a:r>
              <a:rPr lang="en-US" sz="1600" b="1" dirty="0">
                <a:solidFill>
                  <a:schemeClr val="bg2"/>
                </a:solidFill>
                <a:latin typeface="+mj-lt"/>
              </a:rPr>
              <a:t> </a:t>
            </a:r>
          </a:p>
        </p:txBody>
      </p:sp>
      <p:grpSp>
        <p:nvGrpSpPr>
          <p:cNvPr id="27" name="Group 26">
            <a:extLst>
              <a:ext uri="{FF2B5EF4-FFF2-40B4-BE49-F238E27FC236}">
                <a16:creationId xmlns:a16="http://schemas.microsoft.com/office/drawing/2014/main" id="{00EF5370-F652-BD2A-C8D7-AB9AAC7EE218}"/>
              </a:ext>
            </a:extLst>
          </p:cNvPr>
          <p:cNvGrpSpPr/>
          <p:nvPr/>
        </p:nvGrpSpPr>
        <p:grpSpPr>
          <a:xfrm>
            <a:off x="4356783" y="2864597"/>
            <a:ext cx="3478425" cy="3175721"/>
            <a:chOff x="554732" y="1854063"/>
            <a:chExt cx="3478425" cy="4211815"/>
          </a:xfrm>
        </p:grpSpPr>
        <p:sp>
          <p:nvSpPr>
            <p:cNvPr id="28" name="Rectangle 27">
              <a:extLst>
                <a:ext uri="{FF2B5EF4-FFF2-40B4-BE49-F238E27FC236}">
                  <a16:creationId xmlns:a16="http://schemas.microsoft.com/office/drawing/2014/main" id="{2DBCF6B7-1DB0-368A-3C93-6FE133FEB317}"/>
                </a:ext>
              </a:extLst>
            </p:cNvPr>
            <p:cNvSpPr>
              <a:spLocks/>
            </p:cNvSpPr>
            <p:nvPr/>
          </p:nvSpPr>
          <p:spPr>
            <a:xfrm>
              <a:off x="554734" y="1854068"/>
              <a:ext cx="3478423" cy="4211810"/>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29" name="TextBox 28">
              <a:extLst>
                <a:ext uri="{FF2B5EF4-FFF2-40B4-BE49-F238E27FC236}">
                  <a16:creationId xmlns:a16="http://schemas.microsoft.com/office/drawing/2014/main" id="{8C8C515F-AA64-29D1-0B05-E81100725899}"/>
                </a:ext>
              </a:extLst>
            </p:cNvPr>
            <p:cNvSpPr txBox="1">
              <a:spLocks/>
            </p:cNvSpPr>
            <p:nvPr/>
          </p:nvSpPr>
          <p:spPr>
            <a:xfrm>
              <a:off x="1783476" y="1854063"/>
              <a:ext cx="2014743" cy="4211810"/>
            </a:xfrm>
            <a:prstGeom prst="rect">
              <a:avLst/>
            </a:prstGeom>
            <a:noFill/>
          </p:spPr>
          <p:txBody>
            <a:bodyPr lIns="9144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pPr marL="285750" indent="-285750" algn="l">
                <a:buFont typeface="Arial" panose="020B0604020202020204" pitchFamily="34" charset="0"/>
                <a:buChar char="•"/>
              </a:pPr>
              <a:r>
                <a:rPr lang="en-US" sz="1400" b="0" dirty="0">
                  <a:solidFill>
                    <a:schemeClr val="bg2"/>
                  </a:solidFill>
                  <a:latin typeface="+mj-lt"/>
                </a:rPr>
                <a:t>Etiam vitae quam quis leo pulvinar lacinia at quis odio. Nullam sed nisi fringilla, faucibus risus quis, tempus.</a:t>
              </a:r>
            </a:p>
            <a:p>
              <a:pPr marL="285750" indent="-285750" algn="l">
                <a:buFont typeface="Arial" panose="020B0604020202020204" pitchFamily="34" charset="0"/>
                <a:buChar char="•"/>
              </a:pPr>
              <a:endParaRPr lang="en-US" sz="1400" b="0" dirty="0">
                <a:solidFill>
                  <a:schemeClr val="bg2"/>
                </a:solidFill>
                <a:latin typeface="+mj-lt"/>
              </a:endParaRPr>
            </a:p>
            <a:p>
              <a:pPr marL="285750" indent="-285750" algn="l">
                <a:buFont typeface="Arial" panose="020B0604020202020204" pitchFamily="34" charset="0"/>
                <a:buChar char="•"/>
              </a:pPr>
              <a:r>
                <a:rPr lang="en-US" sz="1400" b="0" dirty="0">
                  <a:solidFill>
                    <a:schemeClr val="bg2"/>
                  </a:solidFill>
                  <a:latin typeface="+mj-lt"/>
                </a:rPr>
                <a:t>Etiam vitae quam quis leo pulvinar lacinia at quis odio. </a:t>
              </a:r>
            </a:p>
          </p:txBody>
        </p:sp>
        <p:sp>
          <p:nvSpPr>
            <p:cNvPr id="30" name="Rectangle 29">
              <a:extLst>
                <a:ext uri="{FF2B5EF4-FFF2-40B4-BE49-F238E27FC236}">
                  <a16:creationId xmlns:a16="http://schemas.microsoft.com/office/drawing/2014/main" id="{83F2BA78-2B33-8DED-651F-2A66F0F6C4FD}"/>
                </a:ext>
              </a:extLst>
            </p:cNvPr>
            <p:cNvSpPr>
              <a:spLocks/>
            </p:cNvSpPr>
            <p:nvPr/>
          </p:nvSpPr>
          <p:spPr>
            <a:xfrm>
              <a:off x="554732" y="1854064"/>
              <a:ext cx="993806" cy="4211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31" name="Isosceles Triangle 30">
              <a:extLst>
                <a:ext uri="{FF2B5EF4-FFF2-40B4-BE49-F238E27FC236}">
                  <a16:creationId xmlns:a16="http://schemas.microsoft.com/office/drawing/2014/main" id="{EB5C8A45-FBEE-028E-3C7B-DC5733D0788B}"/>
                </a:ext>
              </a:extLst>
            </p:cNvPr>
            <p:cNvSpPr/>
            <p:nvPr/>
          </p:nvSpPr>
          <p:spPr>
            <a:xfrm rot="5400000">
              <a:off x="1274932" y="3871287"/>
              <a:ext cx="724579" cy="17736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grpSp>
        <p:nvGrpSpPr>
          <p:cNvPr id="32" name="Group 31">
            <a:extLst>
              <a:ext uri="{FF2B5EF4-FFF2-40B4-BE49-F238E27FC236}">
                <a16:creationId xmlns:a16="http://schemas.microsoft.com/office/drawing/2014/main" id="{76CB0292-1AB2-C2E4-7BB7-30E78584ED3E}"/>
              </a:ext>
            </a:extLst>
          </p:cNvPr>
          <p:cNvGrpSpPr/>
          <p:nvPr/>
        </p:nvGrpSpPr>
        <p:grpSpPr>
          <a:xfrm>
            <a:off x="8158845" y="2864592"/>
            <a:ext cx="3478425" cy="3175721"/>
            <a:chOff x="554732" y="1854063"/>
            <a:chExt cx="3478425" cy="4211815"/>
          </a:xfrm>
        </p:grpSpPr>
        <p:sp>
          <p:nvSpPr>
            <p:cNvPr id="34" name="Rectangle 33">
              <a:extLst>
                <a:ext uri="{FF2B5EF4-FFF2-40B4-BE49-F238E27FC236}">
                  <a16:creationId xmlns:a16="http://schemas.microsoft.com/office/drawing/2014/main" id="{1BF350B6-8FBC-0CF2-6448-29F3653600F6}"/>
                </a:ext>
              </a:extLst>
            </p:cNvPr>
            <p:cNvSpPr>
              <a:spLocks/>
            </p:cNvSpPr>
            <p:nvPr/>
          </p:nvSpPr>
          <p:spPr>
            <a:xfrm>
              <a:off x="554734" y="1854068"/>
              <a:ext cx="3478423" cy="4211810"/>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35" name="TextBox 34">
              <a:extLst>
                <a:ext uri="{FF2B5EF4-FFF2-40B4-BE49-F238E27FC236}">
                  <a16:creationId xmlns:a16="http://schemas.microsoft.com/office/drawing/2014/main" id="{65052356-1D1C-6F55-7DF8-F3E06BFFDE73}"/>
                </a:ext>
              </a:extLst>
            </p:cNvPr>
            <p:cNvSpPr txBox="1">
              <a:spLocks/>
            </p:cNvSpPr>
            <p:nvPr/>
          </p:nvSpPr>
          <p:spPr>
            <a:xfrm>
              <a:off x="1783476" y="1854063"/>
              <a:ext cx="2014743" cy="4211810"/>
            </a:xfrm>
            <a:prstGeom prst="rect">
              <a:avLst/>
            </a:prstGeom>
            <a:noFill/>
          </p:spPr>
          <p:txBody>
            <a:bodyPr lIns="9144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pPr marL="285750" indent="-285750" algn="l">
                <a:buFont typeface="Arial" panose="020B0604020202020204" pitchFamily="34" charset="0"/>
                <a:buChar char="•"/>
              </a:pPr>
              <a:r>
                <a:rPr lang="en-US" sz="1400" b="0" dirty="0">
                  <a:solidFill>
                    <a:schemeClr val="bg2"/>
                  </a:solidFill>
                  <a:latin typeface="+mj-lt"/>
                </a:rPr>
                <a:t>Etiam vitae quam quis leo pulvinar lacinia at quis odio. Nullam sed nisi fringilla, faucibus risus quis, tempus.</a:t>
              </a:r>
            </a:p>
            <a:p>
              <a:pPr marL="285750" indent="-285750" algn="l">
                <a:buFont typeface="Arial" panose="020B0604020202020204" pitchFamily="34" charset="0"/>
                <a:buChar char="•"/>
              </a:pPr>
              <a:endParaRPr lang="en-US" sz="1400" b="0" dirty="0">
                <a:solidFill>
                  <a:schemeClr val="bg2"/>
                </a:solidFill>
                <a:latin typeface="+mj-lt"/>
              </a:endParaRPr>
            </a:p>
            <a:p>
              <a:pPr marL="285750" indent="-285750" algn="l">
                <a:buFont typeface="Arial" panose="020B0604020202020204" pitchFamily="34" charset="0"/>
                <a:buChar char="•"/>
              </a:pPr>
              <a:r>
                <a:rPr lang="en-US" sz="1400" b="0" dirty="0">
                  <a:solidFill>
                    <a:schemeClr val="bg2"/>
                  </a:solidFill>
                  <a:latin typeface="+mj-lt"/>
                </a:rPr>
                <a:t>Etiam vitae quam quis leo pulvinar lacinia at quis odio. </a:t>
              </a:r>
            </a:p>
          </p:txBody>
        </p:sp>
        <p:sp>
          <p:nvSpPr>
            <p:cNvPr id="36" name="Rectangle 35">
              <a:extLst>
                <a:ext uri="{FF2B5EF4-FFF2-40B4-BE49-F238E27FC236}">
                  <a16:creationId xmlns:a16="http://schemas.microsoft.com/office/drawing/2014/main" id="{1F4D5483-999E-2E2D-4059-C843916396B4}"/>
                </a:ext>
              </a:extLst>
            </p:cNvPr>
            <p:cNvSpPr>
              <a:spLocks/>
            </p:cNvSpPr>
            <p:nvPr/>
          </p:nvSpPr>
          <p:spPr>
            <a:xfrm>
              <a:off x="554732" y="1854064"/>
              <a:ext cx="993806" cy="4211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37" name="Isosceles Triangle 36">
              <a:extLst>
                <a:ext uri="{FF2B5EF4-FFF2-40B4-BE49-F238E27FC236}">
                  <a16:creationId xmlns:a16="http://schemas.microsoft.com/office/drawing/2014/main" id="{432C0D04-FCB8-A25C-294E-0CB4F2F170AD}"/>
                </a:ext>
              </a:extLst>
            </p:cNvPr>
            <p:cNvSpPr/>
            <p:nvPr/>
          </p:nvSpPr>
          <p:spPr>
            <a:xfrm rot="5400000">
              <a:off x="1274932" y="3871287"/>
              <a:ext cx="724579" cy="17736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spTree>
    <p:custDataLst>
      <p:tags r:id="rId1"/>
    </p:custDataLst>
    <p:extLst>
      <p:ext uri="{BB962C8B-B14F-4D97-AF65-F5344CB8AC3E}">
        <p14:creationId xmlns:p14="http://schemas.microsoft.com/office/powerpoint/2010/main" val="2275337115"/>
      </p:ext>
    </p:extLst>
  </p:cSld>
  <p:clrMapOvr>
    <a:masterClrMapping/>
  </p:clrMapOvr>
</p:sld>
</file>

<file path=ppt/slides/slide22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Circular Arrow 5">
            <a:extLst>
              <a:ext uri="{FF2B5EF4-FFF2-40B4-BE49-F238E27FC236}">
                <a16:creationId xmlns:a16="http://schemas.microsoft.com/office/drawing/2014/main" id="{F57F08D9-2C40-6C62-C7B8-E16E0384525D}"/>
              </a:ext>
            </a:extLst>
          </p:cNvPr>
          <p:cNvSpPr/>
          <p:nvPr/>
        </p:nvSpPr>
        <p:spPr>
          <a:xfrm>
            <a:off x="6949537" y="1572541"/>
            <a:ext cx="4298982" cy="4298982"/>
          </a:xfrm>
          <a:prstGeom prst="circularArrow">
            <a:avLst>
              <a:gd name="adj1" fmla="val 3990"/>
              <a:gd name="adj2" fmla="val 250276"/>
              <a:gd name="adj3" fmla="val 20573230"/>
              <a:gd name="adj4" fmla="val 18982931"/>
              <a:gd name="adj5" fmla="val 4655"/>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7" name="Circular Arrow 7">
            <a:extLst>
              <a:ext uri="{FF2B5EF4-FFF2-40B4-BE49-F238E27FC236}">
                <a16:creationId xmlns:a16="http://schemas.microsoft.com/office/drawing/2014/main" id="{5C39B57D-93B0-38AE-9425-6FC044F9D955}"/>
              </a:ext>
            </a:extLst>
          </p:cNvPr>
          <p:cNvSpPr/>
          <p:nvPr/>
        </p:nvSpPr>
        <p:spPr>
          <a:xfrm>
            <a:off x="6949537" y="1572541"/>
            <a:ext cx="4298982" cy="4298982"/>
          </a:xfrm>
          <a:prstGeom prst="circularArrow">
            <a:avLst>
              <a:gd name="adj1" fmla="val 3990"/>
              <a:gd name="adj2" fmla="val 250276"/>
              <a:gd name="adj3" fmla="val 2366794"/>
              <a:gd name="adj4" fmla="val 776494"/>
              <a:gd name="adj5" fmla="val 4655"/>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9" name="Circular Arrow 9">
            <a:extLst>
              <a:ext uri="{FF2B5EF4-FFF2-40B4-BE49-F238E27FC236}">
                <a16:creationId xmlns:a16="http://schemas.microsoft.com/office/drawing/2014/main" id="{07B92AF7-7E8E-71A0-977F-812DBD244295}"/>
              </a:ext>
            </a:extLst>
          </p:cNvPr>
          <p:cNvSpPr/>
          <p:nvPr/>
        </p:nvSpPr>
        <p:spPr>
          <a:xfrm>
            <a:off x="6949537" y="1572541"/>
            <a:ext cx="4298982" cy="4298982"/>
          </a:xfrm>
          <a:prstGeom prst="circularArrow">
            <a:avLst>
              <a:gd name="adj1" fmla="val 3990"/>
              <a:gd name="adj2" fmla="val 250276"/>
              <a:gd name="adj3" fmla="val 6111174"/>
              <a:gd name="adj4" fmla="val 4438550"/>
              <a:gd name="adj5" fmla="val 4655"/>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1" name="Circular Arrow 11">
            <a:extLst>
              <a:ext uri="{FF2B5EF4-FFF2-40B4-BE49-F238E27FC236}">
                <a16:creationId xmlns:a16="http://schemas.microsoft.com/office/drawing/2014/main" id="{C16C6B0C-BAE6-C679-521D-263A10F027FE}"/>
              </a:ext>
            </a:extLst>
          </p:cNvPr>
          <p:cNvSpPr/>
          <p:nvPr/>
        </p:nvSpPr>
        <p:spPr>
          <a:xfrm>
            <a:off x="6949537" y="1572541"/>
            <a:ext cx="4298982" cy="4298982"/>
          </a:xfrm>
          <a:prstGeom prst="circularArrow">
            <a:avLst>
              <a:gd name="adj1" fmla="val 3990"/>
              <a:gd name="adj2" fmla="val 250276"/>
              <a:gd name="adj3" fmla="val 9773230"/>
              <a:gd name="adj4" fmla="val 8182931"/>
              <a:gd name="adj5" fmla="val 4655"/>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3" name="Circular Arrow 13">
            <a:extLst>
              <a:ext uri="{FF2B5EF4-FFF2-40B4-BE49-F238E27FC236}">
                <a16:creationId xmlns:a16="http://schemas.microsoft.com/office/drawing/2014/main" id="{FFA9391A-1E1B-1E12-6F30-CACA191DE336}"/>
              </a:ext>
            </a:extLst>
          </p:cNvPr>
          <p:cNvSpPr/>
          <p:nvPr/>
        </p:nvSpPr>
        <p:spPr>
          <a:xfrm>
            <a:off x="6949537" y="1572541"/>
            <a:ext cx="4298982" cy="4298982"/>
          </a:xfrm>
          <a:prstGeom prst="circularArrow">
            <a:avLst>
              <a:gd name="adj1" fmla="val 3990"/>
              <a:gd name="adj2" fmla="val 250276"/>
              <a:gd name="adj3" fmla="val 13166794"/>
              <a:gd name="adj4" fmla="val 11576494"/>
              <a:gd name="adj5" fmla="val 4655"/>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6" name="Circular Arrow 15">
            <a:extLst>
              <a:ext uri="{FF2B5EF4-FFF2-40B4-BE49-F238E27FC236}">
                <a16:creationId xmlns:a16="http://schemas.microsoft.com/office/drawing/2014/main" id="{8E232CAF-9CF9-0915-E88E-6EE74B9DC08A}"/>
              </a:ext>
            </a:extLst>
          </p:cNvPr>
          <p:cNvSpPr/>
          <p:nvPr/>
        </p:nvSpPr>
        <p:spPr>
          <a:xfrm>
            <a:off x="6949537" y="1572541"/>
            <a:ext cx="4298982" cy="4298982"/>
          </a:xfrm>
          <a:prstGeom prst="circularArrow">
            <a:avLst>
              <a:gd name="adj1" fmla="val 3990"/>
              <a:gd name="adj2" fmla="val 250276"/>
              <a:gd name="adj3" fmla="val 16911174"/>
              <a:gd name="adj4" fmla="val 15238550"/>
              <a:gd name="adj5" fmla="val 4655"/>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0" name="TextBox 19">
            <a:extLst>
              <a:ext uri="{FF2B5EF4-FFF2-40B4-BE49-F238E27FC236}">
                <a16:creationId xmlns:a16="http://schemas.microsoft.com/office/drawing/2014/main" id="{6DDD294F-7B9A-0E34-607C-C3B4DCEAF462}"/>
              </a:ext>
            </a:extLst>
          </p:cNvPr>
          <p:cNvSpPr txBox="1">
            <a:spLocks/>
          </p:cNvSpPr>
          <p:nvPr/>
        </p:nvSpPr>
        <p:spPr>
          <a:xfrm>
            <a:off x="6695562" y="3282251"/>
            <a:ext cx="879562" cy="879562"/>
          </a:xfrm>
          <a:prstGeom prst="rect">
            <a:avLst/>
          </a:prstGeom>
          <a:noFill/>
        </p:spPr>
        <p:txBody>
          <a:bodyPr vert="horz" wrap="square" rtlCol="0" anchor="ctr">
            <a:spAutoFit/>
          </a:bodyPr>
          <a:lstStyle/>
          <a:p>
            <a:pPr algn="ct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p:txBody>
      </p:sp>
      <p:sp>
        <p:nvSpPr>
          <p:cNvPr id="21" name="TextBox 20">
            <a:extLst>
              <a:ext uri="{FF2B5EF4-FFF2-40B4-BE49-F238E27FC236}">
                <a16:creationId xmlns:a16="http://schemas.microsoft.com/office/drawing/2014/main" id="{A511AEA3-F260-75ED-36FC-6F46200F0A08}"/>
              </a:ext>
            </a:extLst>
          </p:cNvPr>
          <p:cNvSpPr txBox="1">
            <a:spLocks/>
          </p:cNvSpPr>
          <p:nvPr/>
        </p:nvSpPr>
        <p:spPr>
          <a:xfrm>
            <a:off x="9641088" y="4982852"/>
            <a:ext cx="879562" cy="879562"/>
          </a:xfrm>
          <a:prstGeom prst="rect">
            <a:avLst/>
          </a:prstGeom>
          <a:noFill/>
        </p:spPr>
        <p:txBody>
          <a:bodyPr vert="horz" wrap="square" rtlCol="0" anchor="ctr">
            <a:spAutoFit/>
          </a:bodyPr>
          <a:lstStyle/>
          <a:p>
            <a:pPr algn="ct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p:txBody>
      </p:sp>
      <p:sp>
        <p:nvSpPr>
          <p:cNvPr id="22" name="TextBox 21">
            <a:extLst>
              <a:ext uri="{FF2B5EF4-FFF2-40B4-BE49-F238E27FC236}">
                <a16:creationId xmlns:a16="http://schemas.microsoft.com/office/drawing/2014/main" id="{F1136926-C051-2CE9-BCFF-A4AD7A6503B1}"/>
              </a:ext>
            </a:extLst>
          </p:cNvPr>
          <p:cNvSpPr txBox="1">
            <a:spLocks/>
          </p:cNvSpPr>
          <p:nvPr/>
        </p:nvSpPr>
        <p:spPr>
          <a:xfrm>
            <a:off x="9641088" y="1581651"/>
            <a:ext cx="879562" cy="879562"/>
          </a:xfrm>
          <a:prstGeom prst="rect">
            <a:avLst/>
          </a:prstGeom>
          <a:noFill/>
        </p:spPr>
        <p:txBody>
          <a:bodyPr vert="horz" wrap="square" rtlCol="0" anchor="ctr">
            <a:spAutoFit/>
          </a:bodyPr>
          <a:lstStyle/>
          <a:p>
            <a:pPr algn="ct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p:txBody>
      </p:sp>
      <p:sp>
        <p:nvSpPr>
          <p:cNvPr id="24" name="TextBox 23">
            <a:extLst>
              <a:ext uri="{FF2B5EF4-FFF2-40B4-BE49-F238E27FC236}">
                <a16:creationId xmlns:a16="http://schemas.microsoft.com/office/drawing/2014/main" id="{FDD2414F-71D6-467F-CA9F-1357D684F438}"/>
              </a:ext>
            </a:extLst>
          </p:cNvPr>
          <p:cNvSpPr txBox="1">
            <a:spLocks/>
          </p:cNvSpPr>
          <p:nvPr/>
        </p:nvSpPr>
        <p:spPr>
          <a:xfrm>
            <a:off x="7677404" y="4982852"/>
            <a:ext cx="879562" cy="879562"/>
          </a:xfrm>
          <a:prstGeom prst="rect">
            <a:avLst/>
          </a:prstGeom>
          <a:noFill/>
        </p:spPr>
        <p:txBody>
          <a:bodyPr vert="horz" wrap="square" rtlCol="0" anchor="ctr">
            <a:spAutoFit/>
          </a:bodyPr>
          <a:lstStyle/>
          <a:p>
            <a:pPr algn="ct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p:txBody>
      </p:sp>
      <p:sp>
        <p:nvSpPr>
          <p:cNvPr id="26" name="TextBox 25">
            <a:extLst>
              <a:ext uri="{FF2B5EF4-FFF2-40B4-BE49-F238E27FC236}">
                <a16:creationId xmlns:a16="http://schemas.microsoft.com/office/drawing/2014/main" id="{2F405ACF-B2F8-713A-B595-D25DE4B389D7}"/>
              </a:ext>
            </a:extLst>
          </p:cNvPr>
          <p:cNvSpPr txBox="1">
            <a:spLocks/>
          </p:cNvSpPr>
          <p:nvPr/>
        </p:nvSpPr>
        <p:spPr>
          <a:xfrm>
            <a:off x="10622930" y="3282251"/>
            <a:ext cx="879562" cy="879562"/>
          </a:xfrm>
          <a:prstGeom prst="rect">
            <a:avLst/>
          </a:prstGeom>
          <a:noFill/>
        </p:spPr>
        <p:txBody>
          <a:bodyPr vert="horz" wrap="square" rtlCol="0" anchor="ctr">
            <a:spAutoFit/>
          </a:bodyPr>
          <a:lstStyle/>
          <a:p>
            <a:pPr algn="ct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p:txBody>
      </p:sp>
      <p:sp>
        <p:nvSpPr>
          <p:cNvPr id="27" name="TextBox 26">
            <a:extLst>
              <a:ext uri="{FF2B5EF4-FFF2-40B4-BE49-F238E27FC236}">
                <a16:creationId xmlns:a16="http://schemas.microsoft.com/office/drawing/2014/main" id="{3F053784-15FC-B4B3-6A23-7B560449B43A}"/>
              </a:ext>
            </a:extLst>
          </p:cNvPr>
          <p:cNvSpPr txBox="1">
            <a:spLocks/>
          </p:cNvSpPr>
          <p:nvPr/>
        </p:nvSpPr>
        <p:spPr>
          <a:xfrm>
            <a:off x="7677404" y="1581651"/>
            <a:ext cx="879562" cy="879562"/>
          </a:xfrm>
          <a:prstGeom prst="rect">
            <a:avLst/>
          </a:prstGeom>
          <a:noFill/>
        </p:spPr>
        <p:txBody>
          <a:bodyPr vert="horz" wrap="square" rtlCol="0" anchor="ctr">
            <a:spAutoFit/>
          </a:bodyPr>
          <a:lstStyle/>
          <a:p>
            <a:pPr algn="ct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p:txBody>
      </p:sp>
      <p:pic>
        <p:nvPicPr>
          <p:cNvPr id="30" name="Picture 29" descr="Shape&#10;&#10;Description automatically generated">
            <a:extLst>
              <a:ext uri="{FF2B5EF4-FFF2-40B4-BE49-F238E27FC236}">
                <a16:creationId xmlns:a16="http://schemas.microsoft.com/office/drawing/2014/main" id="{66A3E0AA-3D1F-33C7-C373-CA13C063867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237172" y="2872744"/>
            <a:ext cx="1723711" cy="1698576"/>
          </a:xfrm>
          <a:prstGeom prst="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sp>
        <p:nvSpPr>
          <p:cNvPr id="33" name="TextBox 32">
            <a:extLst>
              <a:ext uri="{FF2B5EF4-FFF2-40B4-BE49-F238E27FC236}">
                <a16:creationId xmlns:a16="http://schemas.microsoft.com/office/drawing/2014/main" id="{0D0905AA-C4BD-D272-2FED-9273D8A01CE5}"/>
              </a:ext>
            </a:extLst>
          </p:cNvPr>
          <p:cNvSpPr txBox="1">
            <a:spLocks/>
          </p:cNvSpPr>
          <p:nvPr/>
        </p:nvSpPr>
        <p:spPr>
          <a:xfrm>
            <a:off x="554732" y="1569633"/>
            <a:ext cx="5909488" cy="731520"/>
          </a:xfrm>
          <a:prstGeom prst="rect">
            <a:avLst/>
          </a:prstGeom>
          <a:noFill/>
          <a:ln>
            <a:noFill/>
          </a:ln>
        </p:spPr>
        <p:txBody>
          <a:bodyPr vert="horz" wrap="square" rtlCol="0">
            <a:noAutofit/>
          </a:bodyPr>
          <a:lstStyle/>
          <a:p>
            <a:pPr>
              <a:lnSpc>
                <a:spcPct val="150000"/>
              </a:lnSpc>
            </a:pPr>
            <a:r>
              <a:rPr lang="en-US" sz="1400" b="1" dirty="0">
                <a:solidFill>
                  <a:schemeClr val="bg2"/>
                </a:solidFill>
                <a:sym typeface="Encode Sans Semi Condensed"/>
              </a:rPr>
              <a:t>Etiam Vitae</a:t>
            </a:r>
            <a:endParaRPr kumimoji="0" lang="en-US" sz="14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200" i="0" u="none" strike="noStrike" kern="1200" cap="none" spc="0" normalizeH="0" baseline="0" noProof="0" dirty="0">
              <a:ln>
                <a:noFill/>
              </a:ln>
              <a:solidFill>
                <a:schemeClr val="bg2"/>
              </a:solidFill>
              <a:effectLst/>
              <a:uLnTx/>
              <a:uFillTx/>
              <a:latin typeface="+mj-lt"/>
              <a:ea typeface="+mn-ea"/>
              <a:cs typeface="+mn-cs"/>
            </a:endParaRPr>
          </a:p>
        </p:txBody>
      </p:sp>
      <p:sp>
        <p:nvSpPr>
          <p:cNvPr id="59" name="TextBox 58">
            <a:extLst>
              <a:ext uri="{FF2B5EF4-FFF2-40B4-BE49-F238E27FC236}">
                <a16:creationId xmlns:a16="http://schemas.microsoft.com/office/drawing/2014/main" id="{7DFAEBE9-520F-5431-35F3-9B988EC46278}"/>
              </a:ext>
            </a:extLst>
          </p:cNvPr>
          <p:cNvSpPr txBox="1">
            <a:spLocks/>
          </p:cNvSpPr>
          <p:nvPr/>
        </p:nvSpPr>
        <p:spPr>
          <a:xfrm>
            <a:off x="554732" y="2348670"/>
            <a:ext cx="5909488" cy="731520"/>
          </a:xfrm>
          <a:prstGeom prst="rect">
            <a:avLst/>
          </a:prstGeom>
          <a:noFill/>
          <a:ln>
            <a:noFill/>
          </a:ln>
        </p:spPr>
        <p:txBody>
          <a:bodyPr vert="horz" wrap="square" rtlCol="0">
            <a:noAutofit/>
          </a:bodyPr>
          <a:lstStyle/>
          <a:p>
            <a:pPr>
              <a:lnSpc>
                <a:spcPct val="150000"/>
              </a:lnSpc>
            </a:pPr>
            <a:r>
              <a:rPr lang="en-US" sz="1400" b="1" dirty="0">
                <a:solidFill>
                  <a:schemeClr val="bg2"/>
                </a:solidFill>
                <a:sym typeface="Encode Sans Semi Condensed"/>
              </a:rPr>
              <a:t>Etiam Vitae</a:t>
            </a:r>
            <a:endParaRPr kumimoji="0" lang="en-US" sz="14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200" i="0" u="none" strike="noStrike" kern="1200" cap="none" spc="0" normalizeH="0" baseline="0" noProof="0" dirty="0">
              <a:ln>
                <a:noFill/>
              </a:ln>
              <a:solidFill>
                <a:schemeClr val="bg2"/>
              </a:solidFill>
              <a:effectLst/>
              <a:uLnTx/>
              <a:uFillTx/>
              <a:latin typeface="+mj-lt"/>
              <a:ea typeface="+mn-ea"/>
              <a:cs typeface="+mn-cs"/>
            </a:endParaRPr>
          </a:p>
        </p:txBody>
      </p:sp>
      <p:sp>
        <p:nvSpPr>
          <p:cNvPr id="60" name="TextBox 59">
            <a:extLst>
              <a:ext uri="{FF2B5EF4-FFF2-40B4-BE49-F238E27FC236}">
                <a16:creationId xmlns:a16="http://schemas.microsoft.com/office/drawing/2014/main" id="{313BEEDE-3EFF-2496-ABA6-9F6ED296826C}"/>
              </a:ext>
            </a:extLst>
          </p:cNvPr>
          <p:cNvSpPr txBox="1">
            <a:spLocks/>
          </p:cNvSpPr>
          <p:nvPr/>
        </p:nvSpPr>
        <p:spPr>
          <a:xfrm>
            <a:off x="554732" y="3127707"/>
            <a:ext cx="5909488" cy="731520"/>
          </a:xfrm>
          <a:prstGeom prst="rect">
            <a:avLst/>
          </a:prstGeom>
          <a:noFill/>
          <a:ln>
            <a:noFill/>
          </a:ln>
        </p:spPr>
        <p:txBody>
          <a:bodyPr vert="horz" wrap="square" rtlCol="0">
            <a:noAutofit/>
          </a:bodyPr>
          <a:lstStyle/>
          <a:p>
            <a:pPr>
              <a:lnSpc>
                <a:spcPct val="150000"/>
              </a:lnSpc>
            </a:pPr>
            <a:r>
              <a:rPr lang="en-US" sz="1400" b="1" dirty="0">
                <a:solidFill>
                  <a:schemeClr val="bg2"/>
                </a:solidFill>
                <a:sym typeface="Encode Sans Semi Condensed"/>
              </a:rPr>
              <a:t>Etiam Vitae</a:t>
            </a:r>
            <a:endParaRPr kumimoji="0" lang="en-US" sz="14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200" i="0" u="none" strike="noStrike" kern="1200" cap="none" spc="0" normalizeH="0" baseline="0" noProof="0" dirty="0">
              <a:ln>
                <a:noFill/>
              </a:ln>
              <a:solidFill>
                <a:schemeClr val="bg2"/>
              </a:solidFill>
              <a:effectLst/>
              <a:uLnTx/>
              <a:uFillTx/>
              <a:latin typeface="+mj-lt"/>
              <a:ea typeface="+mn-ea"/>
              <a:cs typeface="+mn-cs"/>
            </a:endParaRPr>
          </a:p>
        </p:txBody>
      </p:sp>
      <p:sp>
        <p:nvSpPr>
          <p:cNvPr id="61" name="TextBox 60">
            <a:extLst>
              <a:ext uri="{FF2B5EF4-FFF2-40B4-BE49-F238E27FC236}">
                <a16:creationId xmlns:a16="http://schemas.microsoft.com/office/drawing/2014/main" id="{B8B47BD9-1201-5303-0078-8C818EE9D682}"/>
              </a:ext>
            </a:extLst>
          </p:cNvPr>
          <p:cNvSpPr txBox="1">
            <a:spLocks/>
          </p:cNvSpPr>
          <p:nvPr/>
        </p:nvSpPr>
        <p:spPr>
          <a:xfrm>
            <a:off x="554732" y="3906744"/>
            <a:ext cx="5909488" cy="731520"/>
          </a:xfrm>
          <a:prstGeom prst="rect">
            <a:avLst/>
          </a:prstGeom>
          <a:noFill/>
          <a:ln>
            <a:noFill/>
          </a:ln>
        </p:spPr>
        <p:txBody>
          <a:bodyPr vert="horz" wrap="square" rtlCol="0">
            <a:noAutofit/>
          </a:bodyPr>
          <a:lstStyle/>
          <a:p>
            <a:pPr>
              <a:lnSpc>
                <a:spcPct val="150000"/>
              </a:lnSpc>
            </a:pPr>
            <a:r>
              <a:rPr lang="en-US" sz="1400" b="1" dirty="0">
                <a:solidFill>
                  <a:schemeClr val="bg2"/>
                </a:solidFill>
                <a:sym typeface="Encode Sans Semi Condensed"/>
              </a:rPr>
              <a:t>Etiam Vitae</a:t>
            </a:r>
            <a:endParaRPr kumimoji="0" lang="en-US" sz="14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200" i="0" u="none" strike="noStrike" kern="1200" cap="none" spc="0" normalizeH="0" baseline="0" noProof="0" dirty="0">
              <a:ln>
                <a:noFill/>
              </a:ln>
              <a:solidFill>
                <a:schemeClr val="bg2"/>
              </a:solidFill>
              <a:effectLst/>
              <a:uLnTx/>
              <a:uFillTx/>
              <a:latin typeface="+mj-lt"/>
              <a:ea typeface="+mn-ea"/>
              <a:cs typeface="+mn-cs"/>
            </a:endParaRPr>
          </a:p>
        </p:txBody>
      </p:sp>
      <p:sp>
        <p:nvSpPr>
          <p:cNvPr id="62" name="TextBox 61">
            <a:extLst>
              <a:ext uri="{FF2B5EF4-FFF2-40B4-BE49-F238E27FC236}">
                <a16:creationId xmlns:a16="http://schemas.microsoft.com/office/drawing/2014/main" id="{8941D2F9-A079-E045-DF74-B797438035A8}"/>
              </a:ext>
            </a:extLst>
          </p:cNvPr>
          <p:cNvSpPr txBox="1">
            <a:spLocks/>
          </p:cNvSpPr>
          <p:nvPr/>
        </p:nvSpPr>
        <p:spPr>
          <a:xfrm>
            <a:off x="554732" y="4685781"/>
            <a:ext cx="5909488" cy="731520"/>
          </a:xfrm>
          <a:prstGeom prst="rect">
            <a:avLst/>
          </a:prstGeom>
          <a:noFill/>
          <a:ln>
            <a:noFill/>
          </a:ln>
        </p:spPr>
        <p:txBody>
          <a:bodyPr vert="horz" wrap="square" rtlCol="0">
            <a:noAutofit/>
          </a:bodyPr>
          <a:lstStyle/>
          <a:p>
            <a:pPr>
              <a:lnSpc>
                <a:spcPct val="150000"/>
              </a:lnSpc>
            </a:pPr>
            <a:r>
              <a:rPr lang="en-US" sz="1400" b="1" dirty="0">
                <a:solidFill>
                  <a:schemeClr val="bg2"/>
                </a:solidFill>
                <a:sym typeface="Encode Sans Semi Condensed"/>
              </a:rPr>
              <a:t>Etiam Vitae</a:t>
            </a:r>
            <a:endParaRPr kumimoji="0" lang="en-US" sz="14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200" i="0" u="none" strike="noStrike" kern="1200" cap="none" spc="0" normalizeH="0" baseline="0" noProof="0" dirty="0">
              <a:ln>
                <a:noFill/>
              </a:ln>
              <a:solidFill>
                <a:schemeClr val="bg2"/>
              </a:solidFill>
              <a:effectLst/>
              <a:uLnTx/>
              <a:uFillTx/>
              <a:latin typeface="+mj-lt"/>
              <a:ea typeface="+mn-ea"/>
              <a:cs typeface="+mn-cs"/>
            </a:endParaRPr>
          </a:p>
        </p:txBody>
      </p:sp>
      <p:sp>
        <p:nvSpPr>
          <p:cNvPr id="63" name="TextBox 62">
            <a:extLst>
              <a:ext uri="{FF2B5EF4-FFF2-40B4-BE49-F238E27FC236}">
                <a16:creationId xmlns:a16="http://schemas.microsoft.com/office/drawing/2014/main" id="{24A5044B-D0F1-D241-2558-965D43886B57}"/>
              </a:ext>
            </a:extLst>
          </p:cNvPr>
          <p:cNvSpPr txBox="1">
            <a:spLocks/>
          </p:cNvSpPr>
          <p:nvPr/>
        </p:nvSpPr>
        <p:spPr>
          <a:xfrm>
            <a:off x="554732" y="5464818"/>
            <a:ext cx="5909488" cy="731520"/>
          </a:xfrm>
          <a:prstGeom prst="rect">
            <a:avLst/>
          </a:prstGeom>
          <a:noFill/>
          <a:ln>
            <a:noFill/>
          </a:ln>
        </p:spPr>
        <p:txBody>
          <a:bodyPr vert="horz" wrap="square" rtlCol="0">
            <a:noAutofit/>
          </a:bodyPr>
          <a:lstStyle/>
          <a:p>
            <a:pPr>
              <a:lnSpc>
                <a:spcPct val="150000"/>
              </a:lnSpc>
            </a:pPr>
            <a:r>
              <a:rPr lang="en-US" sz="1400" b="1" dirty="0">
                <a:solidFill>
                  <a:schemeClr val="bg2"/>
                </a:solidFill>
                <a:sym typeface="Encode Sans Semi Condensed"/>
              </a:rPr>
              <a:t>Etiam Vitae</a:t>
            </a:r>
            <a:endParaRPr kumimoji="0" lang="en-US" sz="14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200" i="0" u="none" strike="noStrike" kern="1200" cap="none" spc="0" normalizeH="0" baseline="0" noProof="0" dirty="0">
              <a:ln>
                <a:noFill/>
              </a:ln>
              <a:solidFill>
                <a:schemeClr val="bg2"/>
              </a:solidFill>
              <a:effectLst/>
              <a:uLnTx/>
              <a:uFillTx/>
              <a:latin typeface="+mj-lt"/>
              <a:ea typeface="+mn-ea"/>
              <a:cs typeface="+mn-cs"/>
            </a:endParaRPr>
          </a:p>
        </p:txBody>
      </p:sp>
    </p:spTree>
    <p:custDataLst>
      <p:tags r:id="rId1"/>
    </p:custDataLst>
    <p:extLst>
      <p:ext uri="{BB962C8B-B14F-4D97-AF65-F5344CB8AC3E}">
        <p14:creationId xmlns:p14="http://schemas.microsoft.com/office/powerpoint/2010/main" val="4006166420"/>
      </p:ext>
    </p:extLst>
  </p:cSld>
  <p:clrMapOvr>
    <a:masterClrMapping/>
  </p:clrMapOvr>
</p:sld>
</file>

<file path=ppt/slides/slide235.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32" name="Group 31">
            <a:extLst>
              <a:ext uri="{FF2B5EF4-FFF2-40B4-BE49-F238E27FC236}">
                <a16:creationId xmlns:a16="http://schemas.microsoft.com/office/drawing/2014/main" id="{1E2D9D0B-23D3-EF9C-8ABB-5501AFCC6185}"/>
              </a:ext>
            </a:extLst>
          </p:cNvPr>
          <p:cNvGrpSpPr/>
          <p:nvPr/>
        </p:nvGrpSpPr>
        <p:grpSpPr>
          <a:xfrm>
            <a:off x="3925363" y="4487916"/>
            <a:ext cx="1519166" cy="1519166"/>
            <a:chOff x="3925363" y="4487916"/>
            <a:chExt cx="1519166" cy="1519166"/>
          </a:xfrm>
        </p:grpSpPr>
        <p:sp>
          <p:nvSpPr>
            <p:cNvPr id="15" name="Oval 14">
              <a:extLst>
                <a:ext uri="{FF2B5EF4-FFF2-40B4-BE49-F238E27FC236}">
                  <a16:creationId xmlns:a16="http://schemas.microsoft.com/office/drawing/2014/main" id="{5FA2284A-83EB-4AE2-5B86-54C90A079681}"/>
                </a:ext>
              </a:extLst>
            </p:cNvPr>
            <p:cNvSpPr/>
            <p:nvPr/>
          </p:nvSpPr>
          <p:spPr>
            <a:xfrm>
              <a:off x="3925363" y="4487916"/>
              <a:ext cx="1519166" cy="15191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6" name="Graphic 15">
              <a:extLst>
                <a:ext uri="{FF2B5EF4-FFF2-40B4-BE49-F238E27FC236}">
                  <a16:creationId xmlns:a16="http://schemas.microsoft.com/office/drawing/2014/main" id="{DB88953F-5DFD-B88E-60BF-D98F82426E43}"/>
                </a:ext>
              </a:extLst>
            </p:cNvPr>
            <p:cNvPicPr>
              <a:picLocks/>
            </p:cNvPicPr>
            <p:nvPr>
              <p:custDataLst>
                <p:tags r:id="rId4"/>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29196" y="4791749"/>
              <a:ext cx="911500" cy="911500"/>
            </a:xfrm>
            <a:prstGeom prst="rect">
              <a:avLst/>
            </a:prstGeom>
          </p:spPr>
        </p:pic>
      </p:grpSp>
      <p:grpSp>
        <p:nvGrpSpPr>
          <p:cNvPr id="35" name="Group 34">
            <a:extLst>
              <a:ext uri="{FF2B5EF4-FFF2-40B4-BE49-F238E27FC236}">
                <a16:creationId xmlns:a16="http://schemas.microsoft.com/office/drawing/2014/main" id="{20E3F103-ABAF-ED50-8BFC-D50F82155155}"/>
              </a:ext>
            </a:extLst>
          </p:cNvPr>
          <p:cNvGrpSpPr/>
          <p:nvPr/>
        </p:nvGrpSpPr>
        <p:grpSpPr>
          <a:xfrm>
            <a:off x="2298104" y="1776124"/>
            <a:ext cx="1519166" cy="1519166"/>
            <a:chOff x="2298104" y="1776124"/>
            <a:chExt cx="1519166" cy="1519166"/>
          </a:xfrm>
        </p:grpSpPr>
        <p:sp>
          <p:nvSpPr>
            <p:cNvPr id="13" name="Oval 12">
              <a:extLst>
                <a:ext uri="{FF2B5EF4-FFF2-40B4-BE49-F238E27FC236}">
                  <a16:creationId xmlns:a16="http://schemas.microsoft.com/office/drawing/2014/main" id="{02576EC7-A217-A96C-76A6-37CDD4AE14DF}"/>
                </a:ext>
              </a:extLst>
            </p:cNvPr>
            <p:cNvSpPr/>
            <p:nvPr/>
          </p:nvSpPr>
          <p:spPr>
            <a:xfrm>
              <a:off x="2298104" y="1776124"/>
              <a:ext cx="1519166" cy="15191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4" name="Graphic 13">
              <a:extLst>
                <a:ext uri="{FF2B5EF4-FFF2-40B4-BE49-F238E27FC236}">
                  <a16:creationId xmlns:a16="http://schemas.microsoft.com/office/drawing/2014/main" id="{8D1D13D6-A18A-8BAE-9C17-B307E67404E6}"/>
                </a:ext>
              </a:extLst>
            </p:cNvPr>
            <p:cNvPicPr>
              <a:picLocks/>
            </p:cNvPicPr>
            <p:nvPr>
              <p:custDataLst>
                <p:tags r:id="rId3"/>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01937" y="2079957"/>
              <a:ext cx="911500" cy="911500"/>
            </a:xfrm>
            <a:prstGeom prst="rect">
              <a:avLst/>
            </a:prstGeom>
          </p:spPr>
        </p:pic>
      </p:grpSp>
      <p:sp>
        <p:nvSpPr>
          <p:cNvPr id="10" name="Arrow: Up 9">
            <a:extLst>
              <a:ext uri="{FF2B5EF4-FFF2-40B4-BE49-F238E27FC236}">
                <a16:creationId xmlns:a16="http://schemas.microsoft.com/office/drawing/2014/main" id="{13BD47E5-47A2-5947-5F13-C46AA8355A61}"/>
              </a:ext>
            </a:extLst>
          </p:cNvPr>
          <p:cNvSpPr/>
          <p:nvPr/>
        </p:nvSpPr>
        <p:spPr>
          <a:xfrm rot="16200000">
            <a:off x="2738127" y="4624431"/>
            <a:ext cx="639114" cy="1246136"/>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7" name="Oval 16">
            <a:extLst>
              <a:ext uri="{FF2B5EF4-FFF2-40B4-BE49-F238E27FC236}">
                <a16:creationId xmlns:a16="http://schemas.microsoft.com/office/drawing/2014/main" id="{4BDF2234-7FA5-BCFF-25C9-BA97D5005C96}"/>
              </a:ext>
            </a:extLst>
          </p:cNvPr>
          <p:cNvSpPr/>
          <p:nvPr/>
        </p:nvSpPr>
        <p:spPr>
          <a:xfrm>
            <a:off x="6223147" y="1873642"/>
            <a:ext cx="274320" cy="27432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solidFill>
                <a:latin typeface="Calibri" panose="020F0502020204030204" pitchFamily="34" charset="0"/>
                <a:cs typeface="Calibri" panose="020F0502020204030204" pitchFamily="34" charset="0"/>
              </a:rPr>
              <a:t>1</a:t>
            </a:r>
          </a:p>
        </p:txBody>
      </p:sp>
      <p:sp>
        <p:nvSpPr>
          <p:cNvPr id="18" name="Oval 17">
            <a:extLst>
              <a:ext uri="{FF2B5EF4-FFF2-40B4-BE49-F238E27FC236}">
                <a16:creationId xmlns:a16="http://schemas.microsoft.com/office/drawing/2014/main" id="{B62B19F4-7764-775F-9B67-BCAD671E4329}"/>
              </a:ext>
            </a:extLst>
          </p:cNvPr>
          <p:cNvSpPr/>
          <p:nvPr/>
        </p:nvSpPr>
        <p:spPr>
          <a:xfrm>
            <a:off x="6223147" y="3331509"/>
            <a:ext cx="274320" cy="27432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solidFill>
                <a:latin typeface="Calibri" panose="020F0502020204030204" pitchFamily="34" charset="0"/>
                <a:cs typeface="Calibri" panose="020F0502020204030204" pitchFamily="34" charset="0"/>
              </a:rPr>
              <a:t>2</a:t>
            </a:r>
          </a:p>
        </p:txBody>
      </p:sp>
      <p:sp>
        <p:nvSpPr>
          <p:cNvPr id="19" name="Oval 18">
            <a:extLst>
              <a:ext uri="{FF2B5EF4-FFF2-40B4-BE49-F238E27FC236}">
                <a16:creationId xmlns:a16="http://schemas.microsoft.com/office/drawing/2014/main" id="{E88853FC-CC15-252D-E440-BBFDCEA7C2E0}"/>
              </a:ext>
            </a:extLst>
          </p:cNvPr>
          <p:cNvSpPr/>
          <p:nvPr/>
        </p:nvSpPr>
        <p:spPr>
          <a:xfrm>
            <a:off x="6223147" y="4789377"/>
            <a:ext cx="274320" cy="27432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solidFill>
                <a:latin typeface="Calibri" panose="020F0502020204030204" pitchFamily="34" charset="0"/>
                <a:cs typeface="Calibri" panose="020F0502020204030204" pitchFamily="34" charset="0"/>
              </a:rPr>
              <a:t>3</a:t>
            </a:r>
          </a:p>
        </p:txBody>
      </p:sp>
      <p:sp>
        <p:nvSpPr>
          <p:cNvPr id="20" name="TextBox 19">
            <a:extLst>
              <a:ext uri="{FF2B5EF4-FFF2-40B4-BE49-F238E27FC236}">
                <a16:creationId xmlns:a16="http://schemas.microsoft.com/office/drawing/2014/main" id="{85552AEE-1257-1D44-7C4B-114EDDBE4B09}"/>
              </a:ext>
            </a:extLst>
          </p:cNvPr>
          <p:cNvSpPr txBox="1"/>
          <p:nvPr/>
        </p:nvSpPr>
        <p:spPr>
          <a:xfrm>
            <a:off x="6560456" y="1873642"/>
            <a:ext cx="4818743" cy="777679"/>
          </a:xfrm>
          <a:prstGeom prst="rect">
            <a:avLst/>
          </a:prstGeom>
          <a:noFill/>
        </p:spPr>
        <p:txBody>
          <a:bodyPr vert="horz"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Etiam vitae quam quis leo pulvinar lacinia at quis odio. Nullam sed nisi. Etiam vitae quam quis leo pulvinar lacinia at quis odio. Nullam sed nisi.</a:t>
            </a:r>
          </a:p>
        </p:txBody>
      </p:sp>
      <p:sp>
        <p:nvSpPr>
          <p:cNvPr id="21" name="TextBox 20">
            <a:extLst>
              <a:ext uri="{FF2B5EF4-FFF2-40B4-BE49-F238E27FC236}">
                <a16:creationId xmlns:a16="http://schemas.microsoft.com/office/drawing/2014/main" id="{CE01AC90-267D-1232-4AEE-D1F982C83DC6}"/>
              </a:ext>
            </a:extLst>
          </p:cNvPr>
          <p:cNvSpPr txBox="1"/>
          <p:nvPr/>
        </p:nvSpPr>
        <p:spPr>
          <a:xfrm>
            <a:off x="6560456" y="3331510"/>
            <a:ext cx="4818743" cy="777679"/>
          </a:xfrm>
          <a:prstGeom prst="rect">
            <a:avLst/>
          </a:prstGeom>
          <a:noFill/>
        </p:spPr>
        <p:txBody>
          <a:bodyPr vert="horz" wrap="square" rtlCol="0" anchor="ctr">
            <a:noAutofit/>
          </a:bodyPr>
          <a:lstStyle/>
          <a:p>
            <a:pPr>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 2:</a:t>
            </a:r>
          </a:p>
          <a:p>
            <a:pP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Etiam vitae quam quis leo pulvinar lacinia at quis odio. Nullam sed nisi.</a:t>
            </a:r>
            <a:r>
              <a:rPr lang="en-US" sz="1200" dirty="0">
                <a:solidFill>
                  <a:srgbClr val="000000"/>
                </a:solidFill>
                <a:latin typeface="Calibri" panose="020F0502020204030204" pitchFamily="34" charset="0"/>
              </a:rPr>
              <a: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22" name="TextBox 21">
            <a:extLst>
              <a:ext uri="{FF2B5EF4-FFF2-40B4-BE49-F238E27FC236}">
                <a16:creationId xmlns:a16="http://schemas.microsoft.com/office/drawing/2014/main" id="{F88DD86E-5172-546D-8170-BA1609B6E14D}"/>
              </a:ext>
            </a:extLst>
          </p:cNvPr>
          <p:cNvSpPr txBox="1"/>
          <p:nvPr/>
        </p:nvSpPr>
        <p:spPr>
          <a:xfrm>
            <a:off x="6560456" y="4789377"/>
            <a:ext cx="4818743" cy="777679"/>
          </a:xfrm>
          <a:prstGeom prst="rect">
            <a:avLst/>
          </a:prstGeom>
          <a:noFill/>
        </p:spPr>
        <p:txBody>
          <a:bodyPr vert="horz"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Etiam vitae quam quis leo pulvinar lacinia at quis odio. Nullam sed nisi. Etiam vitae quam quis leo pulvinar lacinia at quis odio. Nullam sed nisi.</a:t>
            </a:r>
          </a:p>
        </p:txBody>
      </p:sp>
      <p:grpSp>
        <p:nvGrpSpPr>
          <p:cNvPr id="30" name="Group 29">
            <a:extLst>
              <a:ext uri="{FF2B5EF4-FFF2-40B4-BE49-F238E27FC236}">
                <a16:creationId xmlns:a16="http://schemas.microsoft.com/office/drawing/2014/main" id="{C5895E5B-4BC0-B416-4EC7-555D7036EAB1}"/>
              </a:ext>
            </a:extLst>
          </p:cNvPr>
          <p:cNvGrpSpPr/>
          <p:nvPr/>
        </p:nvGrpSpPr>
        <p:grpSpPr>
          <a:xfrm>
            <a:off x="670846" y="4487916"/>
            <a:ext cx="1519166" cy="1519166"/>
            <a:chOff x="670846" y="4487916"/>
            <a:chExt cx="1519166" cy="1519166"/>
          </a:xfrm>
        </p:grpSpPr>
        <p:sp>
          <p:nvSpPr>
            <p:cNvPr id="11" name="Oval 10">
              <a:extLst>
                <a:ext uri="{FF2B5EF4-FFF2-40B4-BE49-F238E27FC236}">
                  <a16:creationId xmlns:a16="http://schemas.microsoft.com/office/drawing/2014/main" id="{A88CF98C-0D2D-0E98-7439-31BFC7D80D85}"/>
                </a:ext>
              </a:extLst>
            </p:cNvPr>
            <p:cNvSpPr/>
            <p:nvPr/>
          </p:nvSpPr>
          <p:spPr>
            <a:xfrm>
              <a:off x="670846" y="4487916"/>
              <a:ext cx="1519166" cy="15191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2" name="Graphic 11">
              <a:extLst>
                <a:ext uri="{FF2B5EF4-FFF2-40B4-BE49-F238E27FC236}">
                  <a16:creationId xmlns:a16="http://schemas.microsoft.com/office/drawing/2014/main" id="{B302ECCE-7F39-637C-15A7-53818D09A5E4}"/>
                </a:ext>
              </a:extLst>
            </p:cNvPr>
            <p:cNvPicPr>
              <a:picLocks/>
            </p:cNvPicPr>
            <p:nvPr>
              <p:custDataLst>
                <p:tags r:id="rId2"/>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74679" y="4791749"/>
              <a:ext cx="911500" cy="911500"/>
            </a:xfrm>
            <a:prstGeom prst="rect">
              <a:avLst/>
            </a:prstGeom>
          </p:spPr>
        </p:pic>
      </p:grpSp>
      <p:sp>
        <p:nvSpPr>
          <p:cNvPr id="8" name="Arrow: Up 7">
            <a:extLst>
              <a:ext uri="{FF2B5EF4-FFF2-40B4-BE49-F238E27FC236}">
                <a16:creationId xmlns:a16="http://schemas.microsoft.com/office/drawing/2014/main" id="{835134D8-E0FC-5A38-7105-CF0E7F74944C}"/>
              </a:ext>
            </a:extLst>
          </p:cNvPr>
          <p:cNvSpPr/>
          <p:nvPr/>
        </p:nvSpPr>
        <p:spPr>
          <a:xfrm rot="1890144">
            <a:off x="1771127" y="3222452"/>
            <a:ext cx="639114" cy="1246136"/>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9" name="Arrow: Up 8">
            <a:extLst>
              <a:ext uri="{FF2B5EF4-FFF2-40B4-BE49-F238E27FC236}">
                <a16:creationId xmlns:a16="http://schemas.microsoft.com/office/drawing/2014/main" id="{579E77F6-4A08-C271-9E50-170D78B6A056}"/>
              </a:ext>
            </a:extLst>
          </p:cNvPr>
          <p:cNvSpPr/>
          <p:nvPr/>
        </p:nvSpPr>
        <p:spPr>
          <a:xfrm rot="8745034">
            <a:off x="3705133" y="3219104"/>
            <a:ext cx="639114" cy="1246136"/>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4" name="Oval 23">
            <a:extLst>
              <a:ext uri="{FF2B5EF4-FFF2-40B4-BE49-F238E27FC236}">
                <a16:creationId xmlns:a16="http://schemas.microsoft.com/office/drawing/2014/main" id="{099ECFB4-02E5-F1E0-F586-DF3CBCD1EA88}"/>
              </a:ext>
            </a:extLst>
          </p:cNvPr>
          <p:cNvSpPr/>
          <p:nvPr/>
        </p:nvSpPr>
        <p:spPr>
          <a:xfrm>
            <a:off x="2920527" y="3185136"/>
            <a:ext cx="274320" cy="27432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solidFill>
                <a:latin typeface="Calibri" panose="020F0502020204030204" pitchFamily="34" charset="0"/>
                <a:cs typeface="Calibri" panose="020F0502020204030204" pitchFamily="34" charset="0"/>
              </a:rPr>
              <a:t>1</a:t>
            </a:r>
          </a:p>
        </p:txBody>
      </p:sp>
      <p:sp>
        <p:nvSpPr>
          <p:cNvPr id="25" name="Oval 24">
            <a:extLst>
              <a:ext uri="{FF2B5EF4-FFF2-40B4-BE49-F238E27FC236}">
                <a16:creationId xmlns:a16="http://schemas.microsoft.com/office/drawing/2014/main" id="{0DE3EF3A-A184-415C-3F10-403839264335}"/>
              </a:ext>
            </a:extLst>
          </p:cNvPr>
          <p:cNvSpPr/>
          <p:nvPr/>
        </p:nvSpPr>
        <p:spPr>
          <a:xfrm>
            <a:off x="3913220" y="4753023"/>
            <a:ext cx="274320" cy="27432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solidFill>
                <a:latin typeface="Calibri" panose="020F0502020204030204" pitchFamily="34" charset="0"/>
                <a:cs typeface="Calibri" panose="020F0502020204030204" pitchFamily="34" charset="0"/>
              </a:rPr>
              <a:t>2</a:t>
            </a:r>
          </a:p>
        </p:txBody>
      </p:sp>
      <p:sp>
        <p:nvSpPr>
          <p:cNvPr id="26" name="Oval 25">
            <a:extLst>
              <a:ext uri="{FF2B5EF4-FFF2-40B4-BE49-F238E27FC236}">
                <a16:creationId xmlns:a16="http://schemas.microsoft.com/office/drawing/2014/main" id="{F4426E3B-129A-2B60-B953-9A1AEE7E748C}"/>
              </a:ext>
            </a:extLst>
          </p:cNvPr>
          <p:cNvSpPr/>
          <p:nvPr/>
        </p:nvSpPr>
        <p:spPr>
          <a:xfrm>
            <a:off x="1927834" y="4753023"/>
            <a:ext cx="274320" cy="27432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solidFill>
                <a:latin typeface="Calibri" panose="020F0502020204030204" pitchFamily="34" charset="0"/>
                <a:cs typeface="Calibri" panose="020F0502020204030204" pitchFamily="34" charset="0"/>
              </a:rPr>
              <a:t>3</a:t>
            </a:r>
          </a:p>
        </p:txBody>
      </p:sp>
    </p:spTree>
    <p:custDataLst>
      <p:tags r:id="rId1"/>
    </p:custDataLst>
    <p:extLst>
      <p:ext uri="{BB962C8B-B14F-4D97-AF65-F5344CB8AC3E}">
        <p14:creationId xmlns:p14="http://schemas.microsoft.com/office/powerpoint/2010/main" val="864879469"/>
      </p:ext>
    </p:extLst>
  </p:cSld>
  <p:clrMapOvr>
    <a:masterClrMapping/>
  </p:clrMapOvr>
</p:sld>
</file>

<file path=ppt/slides/slide246.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30" name="Group 29">
            <a:extLst>
              <a:ext uri="{FF2B5EF4-FFF2-40B4-BE49-F238E27FC236}">
                <a16:creationId xmlns:a16="http://schemas.microsoft.com/office/drawing/2014/main" id="{0132F7D7-08BC-1DA7-4A93-66233C902C15}"/>
              </a:ext>
            </a:extLst>
          </p:cNvPr>
          <p:cNvGrpSpPr/>
          <p:nvPr/>
        </p:nvGrpSpPr>
        <p:grpSpPr>
          <a:xfrm>
            <a:off x="6827576" y="4442460"/>
            <a:ext cx="1280886" cy="1280886"/>
            <a:chOff x="6827576" y="4442460"/>
            <a:chExt cx="1280886" cy="1280886"/>
          </a:xfrm>
        </p:grpSpPr>
        <p:sp>
          <p:nvSpPr>
            <p:cNvPr id="8" name="Oval 7">
              <a:extLst>
                <a:ext uri="{FF2B5EF4-FFF2-40B4-BE49-F238E27FC236}">
                  <a16:creationId xmlns:a16="http://schemas.microsoft.com/office/drawing/2014/main" id="{6E1A7B53-01A8-F421-C0F4-DF2320596887}"/>
                </a:ext>
              </a:extLst>
            </p:cNvPr>
            <p:cNvSpPr/>
            <p:nvPr/>
          </p:nvSpPr>
          <p:spPr>
            <a:xfrm>
              <a:off x="6827576" y="4442460"/>
              <a:ext cx="1280886" cy="1280886"/>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4" name="Graphic 3">
              <a:extLst>
                <a:ext uri="{FF2B5EF4-FFF2-40B4-BE49-F238E27FC236}">
                  <a16:creationId xmlns:a16="http://schemas.microsoft.com/office/drawing/2014/main" id="{39A0C27B-FE76-6356-F243-F9BF793F1A94}"/>
                </a:ext>
              </a:extLst>
            </p:cNvPr>
            <p:cNvPicPr>
              <a:picLocks/>
            </p:cNvPicPr>
            <p:nvPr>
              <p:custDataLst>
                <p:tags r:id="rId5"/>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83753" y="4698637"/>
              <a:ext cx="768532" cy="768532"/>
            </a:xfrm>
            <a:prstGeom prst="rect">
              <a:avLst/>
            </a:prstGeom>
          </p:spPr>
        </p:pic>
      </p:grpSp>
      <p:grpSp>
        <p:nvGrpSpPr>
          <p:cNvPr id="27" name="Group 26">
            <a:extLst>
              <a:ext uri="{FF2B5EF4-FFF2-40B4-BE49-F238E27FC236}">
                <a16:creationId xmlns:a16="http://schemas.microsoft.com/office/drawing/2014/main" id="{66937833-0AC3-6A35-30E8-2A1CFC629840}"/>
              </a:ext>
            </a:extLst>
          </p:cNvPr>
          <p:cNvGrpSpPr/>
          <p:nvPr/>
        </p:nvGrpSpPr>
        <p:grpSpPr>
          <a:xfrm>
            <a:off x="6827576" y="2071773"/>
            <a:ext cx="1280886" cy="1280886"/>
            <a:chOff x="6813063" y="2040356"/>
            <a:chExt cx="1280886" cy="1280886"/>
          </a:xfrm>
        </p:grpSpPr>
        <p:sp>
          <p:nvSpPr>
            <p:cNvPr id="10" name="Oval 9">
              <a:extLst>
                <a:ext uri="{FF2B5EF4-FFF2-40B4-BE49-F238E27FC236}">
                  <a16:creationId xmlns:a16="http://schemas.microsoft.com/office/drawing/2014/main" id="{4B83EADB-6EF1-53E6-22BC-9EF424E9C43A}"/>
                </a:ext>
              </a:extLst>
            </p:cNvPr>
            <p:cNvSpPr/>
            <p:nvPr/>
          </p:nvSpPr>
          <p:spPr>
            <a:xfrm>
              <a:off x="6813063" y="2040356"/>
              <a:ext cx="1280886" cy="1280886"/>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 name="Graphic 5">
              <a:extLst>
                <a:ext uri="{FF2B5EF4-FFF2-40B4-BE49-F238E27FC236}">
                  <a16:creationId xmlns:a16="http://schemas.microsoft.com/office/drawing/2014/main" id="{99600A7F-315F-6B35-5A5C-7D3E280ABA86}"/>
                </a:ext>
              </a:extLst>
            </p:cNvPr>
            <p:cNvPicPr>
              <a:picLocks/>
            </p:cNvPicPr>
            <p:nvPr>
              <p:custDataLst>
                <p:tags r:id="rId4"/>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69240" y="2296533"/>
              <a:ext cx="768532" cy="768532"/>
            </a:xfrm>
            <a:prstGeom prst="rect">
              <a:avLst/>
            </a:prstGeom>
          </p:spPr>
        </p:pic>
      </p:grpSp>
      <p:sp>
        <p:nvSpPr>
          <p:cNvPr id="12" name="Oval 11">
            <a:extLst>
              <a:ext uri="{FF2B5EF4-FFF2-40B4-BE49-F238E27FC236}">
                <a16:creationId xmlns:a16="http://schemas.microsoft.com/office/drawing/2014/main" id="{98B7E772-C06E-BC6F-5E18-6BF35F1FED3F}"/>
              </a:ext>
            </a:extLst>
          </p:cNvPr>
          <p:cNvSpPr/>
          <p:nvPr/>
        </p:nvSpPr>
        <p:spPr>
          <a:xfrm>
            <a:off x="4083528" y="4442460"/>
            <a:ext cx="1280886" cy="1280886"/>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7" name="Graphic 6">
            <a:extLst>
              <a:ext uri="{FF2B5EF4-FFF2-40B4-BE49-F238E27FC236}">
                <a16:creationId xmlns:a16="http://schemas.microsoft.com/office/drawing/2014/main" id="{60470734-351A-EF65-AC24-F1607EF453CB}"/>
              </a:ext>
            </a:extLst>
          </p:cNvPr>
          <p:cNvPicPr>
            <a:picLocks/>
          </p:cNvPicPr>
          <p:nvPr>
            <p:custDataLst>
              <p:tags r:id="rId2"/>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39705" y="4698637"/>
            <a:ext cx="768532" cy="768532"/>
          </a:xfrm>
          <a:prstGeom prst="rect">
            <a:avLst/>
          </a:prstGeom>
        </p:spPr>
      </p:pic>
      <p:sp>
        <p:nvSpPr>
          <p:cNvPr id="16" name="Arrow: Up 15">
            <a:extLst>
              <a:ext uri="{FF2B5EF4-FFF2-40B4-BE49-F238E27FC236}">
                <a16:creationId xmlns:a16="http://schemas.microsoft.com/office/drawing/2014/main" id="{586271BF-321B-332F-6473-F458D5D2183E}"/>
              </a:ext>
            </a:extLst>
          </p:cNvPr>
          <p:cNvSpPr/>
          <p:nvPr/>
        </p:nvSpPr>
        <p:spPr>
          <a:xfrm>
            <a:off x="4454536" y="3449349"/>
            <a:ext cx="538870" cy="10506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7" name="Arrow: Up 16">
            <a:extLst>
              <a:ext uri="{FF2B5EF4-FFF2-40B4-BE49-F238E27FC236}">
                <a16:creationId xmlns:a16="http://schemas.microsoft.com/office/drawing/2014/main" id="{3D8A2159-2853-F8C5-B8C7-2FCE1AAB5936}"/>
              </a:ext>
            </a:extLst>
          </p:cNvPr>
          <p:cNvSpPr/>
          <p:nvPr/>
        </p:nvSpPr>
        <p:spPr>
          <a:xfrm rot="10800000">
            <a:off x="7198584" y="3297581"/>
            <a:ext cx="538870" cy="10506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8" name="Arrow: Up 17">
            <a:extLst>
              <a:ext uri="{FF2B5EF4-FFF2-40B4-BE49-F238E27FC236}">
                <a16:creationId xmlns:a16="http://schemas.microsoft.com/office/drawing/2014/main" id="{BE7823FA-A34D-B78B-76C8-ABFDC46314B3}"/>
              </a:ext>
            </a:extLst>
          </p:cNvPr>
          <p:cNvSpPr/>
          <p:nvPr/>
        </p:nvSpPr>
        <p:spPr>
          <a:xfrm rot="16200000">
            <a:off x="6063687" y="4557561"/>
            <a:ext cx="538870" cy="10506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0" name="Google Shape;200;p28">
            <a:extLst>
              <a:ext uri="{FF2B5EF4-FFF2-40B4-BE49-F238E27FC236}">
                <a16:creationId xmlns:a16="http://schemas.microsoft.com/office/drawing/2014/main" id="{57CD7568-B46D-D37B-2EEF-B53680FF7B71}"/>
              </a:ext>
            </a:extLst>
          </p:cNvPr>
          <p:cNvSpPr txBox="1"/>
          <p:nvPr/>
        </p:nvSpPr>
        <p:spPr>
          <a:xfrm>
            <a:off x="8423598" y="4598576"/>
            <a:ext cx="3213662" cy="968654"/>
          </a:xfrm>
          <a:prstGeom prst="rect">
            <a:avLst/>
          </a:prstGeom>
          <a:noFill/>
          <a:ln>
            <a:noFill/>
          </a:ln>
        </p:spPr>
        <p:txBody>
          <a:bodyPr spcFirstLastPara="1" wrap="square" lIns="121900" tIns="121900" rIns="121900" bIns="121900" anchor="ctr" anchorCtr="0">
            <a:noAutofit/>
          </a:bodyPr>
          <a:lstStyle/>
          <a:p>
            <a:pP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21" name="Google Shape;200;p28">
            <a:extLst>
              <a:ext uri="{FF2B5EF4-FFF2-40B4-BE49-F238E27FC236}">
                <a16:creationId xmlns:a16="http://schemas.microsoft.com/office/drawing/2014/main" id="{0C5E5F45-F1BB-2D90-1104-F4AA7C134F70}"/>
              </a:ext>
            </a:extLst>
          </p:cNvPr>
          <p:cNvSpPr txBox="1"/>
          <p:nvPr/>
        </p:nvSpPr>
        <p:spPr>
          <a:xfrm>
            <a:off x="554731" y="4598575"/>
            <a:ext cx="3213662" cy="968654"/>
          </a:xfrm>
          <a:prstGeom prst="rect">
            <a:avLst/>
          </a:prstGeom>
          <a:noFill/>
          <a:ln>
            <a:noFill/>
          </a:ln>
        </p:spPr>
        <p:txBody>
          <a:bodyPr spcFirstLastPara="1" wrap="square" lIns="121900" tIns="121900" rIns="121900" bIns="121900" anchor="ctr" anchorCtr="0">
            <a:noAutofit/>
          </a:bodyPr>
          <a:lstStyle/>
          <a:p>
            <a:pP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22" name="Google Shape;200;p28">
            <a:extLst>
              <a:ext uri="{FF2B5EF4-FFF2-40B4-BE49-F238E27FC236}">
                <a16:creationId xmlns:a16="http://schemas.microsoft.com/office/drawing/2014/main" id="{D9359410-D4C7-2A45-9120-3254F6A44382}"/>
              </a:ext>
            </a:extLst>
          </p:cNvPr>
          <p:cNvSpPr txBox="1"/>
          <p:nvPr/>
        </p:nvSpPr>
        <p:spPr>
          <a:xfrm>
            <a:off x="8423598" y="2227889"/>
            <a:ext cx="3213662" cy="968654"/>
          </a:xfrm>
          <a:prstGeom prst="rect">
            <a:avLst/>
          </a:prstGeom>
          <a:noFill/>
          <a:ln>
            <a:noFill/>
          </a:ln>
        </p:spPr>
        <p:txBody>
          <a:bodyPr spcFirstLastPara="1" wrap="square" lIns="121900" tIns="121900" rIns="121900" bIns="121900" anchor="ctr" anchorCtr="0">
            <a:noAutofit/>
          </a:bodyPr>
          <a:lstStyle/>
          <a:p>
            <a:pP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25" name="Arrow: Up 24">
            <a:extLst>
              <a:ext uri="{FF2B5EF4-FFF2-40B4-BE49-F238E27FC236}">
                <a16:creationId xmlns:a16="http://schemas.microsoft.com/office/drawing/2014/main" id="{C57643F0-1112-C615-EC41-4E75961C443E}"/>
              </a:ext>
            </a:extLst>
          </p:cNvPr>
          <p:cNvSpPr/>
          <p:nvPr/>
        </p:nvSpPr>
        <p:spPr>
          <a:xfrm rot="5400000">
            <a:off x="5587208" y="2186876"/>
            <a:ext cx="538870" cy="10506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6" name="Google Shape;200;p28">
            <a:extLst>
              <a:ext uri="{FF2B5EF4-FFF2-40B4-BE49-F238E27FC236}">
                <a16:creationId xmlns:a16="http://schemas.microsoft.com/office/drawing/2014/main" id="{E8E16F5B-EE2A-B1AA-F548-EC2B4A314288}"/>
              </a:ext>
            </a:extLst>
          </p:cNvPr>
          <p:cNvSpPr txBox="1"/>
          <p:nvPr/>
        </p:nvSpPr>
        <p:spPr>
          <a:xfrm>
            <a:off x="554731" y="2227889"/>
            <a:ext cx="3213662" cy="968654"/>
          </a:xfrm>
          <a:prstGeom prst="rect">
            <a:avLst/>
          </a:prstGeom>
          <a:noFill/>
          <a:ln>
            <a:noFill/>
          </a:ln>
        </p:spPr>
        <p:txBody>
          <a:bodyPr spcFirstLastPara="1" wrap="square" lIns="121900" tIns="121900" rIns="121900" bIns="121900" anchor="ctr" anchorCtr="0">
            <a:noAutofit/>
          </a:bodyPr>
          <a:lstStyle/>
          <a:p>
            <a:pP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grpSp>
        <p:nvGrpSpPr>
          <p:cNvPr id="31" name="Group 30">
            <a:extLst>
              <a:ext uri="{FF2B5EF4-FFF2-40B4-BE49-F238E27FC236}">
                <a16:creationId xmlns:a16="http://schemas.microsoft.com/office/drawing/2014/main" id="{1569EB6A-3600-B9D1-368A-F32DA34F0FA2}"/>
              </a:ext>
            </a:extLst>
          </p:cNvPr>
          <p:cNvGrpSpPr/>
          <p:nvPr/>
        </p:nvGrpSpPr>
        <p:grpSpPr>
          <a:xfrm>
            <a:off x="4077266" y="2071773"/>
            <a:ext cx="1280886" cy="1280886"/>
            <a:chOff x="4077266" y="2071773"/>
            <a:chExt cx="1280886" cy="1280886"/>
          </a:xfrm>
        </p:grpSpPr>
        <p:sp>
          <p:nvSpPr>
            <p:cNvPr id="23" name="Oval 22">
              <a:extLst>
                <a:ext uri="{FF2B5EF4-FFF2-40B4-BE49-F238E27FC236}">
                  <a16:creationId xmlns:a16="http://schemas.microsoft.com/office/drawing/2014/main" id="{D41DF442-CF66-1109-0560-DA3AD317C681}"/>
                </a:ext>
              </a:extLst>
            </p:cNvPr>
            <p:cNvSpPr/>
            <p:nvPr/>
          </p:nvSpPr>
          <p:spPr>
            <a:xfrm>
              <a:off x="4077266" y="2071773"/>
              <a:ext cx="1280886" cy="12808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28" name="Graphic 27">
              <a:extLst>
                <a:ext uri="{FF2B5EF4-FFF2-40B4-BE49-F238E27FC236}">
                  <a16:creationId xmlns:a16="http://schemas.microsoft.com/office/drawing/2014/main" id="{E54488FD-1031-7BBE-6B7B-A211C572667A}"/>
                </a:ext>
              </a:extLst>
            </p:cNvPr>
            <p:cNvPicPr>
              <a:picLocks/>
            </p:cNvPicPr>
            <p:nvPr>
              <p:custDataLst>
                <p:tags r:id="rId3"/>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333443" y="2327950"/>
              <a:ext cx="768532" cy="768532"/>
            </a:xfrm>
            <a:prstGeom prst="rect">
              <a:avLst/>
            </a:prstGeom>
          </p:spPr>
        </p:pic>
      </p:grpSp>
    </p:spTree>
    <p:custDataLst>
      <p:tags r:id="rId1"/>
    </p:custDataLst>
    <p:extLst>
      <p:ext uri="{BB962C8B-B14F-4D97-AF65-F5344CB8AC3E}">
        <p14:creationId xmlns:p14="http://schemas.microsoft.com/office/powerpoint/2010/main" val="1210145580"/>
      </p:ext>
    </p:extLst>
  </p:cSld>
  <p:clrMapOvr>
    <a:masterClrMapping/>
  </p:clrMapOvr>
</p:sld>
</file>

<file path=ppt/slides/slide25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TextBox 2">
            <a:extLst>
              <a:ext uri="{FF2B5EF4-FFF2-40B4-BE49-F238E27FC236}">
                <a16:creationId xmlns:a16="http://schemas.microsoft.com/office/drawing/2014/main" id="{D99EE3D7-73DA-2B44-61B6-F10132947E8B}"/>
              </a:ext>
            </a:extLst>
          </p:cNvPr>
          <p:cNvSpPr txBox="1"/>
          <p:nvPr/>
        </p:nvSpPr>
        <p:spPr>
          <a:xfrm>
            <a:off x="1334957" y="1582248"/>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solidFill>
                <a:latin typeface="Calibri" panose="020F0502020204030204" pitchFamily="34" charset="0"/>
                <a:cs typeface="Calibri" panose="020F0502020204030204" pitchFamily="34" charset="0"/>
              </a:rPr>
              <a:t>1</a:t>
            </a:r>
          </a:p>
        </p:txBody>
      </p:sp>
      <p:sp>
        <p:nvSpPr>
          <p:cNvPr id="4" name="TextBox 3">
            <a:extLst>
              <a:ext uri="{FF2B5EF4-FFF2-40B4-BE49-F238E27FC236}">
                <a16:creationId xmlns:a16="http://schemas.microsoft.com/office/drawing/2014/main" id="{9EAC98F5-66B6-29A2-9006-76E10552DA79}"/>
              </a:ext>
            </a:extLst>
          </p:cNvPr>
          <p:cNvSpPr txBox="1"/>
          <p:nvPr/>
        </p:nvSpPr>
        <p:spPr>
          <a:xfrm>
            <a:off x="1334957" y="3495334"/>
            <a:ext cx="3040742" cy="1351588"/>
          </a:xfrm>
          <a:prstGeom prst="rect">
            <a:avLst/>
          </a:prstGeom>
          <a:noFill/>
        </p:spPr>
        <p:txBody>
          <a:bodyPr vert="horz" wrap="square" rtlCol="0">
            <a:spAutoFit/>
          </a:bodyPr>
          <a:lstStyle/>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6" name="TextBox 5">
            <a:extLst>
              <a:ext uri="{FF2B5EF4-FFF2-40B4-BE49-F238E27FC236}">
                <a16:creationId xmlns:a16="http://schemas.microsoft.com/office/drawing/2014/main" id="{80607536-AC2B-74BF-5D4E-36AB0E9CF831}"/>
              </a:ext>
            </a:extLst>
          </p:cNvPr>
          <p:cNvSpPr txBox="1"/>
          <p:nvPr/>
        </p:nvSpPr>
        <p:spPr>
          <a:xfrm>
            <a:off x="1969956" y="1913514"/>
            <a:ext cx="2405743" cy="792781"/>
          </a:xfrm>
          <a:prstGeom prst="rect">
            <a:avLst/>
          </a:prstGeom>
          <a:noFill/>
        </p:spPr>
        <p:txBody>
          <a:bodyPr vert="horz" wrap="square" rtlCol="0">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a:t>
            </a:r>
          </a:p>
        </p:txBody>
      </p:sp>
      <p:sp>
        <p:nvSpPr>
          <p:cNvPr id="7" name="Arrow: Pentagon 6">
            <a:extLst>
              <a:ext uri="{FF2B5EF4-FFF2-40B4-BE49-F238E27FC236}">
                <a16:creationId xmlns:a16="http://schemas.microsoft.com/office/drawing/2014/main" id="{665166E9-FAB3-51B0-2E33-0926D375D7B4}"/>
              </a:ext>
            </a:extLst>
          </p:cNvPr>
          <p:cNvSpPr/>
          <p:nvPr/>
        </p:nvSpPr>
        <p:spPr>
          <a:xfrm>
            <a:off x="1334957" y="2744925"/>
            <a:ext cx="3040742" cy="637508"/>
          </a:xfrm>
          <a:prstGeom prst="homePlate">
            <a:avLst>
              <a:gd name="adj" fmla="val 229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FD25D7E-984F-E0D8-E84B-CBAED79F9556}"/>
              </a:ext>
            </a:extLst>
          </p:cNvPr>
          <p:cNvSpPr txBox="1"/>
          <p:nvPr/>
        </p:nvSpPr>
        <p:spPr>
          <a:xfrm>
            <a:off x="1334957" y="4959823"/>
            <a:ext cx="3040742" cy="1028423"/>
          </a:xfrm>
          <a:prstGeom prst="rect">
            <a:avLst/>
          </a:prstGeom>
          <a:noFill/>
        </p:spPr>
        <p:txBody>
          <a:bodyPr vert="horz" wrap="square" rtlCol="0">
            <a:spAutoFit/>
          </a:bodyPr>
          <a:lstStyle/>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a:t>
            </a:r>
            <a:r>
              <a:rPr lang="en-US" sz="1400" dirty="0">
                <a:solidFill>
                  <a:srgbClr val="000000"/>
                </a:solidFill>
                <a:latin typeface="Calibri" panose="020F0502020204030204" pitchFamily="34" charset="0"/>
              </a:rPr>
              <a: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1" name="TextBox 10">
            <a:extLst>
              <a:ext uri="{FF2B5EF4-FFF2-40B4-BE49-F238E27FC236}">
                <a16:creationId xmlns:a16="http://schemas.microsoft.com/office/drawing/2014/main" id="{F5B084A4-4A40-3998-6566-AFAEEEBE4643}"/>
              </a:ext>
            </a:extLst>
          </p:cNvPr>
          <p:cNvSpPr txBox="1"/>
          <p:nvPr/>
        </p:nvSpPr>
        <p:spPr>
          <a:xfrm>
            <a:off x="4575629" y="1582248"/>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solidFill>
                <a:latin typeface="Calibri" panose="020F0502020204030204" pitchFamily="34" charset="0"/>
                <a:cs typeface="Calibri" panose="020F0502020204030204" pitchFamily="34" charset="0"/>
              </a:rPr>
              <a:t>2</a:t>
            </a:r>
          </a:p>
        </p:txBody>
      </p:sp>
      <p:sp>
        <p:nvSpPr>
          <p:cNvPr id="12" name="TextBox 11">
            <a:extLst>
              <a:ext uri="{FF2B5EF4-FFF2-40B4-BE49-F238E27FC236}">
                <a16:creationId xmlns:a16="http://schemas.microsoft.com/office/drawing/2014/main" id="{B1701E45-4507-32B9-C9A4-1750B7CD8A45}"/>
              </a:ext>
            </a:extLst>
          </p:cNvPr>
          <p:cNvSpPr txBox="1"/>
          <p:nvPr/>
        </p:nvSpPr>
        <p:spPr>
          <a:xfrm>
            <a:off x="4575629" y="3495334"/>
            <a:ext cx="3040742" cy="1351588"/>
          </a:xfrm>
          <a:prstGeom prst="rect">
            <a:avLst/>
          </a:prstGeom>
          <a:noFill/>
        </p:spPr>
        <p:txBody>
          <a:bodyPr vert="horz" wrap="square" rtlCol="0">
            <a:spAutoFit/>
          </a:bodyPr>
          <a:lstStyle/>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13" name="TextBox 12">
            <a:extLst>
              <a:ext uri="{FF2B5EF4-FFF2-40B4-BE49-F238E27FC236}">
                <a16:creationId xmlns:a16="http://schemas.microsoft.com/office/drawing/2014/main" id="{D48C2CCD-AC0E-785B-D32E-EACBD3A1FBB6}"/>
              </a:ext>
            </a:extLst>
          </p:cNvPr>
          <p:cNvSpPr txBox="1"/>
          <p:nvPr/>
        </p:nvSpPr>
        <p:spPr>
          <a:xfrm>
            <a:off x="5210628" y="1913514"/>
            <a:ext cx="2405743" cy="792781"/>
          </a:xfrm>
          <a:prstGeom prst="rect">
            <a:avLst/>
          </a:prstGeom>
          <a:noFill/>
        </p:spPr>
        <p:txBody>
          <a:bodyPr vert="horz" wrap="square" rtlCol="0">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a:t>
            </a:r>
          </a:p>
        </p:txBody>
      </p:sp>
      <p:sp>
        <p:nvSpPr>
          <p:cNvPr id="14" name="Arrow: Chevron 13">
            <a:extLst>
              <a:ext uri="{FF2B5EF4-FFF2-40B4-BE49-F238E27FC236}">
                <a16:creationId xmlns:a16="http://schemas.microsoft.com/office/drawing/2014/main" id="{9F8750F6-D12C-3A01-689D-1A892B630DCA}"/>
              </a:ext>
            </a:extLst>
          </p:cNvPr>
          <p:cNvSpPr/>
          <p:nvPr/>
        </p:nvSpPr>
        <p:spPr>
          <a:xfrm>
            <a:off x="4575629" y="2744925"/>
            <a:ext cx="3040742" cy="637508"/>
          </a:xfrm>
          <a:prstGeom prst="chevron">
            <a:avLst>
              <a:gd name="adj" fmla="val 229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DED0A84D-192A-1ADB-89C1-2B5947454EAF}"/>
              </a:ext>
            </a:extLst>
          </p:cNvPr>
          <p:cNvSpPr txBox="1"/>
          <p:nvPr/>
        </p:nvSpPr>
        <p:spPr>
          <a:xfrm>
            <a:off x="4575629" y="4959823"/>
            <a:ext cx="3040742" cy="1028423"/>
          </a:xfrm>
          <a:prstGeom prst="rect">
            <a:avLst/>
          </a:prstGeom>
          <a:noFill/>
        </p:spPr>
        <p:txBody>
          <a:bodyPr vert="horz" wrap="square" rtlCol="0">
            <a:spAutoFit/>
          </a:bodyPr>
          <a:lstStyle/>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a:t>
            </a:r>
            <a:r>
              <a:rPr lang="en-US" sz="1400" dirty="0">
                <a:solidFill>
                  <a:srgbClr val="000000"/>
                </a:solidFill>
                <a:latin typeface="Calibri" panose="020F0502020204030204" pitchFamily="34" charset="0"/>
              </a:rPr>
              <a: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7" name="TextBox 16">
            <a:extLst>
              <a:ext uri="{FF2B5EF4-FFF2-40B4-BE49-F238E27FC236}">
                <a16:creationId xmlns:a16="http://schemas.microsoft.com/office/drawing/2014/main" id="{FF48BA2D-CF4F-C4AC-BBBA-4AD75F355A71}"/>
              </a:ext>
            </a:extLst>
          </p:cNvPr>
          <p:cNvSpPr txBox="1"/>
          <p:nvPr/>
        </p:nvSpPr>
        <p:spPr>
          <a:xfrm>
            <a:off x="7816301" y="1582248"/>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solidFill>
                <a:latin typeface="Calibri" panose="020F0502020204030204" pitchFamily="34" charset="0"/>
                <a:cs typeface="Calibri" panose="020F0502020204030204" pitchFamily="34" charset="0"/>
              </a:rPr>
              <a:t>3</a:t>
            </a:r>
          </a:p>
        </p:txBody>
      </p:sp>
      <p:sp>
        <p:nvSpPr>
          <p:cNvPr id="18" name="TextBox 17">
            <a:extLst>
              <a:ext uri="{FF2B5EF4-FFF2-40B4-BE49-F238E27FC236}">
                <a16:creationId xmlns:a16="http://schemas.microsoft.com/office/drawing/2014/main" id="{A6B3CB49-A3C8-DCC6-CF0F-E3E225A39C01}"/>
              </a:ext>
            </a:extLst>
          </p:cNvPr>
          <p:cNvSpPr txBox="1"/>
          <p:nvPr/>
        </p:nvSpPr>
        <p:spPr>
          <a:xfrm>
            <a:off x="7816301" y="3495334"/>
            <a:ext cx="3040742" cy="1351588"/>
          </a:xfrm>
          <a:prstGeom prst="rect">
            <a:avLst/>
          </a:prstGeom>
          <a:noFill/>
        </p:spPr>
        <p:txBody>
          <a:bodyPr vert="horz" wrap="square" rtlCol="0">
            <a:spAutoFit/>
          </a:bodyPr>
          <a:lstStyle/>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19" name="TextBox 18">
            <a:extLst>
              <a:ext uri="{FF2B5EF4-FFF2-40B4-BE49-F238E27FC236}">
                <a16:creationId xmlns:a16="http://schemas.microsoft.com/office/drawing/2014/main" id="{1F649EA3-5BA4-DC5C-4984-243A55FBA383}"/>
              </a:ext>
            </a:extLst>
          </p:cNvPr>
          <p:cNvSpPr txBox="1"/>
          <p:nvPr/>
        </p:nvSpPr>
        <p:spPr>
          <a:xfrm>
            <a:off x="8451300" y="1913514"/>
            <a:ext cx="2405743" cy="792781"/>
          </a:xfrm>
          <a:prstGeom prst="rect">
            <a:avLst/>
          </a:prstGeom>
          <a:noFill/>
        </p:spPr>
        <p:txBody>
          <a:bodyPr vert="horz" wrap="square" rtlCol="0">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a:t>
            </a:r>
          </a:p>
        </p:txBody>
      </p:sp>
      <p:sp>
        <p:nvSpPr>
          <p:cNvPr id="20" name="Arrow: Chevron 19">
            <a:extLst>
              <a:ext uri="{FF2B5EF4-FFF2-40B4-BE49-F238E27FC236}">
                <a16:creationId xmlns:a16="http://schemas.microsoft.com/office/drawing/2014/main" id="{B1BFF8C0-FC73-17BF-2C12-E8EED9FD2988}"/>
              </a:ext>
            </a:extLst>
          </p:cNvPr>
          <p:cNvSpPr/>
          <p:nvPr/>
        </p:nvSpPr>
        <p:spPr>
          <a:xfrm>
            <a:off x="7816301" y="2744925"/>
            <a:ext cx="3040742" cy="637508"/>
          </a:xfrm>
          <a:prstGeom prst="chevron">
            <a:avLst>
              <a:gd name="adj" fmla="val 229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FB942908-2220-FAD0-A075-938D25D60A2D}"/>
              </a:ext>
            </a:extLst>
          </p:cNvPr>
          <p:cNvSpPr txBox="1"/>
          <p:nvPr/>
        </p:nvSpPr>
        <p:spPr>
          <a:xfrm>
            <a:off x="7816301" y="4959823"/>
            <a:ext cx="3040742" cy="1028423"/>
          </a:xfrm>
          <a:prstGeom prst="rect">
            <a:avLst/>
          </a:prstGeom>
          <a:noFill/>
        </p:spPr>
        <p:txBody>
          <a:bodyPr vert="horz" wrap="square" rtlCol="0">
            <a:spAutoFit/>
          </a:bodyPr>
          <a:lstStyle/>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a:t>
            </a:r>
            <a:r>
              <a:rPr lang="en-US" sz="1400" dirty="0">
                <a:solidFill>
                  <a:srgbClr val="000000"/>
                </a:solidFill>
                <a:latin typeface="Calibri" panose="020F0502020204030204" pitchFamily="34" charset="0"/>
              </a:rPr>
              <a: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custDataLst>
      <p:tags r:id="rId1"/>
    </p:custDataLst>
    <p:extLst>
      <p:ext uri="{BB962C8B-B14F-4D97-AF65-F5344CB8AC3E}">
        <p14:creationId xmlns:p14="http://schemas.microsoft.com/office/powerpoint/2010/main" val="1974445058"/>
      </p:ext>
    </p:extLst>
  </p:cSld>
  <p:clrMapOvr>
    <a:masterClrMapping/>
  </p:clrMapOvr>
</p:sld>
</file>

<file path=ppt/slides/slide26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35" name="Group 34">
            <a:extLst>
              <a:ext uri="{FF2B5EF4-FFF2-40B4-BE49-F238E27FC236}">
                <a16:creationId xmlns:a16="http://schemas.microsoft.com/office/drawing/2014/main" id="{6E04575C-D66A-3473-DD35-57877C2C0C8C}"/>
              </a:ext>
            </a:extLst>
          </p:cNvPr>
          <p:cNvGrpSpPr/>
          <p:nvPr/>
        </p:nvGrpSpPr>
        <p:grpSpPr>
          <a:xfrm>
            <a:off x="554731" y="1854061"/>
            <a:ext cx="11082529" cy="1455196"/>
            <a:chOff x="554731" y="1854061"/>
            <a:chExt cx="11082529" cy="1455196"/>
          </a:xfrm>
        </p:grpSpPr>
        <p:sp>
          <p:nvSpPr>
            <p:cNvPr id="24" name="Arrow: Chevron 23">
              <a:extLst>
                <a:ext uri="{FF2B5EF4-FFF2-40B4-BE49-F238E27FC236}">
                  <a16:creationId xmlns:a16="http://schemas.microsoft.com/office/drawing/2014/main" id="{138D4E80-1AC7-DE29-A8DD-81D7D6A9015B}"/>
                </a:ext>
              </a:extLst>
            </p:cNvPr>
            <p:cNvSpPr>
              <a:spLocks/>
            </p:cNvSpPr>
            <p:nvPr/>
          </p:nvSpPr>
          <p:spPr>
            <a:xfrm rot="5400000">
              <a:off x="600733" y="1808060"/>
              <a:ext cx="1455195" cy="1547199"/>
            </a:xfrm>
            <a:prstGeom prst="chevron">
              <a:avLst>
                <a:gd name="adj" fmla="val 30384"/>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344571" rIns="11429" bIns="344569" numCol="1" spcCol="1270" anchor="ctr" anchorCtr="0">
              <a:noAutofit/>
            </a:bodyPr>
            <a:lstStyle/>
            <a:p>
              <a:pPr algn="ctr" defTabSz="800100">
                <a:lnSpc>
                  <a:spcPct val="90000"/>
                </a:lnSpc>
                <a:spcBef>
                  <a:spcPct val="0"/>
                </a:spcBef>
                <a:spcAft>
                  <a:spcPct val="35000"/>
                </a:spcAft>
              </a:pPr>
              <a:endParaRPr lang="en-US" dirty="0"/>
            </a:p>
          </p:txBody>
        </p:sp>
        <p:sp>
          <p:nvSpPr>
            <p:cNvPr id="28" name="Rectangle 27">
              <a:extLst>
                <a:ext uri="{FF2B5EF4-FFF2-40B4-BE49-F238E27FC236}">
                  <a16:creationId xmlns:a16="http://schemas.microsoft.com/office/drawing/2014/main" id="{6C6E2F11-5224-502A-54B0-3C33B34BF6CB}"/>
                </a:ext>
              </a:extLst>
            </p:cNvPr>
            <p:cNvSpPr>
              <a:spLocks/>
            </p:cNvSpPr>
            <p:nvPr/>
          </p:nvSpPr>
          <p:spPr>
            <a:xfrm>
              <a:off x="2101931" y="1854061"/>
              <a:ext cx="9535329" cy="101324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0905" tIns="40997" rIns="40997" bIns="40998" numCol="1" spcCol="1270" anchor="ctr" anchorCtr="0">
              <a:noAutofit/>
            </a:bodyPr>
            <a:lstStyle/>
            <a:p>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600" dirty="0">
                <a:solidFill>
                  <a:schemeClr val="dk1">
                    <a:hueOff val="0"/>
                    <a:satOff val="0"/>
                    <a:lumOff val="0"/>
                    <a:alphaOff val="0"/>
                  </a:schemeClr>
                </a:solidFill>
              </a:endParaRPr>
            </a:p>
          </p:txBody>
        </p:sp>
        <p:sp>
          <p:nvSpPr>
            <p:cNvPr id="31" name="TextBox 30">
              <a:extLst>
                <a:ext uri="{FF2B5EF4-FFF2-40B4-BE49-F238E27FC236}">
                  <a16:creationId xmlns:a16="http://schemas.microsoft.com/office/drawing/2014/main" id="{4402BFBB-FA24-D3FC-5935-25CEBD9D54CC}"/>
                </a:ext>
              </a:extLst>
            </p:cNvPr>
            <p:cNvSpPr txBox="1">
              <a:spLocks/>
            </p:cNvSpPr>
            <p:nvPr/>
          </p:nvSpPr>
          <p:spPr>
            <a:xfrm>
              <a:off x="554731" y="2118577"/>
              <a:ext cx="1547199" cy="920252"/>
            </a:xfrm>
            <a:prstGeom prst="rect">
              <a:avLst/>
            </a:prstGeom>
            <a:noFill/>
          </p:spPr>
          <p:txBody>
            <a:bodyPr vert="horz" wrap="square" rtlCol="0">
              <a:spAutoFit/>
            </a:bodyPr>
            <a:lstStyle/>
            <a:p>
              <a:pPr algn="ctr">
                <a:lnSpc>
                  <a:spcPct val="150000"/>
                </a:lnSpc>
              </a:pPr>
              <a:r>
                <a:rPr lang="en-US" sz="4000" dirty="0">
                  <a:solidFill>
                    <a:schemeClr val="bg1"/>
                  </a:solidFill>
                  <a:latin typeface="Calibri" panose="020F0502020204030204" pitchFamily="34" charset="0"/>
                  <a:cs typeface="Calibri" panose="020F0502020204030204" pitchFamily="34" charset="0"/>
                </a:rPr>
                <a:t>01</a:t>
              </a:r>
            </a:p>
          </p:txBody>
        </p:sp>
      </p:grpSp>
      <p:grpSp>
        <p:nvGrpSpPr>
          <p:cNvPr id="36" name="Group 35">
            <a:extLst>
              <a:ext uri="{FF2B5EF4-FFF2-40B4-BE49-F238E27FC236}">
                <a16:creationId xmlns:a16="http://schemas.microsoft.com/office/drawing/2014/main" id="{94C080FA-4C82-8D10-D1AC-8423B63ADB77}"/>
              </a:ext>
            </a:extLst>
          </p:cNvPr>
          <p:cNvGrpSpPr/>
          <p:nvPr/>
        </p:nvGrpSpPr>
        <p:grpSpPr>
          <a:xfrm>
            <a:off x="554731" y="3188235"/>
            <a:ext cx="11082529" cy="1455196"/>
            <a:chOff x="554731" y="1854061"/>
            <a:chExt cx="11082529" cy="1455196"/>
          </a:xfrm>
        </p:grpSpPr>
        <p:sp>
          <p:nvSpPr>
            <p:cNvPr id="37" name="Arrow: Chevron 36">
              <a:extLst>
                <a:ext uri="{FF2B5EF4-FFF2-40B4-BE49-F238E27FC236}">
                  <a16:creationId xmlns:a16="http://schemas.microsoft.com/office/drawing/2014/main" id="{67BC3736-663D-E4B3-6AF0-74F18F0BCF3A}"/>
                </a:ext>
              </a:extLst>
            </p:cNvPr>
            <p:cNvSpPr>
              <a:spLocks/>
            </p:cNvSpPr>
            <p:nvPr/>
          </p:nvSpPr>
          <p:spPr>
            <a:xfrm rot="5400000">
              <a:off x="600733" y="1808060"/>
              <a:ext cx="1455195" cy="1547199"/>
            </a:xfrm>
            <a:prstGeom prst="chevron">
              <a:avLst>
                <a:gd name="adj" fmla="val 30384"/>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344571" rIns="11429" bIns="344569" numCol="1" spcCol="1270" anchor="ctr" anchorCtr="0">
              <a:noAutofit/>
            </a:bodyPr>
            <a:lstStyle/>
            <a:p>
              <a:pPr algn="ctr" defTabSz="800100">
                <a:lnSpc>
                  <a:spcPct val="90000"/>
                </a:lnSpc>
                <a:spcBef>
                  <a:spcPct val="0"/>
                </a:spcBef>
                <a:spcAft>
                  <a:spcPct val="35000"/>
                </a:spcAft>
              </a:pPr>
              <a:endParaRPr lang="en-US" dirty="0"/>
            </a:p>
          </p:txBody>
        </p:sp>
        <p:sp>
          <p:nvSpPr>
            <p:cNvPr id="38" name="Rectangle 37">
              <a:extLst>
                <a:ext uri="{FF2B5EF4-FFF2-40B4-BE49-F238E27FC236}">
                  <a16:creationId xmlns:a16="http://schemas.microsoft.com/office/drawing/2014/main" id="{B14CBF96-64DB-9A39-ADAE-FEF345369EF7}"/>
                </a:ext>
              </a:extLst>
            </p:cNvPr>
            <p:cNvSpPr>
              <a:spLocks/>
            </p:cNvSpPr>
            <p:nvPr/>
          </p:nvSpPr>
          <p:spPr>
            <a:xfrm>
              <a:off x="2101931" y="1854061"/>
              <a:ext cx="9535329" cy="101324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0905" tIns="40997" rIns="40997" bIns="40998" numCol="1" spcCol="1270" anchor="ctr" anchorCtr="0">
              <a:noAutofit/>
            </a:bodyPr>
            <a:lstStyle/>
            <a:p>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600" dirty="0">
                <a:solidFill>
                  <a:schemeClr val="dk1">
                    <a:hueOff val="0"/>
                    <a:satOff val="0"/>
                    <a:lumOff val="0"/>
                    <a:alphaOff val="0"/>
                  </a:schemeClr>
                </a:solidFill>
              </a:endParaRPr>
            </a:p>
          </p:txBody>
        </p:sp>
        <p:sp>
          <p:nvSpPr>
            <p:cNvPr id="39" name="TextBox 38">
              <a:extLst>
                <a:ext uri="{FF2B5EF4-FFF2-40B4-BE49-F238E27FC236}">
                  <a16:creationId xmlns:a16="http://schemas.microsoft.com/office/drawing/2014/main" id="{9C676EC8-953E-A637-03EE-33036A1B4EDC}"/>
                </a:ext>
              </a:extLst>
            </p:cNvPr>
            <p:cNvSpPr txBox="1">
              <a:spLocks/>
            </p:cNvSpPr>
            <p:nvPr/>
          </p:nvSpPr>
          <p:spPr>
            <a:xfrm>
              <a:off x="554731" y="2118577"/>
              <a:ext cx="1547199" cy="920252"/>
            </a:xfrm>
            <a:prstGeom prst="rect">
              <a:avLst/>
            </a:prstGeom>
            <a:noFill/>
          </p:spPr>
          <p:txBody>
            <a:bodyPr vert="horz" wrap="square" rtlCol="0">
              <a:spAutoFit/>
            </a:bodyPr>
            <a:lstStyle/>
            <a:p>
              <a:pPr algn="ctr">
                <a:lnSpc>
                  <a:spcPct val="150000"/>
                </a:lnSpc>
              </a:pPr>
              <a:r>
                <a:rPr lang="en-US" sz="4000" dirty="0">
                  <a:solidFill>
                    <a:schemeClr val="bg1"/>
                  </a:solidFill>
                  <a:latin typeface="Calibri" panose="020F0502020204030204" pitchFamily="34" charset="0"/>
                  <a:cs typeface="Calibri" panose="020F0502020204030204" pitchFamily="34" charset="0"/>
                </a:rPr>
                <a:t>02</a:t>
              </a:r>
            </a:p>
          </p:txBody>
        </p:sp>
      </p:grpSp>
      <p:grpSp>
        <p:nvGrpSpPr>
          <p:cNvPr id="40" name="Group 39">
            <a:extLst>
              <a:ext uri="{FF2B5EF4-FFF2-40B4-BE49-F238E27FC236}">
                <a16:creationId xmlns:a16="http://schemas.microsoft.com/office/drawing/2014/main" id="{AAECE40D-FCB6-D5F3-208F-B15C8934AD96}"/>
              </a:ext>
            </a:extLst>
          </p:cNvPr>
          <p:cNvGrpSpPr/>
          <p:nvPr/>
        </p:nvGrpSpPr>
        <p:grpSpPr>
          <a:xfrm>
            <a:off x="554731" y="4522408"/>
            <a:ext cx="11082529" cy="1455196"/>
            <a:chOff x="554731" y="1854061"/>
            <a:chExt cx="11082529" cy="1455196"/>
          </a:xfrm>
        </p:grpSpPr>
        <p:sp>
          <p:nvSpPr>
            <p:cNvPr id="41" name="Arrow: Chevron 40">
              <a:extLst>
                <a:ext uri="{FF2B5EF4-FFF2-40B4-BE49-F238E27FC236}">
                  <a16:creationId xmlns:a16="http://schemas.microsoft.com/office/drawing/2014/main" id="{66C95218-34F2-F49D-B12F-6EF1F8848C76}"/>
                </a:ext>
              </a:extLst>
            </p:cNvPr>
            <p:cNvSpPr>
              <a:spLocks/>
            </p:cNvSpPr>
            <p:nvPr/>
          </p:nvSpPr>
          <p:spPr>
            <a:xfrm rot="5400000">
              <a:off x="600733" y="1808060"/>
              <a:ext cx="1455195" cy="1547199"/>
            </a:xfrm>
            <a:prstGeom prst="chevron">
              <a:avLst>
                <a:gd name="adj" fmla="val 30384"/>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344571" rIns="11429" bIns="344569" numCol="1" spcCol="1270" anchor="ctr" anchorCtr="0">
              <a:noAutofit/>
            </a:bodyPr>
            <a:lstStyle/>
            <a:p>
              <a:pPr algn="ctr" defTabSz="800100">
                <a:lnSpc>
                  <a:spcPct val="90000"/>
                </a:lnSpc>
                <a:spcBef>
                  <a:spcPct val="0"/>
                </a:spcBef>
                <a:spcAft>
                  <a:spcPct val="35000"/>
                </a:spcAft>
              </a:pPr>
              <a:endParaRPr lang="en-US" dirty="0"/>
            </a:p>
          </p:txBody>
        </p:sp>
        <p:sp>
          <p:nvSpPr>
            <p:cNvPr id="42" name="Rectangle 41">
              <a:extLst>
                <a:ext uri="{FF2B5EF4-FFF2-40B4-BE49-F238E27FC236}">
                  <a16:creationId xmlns:a16="http://schemas.microsoft.com/office/drawing/2014/main" id="{1EE163E1-30EB-3CBA-31DD-CA2C27FC7C70}"/>
                </a:ext>
              </a:extLst>
            </p:cNvPr>
            <p:cNvSpPr>
              <a:spLocks/>
            </p:cNvSpPr>
            <p:nvPr/>
          </p:nvSpPr>
          <p:spPr>
            <a:xfrm>
              <a:off x="2101931" y="1854061"/>
              <a:ext cx="9535329" cy="101324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0905" tIns="40997" rIns="40997" bIns="40998" numCol="1" spcCol="1270" anchor="ctr" anchorCtr="0">
              <a:noAutofit/>
            </a:bodyPr>
            <a:lstStyle/>
            <a:p>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600" dirty="0">
                <a:solidFill>
                  <a:schemeClr val="dk1">
                    <a:hueOff val="0"/>
                    <a:satOff val="0"/>
                    <a:lumOff val="0"/>
                    <a:alphaOff val="0"/>
                  </a:schemeClr>
                </a:solidFill>
              </a:endParaRPr>
            </a:p>
          </p:txBody>
        </p:sp>
        <p:sp>
          <p:nvSpPr>
            <p:cNvPr id="43" name="TextBox 42">
              <a:extLst>
                <a:ext uri="{FF2B5EF4-FFF2-40B4-BE49-F238E27FC236}">
                  <a16:creationId xmlns:a16="http://schemas.microsoft.com/office/drawing/2014/main" id="{627AFF9E-FBF3-C03F-5274-B2A2C5117818}"/>
                </a:ext>
              </a:extLst>
            </p:cNvPr>
            <p:cNvSpPr txBox="1">
              <a:spLocks/>
            </p:cNvSpPr>
            <p:nvPr/>
          </p:nvSpPr>
          <p:spPr>
            <a:xfrm>
              <a:off x="554731" y="2118577"/>
              <a:ext cx="1547199" cy="920252"/>
            </a:xfrm>
            <a:prstGeom prst="rect">
              <a:avLst/>
            </a:prstGeom>
            <a:noFill/>
          </p:spPr>
          <p:txBody>
            <a:bodyPr vert="horz" wrap="square" rtlCol="0">
              <a:spAutoFit/>
            </a:bodyPr>
            <a:lstStyle/>
            <a:p>
              <a:pPr algn="ctr">
                <a:lnSpc>
                  <a:spcPct val="150000"/>
                </a:lnSpc>
              </a:pPr>
              <a:r>
                <a:rPr lang="en-US" sz="4000" dirty="0">
                  <a:solidFill>
                    <a:schemeClr val="bg1"/>
                  </a:solidFill>
                  <a:latin typeface="Calibri" panose="020F0502020204030204" pitchFamily="34" charset="0"/>
                  <a:cs typeface="Calibri" panose="020F0502020204030204" pitchFamily="34" charset="0"/>
                </a:rPr>
                <a:t>03</a:t>
              </a:r>
            </a:p>
          </p:txBody>
        </p:sp>
      </p:grpSp>
    </p:spTree>
    <p:custDataLst>
      <p:tags r:id="rId1"/>
    </p:custDataLst>
    <p:extLst>
      <p:ext uri="{BB962C8B-B14F-4D97-AF65-F5344CB8AC3E}">
        <p14:creationId xmlns:p14="http://schemas.microsoft.com/office/powerpoint/2010/main" val="1633046883"/>
      </p:ext>
    </p:extLst>
  </p:cSld>
  <p:clrMapOvr>
    <a:masterClrMapping/>
  </p:clrMapOvr>
</p:sld>
</file>

<file path=ppt/slides/slide27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Arrow: Chevron 3">
            <a:extLst>
              <a:ext uri="{FF2B5EF4-FFF2-40B4-BE49-F238E27FC236}">
                <a16:creationId xmlns:a16="http://schemas.microsoft.com/office/drawing/2014/main" id="{5C6F94B5-17B8-E4D1-BA0A-C900E7857CF7}"/>
              </a:ext>
            </a:extLst>
          </p:cNvPr>
          <p:cNvSpPr>
            <a:spLocks/>
          </p:cNvSpPr>
          <p:nvPr/>
        </p:nvSpPr>
        <p:spPr>
          <a:xfrm rot="5400000">
            <a:off x="744799" y="1504342"/>
            <a:ext cx="1167071" cy="1547199"/>
          </a:xfrm>
          <a:prstGeom prst="chevron">
            <a:avLst>
              <a:gd name="adj" fmla="val 30384"/>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344571" rIns="11429" bIns="344569" numCol="1" spcCol="1270" anchor="ctr" anchorCtr="0">
            <a:noAutofit/>
          </a:bodyPr>
          <a:lstStyle/>
          <a:p>
            <a:pPr algn="ctr" defTabSz="800100">
              <a:lnSpc>
                <a:spcPct val="90000"/>
              </a:lnSpc>
              <a:spcBef>
                <a:spcPct val="0"/>
              </a:spcBef>
              <a:spcAft>
                <a:spcPct val="35000"/>
              </a:spcAft>
            </a:pPr>
            <a:endParaRPr lang="en-US" dirty="0"/>
          </a:p>
        </p:txBody>
      </p:sp>
      <p:sp>
        <p:nvSpPr>
          <p:cNvPr id="6" name="Rectangle 5">
            <a:extLst>
              <a:ext uri="{FF2B5EF4-FFF2-40B4-BE49-F238E27FC236}">
                <a16:creationId xmlns:a16="http://schemas.microsoft.com/office/drawing/2014/main" id="{EB2C3A30-4C4C-25CA-BFE7-10FA43EEFAF3}"/>
              </a:ext>
            </a:extLst>
          </p:cNvPr>
          <p:cNvSpPr>
            <a:spLocks/>
          </p:cNvSpPr>
          <p:nvPr/>
        </p:nvSpPr>
        <p:spPr>
          <a:xfrm>
            <a:off x="2101935" y="1694405"/>
            <a:ext cx="9535329" cy="81262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0905" tIns="40997" rIns="40997" bIns="40998" numCol="1" spcCol="1270" anchor="ctr" anchorCtr="0">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400" dirty="0">
              <a:solidFill>
                <a:schemeClr val="dk1">
                  <a:hueOff val="0"/>
                  <a:satOff val="0"/>
                  <a:lumOff val="0"/>
                  <a:alphaOff val="0"/>
                </a:schemeClr>
              </a:solidFill>
            </a:endParaRPr>
          </a:p>
        </p:txBody>
      </p:sp>
      <p:sp>
        <p:nvSpPr>
          <p:cNvPr id="7" name="TextBox 6">
            <a:extLst>
              <a:ext uri="{FF2B5EF4-FFF2-40B4-BE49-F238E27FC236}">
                <a16:creationId xmlns:a16="http://schemas.microsoft.com/office/drawing/2014/main" id="{42E023E8-275A-8C01-B31E-82459479FF37}"/>
              </a:ext>
            </a:extLst>
          </p:cNvPr>
          <p:cNvSpPr txBox="1">
            <a:spLocks/>
          </p:cNvSpPr>
          <p:nvPr/>
        </p:nvSpPr>
        <p:spPr>
          <a:xfrm>
            <a:off x="554735" y="1906548"/>
            <a:ext cx="1547199" cy="738045"/>
          </a:xfrm>
          <a:prstGeom prst="rect">
            <a:avLst/>
          </a:prstGeom>
          <a:noFill/>
        </p:spPr>
        <p:txBody>
          <a:bodyPr vert="horz" wrap="square" rtlCol="0">
            <a:noAutofit/>
          </a:bodyPr>
          <a:lstStyle/>
          <a:p>
            <a:pPr algn="ctr">
              <a:lnSpc>
                <a:spcPct val="150000"/>
              </a:lnSpc>
            </a:pPr>
            <a:r>
              <a:rPr lang="en-US" sz="3200">
                <a:solidFill>
                  <a:schemeClr val="bg1"/>
                </a:solidFill>
                <a:latin typeface="Calibri" panose="020F0502020204030204" pitchFamily="34" charset="0"/>
                <a:cs typeface="Calibri" panose="020F0502020204030204" pitchFamily="34" charset="0"/>
              </a:rPr>
              <a:t>01</a:t>
            </a:r>
            <a:endParaRPr lang="en-US" sz="3200" dirty="0">
              <a:solidFill>
                <a:schemeClr val="bg1"/>
              </a:solidFill>
              <a:latin typeface="Calibri" panose="020F0502020204030204" pitchFamily="34" charset="0"/>
              <a:cs typeface="Calibri" panose="020F0502020204030204" pitchFamily="34" charset="0"/>
            </a:endParaRPr>
          </a:p>
        </p:txBody>
      </p:sp>
      <p:sp>
        <p:nvSpPr>
          <p:cNvPr id="9" name="Arrow: Chevron 8">
            <a:extLst>
              <a:ext uri="{FF2B5EF4-FFF2-40B4-BE49-F238E27FC236}">
                <a16:creationId xmlns:a16="http://schemas.microsoft.com/office/drawing/2014/main" id="{AAED2491-4C05-711F-40E9-920BE7FBC9CB}"/>
              </a:ext>
            </a:extLst>
          </p:cNvPr>
          <p:cNvSpPr>
            <a:spLocks/>
          </p:cNvSpPr>
          <p:nvPr/>
        </p:nvSpPr>
        <p:spPr>
          <a:xfrm rot="5400000">
            <a:off x="744799" y="2606707"/>
            <a:ext cx="1167071" cy="1547199"/>
          </a:xfrm>
          <a:prstGeom prst="chevron">
            <a:avLst>
              <a:gd name="adj" fmla="val 30384"/>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344571" rIns="11429" bIns="344569" numCol="1" spcCol="1270" anchor="ctr" anchorCtr="0">
            <a:noAutofit/>
          </a:bodyPr>
          <a:lstStyle/>
          <a:p>
            <a:pPr algn="ctr" defTabSz="800100">
              <a:lnSpc>
                <a:spcPct val="90000"/>
              </a:lnSpc>
              <a:spcBef>
                <a:spcPct val="0"/>
              </a:spcBef>
              <a:spcAft>
                <a:spcPct val="35000"/>
              </a:spcAft>
            </a:pPr>
            <a:endParaRPr lang="en-US" dirty="0"/>
          </a:p>
        </p:txBody>
      </p:sp>
      <p:sp>
        <p:nvSpPr>
          <p:cNvPr id="10" name="Rectangle 9">
            <a:extLst>
              <a:ext uri="{FF2B5EF4-FFF2-40B4-BE49-F238E27FC236}">
                <a16:creationId xmlns:a16="http://schemas.microsoft.com/office/drawing/2014/main" id="{3CF44D4F-C9DB-60F2-9568-A0876C2C2375}"/>
              </a:ext>
            </a:extLst>
          </p:cNvPr>
          <p:cNvSpPr>
            <a:spLocks/>
          </p:cNvSpPr>
          <p:nvPr/>
        </p:nvSpPr>
        <p:spPr>
          <a:xfrm>
            <a:off x="2101935" y="2796771"/>
            <a:ext cx="9535329" cy="81262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0905" tIns="40997" rIns="40997" bIns="40998" numCol="1" spcCol="1270" anchor="ctr" anchorCtr="0">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400" dirty="0">
              <a:solidFill>
                <a:schemeClr val="dk1">
                  <a:hueOff val="0"/>
                  <a:satOff val="0"/>
                  <a:lumOff val="0"/>
                  <a:alphaOff val="0"/>
                </a:schemeClr>
              </a:solidFill>
            </a:endParaRPr>
          </a:p>
        </p:txBody>
      </p:sp>
      <p:sp>
        <p:nvSpPr>
          <p:cNvPr id="11" name="TextBox 10">
            <a:extLst>
              <a:ext uri="{FF2B5EF4-FFF2-40B4-BE49-F238E27FC236}">
                <a16:creationId xmlns:a16="http://schemas.microsoft.com/office/drawing/2014/main" id="{5E9E467A-463F-850E-473B-4793793416A1}"/>
              </a:ext>
            </a:extLst>
          </p:cNvPr>
          <p:cNvSpPr txBox="1">
            <a:spLocks/>
          </p:cNvSpPr>
          <p:nvPr/>
        </p:nvSpPr>
        <p:spPr>
          <a:xfrm>
            <a:off x="554735" y="3008913"/>
            <a:ext cx="1547199" cy="738045"/>
          </a:xfrm>
          <a:prstGeom prst="rect">
            <a:avLst/>
          </a:prstGeom>
          <a:noFill/>
        </p:spPr>
        <p:txBody>
          <a:bodyPr vert="horz" wrap="square" rtlCol="0">
            <a:noAutofit/>
          </a:bodyPr>
          <a:lstStyle/>
          <a:p>
            <a:pPr algn="ctr">
              <a:lnSpc>
                <a:spcPct val="150000"/>
              </a:lnSpc>
            </a:pPr>
            <a:r>
              <a:rPr lang="en-US" sz="3200">
                <a:solidFill>
                  <a:schemeClr val="bg1"/>
                </a:solidFill>
                <a:latin typeface="Calibri" panose="020F0502020204030204" pitchFamily="34" charset="0"/>
                <a:cs typeface="Calibri" panose="020F0502020204030204" pitchFamily="34" charset="0"/>
              </a:rPr>
              <a:t>02</a:t>
            </a:r>
            <a:endParaRPr lang="en-US" sz="3200" dirty="0">
              <a:solidFill>
                <a:schemeClr val="bg1"/>
              </a:solidFill>
              <a:latin typeface="Calibri" panose="020F0502020204030204" pitchFamily="34" charset="0"/>
              <a:cs typeface="Calibri" panose="020F0502020204030204" pitchFamily="34" charset="0"/>
            </a:endParaRPr>
          </a:p>
        </p:txBody>
      </p:sp>
      <p:sp>
        <p:nvSpPr>
          <p:cNvPr id="21" name="Arrow: Chevron 20">
            <a:extLst>
              <a:ext uri="{FF2B5EF4-FFF2-40B4-BE49-F238E27FC236}">
                <a16:creationId xmlns:a16="http://schemas.microsoft.com/office/drawing/2014/main" id="{E823B9A3-2059-9070-1B2F-60C50F1856C3}"/>
              </a:ext>
            </a:extLst>
          </p:cNvPr>
          <p:cNvSpPr>
            <a:spLocks/>
          </p:cNvSpPr>
          <p:nvPr/>
        </p:nvSpPr>
        <p:spPr>
          <a:xfrm rot="5400000">
            <a:off x="744799" y="4811437"/>
            <a:ext cx="1167071" cy="1547199"/>
          </a:xfrm>
          <a:prstGeom prst="chevron">
            <a:avLst>
              <a:gd name="adj" fmla="val 30384"/>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344571" rIns="11429" bIns="344569" numCol="1" spcCol="1270" anchor="ctr" anchorCtr="0">
            <a:noAutofit/>
          </a:bodyPr>
          <a:lstStyle/>
          <a:p>
            <a:pPr algn="ctr" defTabSz="800100">
              <a:lnSpc>
                <a:spcPct val="90000"/>
              </a:lnSpc>
              <a:spcBef>
                <a:spcPct val="0"/>
              </a:spcBef>
              <a:spcAft>
                <a:spcPct val="35000"/>
              </a:spcAft>
            </a:pPr>
            <a:endParaRPr lang="en-US" dirty="0"/>
          </a:p>
        </p:txBody>
      </p:sp>
      <p:sp>
        <p:nvSpPr>
          <p:cNvPr id="22" name="Rectangle 21">
            <a:extLst>
              <a:ext uri="{FF2B5EF4-FFF2-40B4-BE49-F238E27FC236}">
                <a16:creationId xmlns:a16="http://schemas.microsoft.com/office/drawing/2014/main" id="{2364EFBD-A3D1-B1BC-7712-ADB2781039DC}"/>
              </a:ext>
            </a:extLst>
          </p:cNvPr>
          <p:cNvSpPr>
            <a:spLocks/>
          </p:cNvSpPr>
          <p:nvPr/>
        </p:nvSpPr>
        <p:spPr>
          <a:xfrm>
            <a:off x="2101935" y="5001501"/>
            <a:ext cx="9535329" cy="81262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0905" tIns="40997" rIns="40997" bIns="40998" numCol="1" spcCol="1270" anchor="ctr" anchorCtr="0">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400" dirty="0">
              <a:solidFill>
                <a:schemeClr val="dk1">
                  <a:hueOff val="0"/>
                  <a:satOff val="0"/>
                  <a:lumOff val="0"/>
                  <a:alphaOff val="0"/>
                </a:schemeClr>
              </a:solidFill>
            </a:endParaRPr>
          </a:p>
        </p:txBody>
      </p:sp>
      <p:sp>
        <p:nvSpPr>
          <p:cNvPr id="23" name="TextBox 22">
            <a:extLst>
              <a:ext uri="{FF2B5EF4-FFF2-40B4-BE49-F238E27FC236}">
                <a16:creationId xmlns:a16="http://schemas.microsoft.com/office/drawing/2014/main" id="{BEB7A0DB-9772-9CEB-3C82-555B8B60AF13}"/>
              </a:ext>
            </a:extLst>
          </p:cNvPr>
          <p:cNvSpPr txBox="1">
            <a:spLocks/>
          </p:cNvSpPr>
          <p:nvPr/>
        </p:nvSpPr>
        <p:spPr>
          <a:xfrm>
            <a:off x="554735" y="5213643"/>
            <a:ext cx="1547199" cy="738045"/>
          </a:xfrm>
          <a:prstGeom prst="rect">
            <a:avLst/>
          </a:prstGeom>
          <a:noFill/>
        </p:spPr>
        <p:txBody>
          <a:bodyPr vert="horz" wrap="square" rtlCol="0">
            <a:noAutofit/>
          </a:bodyPr>
          <a:lstStyle/>
          <a:p>
            <a:pPr algn="ctr">
              <a:lnSpc>
                <a:spcPct val="150000"/>
              </a:lnSpc>
            </a:pPr>
            <a:r>
              <a:rPr lang="en-US" sz="3200" dirty="0">
                <a:solidFill>
                  <a:schemeClr val="bg1"/>
                </a:solidFill>
                <a:latin typeface="Calibri" panose="020F0502020204030204" pitchFamily="34" charset="0"/>
                <a:cs typeface="Calibri" panose="020F0502020204030204" pitchFamily="34" charset="0"/>
              </a:rPr>
              <a:t>04</a:t>
            </a:r>
          </a:p>
        </p:txBody>
      </p:sp>
      <p:sp>
        <p:nvSpPr>
          <p:cNvPr id="13" name="Arrow: Chevron 12">
            <a:extLst>
              <a:ext uri="{FF2B5EF4-FFF2-40B4-BE49-F238E27FC236}">
                <a16:creationId xmlns:a16="http://schemas.microsoft.com/office/drawing/2014/main" id="{DD829F8A-93F0-7829-EE94-BBB968E0FCE5}"/>
              </a:ext>
            </a:extLst>
          </p:cNvPr>
          <p:cNvSpPr>
            <a:spLocks/>
          </p:cNvSpPr>
          <p:nvPr/>
        </p:nvSpPr>
        <p:spPr>
          <a:xfrm rot="5400000">
            <a:off x="744799" y="3709073"/>
            <a:ext cx="1167071" cy="1547199"/>
          </a:xfrm>
          <a:prstGeom prst="chevron">
            <a:avLst>
              <a:gd name="adj" fmla="val 30384"/>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344571" rIns="11429" bIns="344569" numCol="1" spcCol="1270" anchor="ctr" anchorCtr="0">
            <a:noAutofit/>
          </a:bodyPr>
          <a:lstStyle/>
          <a:p>
            <a:pPr algn="ctr" defTabSz="800100">
              <a:lnSpc>
                <a:spcPct val="90000"/>
              </a:lnSpc>
              <a:spcBef>
                <a:spcPct val="0"/>
              </a:spcBef>
              <a:spcAft>
                <a:spcPct val="35000"/>
              </a:spcAft>
            </a:pPr>
            <a:endParaRPr lang="en-US" dirty="0"/>
          </a:p>
        </p:txBody>
      </p:sp>
      <p:sp>
        <p:nvSpPr>
          <p:cNvPr id="14" name="Rectangle 13">
            <a:extLst>
              <a:ext uri="{FF2B5EF4-FFF2-40B4-BE49-F238E27FC236}">
                <a16:creationId xmlns:a16="http://schemas.microsoft.com/office/drawing/2014/main" id="{22B0A6B7-7A33-763C-B90E-C9A8F06EB46A}"/>
              </a:ext>
            </a:extLst>
          </p:cNvPr>
          <p:cNvSpPr>
            <a:spLocks/>
          </p:cNvSpPr>
          <p:nvPr/>
        </p:nvSpPr>
        <p:spPr>
          <a:xfrm>
            <a:off x="2101935" y="3899136"/>
            <a:ext cx="9535329" cy="81262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0905" tIns="40997" rIns="40997" bIns="40998" numCol="1" spcCol="1270" anchor="ctr" anchorCtr="0">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400" dirty="0">
              <a:solidFill>
                <a:schemeClr val="dk1">
                  <a:hueOff val="0"/>
                  <a:satOff val="0"/>
                  <a:lumOff val="0"/>
                  <a:alphaOff val="0"/>
                </a:schemeClr>
              </a:solidFill>
            </a:endParaRPr>
          </a:p>
        </p:txBody>
      </p:sp>
      <p:sp>
        <p:nvSpPr>
          <p:cNvPr id="15" name="TextBox 14">
            <a:extLst>
              <a:ext uri="{FF2B5EF4-FFF2-40B4-BE49-F238E27FC236}">
                <a16:creationId xmlns:a16="http://schemas.microsoft.com/office/drawing/2014/main" id="{89D9E437-00A9-2E31-858D-0C653EA025A2}"/>
              </a:ext>
            </a:extLst>
          </p:cNvPr>
          <p:cNvSpPr txBox="1">
            <a:spLocks/>
          </p:cNvSpPr>
          <p:nvPr/>
        </p:nvSpPr>
        <p:spPr>
          <a:xfrm>
            <a:off x="554735" y="4111279"/>
            <a:ext cx="1547199" cy="738045"/>
          </a:xfrm>
          <a:prstGeom prst="rect">
            <a:avLst/>
          </a:prstGeom>
          <a:noFill/>
        </p:spPr>
        <p:txBody>
          <a:bodyPr vert="horz" wrap="square" rtlCol="0">
            <a:noAutofit/>
          </a:bodyPr>
          <a:lstStyle/>
          <a:p>
            <a:pPr algn="ctr">
              <a:lnSpc>
                <a:spcPct val="150000"/>
              </a:lnSpc>
            </a:pPr>
            <a:r>
              <a:rPr lang="en-US" sz="3200">
                <a:solidFill>
                  <a:schemeClr val="bg1"/>
                </a:solidFill>
                <a:latin typeface="Calibri" panose="020F0502020204030204" pitchFamily="34" charset="0"/>
                <a:cs typeface="Calibri" panose="020F0502020204030204" pitchFamily="34" charset="0"/>
              </a:rPr>
              <a:t>03</a:t>
            </a:r>
            <a:endParaRPr lang="en-US" sz="3200" dirty="0">
              <a:solidFill>
                <a:schemeClr val="bg1"/>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511982198"/>
      </p:ext>
    </p:extLst>
  </p:cSld>
  <p:clrMapOvr>
    <a:masterClrMapping/>
  </p:clrMapOvr>
</p:sld>
</file>

<file path=ppt/slides/slide28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26" name="L-Shape 25">
            <a:extLst>
              <a:ext uri="{FF2B5EF4-FFF2-40B4-BE49-F238E27FC236}">
                <a16:creationId xmlns:a16="http://schemas.microsoft.com/office/drawing/2014/main" id="{F9C480B7-8F11-B086-A195-07D6048200D7}"/>
              </a:ext>
            </a:extLst>
          </p:cNvPr>
          <p:cNvSpPr>
            <a:spLocks/>
          </p:cNvSpPr>
          <p:nvPr/>
        </p:nvSpPr>
        <p:spPr>
          <a:xfrm flipV="1">
            <a:off x="974433" y="2864425"/>
            <a:ext cx="2384020" cy="415786"/>
          </a:xfrm>
          <a:prstGeom prst="corner">
            <a:avLst>
              <a:gd name="adj1" fmla="val 16120"/>
              <a:gd name="adj2" fmla="val 1611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692BF81A-E865-DEEA-EFBB-835C59BECFF8}"/>
              </a:ext>
            </a:extLst>
          </p:cNvPr>
          <p:cNvSpPr txBox="1">
            <a:spLocks/>
          </p:cNvSpPr>
          <p:nvPr/>
        </p:nvSpPr>
        <p:spPr>
          <a:xfrm>
            <a:off x="1042553" y="2441834"/>
            <a:ext cx="2306169" cy="33855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8" name="TextBox 27">
            <a:extLst>
              <a:ext uri="{FF2B5EF4-FFF2-40B4-BE49-F238E27FC236}">
                <a16:creationId xmlns:a16="http://schemas.microsoft.com/office/drawing/2014/main" id="{58E01134-09B8-92AF-34B2-28EB4BF5BBDA}"/>
              </a:ext>
            </a:extLst>
          </p:cNvPr>
          <p:cNvSpPr txBox="1">
            <a:spLocks/>
          </p:cNvSpPr>
          <p:nvPr/>
        </p:nvSpPr>
        <p:spPr>
          <a:xfrm>
            <a:off x="1042554" y="2933105"/>
            <a:ext cx="2326405" cy="2802352"/>
          </a:xfrm>
          <a:prstGeom prst="rect">
            <a:avLst/>
          </a:prstGeom>
          <a:noFill/>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31" name="Isosceles Triangle 30">
            <a:extLst>
              <a:ext uri="{FF2B5EF4-FFF2-40B4-BE49-F238E27FC236}">
                <a16:creationId xmlns:a16="http://schemas.microsoft.com/office/drawing/2014/main" id="{54851961-480A-F204-43C2-BD5611F9E7CC}"/>
              </a:ext>
            </a:extLst>
          </p:cNvPr>
          <p:cNvSpPr>
            <a:spLocks/>
          </p:cNvSpPr>
          <p:nvPr/>
        </p:nvSpPr>
        <p:spPr>
          <a:xfrm>
            <a:off x="3151357" y="2729463"/>
            <a:ext cx="197365" cy="92944"/>
          </a:xfrm>
          <a:prstGeom prst="triangle">
            <a:avLst>
              <a:gd name="adj" fmla="val 10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4" name="L-Shape 33">
            <a:extLst>
              <a:ext uri="{FF2B5EF4-FFF2-40B4-BE49-F238E27FC236}">
                <a16:creationId xmlns:a16="http://schemas.microsoft.com/office/drawing/2014/main" id="{599B66E2-6B1F-02DF-E487-F355B183490A}"/>
              </a:ext>
            </a:extLst>
          </p:cNvPr>
          <p:cNvSpPr>
            <a:spLocks/>
          </p:cNvSpPr>
          <p:nvPr/>
        </p:nvSpPr>
        <p:spPr>
          <a:xfrm flipV="1">
            <a:off x="3590633" y="2649179"/>
            <a:ext cx="2384020" cy="415786"/>
          </a:xfrm>
          <a:prstGeom prst="corner">
            <a:avLst>
              <a:gd name="adj1" fmla="val 16120"/>
              <a:gd name="adj2" fmla="val 1611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5763156F-1FF4-4D30-A427-A953781DDF95}"/>
              </a:ext>
            </a:extLst>
          </p:cNvPr>
          <p:cNvSpPr txBox="1">
            <a:spLocks/>
          </p:cNvSpPr>
          <p:nvPr/>
        </p:nvSpPr>
        <p:spPr>
          <a:xfrm>
            <a:off x="3658753" y="2226588"/>
            <a:ext cx="2306169" cy="33855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a:t>
            </a:r>
            <a:r>
              <a:rPr lang="en-US" sz="1600" b="1" dirty="0">
                <a:solidFill>
                  <a:srgbClr val="000000"/>
                </a:solidFill>
                <a:latin typeface="Calibri" panose="020F0502020204030204" pitchFamily="34" charset="0"/>
              </a:rPr>
              <a:t>2</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36" name="TextBox 35">
            <a:extLst>
              <a:ext uri="{FF2B5EF4-FFF2-40B4-BE49-F238E27FC236}">
                <a16:creationId xmlns:a16="http://schemas.microsoft.com/office/drawing/2014/main" id="{511D0A14-F3B0-BA41-DE9D-70CA126D9E91}"/>
              </a:ext>
            </a:extLst>
          </p:cNvPr>
          <p:cNvSpPr txBox="1">
            <a:spLocks/>
          </p:cNvSpPr>
          <p:nvPr/>
        </p:nvSpPr>
        <p:spPr>
          <a:xfrm>
            <a:off x="3658754" y="2717859"/>
            <a:ext cx="2326405" cy="2802352"/>
          </a:xfrm>
          <a:prstGeom prst="rect">
            <a:avLst/>
          </a:prstGeom>
          <a:noFill/>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a:defRPr/>
            </a:pPr>
            <a:endParaRPr lang="en-US" sz="1200" dirty="0">
              <a:solidFill>
                <a:srgbClr val="000000"/>
              </a:solidFill>
              <a:latin typeface="Calibri" panose="020F0502020204030204" pitchFamily="34" charset="0"/>
            </a:endParaRPr>
          </a:p>
          <a:p>
            <a:pPr>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37" name="Isosceles Triangle 36">
            <a:extLst>
              <a:ext uri="{FF2B5EF4-FFF2-40B4-BE49-F238E27FC236}">
                <a16:creationId xmlns:a16="http://schemas.microsoft.com/office/drawing/2014/main" id="{10848CFF-FDFF-BAE9-FB93-CD986336487C}"/>
              </a:ext>
            </a:extLst>
          </p:cNvPr>
          <p:cNvSpPr>
            <a:spLocks/>
          </p:cNvSpPr>
          <p:nvPr/>
        </p:nvSpPr>
        <p:spPr>
          <a:xfrm>
            <a:off x="5767557" y="2514217"/>
            <a:ext cx="197365" cy="92944"/>
          </a:xfrm>
          <a:prstGeom prst="triangle">
            <a:avLst>
              <a:gd name="adj" fmla="val 10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9" name="L-Shape 38">
            <a:extLst>
              <a:ext uri="{FF2B5EF4-FFF2-40B4-BE49-F238E27FC236}">
                <a16:creationId xmlns:a16="http://schemas.microsoft.com/office/drawing/2014/main" id="{CE515C41-4C12-1E34-CCA3-664E2E234E1E}"/>
              </a:ext>
            </a:extLst>
          </p:cNvPr>
          <p:cNvSpPr>
            <a:spLocks/>
          </p:cNvSpPr>
          <p:nvPr/>
        </p:nvSpPr>
        <p:spPr>
          <a:xfrm flipV="1">
            <a:off x="6206833" y="2433933"/>
            <a:ext cx="2384020" cy="415786"/>
          </a:xfrm>
          <a:prstGeom prst="corner">
            <a:avLst>
              <a:gd name="adj1" fmla="val 16120"/>
              <a:gd name="adj2" fmla="val 1611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0A42E859-2E55-08BF-FDC2-40D688145C0E}"/>
              </a:ext>
            </a:extLst>
          </p:cNvPr>
          <p:cNvSpPr txBox="1">
            <a:spLocks/>
          </p:cNvSpPr>
          <p:nvPr/>
        </p:nvSpPr>
        <p:spPr>
          <a:xfrm>
            <a:off x="6274953" y="2011342"/>
            <a:ext cx="2306169" cy="33855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a:t>
            </a:r>
            <a:r>
              <a:rPr lang="en-US" sz="1600" b="1" dirty="0">
                <a:solidFill>
                  <a:srgbClr val="000000"/>
                </a:solidFill>
                <a:latin typeface="Calibri" panose="020F0502020204030204" pitchFamily="34" charset="0"/>
              </a:rPr>
              <a:t>3</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41" name="TextBox 40">
            <a:extLst>
              <a:ext uri="{FF2B5EF4-FFF2-40B4-BE49-F238E27FC236}">
                <a16:creationId xmlns:a16="http://schemas.microsoft.com/office/drawing/2014/main" id="{D01D50EF-EFD2-6D13-0509-376111E79E6A}"/>
              </a:ext>
            </a:extLst>
          </p:cNvPr>
          <p:cNvSpPr txBox="1">
            <a:spLocks/>
          </p:cNvSpPr>
          <p:nvPr/>
        </p:nvSpPr>
        <p:spPr>
          <a:xfrm>
            <a:off x="6274954" y="2502613"/>
            <a:ext cx="2326405" cy="2802352"/>
          </a:xfrm>
          <a:prstGeom prst="rect">
            <a:avLst/>
          </a:prstGeom>
          <a:noFill/>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42" name="Isosceles Triangle 41">
            <a:extLst>
              <a:ext uri="{FF2B5EF4-FFF2-40B4-BE49-F238E27FC236}">
                <a16:creationId xmlns:a16="http://schemas.microsoft.com/office/drawing/2014/main" id="{E6F870D8-8122-6437-1C3D-35F28C7510AB}"/>
              </a:ext>
            </a:extLst>
          </p:cNvPr>
          <p:cNvSpPr>
            <a:spLocks/>
          </p:cNvSpPr>
          <p:nvPr/>
        </p:nvSpPr>
        <p:spPr>
          <a:xfrm>
            <a:off x="8383757" y="2298971"/>
            <a:ext cx="197365" cy="92944"/>
          </a:xfrm>
          <a:prstGeom prst="triangle">
            <a:avLst>
              <a:gd name="adj" fmla="val 10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44" name="L-Shape 43">
            <a:extLst>
              <a:ext uri="{FF2B5EF4-FFF2-40B4-BE49-F238E27FC236}">
                <a16:creationId xmlns:a16="http://schemas.microsoft.com/office/drawing/2014/main" id="{D6340089-F9BF-6C2D-8B95-252A3893C655}"/>
              </a:ext>
            </a:extLst>
          </p:cNvPr>
          <p:cNvSpPr>
            <a:spLocks/>
          </p:cNvSpPr>
          <p:nvPr/>
        </p:nvSpPr>
        <p:spPr>
          <a:xfrm flipV="1">
            <a:off x="8823033" y="2218687"/>
            <a:ext cx="2384020" cy="415786"/>
          </a:xfrm>
          <a:prstGeom prst="corner">
            <a:avLst>
              <a:gd name="adj1" fmla="val 16120"/>
              <a:gd name="adj2" fmla="val 1611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E44591B2-BBBC-8EC1-7D97-BED4883DDC9B}"/>
              </a:ext>
            </a:extLst>
          </p:cNvPr>
          <p:cNvSpPr txBox="1">
            <a:spLocks/>
          </p:cNvSpPr>
          <p:nvPr/>
        </p:nvSpPr>
        <p:spPr>
          <a:xfrm>
            <a:off x="8891153" y="1796096"/>
            <a:ext cx="2306169" cy="33855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a:t>
            </a:r>
            <a:r>
              <a:rPr lang="en-US" sz="1600" b="1" dirty="0">
                <a:solidFill>
                  <a:srgbClr val="000000"/>
                </a:solidFill>
                <a:latin typeface="Calibri" panose="020F0502020204030204" pitchFamily="34" charset="0"/>
              </a:rPr>
              <a:t>4</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46" name="TextBox 45">
            <a:extLst>
              <a:ext uri="{FF2B5EF4-FFF2-40B4-BE49-F238E27FC236}">
                <a16:creationId xmlns:a16="http://schemas.microsoft.com/office/drawing/2014/main" id="{C54B9DDA-38D9-51FF-EAEB-DD882FC19A91}"/>
              </a:ext>
            </a:extLst>
          </p:cNvPr>
          <p:cNvSpPr txBox="1">
            <a:spLocks/>
          </p:cNvSpPr>
          <p:nvPr/>
        </p:nvSpPr>
        <p:spPr>
          <a:xfrm>
            <a:off x="8891154" y="2287367"/>
            <a:ext cx="2326405" cy="2802352"/>
          </a:xfrm>
          <a:prstGeom prst="rect">
            <a:avLst/>
          </a:prstGeom>
          <a:noFill/>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47" name="Isosceles Triangle 46">
            <a:extLst>
              <a:ext uri="{FF2B5EF4-FFF2-40B4-BE49-F238E27FC236}">
                <a16:creationId xmlns:a16="http://schemas.microsoft.com/office/drawing/2014/main" id="{DAE4CD97-F5AF-11A6-F75B-1154611D877B}"/>
              </a:ext>
            </a:extLst>
          </p:cNvPr>
          <p:cNvSpPr>
            <a:spLocks/>
          </p:cNvSpPr>
          <p:nvPr/>
        </p:nvSpPr>
        <p:spPr>
          <a:xfrm>
            <a:off x="10999957" y="2083725"/>
            <a:ext cx="197365" cy="92944"/>
          </a:xfrm>
          <a:prstGeom prst="triangle">
            <a:avLst>
              <a:gd name="adj" fmla="val 10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4165852845"/>
      </p:ext>
    </p:extLst>
  </p:cSld>
  <p:clrMapOvr>
    <a:masterClrMapping/>
  </p:clrMapOvr>
</p:sld>
</file>

<file path=ppt/slides/slide29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pSp>
        <p:nvGrpSpPr>
          <p:cNvPr id="34" name="Group 33">
            <a:extLst>
              <a:ext uri="{FF2B5EF4-FFF2-40B4-BE49-F238E27FC236}">
                <a16:creationId xmlns:a16="http://schemas.microsoft.com/office/drawing/2014/main" id="{5460BF85-46FC-B856-49F4-066B199D95D4}"/>
              </a:ext>
            </a:extLst>
          </p:cNvPr>
          <p:cNvGrpSpPr/>
          <p:nvPr/>
        </p:nvGrpSpPr>
        <p:grpSpPr>
          <a:xfrm>
            <a:off x="3237549" y="2880808"/>
            <a:ext cx="341881" cy="438324"/>
            <a:chOff x="5129212" y="2988431"/>
            <a:chExt cx="341881" cy="438324"/>
          </a:xfrm>
        </p:grpSpPr>
        <p:sp>
          <p:nvSpPr>
            <p:cNvPr id="28" name="Graphic 287">
              <a:extLst>
                <a:ext uri="{FF2B5EF4-FFF2-40B4-BE49-F238E27FC236}">
                  <a16:creationId xmlns:a16="http://schemas.microsoft.com/office/drawing/2014/main" id="{65525EE4-D235-13FA-CAAA-2ED9516968C0}"/>
                </a:ext>
              </a:extLst>
            </p:cNvPr>
            <p:cNvSpPr/>
            <p:nvPr/>
          </p:nvSpPr>
          <p:spPr>
            <a:xfrm rot="16200000">
              <a:off x="5130827" y="3086488"/>
              <a:ext cx="438323" cy="242209"/>
            </a:xfrm>
            <a:custGeom>
              <a:avLst/>
              <a:gdLst>
                <a:gd name="connsiteX0" fmla="*/ 160682 w 171450"/>
                <a:gd name="connsiteY0" fmla="*/ 0 h 76200"/>
                <a:gd name="connsiteX1" fmla="*/ 169922 w 171450"/>
                <a:gd name="connsiteY1" fmla="*/ 34671 h 76200"/>
                <a:gd name="connsiteX2" fmla="*/ 101437 w 171450"/>
                <a:gd name="connsiteY2" fmla="*/ 74200 h 76200"/>
                <a:gd name="connsiteX3" fmla="*/ 77815 w 171450"/>
                <a:gd name="connsiteY3" fmla="*/ 74200 h 76200"/>
                <a:gd name="connsiteX4" fmla="*/ 9330 w 171450"/>
                <a:gd name="connsiteY4" fmla="*/ 34671 h 76200"/>
                <a:gd name="connsiteX5" fmla="*/ 18569 w 171450"/>
                <a:gd name="connsiteY5" fmla="*/ 0 h 76200"/>
                <a:gd name="connsiteX6" fmla="*/ 160682 w 171450"/>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76200">
                  <a:moveTo>
                    <a:pt x="160682" y="0"/>
                  </a:moveTo>
                  <a:cubicBezTo>
                    <a:pt x="179637" y="0"/>
                    <a:pt x="186400" y="25146"/>
                    <a:pt x="169922" y="34671"/>
                  </a:cubicBezTo>
                  <a:lnTo>
                    <a:pt x="101437" y="74200"/>
                  </a:lnTo>
                  <a:cubicBezTo>
                    <a:pt x="94103" y="78391"/>
                    <a:pt x="85149" y="78391"/>
                    <a:pt x="77815" y="74200"/>
                  </a:cubicBezTo>
                  <a:lnTo>
                    <a:pt x="9330" y="34671"/>
                  </a:lnTo>
                  <a:cubicBezTo>
                    <a:pt x="-7148" y="25146"/>
                    <a:pt x="-385" y="0"/>
                    <a:pt x="18569" y="0"/>
                  </a:cubicBezTo>
                  <a:lnTo>
                    <a:pt x="160682" y="0"/>
                  </a:lnTo>
                  <a:close/>
                </a:path>
              </a:pathLst>
            </a:custGeom>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gs>
              </a:gsLst>
              <a:lin ang="5400000" scaled="1"/>
            </a:gradFill>
            <a:ln w="9525" cap="flat">
              <a:noFill/>
              <a:prstDash val="solid"/>
              <a:miter/>
            </a:ln>
          </p:spPr>
          <p:txBody>
            <a:bodyPr rtlCol="0" anchor="ctr"/>
            <a:lstStyle/>
            <a:p>
              <a:endParaRPr lang="en-US" dirty="0">
                <a:solidFill>
                  <a:prstClr val="black"/>
                </a:solidFill>
                <a:latin typeface="+mj-lt"/>
              </a:endParaRPr>
            </a:p>
          </p:txBody>
        </p:sp>
        <p:sp>
          <p:nvSpPr>
            <p:cNvPr id="29" name="Graphic 287">
              <a:extLst>
                <a:ext uri="{FF2B5EF4-FFF2-40B4-BE49-F238E27FC236}">
                  <a16:creationId xmlns:a16="http://schemas.microsoft.com/office/drawing/2014/main" id="{BD51287D-6C18-74A3-BCDD-64D38AFC0BDE}"/>
                </a:ext>
              </a:extLst>
            </p:cNvPr>
            <p:cNvSpPr/>
            <p:nvPr/>
          </p:nvSpPr>
          <p:spPr>
            <a:xfrm rot="16200000">
              <a:off x="5031155" y="3086489"/>
              <a:ext cx="438323" cy="242209"/>
            </a:xfrm>
            <a:custGeom>
              <a:avLst/>
              <a:gdLst>
                <a:gd name="connsiteX0" fmla="*/ 160682 w 171450"/>
                <a:gd name="connsiteY0" fmla="*/ 0 h 76200"/>
                <a:gd name="connsiteX1" fmla="*/ 169922 w 171450"/>
                <a:gd name="connsiteY1" fmla="*/ 34671 h 76200"/>
                <a:gd name="connsiteX2" fmla="*/ 101437 w 171450"/>
                <a:gd name="connsiteY2" fmla="*/ 74200 h 76200"/>
                <a:gd name="connsiteX3" fmla="*/ 77815 w 171450"/>
                <a:gd name="connsiteY3" fmla="*/ 74200 h 76200"/>
                <a:gd name="connsiteX4" fmla="*/ 9330 w 171450"/>
                <a:gd name="connsiteY4" fmla="*/ 34671 h 76200"/>
                <a:gd name="connsiteX5" fmla="*/ 18569 w 171450"/>
                <a:gd name="connsiteY5" fmla="*/ 0 h 76200"/>
                <a:gd name="connsiteX6" fmla="*/ 160682 w 171450"/>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76200">
                  <a:moveTo>
                    <a:pt x="160682" y="0"/>
                  </a:moveTo>
                  <a:cubicBezTo>
                    <a:pt x="179637" y="0"/>
                    <a:pt x="186400" y="25146"/>
                    <a:pt x="169922" y="34671"/>
                  </a:cubicBezTo>
                  <a:lnTo>
                    <a:pt x="101437" y="74200"/>
                  </a:lnTo>
                  <a:cubicBezTo>
                    <a:pt x="94103" y="78391"/>
                    <a:pt x="85149" y="78391"/>
                    <a:pt x="77815" y="74200"/>
                  </a:cubicBezTo>
                  <a:lnTo>
                    <a:pt x="9330" y="34671"/>
                  </a:lnTo>
                  <a:cubicBezTo>
                    <a:pt x="-7148" y="25146"/>
                    <a:pt x="-385" y="0"/>
                    <a:pt x="18569" y="0"/>
                  </a:cubicBezTo>
                  <a:lnTo>
                    <a:pt x="160682" y="0"/>
                  </a:lnTo>
                  <a:close/>
                </a:path>
              </a:pathLst>
            </a:custGeom>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gs>
              </a:gsLst>
              <a:lin ang="5400000" scaled="1"/>
            </a:gradFill>
            <a:ln w="9525" cap="flat">
              <a:noFill/>
              <a:prstDash val="solid"/>
              <a:miter/>
            </a:ln>
          </p:spPr>
          <p:txBody>
            <a:bodyPr rtlCol="0" anchor="ctr"/>
            <a:lstStyle/>
            <a:p>
              <a:endParaRPr lang="en-US" dirty="0">
                <a:solidFill>
                  <a:prstClr val="black"/>
                </a:solidFill>
                <a:latin typeface="+mj-lt"/>
              </a:endParaRPr>
            </a:p>
          </p:txBody>
        </p:sp>
      </p:grpSp>
      <p:sp>
        <p:nvSpPr>
          <p:cNvPr id="35" name="Rectangle: Rounded Corners 34">
            <a:extLst>
              <a:ext uri="{FF2B5EF4-FFF2-40B4-BE49-F238E27FC236}">
                <a16:creationId xmlns:a16="http://schemas.microsoft.com/office/drawing/2014/main" id="{8A397C0D-17D4-C5CC-9C15-EAC45596A48B}"/>
              </a:ext>
            </a:extLst>
          </p:cNvPr>
          <p:cNvSpPr>
            <a:spLocks/>
          </p:cNvSpPr>
          <p:nvPr/>
        </p:nvSpPr>
        <p:spPr>
          <a:xfrm>
            <a:off x="857899" y="1879325"/>
            <a:ext cx="2413669" cy="4146009"/>
          </a:xfrm>
          <a:prstGeom prst="roundRect">
            <a:avLst>
              <a:gd name="adj" fmla="val 2919"/>
            </a:avLst>
          </a:prstGeom>
          <a:ln w="25400">
            <a:solidFill>
              <a:schemeClr val="accent1"/>
            </a:solidFill>
            <a:miter lim="400000"/>
          </a:ln>
        </p:spPr>
        <p:txBody>
          <a:bodyPr lIns="0" tIns="0" rIns="0" bIns="0" anchor="ctr"/>
          <a:lstStyle/>
          <a:p>
            <a:endParaRPr lang="en-US" sz="1000" kern="0" dirty="0">
              <a:solidFill>
                <a:schemeClr val="bg2"/>
              </a:solidFill>
              <a:latin typeface="+mj-lt"/>
            </a:endParaRPr>
          </a:p>
        </p:txBody>
      </p:sp>
      <p:sp>
        <p:nvSpPr>
          <p:cNvPr id="36" name="TextBox 35">
            <a:extLst>
              <a:ext uri="{FF2B5EF4-FFF2-40B4-BE49-F238E27FC236}">
                <a16:creationId xmlns:a16="http://schemas.microsoft.com/office/drawing/2014/main" id="{05FD1475-2B9E-8EC6-9652-B38053F11E8D}"/>
              </a:ext>
            </a:extLst>
          </p:cNvPr>
          <p:cNvSpPr txBox="1">
            <a:spLocks/>
          </p:cNvSpPr>
          <p:nvPr/>
        </p:nvSpPr>
        <p:spPr>
          <a:xfrm>
            <a:off x="1001562" y="3701072"/>
            <a:ext cx="2149479" cy="1938992"/>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chemeClr val="bg2"/>
              </a:solidFill>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a:t>
            </a:r>
          </a:p>
        </p:txBody>
      </p:sp>
      <p:sp>
        <p:nvSpPr>
          <p:cNvPr id="37" name="TextBox 36">
            <a:extLst>
              <a:ext uri="{FF2B5EF4-FFF2-40B4-BE49-F238E27FC236}">
                <a16:creationId xmlns:a16="http://schemas.microsoft.com/office/drawing/2014/main" id="{338D9E9A-A583-DDB2-4C3D-C7377A4DB798}"/>
              </a:ext>
            </a:extLst>
          </p:cNvPr>
          <p:cNvSpPr txBox="1">
            <a:spLocks/>
          </p:cNvSpPr>
          <p:nvPr/>
        </p:nvSpPr>
        <p:spPr>
          <a:xfrm>
            <a:off x="1716927" y="2884527"/>
            <a:ext cx="705348" cy="430887"/>
          </a:xfrm>
          <a:prstGeom prst="rect">
            <a:avLst/>
          </a:prstGeom>
          <a:noFill/>
          <a:ln w="12700">
            <a:noFill/>
            <a:round/>
            <a:headEnd/>
            <a:tailEnd/>
          </a:ln>
        </p:spPr>
        <p:txBody>
          <a:bodyPr vert="horz" wrap="square" lIns="0" tIns="0" rIns="0" bIns="0" rtlCol="0" anchor="t" anchorCtr="0">
            <a:spAutoFit/>
          </a:bodyPr>
          <a:lstStyle>
            <a:defPPr>
              <a:defRPr lang="en-US"/>
            </a:defPPr>
            <a:lvl1pPr algn="ctr">
              <a:spcAft>
                <a:spcPts val="500"/>
              </a:spcAft>
              <a:defRPr sz="3000" b="1">
                <a:solidFill>
                  <a:schemeClr val="accent1"/>
                </a:solidFill>
                <a:latin typeface="Century Gothic" panose="020B0502020202020204" pitchFamily="34" charset="0"/>
              </a:defRPr>
            </a:lvl1pPr>
          </a:lstStyle>
          <a:p>
            <a:r>
              <a:rPr lang="en-US" sz="2800" dirty="0">
                <a:solidFill>
                  <a:schemeClr val="bg2"/>
                </a:solidFill>
                <a:latin typeface="+mj-lt"/>
              </a:rPr>
              <a:t>01</a:t>
            </a:r>
          </a:p>
        </p:txBody>
      </p:sp>
      <p:sp>
        <p:nvSpPr>
          <p:cNvPr id="39" name="TextBox 38">
            <a:extLst>
              <a:ext uri="{FF2B5EF4-FFF2-40B4-BE49-F238E27FC236}">
                <a16:creationId xmlns:a16="http://schemas.microsoft.com/office/drawing/2014/main" id="{E997317C-A1A2-A15F-40C0-59747F0F6B02}"/>
              </a:ext>
            </a:extLst>
          </p:cNvPr>
          <p:cNvSpPr txBox="1">
            <a:spLocks/>
          </p:cNvSpPr>
          <p:nvPr/>
        </p:nvSpPr>
        <p:spPr>
          <a:xfrm>
            <a:off x="894924" y="2129537"/>
            <a:ext cx="233961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solidFill>
                  <a:schemeClr val="bg2"/>
                </a:solidFill>
                <a:latin typeface="+mj-lt"/>
              </a:rPr>
              <a:t>Lorem Ipsum</a:t>
            </a:r>
            <a:endParaRPr kumimoji="0" lang="en-US" sz="1400" b="0" i="0" u="none" strike="noStrike" kern="1200" cap="none" spc="0" normalizeH="0" baseline="0" noProof="0" dirty="0">
              <a:ln>
                <a:noFill/>
              </a:ln>
              <a:solidFill>
                <a:schemeClr val="bg2"/>
              </a:solidFill>
              <a:effectLst/>
              <a:uLnTx/>
              <a:uFillTx/>
              <a:latin typeface="+mj-lt"/>
              <a:ea typeface="+mn-ea"/>
              <a:cs typeface="+mn-cs"/>
            </a:endParaRPr>
          </a:p>
        </p:txBody>
      </p:sp>
      <p:grpSp>
        <p:nvGrpSpPr>
          <p:cNvPr id="40" name="Group 39">
            <a:extLst>
              <a:ext uri="{FF2B5EF4-FFF2-40B4-BE49-F238E27FC236}">
                <a16:creationId xmlns:a16="http://schemas.microsoft.com/office/drawing/2014/main" id="{CE000BDB-FB19-6562-74B9-E2E324BEB2F1}"/>
              </a:ext>
            </a:extLst>
          </p:cNvPr>
          <p:cNvGrpSpPr/>
          <p:nvPr/>
        </p:nvGrpSpPr>
        <p:grpSpPr>
          <a:xfrm>
            <a:off x="5925061" y="2880808"/>
            <a:ext cx="341881" cy="438324"/>
            <a:chOff x="5129212" y="2988431"/>
            <a:chExt cx="341881" cy="438324"/>
          </a:xfrm>
        </p:grpSpPr>
        <p:sp>
          <p:nvSpPr>
            <p:cNvPr id="41" name="Graphic 287">
              <a:extLst>
                <a:ext uri="{FF2B5EF4-FFF2-40B4-BE49-F238E27FC236}">
                  <a16:creationId xmlns:a16="http://schemas.microsoft.com/office/drawing/2014/main" id="{E2A6D45F-9EA1-B5BA-2EC9-2DB27694E9D1}"/>
                </a:ext>
              </a:extLst>
            </p:cNvPr>
            <p:cNvSpPr/>
            <p:nvPr/>
          </p:nvSpPr>
          <p:spPr>
            <a:xfrm rot="16200000">
              <a:off x="5130827" y="3086488"/>
              <a:ext cx="438323" cy="242209"/>
            </a:xfrm>
            <a:custGeom>
              <a:avLst/>
              <a:gdLst>
                <a:gd name="connsiteX0" fmla="*/ 160682 w 171450"/>
                <a:gd name="connsiteY0" fmla="*/ 0 h 76200"/>
                <a:gd name="connsiteX1" fmla="*/ 169922 w 171450"/>
                <a:gd name="connsiteY1" fmla="*/ 34671 h 76200"/>
                <a:gd name="connsiteX2" fmla="*/ 101437 w 171450"/>
                <a:gd name="connsiteY2" fmla="*/ 74200 h 76200"/>
                <a:gd name="connsiteX3" fmla="*/ 77815 w 171450"/>
                <a:gd name="connsiteY3" fmla="*/ 74200 h 76200"/>
                <a:gd name="connsiteX4" fmla="*/ 9330 w 171450"/>
                <a:gd name="connsiteY4" fmla="*/ 34671 h 76200"/>
                <a:gd name="connsiteX5" fmla="*/ 18569 w 171450"/>
                <a:gd name="connsiteY5" fmla="*/ 0 h 76200"/>
                <a:gd name="connsiteX6" fmla="*/ 160682 w 171450"/>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76200">
                  <a:moveTo>
                    <a:pt x="160682" y="0"/>
                  </a:moveTo>
                  <a:cubicBezTo>
                    <a:pt x="179637" y="0"/>
                    <a:pt x="186400" y="25146"/>
                    <a:pt x="169922" y="34671"/>
                  </a:cubicBezTo>
                  <a:lnTo>
                    <a:pt x="101437" y="74200"/>
                  </a:lnTo>
                  <a:cubicBezTo>
                    <a:pt x="94103" y="78391"/>
                    <a:pt x="85149" y="78391"/>
                    <a:pt x="77815" y="74200"/>
                  </a:cubicBezTo>
                  <a:lnTo>
                    <a:pt x="9330" y="34671"/>
                  </a:lnTo>
                  <a:cubicBezTo>
                    <a:pt x="-7148" y="25146"/>
                    <a:pt x="-385" y="0"/>
                    <a:pt x="18569" y="0"/>
                  </a:cubicBezTo>
                  <a:lnTo>
                    <a:pt x="160682" y="0"/>
                  </a:lnTo>
                  <a:close/>
                </a:path>
              </a:pathLst>
            </a:custGeom>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gs>
              </a:gsLst>
              <a:lin ang="5400000" scaled="1"/>
            </a:gradFill>
            <a:ln w="9525" cap="flat">
              <a:noFill/>
              <a:prstDash val="solid"/>
              <a:miter/>
            </a:ln>
          </p:spPr>
          <p:txBody>
            <a:bodyPr rtlCol="0" anchor="ctr"/>
            <a:lstStyle/>
            <a:p>
              <a:endParaRPr lang="en-US" dirty="0">
                <a:solidFill>
                  <a:prstClr val="black"/>
                </a:solidFill>
                <a:latin typeface="+mj-lt"/>
              </a:endParaRPr>
            </a:p>
          </p:txBody>
        </p:sp>
        <p:sp>
          <p:nvSpPr>
            <p:cNvPr id="42" name="Graphic 287">
              <a:extLst>
                <a:ext uri="{FF2B5EF4-FFF2-40B4-BE49-F238E27FC236}">
                  <a16:creationId xmlns:a16="http://schemas.microsoft.com/office/drawing/2014/main" id="{0823CF3C-FA54-6083-54C4-045BB5C1E688}"/>
                </a:ext>
              </a:extLst>
            </p:cNvPr>
            <p:cNvSpPr/>
            <p:nvPr/>
          </p:nvSpPr>
          <p:spPr>
            <a:xfrm rot="16200000">
              <a:off x="5031155" y="3086489"/>
              <a:ext cx="438323" cy="242209"/>
            </a:xfrm>
            <a:custGeom>
              <a:avLst/>
              <a:gdLst>
                <a:gd name="connsiteX0" fmla="*/ 160682 w 171450"/>
                <a:gd name="connsiteY0" fmla="*/ 0 h 76200"/>
                <a:gd name="connsiteX1" fmla="*/ 169922 w 171450"/>
                <a:gd name="connsiteY1" fmla="*/ 34671 h 76200"/>
                <a:gd name="connsiteX2" fmla="*/ 101437 w 171450"/>
                <a:gd name="connsiteY2" fmla="*/ 74200 h 76200"/>
                <a:gd name="connsiteX3" fmla="*/ 77815 w 171450"/>
                <a:gd name="connsiteY3" fmla="*/ 74200 h 76200"/>
                <a:gd name="connsiteX4" fmla="*/ 9330 w 171450"/>
                <a:gd name="connsiteY4" fmla="*/ 34671 h 76200"/>
                <a:gd name="connsiteX5" fmla="*/ 18569 w 171450"/>
                <a:gd name="connsiteY5" fmla="*/ 0 h 76200"/>
                <a:gd name="connsiteX6" fmla="*/ 160682 w 171450"/>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76200">
                  <a:moveTo>
                    <a:pt x="160682" y="0"/>
                  </a:moveTo>
                  <a:cubicBezTo>
                    <a:pt x="179637" y="0"/>
                    <a:pt x="186400" y="25146"/>
                    <a:pt x="169922" y="34671"/>
                  </a:cubicBezTo>
                  <a:lnTo>
                    <a:pt x="101437" y="74200"/>
                  </a:lnTo>
                  <a:cubicBezTo>
                    <a:pt x="94103" y="78391"/>
                    <a:pt x="85149" y="78391"/>
                    <a:pt x="77815" y="74200"/>
                  </a:cubicBezTo>
                  <a:lnTo>
                    <a:pt x="9330" y="34671"/>
                  </a:lnTo>
                  <a:cubicBezTo>
                    <a:pt x="-7148" y="25146"/>
                    <a:pt x="-385" y="0"/>
                    <a:pt x="18569" y="0"/>
                  </a:cubicBezTo>
                  <a:lnTo>
                    <a:pt x="160682" y="0"/>
                  </a:lnTo>
                  <a:close/>
                </a:path>
              </a:pathLst>
            </a:custGeom>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gs>
              </a:gsLst>
              <a:lin ang="5400000" scaled="1"/>
            </a:gradFill>
            <a:ln w="9525" cap="flat">
              <a:noFill/>
              <a:prstDash val="solid"/>
              <a:miter/>
            </a:ln>
          </p:spPr>
          <p:txBody>
            <a:bodyPr rtlCol="0" anchor="ctr"/>
            <a:lstStyle/>
            <a:p>
              <a:endParaRPr lang="en-US" dirty="0">
                <a:solidFill>
                  <a:prstClr val="black"/>
                </a:solidFill>
                <a:latin typeface="+mj-lt"/>
              </a:endParaRPr>
            </a:p>
          </p:txBody>
        </p:sp>
      </p:grpSp>
      <p:sp>
        <p:nvSpPr>
          <p:cNvPr id="44" name="Rectangle: Rounded Corners 43">
            <a:extLst>
              <a:ext uri="{FF2B5EF4-FFF2-40B4-BE49-F238E27FC236}">
                <a16:creationId xmlns:a16="http://schemas.microsoft.com/office/drawing/2014/main" id="{4582732D-1D2D-30D3-8CC1-7330CF3FB167}"/>
              </a:ext>
            </a:extLst>
          </p:cNvPr>
          <p:cNvSpPr>
            <a:spLocks/>
          </p:cNvSpPr>
          <p:nvPr/>
        </p:nvSpPr>
        <p:spPr>
          <a:xfrm>
            <a:off x="3545411" y="1879325"/>
            <a:ext cx="2413669" cy="4146009"/>
          </a:xfrm>
          <a:prstGeom prst="roundRect">
            <a:avLst>
              <a:gd name="adj" fmla="val 2919"/>
            </a:avLst>
          </a:prstGeom>
          <a:ln w="25400">
            <a:solidFill>
              <a:schemeClr val="accent1"/>
            </a:solidFill>
            <a:miter lim="400000"/>
          </a:ln>
        </p:spPr>
        <p:txBody>
          <a:bodyPr lIns="0" tIns="0" rIns="0" bIns="0" anchor="ctr"/>
          <a:lstStyle/>
          <a:p>
            <a:endParaRPr lang="en-US" sz="1000" kern="0" dirty="0">
              <a:solidFill>
                <a:schemeClr val="bg2"/>
              </a:solidFill>
              <a:latin typeface="+mj-lt"/>
            </a:endParaRPr>
          </a:p>
        </p:txBody>
      </p:sp>
      <p:sp>
        <p:nvSpPr>
          <p:cNvPr id="45" name="TextBox 44">
            <a:extLst>
              <a:ext uri="{FF2B5EF4-FFF2-40B4-BE49-F238E27FC236}">
                <a16:creationId xmlns:a16="http://schemas.microsoft.com/office/drawing/2014/main" id="{CBE71A3D-3DEE-5A23-839F-7C6B00DCC106}"/>
              </a:ext>
            </a:extLst>
          </p:cNvPr>
          <p:cNvSpPr txBox="1">
            <a:spLocks/>
          </p:cNvSpPr>
          <p:nvPr/>
        </p:nvSpPr>
        <p:spPr>
          <a:xfrm>
            <a:off x="3689073" y="3701072"/>
            <a:ext cx="2149479" cy="1938992"/>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chemeClr val="bg2"/>
              </a:solidFill>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a:t>
            </a:r>
          </a:p>
        </p:txBody>
      </p:sp>
      <p:sp>
        <p:nvSpPr>
          <p:cNvPr id="46" name="TextBox 45">
            <a:extLst>
              <a:ext uri="{FF2B5EF4-FFF2-40B4-BE49-F238E27FC236}">
                <a16:creationId xmlns:a16="http://schemas.microsoft.com/office/drawing/2014/main" id="{E8459DC4-D273-F1A0-4BB0-F9B820C297DE}"/>
              </a:ext>
            </a:extLst>
          </p:cNvPr>
          <p:cNvSpPr txBox="1">
            <a:spLocks/>
          </p:cNvSpPr>
          <p:nvPr/>
        </p:nvSpPr>
        <p:spPr>
          <a:xfrm>
            <a:off x="4404438" y="2884527"/>
            <a:ext cx="705348" cy="430887"/>
          </a:xfrm>
          <a:prstGeom prst="rect">
            <a:avLst/>
          </a:prstGeom>
          <a:noFill/>
          <a:ln w="12700">
            <a:noFill/>
            <a:round/>
            <a:headEnd/>
            <a:tailEnd/>
          </a:ln>
        </p:spPr>
        <p:txBody>
          <a:bodyPr vert="horz" wrap="square" lIns="0" tIns="0" rIns="0" bIns="0" rtlCol="0" anchor="t" anchorCtr="0">
            <a:spAutoFit/>
          </a:bodyPr>
          <a:lstStyle>
            <a:defPPr>
              <a:defRPr lang="en-US"/>
            </a:defPPr>
            <a:lvl1pPr algn="ctr">
              <a:spcAft>
                <a:spcPts val="500"/>
              </a:spcAft>
              <a:defRPr sz="3000" b="1">
                <a:solidFill>
                  <a:schemeClr val="accent1"/>
                </a:solidFill>
                <a:latin typeface="Century Gothic" panose="020B0502020202020204" pitchFamily="34" charset="0"/>
              </a:defRPr>
            </a:lvl1pPr>
          </a:lstStyle>
          <a:p>
            <a:r>
              <a:rPr lang="en-US" sz="2800" dirty="0">
                <a:solidFill>
                  <a:schemeClr val="bg2"/>
                </a:solidFill>
                <a:latin typeface="+mj-lt"/>
              </a:rPr>
              <a:t>02</a:t>
            </a:r>
          </a:p>
        </p:txBody>
      </p:sp>
      <p:sp>
        <p:nvSpPr>
          <p:cNvPr id="47" name="TextBox 46">
            <a:extLst>
              <a:ext uri="{FF2B5EF4-FFF2-40B4-BE49-F238E27FC236}">
                <a16:creationId xmlns:a16="http://schemas.microsoft.com/office/drawing/2014/main" id="{8BD01367-31B9-5B7A-696E-75C0A319CD57}"/>
              </a:ext>
            </a:extLst>
          </p:cNvPr>
          <p:cNvSpPr txBox="1">
            <a:spLocks/>
          </p:cNvSpPr>
          <p:nvPr/>
        </p:nvSpPr>
        <p:spPr>
          <a:xfrm>
            <a:off x="3582435" y="2129537"/>
            <a:ext cx="233961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solidFill>
                  <a:schemeClr val="bg2"/>
                </a:solidFill>
                <a:latin typeface="+mj-lt"/>
              </a:rPr>
              <a:t>Lorem Ipsum</a:t>
            </a:r>
            <a:endParaRPr kumimoji="0" lang="en-US" sz="1400" b="0" i="0" u="none" strike="noStrike" kern="1200" cap="none" spc="0" normalizeH="0" baseline="0" noProof="0" dirty="0">
              <a:ln>
                <a:noFill/>
              </a:ln>
              <a:solidFill>
                <a:schemeClr val="bg2"/>
              </a:solidFill>
              <a:effectLst/>
              <a:uLnTx/>
              <a:uFillTx/>
              <a:latin typeface="+mj-lt"/>
              <a:ea typeface="+mn-ea"/>
              <a:cs typeface="+mn-cs"/>
            </a:endParaRPr>
          </a:p>
        </p:txBody>
      </p:sp>
      <p:grpSp>
        <p:nvGrpSpPr>
          <p:cNvPr id="62" name="Group 61">
            <a:extLst>
              <a:ext uri="{FF2B5EF4-FFF2-40B4-BE49-F238E27FC236}">
                <a16:creationId xmlns:a16="http://schemas.microsoft.com/office/drawing/2014/main" id="{286A5964-6E38-2AA4-92A6-97A259D0E58D}"/>
              </a:ext>
            </a:extLst>
          </p:cNvPr>
          <p:cNvGrpSpPr/>
          <p:nvPr/>
        </p:nvGrpSpPr>
        <p:grpSpPr>
          <a:xfrm>
            <a:off x="8612573" y="2880808"/>
            <a:ext cx="341881" cy="438324"/>
            <a:chOff x="5129212" y="2988431"/>
            <a:chExt cx="341881" cy="438324"/>
          </a:xfrm>
        </p:grpSpPr>
        <p:sp>
          <p:nvSpPr>
            <p:cNvPr id="67" name="Graphic 287">
              <a:extLst>
                <a:ext uri="{FF2B5EF4-FFF2-40B4-BE49-F238E27FC236}">
                  <a16:creationId xmlns:a16="http://schemas.microsoft.com/office/drawing/2014/main" id="{60FDE33E-1E8F-6BD7-3607-9129B891BDF8}"/>
                </a:ext>
              </a:extLst>
            </p:cNvPr>
            <p:cNvSpPr/>
            <p:nvPr/>
          </p:nvSpPr>
          <p:spPr>
            <a:xfrm rot="16200000">
              <a:off x="5130827" y="3086488"/>
              <a:ext cx="438323" cy="242209"/>
            </a:xfrm>
            <a:custGeom>
              <a:avLst/>
              <a:gdLst>
                <a:gd name="connsiteX0" fmla="*/ 160682 w 171450"/>
                <a:gd name="connsiteY0" fmla="*/ 0 h 76200"/>
                <a:gd name="connsiteX1" fmla="*/ 169922 w 171450"/>
                <a:gd name="connsiteY1" fmla="*/ 34671 h 76200"/>
                <a:gd name="connsiteX2" fmla="*/ 101437 w 171450"/>
                <a:gd name="connsiteY2" fmla="*/ 74200 h 76200"/>
                <a:gd name="connsiteX3" fmla="*/ 77815 w 171450"/>
                <a:gd name="connsiteY3" fmla="*/ 74200 h 76200"/>
                <a:gd name="connsiteX4" fmla="*/ 9330 w 171450"/>
                <a:gd name="connsiteY4" fmla="*/ 34671 h 76200"/>
                <a:gd name="connsiteX5" fmla="*/ 18569 w 171450"/>
                <a:gd name="connsiteY5" fmla="*/ 0 h 76200"/>
                <a:gd name="connsiteX6" fmla="*/ 160682 w 171450"/>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76200">
                  <a:moveTo>
                    <a:pt x="160682" y="0"/>
                  </a:moveTo>
                  <a:cubicBezTo>
                    <a:pt x="179637" y="0"/>
                    <a:pt x="186400" y="25146"/>
                    <a:pt x="169922" y="34671"/>
                  </a:cubicBezTo>
                  <a:lnTo>
                    <a:pt x="101437" y="74200"/>
                  </a:lnTo>
                  <a:cubicBezTo>
                    <a:pt x="94103" y="78391"/>
                    <a:pt x="85149" y="78391"/>
                    <a:pt x="77815" y="74200"/>
                  </a:cubicBezTo>
                  <a:lnTo>
                    <a:pt x="9330" y="34671"/>
                  </a:lnTo>
                  <a:cubicBezTo>
                    <a:pt x="-7148" y="25146"/>
                    <a:pt x="-385" y="0"/>
                    <a:pt x="18569" y="0"/>
                  </a:cubicBezTo>
                  <a:lnTo>
                    <a:pt x="160682" y="0"/>
                  </a:lnTo>
                  <a:close/>
                </a:path>
              </a:pathLst>
            </a:custGeom>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gs>
              </a:gsLst>
              <a:lin ang="5400000" scaled="1"/>
            </a:gradFill>
            <a:ln w="9525" cap="flat">
              <a:noFill/>
              <a:prstDash val="solid"/>
              <a:miter/>
            </a:ln>
          </p:spPr>
          <p:txBody>
            <a:bodyPr rtlCol="0" anchor="ctr"/>
            <a:lstStyle/>
            <a:p>
              <a:endParaRPr lang="en-US" dirty="0">
                <a:solidFill>
                  <a:prstClr val="black"/>
                </a:solidFill>
                <a:latin typeface="+mj-lt"/>
              </a:endParaRPr>
            </a:p>
          </p:txBody>
        </p:sp>
        <p:sp>
          <p:nvSpPr>
            <p:cNvPr id="68" name="Graphic 287">
              <a:extLst>
                <a:ext uri="{FF2B5EF4-FFF2-40B4-BE49-F238E27FC236}">
                  <a16:creationId xmlns:a16="http://schemas.microsoft.com/office/drawing/2014/main" id="{AC218C51-A28E-C228-7A7D-CE4475EAF402}"/>
                </a:ext>
              </a:extLst>
            </p:cNvPr>
            <p:cNvSpPr/>
            <p:nvPr/>
          </p:nvSpPr>
          <p:spPr>
            <a:xfrm rot="16200000">
              <a:off x="5031155" y="3086489"/>
              <a:ext cx="438323" cy="242209"/>
            </a:xfrm>
            <a:custGeom>
              <a:avLst/>
              <a:gdLst>
                <a:gd name="connsiteX0" fmla="*/ 160682 w 171450"/>
                <a:gd name="connsiteY0" fmla="*/ 0 h 76200"/>
                <a:gd name="connsiteX1" fmla="*/ 169922 w 171450"/>
                <a:gd name="connsiteY1" fmla="*/ 34671 h 76200"/>
                <a:gd name="connsiteX2" fmla="*/ 101437 w 171450"/>
                <a:gd name="connsiteY2" fmla="*/ 74200 h 76200"/>
                <a:gd name="connsiteX3" fmla="*/ 77815 w 171450"/>
                <a:gd name="connsiteY3" fmla="*/ 74200 h 76200"/>
                <a:gd name="connsiteX4" fmla="*/ 9330 w 171450"/>
                <a:gd name="connsiteY4" fmla="*/ 34671 h 76200"/>
                <a:gd name="connsiteX5" fmla="*/ 18569 w 171450"/>
                <a:gd name="connsiteY5" fmla="*/ 0 h 76200"/>
                <a:gd name="connsiteX6" fmla="*/ 160682 w 171450"/>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76200">
                  <a:moveTo>
                    <a:pt x="160682" y="0"/>
                  </a:moveTo>
                  <a:cubicBezTo>
                    <a:pt x="179637" y="0"/>
                    <a:pt x="186400" y="25146"/>
                    <a:pt x="169922" y="34671"/>
                  </a:cubicBezTo>
                  <a:lnTo>
                    <a:pt x="101437" y="74200"/>
                  </a:lnTo>
                  <a:cubicBezTo>
                    <a:pt x="94103" y="78391"/>
                    <a:pt x="85149" y="78391"/>
                    <a:pt x="77815" y="74200"/>
                  </a:cubicBezTo>
                  <a:lnTo>
                    <a:pt x="9330" y="34671"/>
                  </a:lnTo>
                  <a:cubicBezTo>
                    <a:pt x="-7148" y="25146"/>
                    <a:pt x="-385" y="0"/>
                    <a:pt x="18569" y="0"/>
                  </a:cubicBezTo>
                  <a:lnTo>
                    <a:pt x="160682" y="0"/>
                  </a:lnTo>
                  <a:close/>
                </a:path>
              </a:pathLst>
            </a:custGeom>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gs>
              </a:gsLst>
              <a:lin ang="5400000" scaled="1"/>
            </a:gradFill>
            <a:ln w="9525" cap="flat">
              <a:noFill/>
              <a:prstDash val="solid"/>
              <a:miter/>
            </a:ln>
          </p:spPr>
          <p:txBody>
            <a:bodyPr rtlCol="0" anchor="ctr"/>
            <a:lstStyle/>
            <a:p>
              <a:endParaRPr lang="en-US" dirty="0">
                <a:solidFill>
                  <a:prstClr val="black"/>
                </a:solidFill>
                <a:latin typeface="+mj-lt"/>
              </a:endParaRPr>
            </a:p>
          </p:txBody>
        </p:sp>
      </p:grpSp>
      <p:sp>
        <p:nvSpPr>
          <p:cNvPr id="63" name="Rectangle: Rounded Corners 62">
            <a:extLst>
              <a:ext uri="{FF2B5EF4-FFF2-40B4-BE49-F238E27FC236}">
                <a16:creationId xmlns:a16="http://schemas.microsoft.com/office/drawing/2014/main" id="{846D1755-CF28-7D94-74F5-4CACE05DC17F}"/>
              </a:ext>
            </a:extLst>
          </p:cNvPr>
          <p:cNvSpPr>
            <a:spLocks/>
          </p:cNvSpPr>
          <p:nvPr/>
        </p:nvSpPr>
        <p:spPr>
          <a:xfrm>
            <a:off x="6232923" y="1879325"/>
            <a:ext cx="2413669" cy="4146009"/>
          </a:xfrm>
          <a:prstGeom prst="roundRect">
            <a:avLst>
              <a:gd name="adj" fmla="val 2919"/>
            </a:avLst>
          </a:prstGeom>
          <a:ln w="25400">
            <a:solidFill>
              <a:schemeClr val="accent1"/>
            </a:solidFill>
            <a:miter lim="400000"/>
          </a:ln>
        </p:spPr>
        <p:txBody>
          <a:bodyPr lIns="0" tIns="0" rIns="0" bIns="0" anchor="ctr"/>
          <a:lstStyle/>
          <a:p>
            <a:endParaRPr lang="en-US" sz="1000" kern="0" dirty="0">
              <a:solidFill>
                <a:schemeClr val="bg2"/>
              </a:solidFill>
              <a:latin typeface="+mj-lt"/>
            </a:endParaRPr>
          </a:p>
        </p:txBody>
      </p:sp>
      <p:sp>
        <p:nvSpPr>
          <p:cNvPr id="64" name="TextBox 63">
            <a:extLst>
              <a:ext uri="{FF2B5EF4-FFF2-40B4-BE49-F238E27FC236}">
                <a16:creationId xmlns:a16="http://schemas.microsoft.com/office/drawing/2014/main" id="{374700E9-42DD-A362-81B3-CB09EF8BFF92}"/>
              </a:ext>
            </a:extLst>
          </p:cNvPr>
          <p:cNvSpPr txBox="1">
            <a:spLocks/>
          </p:cNvSpPr>
          <p:nvPr/>
        </p:nvSpPr>
        <p:spPr>
          <a:xfrm>
            <a:off x="6376584" y="3701072"/>
            <a:ext cx="2149479" cy="1938992"/>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chemeClr val="bg2"/>
              </a:solidFill>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a:t>
            </a:r>
          </a:p>
        </p:txBody>
      </p:sp>
      <p:sp>
        <p:nvSpPr>
          <p:cNvPr id="65" name="TextBox 64">
            <a:extLst>
              <a:ext uri="{FF2B5EF4-FFF2-40B4-BE49-F238E27FC236}">
                <a16:creationId xmlns:a16="http://schemas.microsoft.com/office/drawing/2014/main" id="{0F2F8366-4100-8A5B-6295-D47A9C84A7D0}"/>
              </a:ext>
            </a:extLst>
          </p:cNvPr>
          <p:cNvSpPr txBox="1">
            <a:spLocks/>
          </p:cNvSpPr>
          <p:nvPr/>
        </p:nvSpPr>
        <p:spPr>
          <a:xfrm>
            <a:off x="7091949" y="2884527"/>
            <a:ext cx="705348" cy="430887"/>
          </a:xfrm>
          <a:prstGeom prst="rect">
            <a:avLst/>
          </a:prstGeom>
          <a:noFill/>
          <a:ln w="12700">
            <a:noFill/>
            <a:round/>
            <a:headEnd/>
            <a:tailEnd/>
          </a:ln>
        </p:spPr>
        <p:txBody>
          <a:bodyPr vert="horz" wrap="square" lIns="0" tIns="0" rIns="0" bIns="0" rtlCol="0" anchor="t" anchorCtr="0">
            <a:spAutoFit/>
          </a:bodyPr>
          <a:lstStyle>
            <a:defPPr>
              <a:defRPr lang="en-US"/>
            </a:defPPr>
            <a:lvl1pPr algn="ctr">
              <a:spcAft>
                <a:spcPts val="500"/>
              </a:spcAft>
              <a:defRPr sz="3000" b="1">
                <a:solidFill>
                  <a:schemeClr val="accent1"/>
                </a:solidFill>
                <a:latin typeface="Century Gothic" panose="020B0502020202020204" pitchFamily="34" charset="0"/>
              </a:defRPr>
            </a:lvl1pPr>
          </a:lstStyle>
          <a:p>
            <a:r>
              <a:rPr lang="en-US" sz="2800" dirty="0">
                <a:solidFill>
                  <a:schemeClr val="bg2"/>
                </a:solidFill>
                <a:latin typeface="+mj-lt"/>
              </a:rPr>
              <a:t>03</a:t>
            </a:r>
          </a:p>
        </p:txBody>
      </p:sp>
      <p:sp>
        <p:nvSpPr>
          <p:cNvPr id="66" name="TextBox 65">
            <a:extLst>
              <a:ext uri="{FF2B5EF4-FFF2-40B4-BE49-F238E27FC236}">
                <a16:creationId xmlns:a16="http://schemas.microsoft.com/office/drawing/2014/main" id="{1D6DB6F4-805F-73EB-CB26-A106179D6D6C}"/>
              </a:ext>
            </a:extLst>
          </p:cNvPr>
          <p:cNvSpPr txBox="1">
            <a:spLocks/>
          </p:cNvSpPr>
          <p:nvPr/>
        </p:nvSpPr>
        <p:spPr>
          <a:xfrm>
            <a:off x="6269946" y="2129537"/>
            <a:ext cx="233961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solidFill>
                  <a:schemeClr val="bg2"/>
                </a:solidFill>
                <a:latin typeface="+mj-lt"/>
              </a:rPr>
              <a:t>Lorem Ipsum</a:t>
            </a:r>
            <a:endParaRPr kumimoji="0" lang="en-US" sz="1400" b="0" i="0" u="none" strike="noStrike" kern="1200" cap="none" spc="0" normalizeH="0" baseline="0" noProof="0" dirty="0">
              <a:ln>
                <a:noFill/>
              </a:ln>
              <a:solidFill>
                <a:schemeClr val="bg2"/>
              </a:solidFill>
              <a:effectLst/>
              <a:uLnTx/>
              <a:uFillTx/>
              <a:latin typeface="+mj-lt"/>
              <a:ea typeface="+mn-ea"/>
              <a:cs typeface="+mn-cs"/>
            </a:endParaRPr>
          </a:p>
        </p:txBody>
      </p:sp>
      <p:sp>
        <p:nvSpPr>
          <p:cNvPr id="72" name="Rectangle: Rounded Corners 71">
            <a:extLst>
              <a:ext uri="{FF2B5EF4-FFF2-40B4-BE49-F238E27FC236}">
                <a16:creationId xmlns:a16="http://schemas.microsoft.com/office/drawing/2014/main" id="{48AE8D10-46AC-AE45-4B23-47F218385F93}"/>
              </a:ext>
            </a:extLst>
          </p:cNvPr>
          <p:cNvSpPr>
            <a:spLocks/>
          </p:cNvSpPr>
          <p:nvPr/>
        </p:nvSpPr>
        <p:spPr>
          <a:xfrm>
            <a:off x="8920432" y="1879325"/>
            <a:ext cx="2413669" cy="4146009"/>
          </a:xfrm>
          <a:prstGeom prst="roundRect">
            <a:avLst>
              <a:gd name="adj" fmla="val 2919"/>
            </a:avLst>
          </a:prstGeom>
          <a:ln w="25400">
            <a:solidFill>
              <a:schemeClr val="accent1"/>
            </a:solidFill>
            <a:miter lim="400000"/>
          </a:ln>
        </p:spPr>
        <p:txBody>
          <a:bodyPr lIns="0" tIns="0" rIns="0" bIns="0" anchor="ctr"/>
          <a:lstStyle/>
          <a:p>
            <a:endParaRPr lang="en-US" sz="1000" kern="0" dirty="0">
              <a:solidFill>
                <a:schemeClr val="bg2"/>
              </a:solidFill>
              <a:latin typeface="+mj-lt"/>
            </a:endParaRPr>
          </a:p>
        </p:txBody>
      </p:sp>
      <p:sp>
        <p:nvSpPr>
          <p:cNvPr id="73" name="TextBox 72">
            <a:extLst>
              <a:ext uri="{FF2B5EF4-FFF2-40B4-BE49-F238E27FC236}">
                <a16:creationId xmlns:a16="http://schemas.microsoft.com/office/drawing/2014/main" id="{0D7382E0-10F4-C830-FB76-CE141B2D1907}"/>
              </a:ext>
            </a:extLst>
          </p:cNvPr>
          <p:cNvSpPr txBox="1">
            <a:spLocks/>
          </p:cNvSpPr>
          <p:nvPr/>
        </p:nvSpPr>
        <p:spPr>
          <a:xfrm>
            <a:off x="9064095" y="3701072"/>
            <a:ext cx="2149479" cy="1938992"/>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chemeClr val="bg2"/>
              </a:solidFill>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a:t>
            </a:r>
          </a:p>
        </p:txBody>
      </p:sp>
      <p:sp>
        <p:nvSpPr>
          <p:cNvPr id="74" name="TextBox 73">
            <a:extLst>
              <a:ext uri="{FF2B5EF4-FFF2-40B4-BE49-F238E27FC236}">
                <a16:creationId xmlns:a16="http://schemas.microsoft.com/office/drawing/2014/main" id="{81E64009-516C-1A74-4024-2D71EC00D446}"/>
              </a:ext>
            </a:extLst>
          </p:cNvPr>
          <p:cNvSpPr txBox="1">
            <a:spLocks/>
          </p:cNvSpPr>
          <p:nvPr/>
        </p:nvSpPr>
        <p:spPr>
          <a:xfrm>
            <a:off x="9779460" y="2884527"/>
            <a:ext cx="705348" cy="430887"/>
          </a:xfrm>
          <a:prstGeom prst="rect">
            <a:avLst/>
          </a:prstGeom>
          <a:noFill/>
          <a:ln w="12700">
            <a:noFill/>
            <a:round/>
            <a:headEnd/>
            <a:tailEnd/>
          </a:ln>
        </p:spPr>
        <p:txBody>
          <a:bodyPr vert="horz" wrap="square" lIns="0" tIns="0" rIns="0" bIns="0" rtlCol="0" anchor="t" anchorCtr="0">
            <a:spAutoFit/>
          </a:bodyPr>
          <a:lstStyle>
            <a:defPPr>
              <a:defRPr lang="en-US"/>
            </a:defPPr>
            <a:lvl1pPr algn="ctr">
              <a:spcAft>
                <a:spcPts val="500"/>
              </a:spcAft>
              <a:defRPr sz="3000" b="1">
                <a:solidFill>
                  <a:schemeClr val="accent1"/>
                </a:solidFill>
                <a:latin typeface="Century Gothic" panose="020B0502020202020204" pitchFamily="34" charset="0"/>
              </a:defRPr>
            </a:lvl1pPr>
          </a:lstStyle>
          <a:p>
            <a:r>
              <a:rPr lang="en-US" sz="2800" dirty="0">
                <a:solidFill>
                  <a:schemeClr val="bg2"/>
                </a:solidFill>
                <a:latin typeface="+mj-lt"/>
              </a:rPr>
              <a:t>04</a:t>
            </a:r>
          </a:p>
        </p:txBody>
      </p:sp>
      <p:sp>
        <p:nvSpPr>
          <p:cNvPr id="75" name="TextBox 74">
            <a:extLst>
              <a:ext uri="{FF2B5EF4-FFF2-40B4-BE49-F238E27FC236}">
                <a16:creationId xmlns:a16="http://schemas.microsoft.com/office/drawing/2014/main" id="{FA3A942B-574D-F643-DB32-BA8BE75FA854}"/>
              </a:ext>
            </a:extLst>
          </p:cNvPr>
          <p:cNvSpPr txBox="1">
            <a:spLocks/>
          </p:cNvSpPr>
          <p:nvPr/>
        </p:nvSpPr>
        <p:spPr>
          <a:xfrm>
            <a:off x="8957457" y="2129537"/>
            <a:ext cx="233961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solidFill>
                  <a:schemeClr val="bg2"/>
                </a:solidFill>
                <a:latin typeface="+mj-lt"/>
              </a:rPr>
              <a:t>Lorem Ipsum</a:t>
            </a:r>
            <a:endParaRPr kumimoji="0" lang="en-US" sz="1400" b="0" i="0" u="none" strike="noStrike" kern="1200" cap="none" spc="0" normalizeH="0" baseline="0" noProof="0" dirty="0">
              <a:ln>
                <a:noFill/>
              </a:ln>
              <a:solidFill>
                <a:schemeClr val="bg2"/>
              </a:solidFill>
              <a:effectLst/>
              <a:uLnTx/>
              <a:uFillTx/>
              <a:latin typeface="+mj-lt"/>
              <a:ea typeface="+mn-ea"/>
              <a:cs typeface="+mn-cs"/>
            </a:endParaRPr>
          </a:p>
        </p:txBody>
      </p:sp>
    </p:spTree>
    <p:custDataLst>
      <p:tags r:id="rId1"/>
    </p:custDataLst>
    <p:extLst>
      <p:ext uri="{BB962C8B-B14F-4D97-AF65-F5344CB8AC3E}">
        <p14:creationId xmlns:p14="http://schemas.microsoft.com/office/powerpoint/2010/main" val="828146816"/>
      </p:ext>
    </p:extLst>
  </p:cSld>
  <p:clrMapOvr>
    <a:masterClrMapping/>
  </p:clrMapOvr>
</p:sld>
</file>

<file path=ppt/slides/slide3012.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22" name="Group 21">
            <a:extLst>
              <a:ext uri="{FF2B5EF4-FFF2-40B4-BE49-F238E27FC236}">
                <a16:creationId xmlns:a16="http://schemas.microsoft.com/office/drawing/2014/main" id="{24C13937-4475-ED43-0936-001EE902ECA0}"/>
              </a:ext>
            </a:extLst>
          </p:cNvPr>
          <p:cNvGrpSpPr/>
          <p:nvPr>
            <p:custDataLst>
              <p:tags r:id="rId2"/>
            </p:custDataLst>
          </p:nvPr>
        </p:nvGrpSpPr>
        <p:grpSpPr>
          <a:xfrm>
            <a:off x="554732" y="1730602"/>
            <a:ext cx="824125" cy="824125"/>
            <a:chOff x="5500688" y="2833688"/>
            <a:chExt cx="1190625" cy="1190625"/>
          </a:xfrm>
        </p:grpSpPr>
        <p:sp>
          <p:nvSpPr>
            <p:cNvPr id="21" name="Oval 20">
              <a:extLst>
                <a:ext uri="{FF2B5EF4-FFF2-40B4-BE49-F238E27FC236}">
                  <a16:creationId xmlns:a16="http://schemas.microsoft.com/office/drawing/2014/main" id="{F26EDE4A-2F56-6FF2-7AC7-C54F56B743C4}"/>
                </a:ext>
              </a:extLst>
            </p:cNvPr>
            <p:cNvSpPr/>
            <p:nvPr/>
          </p:nvSpPr>
          <p:spPr>
            <a:xfrm>
              <a:off x="5500688" y="2833688"/>
              <a:ext cx="1190625" cy="119062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1" name="Graphic 10">
              <a:extLst>
                <a:ext uri="{FF2B5EF4-FFF2-40B4-BE49-F238E27FC236}">
                  <a16:creationId xmlns:a16="http://schemas.microsoft.com/office/drawing/2014/main" id="{77800A16-0386-C607-8BA3-9F65CBA55AB9}"/>
                </a:ext>
              </a:extLst>
            </p:cNvPr>
            <p:cNvPicPr>
              <a:picLocks noChangeAspect="1"/>
            </p:cNvPicPr>
            <p:nvPr>
              <p:custDataLst>
                <p:tags r:id="rId8"/>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38813" y="3071813"/>
              <a:ext cx="714375" cy="714375"/>
            </a:xfrm>
            <a:prstGeom prst="rect">
              <a:avLst/>
            </a:prstGeom>
          </p:spPr>
        </p:pic>
      </p:grpSp>
      <p:grpSp>
        <p:nvGrpSpPr>
          <p:cNvPr id="24" name="Group 23">
            <a:extLst>
              <a:ext uri="{FF2B5EF4-FFF2-40B4-BE49-F238E27FC236}">
                <a16:creationId xmlns:a16="http://schemas.microsoft.com/office/drawing/2014/main" id="{1E2B92C5-C496-3434-4E9F-AB7DF3975CCB}"/>
              </a:ext>
            </a:extLst>
          </p:cNvPr>
          <p:cNvGrpSpPr/>
          <p:nvPr>
            <p:custDataLst>
              <p:tags r:id="rId3"/>
            </p:custDataLst>
          </p:nvPr>
        </p:nvGrpSpPr>
        <p:grpSpPr>
          <a:xfrm>
            <a:off x="3399533" y="1995634"/>
            <a:ext cx="824125" cy="824125"/>
            <a:chOff x="5500688" y="2833688"/>
            <a:chExt cx="1190625" cy="1190625"/>
          </a:xfrm>
        </p:grpSpPr>
        <p:sp>
          <p:nvSpPr>
            <p:cNvPr id="23" name="Oval 22">
              <a:extLst>
                <a:ext uri="{FF2B5EF4-FFF2-40B4-BE49-F238E27FC236}">
                  <a16:creationId xmlns:a16="http://schemas.microsoft.com/office/drawing/2014/main" id="{0FDF5EAF-C021-A269-4316-DDFCD11E6459}"/>
                </a:ext>
              </a:extLst>
            </p:cNvPr>
            <p:cNvSpPr/>
            <p:nvPr/>
          </p:nvSpPr>
          <p:spPr>
            <a:xfrm>
              <a:off x="5500688" y="2833688"/>
              <a:ext cx="1190625" cy="119062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3" name="Graphic 12">
              <a:extLst>
                <a:ext uri="{FF2B5EF4-FFF2-40B4-BE49-F238E27FC236}">
                  <a16:creationId xmlns:a16="http://schemas.microsoft.com/office/drawing/2014/main" id="{56951DA4-5646-56B8-8799-D836E1FFFC5D}"/>
                </a:ext>
              </a:extLst>
            </p:cNvPr>
            <p:cNvPicPr>
              <a:picLocks noChangeAspect="1"/>
            </p:cNvPicPr>
            <p:nvPr>
              <p:custDataLst>
                <p:tags r:id="rId7"/>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38813" y="3071813"/>
              <a:ext cx="714375" cy="714375"/>
            </a:xfrm>
            <a:prstGeom prst="rect">
              <a:avLst/>
            </a:prstGeom>
          </p:spPr>
        </p:pic>
      </p:grpSp>
      <p:grpSp>
        <p:nvGrpSpPr>
          <p:cNvPr id="27" name="Group 26">
            <a:extLst>
              <a:ext uri="{FF2B5EF4-FFF2-40B4-BE49-F238E27FC236}">
                <a16:creationId xmlns:a16="http://schemas.microsoft.com/office/drawing/2014/main" id="{B4C67BB8-3B71-3D2A-8E9F-06FB60C6C152}"/>
              </a:ext>
            </a:extLst>
          </p:cNvPr>
          <p:cNvGrpSpPr/>
          <p:nvPr/>
        </p:nvGrpSpPr>
        <p:grpSpPr>
          <a:xfrm>
            <a:off x="6244335" y="2260666"/>
            <a:ext cx="824125" cy="824125"/>
            <a:chOff x="6244335" y="1730602"/>
            <a:chExt cx="824125" cy="824125"/>
          </a:xfrm>
        </p:grpSpPr>
        <p:sp>
          <p:nvSpPr>
            <p:cNvPr id="25" name="Oval 24">
              <a:extLst>
                <a:ext uri="{FF2B5EF4-FFF2-40B4-BE49-F238E27FC236}">
                  <a16:creationId xmlns:a16="http://schemas.microsoft.com/office/drawing/2014/main" id="{CCEE2B17-5B86-38EC-B085-61C76E70C8B1}"/>
                </a:ext>
              </a:extLst>
            </p:cNvPr>
            <p:cNvSpPr/>
            <p:nvPr/>
          </p:nvSpPr>
          <p:spPr>
            <a:xfrm>
              <a:off x="6244335" y="1730602"/>
              <a:ext cx="824125" cy="82412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5" name="Graphic 14">
              <a:extLst>
                <a:ext uri="{FF2B5EF4-FFF2-40B4-BE49-F238E27FC236}">
                  <a16:creationId xmlns:a16="http://schemas.microsoft.com/office/drawing/2014/main" id="{7ADA0666-2A38-BC12-E6FE-5D3EE393E4B9}"/>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09160" y="1895427"/>
              <a:ext cx="494475" cy="494475"/>
            </a:xfrm>
            <a:prstGeom prst="rect">
              <a:avLst/>
            </a:prstGeom>
          </p:spPr>
        </p:pic>
      </p:grpSp>
      <p:grpSp>
        <p:nvGrpSpPr>
          <p:cNvPr id="20" name="Group 19">
            <a:extLst>
              <a:ext uri="{FF2B5EF4-FFF2-40B4-BE49-F238E27FC236}">
                <a16:creationId xmlns:a16="http://schemas.microsoft.com/office/drawing/2014/main" id="{DBD8437B-9A8B-1BC1-06BF-0D89B190EF70}"/>
              </a:ext>
            </a:extLst>
          </p:cNvPr>
          <p:cNvGrpSpPr/>
          <p:nvPr>
            <p:custDataLst>
              <p:tags r:id="rId4"/>
            </p:custDataLst>
          </p:nvPr>
        </p:nvGrpSpPr>
        <p:grpSpPr>
          <a:xfrm>
            <a:off x="9089137" y="2525699"/>
            <a:ext cx="824125" cy="824125"/>
            <a:chOff x="5500688" y="2833688"/>
            <a:chExt cx="1190625" cy="1190625"/>
          </a:xfrm>
        </p:grpSpPr>
        <p:sp>
          <p:nvSpPr>
            <p:cNvPr id="16" name="Oval 15">
              <a:extLst>
                <a:ext uri="{FF2B5EF4-FFF2-40B4-BE49-F238E27FC236}">
                  <a16:creationId xmlns:a16="http://schemas.microsoft.com/office/drawing/2014/main" id="{CFAABD46-7322-C2A4-1E37-6903D5887D34}"/>
                </a:ext>
              </a:extLst>
            </p:cNvPr>
            <p:cNvSpPr/>
            <p:nvPr/>
          </p:nvSpPr>
          <p:spPr>
            <a:xfrm>
              <a:off x="5500688" y="2833688"/>
              <a:ext cx="1190625" cy="119062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7" name="Content Placeholder 6">
              <a:extLst>
                <a:ext uri="{FF2B5EF4-FFF2-40B4-BE49-F238E27FC236}">
                  <a16:creationId xmlns:a16="http://schemas.microsoft.com/office/drawing/2014/main" id="{F2954A38-2D10-D1A4-C4EA-D05E9DCDAADF}"/>
                </a:ext>
              </a:extLst>
            </p:cNvPr>
            <p:cNvPicPr>
              <a:picLocks noChangeAspect="1"/>
            </p:cNvPicPr>
            <p:nvPr>
              <p:custDataLst>
                <p:tags r:id="rId5"/>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38813" y="3071813"/>
              <a:ext cx="714375" cy="714375"/>
            </a:xfrm>
            <a:prstGeom prst="rect">
              <a:avLst/>
            </a:prstGeom>
          </p:spPr>
        </p:pic>
      </p:grpSp>
      <p:cxnSp>
        <p:nvCxnSpPr>
          <p:cNvPr id="30" name="Straight Arrow Connector 29">
            <a:extLst>
              <a:ext uri="{FF2B5EF4-FFF2-40B4-BE49-F238E27FC236}">
                <a16:creationId xmlns:a16="http://schemas.microsoft.com/office/drawing/2014/main" id="{8BE4680B-D650-A2DD-2E40-FF6056402D4E}"/>
              </a:ext>
            </a:extLst>
          </p:cNvPr>
          <p:cNvCxnSpPr/>
          <p:nvPr/>
        </p:nvCxnSpPr>
        <p:spPr>
          <a:xfrm>
            <a:off x="554732" y="2772229"/>
            <a:ext cx="2072354"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12F407-576A-88B5-401B-E79C057A70AA}"/>
              </a:ext>
            </a:extLst>
          </p:cNvPr>
          <p:cNvCxnSpPr/>
          <p:nvPr/>
        </p:nvCxnSpPr>
        <p:spPr>
          <a:xfrm>
            <a:off x="3399534" y="3035905"/>
            <a:ext cx="2072354"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A500492-B543-A171-EA15-7FC798DD10C1}"/>
              </a:ext>
            </a:extLst>
          </p:cNvPr>
          <p:cNvCxnSpPr/>
          <p:nvPr/>
        </p:nvCxnSpPr>
        <p:spPr>
          <a:xfrm>
            <a:off x="6244336" y="3299581"/>
            <a:ext cx="2072354"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0A08CA-EA08-C4F3-53D7-CAB520034269}"/>
              </a:ext>
            </a:extLst>
          </p:cNvPr>
          <p:cNvCxnSpPr>
            <a:cxnSpLocks/>
          </p:cNvCxnSpPr>
          <p:nvPr/>
        </p:nvCxnSpPr>
        <p:spPr>
          <a:xfrm>
            <a:off x="9089137" y="3563258"/>
            <a:ext cx="2072354"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80DDA1-C04C-C81D-FC0D-3E912CECCD18}"/>
              </a:ext>
            </a:extLst>
          </p:cNvPr>
          <p:cNvSpPr txBox="1">
            <a:spLocks/>
          </p:cNvSpPr>
          <p:nvPr/>
        </p:nvSpPr>
        <p:spPr>
          <a:xfrm>
            <a:off x="554732" y="2888341"/>
            <a:ext cx="2072354" cy="2002728"/>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rPr>
              <a:t>Etiam vitae quam quis leo pulvinar lacinia at quis odio. Nullam sed nisi fringilla, faucibus risus quis, tempus metus. Cras magna nibh, venenatis eget consequat sed, pulvinar quis augue. </a:t>
            </a:r>
            <a:endParaRPr lang="en-US" sz="1200" dirty="0">
              <a:solidFill>
                <a:schemeClr val="bg2"/>
              </a:solidFill>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13786327-BB73-4B60-5CE6-AE6ABA6B988F}"/>
              </a:ext>
            </a:extLst>
          </p:cNvPr>
          <p:cNvSpPr txBox="1">
            <a:spLocks/>
          </p:cNvSpPr>
          <p:nvPr/>
        </p:nvSpPr>
        <p:spPr>
          <a:xfrm>
            <a:off x="3399534" y="3152017"/>
            <a:ext cx="2072354" cy="2002728"/>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rPr>
              <a:t>Etiam vitae quam quis leo pulvinar lacinia at quis odio. Nullam sed nisi fringilla, faucibus risus quis, tempus metus. Cras magna nibh, venenatis eget consequat sed, pulvinar quis augue. </a:t>
            </a:r>
            <a:endParaRPr lang="en-US" sz="1200" dirty="0">
              <a:solidFill>
                <a:schemeClr val="bg2"/>
              </a:solidFill>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F45E5A45-1D4D-3161-72B7-F0EAE35C443E}"/>
              </a:ext>
            </a:extLst>
          </p:cNvPr>
          <p:cNvSpPr txBox="1">
            <a:spLocks/>
          </p:cNvSpPr>
          <p:nvPr/>
        </p:nvSpPr>
        <p:spPr>
          <a:xfrm>
            <a:off x="6244336" y="3415693"/>
            <a:ext cx="2072354" cy="2002728"/>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rPr>
              <a:t>Etiam vitae quam quis leo pulvinar lacinia at quis odio. Nullam sed nisi fringilla, faucibus risus quis, tempus metus. Cras magna nibh, venenatis eget consequat sed, pulvinar quis augue. </a:t>
            </a:r>
            <a:endParaRPr lang="en-US" sz="1200" dirty="0">
              <a:solidFill>
                <a:schemeClr val="bg2"/>
              </a:solidFill>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2A184EA-8C71-3192-5CCF-15E045B06D4A}"/>
              </a:ext>
            </a:extLst>
          </p:cNvPr>
          <p:cNvSpPr txBox="1">
            <a:spLocks/>
          </p:cNvSpPr>
          <p:nvPr/>
        </p:nvSpPr>
        <p:spPr>
          <a:xfrm>
            <a:off x="9089137" y="3679370"/>
            <a:ext cx="2072354" cy="2002728"/>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rPr>
              <a:t>Etiam vitae quam quis leo pulvinar lacinia at quis odio. Nullam sed nisi fringilla, faucibus risus quis, tempus metus. Cras magna nibh, venenatis eget consequat sed, pulvinar quis augue. </a:t>
            </a:r>
            <a:endParaRPr lang="en-US" sz="1200" dirty="0">
              <a:solidFill>
                <a:schemeClr val="bg2"/>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529491607"/>
      </p:ext>
    </p:extLst>
  </p:cSld>
  <p:clrMapOvr>
    <a:masterClrMapping/>
  </p:clrMapOvr>
</p:sld>
</file>

<file path=ppt/slides/slide3113.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63" name="Content Placeholder 62">
            <a:extLst>
              <a:ext uri="{FF2B5EF4-FFF2-40B4-BE49-F238E27FC236}">
                <a16:creationId xmlns:a16="http://schemas.microsoft.com/office/drawing/2014/main" id="{BD66C0AC-F993-27A9-6864-1922F2A3055B}"/>
              </a:ext>
            </a:extLst>
          </p:cNvPr>
          <p:cNvSpPr>
            <a:spLocks noGrp="1"/>
          </p:cNvSpPr>
          <p:nvPr>
            <p:ph sz="quarter" idx="19"/>
          </p:nvPr>
        </p:nvSpPr>
        <p:spPr/>
        <p:txBody>
          <a:bodyPr/>
          <a:lstStyle/>
          <a:p>
            <a:endParaRPr lang="en-US" dirty="0"/>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cxnSp>
        <p:nvCxnSpPr>
          <p:cNvPr id="4" name="Straight Connector 3">
            <a:extLst>
              <a:ext uri="{FF2B5EF4-FFF2-40B4-BE49-F238E27FC236}">
                <a16:creationId xmlns:a16="http://schemas.microsoft.com/office/drawing/2014/main" id="{CCA4C6F2-8358-20A1-7688-50A0A5F4C3D6}"/>
              </a:ext>
            </a:extLst>
          </p:cNvPr>
          <p:cNvCxnSpPr>
            <a:cxnSpLocks/>
          </p:cNvCxnSpPr>
          <p:nvPr/>
        </p:nvCxnSpPr>
        <p:spPr>
          <a:xfrm>
            <a:off x="2539322" y="4011384"/>
            <a:ext cx="28157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3BF77DC-616F-9208-DCE7-59CE842E4B1C}"/>
              </a:ext>
            </a:extLst>
          </p:cNvPr>
          <p:cNvCxnSpPr>
            <a:cxnSpLocks/>
          </p:cNvCxnSpPr>
          <p:nvPr/>
        </p:nvCxnSpPr>
        <p:spPr>
          <a:xfrm>
            <a:off x="5351917" y="3422932"/>
            <a:ext cx="28157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7F934C1-02DC-E9C4-EECA-30035D1F77DC}"/>
              </a:ext>
            </a:extLst>
          </p:cNvPr>
          <p:cNvCxnSpPr>
            <a:cxnSpLocks/>
          </p:cNvCxnSpPr>
          <p:nvPr/>
        </p:nvCxnSpPr>
        <p:spPr>
          <a:xfrm>
            <a:off x="5350330" y="3421741"/>
            <a:ext cx="0" cy="58964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88BA7-A16A-E2FF-00DF-6EBBC5F16CD5}"/>
              </a:ext>
            </a:extLst>
          </p:cNvPr>
          <p:cNvCxnSpPr>
            <a:cxnSpLocks/>
          </p:cNvCxnSpPr>
          <p:nvPr/>
        </p:nvCxnSpPr>
        <p:spPr>
          <a:xfrm>
            <a:off x="8164512" y="2834479"/>
            <a:ext cx="28157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BBFEE57-1504-B0F5-0CE4-762500909EA8}"/>
              </a:ext>
            </a:extLst>
          </p:cNvPr>
          <p:cNvCxnSpPr>
            <a:cxnSpLocks/>
          </p:cNvCxnSpPr>
          <p:nvPr/>
        </p:nvCxnSpPr>
        <p:spPr>
          <a:xfrm>
            <a:off x="8165306" y="2834479"/>
            <a:ext cx="0" cy="58964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53E0AB9-DCED-709A-4D80-21AC2D4AF37A}"/>
              </a:ext>
            </a:extLst>
          </p:cNvPr>
          <p:cNvSpPr txBox="1">
            <a:spLocks/>
          </p:cNvSpPr>
          <p:nvPr/>
        </p:nvSpPr>
        <p:spPr>
          <a:xfrm>
            <a:off x="2638540" y="4138384"/>
            <a:ext cx="2603500" cy="1725729"/>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rPr>
              <a:t>Etiam vitae quam quis leo pulvinar lacinia at quis odio. Nullam sed nisi fringilla, faucibus risus quis, tempus metus. Cras magna nibh, venenatis eget consequat sed, pulvinar quis augue. </a:t>
            </a:r>
            <a:endParaRPr lang="en-US" sz="1200" dirty="0">
              <a:solidFill>
                <a:schemeClr val="bg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B6E487B4-84D2-7EF0-A348-A99D91088E2D}"/>
              </a:ext>
            </a:extLst>
          </p:cNvPr>
          <p:cNvSpPr txBox="1">
            <a:spLocks/>
          </p:cNvSpPr>
          <p:nvPr/>
        </p:nvSpPr>
        <p:spPr>
          <a:xfrm>
            <a:off x="5459470" y="3546888"/>
            <a:ext cx="2603500" cy="1725729"/>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rPr>
              <a:t>Etiam vitae quam quis leo pulvinar lacinia at quis odio. Nullam sed nisi fringilla, faucibus risus quis, tempus metus. Cras magna nibh, venenatis eget consequat sed, pulvinar quis augue. </a:t>
            </a:r>
            <a:endParaRPr lang="en-US" sz="1200" dirty="0">
              <a:solidFill>
                <a:schemeClr val="bg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E1937D03-D912-D22B-DC93-728C43240624}"/>
              </a:ext>
            </a:extLst>
          </p:cNvPr>
          <p:cNvSpPr txBox="1">
            <a:spLocks/>
          </p:cNvSpPr>
          <p:nvPr/>
        </p:nvSpPr>
        <p:spPr>
          <a:xfrm>
            <a:off x="8280399" y="2955393"/>
            <a:ext cx="2603500" cy="1725729"/>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rPr>
              <a:t>Etiam vitae quam quis leo pulvinar lacinia at quis odio. Nullam sed nisi fringilla, faucibus risus quis, tempus metus. Cras magna nibh, venenatis eget consequat sed, pulvinar quis augue. </a:t>
            </a:r>
            <a:endParaRPr lang="en-US" sz="1200" dirty="0">
              <a:solidFill>
                <a:schemeClr val="bg2"/>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4E1BADC7-0956-2F74-822C-6E8013E48602}"/>
              </a:ext>
            </a:extLst>
          </p:cNvPr>
          <p:cNvSpPr txBox="1">
            <a:spLocks/>
          </p:cNvSpPr>
          <p:nvPr/>
        </p:nvSpPr>
        <p:spPr>
          <a:xfrm>
            <a:off x="2637691" y="3473720"/>
            <a:ext cx="2603500" cy="464614"/>
          </a:xfrm>
          <a:prstGeom prst="rect">
            <a:avLst/>
          </a:prstGeom>
          <a:noFill/>
        </p:spPr>
        <p:txBody>
          <a:bodyPr vert="horz" wrap="square" rtlCol="0">
            <a:spAutoFit/>
          </a:bodyPr>
          <a:lstStyle/>
          <a:p>
            <a:pPr algn="l">
              <a:lnSpc>
                <a:spcPct val="150000"/>
              </a:lnSpc>
            </a:pPr>
            <a:r>
              <a:rPr lang="en-US" b="1" i="0" dirty="0">
                <a:solidFill>
                  <a:srgbClr val="000000"/>
                </a:solidFill>
                <a:effectLst/>
                <a:latin typeface="Calibri" panose="020F0502020204030204" pitchFamily="34" charset="0"/>
              </a:rPr>
              <a:t>Etiam Vitae Quam</a:t>
            </a:r>
            <a:endParaRPr lang="en-US" b="1" dirty="0">
              <a:solidFill>
                <a:schemeClr val="bg2"/>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9DA7ED5E-4833-FA78-71A8-A7B3918D219C}"/>
              </a:ext>
            </a:extLst>
          </p:cNvPr>
          <p:cNvSpPr txBox="1">
            <a:spLocks/>
          </p:cNvSpPr>
          <p:nvPr/>
        </p:nvSpPr>
        <p:spPr>
          <a:xfrm>
            <a:off x="5459045" y="2882432"/>
            <a:ext cx="2603500" cy="464614"/>
          </a:xfrm>
          <a:prstGeom prst="rect">
            <a:avLst/>
          </a:prstGeom>
          <a:noFill/>
        </p:spPr>
        <p:txBody>
          <a:bodyPr vert="horz" wrap="square" rtlCol="0">
            <a:spAutoFit/>
          </a:bodyPr>
          <a:lstStyle/>
          <a:p>
            <a:pPr algn="l">
              <a:lnSpc>
                <a:spcPct val="150000"/>
              </a:lnSpc>
            </a:pPr>
            <a:r>
              <a:rPr lang="en-US" b="1" i="0" dirty="0">
                <a:solidFill>
                  <a:srgbClr val="000000"/>
                </a:solidFill>
                <a:effectLst/>
                <a:latin typeface="Calibri" panose="020F0502020204030204" pitchFamily="34" charset="0"/>
              </a:rPr>
              <a:t>Etiam Vitae Quam</a:t>
            </a:r>
            <a:endParaRPr lang="en-US" b="1" dirty="0">
              <a:solidFill>
                <a:schemeClr val="bg2"/>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D5535801-ADC1-E464-71C2-27B94DACDED5}"/>
              </a:ext>
            </a:extLst>
          </p:cNvPr>
          <p:cNvSpPr txBox="1">
            <a:spLocks/>
          </p:cNvSpPr>
          <p:nvPr/>
        </p:nvSpPr>
        <p:spPr>
          <a:xfrm>
            <a:off x="8280399" y="2291143"/>
            <a:ext cx="2603500" cy="464614"/>
          </a:xfrm>
          <a:prstGeom prst="rect">
            <a:avLst/>
          </a:prstGeom>
          <a:noFill/>
        </p:spPr>
        <p:txBody>
          <a:bodyPr vert="horz" wrap="square" rtlCol="0">
            <a:spAutoFit/>
          </a:bodyPr>
          <a:lstStyle/>
          <a:p>
            <a:pPr algn="l">
              <a:lnSpc>
                <a:spcPct val="150000"/>
              </a:lnSpc>
            </a:pPr>
            <a:r>
              <a:rPr lang="en-US" b="1" i="0" dirty="0">
                <a:solidFill>
                  <a:srgbClr val="000000"/>
                </a:solidFill>
                <a:effectLst/>
                <a:latin typeface="Calibri" panose="020F0502020204030204" pitchFamily="34" charset="0"/>
              </a:rPr>
              <a:t>Etiam Vitae Quam</a:t>
            </a:r>
            <a:endParaRPr lang="en-US" b="1" dirty="0">
              <a:solidFill>
                <a:schemeClr val="bg2"/>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F6EF3668-BCC8-D23C-5947-2DC80125F46A}"/>
              </a:ext>
            </a:extLst>
          </p:cNvPr>
          <p:cNvSpPr txBox="1">
            <a:spLocks/>
          </p:cNvSpPr>
          <p:nvPr/>
        </p:nvSpPr>
        <p:spPr>
          <a:xfrm>
            <a:off x="666984" y="3779077"/>
            <a:ext cx="1654908" cy="464614"/>
          </a:xfrm>
          <a:prstGeom prst="rect">
            <a:avLst/>
          </a:prstGeom>
          <a:noFill/>
        </p:spPr>
        <p:txBody>
          <a:bodyPr vert="horz" wrap="square" rtlCol="0">
            <a:spAutoFit/>
          </a:bodyPr>
          <a:lstStyle/>
          <a:p>
            <a:pPr algn="l">
              <a:lnSpc>
                <a:spcPct val="150000"/>
              </a:lnSpc>
            </a:pPr>
            <a:r>
              <a:rPr lang="en-US" b="1" i="0" dirty="0">
                <a:solidFill>
                  <a:srgbClr val="000000"/>
                </a:solidFill>
                <a:effectLst/>
                <a:latin typeface="Calibri" panose="020F0502020204030204" pitchFamily="34" charset="0"/>
              </a:rPr>
              <a:t>Etiam Quam</a:t>
            </a:r>
            <a:endParaRPr lang="en-US" b="1" dirty="0">
              <a:solidFill>
                <a:schemeClr val="bg2"/>
              </a:solidFill>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28FCAC99-54BD-A263-3472-66BED91B94F3}"/>
              </a:ext>
            </a:extLst>
          </p:cNvPr>
          <p:cNvGrpSpPr/>
          <p:nvPr>
            <p:custDataLst>
              <p:tags r:id="rId2"/>
            </p:custDataLst>
          </p:nvPr>
        </p:nvGrpSpPr>
        <p:grpSpPr>
          <a:xfrm>
            <a:off x="2644071" y="2667737"/>
            <a:ext cx="686311" cy="686311"/>
            <a:chOff x="5500688" y="2833688"/>
            <a:chExt cx="1190625" cy="1190625"/>
          </a:xfrm>
        </p:grpSpPr>
        <p:sp>
          <p:nvSpPr>
            <p:cNvPr id="25" name="Oval 24">
              <a:extLst>
                <a:ext uri="{FF2B5EF4-FFF2-40B4-BE49-F238E27FC236}">
                  <a16:creationId xmlns:a16="http://schemas.microsoft.com/office/drawing/2014/main" id="{133A5260-C052-C9B3-2B83-655417EA6643}"/>
                </a:ext>
              </a:extLst>
            </p:cNvPr>
            <p:cNvSpPr/>
            <p:nvPr/>
          </p:nvSpPr>
          <p:spPr>
            <a:xfrm>
              <a:off x="5500688" y="2833688"/>
              <a:ext cx="1190625" cy="119062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26" name="Graphic 25">
              <a:extLst>
                <a:ext uri="{FF2B5EF4-FFF2-40B4-BE49-F238E27FC236}">
                  <a16:creationId xmlns:a16="http://schemas.microsoft.com/office/drawing/2014/main" id="{43D7BC2B-C7E3-52E9-AB7C-14CA199984D4}"/>
                </a:ext>
              </a:extLst>
            </p:cNvPr>
            <p:cNvPicPr>
              <a:picLocks noChangeAspect="1"/>
            </p:cNvPicPr>
            <p:nvPr>
              <p:custDataLst>
                <p:tags r:id="rId6"/>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38813" y="3071813"/>
              <a:ext cx="714375" cy="714375"/>
            </a:xfrm>
            <a:prstGeom prst="rect">
              <a:avLst/>
            </a:prstGeom>
          </p:spPr>
        </p:pic>
      </p:grpSp>
      <p:grpSp>
        <p:nvGrpSpPr>
          <p:cNvPr id="27" name="Group 26">
            <a:extLst>
              <a:ext uri="{FF2B5EF4-FFF2-40B4-BE49-F238E27FC236}">
                <a16:creationId xmlns:a16="http://schemas.microsoft.com/office/drawing/2014/main" id="{3CD371C7-B107-7C30-3184-FC5FC7946C5F}"/>
              </a:ext>
            </a:extLst>
          </p:cNvPr>
          <p:cNvGrpSpPr/>
          <p:nvPr>
            <p:custDataLst>
              <p:tags r:id="rId3"/>
            </p:custDataLst>
          </p:nvPr>
        </p:nvGrpSpPr>
        <p:grpSpPr>
          <a:xfrm>
            <a:off x="5461000" y="2084331"/>
            <a:ext cx="686311" cy="686311"/>
            <a:chOff x="5500688" y="2833688"/>
            <a:chExt cx="1190625" cy="1190625"/>
          </a:xfrm>
        </p:grpSpPr>
        <p:sp>
          <p:nvSpPr>
            <p:cNvPr id="28" name="Oval 27">
              <a:extLst>
                <a:ext uri="{FF2B5EF4-FFF2-40B4-BE49-F238E27FC236}">
                  <a16:creationId xmlns:a16="http://schemas.microsoft.com/office/drawing/2014/main" id="{A2E6FF2F-FA37-8944-E194-E728C92E0865}"/>
                </a:ext>
              </a:extLst>
            </p:cNvPr>
            <p:cNvSpPr/>
            <p:nvPr/>
          </p:nvSpPr>
          <p:spPr>
            <a:xfrm>
              <a:off x="5500688" y="2833688"/>
              <a:ext cx="1190625" cy="119062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29" name="Graphic 28">
              <a:extLst>
                <a:ext uri="{FF2B5EF4-FFF2-40B4-BE49-F238E27FC236}">
                  <a16:creationId xmlns:a16="http://schemas.microsoft.com/office/drawing/2014/main" id="{0E3C992E-D4C7-1FED-5266-2021276F2F56}"/>
                </a:ext>
              </a:extLst>
            </p:cNvPr>
            <p:cNvPicPr>
              <a:picLocks noChangeAspect="1"/>
            </p:cNvPicPr>
            <p:nvPr>
              <p:custDataLst>
                <p:tags r:id="rId5"/>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38813" y="3071813"/>
              <a:ext cx="714375" cy="714375"/>
            </a:xfrm>
            <a:prstGeom prst="rect">
              <a:avLst/>
            </a:prstGeom>
          </p:spPr>
        </p:pic>
      </p:grpSp>
      <p:grpSp>
        <p:nvGrpSpPr>
          <p:cNvPr id="30" name="Group 29">
            <a:extLst>
              <a:ext uri="{FF2B5EF4-FFF2-40B4-BE49-F238E27FC236}">
                <a16:creationId xmlns:a16="http://schemas.microsoft.com/office/drawing/2014/main" id="{72EA7A9E-E4AF-D6D6-C34F-43CC758E6060}"/>
              </a:ext>
            </a:extLst>
          </p:cNvPr>
          <p:cNvGrpSpPr/>
          <p:nvPr/>
        </p:nvGrpSpPr>
        <p:grpSpPr>
          <a:xfrm>
            <a:off x="8277930" y="1500925"/>
            <a:ext cx="686311" cy="686311"/>
            <a:chOff x="6244335" y="1730602"/>
            <a:chExt cx="824125" cy="824125"/>
          </a:xfrm>
        </p:grpSpPr>
        <p:sp>
          <p:nvSpPr>
            <p:cNvPr id="31" name="Oval 30">
              <a:extLst>
                <a:ext uri="{FF2B5EF4-FFF2-40B4-BE49-F238E27FC236}">
                  <a16:creationId xmlns:a16="http://schemas.microsoft.com/office/drawing/2014/main" id="{C38EC304-4326-A67C-2ECD-60EEBE6A97AE}"/>
                </a:ext>
              </a:extLst>
            </p:cNvPr>
            <p:cNvSpPr/>
            <p:nvPr/>
          </p:nvSpPr>
          <p:spPr>
            <a:xfrm>
              <a:off x="6244335" y="1730602"/>
              <a:ext cx="824125" cy="82412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32" name="Graphic 31">
              <a:extLst>
                <a:ext uri="{FF2B5EF4-FFF2-40B4-BE49-F238E27FC236}">
                  <a16:creationId xmlns:a16="http://schemas.microsoft.com/office/drawing/2014/main" id="{C0933074-2D85-9D88-6CDD-F00F066C307C}"/>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09160" y="1895427"/>
              <a:ext cx="494475" cy="494475"/>
            </a:xfrm>
            <a:prstGeom prst="rect">
              <a:avLst/>
            </a:prstGeom>
          </p:spPr>
        </p:pic>
      </p:grpSp>
    </p:spTree>
    <p:custDataLst>
      <p:tags r:id="rId1"/>
    </p:custDataLst>
    <p:extLst>
      <p:ext uri="{BB962C8B-B14F-4D97-AF65-F5344CB8AC3E}">
        <p14:creationId xmlns:p14="http://schemas.microsoft.com/office/powerpoint/2010/main" val="1608948942"/>
      </p:ext>
    </p:extLst>
  </p:cSld>
  <p:clrMapOvr>
    <a:masterClrMapping/>
  </p:clrMapOvr>
</p:sld>
</file>

<file path=ppt/tags/tag1006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16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26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0365.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10463.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10569.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10668.xml><?xml version="1.0" encoding="utf-8"?>
<p:tagLst xmlns:a="http://schemas.openxmlformats.org/drawingml/2006/main" xmlns:r="http://schemas.openxmlformats.org/officeDocument/2006/relationships" xmlns:p="http://schemas.openxmlformats.org/presentationml/2006/main">
  <p:tag name="AUXI_KEYWORD" val="data"/>
  <p:tag name="AUXI_INDEX" val="15"/>
  <p:tag name="NAME" val="CustomIcon"/>
  <p:tag name="AUXI_ENCLOSE_COLOR_RGB" val="16777215"/>
</p:tagLst>
</file>

<file path=ppt/tags/tag10767.xml><?xml version="1.0" encoding="utf-8"?>
<p:tagLst xmlns:a="http://schemas.openxmlformats.org/drawingml/2006/main" xmlns:r="http://schemas.openxmlformats.org/officeDocument/2006/relationships" xmlns:p="http://schemas.openxmlformats.org/presentationml/2006/main">
  <p:tag name="AUXI_KEYWORD" val="data"/>
  <p:tag name="AUXI_INDEX" val="18"/>
  <p:tag name="NAME" val="CustomIcon"/>
  <p:tag name="AUXI_ENCLOSE_COLOR_RGB" val="16777215"/>
</p:tagLst>
</file>

<file path=ppt/tags/tag10864.xml><?xml version="1.0" encoding="utf-8"?>
<p:tagLst xmlns:a="http://schemas.openxmlformats.org/drawingml/2006/main" xmlns:r="http://schemas.openxmlformats.org/officeDocument/2006/relationships" xmlns:p="http://schemas.openxmlformats.org/presentationml/2006/main">
  <p:tag name="AUXI_KEYWORD" val="data"/>
  <p:tag name="AUXI_INDEX" val="16"/>
  <p:tag name="NAME" val="CustomIcon"/>
  <p:tag name="AUXI_ENCLOSE_COLOR_RGB" val="16777215"/>
</p:tagLst>
</file>

<file path=ppt/tags/tag10962.xml><?xml version="1.0" encoding="utf-8"?>
<p:tagLst xmlns:a="http://schemas.openxmlformats.org/drawingml/2006/main" xmlns:r="http://schemas.openxmlformats.org/officeDocument/2006/relationships" xmlns:p="http://schemas.openxmlformats.org/presentationml/2006/main">
  <p:tag name="AUXI_KEYWORD" val="data"/>
  <p:tag name="AUXI_INDEX" val="14"/>
  <p:tag name="NAME" val="CustomIcon"/>
  <p:tag name="AUXI_ENCLOSE_COLOR_RGB" val="16777215"/>
</p:tagLst>
</file>

<file path=ppt/tags/tag1107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1171.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11270.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11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1375.xml><?xml version="1.0" encoding="utf-8"?>
<p:tagLst xmlns:a="http://schemas.openxmlformats.org/drawingml/2006/main" xmlns:r="http://schemas.openxmlformats.org/officeDocument/2006/relationships" xmlns:p="http://schemas.openxmlformats.org/presentationml/2006/main">
  <p:tag name="AUXI_KEYWORD" val="data"/>
  <p:tag name="AUXI_INDEX" val="18"/>
  <p:tag name="NAME" val="CustomIcon"/>
  <p:tag name="AUXI_ENCLOSE_COLOR_RGB" val="16777215"/>
</p:tagLst>
</file>

<file path=ppt/tags/tag11474.xml><?xml version="1.0" encoding="utf-8"?>
<p:tagLst xmlns:a="http://schemas.openxmlformats.org/drawingml/2006/main" xmlns:r="http://schemas.openxmlformats.org/officeDocument/2006/relationships" xmlns:p="http://schemas.openxmlformats.org/presentationml/2006/main">
  <p:tag name="AUXI_KEYWORD" val="data"/>
  <p:tag name="AUXI_INDEX" val="16"/>
  <p:tag name="NAME" val="CustomIcon"/>
  <p:tag name="AUXI_ENCLOSE_COLOR_RGB" val="16777215"/>
</p:tagLst>
</file>

<file path=ppt/tags/tag115.xml><?xml version="1.0" encoding="utf-8"?>
<p:tagLst xmlns:a="http://schemas.openxmlformats.org/drawingml/2006/main" xmlns:r="http://schemas.openxmlformats.org/officeDocument/2006/relationships" xmlns:p="http://schemas.openxmlformats.org/presentationml/2006/main">
  <p:tag name="SHAPENAME" val="5. Source"/>
</p:tagLst>
</file>

<file path=ppt/tags/tag11573.xml><?xml version="1.0" encoding="utf-8"?>
<p:tagLst xmlns:a="http://schemas.openxmlformats.org/drawingml/2006/main" xmlns:r="http://schemas.openxmlformats.org/officeDocument/2006/relationships" xmlns:p="http://schemas.openxmlformats.org/presentationml/2006/main">
  <p:tag name="AUXI_KEYWORD" val="data"/>
  <p:tag name="AUXI_INDEX" val="14"/>
  <p:tag name="NAME" val="CustomIcon"/>
  <p:tag name="AUXI_ENCLOSE_COLOR_RGB" val="16777215"/>
</p:tagLst>
</file>

<file path=ppt/tags/tag122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33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2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2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2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1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2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SHAPENAME" val="BottomLine"/>
</p:tagLst>
</file>

<file path=ppt/tags/tag222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2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8.xml><?xml version="1.0" encoding="utf-8"?>
<p:tagLst xmlns:a="http://schemas.openxmlformats.org/drawingml/2006/main" xmlns:r="http://schemas.openxmlformats.org/officeDocument/2006/relationships" xmlns:p="http://schemas.openxmlformats.org/presentationml/2006/main">
  <p:tag name="SHAPENAME" val="5. Source"/>
</p:tagLst>
</file>

<file path=ppt/tags/tag27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1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0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3.xml><?xml version="1.0" encoding="utf-8"?>
<p:tagLst xmlns:a="http://schemas.openxmlformats.org/drawingml/2006/main" xmlns:r="http://schemas.openxmlformats.org/officeDocument/2006/relationships" xmlns:p="http://schemas.openxmlformats.org/presentationml/2006/main">
  <p:tag name="SHAPENAME" val="TopLine"/>
</p:tagLst>
</file>

<file path=ppt/tags/tag31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38.xml><?xml version="1.0" encoding="utf-8"?>
<p:tagLst xmlns:a="http://schemas.openxmlformats.org/drawingml/2006/main" xmlns:r="http://schemas.openxmlformats.org/officeDocument/2006/relationships" xmlns:p="http://schemas.openxmlformats.org/presentationml/2006/main">
  <p:tag name="SHAPENAME" val="5. Source"/>
</p:tagLst>
</file>

<file path=ppt/tags/tag363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3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4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3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1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3.xml><?xml version="1.0" encoding="utf-8"?>
<p:tagLst xmlns:a="http://schemas.openxmlformats.org/drawingml/2006/main" xmlns:r="http://schemas.openxmlformats.org/officeDocument/2006/relationships" xmlns:p="http://schemas.openxmlformats.org/presentationml/2006/main">
  <p:tag name="SHAPENAME" val="5. Source"/>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
</p:tagLst>
</file>

<file path=ppt/tags/tag71.xml><?xml version="1.0" encoding="utf-8"?>
<p:tagLst xmlns:a="http://schemas.openxmlformats.org/drawingml/2006/main" xmlns:r="http://schemas.openxmlformats.org/officeDocument/2006/relationships" xmlns:p="http://schemas.openxmlformats.org/presentationml/2006/main">
  <p:tag name="SHAPENAME" val="TopLine"/>
</p:tagLst>
</file>

<file path=ppt/tags/tag8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44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54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64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74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85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949.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9048.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9151.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925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33.xml><?xml version="1.0" encoding="utf-8"?>
<p:tagLst xmlns:a="http://schemas.openxmlformats.org/drawingml/2006/main" xmlns:r="http://schemas.openxmlformats.org/officeDocument/2006/relationships" xmlns:p="http://schemas.openxmlformats.org/presentationml/2006/main">
  <p:tag name="SHAPENAME" val="5. Source"/>
</p:tagLst>
</file>

<file path=ppt/tags/tag9353.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9452.xml><?xml version="1.0" encoding="utf-8"?>
<p:tagLst xmlns:a="http://schemas.openxmlformats.org/drawingml/2006/main" xmlns:r="http://schemas.openxmlformats.org/officeDocument/2006/relationships" xmlns:p="http://schemas.openxmlformats.org/presentationml/2006/main">
  <p:tag name="NAME" val="CustomIcon"/>
</p:tagLst>
</file>

<file path=ppt/tags/tag9556.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9655.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975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85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95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heme/theme12.xml><?xml version="1.0" encoding="utf-8"?>
<a:theme xmlns:a="http://schemas.openxmlformats.org/drawingml/2006/main" name="2_Office Theme">
  <a:themeElements>
    <a:clrScheme name="Custom 3">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