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4.xml" ContentType="application/vnd.openxmlformats-officedocument.presentationml.tags+xml"/>
  <Override PartName="/ppt/theme/theme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xml" ContentType="application/vnd.openxmlformats-officedocument.presentationml.notesSlide+xml"/>
  <Override PartName="/ppt/tags/tag63.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2" r:id="rId2"/>
  </p:sldMasterIdLst>
  <p:notesMasterIdLst>
    <p:notesMasterId r:id="rId9"/>
  </p:notesMasterIdLst>
  <p:sldIdLst>
    <p:sldId id="350" r:id="rId3"/>
    <p:sldId id="348" r:id="rId4"/>
    <p:sldId id="476" r:id="rId5"/>
    <p:sldId id="406" r:id="rId6"/>
    <p:sldId id="344" r:id="rId7"/>
    <p:sldId id="34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C2"/>
    <a:srgbClr val="9CD3C4"/>
    <a:srgbClr val="98D2BF"/>
    <a:srgbClr val="E6F4ED"/>
    <a:srgbClr val="A2D6BE"/>
    <a:srgbClr val="8FCDB1"/>
    <a:srgbClr val="439771"/>
    <a:srgbClr val="49A57B"/>
    <a:srgbClr val="8BCBAE"/>
    <a:srgbClr val="CAD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5E12D-E5AD-4CCD-BCE0-AE0E8523EA91}" v="214" dt="2022-11-10T16:17:14.595"/>
    <p1510:client id="{6F907AAC-D930-4567-876C-DBA2AD137AE7}" v="9" dt="2022-11-02T14:51:54.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12" autoAdjust="0"/>
    <p:restoredTop sz="94249" autoAdjust="0"/>
  </p:normalViewPr>
  <p:slideViewPr>
    <p:cSldViewPr snapToGrid="0">
      <p:cViewPr varScale="1">
        <p:scale>
          <a:sx n="102" d="100"/>
          <a:sy n="102" d="100"/>
        </p:scale>
        <p:origin x="762" y="96"/>
      </p:cViewPr>
      <p:guideLst/>
    </p:cSldViewPr>
  </p:slideViewPr>
  <p:outlineViewPr>
    <p:cViewPr>
      <p:scale>
        <a:sx n="33" d="100"/>
        <a:sy n="33" d="100"/>
      </p:scale>
      <p:origin x="0" y="-3641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 Khoury" userId="S::rami@auxi.ai::71bbf9ab-5347-4116-ad90-41b06fea083e" providerId="AD" clId="Web-{0F05E12D-E5AD-4CCD-BCE0-AE0E8523EA91}"/>
    <pc:docChg chg="addSld delSld modSld modSection">
      <pc:chgData name="Rami Khoury" userId="S::rami@auxi.ai::71bbf9ab-5347-4116-ad90-41b06fea083e" providerId="AD" clId="Web-{0F05E12D-E5AD-4CCD-BCE0-AE0E8523EA91}" dt="2022-11-10T16:17:14.314" v="197" actId="20577"/>
      <pc:docMkLst>
        <pc:docMk/>
      </pc:docMkLst>
      <pc:sldChg chg="addSp modSp">
        <pc:chgData name="Rami Khoury" userId="S::rami@auxi.ai::71bbf9ab-5347-4116-ad90-41b06fea083e" providerId="AD" clId="Web-{0F05E12D-E5AD-4CCD-BCE0-AE0E8523EA91}" dt="2022-11-10T16:12:19.730" v="12" actId="20577"/>
        <pc:sldMkLst>
          <pc:docMk/>
          <pc:sldMk cId="2001438181" sldId="414"/>
        </pc:sldMkLst>
        <pc:spChg chg="add mod">
          <ac:chgData name="Rami Khoury" userId="S::rami@auxi.ai::71bbf9ab-5347-4116-ad90-41b06fea083e" providerId="AD" clId="Web-{0F05E12D-E5AD-4CCD-BCE0-AE0E8523EA91}" dt="2022-11-10T16:12:19.730" v="12" actId="20577"/>
          <ac:spMkLst>
            <pc:docMk/>
            <pc:sldMk cId="2001438181" sldId="414"/>
            <ac:spMk id="3" creationId="{CC062EAB-C249-7060-E30B-C19AC4862F82}"/>
          </ac:spMkLst>
        </pc:spChg>
      </pc:sldChg>
      <pc:sldChg chg="addSp modSp">
        <pc:chgData name="Rami Khoury" userId="S::rami@auxi.ai::71bbf9ab-5347-4116-ad90-41b06fea083e" providerId="AD" clId="Web-{0F05E12D-E5AD-4CCD-BCE0-AE0E8523EA91}" dt="2022-11-10T16:13:13.481" v="22" actId="1076"/>
        <pc:sldMkLst>
          <pc:docMk/>
          <pc:sldMk cId="3992836934" sldId="416"/>
        </pc:sldMkLst>
        <pc:spChg chg="add mod">
          <ac:chgData name="Rami Khoury" userId="S::rami@auxi.ai::71bbf9ab-5347-4116-ad90-41b06fea083e" providerId="AD" clId="Web-{0F05E12D-E5AD-4CCD-BCE0-AE0E8523EA91}" dt="2022-11-10T16:13:13.481" v="22" actId="1076"/>
          <ac:spMkLst>
            <pc:docMk/>
            <pc:sldMk cId="3992836934" sldId="416"/>
            <ac:spMk id="3" creationId="{2E336C8A-9CEB-6D6A-7908-B25424C6F4E9}"/>
          </ac:spMkLst>
        </pc:spChg>
      </pc:sldChg>
      <pc:sldChg chg="addSp delSp modSp add del">
        <pc:chgData name="Rami Khoury" userId="S::rami@auxi.ai::71bbf9ab-5347-4116-ad90-41b06fea083e" providerId="AD" clId="Web-{0F05E12D-E5AD-4CCD-BCE0-AE0E8523EA91}" dt="2022-11-10T16:13:39.825" v="43" actId="20577"/>
        <pc:sldMkLst>
          <pc:docMk/>
          <pc:sldMk cId="3140112688" sldId="417"/>
        </pc:sldMkLst>
        <pc:spChg chg="add del mod">
          <ac:chgData name="Rami Khoury" userId="S::rami@auxi.ai::71bbf9ab-5347-4116-ad90-41b06fea083e" providerId="AD" clId="Web-{0F05E12D-E5AD-4CCD-BCE0-AE0E8523EA91}" dt="2022-11-10T16:13:18.262" v="26"/>
          <ac:spMkLst>
            <pc:docMk/>
            <pc:sldMk cId="3140112688" sldId="417"/>
            <ac:spMk id="3" creationId="{80B8F26D-0BE7-EDE6-7E62-3034B9E41D86}"/>
          </ac:spMkLst>
        </pc:spChg>
        <pc:spChg chg="add del mod">
          <ac:chgData name="Rami Khoury" userId="S::rami@auxi.ai::71bbf9ab-5347-4116-ad90-41b06fea083e" providerId="AD" clId="Web-{0F05E12D-E5AD-4CCD-BCE0-AE0E8523EA91}" dt="2022-11-10T16:13:34.247" v="31"/>
          <ac:spMkLst>
            <pc:docMk/>
            <pc:sldMk cId="3140112688" sldId="417"/>
            <ac:spMk id="4" creationId="{003CDC4E-FA54-8E28-DEE4-F6013A5F0413}"/>
          </ac:spMkLst>
        </pc:spChg>
        <pc:spChg chg="add mod">
          <ac:chgData name="Rami Khoury" userId="S::rami@auxi.ai::71bbf9ab-5347-4116-ad90-41b06fea083e" providerId="AD" clId="Web-{0F05E12D-E5AD-4CCD-BCE0-AE0E8523EA91}" dt="2022-11-10T16:13:39.825" v="43" actId="20577"/>
          <ac:spMkLst>
            <pc:docMk/>
            <pc:sldMk cId="3140112688" sldId="417"/>
            <ac:spMk id="7" creationId="{DFA4F06A-320F-144A-39C8-0A7EFF682458}"/>
          </ac:spMkLst>
        </pc:spChg>
      </pc:sldChg>
      <pc:sldChg chg="addSp modSp">
        <pc:chgData name="Rami Khoury" userId="S::rami@auxi.ai::71bbf9ab-5347-4116-ad90-41b06fea083e" providerId="AD" clId="Web-{0F05E12D-E5AD-4CCD-BCE0-AE0E8523EA91}" dt="2022-11-10T16:14:26.045" v="109" actId="20577"/>
        <pc:sldMkLst>
          <pc:docMk/>
          <pc:sldMk cId="2730051296" sldId="419"/>
        </pc:sldMkLst>
        <pc:spChg chg="add mod">
          <ac:chgData name="Rami Khoury" userId="S::rami@auxi.ai::71bbf9ab-5347-4116-ad90-41b06fea083e" providerId="AD" clId="Web-{0F05E12D-E5AD-4CCD-BCE0-AE0E8523EA91}" dt="2022-11-10T16:14:26.045" v="109" actId="20577"/>
          <ac:spMkLst>
            <pc:docMk/>
            <pc:sldMk cId="2730051296" sldId="419"/>
            <ac:spMk id="6" creationId="{240A4CCC-E414-E154-DC3F-DE4D0B9E4E6A}"/>
          </ac:spMkLst>
        </pc:spChg>
        <pc:spChg chg="mod">
          <ac:chgData name="Rami Khoury" userId="S::rami@auxi.ai::71bbf9ab-5347-4116-ad90-41b06fea083e" providerId="AD" clId="Web-{0F05E12D-E5AD-4CCD-BCE0-AE0E8523EA91}" dt="2022-11-10T16:14:07.841" v="86" actId="14100"/>
          <ac:spMkLst>
            <pc:docMk/>
            <pc:sldMk cId="2730051296" sldId="419"/>
            <ac:spMk id="25" creationId="{EE47316F-41E8-68C0-898F-3ED8FC7651F0}"/>
          </ac:spMkLst>
        </pc:spChg>
      </pc:sldChg>
      <pc:sldChg chg="addSp modSp">
        <pc:chgData name="Rami Khoury" userId="S::rami@auxi.ai::71bbf9ab-5347-4116-ad90-41b06fea083e" providerId="AD" clId="Web-{0F05E12D-E5AD-4CCD-BCE0-AE0E8523EA91}" dt="2022-11-10T16:14:41.279" v="113" actId="20577"/>
        <pc:sldMkLst>
          <pc:docMk/>
          <pc:sldMk cId="3660211604" sldId="425"/>
        </pc:sldMkLst>
        <pc:spChg chg="add mod">
          <ac:chgData name="Rami Khoury" userId="S::rami@auxi.ai::71bbf9ab-5347-4116-ad90-41b06fea083e" providerId="AD" clId="Web-{0F05E12D-E5AD-4CCD-BCE0-AE0E8523EA91}" dt="2022-11-10T16:14:41.279" v="113" actId="20577"/>
          <ac:spMkLst>
            <pc:docMk/>
            <pc:sldMk cId="3660211604" sldId="425"/>
            <ac:spMk id="6" creationId="{EE65DF4C-9F65-1789-93A2-39521A5967AF}"/>
          </ac:spMkLst>
        </pc:spChg>
      </pc:sldChg>
      <pc:sldChg chg="addSp modSp">
        <pc:chgData name="Rami Khoury" userId="S::rami@auxi.ai::71bbf9ab-5347-4116-ad90-41b06fea083e" providerId="AD" clId="Web-{0F05E12D-E5AD-4CCD-BCE0-AE0E8523EA91}" dt="2022-11-10T16:14:50.905" v="116" actId="20577"/>
        <pc:sldMkLst>
          <pc:docMk/>
          <pc:sldMk cId="2388409517" sldId="426"/>
        </pc:sldMkLst>
        <pc:spChg chg="add mod">
          <ac:chgData name="Rami Khoury" userId="S::rami@auxi.ai::71bbf9ab-5347-4116-ad90-41b06fea083e" providerId="AD" clId="Web-{0F05E12D-E5AD-4CCD-BCE0-AE0E8523EA91}" dt="2022-11-10T16:14:50.905" v="116" actId="20577"/>
          <ac:spMkLst>
            <pc:docMk/>
            <pc:sldMk cId="2388409517" sldId="426"/>
            <ac:spMk id="6" creationId="{044719B5-9F0C-5EC8-9638-6E2163754880}"/>
          </ac:spMkLst>
        </pc:spChg>
      </pc:sldChg>
      <pc:sldChg chg="addSp modSp">
        <pc:chgData name="Rami Khoury" userId="S::rami@auxi.ai::71bbf9ab-5347-4116-ad90-41b06fea083e" providerId="AD" clId="Web-{0F05E12D-E5AD-4CCD-BCE0-AE0E8523EA91}" dt="2022-11-10T16:15:35.640" v="135" actId="20577"/>
        <pc:sldMkLst>
          <pc:docMk/>
          <pc:sldMk cId="568402001" sldId="443"/>
        </pc:sldMkLst>
        <pc:spChg chg="add mod">
          <ac:chgData name="Rami Khoury" userId="S::rami@auxi.ai::71bbf9ab-5347-4116-ad90-41b06fea083e" providerId="AD" clId="Web-{0F05E12D-E5AD-4CCD-BCE0-AE0E8523EA91}" dt="2022-11-10T16:15:35.640" v="135" actId="20577"/>
          <ac:spMkLst>
            <pc:docMk/>
            <pc:sldMk cId="568402001" sldId="443"/>
            <ac:spMk id="4" creationId="{EEAB5E9B-8B9C-B581-B93B-650C37F994E0}"/>
          </ac:spMkLst>
        </pc:spChg>
      </pc:sldChg>
      <pc:sldChg chg="addSp modSp">
        <pc:chgData name="Rami Khoury" userId="S::rami@auxi.ai::71bbf9ab-5347-4116-ad90-41b06fea083e" providerId="AD" clId="Web-{0F05E12D-E5AD-4CCD-BCE0-AE0E8523EA91}" dt="2022-11-10T16:16:20.719" v="152" actId="20577"/>
        <pc:sldMkLst>
          <pc:docMk/>
          <pc:sldMk cId="484966792" sldId="454"/>
        </pc:sldMkLst>
        <pc:spChg chg="add mod">
          <ac:chgData name="Rami Khoury" userId="S::rami@auxi.ai::71bbf9ab-5347-4116-ad90-41b06fea083e" providerId="AD" clId="Web-{0F05E12D-E5AD-4CCD-BCE0-AE0E8523EA91}" dt="2022-11-10T16:16:20.719" v="152" actId="20577"/>
          <ac:spMkLst>
            <pc:docMk/>
            <pc:sldMk cId="484966792" sldId="454"/>
            <ac:spMk id="21" creationId="{54E6AAF6-0C68-4272-16C1-488C0BAC66A2}"/>
          </ac:spMkLst>
        </pc:spChg>
      </pc:sldChg>
      <pc:sldChg chg="addSp modSp">
        <pc:chgData name="Rami Khoury" userId="S::rami@auxi.ai::71bbf9ab-5347-4116-ad90-41b06fea083e" providerId="AD" clId="Web-{0F05E12D-E5AD-4CCD-BCE0-AE0E8523EA91}" dt="2022-11-10T16:16:54.235" v="184" actId="20577"/>
        <pc:sldMkLst>
          <pc:docMk/>
          <pc:sldMk cId="2275337115" sldId="456"/>
        </pc:sldMkLst>
        <pc:spChg chg="add mod">
          <ac:chgData name="Rami Khoury" userId="S::rami@auxi.ai::71bbf9ab-5347-4116-ad90-41b06fea083e" providerId="AD" clId="Web-{0F05E12D-E5AD-4CCD-BCE0-AE0E8523EA91}" dt="2022-11-10T16:16:54.235" v="184" actId="20577"/>
          <ac:spMkLst>
            <pc:docMk/>
            <pc:sldMk cId="2275337115" sldId="456"/>
            <ac:spMk id="6" creationId="{417D2393-8D83-3215-0F8E-6157E1FB171F}"/>
          </ac:spMkLst>
        </pc:spChg>
      </pc:sldChg>
      <pc:sldChg chg="addSp modSp">
        <pc:chgData name="Rami Khoury" userId="S::rami@auxi.ai::71bbf9ab-5347-4116-ad90-41b06fea083e" providerId="AD" clId="Web-{0F05E12D-E5AD-4CCD-BCE0-AE0E8523EA91}" dt="2022-11-10T16:17:14.314" v="197" actId="20577"/>
        <pc:sldMkLst>
          <pc:docMk/>
          <pc:sldMk cId="4219718538" sldId="462"/>
        </pc:sldMkLst>
        <pc:spChg chg="add mod">
          <ac:chgData name="Rami Khoury" userId="S::rami@auxi.ai::71bbf9ab-5347-4116-ad90-41b06fea083e" providerId="AD" clId="Web-{0F05E12D-E5AD-4CCD-BCE0-AE0E8523EA91}" dt="2022-11-10T16:17:14.314" v="197" actId="20577"/>
          <ac:spMkLst>
            <pc:docMk/>
            <pc:sldMk cId="4219718538" sldId="462"/>
            <ac:spMk id="4" creationId="{D17F0239-A2E4-3888-0FD8-708D862B48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E753A-2A8E-4FA4-A857-233A56515A45}"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192C7-DD78-40CC-9E1E-119A9A8D5AF1}" type="slidenum">
              <a:rPr lang="en-US" smtClean="0"/>
              <a:t>‹#›</a:t>
            </a:fld>
            <a:endParaRPr lang="en-US"/>
          </a:p>
        </p:txBody>
      </p:sp>
    </p:spTree>
    <p:extLst>
      <p:ext uri="{BB962C8B-B14F-4D97-AF65-F5344CB8AC3E}">
        <p14:creationId xmlns:p14="http://schemas.microsoft.com/office/powerpoint/2010/main" val="284300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a:t>
            </a:fld>
            <a:endParaRPr lang="en-US"/>
          </a:p>
        </p:txBody>
      </p:sp>
    </p:spTree>
    <p:extLst>
      <p:ext uri="{BB962C8B-B14F-4D97-AF65-F5344CB8AC3E}">
        <p14:creationId xmlns:p14="http://schemas.microsoft.com/office/powerpoint/2010/main" val="53014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a:t>
            </a:fld>
            <a:endParaRPr lang="en-US"/>
          </a:p>
        </p:txBody>
      </p:sp>
    </p:spTree>
    <p:extLst>
      <p:ext uri="{BB962C8B-B14F-4D97-AF65-F5344CB8AC3E}">
        <p14:creationId xmlns:p14="http://schemas.microsoft.com/office/powerpoint/2010/main" val="188200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a:t>
            </a:fld>
            <a:endParaRPr lang="en-US"/>
          </a:p>
        </p:txBody>
      </p:sp>
    </p:spTree>
    <p:extLst>
      <p:ext uri="{BB962C8B-B14F-4D97-AF65-F5344CB8AC3E}">
        <p14:creationId xmlns:p14="http://schemas.microsoft.com/office/powerpoint/2010/main" val="79525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5</a:t>
            </a:fld>
            <a:endParaRPr lang="en-US"/>
          </a:p>
        </p:txBody>
      </p:sp>
    </p:spTree>
    <p:extLst>
      <p:ext uri="{BB962C8B-B14F-4D97-AF65-F5344CB8AC3E}">
        <p14:creationId xmlns:p14="http://schemas.microsoft.com/office/powerpoint/2010/main" val="1798393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6</a:t>
            </a:fld>
            <a:endParaRPr lang="en-US"/>
          </a:p>
        </p:txBody>
      </p:sp>
    </p:spTree>
    <p:extLst>
      <p:ext uri="{BB962C8B-B14F-4D97-AF65-F5344CB8AC3E}">
        <p14:creationId xmlns:p14="http://schemas.microsoft.com/office/powerpoint/2010/main" val="309241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slideMaster" Target="../slideMasters/slideMaster1.xml"/><Relationship Id="rId4" Type="http://schemas.openxmlformats.org/officeDocument/2006/relationships/tags" Target="../tags/tag29.xml"/><Relationship Id="rId9" Type="http://schemas.openxmlformats.org/officeDocument/2006/relationships/tags" Target="../tags/tag34.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4898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6924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A178C1-A3AB-42DA-BD9F-02AB940D83BC}"/>
              </a:ext>
            </a:extLst>
          </p:cNvPr>
          <p:cNvSpPr>
            <a:spLocks noGrp="1"/>
          </p:cNvSpPr>
          <p:nvPr>
            <p:ph type="title"/>
          </p:nvPr>
        </p:nvSpPr>
        <p:spPr>
          <a:xfrm>
            <a:off x="838200" y="365126"/>
            <a:ext cx="10515600" cy="768350"/>
          </a:xfrm>
        </p:spPr>
        <p:txBody>
          <a:bodyPr>
            <a:normAutofit/>
          </a:bodyPr>
          <a:lstStyle>
            <a:lvl1pPr algn="ctr">
              <a:defRPr sz="4000">
                <a:latin typeface="Tahoma" panose="020B060403050404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DEFBAF10-DC5A-4BE2-AF72-24BC22FFEA67}"/>
              </a:ext>
            </a:extLst>
          </p:cNvPr>
          <p:cNvCxnSpPr/>
          <p:nvPr userDrawn="1"/>
        </p:nvCxnSpPr>
        <p:spPr>
          <a:xfrm>
            <a:off x="4714875" y="1133476"/>
            <a:ext cx="2762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69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66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73434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5118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8368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4824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333119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6307223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0960088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4283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tags" Target="../tags/tag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35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p:txStyles>
    <p:titleStyle>
      <a:lvl1pPr algn="l" defTabSz="91434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754"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2922"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093"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262"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43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9"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69"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08" algn="l" defTabSz="914340" rtl="0" eaLnBrk="1" latinLnBrk="0" hangingPunct="1">
        <a:defRPr sz="1800" kern="1200">
          <a:solidFill>
            <a:schemeClr val="tx1"/>
          </a:solidFill>
          <a:latin typeface="+mn-lt"/>
          <a:ea typeface="+mn-ea"/>
          <a:cs typeface="+mn-cs"/>
        </a:defRPr>
      </a:lvl4pPr>
      <a:lvl5pPr marL="1828677" algn="l" defTabSz="914340" rtl="0" eaLnBrk="1" latinLnBrk="0" hangingPunct="1">
        <a:defRPr sz="1800" kern="1200">
          <a:solidFill>
            <a:schemeClr val="tx1"/>
          </a:solidFill>
          <a:latin typeface="+mn-lt"/>
          <a:ea typeface="+mn-ea"/>
          <a:cs typeface="+mn-cs"/>
        </a:defRPr>
      </a:lvl5pPr>
      <a:lvl6pPr marL="2285846" algn="l" defTabSz="914340" rtl="0" eaLnBrk="1" latinLnBrk="0" hangingPunct="1">
        <a:defRPr sz="1800" kern="1200">
          <a:solidFill>
            <a:schemeClr val="tx1"/>
          </a:solidFill>
          <a:latin typeface="+mn-lt"/>
          <a:ea typeface="+mn-ea"/>
          <a:cs typeface="+mn-cs"/>
        </a:defRPr>
      </a:lvl6pPr>
      <a:lvl7pPr marL="2743015" algn="l" defTabSz="914340" rtl="0" eaLnBrk="1" latinLnBrk="0" hangingPunct="1">
        <a:defRPr sz="1800" kern="1200">
          <a:solidFill>
            <a:schemeClr val="tx1"/>
          </a:solidFill>
          <a:latin typeface="+mn-lt"/>
          <a:ea typeface="+mn-ea"/>
          <a:cs typeface="+mn-cs"/>
        </a:defRPr>
      </a:lvl7pPr>
      <a:lvl8pPr marL="3200184" algn="l" defTabSz="914340" rtl="0" eaLnBrk="1" latinLnBrk="0" hangingPunct="1">
        <a:defRPr sz="1800" kern="1200">
          <a:solidFill>
            <a:schemeClr val="tx1"/>
          </a:solidFill>
          <a:latin typeface="+mn-lt"/>
          <a:ea typeface="+mn-ea"/>
          <a:cs typeface="+mn-cs"/>
        </a:defRPr>
      </a:lvl8pPr>
      <a:lvl9pPr marL="3657354" algn="l" defTabSz="91434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C6455-DFBA-4FC6-912D-7CA9E9746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FFBE9-A651-402B-A68B-4ADB2D1EB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LogoText">
            <a:extLst>
              <a:ext uri="{FF2B5EF4-FFF2-40B4-BE49-F238E27FC236}">
                <a16:creationId xmlns:a16="http://schemas.microsoft.com/office/drawing/2014/main" id="{829385E8-B333-C51C-1469-DC584208D0E3}"/>
              </a:ext>
            </a:extLst>
          </p:cNvPr>
          <p:cNvSpPr txBox="1"/>
          <p:nvPr userDrawn="1">
            <p:custDataLst>
              <p:tags r:id="rId4"/>
            </p:custDataLst>
          </p:nvPr>
        </p:nvSpPr>
        <p:spPr>
          <a:xfrm>
            <a:off x="10429058" y="6529807"/>
            <a:ext cx="640457" cy="161583"/>
          </a:xfrm>
          <a:prstGeom prst="rect">
            <a:avLst/>
          </a:prstGeom>
          <a:noFill/>
        </p:spPr>
        <p:txBody>
          <a:bodyPr wrap="square" lIns="44450" tIns="19050" rIns="44450" bIns="1905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j-lt"/>
                <a:ea typeface="+mn-ea"/>
                <a:cs typeface="Arial" panose="020B0604020202020204" pitchFamily="34" charset="0"/>
              </a:rPr>
              <a:t>01/25/2023</a:t>
            </a:r>
          </a:p>
        </p:txBody>
      </p:sp>
      <p:sp>
        <p:nvSpPr>
          <p:cNvPr id="6" name="Content Placeholder 2">
            <a:extLst>
              <a:ext uri="{FF2B5EF4-FFF2-40B4-BE49-F238E27FC236}">
                <a16:creationId xmlns:a16="http://schemas.microsoft.com/office/drawing/2014/main" id="{24699937-9159-C88C-3118-DA7FF8370B93}"/>
              </a:ext>
            </a:extLst>
          </p:cNvPr>
          <p:cNvSpPr txBox="1">
            <a:spLocks/>
          </p:cNvSpPr>
          <p:nvPr userDrawn="1"/>
        </p:nvSpPr>
        <p:spPr>
          <a:xfrm>
            <a:off x="554736" y="6569049"/>
            <a:ext cx="3483865" cy="110800"/>
          </a:xfrm>
          <a:prstGeom prst="rect">
            <a:avLst/>
          </a:prstGeom>
        </p:spPr>
        <p:txBody>
          <a:bodyPr lIns="0" tIns="0" rIns="0" bIns="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chemeClr val="tx1"/>
                </a:solidFill>
                <a:effectLst/>
                <a:uLnTx/>
                <a:uFillTx/>
                <a:latin typeface="+mj-lt"/>
                <a:ea typeface="+mn-ea"/>
                <a:cs typeface="+mn-cs"/>
              </a:rPr>
              <a:t>Source: www.auxi.ai </a:t>
            </a:r>
          </a:p>
        </p:txBody>
      </p:sp>
      <p:pic>
        <p:nvPicPr>
          <p:cNvPr id="7" name="Picture 6" descr="Logo, company name&#10;&#10;Description automatically generated">
            <a:extLst>
              <a:ext uri="{FF2B5EF4-FFF2-40B4-BE49-F238E27FC236}">
                <a16:creationId xmlns:a16="http://schemas.microsoft.com/office/drawing/2014/main" id="{9A0E4693-A9BB-3FC3-1927-CB83F8E467F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cxnSp>
        <p:nvCxnSpPr>
          <p:cNvPr id="8" name="Straight Connector 7">
            <a:extLst>
              <a:ext uri="{FF2B5EF4-FFF2-40B4-BE49-F238E27FC236}">
                <a16:creationId xmlns:a16="http://schemas.microsoft.com/office/drawing/2014/main" id="{2A02E6C8-F963-A0C1-095E-0B43F738F44A}"/>
              </a:ext>
            </a:extLst>
          </p:cNvPr>
          <p:cNvCxnSpPr/>
          <p:nvPr userDrawn="1"/>
        </p:nvCxnSpPr>
        <p:spPr>
          <a:xfrm>
            <a:off x="251648" y="-535634"/>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48B0FBD5-E1A4-B69C-450C-91624EA0407A}"/>
              </a:ext>
            </a:extLst>
          </p:cNvPr>
          <p:cNvSpPr txBox="1">
            <a:spLocks/>
          </p:cNvSpPr>
          <p:nvPr userDrawn="1"/>
        </p:nvSpPr>
        <p:spPr>
          <a:xfrm>
            <a:off x="11154508" y="6417897"/>
            <a:ext cx="39858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2CAE1DF-9AA2-46A4-9D05-5CEA4E3CC4AD}" type="slidenum">
              <a:rPr lang="en-US" sz="1000" smtClean="0">
                <a:solidFill>
                  <a:schemeClr val="tx1"/>
                </a:solidFill>
                <a:ea typeface="Tahoma" panose="020B0604030504040204" pitchFamily="34" charset="0"/>
                <a:cs typeface="Tahoma" panose="020B0604030504040204" pitchFamily="34" charset="0"/>
              </a:rPr>
              <a:pPr algn="r"/>
              <a:t>‹#›</a:t>
            </a:fld>
            <a:endParaRPr lang="en-US" sz="1100">
              <a:solidFill>
                <a:schemeClr val="tx1"/>
              </a:solidFill>
              <a:ea typeface="Tahoma" panose="020B0604030504040204" pitchFamily="34" charset="0"/>
              <a:cs typeface="Tahoma" panose="020B0604030504040204" pitchFamily="34" charset="0"/>
            </a:endParaRPr>
          </a:p>
        </p:txBody>
      </p:sp>
      <p:cxnSp>
        <p:nvCxnSpPr>
          <p:cNvPr id="13" name="Straight Connector 12">
            <a:extLst>
              <a:ext uri="{FF2B5EF4-FFF2-40B4-BE49-F238E27FC236}">
                <a16:creationId xmlns:a16="http://schemas.microsoft.com/office/drawing/2014/main" id="{F1619C54-4128-E600-56AD-8F766CCBF434}"/>
              </a:ext>
            </a:extLst>
          </p:cNvPr>
          <p:cNvCxnSpPr/>
          <p:nvPr userDrawn="1"/>
        </p:nvCxnSpPr>
        <p:spPr>
          <a:xfrm>
            <a:off x="10157648" y="5725466"/>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Diamond 22">
            <a:extLst>
              <a:ext uri="{FF2B5EF4-FFF2-40B4-BE49-F238E27FC236}">
                <a16:creationId xmlns:a16="http://schemas.microsoft.com/office/drawing/2014/main" id="{9F332D41-702B-56F6-4D67-B234FF198D30}"/>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092024"/>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p:txStyles>
    <p:title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3.sv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3.sv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jp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5.xml"/><Relationship Id="rId7" Type="http://schemas.openxmlformats.org/officeDocument/2006/relationships/image" Target="../media/image6.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5.png"/><Relationship Id="rId5" Type="http://schemas.openxmlformats.org/officeDocument/2006/relationships/notesSlide" Target="../notesSlides/notesSlide3.xml"/><Relationship Id="rId4" Type="http://schemas.openxmlformats.org/officeDocument/2006/relationships/slideLayout" Target="../slideLayouts/slideLayout4.xml"/><Relationship Id="rId9"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media/image3.svg"/><Relationship Id="rId5" Type="http://schemas.openxmlformats.org/officeDocument/2006/relationships/tags" Target="../tags/tag60.xml"/><Relationship Id="rId10" Type="http://schemas.openxmlformats.org/officeDocument/2006/relationships/image" Target="../media/image2.png"/><Relationship Id="rId4" Type="http://schemas.openxmlformats.org/officeDocument/2006/relationships/tags" Target="../tags/tag59.xml"/><Relationship Id="rId9"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3.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0" name="TextBox 9">
            <a:extLst>
              <a:ext uri="{FF2B5EF4-FFF2-40B4-BE49-F238E27FC236}">
                <a16:creationId xmlns:a16="http://schemas.microsoft.com/office/drawing/2014/main" id="{06775392-787E-E541-5D29-26903B4BBAE1}"/>
              </a:ext>
            </a:extLst>
          </p:cNvPr>
          <p:cNvSpPr txBox="1"/>
          <p:nvPr/>
        </p:nvSpPr>
        <p:spPr>
          <a:xfrm>
            <a:off x="2464899" y="3315648"/>
            <a:ext cx="7262192" cy="923330"/>
          </a:xfrm>
          <a:prstGeom prst="rect">
            <a:avLst/>
          </a:prstGeom>
          <a:noFill/>
        </p:spPr>
        <p:txBody>
          <a:bodyPr vert="horz" wrap="square" rtlCol="0">
            <a:spAutoFit/>
          </a:bodyPr>
          <a:lstStyle/>
          <a:p>
            <a:pPr algn="ct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a:t>
            </a:r>
            <a:endParaRPr lang="en-US"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FDA8850-050F-0229-379A-363BFF1560ED}"/>
              </a:ext>
            </a:extLst>
          </p:cNvPr>
          <p:cNvSpPr txBox="1"/>
          <p:nvPr/>
        </p:nvSpPr>
        <p:spPr>
          <a:xfrm>
            <a:off x="7437780" y="4332728"/>
            <a:ext cx="1623395" cy="369332"/>
          </a:xfrm>
          <a:prstGeom prst="rect">
            <a:avLst/>
          </a:prstGeom>
          <a:noFill/>
        </p:spPr>
        <p:txBody>
          <a:bodyPr vert="horz" wrap="square" rtlCol="0">
            <a:spAutoFit/>
          </a:bodyPr>
          <a:lstStyle/>
          <a:p>
            <a:pPr algn="ct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Loren Mollin.</a:t>
            </a:r>
            <a:endParaRPr lang="en-US"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883C02A0-C470-7B12-FB4C-FF80D87B14CB}"/>
              </a:ext>
            </a:extLst>
          </p:cNvPr>
          <p:cNvCxnSpPr>
            <a:cxnSpLocks/>
          </p:cNvCxnSpPr>
          <p:nvPr/>
        </p:nvCxnSpPr>
        <p:spPr>
          <a:xfrm>
            <a:off x="2758106" y="2713826"/>
            <a:ext cx="66757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80C6410-561A-85C8-9B26-B67B66EE8034}"/>
              </a:ext>
            </a:extLst>
          </p:cNvPr>
          <p:cNvCxnSpPr>
            <a:cxnSpLocks/>
          </p:cNvCxnSpPr>
          <p:nvPr/>
        </p:nvCxnSpPr>
        <p:spPr>
          <a:xfrm>
            <a:off x="2758106" y="4840801"/>
            <a:ext cx="66757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7A4599D-8BD1-95B3-CCCE-440D24ADF0DD}"/>
              </a:ext>
            </a:extLst>
          </p:cNvPr>
          <p:cNvGrpSpPr/>
          <p:nvPr/>
        </p:nvGrpSpPr>
        <p:grpSpPr>
          <a:xfrm>
            <a:off x="5739000" y="2356831"/>
            <a:ext cx="713991" cy="713990"/>
            <a:chOff x="1464360" y="1920324"/>
            <a:chExt cx="713991" cy="713990"/>
          </a:xfrm>
        </p:grpSpPr>
        <p:sp>
          <p:nvSpPr>
            <p:cNvPr id="12" name="Oval 11">
              <a:extLst>
                <a:ext uri="{FF2B5EF4-FFF2-40B4-BE49-F238E27FC236}">
                  <a16:creationId xmlns:a16="http://schemas.microsoft.com/office/drawing/2014/main" id="{725CFE00-D9A3-1561-FA26-29A29EB9A0B2}"/>
                </a:ext>
              </a:extLst>
            </p:cNvPr>
            <p:cNvSpPr/>
            <p:nvPr/>
          </p:nvSpPr>
          <p:spPr>
            <a:xfrm>
              <a:off x="1464360" y="1920324"/>
              <a:ext cx="713991" cy="71399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3" name="Graphic 12">
              <a:extLst>
                <a:ext uri="{FF2B5EF4-FFF2-40B4-BE49-F238E27FC236}">
                  <a16:creationId xmlns:a16="http://schemas.microsoft.com/office/drawing/2014/main" id="{87B88FB8-5B54-3658-1CC3-DA4A1BA0FF04}"/>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7158" y="2063121"/>
              <a:ext cx="428394" cy="428394"/>
            </a:xfrm>
            <a:prstGeom prst="rect">
              <a:avLst/>
            </a:prstGeom>
          </p:spPr>
        </p:pic>
      </p:grpSp>
      <p:grpSp>
        <p:nvGrpSpPr>
          <p:cNvPr id="15" name="Group 14">
            <a:extLst>
              <a:ext uri="{FF2B5EF4-FFF2-40B4-BE49-F238E27FC236}">
                <a16:creationId xmlns:a16="http://schemas.microsoft.com/office/drawing/2014/main" id="{5F026C9A-D30D-262A-E38E-0A7C4BEEF432}"/>
              </a:ext>
            </a:extLst>
          </p:cNvPr>
          <p:cNvGrpSpPr/>
          <p:nvPr/>
        </p:nvGrpSpPr>
        <p:grpSpPr>
          <a:xfrm rot="10800000">
            <a:off x="5739001" y="4483806"/>
            <a:ext cx="713991" cy="713990"/>
            <a:chOff x="1464360" y="1920324"/>
            <a:chExt cx="713991" cy="713990"/>
          </a:xfrm>
        </p:grpSpPr>
        <p:sp>
          <p:nvSpPr>
            <p:cNvPr id="16" name="Oval 15">
              <a:extLst>
                <a:ext uri="{FF2B5EF4-FFF2-40B4-BE49-F238E27FC236}">
                  <a16:creationId xmlns:a16="http://schemas.microsoft.com/office/drawing/2014/main" id="{51BA9B55-813F-DD4C-6F97-FA74F084E068}"/>
                </a:ext>
              </a:extLst>
            </p:cNvPr>
            <p:cNvSpPr/>
            <p:nvPr/>
          </p:nvSpPr>
          <p:spPr>
            <a:xfrm>
              <a:off x="1464360" y="1920324"/>
              <a:ext cx="713991" cy="71399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7" name="Graphic 16">
              <a:extLst>
                <a:ext uri="{FF2B5EF4-FFF2-40B4-BE49-F238E27FC236}">
                  <a16:creationId xmlns:a16="http://schemas.microsoft.com/office/drawing/2014/main" id="{56B7C433-4236-8AF3-C871-6A90AB31AFF1}"/>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7158" y="2063121"/>
              <a:ext cx="428394" cy="428394"/>
            </a:xfrm>
            <a:prstGeom prst="rect">
              <a:avLst/>
            </a:prstGeom>
          </p:spPr>
        </p:pic>
      </p:grpSp>
    </p:spTree>
    <p:custDataLst>
      <p:tags r:id="rId1"/>
    </p:custDataLst>
    <p:extLst>
      <p:ext uri="{BB962C8B-B14F-4D97-AF65-F5344CB8AC3E}">
        <p14:creationId xmlns:p14="http://schemas.microsoft.com/office/powerpoint/2010/main" val="50463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0" name="TextBox 9">
            <a:extLst>
              <a:ext uri="{FF2B5EF4-FFF2-40B4-BE49-F238E27FC236}">
                <a16:creationId xmlns:a16="http://schemas.microsoft.com/office/drawing/2014/main" id="{06775392-787E-E541-5D29-26903B4BBAE1}"/>
              </a:ext>
            </a:extLst>
          </p:cNvPr>
          <p:cNvSpPr txBox="1"/>
          <p:nvPr/>
        </p:nvSpPr>
        <p:spPr>
          <a:xfrm>
            <a:off x="2464900" y="3099856"/>
            <a:ext cx="7262192" cy="923330"/>
          </a:xfrm>
          <a:prstGeom prst="rect">
            <a:avLst/>
          </a:prstGeom>
          <a:noFill/>
        </p:spPr>
        <p:txBody>
          <a:bodyPr vert="horz" wrap="square" rtlCol="0">
            <a:spAutoFit/>
          </a:bodyPr>
          <a:lstStyle/>
          <a:p>
            <a:pPr algn="ct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a:t>
            </a:r>
            <a:endParaRPr lang="en-US"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FDA8850-050F-0229-379A-363BFF1560ED}"/>
              </a:ext>
            </a:extLst>
          </p:cNvPr>
          <p:cNvSpPr txBox="1"/>
          <p:nvPr/>
        </p:nvSpPr>
        <p:spPr>
          <a:xfrm>
            <a:off x="7437780" y="4244687"/>
            <a:ext cx="1623395" cy="369332"/>
          </a:xfrm>
          <a:prstGeom prst="rect">
            <a:avLst/>
          </a:prstGeom>
          <a:noFill/>
        </p:spPr>
        <p:txBody>
          <a:bodyPr vert="horz" wrap="square" rtlCol="0">
            <a:spAutoFit/>
          </a:bodyPr>
          <a:lstStyle/>
          <a:p>
            <a:pPr algn="ct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Loren Mollin.</a:t>
            </a:r>
            <a:endParaRPr lang="en-US" dirty="0">
              <a:latin typeface="Calibri" panose="020F0502020204030204" pitchFamily="34" charset="0"/>
              <a:cs typeface="Calibri" panose="020F0502020204030204" pitchFamily="34" charset="0"/>
            </a:endParaRPr>
          </a:p>
        </p:txBody>
      </p:sp>
      <p:grpSp>
        <p:nvGrpSpPr>
          <p:cNvPr id="14" name="Group 13">
            <a:extLst>
              <a:ext uri="{FF2B5EF4-FFF2-40B4-BE49-F238E27FC236}">
                <a16:creationId xmlns:a16="http://schemas.microsoft.com/office/drawing/2014/main" id="{77A4599D-8BD1-95B3-CCCE-440D24ADF0DD}"/>
              </a:ext>
            </a:extLst>
          </p:cNvPr>
          <p:cNvGrpSpPr/>
          <p:nvPr/>
        </p:nvGrpSpPr>
        <p:grpSpPr>
          <a:xfrm>
            <a:off x="2044115" y="1999836"/>
            <a:ext cx="713991" cy="713990"/>
            <a:chOff x="1464360" y="1920324"/>
            <a:chExt cx="713991" cy="713990"/>
          </a:xfrm>
        </p:grpSpPr>
        <p:sp>
          <p:nvSpPr>
            <p:cNvPr id="12" name="Oval 11">
              <a:extLst>
                <a:ext uri="{FF2B5EF4-FFF2-40B4-BE49-F238E27FC236}">
                  <a16:creationId xmlns:a16="http://schemas.microsoft.com/office/drawing/2014/main" id="{725CFE00-D9A3-1561-FA26-29A29EB9A0B2}"/>
                </a:ext>
              </a:extLst>
            </p:cNvPr>
            <p:cNvSpPr/>
            <p:nvPr/>
          </p:nvSpPr>
          <p:spPr>
            <a:xfrm>
              <a:off x="1464360" y="1920324"/>
              <a:ext cx="713991" cy="71399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3" name="Graphic 12">
              <a:extLst>
                <a:ext uri="{FF2B5EF4-FFF2-40B4-BE49-F238E27FC236}">
                  <a16:creationId xmlns:a16="http://schemas.microsoft.com/office/drawing/2014/main" id="{87B88FB8-5B54-3658-1CC3-DA4A1BA0FF04}"/>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7158" y="2063121"/>
              <a:ext cx="428394" cy="428394"/>
            </a:xfrm>
            <a:prstGeom prst="rect">
              <a:avLst/>
            </a:prstGeom>
          </p:spPr>
        </p:pic>
      </p:grpSp>
      <p:grpSp>
        <p:nvGrpSpPr>
          <p:cNvPr id="15" name="Group 14">
            <a:extLst>
              <a:ext uri="{FF2B5EF4-FFF2-40B4-BE49-F238E27FC236}">
                <a16:creationId xmlns:a16="http://schemas.microsoft.com/office/drawing/2014/main" id="{5F026C9A-D30D-262A-E38E-0A7C4BEEF432}"/>
              </a:ext>
            </a:extLst>
          </p:cNvPr>
          <p:cNvGrpSpPr/>
          <p:nvPr/>
        </p:nvGrpSpPr>
        <p:grpSpPr>
          <a:xfrm rot="10800000">
            <a:off x="9433886" y="4840801"/>
            <a:ext cx="713991" cy="713990"/>
            <a:chOff x="1464360" y="1920324"/>
            <a:chExt cx="713991" cy="713990"/>
          </a:xfrm>
        </p:grpSpPr>
        <p:sp>
          <p:nvSpPr>
            <p:cNvPr id="16" name="Oval 15">
              <a:extLst>
                <a:ext uri="{FF2B5EF4-FFF2-40B4-BE49-F238E27FC236}">
                  <a16:creationId xmlns:a16="http://schemas.microsoft.com/office/drawing/2014/main" id="{51BA9B55-813F-DD4C-6F97-FA74F084E068}"/>
                </a:ext>
              </a:extLst>
            </p:cNvPr>
            <p:cNvSpPr/>
            <p:nvPr/>
          </p:nvSpPr>
          <p:spPr>
            <a:xfrm>
              <a:off x="1464360" y="1920324"/>
              <a:ext cx="713991" cy="71399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7" name="Graphic 16">
              <a:extLst>
                <a:ext uri="{FF2B5EF4-FFF2-40B4-BE49-F238E27FC236}">
                  <a16:creationId xmlns:a16="http://schemas.microsoft.com/office/drawing/2014/main" id="{56B7C433-4236-8AF3-C871-6A90AB31AFF1}"/>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7158" y="2063121"/>
              <a:ext cx="428394" cy="428394"/>
            </a:xfrm>
            <a:prstGeom prst="rect">
              <a:avLst/>
            </a:prstGeom>
          </p:spPr>
        </p:pic>
      </p:grpSp>
      <p:cxnSp>
        <p:nvCxnSpPr>
          <p:cNvPr id="4" name="Straight Connector 3">
            <a:extLst>
              <a:ext uri="{FF2B5EF4-FFF2-40B4-BE49-F238E27FC236}">
                <a16:creationId xmlns:a16="http://schemas.microsoft.com/office/drawing/2014/main" id="{883C02A0-C470-7B12-FB4C-FF80D87B14CB}"/>
              </a:ext>
            </a:extLst>
          </p:cNvPr>
          <p:cNvCxnSpPr>
            <a:cxnSpLocks/>
          </p:cNvCxnSpPr>
          <p:nvPr/>
        </p:nvCxnSpPr>
        <p:spPr>
          <a:xfrm>
            <a:off x="2758106" y="2713826"/>
            <a:ext cx="66757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80C6410-561A-85C8-9B26-B67B66EE8034}"/>
              </a:ext>
            </a:extLst>
          </p:cNvPr>
          <p:cNvCxnSpPr>
            <a:cxnSpLocks/>
          </p:cNvCxnSpPr>
          <p:nvPr/>
        </p:nvCxnSpPr>
        <p:spPr>
          <a:xfrm>
            <a:off x="2758106" y="4840801"/>
            <a:ext cx="6675780"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7119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FFD52466-D7AF-D4AF-3B0C-E3B206FBF4D2}"/>
              </a:ext>
            </a:extLst>
          </p:cNvPr>
          <p:cNvSpPr>
            <a:spLocks noGrp="1"/>
          </p:cNvSpPr>
          <p:nvPr>
            <p:ph sz="quarter" idx="19"/>
          </p:nvPr>
        </p:nvSpPr>
        <p:spPr/>
        <p:txBody>
          <a:bodyPr/>
          <a:lstStyle/>
          <a:p>
            <a:endParaRPr lang="en-US"/>
          </a:p>
        </p:txBody>
      </p:sp>
      <p:sp>
        <p:nvSpPr>
          <p:cNvPr id="35" name="TextBox 34">
            <a:extLst>
              <a:ext uri="{FF2B5EF4-FFF2-40B4-BE49-F238E27FC236}">
                <a16:creationId xmlns:a16="http://schemas.microsoft.com/office/drawing/2014/main" id="{E12C7215-A561-0255-D3E3-E5CAE3F1D0ED}"/>
              </a:ext>
            </a:extLst>
          </p:cNvPr>
          <p:cNvSpPr txBox="1"/>
          <p:nvPr/>
        </p:nvSpPr>
        <p:spPr>
          <a:xfrm>
            <a:off x="4861302" y="3401911"/>
            <a:ext cx="6078317" cy="958202"/>
          </a:xfrm>
          <a:prstGeom prst="rect">
            <a:avLst/>
          </a:prstGeom>
          <a:noFill/>
        </p:spPr>
        <p:txBody>
          <a:bodyPr vert="horz" wrap="square" rtlCol="0">
            <a:noAutofit/>
          </a:bodyPr>
          <a:lstStyle/>
          <a:p>
            <a:pPr algn="ct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a:t>
            </a:r>
            <a:endParaRPr lang="en-US"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517EF83C-5F15-7A91-6A31-768AAC651AF0}"/>
              </a:ext>
            </a:extLst>
          </p:cNvPr>
          <p:cNvSpPr txBox="1"/>
          <p:nvPr/>
        </p:nvSpPr>
        <p:spPr>
          <a:xfrm>
            <a:off x="9008995" y="4374627"/>
            <a:ext cx="1916110" cy="369332"/>
          </a:xfrm>
          <a:prstGeom prst="rect">
            <a:avLst/>
          </a:prstGeom>
          <a:noFill/>
        </p:spPr>
        <p:txBody>
          <a:bodyPr vert="horz" wrap="square" rtlCol="0">
            <a:spAutoFit/>
          </a:bodyPr>
          <a:lstStyle/>
          <a:p>
            <a:pPr algn="ct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Lorenzo Dippino</a:t>
            </a:r>
            <a:endParaRPr lang="en-US" dirty="0">
              <a:latin typeface="Calibri" panose="020F0502020204030204" pitchFamily="34" charset="0"/>
              <a:cs typeface="Calibri" panose="020F0502020204030204" pitchFamily="34" charset="0"/>
            </a:endParaRPr>
          </a:p>
        </p:txBody>
      </p:sp>
      <p:grpSp>
        <p:nvGrpSpPr>
          <p:cNvPr id="37" name="Group 36">
            <a:extLst>
              <a:ext uri="{FF2B5EF4-FFF2-40B4-BE49-F238E27FC236}">
                <a16:creationId xmlns:a16="http://schemas.microsoft.com/office/drawing/2014/main" id="{C2D0D57F-DDD1-C8C7-BFEE-730CFB423A96}"/>
              </a:ext>
            </a:extLst>
          </p:cNvPr>
          <p:cNvGrpSpPr/>
          <p:nvPr/>
        </p:nvGrpSpPr>
        <p:grpSpPr>
          <a:xfrm>
            <a:off x="4509113" y="2481215"/>
            <a:ext cx="597597" cy="597596"/>
            <a:chOff x="1464360" y="1920324"/>
            <a:chExt cx="713991" cy="713990"/>
          </a:xfrm>
        </p:grpSpPr>
        <p:sp>
          <p:nvSpPr>
            <p:cNvPr id="38" name="Oval 37">
              <a:extLst>
                <a:ext uri="{FF2B5EF4-FFF2-40B4-BE49-F238E27FC236}">
                  <a16:creationId xmlns:a16="http://schemas.microsoft.com/office/drawing/2014/main" id="{87ECDE51-BB09-477F-8BAC-4C123ABE42B8}"/>
                </a:ext>
              </a:extLst>
            </p:cNvPr>
            <p:cNvSpPr/>
            <p:nvPr/>
          </p:nvSpPr>
          <p:spPr>
            <a:xfrm>
              <a:off x="1464360" y="1920324"/>
              <a:ext cx="713991" cy="71399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40" name="Graphic 39">
              <a:extLst>
                <a:ext uri="{FF2B5EF4-FFF2-40B4-BE49-F238E27FC236}">
                  <a16:creationId xmlns:a16="http://schemas.microsoft.com/office/drawing/2014/main" id="{E7F1F931-A2C7-1EFB-B632-3D2B3DE1287D}"/>
                </a:ext>
              </a:extLst>
            </p:cNvPr>
            <p:cNvPicPr>
              <a:picLocks noChangeAspect="1"/>
            </p:cNvPicPr>
            <p:nvPr>
              <p:custDataLst>
                <p:tags r:id="rId2"/>
              </p:custData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7158" y="2063121"/>
              <a:ext cx="428394" cy="428394"/>
            </a:xfrm>
            <a:prstGeom prst="rect">
              <a:avLst/>
            </a:prstGeom>
          </p:spPr>
        </p:pic>
      </p:grpSp>
      <p:grpSp>
        <p:nvGrpSpPr>
          <p:cNvPr id="41" name="Group 40">
            <a:extLst>
              <a:ext uri="{FF2B5EF4-FFF2-40B4-BE49-F238E27FC236}">
                <a16:creationId xmlns:a16="http://schemas.microsoft.com/office/drawing/2014/main" id="{D4259B13-ECF5-E582-96E8-D25D04933C69}"/>
              </a:ext>
            </a:extLst>
          </p:cNvPr>
          <p:cNvGrpSpPr/>
          <p:nvPr/>
        </p:nvGrpSpPr>
        <p:grpSpPr>
          <a:xfrm rot="10800000">
            <a:off x="10694211" y="4859049"/>
            <a:ext cx="597597" cy="597596"/>
            <a:chOff x="1464360" y="1920324"/>
            <a:chExt cx="713991" cy="713990"/>
          </a:xfrm>
        </p:grpSpPr>
        <p:sp>
          <p:nvSpPr>
            <p:cNvPr id="42" name="Oval 41">
              <a:extLst>
                <a:ext uri="{FF2B5EF4-FFF2-40B4-BE49-F238E27FC236}">
                  <a16:creationId xmlns:a16="http://schemas.microsoft.com/office/drawing/2014/main" id="{671A8E33-BAD6-CDB3-95F9-AA8F06A3DFAB}"/>
                </a:ext>
              </a:extLst>
            </p:cNvPr>
            <p:cNvSpPr/>
            <p:nvPr/>
          </p:nvSpPr>
          <p:spPr>
            <a:xfrm>
              <a:off x="1464360" y="1920324"/>
              <a:ext cx="713991" cy="71399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43" name="Graphic 42">
              <a:extLst>
                <a:ext uri="{FF2B5EF4-FFF2-40B4-BE49-F238E27FC236}">
                  <a16:creationId xmlns:a16="http://schemas.microsoft.com/office/drawing/2014/main" id="{2FE8DB48-65EC-8250-E648-F29891315F8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7158" y="2063121"/>
              <a:ext cx="428394" cy="428394"/>
            </a:xfrm>
            <a:prstGeom prst="rect">
              <a:avLst/>
            </a:prstGeom>
          </p:spPr>
        </p:pic>
      </p:grpSp>
      <p:pic>
        <p:nvPicPr>
          <p:cNvPr id="44" name="Picture 43" descr="A person smiling for the camera&#10;&#10;Description automatically generated with low confidence">
            <a:extLst>
              <a:ext uri="{FF2B5EF4-FFF2-40B4-BE49-F238E27FC236}">
                <a16:creationId xmlns:a16="http://schemas.microsoft.com/office/drawing/2014/main" id="{B9C9AD15-D92F-2BD0-A346-3733EE5338C1}"/>
              </a:ext>
            </a:extLst>
          </p:cNvPr>
          <p:cNvPicPr>
            <a:picLocks/>
          </p:cNvPicPr>
          <p:nvPr/>
        </p:nvPicPr>
        <p:blipFill rotWithShape="1">
          <a:blip r:embed="rId6">
            <a:extLst>
              <a:ext uri="{28A0092B-C50C-407E-A947-70E740481C1C}">
                <a14:useLocalDpi xmlns:a14="http://schemas.microsoft.com/office/drawing/2010/main" val="0"/>
              </a:ext>
            </a:extLst>
          </a:blip>
          <a:srcRect l="16956" t="74" r="16492"/>
          <a:stretch/>
        </p:blipFill>
        <p:spPr>
          <a:xfrm>
            <a:off x="1074947" y="1936133"/>
            <a:ext cx="2179170" cy="2181309"/>
          </a:xfrm>
          <a:prstGeom prst="ellipse">
            <a:avLst/>
          </a:prstGeom>
        </p:spPr>
      </p:pic>
      <p:sp>
        <p:nvSpPr>
          <p:cNvPr id="45" name="TextBox 44">
            <a:extLst>
              <a:ext uri="{FF2B5EF4-FFF2-40B4-BE49-F238E27FC236}">
                <a16:creationId xmlns:a16="http://schemas.microsoft.com/office/drawing/2014/main" id="{E93CC3B8-2185-3579-8F65-1E8784FB47FC}"/>
              </a:ext>
            </a:extLst>
          </p:cNvPr>
          <p:cNvSpPr txBox="1"/>
          <p:nvPr/>
        </p:nvSpPr>
        <p:spPr>
          <a:xfrm>
            <a:off x="1029211" y="4287993"/>
            <a:ext cx="2270642" cy="581098"/>
          </a:xfrm>
          <a:prstGeom prst="rect">
            <a:avLst/>
          </a:prstGeom>
          <a:noFill/>
        </p:spPr>
        <p:txBody>
          <a:bodyPr vert="horz" wrap="square" rtlCol="0" anchor="ctr">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Enter Name Here</a:t>
            </a:r>
          </a:p>
        </p:txBody>
      </p:sp>
      <p:sp>
        <p:nvSpPr>
          <p:cNvPr id="46" name="TextBox 45">
            <a:extLst>
              <a:ext uri="{FF2B5EF4-FFF2-40B4-BE49-F238E27FC236}">
                <a16:creationId xmlns:a16="http://schemas.microsoft.com/office/drawing/2014/main" id="{05BC95F4-32B3-DFAD-606B-6C69BEBBAC1E}"/>
              </a:ext>
            </a:extLst>
          </p:cNvPr>
          <p:cNvSpPr txBox="1"/>
          <p:nvPr/>
        </p:nvSpPr>
        <p:spPr>
          <a:xfrm>
            <a:off x="900192" y="4869091"/>
            <a:ext cx="2528682" cy="524344"/>
          </a:xfrm>
          <a:prstGeom prst="rect">
            <a:avLst/>
          </a:prstGeom>
          <a:noFill/>
        </p:spPr>
        <p:txBody>
          <a:bodyPr vert="horz" wrap="square" rtlCol="0" anchor="ctr">
            <a:spAutoFit/>
          </a:bodyPr>
          <a:lstStyle/>
          <a:p>
            <a:pPr algn="ctr">
              <a:lnSpc>
                <a:spcPct val="150000"/>
              </a:lnSpc>
            </a:pPr>
            <a:r>
              <a:rPr lang="en-US" sz="1400" dirty="0">
                <a:solidFill>
                  <a:schemeClr val="bg2"/>
                </a:solidFill>
                <a:latin typeface="Calibri" panose="020F0502020204030204" pitchFamily="34" charset="0"/>
                <a:cs typeface="Calibri" panose="020F0502020204030204" pitchFamily="34" charset="0"/>
              </a:rPr>
              <a:t>Enter Position Here</a:t>
            </a:r>
          </a:p>
        </p:txBody>
      </p:sp>
    </p:spTree>
    <p:extLst>
      <p:ext uri="{BB962C8B-B14F-4D97-AF65-F5344CB8AC3E}">
        <p14:creationId xmlns:p14="http://schemas.microsoft.com/office/powerpoint/2010/main" val="124244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17" name="Group 16">
            <a:extLst>
              <a:ext uri="{FF2B5EF4-FFF2-40B4-BE49-F238E27FC236}">
                <a16:creationId xmlns:a16="http://schemas.microsoft.com/office/drawing/2014/main" id="{1C1F64A2-0989-34C4-376C-0E508E973F4A}"/>
              </a:ext>
            </a:extLst>
          </p:cNvPr>
          <p:cNvGrpSpPr/>
          <p:nvPr/>
        </p:nvGrpSpPr>
        <p:grpSpPr>
          <a:xfrm>
            <a:off x="641816" y="2138395"/>
            <a:ext cx="3741983" cy="3530737"/>
            <a:chOff x="7243506" y="1854063"/>
            <a:chExt cx="4252462" cy="4012398"/>
          </a:xfrm>
        </p:grpSpPr>
        <p:sp>
          <p:nvSpPr>
            <p:cNvPr id="12" name="Rounded Rectangle">
              <a:extLst>
                <a:ext uri="{FF2B5EF4-FFF2-40B4-BE49-F238E27FC236}">
                  <a16:creationId xmlns:a16="http://schemas.microsoft.com/office/drawing/2014/main" id="{4F8B506E-212E-3FD4-6D4D-C51ADA644358}"/>
                </a:ext>
              </a:extLst>
            </p:cNvPr>
            <p:cNvSpPr/>
            <p:nvPr/>
          </p:nvSpPr>
          <p:spPr>
            <a:xfrm>
              <a:off x="7243506" y="1854063"/>
              <a:ext cx="4252462" cy="4012398"/>
            </a:xfrm>
            <a:prstGeom prst="roundRect">
              <a:avLst>
                <a:gd name="adj" fmla="val 4180"/>
              </a:avLst>
            </a:prstGeom>
            <a:solidFill>
              <a:schemeClr val="bg1"/>
            </a:solidFill>
            <a:ln w="12700">
              <a:miter lim="400000"/>
            </a:ln>
            <a:effectLst>
              <a:outerShdw blurRad="139700" dist="50800" dir="2700000" sx="101000" sy="101000" algn="tl" rotWithShape="0">
                <a:prstClr val="black">
                  <a:alpha val="16000"/>
                </a:prstClr>
              </a:outerShdw>
            </a:effectLst>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200" b="0" i="0" u="none" strike="noStrike" kern="0" cap="none" spc="0" normalizeH="0" baseline="0" noProof="0">
                <a:ln>
                  <a:noFill/>
                </a:ln>
                <a:solidFill>
                  <a:schemeClr val="bg2"/>
                </a:solidFill>
                <a:effectLst/>
                <a:uLnTx/>
                <a:uFillTx/>
                <a:latin typeface="Calibri" panose="020F0502020204030204" pitchFamily="34" charset="0"/>
                <a:ea typeface="Helvetica Neue Medium"/>
                <a:cs typeface="Helvetica Neue Medium"/>
                <a:sym typeface="Helvetica Neue Medium"/>
              </a:endParaRPr>
            </a:p>
          </p:txBody>
        </p:sp>
        <p:sp>
          <p:nvSpPr>
            <p:cNvPr id="14" name="Google Shape;200;p28">
              <a:extLst>
                <a:ext uri="{FF2B5EF4-FFF2-40B4-BE49-F238E27FC236}">
                  <a16:creationId xmlns:a16="http://schemas.microsoft.com/office/drawing/2014/main" id="{92BD46FB-35A4-CB94-2CF9-28F6CD3261FE}"/>
                </a:ext>
              </a:extLst>
            </p:cNvPr>
            <p:cNvSpPr txBox="1"/>
            <p:nvPr/>
          </p:nvSpPr>
          <p:spPr>
            <a:xfrm>
              <a:off x="8021435" y="1957037"/>
              <a:ext cx="2696600" cy="849574"/>
            </a:xfrm>
            <a:prstGeom prst="rect">
              <a:avLst/>
            </a:prstGeom>
            <a:noFill/>
            <a:ln>
              <a:noFill/>
            </a:ln>
          </p:spPr>
          <p:txBody>
            <a:bodyPr spcFirstLastPara="1" wrap="square" lIns="121900" tIns="121900" rIns="121900" bIns="121900" anchor="ctr" anchorCtr="0">
              <a:noAutofit/>
            </a:bodyPr>
            <a:lstStyle/>
            <a:p>
              <a:pPr algn="ct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Lorenzo Dippino</a:t>
              </a:r>
            </a:p>
            <a:p>
              <a:pPr algn="ct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Chief Manager</a:t>
              </a:r>
            </a:p>
          </p:txBody>
        </p:sp>
        <p:pic>
          <p:nvPicPr>
            <p:cNvPr id="3" name="Picture 2" descr="Shape&#10;&#10;Description automatically generated">
              <a:extLst>
                <a:ext uri="{FF2B5EF4-FFF2-40B4-BE49-F238E27FC236}">
                  <a16:creationId xmlns:a16="http://schemas.microsoft.com/office/drawing/2014/main" id="{9029012A-EC38-1F9C-BF5A-A511E487B925}"/>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7939568" y="2849957"/>
              <a:ext cx="2860339" cy="2698864"/>
            </a:xfrm>
            <a:prstGeom prst="roundRect">
              <a:avLst>
                <a:gd name="adj" fmla="val 7770"/>
              </a:avLst>
            </a:prstGeom>
            <a:blipFill>
              <a:blip r:embed="rId7">
                <a:extLst>
                  <a:ext uri="{28A0092B-C50C-407E-A947-70E740481C1C}">
                    <a14:useLocalDpi xmlns:a14="http://schemas.microsoft.com/office/drawing/2010/main" val="0"/>
                  </a:ext>
                </a:extLst>
              </a:blip>
              <a:srcRect/>
              <a:stretch>
                <a:fillRect l="-10000" r="-10000"/>
              </a:stretch>
            </a:blipFill>
            <a:ln>
              <a:noFill/>
            </a:ln>
          </p:spPr>
        </p:pic>
      </p:grpSp>
      <p:sp>
        <p:nvSpPr>
          <p:cNvPr id="4" name="TextBox 3">
            <a:extLst>
              <a:ext uri="{FF2B5EF4-FFF2-40B4-BE49-F238E27FC236}">
                <a16:creationId xmlns:a16="http://schemas.microsoft.com/office/drawing/2014/main" id="{DFC54C69-432B-0F14-B54E-32F04BB44A60}"/>
              </a:ext>
            </a:extLst>
          </p:cNvPr>
          <p:cNvSpPr txBox="1"/>
          <p:nvPr/>
        </p:nvSpPr>
        <p:spPr>
          <a:xfrm>
            <a:off x="5105164" y="3336744"/>
            <a:ext cx="6078317" cy="958202"/>
          </a:xfrm>
          <a:prstGeom prst="rect">
            <a:avLst/>
          </a:prstGeom>
          <a:noFill/>
        </p:spPr>
        <p:txBody>
          <a:bodyPr vert="horz" wrap="square" rtlCol="0">
            <a:noAutofit/>
          </a:bodyPr>
          <a:lstStyle/>
          <a:p>
            <a:pPr algn="ct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C092089-DC55-E0A0-956A-FDF62368DA91}"/>
              </a:ext>
            </a:extLst>
          </p:cNvPr>
          <p:cNvSpPr txBox="1"/>
          <p:nvPr/>
        </p:nvSpPr>
        <p:spPr>
          <a:xfrm>
            <a:off x="9252857" y="4309460"/>
            <a:ext cx="1916110" cy="369332"/>
          </a:xfrm>
          <a:prstGeom prst="rect">
            <a:avLst/>
          </a:prstGeom>
          <a:noFill/>
        </p:spPr>
        <p:txBody>
          <a:bodyPr vert="horz" wrap="square" rtlCol="0">
            <a:spAutoFit/>
          </a:bodyPr>
          <a:lstStyle/>
          <a:p>
            <a:pPr algn="ct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Lorenzo Dippino</a:t>
            </a:r>
            <a:endParaRPr lang="en-US"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8A2F1080-3609-E6D0-C5D8-ACA5FD67339C}"/>
              </a:ext>
            </a:extLst>
          </p:cNvPr>
          <p:cNvGrpSpPr/>
          <p:nvPr/>
        </p:nvGrpSpPr>
        <p:grpSpPr>
          <a:xfrm>
            <a:off x="4752975" y="2416048"/>
            <a:ext cx="597597" cy="597596"/>
            <a:chOff x="1464360" y="1920324"/>
            <a:chExt cx="713991" cy="713990"/>
          </a:xfrm>
        </p:grpSpPr>
        <p:sp>
          <p:nvSpPr>
            <p:cNvPr id="8" name="Oval 7">
              <a:extLst>
                <a:ext uri="{FF2B5EF4-FFF2-40B4-BE49-F238E27FC236}">
                  <a16:creationId xmlns:a16="http://schemas.microsoft.com/office/drawing/2014/main" id="{9887B36F-59CE-B43C-39E3-1D4AD49D7FA4}"/>
                </a:ext>
              </a:extLst>
            </p:cNvPr>
            <p:cNvSpPr/>
            <p:nvPr/>
          </p:nvSpPr>
          <p:spPr>
            <a:xfrm>
              <a:off x="1464360" y="1920324"/>
              <a:ext cx="713991" cy="71399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9" name="Graphic 8">
              <a:extLst>
                <a:ext uri="{FF2B5EF4-FFF2-40B4-BE49-F238E27FC236}">
                  <a16:creationId xmlns:a16="http://schemas.microsoft.com/office/drawing/2014/main" id="{8FAE5EFF-AF1A-F120-C396-AD8B4FA36051}"/>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07158" y="2063121"/>
              <a:ext cx="428394" cy="428394"/>
            </a:xfrm>
            <a:prstGeom prst="rect">
              <a:avLst/>
            </a:prstGeom>
          </p:spPr>
        </p:pic>
      </p:grpSp>
      <p:grpSp>
        <p:nvGrpSpPr>
          <p:cNvPr id="10" name="Group 9">
            <a:extLst>
              <a:ext uri="{FF2B5EF4-FFF2-40B4-BE49-F238E27FC236}">
                <a16:creationId xmlns:a16="http://schemas.microsoft.com/office/drawing/2014/main" id="{22A6A169-630A-C5CD-2D2F-73717F2E82B4}"/>
              </a:ext>
            </a:extLst>
          </p:cNvPr>
          <p:cNvGrpSpPr/>
          <p:nvPr/>
        </p:nvGrpSpPr>
        <p:grpSpPr>
          <a:xfrm rot="10800000">
            <a:off x="10938073" y="4793882"/>
            <a:ext cx="597597" cy="597596"/>
            <a:chOff x="1464360" y="1920324"/>
            <a:chExt cx="713991" cy="713990"/>
          </a:xfrm>
        </p:grpSpPr>
        <p:sp>
          <p:nvSpPr>
            <p:cNvPr id="11" name="Oval 10">
              <a:extLst>
                <a:ext uri="{FF2B5EF4-FFF2-40B4-BE49-F238E27FC236}">
                  <a16:creationId xmlns:a16="http://schemas.microsoft.com/office/drawing/2014/main" id="{C746012D-DD92-E992-05B4-C2F1A819042A}"/>
                </a:ext>
              </a:extLst>
            </p:cNvPr>
            <p:cNvSpPr/>
            <p:nvPr/>
          </p:nvSpPr>
          <p:spPr>
            <a:xfrm>
              <a:off x="1464360" y="1920324"/>
              <a:ext cx="713991" cy="71399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3" name="Graphic 12">
              <a:extLst>
                <a:ext uri="{FF2B5EF4-FFF2-40B4-BE49-F238E27FC236}">
                  <a16:creationId xmlns:a16="http://schemas.microsoft.com/office/drawing/2014/main" id="{571ABEDE-61F8-89C5-8AB8-0E3CA1121D11}"/>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07158" y="2063121"/>
              <a:ext cx="428394" cy="428394"/>
            </a:xfrm>
            <a:prstGeom prst="rect">
              <a:avLst/>
            </a:prstGeom>
          </p:spPr>
        </p:pic>
      </p:grpSp>
    </p:spTree>
    <p:custDataLst>
      <p:tags r:id="rId1"/>
    </p:custDataLst>
    <p:extLst>
      <p:ext uri="{BB962C8B-B14F-4D97-AF65-F5344CB8AC3E}">
        <p14:creationId xmlns:p14="http://schemas.microsoft.com/office/powerpoint/2010/main" val="135459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cxnSp>
        <p:nvCxnSpPr>
          <p:cNvPr id="3" name="Straight Connector 2">
            <a:extLst>
              <a:ext uri="{FF2B5EF4-FFF2-40B4-BE49-F238E27FC236}">
                <a16:creationId xmlns:a16="http://schemas.microsoft.com/office/drawing/2014/main" id="{65605A43-74B2-9B20-2D50-6B7D446D84E4}"/>
              </a:ext>
            </a:extLst>
          </p:cNvPr>
          <p:cNvCxnSpPr>
            <a:cxnSpLocks/>
          </p:cNvCxnSpPr>
          <p:nvPr/>
        </p:nvCxnSpPr>
        <p:spPr>
          <a:xfrm>
            <a:off x="1000543" y="2722259"/>
            <a:ext cx="3048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6FA923C-39BD-176B-295D-094E27CC2904}"/>
              </a:ext>
            </a:extLst>
          </p:cNvPr>
          <p:cNvSpPr txBox="1"/>
          <p:nvPr/>
        </p:nvSpPr>
        <p:spPr>
          <a:xfrm>
            <a:off x="1877409" y="1919828"/>
            <a:ext cx="2171134" cy="582460"/>
          </a:xfrm>
          <a:prstGeom prst="rect">
            <a:avLst/>
          </a:prstGeom>
          <a:noFill/>
        </p:spPr>
        <p:txBody>
          <a:bodyPr vert="horz" wrap="square" rtlCol="0" anchor="ctr">
            <a:noAutofit/>
          </a:bodyPr>
          <a:lstStyle/>
          <a:p>
            <a:pPr algn="l">
              <a:lnSpc>
                <a:spcPct val="150000"/>
              </a:lnSpc>
            </a:pPr>
            <a:r>
              <a:rPr lang="en-US" sz="20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2000" b="1" dirty="0">
              <a:solidFill>
                <a:schemeClr val="bg2"/>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88253975-B7E2-CF41-6F8C-FAFB856BFC90}"/>
              </a:ext>
            </a:extLst>
          </p:cNvPr>
          <p:cNvSpPr/>
          <p:nvPr/>
        </p:nvSpPr>
        <p:spPr>
          <a:xfrm>
            <a:off x="1000534" y="2856903"/>
            <a:ext cx="3047999" cy="30016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Etiam vitae quam quis leo pulvinar lacinia at quis odio. Nullam sed nisi fringilla, faucibus risus quis, tempus metus. Etiam vitae quam quis leo pulvinar lacinia at quis odio.”</a:t>
            </a:r>
            <a:endParaRPr lang="en-US" sz="1600" dirty="0">
              <a:latin typeface="Calibri" panose="020F0502020204030204" pitchFamily="34" charset="0"/>
              <a:cs typeface="Calibri" panose="020F0502020204030204" pitchFamily="34" charset="0"/>
            </a:endParaRPr>
          </a:p>
        </p:txBody>
      </p:sp>
      <p:grpSp>
        <p:nvGrpSpPr>
          <p:cNvPr id="16" name="Group 15">
            <a:extLst>
              <a:ext uri="{FF2B5EF4-FFF2-40B4-BE49-F238E27FC236}">
                <a16:creationId xmlns:a16="http://schemas.microsoft.com/office/drawing/2014/main" id="{93C184F9-E660-7DB0-A59B-E5DE9FD759F8}"/>
              </a:ext>
            </a:extLst>
          </p:cNvPr>
          <p:cNvGrpSpPr/>
          <p:nvPr>
            <p:custDataLst>
              <p:tags r:id="rId2"/>
            </p:custDataLst>
          </p:nvPr>
        </p:nvGrpSpPr>
        <p:grpSpPr>
          <a:xfrm>
            <a:off x="1000534" y="1854063"/>
            <a:ext cx="713991" cy="713990"/>
            <a:chOff x="5825454" y="3158454"/>
            <a:chExt cx="829774" cy="829773"/>
          </a:xfrm>
        </p:grpSpPr>
        <p:sp>
          <p:nvSpPr>
            <p:cNvPr id="15" name="Oval 14">
              <a:extLst>
                <a:ext uri="{FF2B5EF4-FFF2-40B4-BE49-F238E27FC236}">
                  <a16:creationId xmlns:a16="http://schemas.microsoft.com/office/drawing/2014/main" id="{2FF31C51-7A85-0D50-ECED-2562028E048D}"/>
                </a:ext>
              </a:extLst>
            </p:cNvPr>
            <p:cNvSpPr/>
            <p:nvPr/>
          </p:nvSpPr>
          <p:spPr>
            <a:xfrm>
              <a:off x="5825454" y="3158454"/>
              <a:ext cx="829774" cy="829773"/>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4" name="Graphic 13">
              <a:extLst>
                <a:ext uri="{FF2B5EF4-FFF2-40B4-BE49-F238E27FC236}">
                  <a16:creationId xmlns:a16="http://schemas.microsoft.com/office/drawing/2014/main" id="{906ADE24-6DBB-291B-E5C5-AC9311F20BB4}"/>
                </a:ext>
              </a:extLst>
            </p:cNvPr>
            <p:cNvPicPr>
              <a:picLocks noChangeAspect="1"/>
            </p:cNvPicPr>
            <p:nvPr>
              <p:custDataLst>
                <p:tags r:id="rId7"/>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91408" y="3324408"/>
              <a:ext cx="497864" cy="497864"/>
            </a:xfrm>
            <a:prstGeom prst="rect">
              <a:avLst/>
            </a:prstGeom>
          </p:spPr>
        </p:pic>
      </p:grpSp>
      <p:cxnSp>
        <p:nvCxnSpPr>
          <p:cNvPr id="19" name="Straight Connector 18">
            <a:extLst>
              <a:ext uri="{FF2B5EF4-FFF2-40B4-BE49-F238E27FC236}">
                <a16:creationId xmlns:a16="http://schemas.microsoft.com/office/drawing/2014/main" id="{CE4FB439-FDFC-1475-4438-C9534F94EB0F}"/>
              </a:ext>
            </a:extLst>
          </p:cNvPr>
          <p:cNvCxnSpPr>
            <a:cxnSpLocks/>
          </p:cNvCxnSpPr>
          <p:nvPr/>
        </p:nvCxnSpPr>
        <p:spPr>
          <a:xfrm>
            <a:off x="4572004" y="2722259"/>
            <a:ext cx="3048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8F1C523-E3BA-4C8C-582E-97590112EB42}"/>
              </a:ext>
            </a:extLst>
          </p:cNvPr>
          <p:cNvSpPr txBox="1"/>
          <p:nvPr/>
        </p:nvSpPr>
        <p:spPr>
          <a:xfrm>
            <a:off x="5448870" y="1919828"/>
            <a:ext cx="2171134" cy="582460"/>
          </a:xfrm>
          <a:prstGeom prst="rect">
            <a:avLst/>
          </a:prstGeom>
          <a:noFill/>
        </p:spPr>
        <p:txBody>
          <a:bodyPr vert="horz" wrap="square" rtlCol="0" anchor="ctr">
            <a:noAutofit/>
          </a:bodyPr>
          <a:lstStyle/>
          <a:p>
            <a:pPr algn="l">
              <a:lnSpc>
                <a:spcPct val="150000"/>
              </a:lnSpc>
            </a:pPr>
            <a:r>
              <a:rPr lang="en-US" sz="20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2000" b="1" dirty="0">
              <a:solidFill>
                <a:schemeClr val="bg2"/>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1A5B39AD-3DCA-4502-D287-A8F27E500ED6}"/>
              </a:ext>
            </a:extLst>
          </p:cNvPr>
          <p:cNvSpPr/>
          <p:nvPr/>
        </p:nvSpPr>
        <p:spPr>
          <a:xfrm>
            <a:off x="4571995" y="2856903"/>
            <a:ext cx="3047999" cy="30016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Etiam vitae quam quis leo pulvinar lacinia at quis odio. Nullam sed nisi fringilla, faucibus risus quis.”</a:t>
            </a:r>
            <a:endParaRPr lang="en-US" sz="1600" dirty="0">
              <a:latin typeface="Calibri" panose="020F0502020204030204" pitchFamily="34" charset="0"/>
              <a:cs typeface="Calibri" panose="020F0502020204030204" pitchFamily="34" charset="0"/>
            </a:endParaRPr>
          </a:p>
        </p:txBody>
      </p:sp>
      <p:grpSp>
        <p:nvGrpSpPr>
          <p:cNvPr id="22" name="Group 21">
            <a:extLst>
              <a:ext uri="{FF2B5EF4-FFF2-40B4-BE49-F238E27FC236}">
                <a16:creationId xmlns:a16="http://schemas.microsoft.com/office/drawing/2014/main" id="{42B4EB93-D73B-E4F5-6575-77217079A918}"/>
              </a:ext>
            </a:extLst>
          </p:cNvPr>
          <p:cNvGrpSpPr/>
          <p:nvPr>
            <p:custDataLst>
              <p:tags r:id="rId3"/>
            </p:custDataLst>
          </p:nvPr>
        </p:nvGrpSpPr>
        <p:grpSpPr>
          <a:xfrm>
            <a:off x="4571995" y="1854063"/>
            <a:ext cx="713991" cy="713990"/>
            <a:chOff x="5825454" y="3158454"/>
            <a:chExt cx="829774" cy="829773"/>
          </a:xfrm>
        </p:grpSpPr>
        <p:sp>
          <p:nvSpPr>
            <p:cNvPr id="23" name="Oval 22">
              <a:extLst>
                <a:ext uri="{FF2B5EF4-FFF2-40B4-BE49-F238E27FC236}">
                  <a16:creationId xmlns:a16="http://schemas.microsoft.com/office/drawing/2014/main" id="{37222AE7-0860-80D1-C5BD-9625F52CA0A5}"/>
                </a:ext>
              </a:extLst>
            </p:cNvPr>
            <p:cNvSpPr/>
            <p:nvPr/>
          </p:nvSpPr>
          <p:spPr>
            <a:xfrm>
              <a:off x="5825454" y="3158454"/>
              <a:ext cx="829774" cy="829773"/>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24" name="Graphic 23">
              <a:extLst>
                <a:ext uri="{FF2B5EF4-FFF2-40B4-BE49-F238E27FC236}">
                  <a16:creationId xmlns:a16="http://schemas.microsoft.com/office/drawing/2014/main" id="{93628F2C-751D-C040-E513-DBEDE02F5AEB}"/>
                </a:ext>
              </a:extLst>
            </p:cNvPr>
            <p:cNvPicPr>
              <a:picLocks noChangeAspect="1"/>
            </p:cNvPicPr>
            <p:nvPr>
              <p:custDataLst>
                <p:tags r:id="rId6"/>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91408" y="3324408"/>
              <a:ext cx="497864" cy="497864"/>
            </a:xfrm>
            <a:prstGeom prst="rect">
              <a:avLst/>
            </a:prstGeom>
          </p:spPr>
        </p:pic>
      </p:grpSp>
      <p:cxnSp>
        <p:nvCxnSpPr>
          <p:cNvPr id="26" name="Straight Connector 25">
            <a:extLst>
              <a:ext uri="{FF2B5EF4-FFF2-40B4-BE49-F238E27FC236}">
                <a16:creationId xmlns:a16="http://schemas.microsoft.com/office/drawing/2014/main" id="{67428A0E-9838-72D9-0F6B-4E45EAF5FA2D}"/>
              </a:ext>
            </a:extLst>
          </p:cNvPr>
          <p:cNvCxnSpPr>
            <a:cxnSpLocks/>
          </p:cNvCxnSpPr>
          <p:nvPr/>
        </p:nvCxnSpPr>
        <p:spPr>
          <a:xfrm>
            <a:off x="8143465" y="2722259"/>
            <a:ext cx="3048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CADAFC-C42E-5CD1-2313-DC1E9966DB33}"/>
              </a:ext>
            </a:extLst>
          </p:cNvPr>
          <p:cNvSpPr txBox="1"/>
          <p:nvPr/>
        </p:nvSpPr>
        <p:spPr>
          <a:xfrm>
            <a:off x="9020331" y="1919828"/>
            <a:ext cx="2171134" cy="582460"/>
          </a:xfrm>
          <a:prstGeom prst="rect">
            <a:avLst/>
          </a:prstGeom>
          <a:noFill/>
        </p:spPr>
        <p:txBody>
          <a:bodyPr vert="horz" wrap="square" rtlCol="0" anchor="ctr">
            <a:noAutofit/>
          </a:bodyPr>
          <a:lstStyle/>
          <a:p>
            <a:pPr algn="l">
              <a:lnSpc>
                <a:spcPct val="150000"/>
              </a:lnSpc>
            </a:pPr>
            <a:r>
              <a:rPr lang="en-US" sz="20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2000" b="1" dirty="0">
              <a:solidFill>
                <a:schemeClr val="bg2"/>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5BD2D1C5-AF5B-BCB7-7CA7-60D3F49494EC}"/>
              </a:ext>
            </a:extLst>
          </p:cNvPr>
          <p:cNvSpPr/>
          <p:nvPr/>
        </p:nvSpPr>
        <p:spPr>
          <a:xfrm>
            <a:off x="8143456" y="2856903"/>
            <a:ext cx="3047999" cy="30016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Etiam vitae quam quis leo pulvinar lacinia at quis odio.”</a:t>
            </a:r>
            <a:endParaRPr lang="en-US" sz="1600" dirty="0">
              <a:latin typeface="Calibri" panose="020F0502020204030204" pitchFamily="34" charset="0"/>
              <a:cs typeface="Calibri" panose="020F0502020204030204" pitchFamily="34" charset="0"/>
            </a:endParaRPr>
          </a:p>
        </p:txBody>
      </p:sp>
      <p:grpSp>
        <p:nvGrpSpPr>
          <p:cNvPr id="29" name="Group 28">
            <a:extLst>
              <a:ext uri="{FF2B5EF4-FFF2-40B4-BE49-F238E27FC236}">
                <a16:creationId xmlns:a16="http://schemas.microsoft.com/office/drawing/2014/main" id="{166C2F7C-9AAF-F440-D7AE-57D116A3D661}"/>
              </a:ext>
            </a:extLst>
          </p:cNvPr>
          <p:cNvGrpSpPr/>
          <p:nvPr>
            <p:custDataLst>
              <p:tags r:id="rId4"/>
            </p:custDataLst>
          </p:nvPr>
        </p:nvGrpSpPr>
        <p:grpSpPr>
          <a:xfrm>
            <a:off x="8143456" y="1854063"/>
            <a:ext cx="713991" cy="713990"/>
            <a:chOff x="5825454" y="3158454"/>
            <a:chExt cx="829774" cy="829773"/>
          </a:xfrm>
        </p:grpSpPr>
        <p:sp>
          <p:nvSpPr>
            <p:cNvPr id="30" name="Oval 29">
              <a:extLst>
                <a:ext uri="{FF2B5EF4-FFF2-40B4-BE49-F238E27FC236}">
                  <a16:creationId xmlns:a16="http://schemas.microsoft.com/office/drawing/2014/main" id="{08324D6A-7B9A-C898-E798-5F2A319FA830}"/>
                </a:ext>
              </a:extLst>
            </p:cNvPr>
            <p:cNvSpPr/>
            <p:nvPr/>
          </p:nvSpPr>
          <p:spPr>
            <a:xfrm>
              <a:off x="5825454" y="3158454"/>
              <a:ext cx="829774" cy="829773"/>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31" name="Graphic 30">
              <a:extLst>
                <a:ext uri="{FF2B5EF4-FFF2-40B4-BE49-F238E27FC236}">
                  <a16:creationId xmlns:a16="http://schemas.microsoft.com/office/drawing/2014/main" id="{92C5625A-7B0C-01FD-33BF-BAEB76F812F0}"/>
                </a:ext>
              </a:extLst>
            </p:cNvPr>
            <p:cNvPicPr>
              <a:picLocks noChangeAspect="1"/>
            </p:cNvPicPr>
            <p:nvPr>
              <p:custDataLst>
                <p:tags r:id="rId5"/>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91408" y="3324408"/>
              <a:ext cx="497864" cy="497864"/>
            </a:xfrm>
            <a:prstGeom prst="rect">
              <a:avLst/>
            </a:prstGeom>
          </p:spPr>
        </p:pic>
      </p:grpSp>
    </p:spTree>
    <p:custDataLst>
      <p:tags r:id="rId1"/>
    </p:custDataLst>
    <p:extLst>
      <p:ext uri="{BB962C8B-B14F-4D97-AF65-F5344CB8AC3E}">
        <p14:creationId xmlns:p14="http://schemas.microsoft.com/office/powerpoint/2010/main" val="115900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cxnSp>
        <p:nvCxnSpPr>
          <p:cNvPr id="29" name="Straight Connector 28">
            <a:extLst>
              <a:ext uri="{FF2B5EF4-FFF2-40B4-BE49-F238E27FC236}">
                <a16:creationId xmlns:a16="http://schemas.microsoft.com/office/drawing/2014/main" id="{629BC1C2-C727-6E6D-E85F-E4F1214B6F1A}"/>
              </a:ext>
            </a:extLst>
          </p:cNvPr>
          <p:cNvCxnSpPr>
            <a:cxnSpLocks/>
          </p:cNvCxnSpPr>
          <p:nvPr/>
        </p:nvCxnSpPr>
        <p:spPr>
          <a:xfrm>
            <a:off x="554740" y="3525146"/>
            <a:ext cx="26239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5A2BAD-427F-E5E1-6675-114790B4993D}"/>
              </a:ext>
            </a:extLst>
          </p:cNvPr>
          <p:cNvSpPr txBox="1"/>
          <p:nvPr/>
        </p:nvSpPr>
        <p:spPr>
          <a:xfrm>
            <a:off x="2017773" y="2308294"/>
            <a:ext cx="1160965" cy="961163"/>
          </a:xfrm>
          <a:prstGeom prst="rect">
            <a:avLst/>
          </a:prstGeom>
          <a:noFill/>
        </p:spPr>
        <p:txBody>
          <a:bodyPr vert="horz" wrap="square" rtlCol="0" anchor="ctr">
            <a:noAutofit/>
          </a:bodyPr>
          <a:lstStyle/>
          <a:p>
            <a:pPr algn="l">
              <a:lnSpc>
                <a:spcPct val="150000"/>
              </a:lnSpc>
            </a:pP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solidFill>
                <a:schemeClr val="bg2"/>
              </a:solidFill>
              <a:latin typeface="Calibri" panose="020F050202020403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61F44F98-B396-59ED-0A8F-B820B47CC13A}"/>
              </a:ext>
            </a:extLst>
          </p:cNvPr>
          <p:cNvSpPr/>
          <p:nvPr/>
        </p:nvSpPr>
        <p:spPr>
          <a:xfrm>
            <a:off x="554732" y="3641060"/>
            <a:ext cx="2623997" cy="22105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a:t>
            </a:r>
            <a:endParaRPr lang="en-US" sz="1400" dirty="0">
              <a:latin typeface="Calibri" panose="020F0502020204030204" pitchFamily="34" charset="0"/>
              <a:cs typeface="Calibri" panose="020F0502020204030204" pitchFamily="34" charset="0"/>
            </a:endParaRPr>
          </a:p>
        </p:txBody>
      </p:sp>
      <p:pic>
        <p:nvPicPr>
          <p:cNvPr id="51" name="Picture 50">
            <a:extLst>
              <a:ext uri="{FF2B5EF4-FFF2-40B4-BE49-F238E27FC236}">
                <a16:creationId xmlns:a16="http://schemas.microsoft.com/office/drawing/2014/main" id="{86FD77A1-86F0-F7D9-698F-A94AEDBE4F80}"/>
              </a:ext>
            </a:extLst>
          </p:cNvPr>
          <p:cNvPicPr>
            <a:picLocks/>
          </p:cNvPicPr>
          <p:nvPr/>
        </p:nvPicPr>
        <p:blipFill>
          <a:blip r:embed="rId4">
            <a:extLst>
              <a:ext uri="{28A0092B-C50C-407E-A947-70E740481C1C}">
                <a14:useLocalDpi xmlns:a14="http://schemas.microsoft.com/office/drawing/2010/main" val="0"/>
              </a:ext>
            </a:extLst>
          </a:blip>
          <a:srcRect l="16667" r="16667"/>
          <a:stretch/>
        </p:blipFill>
        <p:spPr>
          <a:xfrm>
            <a:off x="554732" y="1965959"/>
            <a:ext cx="1463041" cy="1463041"/>
          </a:xfrm>
          <a:prstGeom prst="rect">
            <a:avLst/>
          </a:prstGeom>
          <a:ln w="6350">
            <a:solidFill>
              <a:srgbClr val="D0D0D0"/>
            </a:solidFill>
          </a:ln>
        </p:spPr>
      </p:pic>
      <p:cxnSp>
        <p:nvCxnSpPr>
          <p:cNvPr id="55" name="Straight Connector 54">
            <a:extLst>
              <a:ext uri="{FF2B5EF4-FFF2-40B4-BE49-F238E27FC236}">
                <a16:creationId xmlns:a16="http://schemas.microsoft.com/office/drawing/2014/main" id="{3CEFE55E-999D-EB4B-0E97-3F064DC570F2}"/>
              </a:ext>
            </a:extLst>
          </p:cNvPr>
          <p:cNvCxnSpPr>
            <a:cxnSpLocks/>
          </p:cNvCxnSpPr>
          <p:nvPr/>
        </p:nvCxnSpPr>
        <p:spPr>
          <a:xfrm>
            <a:off x="3374247" y="3525146"/>
            <a:ext cx="26239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6A0EA9-2AF4-C6A9-7C32-79AFF8372CE6}"/>
              </a:ext>
            </a:extLst>
          </p:cNvPr>
          <p:cNvSpPr txBox="1"/>
          <p:nvPr/>
        </p:nvSpPr>
        <p:spPr>
          <a:xfrm>
            <a:off x="4837280" y="2308294"/>
            <a:ext cx="1160965" cy="961163"/>
          </a:xfrm>
          <a:prstGeom prst="rect">
            <a:avLst/>
          </a:prstGeom>
          <a:noFill/>
        </p:spPr>
        <p:txBody>
          <a:bodyPr vert="horz" wrap="square" rtlCol="0" anchor="ctr">
            <a:noAutofit/>
          </a:bodyPr>
          <a:lstStyle/>
          <a:p>
            <a:pPr algn="l">
              <a:lnSpc>
                <a:spcPct val="150000"/>
              </a:lnSpc>
            </a:pP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solidFill>
                <a:schemeClr val="bg2"/>
              </a:solidFill>
              <a:latin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B49331AC-DA1F-9BB0-3E1A-1366663D91AD}"/>
              </a:ext>
            </a:extLst>
          </p:cNvPr>
          <p:cNvSpPr/>
          <p:nvPr/>
        </p:nvSpPr>
        <p:spPr>
          <a:xfrm>
            <a:off x="3374239" y="3641060"/>
            <a:ext cx="2623997" cy="22105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a:t>
            </a:r>
            <a:endParaRPr lang="en-US" sz="1400" dirty="0">
              <a:latin typeface="Calibri" panose="020F0502020204030204" pitchFamily="34" charset="0"/>
              <a:cs typeface="Calibri" panose="020F0502020204030204" pitchFamily="34" charset="0"/>
            </a:endParaRPr>
          </a:p>
        </p:txBody>
      </p:sp>
      <p:pic>
        <p:nvPicPr>
          <p:cNvPr id="58" name="Picture 57">
            <a:extLst>
              <a:ext uri="{FF2B5EF4-FFF2-40B4-BE49-F238E27FC236}">
                <a16:creationId xmlns:a16="http://schemas.microsoft.com/office/drawing/2014/main" id="{747E30B5-2519-7EC6-BB51-94C6A3F56FF7}"/>
              </a:ext>
            </a:extLst>
          </p:cNvPr>
          <p:cNvPicPr>
            <a:picLocks/>
          </p:cNvPicPr>
          <p:nvPr/>
        </p:nvPicPr>
        <p:blipFill>
          <a:blip r:embed="rId4">
            <a:extLst>
              <a:ext uri="{28A0092B-C50C-407E-A947-70E740481C1C}">
                <a14:useLocalDpi xmlns:a14="http://schemas.microsoft.com/office/drawing/2010/main" val="0"/>
              </a:ext>
            </a:extLst>
          </a:blip>
          <a:srcRect l="16667" r="16667"/>
          <a:stretch/>
        </p:blipFill>
        <p:spPr>
          <a:xfrm>
            <a:off x="3374239" y="1965959"/>
            <a:ext cx="1463041" cy="1463041"/>
          </a:xfrm>
          <a:prstGeom prst="rect">
            <a:avLst/>
          </a:prstGeom>
          <a:ln w="6350">
            <a:solidFill>
              <a:srgbClr val="D0D0D0"/>
            </a:solidFill>
          </a:ln>
        </p:spPr>
      </p:pic>
      <p:cxnSp>
        <p:nvCxnSpPr>
          <p:cNvPr id="60" name="Straight Connector 59">
            <a:extLst>
              <a:ext uri="{FF2B5EF4-FFF2-40B4-BE49-F238E27FC236}">
                <a16:creationId xmlns:a16="http://schemas.microsoft.com/office/drawing/2014/main" id="{A9D3FD48-462A-7D03-2037-B198D1D458DA}"/>
              </a:ext>
            </a:extLst>
          </p:cNvPr>
          <p:cNvCxnSpPr>
            <a:cxnSpLocks/>
          </p:cNvCxnSpPr>
          <p:nvPr/>
        </p:nvCxnSpPr>
        <p:spPr>
          <a:xfrm>
            <a:off x="6193754" y="3525146"/>
            <a:ext cx="26239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B52778E-4E16-DC13-65E1-584A8284771B}"/>
              </a:ext>
            </a:extLst>
          </p:cNvPr>
          <p:cNvSpPr txBox="1"/>
          <p:nvPr/>
        </p:nvSpPr>
        <p:spPr>
          <a:xfrm>
            <a:off x="7656787" y="2308294"/>
            <a:ext cx="1160965" cy="961163"/>
          </a:xfrm>
          <a:prstGeom prst="rect">
            <a:avLst/>
          </a:prstGeom>
          <a:noFill/>
        </p:spPr>
        <p:txBody>
          <a:bodyPr vert="horz" wrap="square" rtlCol="0" anchor="ctr">
            <a:noAutofit/>
          </a:bodyPr>
          <a:lstStyle/>
          <a:p>
            <a:pPr algn="l">
              <a:lnSpc>
                <a:spcPct val="150000"/>
              </a:lnSpc>
            </a:pP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solidFill>
                <a:schemeClr val="bg2"/>
              </a:solidFill>
              <a:latin typeface="Calibri" panose="020F050202020403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5490BAB0-FF78-1767-F9F6-2BAB3E002A65}"/>
              </a:ext>
            </a:extLst>
          </p:cNvPr>
          <p:cNvSpPr/>
          <p:nvPr/>
        </p:nvSpPr>
        <p:spPr>
          <a:xfrm>
            <a:off x="6193746" y="3641060"/>
            <a:ext cx="2623997" cy="22105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a:t>
            </a:r>
            <a:endParaRPr lang="en-US" sz="1400" dirty="0">
              <a:latin typeface="Calibri" panose="020F0502020204030204" pitchFamily="34" charset="0"/>
              <a:cs typeface="Calibri" panose="020F0502020204030204" pitchFamily="34" charset="0"/>
            </a:endParaRPr>
          </a:p>
        </p:txBody>
      </p:sp>
      <p:pic>
        <p:nvPicPr>
          <p:cNvPr id="63" name="Picture 62">
            <a:extLst>
              <a:ext uri="{FF2B5EF4-FFF2-40B4-BE49-F238E27FC236}">
                <a16:creationId xmlns:a16="http://schemas.microsoft.com/office/drawing/2014/main" id="{560B4C36-423F-AB4C-B103-89664F636869}"/>
              </a:ext>
            </a:extLst>
          </p:cNvPr>
          <p:cNvPicPr>
            <a:picLocks/>
          </p:cNvPicPr>
          <p:nvPr/>
        </p:nvPicPr>
        <p:blipFill>
          <a:blip r:embed="rId4">
            <a:extLst>
              <a:ext uri="{28A0092B-C50C-407E-A947-70E740481C1C}">
                <a14:useLocalDpi xmlns:a14="http://schemas.microsoft.com/office/drawing/2010/main" val="0"/>
              </a:ext>
            </a:extLst>
          </a:blip>
          <a:srcRect l="16667" r="16667"/>
          <a:stretch/>
        </p:blipFill>
        <p:spPr>
          <a:xfrm>
            <a:off x="6193746" y="1965959"/>
            <a:ext cx="1463041" cy="1463041"/>
          </a:xfrm>
          <a:prstGeom prst="rect">
            <a:avLst/>
          </a:prstGeom>
          <a:ln w="6350">
            <a:solidFill>
              <a:srgbClr val="D0D0D0"/>
            </a:solidFill>
          </a:ln>
        </p:spPr>
      </p:pic>
      <p:cxnSp>
        <p:nvCxnSpPr>
          <p:cNvPr id="65" name="Straight Connector 64">
            <a:extLst>
              <a:ext uri="{FF2B5EF4-FFF2-40B4-BE49-F238E27FC236}">
                <a16:creationId xmlns:a16="http://schemas.microsoft.com/office/drawing/2014/main" id="{326BBAA2-640A-115C-AA7E-92C6889C38ED}"/>
              </a:ext>
            </a:extLst>
          </p:cNvPr>
          <p:cNvCxnSpPr>
            <a:cxnSpLocks/>
          </p:cNvCxnSpPr>
          <p:nvPr/>
        </p:nvCxnSpPr>
        <p:spPr>
          <a:xfrm>
            <a:off x="9013262" y="3525146"/>
            <a:ext cx="26239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5DD18C8-4A6E-20BA-38E1-25D819B28586}"/>
              </a:ext>
            </a:extLst>
          </p:cNvPr>
          <p:cNvSpPr txBox="1"/>
          <p:nvPr/>
        </p:nvSpPr>
        <p:spPr>
          <a:xfrm>
            <a:off x="10476295" y="2308294"/>
            <a:ext cx="1160965" cy="961163"/>
          </a:xfrm>
          <a:prstGeom prst="rect">
            <a:avLst/>
          </a:prstGeom>
          <a:noFill/>
        </p:spPr>
        <p:txBody>
          <a:bodyPr vert="horz" wrap="square" rtlCol="0" anchor="ctr">
            <a:noAutofit/>
          </a:bodyPr>
          <a:lstStyle/>
          <a:p>
            <a:pPr algn="l">
              <a:lnSpc>
                <a:spcPct val="150000"/>
              </a:lnSpc>
            </a:pP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solidFill>
                <a:schemeClr val="bg2"/>
              </a:solidFill>
              <a:latin typeface="Calibri" panose="020F0502020204030204" pitchFamily="34" charset="0"/>
              <a:cs typeface="Calibri" panose="020F0502020204030204" pitchFamily="34" charset="0"/>
            </a:endParaRPr>
          </a:p>
        </p:txBody>
      </p:sp>
      <p:sp>
        <p:nvSpPr>
          <p:cNvPr id="67" name="Rectangle 66">
            <a:extLst>
              <a:ext uri="{FF2B5EF4-FFF2-40B4-BE49-F238E27FC236}">
                <a16:creationId xmlns:a16="http://schemas.microsoft.com/office/drawing/2014/main" id="{38561379-DD2E-AF57-8305-E8757A20936F}"/>
              </a:ext>
            </a:extLst>
          </p:cNvPr>
          <p:cNvSpPr/>
          <p:nvPr/>
        </p:nvSpPr>
        <p:spPr>
          <a:xfrm>
            <a:off x="9013254" y="3641060"/>
            <a:ext cx="2623997" cy="22105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a:t>
            </a:r>
            <a:endParaRPr lang="en-US" sz="1400" dirty="0">
              <a:latin typeface="Calibri" panose="020F0502020204030204" pitchFamily="34" charset="0"/>
              <a:cs typeface="Calibri" panose="020F0502020204030204" pitchFamily="34" charset="0"/>
            </a:endParaRPr>
          </a:p>
        </p:txBody>
      </p:sp>
      <p:pic>
        <p:nvPicPr>
          <p:cNvPr id="68" name="Picture 67">
            <a:extLst>
              <a:ext uri="{FF2B5EF4-FFF2-40B4-BE49-F238E27FC236}">
                <a16:creationId xmlns:a16="http://schemas.microsoft.com/office/drawing/2014/main" id="{FDA54844-6053-7326-DA89-D06F5C27C833}"/>
              </a:ext>
            </a:extLst>
          </p:cNvPr>
          <p:cNvPicPr>
            <a:picLocks/>
          </p:cNvPicPr>
          <p:nvPr/>
        </p:nvPicPr>
        <p:blipFill>
          <a:blip r:embed="rId4">
            <a:extLst>
              <a:ext uri="{28A0092B-C50C-407E-A947-70E740481C1C}">
                <a14:useLocalDpi xmlns:a14="http://schemas.microsoft.com/office/drawing/2010/main" val="0"/>
              </a:ext>
            </a:extLst>
          </a:blip>
          <a:srcRect l="16667" r="16667"/>
          <a:stretch/>
        </p:blipFill>
        <p:spPr>
          <a:xfrm>
            <a:off x="9013254" y="1965959"/>
            <a:ext cx="1463041" cy="1463041"/>
          </a:xfrm>
          <a:prstGeom prst="rect">
            <a:avLst/>
          </a:prstGeom>
          <a:ln w="6350">
            <a:solidFill>
              <a:srgbClr val="D0D0D0"/>
            </a:solidFill>
          </a:ln>
        </p:spPr>
      </p:pic>
    </p:spTree>
    <p:custDataLst>
      <p:tags r:id="rId1"/>
    </p:custDataLst>
    <p:extLst>
      <p:ext uri="{BB962C8B-B14F-4D97-AF65-F5344CB8AC3E}">
        <p14:creationId xmlns:p14="http://schemas.microsoft.com/office/powerpoint/2010/main" val="1444012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NAME" val="5. Source"/>
</p:tagLst>
</file>

<file path=ppt/tags/tag1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SHAPENAME" val="BottomLine"/>
</p:tagLst>
</file>

<file path=ppt/tags/tag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SHAPENAME" val="TopLine"/>
</p:tagLst>
</file>

<file path=ppt/tags/tag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6.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47.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4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9.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5.xml><?xml version="1.0" encoding="utf-8"?>
<p:tagLst xmlns:a="http://schemas.openxmlformats.org/drawingml/2006/main" xmlns:r="http://schemas.openxmlformats.org/officeDocument/2006/relationships" xmlns:p="http://schemas.openxmlformats.org/presentationml/2006/main">
  <p:tag name="SHAPENAME" val="5. Source"/>
</p:tagLst>
</file>

<file path=ppt/tags/tag50.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51.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52.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53.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4.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55.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5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7.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58.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59.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6.xml><?xml version="1.0" encoding="utf-8"?>
<p:tagLst xmlns:a="http://schemas.openxmlformats.org/drawingml/2006/main" xmlns:r="http://schemas.openxmlformats.org/officeDocument/2006/relationships" xmlns:p="http://schemas.openxmlformats.org/presentationml/2006/main">
  <p:tag name="SHAPENAME" val="BottomLine"/>
</p:tagLst>
</file>

<file path=ppt/tags/tag60.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61.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62.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63.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xml><?xml version="1.0" encoding="utf-8"?>
<p:tagLst xmlns:a="http://schemas.openxmlformats.org/drawingml/2006/main" xmlns:r="http://schemas.openxmlformats.org/officeDocument/2006/relationships" xmlns:p="http://schemas.openxmlformats.org/presentationml/2006/main">
  <p:tag name="SHAPENAME" val="TopLine"/>
</p:tagLst>
</file>

<file path=ppt/tags/tag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SHAPENAME" val="5. Source"/>
</p:tagLst>
</file>

<file path=ppt/theme/theme1.xml><?xml version="1.0" encoding="utf-8"?>
<a:theme xmlns:a="http://schemas.openxmlformats.org/drawingml/2006/main" name="2_Office Theme">
  <a:themeElements>
    <a:clrScheme name="Custom 3">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4">
      <a:dk1>
        <a:srgbClr val="3F3F3F"/>
      </a:dk1>
      <a:lt1>
        <a:srgbClr val="FFFFFF"/>
      </a:lt1>
      <a:dk2>
        <a:srgbClr val="3F3F3F"/>
      </a:dk2>
      <a:lt2>
        <a:srgbClr val="E7E6E6"/>
      </a:lt2>
      <a:accent1>
        <a:srgbClr val="80C7A7"/>
      </a:accent1>
      <a:accent2>
        <a:srgbClr val="92667D"/>
      </a:accent2>
      <a:accent3>
        <a:srgbClr val="D17083"/>
      </a:accent3>
      <a:accent4>
        <a:srgbClr val="FF788B"/>
      </a:accent4>
      <a:accent5>
        <a:srgbClr val="3C5D7A"/>
      </a:accent5>
      <a:accent6>
        <a:srgbClr val="92667D"/>
      </a:accent6>
      <a:hlink>
        <a:srgbClr val="0563C1"/>
      </a:hlink>
      <a:folHlink>
        <a:srgbClr val="954F72"/>
      </a:folHlink>
    </a:clrScheme>
    <a:fontScheme name="Office">
      <a:majorFont>
        <a:latin typeface="Tahoma"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Tahoma"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5511</TotalTime>
  <Words>543</Words>
  <Application>Microsoft Office PowerPoint</Application>
  <PresentationFormat>Widescreen</PresentationFormat>
  <Paragraphs>43</Paragraphs>
  <Slides>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Segoe UI</vt:lpstr>
      <vt:lpstr>Tahoma</vt:lpstr>
      <vt:lpstr>2_Office Theme</vt:lpstr>
      <vt:lpstr>3_Office Theme</vt:lpstr>
      <vt:lpstr>Enter Title Here</vt:lpstr>
      <vt:lpstr>Enter Title Here</vt:lpstr>
      <vt:lpstr>Enter Title Here</vt:lpstr>
      <vt:lpstr>Enter Title Here</vt:lpstr>
      <vt:lpstr>Enter Title Here</vt:lpstr>
      <vt:lpstr>Enter Title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Zainab Kassab</dc:creator>
  <cp:lastModifiedBy>Zainab Kassab</cp:lastModifiedBy>
  <cp:revision>111</cp:revision>
  <dcterms:created xsi:type="dcterms:W3CDTF">2022-10-25T11:11:06Z</dcterms:created>
  <dcterms:modified xsi:type="dcterms:W3CDTF">2023-03-08T11:35:35Z</dcterms:modified>
</cp:coreProperties>
</file>