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44.xml" ContentType="application/vnd.openxmlformats-officedocument.presentationml.tags+xml"/>
  <Override PartName="/ppt/theme/theme3.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2.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4.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2" r:id="rId2"/>
  </p:sldMasterIdLst>
  <p:notesMasterIdLst>
    <p:notesMasterId r:id="rId8"/>
  </p:notesMasterIdLst>
  <p:sldIdLst>
    <p:sldId id="396" r:id="rId3"/>
    <p:sldId id="378" r:id="rId4"/>
    <p:sldId id="398" r:id="rId5"/>
    <p:sldId id="399" r:id="rId6"/>
    <p:sldId id="39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3C2"/>
    <a:srgbClr val="9CD3C4"/>
    <a:srgbClr val="98D2BF"/>
    <a:srgbClr val="E6F4ED"/>
    <a:srgbClr val="A2D6BE"/>
    <a:srgbClr val="8FCDB1"/>
    <a:srgbClr val="439771"/>
    <a:srgbClr val="49A57B"/>
    <a:srgbClr val="8BCBAE"/>
    <a:srgbClr val="CADC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5E12D-E5AD-4CCD-BCE0-AE0E8523EA91}" v="214" dt="2022-11-10T16:17:14.595"/>
    <p1510:client id="{6F907AAC-D930-4567-876C-DBA2AD137AE7}" v="9" dt="2022-11-02T14:51:54.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12" autoAdjust="0"/>
    <p:restoredTop sz="94249" autoAdjust="0"/>
  </p:normalViewPr>
  <p:slideViewPr>
    <p:cSldViewPr snapToGrid="0">
      <p:cViewPr varScale="1">
        <p:scale>
          <a:sx n="102" d="100"/>
          <a:sy n="102" d="100"/>
        </p:scale>
        <p:origin x="762" y="96"/>
      </p:cViewPr>
      <p:guideLst/>
    </p:cSldViewPr>
  </p:slideViewPr>
  <p:outlineViewPr>
    <p:cViewPr>
      <p:scale>
        <a:sx n="33" d="100"/>
        <a:sy n="33" d="100"/>
      </p:scale>
      <p:origin x="0" y="-36414"/>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i Khoury" userId="S::rami@auxi.ai::71bbf9ab-5347-4116-ad90-41b06fea083e" providerId="AD" clId="Web-{0F05E12D-E5AD-4CCD-BCE0-AE0E8523EA91}"/>
    <pc:docChg chg="addSld delSld modSld modSection">
      <pc:chgData name="Rami Khoury" userId="S::rami@auxi.ai::71bbf9ab-5347-4116-ad90-41b06fea083e" providerId="AD" clId="Web-{0F05E12D-E5AD-4CCD-BCE0-AE0E8523EA91}" dt="2022-11-10T16:17:14.314" v="197" actId="20577"/>
      <pc:docMkLst>
        <pc:docMk/>
      </pc:docMkLst>
      <pc:sldChg chg="addSp modSp">
        <pc:chgData name="Rami Khoury" userId="S::rami@auxi.ai::71bbf9ab-5347-4116-ad90-41b06fea083e" providerId="AD" clId="Web-{0F05E12D-E5AD-4CCD-BCE0-AE0E8523EA91}" dt="2022-11-10T16:12:19.730" v="12" actId="20577"/>
        <pc:sldMkLst>
          <pc:docMk/>
          <pc:sldMk cId="2001438181" sldId="414"/>
        </pc:sldMkLst>
        <pc:spChg chg="add mod">
          <ac:chgData name="Rami Khoury" userId="S::rami@auxi.ai::71bbf9ab-5347-4116-ad90-41b06fea083e" providerId="AD" clId="Web-{0F05E12D-E5AD-4CCD-BCE0-AE0E8523EA91}" dt="2022-11-10T16:12:19.730" v="12" actId="20577"/>
          <ac:spMkLst>
            <pc:docMk/>
            <pc:sldMk cId="2001438181" sldId="414"/>
            <ac:spMk id="3" creationId="{CC062EAB-C249-7060-E30B-C19AC4862F82}"/>
          </ac:spMkLst>
        </pc:spChg>
      </pc:sldChg>
      <pc:sldChg chg="addSp modSp">
        <pc:chgData name="Rami Khoury" userId="S::rami@auxi.ai::71bbf9ab-5347-4116-ad90-41b06fea083e" providerId="AD" clId="Web-{0F05E12D-E5AD-4CCD-BCE0-AE0E8523EA91}" dt="2022-11-10T16:13:13.481" v="22" actId="1076"/>
        <pc:sldMkLst>
          <pc:docMk/>
          <pc:sldMk cId="3992836934" sldId="416"/>
        </pc:sldMkLst>
        <pc:spChg chg="add mod">
          <ac:chgData name="Rami Khoury" userId="S::rami@auxi.ai::71bbf9ab-5347-4116-ad90-41b06fea083e" providerId="AD" clId="Web-{0F05E12D-E5AD-4CCD-BCE0-AE0E8523EA91}" dt="2022-11-10T16:13:13.481" v="22" actId="1076"/>
          <ac:spMkLst>
            <pc:docMk/>
            <pc:sldMk cId="3992836934" sldId="416"/>
            <ac:spMk id="3" creationId="{2E336C8A-9CEB-6D6A-7908-B25424C6F4E9}"/>
          </ac:spMkLst>
        </pc:spChg>
      </pc:sldChg>
      <pc:sldChg chg="addSp delSp modSp add del">
        <pc:chgData name="Rami Khoury" userId="S::rami@auxi.ai::71bbf9ab-5347-4116-ad90-41b06fea083e" providerId="AD" clId="Web-{0F05E12D-E5AD-4CCD-BCE0-AE0E8523EA91}" dt="2022-11-10T16:13:39.825" v="43" actId="20577"/>
        <pc:sldMkLst>
          <pc:docMk/>
          <pc:sldMk cId="3140112688" sldId="417"/>
        </pc:sldMkLst>
        <pc:spChg chg="add del mod">
          <ac:chgData name="Rami Khoury" userId="S::rami@auxi.ai::71bbf9ab-5347-4116-ad90-41b06fea083e" providerId="AD" clId="Web-{0F05E12D-E5AD-4CCD-BCE0-AE0E8523EA91}" dt="2022-11-10T16:13:18.262" v="26"/>
          <ac:spMkLst>
            <pc:docMk/>
            <pc:sldMk cId="3140112688" sldId="417"/>
            <ac:spMk id="3" creationId="{80B8F26D-0BE7-EDE6-7E62-3034B9E41D86}"/>
          </ac:spMkLst>
        </pc:spChg>
        <pc:spChg chg="add del mod">
          <ac:chgData name="Rami Khoury" userId="S::rami@auxi.ai::71bbf9ab-5347-4116-ad90-41b06fea083e" providerId="AD" clId="Web-{0F05E12D-E5AD-4CCD-BCE0-AE0E8523EA91}" dt="2022-11-10T16:13:34.247" v="31"/>
          <ac:spMkLst>
            <pc:docMk/>
            <pc:sldMk cId="3140112688" sldId="417"/>
            <ac:spMk id="4" creationId="{003CDC4E-FA54-8E28-DEE4-F6013A5F0413}"/>
          </ac:spMkLst>
        </pc:spChg>
        <pc:spChg chg="add mod">
          <ac:chgData name="Rami Khoury" userId="S::rami@auxi.ai::71bbf9ab-5347-4116-ad90-41b06fea083e" providerId="AD" clId="Web-{0F05E12D-E5AD-4CCD-BCE0-AE0E8523EA91}" dt="2022-11-10T16:13:39.825" v="43" actId="20577"/>
          <ac:spMkLst>
            <pc:docMk/>
            <pc:sldMk cId="3140112688" sldId="417"/>
            <ac:spMk id="7" creationId="{DFA4F06A-320F-144A-39C8-0A7EFF682458}"/>
          </ac:spMkLst>
        </pc:spChg>
      </pc:sldChg>
      <pc:sldChg chg="addSp modSp">
        <pc:chgData name="Rami Khoury" userId="S::rami@auxi.ai::71bbf9ab-5347-4116-ad90-41b06fea083e" providerId="AD" clId="Web-{0F05E12D-E5AD-4CCD-BCE0-AE0E8523EA91}" dt="2022-11-10T16:14:26.045" v="109" actId="20577"/>
        <pc:sldMkLst>
          <pc:docMk/>
          <pc:sldMk cId="2730051296" sldId="419"/>
        </pc:sldMkLst>
        <pc:spChg chg="add mod">
          <ac:chgData name="Rami Khoury" userId="S::rami@auxi.ai::71bbf9ab-5347-4116-ad90-41b06fea083e" providerId="AD" clId="Web-{0F05E12D-E5AD-4CCD-BCE0-AE0E8523EA91}" dt="2022-11-10T16:14:26.045" v="109" actId="20577"/>
          <ac:spMkLst>
            <pc:docMk/>
            <pc:sldMk cId="2730051296" sldId="419"/>
            <ac:spMk id="6" creationId="{240A4CCC-E414-E154-DC3F-DE4D0B9E4E6A}"/>
          </ac:spMkLst>
        </pc:spChg>
        <pc:spChg chg="mod">
          <ac:chgData name="Rami Khoury" userId="S::rami@auxi.ai::71bbf9ab-5347-4116-ad90-41b06fea083e" providerId="AD" clId="Web-{0F05E12D-E5AD-4CCD-BCE0-AE0E8523EA91}" dt="2022-11-10T16:14:07.841" v="86" actId="14100"/>
          <ac:spMkLst>
            <pc:docMk/>
            <pc:sldMk cId="2730051296" sldId="419"/>
            <ac:spMk id="25" creationId="{EE47316F-41E8-68C0-898F-3ED8FC7651F0}"/>
          </ac:spMkLst>
        </pc:spChg>
      </pc:sldChg>
      <pc:sldChg chg="addSp modSp">
        <pc:chgData name="Rami Khoury" userId="S::rami@auxi.ai::71bbf9ab-5347-4116-ad90-41b06fea083e" providerId="AD" clId="Web-{0F05E12D-E5AD-4CCD-BCE0-AE0E8523EA91}" dt="2022-11-10T16:14:41.279" v="113" actId="20577"/>
        <pc:sldMkLst>
          <pc:docMk/>
          <pc:sldMk cId="3660211604" sldId="425"/>
        </pc:sldMkLst>
        <pc:spChg chg="add mod">
          <ac:chgData name="Rami Khoury" userId="S::rami@auxi.ai::71bbf9ab-5347-4116-ad90-41b06fea083e" providerId="AD" clId="Web-{0F05E12D-E5AD-4CCD-BCE0-AE0E8523EA91}" dt="2022-11-10T16:14:41.279" v="113" actId="20577"/>
          <ac:spMkLst>
            <pc:docMk/>
            <pc:sldMk cId="3660211604" sldId="425"/>
            <ac:spMk id="6" creationId="{EE65DF4C-9F65-1789-93A2-39521A5967AF}"/>
          </ac:spMkLst>
        </pc:spChg>
      </pc:sldChg>
      <pc:sldChg chg="addSp modSp">
        <pc:chgData name="Rami Khoury" userId="S::rami@auxi.ai::71bbf9ab-5347-4116-ad90-41b06fea083e" providerId="AD" clId="Web-{0F05E12D-E5AD-4CCD-BCE0-AE0E8523EA91}" dt="2022-11-10T16:14:50.905" v="116" actId="20577"/>
        <pc:sldMkLst>
          <pc:docMk/>
          <pc:sldMk cId="2388409517" sldId="426"/>
        </pc:sldMkLst>
        <pc:spChg chg="add mod">
          <ac:chgData name="Rami Khoury" userId="S::rami@auxi.ai::71bbf9ab-5347-4116-ad90-41b06fea083e" providerId="AD" clId="Web-{0F05E12D-E5AD-4CCD-BCE0-AE0E8523EA91}" dt="2022-11-10T16:14:50.905" v="116" actId="20577"/>
          <ac:spMkLst>
            <pc:docMk/>
            <pc:sldMk cId="2388409517" sldId="426"/>
            <ac:spMk id="6" creationId="{044719B5-9F0C-5EC8-9638-6E2163754880}"/>
          </ac:spMkLst>
        </pc:spChg>
      </pc:sldChg>
      <pc:sldChg chg="addSp modSp">
        <pc:chgData name="Rami Khoury" userId="S::rami@auxi.ai::71bbf9ab-5347-4116-ad90-41b06fea083e" providerId="AD" clId="Web-{0F05E12D-E5AD-4CCD-BCE0-AE0E8523EA91}" dt="2022-11-10T16:15:35.640" v="135" actId="20577"/>
        <pc:sldMkLst>
          <pc:docMk/>
          <pc:sldMk cId="568402001" sldId="443"/>
        </pc:sldMkLst>
        <pc:spChg chg="add mod">
          <ac:chgData name="Rami Khoury" userId="S::rami@auxi.ai::71bbf9ab-5347-4116-ad90-41b06fea083e" providerId="AD" clId="Web-{0F05E12D-E5AD-4CCD-BCE0-AE0E8523EA91}" dt="2022-11-10T16:15:35.640" v="135" actId="20577"/>
          <ac:spMkLst>
            <pc:docMk/>
            <pc:sldMk cId="568402001" sldId="443"/>
            <ac:spMk id="4" creationId="{EEAB5E9B-8B9C-B581-B93B-650C37F994E0}"/>
          </ac:spMkLst>
        </pc:spChg>
      </pc:sldChg>
      <pc:sldChg chg="addSp modSp">
        <pc:chgData name="Rami Khoury" userId="S::rami@auxi.ai::71bbf9ab-5347-4116-ad90-41b06fea083e" providerId="AD" clId="Web-{0F05E12D-E5AD-4CCD-BCE0-AE0E8523EA91}" dt="2022-11-10T16:16:20.719" v="152" actId="20577"/>
        <pc:sldMkLst>
          <pc:docMk/>
          <pc:sldMk cId="484966792" sldId="454"/>
        </pc:sldMkLst>
        <pc:spChg chg="add mod">
          <ac:chgData name="Rami Khoury" userId="S::rami@auxi.ai::71bbf9ab-5347-4116-ad90-41b06fea083e" providerId="AD" clId="Web-{0F05E12D-E5AD-4CCD-BCE0-AE0E8523EA91}" dt="2022-11-10T16:16:20.719" v="152" actId="20577"/>
          <ac:spMkLst>
            <pc:docMk/>
            <pc:sldMk cId="484966792" sldId="454"/>
            <ac:spMk id="21" creationId="{54E6AAF6-0C68-4272-16C1-488C0BAC66A2}"/>
          </ac:spMkLst>
        </pc:spChg>
      </pc:sldChg>
      <pc:sldChg chg="addSp modSp">
        <pc:chgData name="Rami Khoury" userId="S::rami@auxi.ai::71bbf9ab-5347-4116-ad90-41b06fea083e" providerId="AD" clId="Web-{0F05E12D-E5AD-4CCD-BCE0-AE0E8523EA91}" dt="2022-11-10T16:16:54.235" v="184" actId="20577"/>
        <pc:sldMkLst>
          <pc:docMk/>
          <pc:sldMk cId="2275337115" sldId="456"/>
        </pc:sldMkLst>
        <pc:spChg chg="add mod">
          <ac:chgData name="Rami Khoury" userId="S::rami@auxi.ai::71bbf9ab-5347-4116-ad90-41b06fea083e" providerId="AD" clId="Web-{0F05E12D-E5AD-4CCD-BCE0-AE0E8523EA91}" dt="2022-11-10T16:16:54.235" v="184" actId="20577"/>
          <ac:spMkLst>
            <pc:docMk/>
            <pc:sldMk cId="2275337115" sldId="456"/>
            <ac:spMk id="6" creationId="{417D2393-8D83-3215-0F8E-6157E1FB171F}"/>
          </ac:spMkLst>
        </pc:spChg>
      </pc:sldChg>
      <pc:sldChg chg="addSp modSp">
        <pc:chgData name="Rami Khoury" userId="S::rami@auxi.ai::71bbf9ab-5347-4116-ad90-41b06fea083e" providerId="AD" clId="Web-{0F05E12D-E5AD-4CCD-BCE0-AE0E8523EA91}" dt="2022-11-10T16:17:14.314" v="197" actId="20577"/>
        <pc:sldMkLst>
          <pc:docMk/>
          <pc:sldMk cId="4219718538" sldId="462"/>
        </pc:sldMkLst>
        <pc:spChg chg="add mod">
          <ac:chgData name="Rami Khoury" userId="S::rami@auxi.ai::71bbf9ab-5347-4116-ad90-41b06fea083e" providerId="AD" clId="Web-{0F05E12D-E5AD-4CCD-BCE0-AE0E8523EA91}" dt="2022-11-10T16:17:14.314" v="197" actId="20577"/>
          <ac:spMkLst>
            <pc:docMk/>
            <pc:sldMk cId="4219718538" sldId="462"/>
            <ac:spMk id="4" creationId="{D17F0239-A2E4-3888-0FD8-708D862B48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E753A-2A8E-4FA4-A857-233A56515A45}"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192C7-DD78-40CC-9E1E-119A9A8D5AF1}" type="slidenum">
              <a:rPr lang="en-US" smtClean="0"/>
              <a:t>‹#›</a:t>
            </a:fld>
            <a:endParaRPr lang="en-US"/>
          </a:p>
        </p:txBody>
      </p:sp>
    </p:spTree>
    <p:extLst>
      <p:ext uri="{BB962C8B-B14F-4D97-AF65-F5344CB8AC3E}">
        <p14:creationId xmlns:p14="http://schemas.microsoft.com/office/powerpoint/2010/main" val="284300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a:t>
            </a:fld>
            <a:endParaRPr lang="en-US"/>
          </a:p>
        </p:txBody>
      </p:sp>
    </p:spTree>
    <p:extLst>
      <p:ext uri="{BB962C8B-B14F-4D97-AF65-F5344CB8AC3E}">
        <p14:creationId xmlns:p14="http://schemas.microsoft.com/office/powerpoint/2010/main" val="2403011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a:t>
            </a:fld>
            <a:endParaRPr lang="en-US"/>
          </a:p>
        </p:txBody>
      </p:sp>
    </p:spTree>
    <p:extLst>
      <p:ext uri="{BB962C8B-B14F-4D97-AF65-F5344CB8AC3E}">
        <p14:creationId xmlns:p14="http://schemas.microsoft.com/office/powerpoint/2010/main" val="2642406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a:t>
            </a:fld>
            <a:endParaRPr lang="en-US"/>
          </a:p>
        </p:txBody>
      </p:sp>
    </p:spTree>
    <p:extLst>
      <p:ext uri="{BB962C8B-B14F-4D97-AF65-F5344CB8AC3E}">
        <p14:creationId xmlns:p14="http://schemas.microsoft.com/office/powerpoint/2010/main" val="4262942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a:t>
            </a:fld>
            <a:endParaRPr lang="en-US"/>
          </a:p>
        </p:txBody>
      </p:sp>
    </p:spTree>
    <p:extLst>
      <p:ext uri="{BB962C8B-B14F-4D97-AF65-F5344CB8AC3E}">
        <p14:creationId xmlns:p14="http://schemas.microsoft.com/office/powerpoint/2010/main" val="2565490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5</a:t>
            </a:fld>
            <a:endParaRPr lang="en-US"/>
          </a:p>
        </p:txBody>
      </p:sp>
    </p:spTree>
    <p:extLst>
      <p:ext uri="{BB962C8B-B14F-4D97-AF65-F5344CB8AC3E}">
        <p14:creationId xmlns:p14="http://schemas.microsoft.com/office/powerpoint/2010/main" val="139314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slideMaster" Target="../slideMasters/slideMaster1.xml"/><Relationship Id="rId4" Type="http://schemas.openxmlformats.org/officeDocument/2006/relationships/tags" Target="../tags/tag29.xml"/><Relationship Id="rId9" Type="http://schemas.openxmlformats.org/officeDocument/2006/relationships/tags" Target="../tags/tag34.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863AE89-D478-4B93-8806-852A1C8F75F6}"/>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28EC45-28F4-4DA2-ABC5-F361D4BBD29D}"/>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Diamond 22">
            <a:extLst>
              <a:ext uri="{FF2B5EF4-FFF2-40B4-BE49-F238E27FC236}">
                <a16:creationId xmlns:a16="http://schemas.microsoft.com/office/drawing/2014/main" id="{8FC341B6-150A-4151-A569-EE3EB17ED634}"/>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7" name="Content Placeholder 2">
            <a:extLst>
              <a:ext uri="{FF2B5EF4-FFF2-40B4-BE49-F238E27FC236}">
                <a16:creationId xmlns:a16="http://schemas.microsoft.com/office/drawing/2014/main" id="{E1A37882-3819-4CF4-B66D-A671C0FDA8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48983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69242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9A178C1-A3AB-42DA-BD9F-02AB940D83BC}"/>
              </a:ext>
            </a:extLst>
          </p:cNvPr>
          <p:cNvSpPr>
            <a:spLocks noGrp="1"/>
          </p:cNvSpPr>
          <p:nvPr>
            <p:ph type="title"/>
          </p:nvPr>
        </p:nvSpPr>
        <p:spPr>
          <a:xfrm>
            <a:off x="838200" y="365126"/>
            <a:ext cx="10515600" cy="768350"/>
          </a:xfrm>
        </p:spPr>
        <p:txBody>
          <a:bodyPr>
            <a:normAutofit/>
          </a:bodyPr>
          <a:lstStyle>
            <a:lvl1pPr algn="ctr">
              <a:defRPr sz="4000">
                <a:latin typeface="Tahoma" panose="020B0604030504040204" pitchFamily="34" charset="0"/>
              </a:defRPr>
            </a:lvl1pPr>
          </a:lstStyle>
          <a:p>
            <a:r>
              <a:rPr lang="en-US"/>
              <a:t>Click to edit Master title style</a:t>
            </a:r>
          </a:p>
        </p:txBody>
      </p:sp>
      <p:cxnSp>
        <p:nvCxnSpPr>
          <p:cNvPr id="10" name="Straight Connector 9">
            <a:extLst>
              <a:ext uri="{FF2B5EF4-FFF2-40B4-BE49-F238E27FC236}">
                <a16:creationId xmlns:a16="http://schemas.microsoft.com/office/drawing/2014/main" id="{DEFBAF10-DC5A-4BE2-AF72-24BC22FFEA67}"/>
              </a:ext>
            </a:extLst>
          </p:cNvPr>
          <p:cNvCxnSpPr/>
          <p:nvPr userDrawn="1"/>
        </p:nvCxnSpPr>
        <p:spPr>
          <a:xfrm>
            <a:off x="4714875" y="1133476"/>
            <a:ext cx="2762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69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66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sp>
        <p:nvSpPr>
          <p:cNvPr id="4" name="Content Placeholder 2">
            <a:extLst>
              <a:ext uri="{FF2B5EF4-FFF2-40B4-BE49-F238E27FC236}">
                <a16:creationId xmlns:a16="http://schemas.microsoft.com/office/drawing/2014/main" id="{5A1F9DC7-F920-4C13-9F91-29CFFF12EAA6}"/>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73434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obfuscat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C605C-2A73-4F5E-A294-077F30A3B375}"/>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sp>
        <p:nvSpPr>
          <p:cNvPr id="7" name="Content Placeholder 2">
            <a:extLst>
              <a:ext uri="{FF2B5EF4-FFF2-40B4-BE49-F238E27FC236}">
                <a16:creationId xmlns:a16="http://schemas.microsoft.com/office/drawing/2014/main" id="{531A060E-B246-46E4-B870-0E114B1CBAE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51184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a:spLocks/>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latin typeface="Calibri" panose="020F0502020204030204" pitchFamily="34" charset="0"/>
            </a:endParaRPr>
          </a:p>
        </p:txBody>
      </p:sp>
      <p:sp>
        <p:nvSpPr>
          <p:cNvPr id="14" name="Title 2">
            <a:extLst>
              <a:ext uri="{FF2B5EF4-FFF2-40B4-BE49-F238E27FC236}">
                <a16:creationId xmlns:a16="http://schemas.microsoft.com/office/drawing/2014/main" id="{C4B26D50-A9D2-471D-8CB0-B094D0EB5EA0}"/>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83683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84824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Contrast 2/3">
    <p:bg>
      <p:bgRef idx="1002">
        <a:schemeClr val="bg1"/>
      </p:bgRef>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Title 2">
            <a:extLst>
              <a:ext uri="{FF2B5EF4-FFF2-40B4-BE49-F238E27FC236}">
                <a16:creationId xmlns:a16="http://schemas.microsoft.com/office/drawing/2014/main" id="{34AEA312-77E9-4163-8C96-EBF9D3FCA54B}"/>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1519919-2BC6-4596-B263-68DE5C3FA671}"/>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CCBEB14A-E25C-44EA-ABB3-71A3306FA4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3331197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Ref idx="1002">
        <a:schemeClr val="bg1"/>
      </p:bgRef>
    </p:bg>
    <p:spTree>
      <p:nvGrpSpPr>
        <p:cNvPr id="1" name=""/>
        <p:cNvGrpSpPr/>
        <p:nvPr/>
      </p:nvGrpSpPr>
      <p:grpSpPr>
        <a:xfrm>
          <a:off x="0" y="0"/>
          <a:ext cx="0" cy="0"/>
          <a:chOff x="0" y="0"/>
          <a:chExt cx="0" cy="0"/>
        </a:xfrm>
      </p:grpSpPr>
      <p:sp>
        <p:nvSpPr>
          <p:cNvPr id="28" name="RectangleDark">
            <a:extLst>
              <a:ext uri="{FF2B5EF4-FFF2-40B4-BE49-F238E27FC236}">
                <a16:creationId xmlns:a16="http://schemas.microsoft.com/office/drawing/2014/main" id="{5863FE7E-99A2-4451-8663-B681CE6DE4AA}"/>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8E043E-A93F-4641-BFB8-8416CD02AD52}"/>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C470D3-590B-455A-821E-FFED7FC7030B}"/>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Diamond 22">
            <a:extLst>
              <a:ext uri="{FF2B5EF4-FFF2-40B4-BE49-F238E27FC236}">
                <a16:creationId xmlns:a16="http://schemas.microsoft.com/office/drawing/2014/main" id="{911C0FCF-1F1D-4768-9BB1-6B189197C5FC}"/>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29" name="Title 2">
            <a:extLst>
              <a:ext uri="{FF2B5EF4-FFF2-40B4-BE49-F238E27FC236}">
                <a16:creationId xmlns:a16="http://schemas.microsoft.com/office/drawing/2014/main" id="{516CE418-308F-480C-B024-972F9D92BD04}"/>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5" name="SlideLogoText">
            <a:extLst>
              <a:ext uri="{FF2B5EF4-FFF2-40B4-BE49-F238E27FC236}">
                <a16:creationId xmlns:a16="http://schemas.microsoft.com/office/drawing/2014/main" id="{C823E540-3D48-4791-9E7A-8151FD170918}"/>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6" name="Content Placeholder 2">
            <a:extLst>
              <a:ext uri="{FF2B5EF4-FFF2-40B4-BE49-F238E27FC236}">
                <a16:creationId xmlns:a16="http://schemas.microsoft.com/office/drawing/2014/main" id="{98D83191-8DFE-4EC1-A23B-459E3BB2905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63072239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sp>
        <p:nvSpPr>
          <p:cNvPr id="40" name="Title 2">
            <a:extLst>
              <a:ext uri="{FF2B5EF4-FFF2-40B4-BE49-F238E27FC236}">
                <a16:creationId xmlns:a16="http://schemas.microsoft.com/office/drawing/2014/main" id="{184497AC-F47E-4CDF-89E9-19E69191DBC2}"/>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3EB71EE-6350-4BB5-904A-6BEFD0493C06}"/>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0196A5DE-90C3-4BE6-B712-09541564989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09600884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13" name="Straight Connector 12">
            <a:extLst>
              <a:ext uri="{FF2B5EF4-FFF2-40B4-BE49-F238E27FC236}">
                <a16:creationId xmlns:a16="http://schemas.microsoft.com/office/drawing/2014/main" id="{7150FD26-6F07-4EF5-AEAF-56964121B5EB}"/>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2A45AF-D0AC-4366-90E4-25C8E29457F3}"/>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Diamond 22">
            <a:extLst>
              <a:ext uri="{FF2B5EF4-FFF2-40B4-BE49-F238E27FC236}">
                <a16:creationId xmlns:a16="http://schemas.microsoft.com/office/drawing/2014/main" id="{807708C1-7C7B-4D19-A315-BFDDBABA30F0}"/>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6" name="Title 2">
            <a:extLst>
              <a:ext uri="{FF2B5EF4-FFF2-40B4-BE49-F238E27FC236}">
                <a16:creationId xmlns:a16="http://schemas.microsoft.com/office/drawing/2014/main" id="{C49B4D12-6825-4BD2-8EBF-F1C024A7163D}"/>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9" name="SlideLogoText">
            <a:extLst>
              <a:ext uri="{FF2B5EF4-FFF2-40B4-BE49-F238E27FC236}">
                <a16:creationId xmlns:a16="http://schemas.microsoft.com/office/drawing/2014/main" id="{FC7E4E64-4F54-405A-BB1A-73DFEA379C8E}"/>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579D32BF-0BF4-4B21-89B9-E7342A36A28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7428387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tags" Target="../tags/tag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535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p:txStyles>
    <p:titleStyle>
      <a:lvl1pPr algn="l" defTabSz="914340" rtl="0" eaLnBrk="1" latinLnBrk="0" hangingPunct="1">
        <a:lnSpc>
          <a:spcPct val="90000"/>
        </a:lnSpc>
        <a:spcBef>
          <a:spcPct val="0"/>
        </a:spcBef>
        <a:buNone/>
        <a:defRPr sz="4400" kern="1200">
          <a:solidFill>
            <a:schemeClr val="bg2"/>
          </a:solidFill>
          <a:latin typeface="Calibri" panose="020F0502020204030204" pitchFamily="34" charset="0"/>
          <a:ea typeface="+mj-ea"/>
          <a:cs typeface="Calibri" panose="020F0502020204030204" pitchFamily="34" charset="0"/>
        </a:defRPr>
      </a:lvl1pPr>
    </p:titleStyle>
    <p:bodyStyle>
      <a:lvl1pPr marL="228585" indent="-228585" algn="l" defTabSz="914340" rtl="0" eaLnBrk="1" latinLnBrk="0" hangingPunct="1">
        <a:lnSpc>
          <a:spcPct val="90000"/>
        </a:lnSpc>
        <a:spcBef>
          <a:spcPts val="1000"/>
        </a:spcBef>
        <a:buFont typeface="Arial" panose="020B0604020202020204" pitchFamily="34" charset="0"/>
        <a:buChar char="•"/>
        <a:defRPr sz="2800" kern="1200">
          <a:solidFill>
            <a:schemeClr val="bg2"/>
          </a:solidFill>
          <a:latin typeface="Calibri" panose="020F0502020204030204" pitchFamily="34" charset="0"/>
          <a:ea typeface="+mn-ea"/>
          <a:cs typeface="Calibri" panose="020F0502020204030204" pitchFamily="34" charset="0"/>
        </a:defRPr>
      </a:lvl1pPr>
      <a:lvl2pPr marL="685754" indent="-228585" algn="l" defTabSz="91434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2922" indent="-228585" algn="l" defTabSz="91434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093"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262"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43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9"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0" rtl="0" eaLnBrk="1" latinLnBrk="0" hangingPunct="1">
        <a:defRPr sz="1800" kern="1200">
          <a:solidFill>
            <a:schemeClr val="tx1"/>
          </a:solidFill>
          <a:latin typeface="+mn-lt"/>
          <a:ea typeface="+mn-ea"/>
          <a:cs typeface="+mn-cs"/>
        </a:defRPr>
      </a:lvl1pPr>
      <a:lvl2pPr marL="457169"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08" algn="l" defTabSz="914340" rtl="0" eaLnBrk="1" latinLnBrk="0" hangingPunct="1">
        <a:defRPr sz="1800" kern="1200">
          <a:solidFill>
            <a:schemeClr val="tx1"/>
          </a:solidFill>
          <a:latin typeface="+mn-lt"/>
          <a:ea typeface="+mn-ea"/>
          <a:cs typeface="+mn-cs"/>
        </a:defRPr>
      </a:lvl4pPr>
      <a:lvl5pPr marL="1828677" algn="l" defTabSz="914340" rtl="0" eaLnBrk="1" latinLnBrk="0" hangingPunct="1">
        <a:defRPr sz="1800" kern="1200">
          <a:solidFill>
            <a:schemeClr val="tx1"/>
          </a:solidFill>
          <a:latin typeface="+mn-lt"/>
          <a:ea typeface="+mn-ea"/>
          <a:cs typeface="+mn-cs"/>
        </a:defRPr>
      </a:lvl5pPr>
      <a:lvl6pPr marL="2285846" algn="l" defTabSz="914340" rtl="0" eaLnBrk="1" latinLnBrk="0" hangingPunct="1">
        <a:defRPr sz="1800" kern="1200">
          <a:solidFill>
            <a:schemeClr val="tx1"/>
          </a:solidFill>
          <a:latin typeface="+mn-lt"/>
          <a:ea typeface="+mn-ea"/>
          <a:cs typeface="+mn-cs"/>
        </a:defRPr>
      </a:lvl6pPr>
      <a:lvl7pPr marL="2743015" algn="l" defTabSz="914340" rtl="0" eaLnBrk="1" latinLnBrk="0" hangingPunct="1">
        <a:defRPr sz="1800" kern="1200">
          <a:solidFill>
            <a:schemeClr val="tx1"/>
          </a:solidFill>
          <a:latin typeface="+mn-lt"/>
          <a:ea typeface="+mn-ea"/>
          <a:cs typeface="+mn-cs"/>
        </a:defRPr>
      </a:lvl7pPr>
      <a:lvl8pPr marL="3200184" algn="l" defTabSz="914340" rtl="0" eaLnBrk="1" latinLnBrk="0" hangingPunct="1">
        <a:defRPr sz="1800" kern="1200">
          <a:solidFill>
            <a:schemeClr val="tx1"/>
          </a:solidFill>
          <a:latin typeface="+mn-lt"/>
          <a:ea typeface="+mn-ea"/>
          <a:cs typeface="+mn-cs"/>
        </a:defRPr>
      </a:lvl8pPr>
      <a:lvl9pPr marL="3657354" algn="l" defTabSz="91434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C6455-DFBA-4FC6-912D-7CA9E9746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5FFBE9-A651-402B-A68B-4ADB2D1EB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LogoText">
            <a:extLst>
              <a:ext uri="{FF2B5EF4-FFF2-40B4-BE49-F238E27FC236}">
                <a16:creationId xmlns:a16="http://schemas.microsoft.com/office/drawing/2014/main" id="{829385E8-B333-C51C-1469-DC584208D0E3}"/>
              </a:ext>
            </a:extLst>
          </p:cNvPr>
          <p:cNvSpPr txBox="1"/>
          <p:nvPr userDrawn="1">
            <p:custDataLst>
              <p:tags r:id="rId4"/>
            </p:custDataLst>
          </p:nvPr>
        </p:nvSpPr>
        <p:spPr>
          <a:xfrm>
            <a:off x="10429058" y="6529807"/>
            <a:ext cx="640457" cy="161583"/>
          </a:xfrm>
          <a:prstGeom prst="rect">
            <a:avLst/>
          </a:prstGeom>
          <a:noFill/>
        </p:spPr>
        <p:txBody>
          <a:bodyPr wrap="square" lIns="44450" tIns="19050" rIns="44450" bIns="1905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mj-lt"/>
                <a:ea typeface="+mn-ea"/>
                <a:cs typeface="Arial" panose="020B0604020202020204" pitchFamily="34" charset="0"/>
              </a:rPr>
              <a:t>01/25/2023</a:t>
            </a:r>
          </a:p>
        </p:txBody>
      </p:sp>
      <p:sp>
        <p:nvSpPr>
          <p:cNvPr id="6" name="Content Placeholder 2">
            <a:extLst>
              <a:ext uri="{FF2B5EF4-FFF2-40B4-BE49-F238E27FC236}">
                <a16:creationId xmlns:a16="http://schemas.microsoft.com/office/drawing/2014/main" id="{24699937-9159-C88C-3118-DA7FF8370B93}"/>
              </a:ext>
            </a:extLst>
          </p:cNvPr>
          <p:cNvSpPr txBox="1">
            <a:spLocks/>
          </p:cNvSpPr>
          <p:nvPr userDrawn="1"/>
        </p:nvSpPr>
        <p:spPr>
          <a:xfrm>
            <a:off x="554736" y="6569049"/>
            <a:ext cx="3483865" cy="110800"/>
          </a:xfrm>
          <a:prstGeom prst="rect">
            <a:avLst/>
          </a:prstGeom>
        </p:spPr>
        <p:txBody>
          <a:bodyPr lIns="0" tIns="0" rIns="0" bIns="0" anchor="t" anchorCtr="0">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chemeClr val="tx1"/>
                </a:solidFill>
                <a:effectLst/>
                <a:uLnTx/>
                <a:uFillTx/>
                <a:latin typeface="+mj-lt"/>
                <a:ea typeface="+mn-ea"/>
                <a:cs typeface="+mn-cs"/>
              </a:rPr>
              <a:t>Source: www.auxi.ai </a:t>
            </a:r>
          </a:p>
        </p:txBody>
      </p:sp>
      <p:pic>
        <p:nvPicPr>
          <p:cNvPr id="7" name="Picture 6" descr="Logo, company name&#10;&#10;Description automatically generated">
            <a:extLst>
              <a:ext uri="{FF2B5EF4-FFF2-40B4-BE49-F238E27FC236}">
                <a16:creationId xmlns:a16="http://schemas.microsoft.com/office/drawing/2014/main" id="{9A0E4693-A9BB-3FC3-1927-CB83F8E467F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cxnSp>
        <p:nvCxnSpPr>
          <p:cNvPr id="8" name="Straight Connector 7">
            <a:extLst>
              <a:ext uri="{FF2B5EF4-FFF2-40B4-BE49-F238E27FC236}">
                <a16:creationId xmlns:a16="http://schemas.microsoft.com/office/drawing/2014/main" id="{2A02E6C8-F963-A0C1-095E-0B43F738F44A}"/>
              </a:ext>
            </a:extLst>
          </p:cNvPr>
          <p:cNvCxnSpPr/>
          <p:nvPr userDrawn="1"/>
        </p:nvCxnSpPr>
        <p:spPr>
          <a:xfrm>
            <a:off x="251648" y="-535634"/>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3">
            <a:extLst>
              <a:ext uri="{FF2B5EF4-FFF2-40B4-BE49-F238E27FC236}">
                <a16:creationId xmlns:a16="http://schemas.microsoft.com/office/drawing/2014/main" id="{48B0FBD5-E1A4-B69C-450C-91624EA0407A}"/>
              </a:ext>
            </a:extLst>
          </p:cNvPr>
          <p:cNvSpPr txBox="1">
            <a:spLocks/>
          </p:cNvSpPr>
          <p:nvPr userDrawn="1"/>
        </p:nvSpPr>
        <p:spPr>
          <a:xfrm>
            <a:off x="11154508" y="6417897"/>
            <a:ext cx="39858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72CAE1DF-9AA2-46A4-9D05-5CEA4E3CC4AD}" type="slidenum">
              <a:rPr lang="en-US" sz="1000" smtClean="0">
                <a:solidFill>
                  <a:schemeClr val="tx1"/>
                </a:solidFill>
                <a:ea typeface="Tahoma" panose="020B0604030504040204" pitchFamily="34" charset="0"/>
                <a:cs typeface="Tahoma" panose="020B0604030504040204" pitchFamily="34" charset="0"/>
              </a:rPr>
              <a:pPr algn="r"/>
              <a:t>‹#›</a:t>
            </a:fld>
            <a:endParaRPr lang="en-US" sz="1100">
              <a:solidFill>
                <a:schemeClr val="tx1"/>
              </a:solidFill>
              <a:ea typeface="Tahoma" panose="020B0604030504040204" pitchFamily="34" charset="0"/>
              <a:cs typeface="Tahoma" panose="020B0604030504040204" pitchFamily="34" charset="0"/>
            </a:endParaRPr>
          </a:p>
        </p:txBody>
      </p:sp>
      <p:cxnSp>
        <p:nvCxnSpPr>
          <p:cNvPr id="13" name="Straight Connector 12">
            <a:extLst>
              <a:ext uri="{FF2B5EF4-FFF2-40B4-BE49-F238E27FC236}">
                <a16:creationId xmlns:a16="http://schemas.microsoft.com/office/drawing/2014/main" id="{F1619C54-4128-E600-56AD-8F766CCBF434}"/>
              </a:ext>
            </a:extLst>
          </p:cNvPr>
          <p:cNvCxnSpPr/>
          <p:nvPr userDrawn="1"/>
        </p:nvCxnSpPr>
        <p:spPr>
          <a:xfrm>
            <a:off x="10157648" y="5725466"/>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Diamond 22">
            <a:extLst>
              <a:ext uri="{FF2B5EF4-FFF2-40B4-BE49-F238E27FC236}">
                <a16:creationId xmlns:a16="http://schemas.microsoft.com/office/drawing/2014/main" id="{9F332D41-702B-56F6-4D67-B234FF198D30}"/>
              </a:ext>
            </a:extLst>
          </p:cNvPr>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092024"/>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p:txStyles>
    <p:titleStyle>
      <a:lvl1pPr algn="l" defTabSz="914400" rtl="0" eaLnBrk="1" latinLnBrk="0" hangingPunct="1">
        <a:lnSpc>
          <a:spcPct val="90000"/>
        </a:lnSpc>
        <a:spcBef>
          <a:spcPct val="0"/>
        </a:spcBef>
        <a:buNone/>
        <a:defRPr sz="4400" kern="1200">
          <a:solidFill>
            <a:schemeClr val="tx1"/>
          </a:solidFill>
          <a:latin typeface="Tahoma" panose="020B060403050404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3" Type="http://schemas.openxmlformats.org/officeDocument/2006/relationships/tags" Target="../tags/tag47.xml"/><Relationship Id="rId7" Type="http://schemas.openxmlformats.org/officeDocument/2006/relationships/notesSlide" Target="../notesSlides/notesSlide1.xml"/><Relationship Id="rId12" Type="http://schemas.openxmlformats.org/officeDocument/2006/relationships/image" Target="../media/image6.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Layout" Target="../slideLayouts/slideLayout4.xml"/><Relationship Id="rId11" Type="http://schemas.openxmlformats.org/officeDocument/2006/relationships/image" Target="../media/image5.svg"/><Relationship Id="rId5" Type="http://schemas.openxmlformats.org/officeDocument/2006/relationships/tags" Target="../tags/tag49.xml"/><Relationship Id="rId15" Type="http://schemas.openxmlformats.org/officeDocument/2006/relationships/image" Target="../media/image9.svg"/><Relationship Id="rId10" Type="http://schemas.openxmlformats.org/officeDocument/2006/relationships/image" Target="../media/image4.png"/><Relationship Id="rId4" Type="http://schemas.openxmlformats.org/officeDocument/2006/relationships/tags" Target="../tags/tag48.xml"/><Relationship Id="rId9" Type="http://schemas.openxmlformats.org/officeDocument/2006/relationships/image" Target="../media/image3.svg"/><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image" Target="../media/image2.png"/><Relationship Id="rId18" Type="http://schemas.openxmlformats.org/officeDocument/2006/relationships/image" Target="../media/image7.svg"/><Relationship Id="rId26" Type="http://schemas.openxmlformats.org/officeDocument/2006/relationships/image" Target="../media/image9.svg"/><Relationship Id="rId3" Type="http://schemas.openxmlformats.org/officeDocument/2006/relationships/tags" Target="../tags/tag52.xml"/><Relationship Id="rId21" Type="http://schemas.openxmlformats.org/officeDocument/2006/relationships/image" Target="../media/image12.png"/><Relationship Id="rId7" Type="http://schemas.openxmlformats.org/officeDocument/2006/relationships/tags" Target="../tags/tag56.xml"/><Relationship Id="rId12" Type="http://schemas.openxmlformats.org/officeDocument/2006/relationships/notesSlide" Target="../notesSlides/notesSlide2.xml"/><Relationship Id="rId17" Type="http://schemas.openxmlformats.org/officeDocument/2006/relationships/image" Target="../media/image6.png"/><Relationship Id="rId25" Type="http://schemas.openxmlformats.org/officeDocument/2006/relationships/image" Target="../media/image8.png"/><Relationship Id="rId2" Type="http://schemas.openxmlformats.org/officeDocument/2006/relationships/tags" Target="../tags/tag51.xml"/><Relationship Id="rId16" Type="http://schemas.openxmlformats.org/officeDocument/2006/relationships/image" Target="../media/image5.svg"/><Relationship Id="rId20" Type="http://schemas.openxmlformats.org/officeDocument/2006/relationships/image" Target="../media/image11.svg"/><Relationship Id="rId29" Type="http://schemas.openxmlformats.org/officeDocument/2006/relationships/image" Target="../media/image18.png"/><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slideLayout" Target="../slideLayouts/slideLayout4.xml"/><Relationship Id="rId24" Type="http://schemas.openxmlformats.org/officeDocument/2006/relationships/image" Target="../media/image15.svg"/><Relationship Id="rId5" Type="http://schemas.openxmlformats.org/officeDocument/2006/relationships/tags" Target="../tags/tag54.xml"/><Relationship Id="rId15" Type="http://schemas.openxmlformats.org/officeDocument/2006/relationships/image" Target="../media/image4.png"/><Relationship Id="rId23" Type="http://schemas.openxmlformats.org/officeDocument/2006/relationships/image" Target="../media/image14.png"/><Relationship Id="rId28" Type="http://schemas.openxmlformats.org/officeDocument/2006/relationships/image" Target="../media/image17.svg"/><Relationship Id="rId10" Type="http://schemas.openxmlformats.org/officeDocument/2006/relationships/tags" Target="../tags/tag59.xml"/><Relationship Id="rId19" Type="http://schemas.openxmlformats.org/officeDocument/2006/relationships/image" Target="../media/image10.png"/><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image" Target="../media/image3.svg"/><Relationship Id="rId22" Type="http://schemas.openxmlformats.org/officeDocument/2006/relationships/image" Target="../media/image13.svg"/><Relationship Id="rId27" Type="http://schemas.openxmlformats.org/officeDocument/2006/relationships/image" Target="../media/image16.png"/><Relationship Id="rId30" Type="http://schemas.openxmlformats.org/officeDocument/2006/relationships/image" Target="../media/image19.svg"/></Relationships>
</file>

<file path=ppt/slides/_rels/slide3.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3.svg"/><Relationship Id="rId18" Type="http://schemas.openxmlformats.org/officeDocument/2006/relationships/image" Target="../media/image10.png"/><Relationship Id="rId26" Type="http://schemas.openxmlformats.org/officeDocument/2006/relationships/image" Target="../media/image16.png"/><Relationship Id="rId3" Type="http://schemas.openxmlformats.org/officeDocument/2006/relationships/tags" Target="../tags/tag62.xml"/><Relationship Id="rId21" Type="http://schemas.openxmlformats.org/officeDocument/2006/relationships/image" Target="../media/image13.svg"/><Relationship Id="rId7" Type="http://schemas.openxmlformats.org/officeDocument/2006/relationships/tags" Target="../tags/tag66.xml"/><Relationship Id="rId12" Type="http://schemas.openxmlformats.org/officeDocument/2006/relationships/image" Target="../media/image2.png"/><Relationship Id="rId17" Type="http://schemas.openxmlformats.org/officeDocument/2006/relationships/image" Target="../media/image7.svg"/><Relationship Id="rId25" Type="http://schemas.openxmlformats.org/officeDocument/2006/relationships/image" Target="../media/image9.svg"/><Relationship Id="rId2" Type="http://schemas.openxmlformats.org/officeDocument/2006/relationships/tags" Target="../tags/tag61.xml"/><Relationship Id="rId16" Type="http://schemas.openxmlformats.org/officeDocument/2006/relationships/image" Target="../media/image6.png"/><Relationship Id="rId20" Type="http://schemas.openxmlformats.org/officeDocument/2006/relationships/image" Target="../media/image12.png"/><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notesSlide" Target="../notesSlides/notesSlide3.xml"/><Relationship Id="rId24" Type="http://schemas.openxmlformats.org/officeDocument/2006/relationships/image" Target="../media/image8.png"/><Relationship Id="rId5" Type="http://schemas.openxmlformats.org/officeDocument/2006/relationships/tags" Target="../tags/tag64.xml"/><Relationship Id="rId15" Type="http://schemas.openxmlformats.org/officeDocument/2006/relationships/image" Target="../media/image5.svg"/><Relationship Id="rId23" Type="http://schemas.openxmlformats.org/officeDocument/2006/relationships/image" Target="../media/image15.svg"/><Relationship Id="rId10" Type="http://schemas.openxmlformats.org/officeDocument/2006/relationships/slideLayout" Target="../slideLayouts/slideLayout4.xml"/><Relationship Id="rId19" Type="http://schemas.openxmlformats.org/officeDocument/2006/relationships/image" Target="../media/image11.svg"/><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image" Target="../media/image4.png"/><Relationship Id="rId22" Type="http://schemas.openxmlformats.org/officeDocument/2006/relationships/image" Target="../media/image14.png"/><Relationship Id="rId27"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5.svg"/><Relationship Id="rId18" Type="http://schemas.openxmlformats.org/officeDocument/2006/relationships/image" Target="../media/image12.png"/><Relationship Id="rId3" Type="http://schemas.openxmlformats.org/officeDocument/2006/relationships/tags" Target="../tags/tag71.xml"/><Relationship Id="rId21" Type="http://schemas.openxmlformats.org/officeDocument/2006/relationships/image" Target="../media/image15.svg"/><Relationship Id="rId7" Type="http://schemas.openxmlformats.org/officeDocument/2006/relationships/tags" Target="../tags/tag75.xml"/><Relationship Id="rId12" Type="http://schemas.openxmlformats.org/officeDocument/2006/relationships/image" Target="../media/image4.png"/><Relationship Id="rId17" Type="http://schemas.openxmlformats.org/officeDocument/2006/relationships/image" Target="../media/image11.svg"/><Relationship Id="rId2" Type="http://schemas.openxmlformats.org/officeDocument/2006/relationships/tags" Target="../tags/tag70.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image" Target="../media/image3.svg"/><Relationship Id="rId5" Type="http://schemas.openxmlformats.org/officeDocument/2006/relationships/tags" Target="../tags/tag73.xml"/><Relationship Id="rId15" Type="http://schemas.openxmlformats.org/officeDocument/2006/relationships/image" Target="../media/image7.svg"/><Relationship Id="rId10" Type="http://schemas.openxmlformats.org/officeDocument/2006/relationships/image" Target="../media/image2.png"/><Relationship Id="rId19" Type="http://schemas.openxmlformats.org/officeDocument/2006/relationships/image" Target="../media/image13.svg"/><Relationship Id="rId4" Type="http://schemas.openxmlformats.org/officeDocument/2006/relationships/tags" Target="../tags/tag72.xml"/><Relationship Id="rId9" Type="http://schemas.openxmlformats.org/officeDocument/2006/relationships/notesSlide" Target="../notesSlides/notesSlide4.xml"/><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78.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notesSlide" Target="../notesSlides/notesSlide5.xml"/><Relationship Id="rId11" Type="http://schemas.openxmlformats.org/officeDocument/2006/relationships/image" Target="../media/image6.png"/><Relationship Id="rId5" Type="http://schemas.openxmlformats.org/officeDocument/2006/relationships/slideLayout" Target="../slideLayouts/slideLayout4.xml"/><Relationship Id="rId10" Type="http://schemas.openxmlformats.org/officeDocument/2006/relationships/image" Target="../media/image5.svg"/><Relationship Id="rId4" Type="http://schemas.openxmlformats.org/officeDocument/2006/relationships/tags" Target="../tags/tag79.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42" name="Group 41">
            <a:extLst>
              <a:ext uri="{FF2B5EF4-FFF2-40B4-BE49-F238E27FC236}">
                <a16:creationId xmlns:a16="http://schemas.microsoft.com/office/drawing/2014/main" id="{B7253D9E-60C5-F01E-D31B-939F5329D402}"/>
              </a:ext>
            </a:extLst>
          </p:cNvPr>
          <p:cNvGrpSpPr/>
          <p:nvPr/>
        </p:nvGrpSpPr>
        <p:grpSpPr>
          <a:xfrm>
            <a:off x="621918" y="1595499"/>
            <a:ext cx="11015342" cy="4633346"/>
            <a:chOff x="621918" y="1595499"/>
            <a:chExt cx="5474078" cy="4633346"/>
          </a:xfrm>
        </p:grpSpPr>
        <p:sp>
          <p:nvSpPr>
            <p:cNvPr id="3" name="Rectangle 2">
              <a:extLst>
                <a:ext uri="{FF2B5EF4-FFF2-40B4-BE49-F238E27FC236}">
                  <a16:creationId xmlns:a16="http://schemas.microsoft.com/office/drawing/2014/main" id="{2350B2CC-3B27-EF18-DB3E-AC5A041C74D4}"/>
                </a:ext>
              </a:extLst>
            </p:cNvPr>
            <p:cNvSpPr>
              <a:spLocks/>
            </p:cNvSpPr>
            <p:nvPr/>
          </p:nvSpPr>
          <p:spPr>
            <a:xfrm>
              <a:off x="621918" y="1595499"/>
              <a:ext cx="2189479"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274320"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 Etiam vitae quam quis leo. </a:t>
              </a:r>
            </a:p>
            <a:p>
              <a:pPr>
                <a:lnSpc>
                  <a:spcPct val="150000"/>
                </a:lnSpc>
              </a:pPr>
              <a:endParaRPr lang="en-US" sz="120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 Etiam vitae quam quis leo pulvinar lacinia at quis odio. Etiam vitae quam quis leo. Etiam vitae quam quis leo pulvinar lacinia.</a:t>
              </a:r>
            </a:p>
          </p:txBody>
        </p:sp>
        <p:sp>
          <p:nvSpPr>
            <p:cNvPr id="6" name="Rectangle 5">
              <a:extLst>
                <a:ext uri="{FF2B5EF4-FFF2-40B4-BE49-F238E27FC236}">
                  <a16:creationId xmlns:a16="http://schemas.microsoft.com/office/drawing/2014/main" id="{D2CF6116-05DC-A938-DE50-36C76893272C}"/>
                </a:ext>
              </a:extLst>
            </p:cNvPr>
            <p:cNvSpPr>
              <a:spLocks/>
            </p:cNvSpPr>
            <p:nvPr/>
          </p:nvSpPr>
          <p:spPr>
            <a:xfrm>
              <a:off x="2811549" y="1595499"/>
              <a:ext cx="3284447" cy="1669787"/>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274320"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Etiam vitae quam quis leo pulvinar lacinia at quis odio. Etiam vitae quam quis leo pulvinar lacini. Etiam vitae quam quis leo pulvinar lacinia at quis odio. Etiam vitae quam quis leo. Etiam vitae quam quis leo pulvinar lacinia.</a:t>
              </a:r>
            </a:p>
            <a:p>
              <a:pPr>
                <a:lnSpc>
                  <a:spcPct val="150000"/>
                </a:lnSpc>
              </a:pPr>
              <a:endParaRPr kumimoji="0" lang="en-US" sz="1200" b="0" i="0" u="none" strike="noStrike" kern="1200" cap="none" spc="0" normalizeH="0" baseline="0" noProof="0" dirty="0">
                <a:ln>
                  <a:noFill/>
                </a:ln>
                <a:solidFill>
                  <a:schemeClr val="bg2"/>
                </a:solidFill>
                <a:effectLst/>
                <a:uLnTx/>
                <a:uFillTx/>
                <a:latin typeface="+mj-lt"/>
                <a:ea typeface="+mn-ea"/>
                <a:cs typeface="+mn-cs"/>
              </a:endParaRPr>
            </a:p>
          </p:txBody>
        </p:sp>
        <p:sp>
          <p:nvSpPr>
            <p:cNvPr id="7" name="Rectangle 6">
              <a:extLst>
                <a:ext uri="{FF2B5EF4-FFF2-40B4-BE49-F238E27FC236}">
                  <a16:creationId xmlns:a16="http://schemas.microsoft.com/office/drawing/2014/main" id="{01B39575-03AA-8C4E-15DD-FE0789D8554B}"/>
                </a:ext>
              </a:extLst>
            </p:cNvPr>
            <p:cNvSpPr>
              <a:spLocks/>
            </p:cNvSpPr>
            <p:nvPr/>
          </p:nvSpPr>
          <p:spPr>
            <a:xfrm>
              <a:off x="2811549" y="3265463"/>
              <a:ext cx="3284447" cy="1669787"/>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274320"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Etiam vitae quam quis leo. Etiam vitae quam quis leo pulvinar lacinia at quis odio. Etiam vitae quam quis leo pulvinar lacini. Etiam vitae quam quis leo pulvinar lacinia at quis odio. Etiam vitae quam quis leo. Etiam vitae quam quis leo pulvinar lacinia.</a:t>
              </a:r>
            </a:p>
          </p:txBody>
        </p:sp>
        <p:sp>
          <p:nvSpPr>
            <p:cNvPr id="31" name="Rectangle 30">
              <a:extLst>
                <a:ext uri="{FF2B5EF4-FFF2-40B4-BE49-F238E27FC236}">
                  <a16:creationId xmlns:a16="http://schemas.microsoft.com/office/drawing/2014/main" id="{B38AC44A-7D34-244E-B671-D3884399397E}"/>
                </a:ext>
              </a:extLst>
            </p:cNvPr>
            <p:cNvSpPr>
              <a:spLocks/>
            </p:cNvSpPr>
            <p:nvPr/>
          </p:nvSpPr>
          <p:spPr>
            <a:xfrm>
              <a:off x="621918" y="4935427"/>
              <a:ext cx="5474078" cy="1293418"/>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640080"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 Etiam vitae quam quis leo. Etiam vitae quam quis leo pulvinar lacinia at quis odio. Etiam vitae quam quis leo pulvinar lacini. Etiam vitae quam quis leo pulvinar lacinia at quis odio. Etiam vitae quam quis leo. Etiam vitae quam quis leo pulvinar lacinia.</a:t>
              </a:r>
            </a:p>
          </p:txBody>
        </p:sp>
      </p:grpSp>
      <p:pic>
        <p:nvPicPr>
          <p:cNvPr id="33" name="Graphic 32">
            <a:extLst>
              <a:ext uri="{FF2B5EF4-FFF2-40B4-BE49-F238E27FC236}">
                <a16:creationId xmlns:a16="http://schemas.microsoft.com/office/drawing/2014/main" id="{8BE8D757-F798-E03E-65AA-2C0F840BB828}"/>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85201" y="4978792"/>
            <a:ext cx="505586" cy="605045"/>
          </a:xfrm>
          <a:prstGeom prst="rect">
            <a:avLst/>
          </a:prstGeom>
        </p:spPr>
      </p:pic>
      <p:pic>
        <p:nvPicPr>
          <p:cNvPr id="34" name="Graphic 33">
            <a:extLst>
              <a:ext uri="{FF2B5EF4-FFF2-40B4-BE49-F238E27FC236}">
                <a16:creationId xmlns:a16="http://schemas.microsoft.com/office/drawing/2014/main" id="{E8D33CF4-ADBA-6108-8343-01152784A16A}"/>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04737" y="1701647"/>
            <a:ext cx="386050" cy="362887"/>
          </a:xfrm>
          <a:prstGeom prst="rect">
            <a:avLst/>
          </a:prstGeom>
        </p:spPr>
      </p:pic>
      <p:pic>
        <p:nvPicPr>
          <p:cNvPr id="35" name="Graphic 34">
            <a:extLst>
              <a:ext uri="{FF2B5EF4-FFF2-40B4-BE49-F238E27FC236}">
                <a16:creationId xmlns:a16="http://schemas.microsoft.com/office/drawing/2014/main" id="{676B073E-025F-429A-780D-D3032A733227}"/>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68523" y="1643693"/>
            <a:ext cx="505586" cy="505586"/>
          </a:xfrm>
          <a:prstGeom prst="rect">
            <a:avLst/>
          </a:prstGeom>
        </p:spPr>
      </p:pic>
      <p:pic>
        <p:nvPicPr>
          <p:cNvPr id="39" name="Graphic 38">
            <a:extLst>
              <a:ext uri="{FF2B5EF4-FFF2-40B4-BE49-F238E27FC236}">
                <a16:creationId xmlns:a16="http://schemas.microsoft.com/office/drawing/2014/main" id="{3F933A31-3B68-90AE-1517-FAD4150D511A}"/>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085201" y="3312425"/>
            <a:ext cx="505586" cy="505586"/>
          </a:xfrm>
          <a:prstGeom prst="rect">
            <a:avLst/>
          </a:prstGeom>
        </p:spPr>
      </p:pic>
    </p:spTree>
    <p:custDataLst>
      <p:tags r:id="rId1"/>
    </p:custDataLst>
    <p:extLst>
      <p:ext uri="{BB962C8B-B14F-4D97-AF65-F5344CB8AC3E}">
        <p14:creationId xmlns:p14="http://schemas.microsoft.com/office/powerpoint/2010/main" val="1459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65127CAC-F4BB-2A1A-F803-83D58A044C27}"/>
              </a:ext>
            </a:extLst>
          </p:cNvPr>
          <p:cNvSpPr>
            <a:spLocks/>
          </p:cNvSpPr>
          <p:nvPr/>
        </p:nvSpPr>
        <p:spPr>
          <a:xfrm>
            <a:off x="621918" y="1595499"/>
            <a:ext cx="2189479"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6" name="Rectangle 35">
            <a:extLst>
              <a:ext uri="{FF2B5EF4-FFF2-40B4-BE49-F238E27FC236}">
                <a16:creationId xmlns:a16="http://schemas.microsoft.com/office/drawing/2014/main" id="{C56ACB61-C079-F132-6484-3238693C5B67}"/>
              </a:ext>
            </a:extLst>
          </p:cNvPr>
          <p:cNvSpPr>
            <a:spLocks/>
          </p:cNvSpPr>
          <p:nvPr/>
        </p:nvSpPr>
        <p:spPr>
          <a:xfrm>
            <a:off x="2811549" y="1595499"/>
            <a:ext cx="2189479" cy="1669787"/>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a:t>
            </a:r>
          </a:p>
        </p:txBody>
      </p:sp>
      <p:sp>
        <p:nvSpPr>
          <p:cNvPr id="43" name="Rectangle 42">
            <a:extLst>
              <a:ext uri="{FF2B5EF4-FFF2-40B4-BE49-F238E27FC236}">
                <a16:creationId xmlns:a16="http://schemas.microsoft.com/office/drawing/2014/main" id="{E7A6E29A-C811-EE65-7313-EEEE6864B51F}"/>
              </a:ext>
            </a:extLst>
          </p:cNvPr>
          <p:cNvSpPr>
            <a:spLocks/>
          </p:cNvSpPr>
          <p:nvPr/>
        </p:nvSpPr>
        <p:spPr>
          <a:xfrm>
            <a:off x="2811549" y="3265463"/>
            <a:ext cx="2189479" cy="1669787"/>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a:t>
            </a:r>
          </a:p>
        </p:txBody>
      </p:sp>
      <p:sp>
        <p:nvSpPr>
          <p:cNvPr id="44" name="Rectangle 43">
            <a:extLst>
              <a:ext uri="{FF2B5EF4-FFF2-40B4-BE49-F238E27FC236}">
                <a16:creationId xmlns:a16="http://schemas.microsoft.com/office/drawing/2014/main" id="{BB249411-FC46-1B28-FC76-ECD2A188A40B}"/>
              </a:ext>
            </a:extLst>
          </p:cNvPr>
          <p:cNvSpPr>
            <a:spLocks/>
          </p:cNvSpPr>
          <p:nvPr/>
        </p:nvSpPr>
        <p:spPr>
          <a:xfrm>
            <a:off x="5001181" y="1595499"/>
            <a:ext cx="2189479"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sp>
        <p:nvSpPr>
          <p:cNvPr id="45" name="Rectangle 44">
            <a:extLst>
              <a:ext uri="{FF2B5EF4-FFF2-40B4-BE49-F238E27FC236}">
                <a16:creationId xmlns:a16="http://schemas.microsoft.com/office/drawing/2014/main" id="{7178AC57-0B77-866A-D5C2-CC7E242E807A}"/>
              </a:ext>
            </a:extLst>
          </p:cNvPr>
          <p:cNvSpPr>
            <a:spLocks/>
          </p:cNvSpPr>
          <p:nvPr/>
        </p:nvSpPr>
        <p:spPr>
          <a:xfrm>
            <a:off x="7190810" y="1595499"/>
            <a:ext cx="2189479" cy="1669787"/>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a:t>
            </a:r>
          </a:p>
        </p:txBody>
      </p:sp>
      <p:sp>
        <p:nvSpPr>
          <p:cNvPr id="46" name="Rectangle 45">
            <a:extLst>
              <a:ext uri="{FF2B5EF4-FFF2-40B4-BE49-F238E27FC236}">
                <a16:creationId xmlns:a16="http://schemas.microsoft.com/office/drawing/2014/main" id="{C7AE7672-6749-D7C0-79BE-CF255C6B9111}"/>
              </a:ext>
            </a:extLst>
          </p:cNvPr>
          <p:cNvSpPr>
            <a:spLocks/>
          </p:cNvSpPr>
          <p:nvPr/>
        </p:nvSpPr>
        <p:spPr>
          <a:xfrm>
            <a:off x="7190810" y="3265463"/>
            <a:ext cx="2189479" cy="1669787"/>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a:t>
            </a:r>
          </a:p>
          <a:p>
            <a:pPr>
              <a:lnSpc>
                <a:spcPct val="150000"/>
              </a:lnSpc>
            </a:pPr>
            <a:r>
              <a:rPr lang="en-US" sz="1200" dirty="0">
                <a:solidFill>
                  <a:schemeClr val="bg2"/>
                </a:solidFill>
                <a:latin typeface="+mj-lt"/>
              </a:rPr>
              <a:t>Pulvinar</a:t>
            </a:r>
            <a:r>
              <a:rPr kumimoji="0" lang="en-US" sz="1200" b="0" i="0" u="none" strike="noStrike" kern="1200" cap="none" spc="0" normalizeH="0" baseline="0" noProof="0" dirty="0">
                <a:ln>
                  <a:noFill/>
                </a:ln>
                <a:solidFill>
                  <a:schemeClr val="bg2"/>
                </a:solidFill>
                <a:effectLst/>
                <a:uLnTx/>
                <a:uFillTx/>
                <a:latin typeface="+mj-lt"/>
                <a:ea typeface="+mn-ea"/>
                <a:cs typeface="+mn-cs"/>
              </a:rPr>
              <a:t> lacinia at quis odio. Etiam vitae quam quis leo.</a:t>
            </a:r>
          </a:p>
        </p:txBody>
      </p:sp>
      <p:sp>
        <p:nvSpPr>
          <p:cNvPr id="47" name="Rectangle 46">
            <a:extLst>
              <a:ext uri="{FF2B5EF4-FFF2-40B4-BE49-F238E27FC236}">
                <a16:creationId xmlns:a16="http://schemas.microsoft.com/office/drawing/2014/main" id="{3D92B252-2F48-F685-7DB8-60A6BF0D2CC0}"/>
              </a:ext>
            </a:extLst>
          </p:cNvPr>
          <p:cNvSpPr>
            <a:spLocks/>
          </p:cNvSpPr>
          <p:nvPr/>
        </p:nvSpPr>
        <p:spPr>
          <a:xfrm>
            <a:off x="9380442" y="1595499"/>
            <a:ext cx="2189479"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sp>
        <p:nvSpPr>
          <p:cNvPr id="48" name="Rectangle 47">
            <a:extLst>
              <a:ext uri="{FF2B5EF4-FFF2-40B4-BE49-F238E27FC236}">
                <a16:creationId xmlns:a16="http://schemas.microsoft.com/office/drawing/2014/main" id="{324FC165-FA99-F2DC-47EF-26118D649406}"/>
              </a:ext>
            </a:extLst>
          </p:cNvPr>
          <p:cNvSpPr>
            <a:spLocks/>
          </p:cNvSpPr>
          <p:nvPr/>
        </p:nvSpPr>
        <p:spPr>
          <a:xfrm>
            <a:off x="621918" y="4935427"/>
            <a:ext cx="5474078" cy="1293418"/>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a:t>
            </a:r>
          </a:p>
          <a:p>
            <a:pPr>
              <a:lnSpc>
                <a:spcPct val="150000"/>
              </a:lnSpc>
            </a:pPr>
            <a:r>
              <a:rPr lang="en-US" sz="1200" dirty="0">
                <a:solidFill>
                  <a:schemeClr val="bg2"/>
                </a:solidFill>
                <a:latin typeface="+mj-lt"/>
              </a:rPr>
              <a:t>leo</a:t>
            </a:r>
            <a:r>
              <a:rPr kumimoji="0" lang="en-US" sz="1200" b="0" i="0" u="none" strike="noStrike" kern="1200" cap="none" spc="0" normalizeH="0" baseline="0" noProof="0" dirty="0">
                <a:ln>
                  <a:noFill/>
                </a:ln>
                <a:solidFill>
                  <a:schemeClr val="bg2"/>
                </a:solidFill>
                <a:effectLst/>
                <a:uLnTx/>
                <a:uFillTx/>
                <a:latin typeface="+mj-lt"/>
                <a:ea typeface="+mn-ea"/>
                <a:cs typeface="+mn-cs"/>
              </a:rPr>
              <a:t> pulvinar lacini.</a:t>
            </a:r>
          </a:p>
        </p:txBody>
      </p:sp>
      <p:sp>
        <p:nvSpPr>
          <p:cNvPr id="49" name="Rectangle 48">
            <a:extLst>
              <a:ext uri="{FF2B5EF4-FFF2-40B4-BE49-F238E27FC236}">
                <a16:creationId xmlns:a16="http://schemas.microsoft.com/office/drawing/2014/main" id="{6741797F-496C-415E-5228-05D30F09D0DC}"/>
              </a:ext>
            </a:extLst>
          </p:cNvPr>
          <p:cNvSpPr>
            <a:spLocks/>
          </p:cNvSpPr>
          <p:nvPr/>
        </p:nvSpPr>
        <p:spPr>
          <a:xfrm>
            <a:off x="6095995" y="4935427"/>
            <a:ext cx="5474078" cy="1293418"/>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pic>
        <p:nvPicPr>
          <p:cNvPr id="51" name="Graphic 50">
            <a:extLst>
              <a:ext uri="{FF2B5EF4-FFF2-40B4-BE49-F238E27FC236}">
                <a16:creationId xmlns:a16="http://schemas.microsoft.com/office/drawing/2014/main" id="{9600B22C-9E48-AB22-9050-9DFB02428C61}"/>
              </a:ext>
            </a:extLst>
          </p:cNvPr>
          <p:cNvPicPr>
            <a:picLocks noChangeAspect="1"/>
          </p:cNvPicPr>
          <p:nvPr>
            <p:custDataLst>
              <p:tags r:id="rId2"/>
            </p:custDataLst>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55253" y="4978792"/>
            <a:ext cx="505586" cy="605045"/>
          </a:xfrm>
          <a:prstGeom prst="rect">
            <a:avLst/>
          </a:prstGeom>
        </p:spPr>
      </p:pic>
      <p:pic>
        <p:nvPicPr>
          <p:cNvPr id="53" name="Graphic 52">
            <a:extLst>
              <a:ext uri="{FF2B5EF4-FFF2-40B4-BE49-F238E27FC236}">
                <a16:creationId xmlns:a16="http://schemas.microsoft.com/office/drawing/2014/main" id="{3A472800-533E-1DE2-7EDB-248403EB6022}"/>
              </a:ext>
            </a:extLst>
          </p:cNvPr>
          <p:cNvPicPr>
            <a:picLocks noChangeAspect="1"/>
          </p:cNvPicPr>
          <p:nvPr>
            <p:custDataLst>
              <p:tags r:id="rId3"/>
            </p:custDataLst>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556997" y="1701647"/>
            <a:ext cx="386050" cy="362887"/>
          </a:xfrm>
          <a:prstGeom prst="rect">
            <a:avLst/>
          </a:prstGeom>
        </p:spPr>
      </p:pic>
      <p:pic>
        <p:nvPicPr>
          <p:cNvPr id="55" name="Graphic 54">
            <a:extLst>
              <a:ext uri="{FF2B5EF4-FFF2-40B4-BE49-F238E27FC236}">
                <a16:creationId xmlns:a16="http://schemas.microsoft.com/office/drawing/2014/main" id="{4A56278C-F95F-19BE-5D68-79DBCB242522}"/>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76858" y="1643693"/>
            <a:ext cx="505586" cy="505586"/>
          </a:xfrm>
          <a:prstGeom prst="rect">
            <a:avLst/>
          </a:prstGeom>
        </p:spPr>
      </p:pic>
      <p:pic>
        <p:nvPicPr>
          <p:cNvPr id="57" name="Graphic 56">
            <a:extLst>
              <a:ext uri="{FF2B5EF4-FFF2-40B4-BE49-F238E27FC236}">
                <a16:creationId xmlns:a16="http://schemas.microsoft.com/office/drawing/2014/main" id="{D6A0D659-737A-371A-BCDC-12D0F0FE9218}"/>
              </a:ext>
            </a:extLst>
          </p:cNvPr>
          <p:cNvPicPr>
            <a:picLocks noChangeAspect="1"/>
          </p:cNvPicPr>
          <p:nvPr>
            <p:custDataLst>
              <p:tags r:id="rId5"/>
            </p:custDataLst>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657098" y="1643693"/>
            <a:ext cx="505586" cy="505586"/>
          </a:xfrm>
          <a:prstGeom prst="rect">
            <a:avLst/>
          </a:prstGeom>
        </p:spPr>
      </p:pic>
      <p:pic>
        <p:nvPicPr>
          <p:cNvPr id="59" name="Graphic 58">
            <a:extLst>
              <a:ext uri="{FF2B5EF4-FFF2-40B4-BE49-F238E27FC236}">
                <a16:creationId xmlns:a16="http://schemas.microsoft.com/office/drawing/2014/main" id="{D0C7391D-ABFC-B315-6196-65B40432AE72}"/>
              </a:ext>
            </a:extLst>
          </p:cNvPr>
          <p:cNvPicPr>
            <a:picLocks noChangeAspect="1"/>
          </p:cNvPicPr>
          <p:nvPr>
            <p:custDataLst>
              <p:tags r:id="rId6"/>
            </p:custDataLst>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847218" y="1643693"/>
            <a:ext cx="505586" cy="505586"/>
          </a:xfrm>
          <a:prstGeom prst="rect">
            <a:avLst/>
          </a:prstGeom>
        </p:spPr>
      </p:pic>
      <p:pic>
        <p:nvPicPr>
          <p:cNvPr id="61" name="Graphic 60">
            <a:extLst>
              <a:ext uri="{FF2B5EF4-FFF2-40B4-BE49-F238E27FC236}">
                <a16:creationId xmlns:a16="http://schemas.microsoft.com/office/drawing/2014/main" id="{D2DB50DB-5A28-6580-2099-7AABF3C9D886}"/>
              </a:ext>
            </a:extLst>
          </p:cNvPr>
          <p:cNvPicPr>
            <a:picLocks noChangeAspect="1"/>
          </p:cNvPicPr>
          <p:nvPr>
            <p:custDataLst>
              <p:tags r:id="rId7"/>
            </p:custDataLst>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037338" y="4981119"/>
            <a:ext cx="505586" cy="505586"/>
          </a:xfrm>
          <a:prstGeom prst="rect">
            <a:avLst/>
          </a:prstGeom>
        </p:spPr>
      </p:pic>
      <p:pic>
        <p:nvPicPr>
          <p:cNvPr id="63" name="Graphic 62">
            <a:extLst>
              <a:ext uri="{FF2B5EF4-FFF2-40B4-BE49-F238E27FC236}">
                <a16:creationId xmlns:a16="http://schemas.microsoft.com/office/drawing/2014/main" id="{3B273C92-1159-0D0E-F7BD-AF2557D1BA25}"/>
              </a:ext>
            </a:extLst>
          </p:cNvPr>
          <p:cNvPicPr>
            <a:picLocks noChangeAspect="1"/>
          </p:cNvPicPr>
          <p:nvPr>
            <p:custDataLst>
              <p:tags r:id="rId8"/>
            </p:custDataLst>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466489" y="3312425"/>
            <a:ext cx="505586" cy="505586"/>
          </a:xfrm>
          <a:prstGeom prst="rect">
            <a:avLst/>
          </a:prstGeom>
        </p:spPr>
      </p:pic>
      <p:pic>
        <p:nvPicPr>
          <p:cNvPr id="67" name="Graphic 66">
            <a:extLst>
              <a:ext uri="{FF2B5EF4-FFF2-40B4-BE49-F238E27FC236}">
                <a16:creationId xmlns:a16="http://schemas.microsoft.com/office/drawing/2014/main" id="{DE17FE56-9BAB-11EB-D027-6C8435A4DBDF}"/>
              </a:ext>
            </a:extLst>
          </p:cNvPr>
          <p:cNvPicPr>
            <a:picLocks noChangeAspect="1"/>
          </p:cNvPicPr>
          <p:nvPr>
            <p:custDataLst>
              <p:tags r:id="rId9"/>
            </p:custDataLst>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8847218" y="3313838"/>
            <a:ext cx="505586" cy="505586"/>
          </a:xfrm>
          <a:prstGeom prst="rect">
            <a:avLst/>
          </a:prstGeom>
        </p:spPr>
      </p:pic>
      <p:pic>
        <p:nvPicPr>
          <p:cNvPr id="69" name="Graphic 68">
            <a:extLst>
              <a:ext uri="{FF2B5EF4-FFF2-40B4-BE49-F238E27FC236}">
                <a16:creationId xmlns:a16="http://schemas.microsoft.com/office/drawing/2014/main" id="{3E86270D-A221-5D02-0F6F-4178D131A7AC}"/>
              </a:ext>
            </a:extLst>
          </p:cNvPr>
          <p:cNvPicPr>
            <a:picLocks noChangeAspect="1"/>
          </p:cNvPicPr>
          <p:nvPr>
            <p:custDataLst>
              <p:tags r:id="rId10"/>
            </p:custDataLst>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1037338" y="1643693"/>
            <a:ext cx="505586" cy="505586"/>
          </a:xfrm>
          <a:prstGeom prst="rect">
            <a:avLst/>
          </a:prstGeom>
        </p:spPr>
      </p:pic>
    </p:spTree>
    <p:custDataLst>
      <p:tags r:id="rId1"/>
    </p:custDataLst>
    <p:extLst>
      <p:ext uri="{BB962C8B-B14F-4D97-AF65-F5344CB8AC3E}">
        <p14:creationId xmlns:p14="http://schemas.microsoft.com/office/powerpoint/2010/main" val="52766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6" name="Rectangle 35">
            <a:extLst>
              <a:ext uri="{FF2B5EF4-FFF2-40B4-BE49-F238E27FC236}">
                <a16:creationId xmlns:a16="http://schemas.microsoft.com/office/drawing/2014/main" id="{C56ACB61-C079-F132-6484-3238693C5B67}"/>
              </a:ext>
            </a:extLst>
          </p:cNvPr>
          <p:cNvSpPr>
            <a:spLocks/>
          </p:cNvSpPr>
          <p:nvPr/>
        </p:nvSpPr>
        <p:spPr>
          <a:xfrm>
            <a:off x="3352217" y="1595499"/>
            <a:ext cx="2743684" cy="1669787"/>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a:t>
            </a:r>
          </a:p>
        </p:txBody>
      </p:sp>
      <p:sp>
        <p:nvSpPr>
          <p:cNvPr id="35" name="Rectangle 34">
            <a:extLst>
              <a:ext uri="{FF2B5EF4-FFF2-40B4-BE49-F238E27FC236}">
                <a16:creationId xmlns:a16="http://schemas.microsoft.com/office/drawing/2014/main" id="{65127CAC-F4BB-2A1A-F803-83D58A044C27}"/>
              </a:ext>
            </a:extLst>
          </p:cNvPr>
          <p:cNvSpPr>
            <a:spLocks/>
          </p:cNvSpPr>
          <p:nvPr/>
        </p:nvSpPr>
        <p:spPr>
          <a:xfrm>
            <a:off x="621918" y="1595499"/>
            <a:ext cx="2736897"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sp>
        <p:nvSpPr>
          <p:cNvPr id="43" name="Rectangle 42">
            <a:extLst>
              <a:ext uri="{FF2B5EF4-FFF2-40B4-BE49-F238E27FC236}">
                <a16:creationId xmlns:a16="http://schemas.microsoft.com/office/drawing/2014/main" id="{E7A6E29A-C811-EE65-7313-EEEE6864B51F}"/>
              </a:ext>
            </a:extLst>
          </p:cNvPr>
          <p:cNvSpPr>
            <a:spLocks/>
          </p:cNvSpPr>
          <p:nvPr/>
        </p:nvSpPr>
        <p:spPr>
          <a:xfrm>
            <a:off x="3359004" y="3265463"/>
            <a:ext cx="2736897" cy="1669787"/>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a:t>
            </a:r>
          </a:p>
        </p:txBody>
      </p:sp>
      <p:sp>
        <p:nvSpPr>
          <p:cNvPr id="44" name="Rectangle 43">
            <a:extLst>
              <a:ext uri="{FF2B5EF4-FFF2-40B4-BE49-F238E27FC236}">
                <a16:creationId xmlns:a16="http://schemas.microsoft.com/office/drawing/2014/main" id="{BB249411-FC46-1B28-FC76-ECD2A188A40B}"/>
              </a:ext>
            </a:extLst>
          </p:cNvPr>
          <p:cNvSpPr>
            <a:spLocks/>
          </p:cNvSpPr>
          <p:nvPr/>
        </p:nvSpPr>
        <p:spPr>
          <a:xfrm>
            <a:off x="6096092" y="1595499"/>
            <a:ext cx="2736897"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sp>
        <p:nvSpPr>
          <p:cNvPr id="45" name="Rectangle 44">
            <a:extLst>
              <a:ext uri="{FF2B5EF4-FFF2-40B4-BE49-F238E27FC236}">
                <a16:creationId xmlns:a16="http://schemas.microsoft.com/office/drawing/2014/main" id="{7178AC57-0B77-866A-D5C2-CC7E242E807A}"/>
              </a:ext>
            </a:extLst>
          </p:cNvPr>
          <p:cNvSpPr>
            <a:spLocks/>
          </p:cNvSpPr>
          <p:nvPr/>
        </p:nvSpPr>
        <p:spPr>
          <a:xfrm>
            <a:off x="8833175" y="1595499"/>
            <a:ext cx="2736897" cy="1669787"/>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a:t>
            </a:r>
          </a:p>
        </p:txBody>
      </p:sp>
      <p:sp>
        <p:nvSpPr>
          <p:cNvPr id="46" name="Rectangle 45">
            <a:extLst>
              <a:ext uri="{FF2B5EF4-FFF2-40B4-BE49-F238E27FC236}">
                <a16:creationId xmlns:a16="http://schemas.microsoft.com/office/drawing/2014/main" id="{C7AE7672-6749-D7C0-79BE-CF255C6B9111}"/>
              </a:ext>
            </a:extLst>
          </p:cNvPr>
          <p:cNvSpPr>
            <a:spLocks/>
          </p:cNvSpPr>
          <p:nvPr/>
        </p:nvSpPr>
        <p:spPr>
          <a:xfrm>
            <a:off x="8833175" y="3265463"/>
            <a:ext cx="2736897" cy="1669787"/>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a:t>
            </a:r>
          </a:p>
          <a:p>
            <a:pPr>
              <a:lnSpc>
                <a:spcPct val="150000"/>
              </a:lnSpc>
            </a:pPr>
            <a:r>
              <a:rPr lang="en-US" sz="1200" dirty="0">
                <a:solidFill>
                  <a:schemeClr val="bg2"/>
                </a:solidFill>
                <a:latin typeface="+mj-lt"/>
              </a:rPr>
              <a:t>Pulvinar</a:t>
            </a:r>
            <a:r>
              <a:rPr kumimoji="0" lang="en-US" sz="1200" b="0" i="0" u="none" strike="noStrike" kern="1200" cap="none" spc="0" normalizeH="0" baseline="0" noProof="0" dirty="0">
                <a:ln>
                  <a:noFill/>
                </a:ln>
                <a:solidFill>
                  <a:schemeClr val="bg2"/>
                </a:solidFill>
                <a:effectLst/>
                <a:uLnTx/>
                <a:uFillTx/>
                <a:latin typeface="+mj-lt"/>
                <a:ea typeface="+mn-ea"/>
                <a:cs typeface="+mn-cs"/>
              </a:rPr>
              <a:t> lacinia at quis odio. Etiam vitae quam quis leo.</a:t>
            </a:r>
          </a:p>
        </p:txBody>
      </p:sp>
      <p:sp>
        <p:nvSpPr>
          <p:cNvPr id="48" name="Rectangle 47">
            <a:extLst>
              <a:ext uri="{FF2B5EF4-FFF2-40B4-BE49-F238E27FC236}">
                <a16:creationId xmlns:a16="http://schemas.microsoft.com/office/drawing/2014/main" id="{324FC165-FA99-F2DC-47EF-26118D649406}"/>
              </a:ext>
            </a:extLst>
          </p:cNvPr>
          <p:cNvSpPr>
            <a:spLocks/>
          </p:cNvSpPr>
          <p:nvPr/>
        </p:nvSpPr>
        <p:spPr>
          <a:xfrm>
            <a:off x="621918" y="4935427"/>
            <a:ext cx="5474077" cy="1293418"/>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a:t>
            </a:r>
          </a:p>
          <a:p>
            <a:pPr>
              <a:lnSpc>
                <a:spcPct val="150000"/>
              </a:lnSpc>
            </a:pPr>
            <a:r>
              <a:rPr lang="en-US" sz="1200" dirty="0">
                <a:solidFill>
                  <a:schemeClr val="bg2"/>
                </a:solidFill>
                <a:latin typeface="+mj-lt"/>
              </a:rPr>
              <a:t>leo</a:t>
            </a:r>
            <a:r>
              <a:rPr kumimoji="0" lang="en-US" sz="1200" b="0" i="0" u="none" strike="noStrike" kern="1200" cap="none" spc="0" normalizeH="0" baseline="0" noProof="0" dirty="0">
                <a:ln>
                  <a:noFill/>
                </a:ln>
                <a:solidFill>
                  <a:schemeClr val="bg2"/>
                </a:solidFill>
                <a:effectLst/>
                <a:uLnTx/>
                <a:uFillTx/>
                <a:latin typeface="+mj-lt"/>
                <a:ea typeface="+mn-ea"/>
                <a:cs typeface="+mn-cs"/>
              </a:rPr>
              <a:t> pulvinar lacini.</a:t>
            </a:r>
          </a:p>
        </p:txBody>
      </p:sp>
      <p:sp>
        <p:nvSpPr>
          <p:cNvPr id="49" name="Rectangle 48">
            <a:extLst>
              <a:ext uri="{FF2B5EF4-FFF2-40B4-BE49-F238E27FC236}">
                <a16:creationId xmlns:a16="http://schemas.microsoft.com/office/drawing/2014/main" id="{6741797F-496C-415E-5228-05D30F09D0DC}"/>
              </a:ext>
            </a:extLst>
          </p:cNvPr>
          <p:cNvSpPr>
            <a:spLocks/>
          </p:cNvSpPr>
          <p:nvPr/>
        </p:nvSpPr>
        <p:spPr>
          <a:xfrm>
            <a:off x="6095995" y="4935427"/>
            <a:ext cx="5474078" cy="1293418"/>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pic>
        <p:nvPicPr>
          <p:cNvPr id="51" name="Graphic 50">
            <a:extLst>
              <a:ext uri="{FF2B5EF4-FFF2-40B4-BE49-F238E27FC236}">
                <a16:creationId xmlns:a16="http://schemas.microsoft.com/office/drawing/2014/main" id="{9600B22C-9E48-AB22-9050-9DFB02428C61}"/>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37392" y="4978792"/>
            <a:ext cx="505586" cy="605045"/>
          </a:xfrm>
          <a:prstGeom prst="rect">
            <a:avLst/>
          </a:prstGeom>
        </p:spPr>
      </p:pic>
      <p:pic>
        <p:nvPicPr>
          <p:cNvPr id="53" name="Graphic 52">
            <a:extLst>
              <a:ext uri="{FF2B5EF4-FFF2-40B4-BE49-F238E27FC236}">
                <a16:creationId xmlns:a16="http://schemas.microsoft.com/office/drawing/2014/main" id="{3A472800-533E-1DE2-7EDB-248403EB6022}"/>
              </a:ext>
            </a:extLst>
          </p:cNvPr>
          <p:cNvPicPr>
            <a:picLocks noChangeAspect="1"/>
          </p:cNvPicPr>
          <p:nvPr>
            <p:custDataLst>
              <p:tags r:id="rId3"/>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656928" y="1701647"/>
            <a:ext cx="386050" cy="362887"/>
          </a:xfrm>
          <a:prstGeom prst="rect">
            <a:avLst/>
          </a:prstGeom>
        </p:spPr>
      </p:pic>
      <p:pic>
        <p:nvPicPr>
          <p:cNvPr id="55" name="Graphic 54">
            <a:extLst>
              <a:ext uri="{FF2B5EF4-FFF2-40B4-BE49-F238E27FC236}">
                <a16:creationId xmlns:a16="http://schemas.microsoft.com/office/drawing/2014/main" id="{4A56278C-F95F-19BE-5D68-79DBCB242522}"/>
              </a:ext>
            </a:extLst>
          </p:cNvPr>
          <p:cNvPicPr>
            <a:picLocks noChangeAspect="1"/>
          </p:cNvPicPr>
          <p:nvPr>
            <p:custDataLst>
              <p:tags r:id="rId4"/>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806946" y="1643693"/>
            <a:ext cx="505586" cy="505586"/>
          </a:xfrm>
          <a:prstGeom prst="rect">
            <a:avLst/>
          </a:prstGeom>
        </p:spPr>
      </p:pic>
      <p:pic>
        <p:nvPicPr>
          <p:cNvPr id="57" name="Graphic 56">
            <a:extLst>
              <a:ext uri="{FF2B5EF4-FFF2-40B4-BE49-F238E27FC236}">
                <a16:creationId xmlns:a16="http://schemas.microsoft.com/office/drawing/2014/main" id="{D6A0D659-737A-371A-BCDC-12D0F0FE9218}"/>
              </a:ext>
            </a:extLst>
          </p:cNvPr>
          <p:cNvPicPr>
            <a:picLocks noChangeAspect="1"/>
          </p:cNvPicPr>
          <p:nvPr>
            <p:custDataLst>
              <p:tags r:id="rId5"/>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73861" y="1643693"/>
            <a:ext cx="505586" cy="505586"/>
          </a:xfrm>
          <a:prstGeom prst="rect">
            <a:avLst/>
          </a:prstGeom>
        </p:spPr>
      </p:pic>
      <p:pic>
        <p:nvPicPr>
          <p:cNvPr id="59" name="Graphic 58">
            <a:extLst>
              <a:ext uri="{FF2B5EF4-FFF2-40B4-BE49-F238E27FC236}">
                <a16:creationId xmlns:a16="http://schemas.microsoft.com/office/drawing/2014/main" id="{D0C7391D-ABFC-B315-6196-65B40432AE72}"/>
              </a:ext>
            </a:extLst>
          </p:cNvPr>
          <p:cNvPicPr>
            <a:picLocks noChangeAspect="1"/>
          </p:cNvPicPr>
          <p:nvPr>
            <p:custDataLst>
              <p:tags r:id="rId6"/>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994068" y="1643693"/>
            <a:ext cx="505586" cy="505586"/>
          </a:xfrm>
          <a:prstGeom prst="rect">
            <a:avLst/>
          </a:prstGeom>
        </p:spPr>
      </p:pic>
      <p:pic>
        <p:nvPicPr>
          <p:cNvPr id="61" name="Graphic 60">
            <a:extLst>
              <a:ext uri="{FF2B5EF4-FFF2-40B4-BE49-F238E27FC236}">
                <a16:creationId xmlns:a16="http://schemas.microsoft.com/office/drawing/2014/main" id="{D2DB50DB-5A28-6580-2099-7AABF3C9D886}"/>
              </a:ext>
            </a:extLst>
          </p:cNvPr>
          <p:cNvPicPr>
            <a:picLocks noChangeAspect="1"/>
          </p:cNvPicPr>
          <p:nvPr>
            <p:custDataLst>
              <p:tags r:id="rId7"/>
            </p:custDataLst>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994068" y="4981119"/>
            <a:ext cx="505586" cy="505586"/>
          </a:xfrm>
          <a:prstGeom prst="rect">
            <a:avLst/>
          </a:prstGeom>
        </p:spPr>
      </p:pic>
      <p:pic>
        <p:nvPicPr>
          <p:cNvPr id="63" name="Graphic 62">
            <a:extLst>
              <a:ext uri="{FF2B5EF4-FFF2-40B4-BE49-F238E27FC236}">
                <a16:creationId xmlns:a16="http://schemas.microsoft.com/office/drawing/2014/main" id="{3B273C92-1159-0D0E-F7BD-AF2557D1BA25}"/>
              </a:ext>
            </a:extLst>
          </p:cNvPr>
          <p:cNvPicPr>
            <a:picLocks noChangeAspect="1"/>
          </p:cNvPicPr>
          <p:nvPr>
            <p:custDataLst>
              <p:tags r:id="rId8"/>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537392" y="3312425"/>
            <a:ext cx="505586" cy="505586"/>
          </a:xfrm>
          <a:prstGeom prst="rect">
            <a:avLst/>
          </a:prstGeom>
        </p:spPr>
      </p:pic>
      <p:pic>
        <p:nvPicPr>
          <p:cNvPr id="67" name="Graphic 66">
            <a:extLst>
              <a:ext uri="{FF2B5EF4-FFF2-40B4-BE49-F238E27FC236}">
                <a16:creationId xmlns:a16="http://schemas.microsoft.com/office/drawing/2014/main" id="{DE17FE56-9BAB-11EB-D027-6C8435A4DBDF}"/>
              </a:ext>
            </a:extLst>
          </p:cNvPr>
          <p:cNvPicPr>
            <a:picLocks noChangeAspect="1"/>
          </p:cNvPicPr>
          <p:nvPr>
            <p:custDataLst>
              <p:tags r:id="rId9"/>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0994068" y="3313838"/>
            <a:ext cx="505586" cy="505586"/>
          </a:xfrm>
          <a:prstGeom prst="rect">
            <a:avLst/>
          </a:prstGeom>
        </p:spPr>
      </p:pic>
    </p:spTree>
    <p:custDataLst>
      <p:tags r:id="rId1"/>
    </p:custDataLst>
    <p:extLst>
      <p:ext uri="{BB962C8B-B14F-4D97-AF65-F5344CB8AC3E}">
        <p14:creationId xmlns:p14="http://schemas.microsoft.com/office/powerpoint/2010/main" val="275772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6" name="Rectangle 35">
            <a:extLst>
              <a:ext uri="{FF2B5EF4-FFF2-40B4-BE49-F238E27FC236}">
                <a16:creationId xmlns:a16="http://schemas.microsoft.com/office/drawing/2014/main" id="{C56ACB61-C079-F132-6484-3238693C5B67}"/>
              </a:ext>
            </a:extLst>
          </p:cNvPr>
          <p:cNvSpPr>
            <a:spLocks/>
          </p:cNvSpPr>
          <p:nvPr/>
        </p:nvSpPr>
        <p:spPr>
          <a:xfrm>
            <a:off x="3352217" y="1595499"/>
            <a:ext cx="2743684"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a:t>
            </a:r>
          </a:p>
          <a:p>
            <a:pPr>
              <a:lnSpc>
                <a:spcPct val="150000"/>
              </a:lnSpc>
            </a:pPr>
            <a:endParaRPr lang="en-US" sz="120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a:p>
            <a:pPr>
              <a:lnSpc>
                <a:spcPct val="150000"/>
              </a:lnSpc>
            </a:pPr>
            <a:endParaRPr lang="en-US" sz="1200" dirty="0">
              <a:solidFill>
                <a:schemeClr val="bg2"/>
              </a:solidFill>
              <a:latin typeface="+mj-lt"/>
            </a:endParaRPr>
          </a:p>
        </p:txBody>
      </p:sp>
      <p:sp>
        <p:nvSpPr>
          <p:cNvPr id="35" name="Rectangle 34">
            <a:extLst>
              <a:ext uri="{FF2B5EF4-FFF2-40B4-BE49-F238E27FC236}">
                <a16:creationId xmlns:a16="http://schemas.microsoft.com/office/drawing/2014/main" id="{65127CAC-F4BB-2A1A-F803-83D58A044C27}"/>
              </a:ext>
            </a:extLst>
          </p:cNvPr>
          <p:cNvSpPr>
            <a:spLocks/>
          </p:cNvSpPr>
          <p:nvPr/>
        </p:nvSpPr>
        <p:spPr>
          <a:xfrm>
            <a:off x="621918" y="1595499"/>
            <a:ext cx="2736897"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a:p>
            <a:pPr>
              <a:lnSpc>
                <a:spcPct val="150000"/>
              </a:lnSpc>
            </a:pPr>
            <a:endParaRPr lang="en-US" sz="120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sp>
        <p:nvSpPr>
          <p:cNvPr id="44" name="Rectangle 43">
            <a:extLst>
              <a:ext uri="{FF2B5EF4-FFF2-40B4-BE49-F238E27FC236}">
                <a16:creationId xmlns:a16="http://schemas.microsoft.com/office/drawing/2014/main" id="{BB249411-FC46-1B28-FC76-ECD2A188A40B}"/>
              </a:ext>
            </a:extLst>
          </p:cNvPr>
          <p:cNvSpPr>
            <a:spLocks/>
          </p:cNvSpPr>
          <p:nvPr/>
        </p:nvSpPr>
        <p:spPr>
          <a:xfrm>
            <a:off x="6096092" y="1595499"/>
            <a:ext cx="2736897"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a:p>
            <a:pPr>
              <a:lnSpc>
                <a:spcPct val="150000"/>
              </a:lnSpc>
            </a:pPr>
            <a:endParaRPr lang="en-US" sz="120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a:p>
            <a:pPr>
              <a:lnSpc>
                <a:spcPct val="150000"/>
              </a:lnSpc>
            </a:pPr>
            <a:endParaRPr kumimoji="0" lang="en-US" sz="1200" b="0" i="0" u="none" strike="noStrike" kern="1200" cap="none" spc="0" normalizeH="0" baseline="0" noProof="0" dirty="0">
              <a:ln>
                <a:noFill/>
              </a:ln>
              <a:solidFill>
                <a:schemeClr val="bg2"/>
              </a:solidFill>
              <a:effectLst/>
              <a:uLnTx/>
              <a:uFillTx/>
              <a:latin typeface="+mj-lt"/>
              <a:ea typeface="+mn-ea"/>
              <a:cs typeface="+mn-cs"/>
            </a:endParaRPr>
          </a:p>
        </p:txBody>
      </p:sp>
      <p:sp>
        <p:nvSpPr>
          <p:cNvPr id="45" name="Rectangle 44">
            <a:extLst>
              <a:ext uri="{FF2B5EF4-FFF2-40B4-BE49-F238E27FC236}">
                <a16:creationId xmlns:a16="http://schemas.microsoft.com/office/drawing/2014/main" id="{7178AC57-0B77-866A-D5C2-CC7E242E807A}"/>
              </a:ext>
            </a:extLst>
          </p:cNvPr>
          <p:cNvSpPr>
            <a:spLocks/>
          </p:cNvSpPr>
          <p:nvPr/>
        </p:nvSpPr>
        <p:spPr>
          <a:xfrm>
            <a:off x="8833175" y="1595499"/>
            <a:ext cx="2736897"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a:t>
            </a:r>
          </a:p>
          <a:p>
            <a:pPr>
              <a:lnSpc>
                <a:spcPct val="150000"/>
              </a:lnSpc>
            </a:pPr>
            <a:endParaRPr lang="en-US" sz="120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a:p>
            <a:pPr>
              <a:lnSpc>
                <a:spcPct val="150000"/>
              </a:lnSpc>
            </a:pPr>
            <a:endParaRPr kumimoji="0" lang="en-US" sz="1200" b="0" i="0" u="none" strike="noStrike" kern="1200" cap="none" spc="0" normalizeH="0" baseline="0" noProof="0" dirty="0">
              <a:ln>
                <a:noFill/>
              </a:ln>
              <a:solidFill>
                <a:schemeClr val="bg2"/>
              </a:solidFill>
              <a:effectLst/>
              <a:uLnTx/>
              <a:uFillTx/>
              <a:latin typeface="+mj-lt"/>
              <a:ea typeface="+mn-ea"/>
              <a:cs typeface="+mn-cs"/>
            </a:endParaRPr>
          </a:p>
        </p:txBody>
      </p:sp>
      <p:sp>
        <p:nvSpPr>
          <p:cNvPr id="48" name="Rectangle 47">
            <a:extLst>
              <a:ext uri="{FF2B5EF4-FFF2-40B4-BE49-F238E27FC236}">
                <a16:creationId xmlns:a16="http://schemas.microsoft.com/office/drawing/2014/main" id="{324FC165-FA99-F2DC-47EF-26118D649406}"/>
              </a:ext>
            </a:extLst>
          </p:cNvPr>
          <p:cNvSpPr>
            <a:spLocks/>
          </p:cNvSpPr>
          <p:nvPr/>
        </p:nvSpPr>
        <p:spPr>
          <a:xfrm>
            <a:off x="621918" y="4935427"/>
            <a:ext cx="5474077" cy="1293418"/>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a:t>
            </a:r>
          </a:p>
          <a:p>
            <a:pPr>
              <a:lnSpc>
                <a:spcPct val="150000"/>
              </a:lnSpc>
            </a:pPr>
            <a:r>
              <a:rPr lang="en-US" sz="1200" dirty="0">
                <a:solidFill>
                  <a:schemeClr val="bg2"/>
                </a:solidFill>
                <a:latin typeface="+mj-lt"/>
              </a:rPr>
              <a:t>leo</a:t>
            </a:r>
            <a:r>
              <a:rPr kumimoji="0" lang="en-US" sz="1200" b="0" i="0" u="none" strike="noStrike" kern="1200" cap="none" spc="0" normalizeH="0" baseline="0" noProof="0" dirty="0">
                <a:ln>
                  <a:noFill/>
                </a:ln>
                <a:solidFill>
                  <a:schemeClr val="bg2"/>
                </a:solidFill>
                <a:effectLst/>
                <a:uLnTx/>
                <a:uFillTx/>
                <a:latin typeface="+mj-lt"/>
                <a:ea typeface="+mn-ea"/>
                <a:cs typeface="+mn-cs"/>
              </a:rPr>
              <a:t> pulvinar lacini.</a:t>
            </a:r>
          </a:p>
        </p:txBody>
      </p:sp>
      <p:sp>
        <p:nvSpPr>
          <p:cNvPr id="49" name="Rectangle 48">
            <a:extLst>
              <a:ext uri="{FF2B5EF4-FFF2-40B4-BE49-F238E27FC236}">
                <a16:creationId xmlns:a16="http://schemas.microsoft.com/office/drawing/2014/main" id="{6741797F-496C-415E-5228-05D30F09D0DC}"/>
              </a:ext>
            </a:extLst>
          </p:cNvPr>
          <p:cNvSpPr>
            <a:spLocks/>
          </p:cNvSpPr>
          <p:nvPr/>
        </p:nvSpPr>
        <p:spPr>
          <a:xfrm>
            <a:off x="6095995" y="4935427"/>
            <a:ext cx="5474078" cy="1293418"/>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pic>
        <p:nvPicPr>
          <p:cNvPr id="51" name="Graphic 50">
            <a:extLst>
              <a:ext uri="{FF2B5EF4-FFF2-40B4-BE49-F238E27FC236}">
                <a16:creationId xmlns:a16="http://schemas.microsoft.com/office/drawing/2014/main" id="{9600B22C-9E48-AB22-9050-9DFB02428C61}"/>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37392" y="4978792"/>
            <a:ext cx="505586" cy="605045"/>
          </a:xfrm>
          <a:prstGeom prst="rect">
            <a:avLst/>
          </a:prstGeom>
        </p:spPr>
      </p:pic>
      <p:pic>
        <p:nvPicPr>
          <p:cNvPr id="53" name="Graphic 52">
            <a:extLst>
              <a:ext uri="{FF2B5EF4-FFF2-40B4-BE49-F238E27FC236}">
                <a16:creationId xmlns:a16="http://schemas.microsoft.com/office/drawing/2014/main" id="{3A472800-533E-1DE2-7EDB-248403EB6022}"/>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6928" y="1701647"/>
            <a:ext cx="386050" cy="362887"/>
          </a:xfrm>
          <a:prstGeom prst="rect">
            <a:avLst/>
          </a:prstGeom>
        </p:spPr>
      </p:pic>
      <p:pic>
        <p:nvPicPr>
          <p:cNvPr id="55" name="Graphic 54">
            <a:extLst>
              <a:ext uri="{FF2B5EF4-FFF2-40B4-BE49-F238E27FC236}">
                <a16:creationId xmlns:a16="http://schemas.microsoft.com/office/drawing/2014/main" id="{4A56278C-F95F-19BE-5D68-79DBCB242522}"/>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806946" y="1643693"/>
            <a:ext cx="505586" cy="505586"/>
          </a:xfrm>
          <a:prstGeom prst="rect">
            <a:avLst/>
          </a:prstGeom>
        </p:spPr>
      </p:pic>
      <p:pic>
        <p:nvPicPr>
          <p:cNvPr id="57" name="Graphic 56">
            <a:extLst>
              <a:ext uri="{FF2B5EF4-FFF2-40B4-BE49-F238E27FC236}">
                <a16:creationId xmlns:a16="http://schemas.microsoft.com/office/drawing/2014/main" id="{D6A0D659-737A-371A-BCDC-12D0F0FE9218}"/>
              </a:ext>
            </a:extLst>
          </p:cNvPr>
          <p:cNvPicPr>
            <a:picLocks noChangeAspect="1"/>
          </p:cNvPicPr>
          <p:nvPr>
            <p:custDataLst>
              <p:tags r:id="rId5"/>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73861" y="1643693"/>
            <a:ext cx="505586" cy="505586"/>
          </a:xfrm>
          <a:prstGeom prst="rect">
            <a:avLst/>
          </a:prstGeom>
        </p:spPr>
      </p:pic>
      <p:pic>
        <p:nvPicPr>
          <p:cNvPr id="59" name="Graphic 58">
            <a:extLst>
              <a:ext uri="{FF2B5EF4-FFF2-40B4-BE49-F238E27FC236}">
                <a16:creationId xmlns:a16="http://schemas.microsoft.com/office/drawing/2014/main" id="{D0C7391D-ABFC-B315-6196-65B40432AE72}"/>
              </a:ext>
            </a:extLst>
          </p:cNvPr>
          <p:cNvPicPr>
            <a:picLocks noChangeAspect="1"/>
          </p:cNvPicPr>
          <p:nvPr>
            <p:custDataLst>
              <p:tags r:id="rId6"/>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994068" y="1643693"/>
            <a:ext cx="505586" cy="505586"/>
          </a:xfrm>
          <a:prstGeom prst="rect">
            <a:avLst/>
          </a:prstGeom>
        </p:spPr>
      </p:pic>
      <p:pic>
        <p:nvPicPr>
          <p:cNvPr id="61" name="Graphic 60">
            <a:extLst>
              <a:ext uri="{FF2B5EF4-FFF2-40B4-BE49-F238E27FC236}">
                <a16:creationId xmlns:a16="http://schemas.microsoft.com/office/drawing/2014/main" id="{D2DB50DB-5A28-6580-2099-7AABF3C9D886}"/>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994068" y="4981119"/>
            <a:ext cx="505586" cy="505586"/>
          </a:xfrm>
          <a:prstGeom prst="rect">
            <a:avLst/>
          </a:prstGeom>
        </p:spPr>
      </p:pic>
    </p:spTree>
    <p:custDataLst>
      <p:tags r:id="rId1"/>
    </p:custDataLst>
    <p:extLst>
      <p:ext uri="{BB962C8B-B14F-4D97-AF65-F5344CB8AC3E}">
        <p14:creationId xmlns:p14="http://schemas.microsoft.com/office/powerpoint/2010/main" val="63632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 name="Rectangle 2">
            <a:extLst>
              <a:ext uri="{FF2B5EF4-FFF2-40B4-BE49-F238E27FC236}">
                <a16:creationId xmlns:a16="http://schemas.microsoft.com/office/drawing/2014/main" id="{2350B2CC-3B27-EF18-DB3E-AC5A041C74D4}"/>
              </a:ext>
            </a:extLst>
          </p:cNvPr>
          <p:cNvSpPr>
            <a:spLocks/>
          </p:cNvSpPr>
          <p:nvPr/>
        </p:nvSpPr>
        <p:spPr>
          <a:xfrm>
            <a:off x="621918" y="1595499"/>
            <a:ext cx="4405831"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274320"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 Etiam vitae quam quis leo. </a:t>
            </a:r>
          </a:p>
          <a:p>
            <a:pPr>
              <a:lnSpc>
                <a:spcPct val="150000"/>
              </a:lnSpc>
            </a:pPr>
            <a:endParaRPr lang="en-US" sz="120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 Etiam vitae quam quis leo pulvinar lacinia at quis odio. Etiam vitae quam quis leo. Etiam vitae quam quis leo pulvinar lacinia.</a:t>
            </a:r>
          </a:p>
        </p:txBody>
      </p:sp>
      <p:sp>
        <p:nvSpPr>
          <p:cNvPr id="6" name="Rectangle 5">
            <a:extLst>
              <a:ext uri="{FF2B5EF4-FFF2-40B4-BE49-F238E27FC236}">
                <a16:creationId xmlns:a16="http://schemas.microsoft.com/office/drawing/2014/main" id="{D2CF6116-05DC-A938-DE50-36C76893272C}"/>
              </a:ext>
            </a:extLst>
          </p:cNvPr>
          <p:cNvSpPr>
            <a:spLocks/>
          </p:cNvSpPr>
          <p:nvPr/>
        </p:nvSpPr>
        <p:spPr>
          <a:xfrm>
            <a:off x="5028054" y="1595499"/>
            <a:ext cx="6609206" cy="333988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274320"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Etiam vitae quam quis leo pulvinar lacinia at quis odio. Etiam vitae quam quis leo pulvinar lacini. Etiam vitae quam quis leo pulvinar lacinia at quis odio. Etiam vitae quam quis leo. Etiam vitae quam quis leo pulvinar lacinia.</a:t>
            </a:r>
          </a:p>
          <a:p>
            <a:pPr>
              <a:lnSpc>
                <a:spcPct val="150000"/>
              </a:lnSpc>
            </a:pPr>
            <a:endParaRPr kumimoji="0" lang="en-US" sz="1200" b="0" i="0" u="none" strike="noStrike" kern="1200" cap="none" spc="0" normalizeH="0" baseline="0" noProof="0" dirty="0">
              <a:ln>
                <a:noFill/>
              </a:ln>
              <a:solidFill>
                <a:schemeClr val="bg2"/>
              </a:solidFill>
              <a:effectLst/>
              <a:uLnTx/>
              <a:uFillTx/>
              <a:latin typeface="+mj-lt"/>
              <a:ea typeface="+mn-ea"/>
              <a:cs typeface="+mn-cs"/>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 Etiam vitae quam quis leo pulvinar lacinia at quis odio. Etiam vitae quam quis leo. Etiam vitae quam quis leo pulvinar lacinia. Etiam vitae quam quis leo pulvinar lacinia at quis odio. Etiam vitae quam quis leo. Etiam vitae quam quis leo pulvinar lacinia.</a:t>
            </a:r>
          </a:p>
          <a:p>
            <a:pPr>
              <a:lnSpc>
                <a:spcPct val="150000"/>
              </a:lnSpc>
            </a:pPr>
            <a:endParaRPr kumimoji="0" lang="en-US" sz="1200" b="0" i="0" u="none" strike="noStrike" kern="1200" cap="none" spc="0" normalizeH="0" baseline="0" noProof="0" dirty="0">
              <a:ln>
                <a:noFill/>
              </a:ln>
              <a:solidFill>
                <a:schemeClr val="bg2"/>
              </a:solidFill>
              <a:effectLst/>
              <a:uLnTx/>
              <a:uFillTx/>
              <a:latin typeface="+mj-lt"/>
              <a:ea typeface="+mn-ea"/>
              <a:cs typeface="+mn-cs"/>
            </a:endParaRPr>
          </a:p>
        </p:txBody>
      </p:sp>
      <p:sp>
        <p:nvSpPr>
          <p:cNvPr id="31" name="Rectangle 30">
            <a:extLst>
              <a:ext uri="{FF2B5EF4-FFF2-40B4-BE49-F238E27FC236}">
                <a16:creationId xmlns:a16="http://schemas.microsoft.com/office/drawing/2014/main" id="{B38AC44A-7D34-244E-B671-D3884399397E}"/>
              </a:ext>
            </a:extLst>
          </p:cNvPr>
          <p:cNvSpPr>
            <a:spLocks/>
          </p:cNvSpPr>
          <p:nvPr/>
        </p:nvSpPr>
        <p:spPr>
          <a:xfrm>
            <a:off x="621918" y="4935427"/>
            <a:ext cx="11015342" cy="1293418"/>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640080" bIns="91425" anchor="t" anchorCtr="0">
            <a:noAutofit/>
          </a:bodyPr>
          <a:lstStyle/>
          <a:p>
            <a:pPr>
              <a:lnSpc>
                <a:spcPct val="150000"/>
              </a:lnSpc>
            </a:pPr>
            <a:r>
              <a:rPr kumimoji="0" lang="en-US" sz="1400" b="0" i="0" u="none" strike="noStrike" kern="1200" cap="none" spc="0" normalizeH="0" baseline="0" noProof="0" dirty="0">
                <a:ln>
                  <a:noFill/>
                </a:ln>
                <a:solidFill>
                  <a:schemeClr val="accent1">
                    <a:lumMod val="75000"/>
                  </a:schemeClr>
                </a:solidFill>
                <a:effectLst/>
                <a:uLnTx/>
                <a:uFillTx/>
                <a:latin typeface="+mj-lt"/>
                <a:ea typeface="+mn-ea"/>
                <a:cs typeface="+mn-cs"/>
              </a:rPr>
              <a:t>Lorem Ipsum</a:t>
            </a:r>
            <a:endParaRPr lang="en-US" sz="1050" dirty="0">
              <a:solidFill>
                <a:schemeClr val="bg2"/>
              </a:solidFill>
              <a:latin typeface="+mj-lt"/>
            </a:endParaRPr>
          </a:p>
          <a:p>
            <a:pPr>
              <a:lnSpc>
                <a:spcPct val="150000"/>
              </a:lnSpc>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 Etiam vitae quam quis leo. Etiam vitae quam quis leo pulvinar lacinia at quis odio. Etiam vitae quam quis leo pulvinar lacini. Etiam vitae quam quis leo pulvinar lacinia at quis odio. Etiam vitae quam quis leo. Etiam vitae quam quis leo pulvinar lacinia.</a:t>
            </a:r>
          </a:p>
        </p:txBody>
      </p:sp>
      <p:pic>
        <p:nvPicPr>
          <p:cNvPr id="33" name="Graphic 32">
            <a:extLst>
              <a:ext uri="{FF2B5EF4-FFF2-40B4-BE49-F238E27FC236}">
                <a16:creationId xmlns:a16="http://schemas.microsoft.com/office/drawing/2014/main" id="{8BE8D757-F798-E03E-65AA-2C0F840BB828}"/>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85201" y="4978792"/>
            <a:ext cx="505586" cy="605045"/>
          </a:xfrm>
          <a:prstGeom prst="rect">
            <a:avLst/>
          </a:prstGeom>
        </p:spPr>
      </p:pic>
      <p:pic>
        <p:nvPicPr>
          <p:cNvPr id="34" name="Graphic 33">
            <a:extLst>
              <a:ext uri="{FF2B5EF4-FFF2-40B4-BE49-F238E27FC236}">
                <a16:creationId xmlns:a16="http://schemas.microsoft.com/office/drawing/2014/main" id="{E8D33CF4-ADBA-6108-8343-01152784A16A}"/>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204737" y="1701647"/>
            <a:ext cx="386050" cy="362887"/>
          </a:xfrm>
          <a:prstGeom prst="rect">
            <a:avLst/>
          </a:prstGeom>
        </p:spPr>
      </p:pic>
      <p:pic>
        <p:nvPicPr>
          <p:cNvPr id="35" name="Graphic 34">
            <a:extLst>
              <a:ext uri="{FF2B5EF4-FFF2-40B4-BE49-F238E27FC236}">
                <a16:creationId xmlns:a16="http://schemas.microsoft.com/office/drawing/2014/main" id="{676B073E-025F-429A-780D-D3032A733227}"/>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468523" y="1643693"/>
            <a:ext cx="505586" cy="505586"/>
          </a:xfrm>
          <a:prstGeom prst="rect">
            <a:avLst/>
          </a:prstGeom>
        </p:spPr>
      </p:pic>
    </p:spTree>
    <p:custDataLst>
      <p:tags r:id="rId1"/>
    </p:custDataLst>
    <p:extLst>
      <p:ext uri="{BB962C8B-B14F-4D97-AF65-F5344CB8AC3E}">
        <p14:creationId xmlns:p14="http://schemas.microsoft.com/office/powerpoint/2010/main" val="32354801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NAME" val="5. Source"/>
</p:tagLst>
</file>

<file path=ppt/tags/tag1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SHAPENAME" val="BottomLine"/>
</p:tagLst>
</file>

<file path=ppt/tags/tag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xml><?xml version="1.0" encoding="utf-8"?>
<p:tagLst xmlns:a="http://schemas.openxmlformats.org/drawingml/2006/main" xmlns:r="http://schemas.openxmlformats.org/officeDocument/2006/relationships" xmlns:p="http://schemas.openxmlformats.org/presentationml/2006/main">
  <p:tag name="SHAPENAME" val="TopLine"/>
</p:tagLst>
</file>

<file path=ppt/tags/tag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5.xml><?xml version="1.0" encoding="utf-8"?>
<p:tagLst xmlns:a="http://schemas.openxmlformats.org/drawingml/2006/main" xmlns:r="http://schemas.openxmlformats.org/officeDocument/2006/relationships" xmlns:p="http://schemas.openxmlformats.org/presentationml/2006/main">
  <p:tag name="SHAPENAME" val="5. Source"/>
</p:tagLst>
</file>

<file path=ppt/tags/tag3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6.xml><?xml version="1.0" encoding="utf-8"?>
<p:tagLst xmlns:a="http://schemas.openxmlformats.org/drawingml/2006/main" xmlns:r="http://schemas.openxmlformats.org/officeDocument/2006/relationships" xmlns:p="http://schemas.openxmlformats.org/presentationml/2006/main">
  <p:tag name="NAME" val="CustomIcon"/>
</p:tagLst>
</file>

<file path=ppt/tags/tag47.xml><?xml version="1.0" encoding="utf-8"?>
<p:tagLst xmlns:a="http://schemas.openxmlformats.org/drawingml/2006/main" xmlns:r="http://schemas.openxmlformats.org/officeDocument/2006/relationships" xmlns:p="http://schemas.openxmlformats.org/presentationml/2006/main">
  <p:tag name="NAME" val="CustomIcon"/>
</p:tagLst>
</file>

<file path=ppt/tags/tag48.xml><?xml version="1.0" encoding="utf-8"?>
<p:tagLst xmlns:a="http://schemas.openxmlformats.org/drawingml/2006/main" xmlns:r="http://schemas.openxmlformats.org/officeDocument/2006/relationships" xmlns:p="http://schemas.openxmlformats.org/presentationml/2006/main">
  <p:tag name="NAME" val="CustomIcon"/>
</p:tagLst>
</file>

<file path=ppt/tags/tag49.xml><?xml version="1.0" encoding="utf-8"?>
<p:tagLst xmlns:a="http://schemas.openxmlformats.org/drawingml/2006/main" xmlns:r="http://schemas.openxmlformats.org/officeDocument/2006/relationships" xmlns:p="http://schemas.openxmlformats.org/presentationml/2006/main">
  <p:tag name="NAME" val="CustomIcon"/>
</p:tagLst>
</file>

<file path=ppt/tags/tag5.xml><?xml version="1.0" encoding="utf-8"?>
<p:tagLst xmlns:a="http://schemas.openxmlformats.org/drawingml/2006/main" xmlns:r="http://schemas.openxmlformats.org/officeDocument/2006/relationships" xmlns:p="http://schemas.openxmlformats.org/presentationml/2006/main">
  <p:tag name="SHAPENAME" val="5. Source"/>
</p:tagLst>
</file>

<file path=ppt/tags/tag5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1.xml><?xml version="1.0" encoding="utf-8"?>
<p:tagLst xmlns:a="http://schemas.openxmlformats.org/drawingml/2006/main" xmlns:r="http://schemas.openxmlformats.org/officeDocument/2006/relationships" xmlns:p="http://schemas.openxmlformats.org/presentationml/2006/main">
  <p:tag name="NAME" val="CustomIcon"/>
</p:tagLst>
</file>

<file path=ppt/tags/tag52.xml><?xml version="1.0" encoding="utf-8"?>
<p:tagLst xmlns:a="http://schemas.openxmlformats.org/drawingml/2006/main" xmlns:r="http://schemas.openxmlformats.org/officeDocument/2006/relationships" xmlns:p="http://schemas.openxmlformats.org/presentationml/2006/main">
  <p:tag name="NAME" val="CustomIcon"/>
</p:tagLst>
</file>

<file path=ppt/tags/tag53.xml><?xml version="1.0" encoding="utf-8"?>
<p:tagLst xmlns:a="http://schemas.openxmlformats.org/drawingml/2006/main" xmlns:r="http://schemas.openxmlformats.org/officeDocument/2006/relationships" xmlns:p="http://schemas.openxmlformats.org/presentationml/2006/main">
  <p:tag name="NAME" val="CustomIcon"/>
</p:tagLst>
</file>

<file path=ppt/tags/tag54.xml><?xml version="1.0" encoding="utf-8"?>
<p:tagLst xmlns:a="http://schemas.openxmlformats.org/drawingml/2006/main" xmlns:r="http://schemas.openxmlformats.org/officeDocument/2006/relationships" xmlns:p="http://schemas.openxmlformats.org/presentationml/2006/main">
  <p:tag name="NAME" val="CustomIcon"/>
</p:tagLst>
</file>

<file path=ppt/tags/tag55.xml><?xml version="1.0" encoding="utf-8"?>
<p:tagLst xmlns:a="http://schemas.openxmlformats.org/drawingml/2006/main" xmlns:r="http://schemas.openxmlformats.org/officeDocument/2006/relationships" xmlns:p="http://schemas.openxmlformats.org/presentationml/2006/main">
  <p:tag name="NAME" val="CustomIcon"/>
</p:tagLst>
</file>

<file path=ppt/tags/tag56.xml><?xml version="1.0" encoding="utf-8"?>
<p:tagLst xmlns:a="http://schemas.openxmlformats.org/drawingml/2006/main" xmlns:r="http://schemas.openxmlformats.org/officeDocument/2006/relationships" xmlns:p="http://schemas.openxmlformats.org/presentationml/2006/main">
  <p:tag name="NAME" val="CustomIcon"/>
</p:tagLst>
</file>

<file path=ppt/tags/tag57.xml><?xml version="1.0" encoding="utf-8"?>
<p:tagLst xmlns:a="http://schemas.openxmlformats.org/drawingml/2006/main" xmlns:r="http://schemas.openxmlformats.org/officeDocument/2006/relationships" xmlns:p="http://schemas.openxmlformats.org/presentationml/2006/main">
  <p:tag name="NAME" val="CustomIcon"/>
</p:tagLst>
</file>

<file path=ppt/tags/tag58.xml><?xml version="1.0" encoding="utf-8"?>
<p:tagLst xmlns:a="http://schemas.openxmlformats.org/drawingml/2006/main" xmlns:r="http://schemas.openxmlformats.org/officeDocument/2006/relationships" xmlns:p="http://schemas.openxmlformats.org/presentationml/2006/main">
  <p:tag name="NAME" val="CustomIcon"/>
</p:tagLst>
</file>

<file path=ppt/tags/tag59.xml><?xml version="1.0" encoding="utf-8"?>
<p:tagLst xmlns:a="http://schemas.openxmlformats.org/drawingml/2006/main" xmlns:r="http://schemas.openxmlformats.org/officeDocument/2006/relationships" xmlns:p="http://schemas.openxmlformats.org/presentationml/2006/main">
  <p:tag name="NAME" val="CustomIcon"/>
</p:tagLst>
</file>

<file path=ppt/tags/tag6.xml><?xml version="1.0" encoding="utf-8"?>
<p:tagLst xmlns:a="http://schemas.openxmlformats.org/drawingml/2006/main" xmlns:r="http://schemas.openxmlformats.org/officeDocument/2006/relationships" xmlns:p="http://schemas.openxmlformats.org/presentationml/2006/main">
  <p:tag name="SHAPENAME" val="BottomLine"/>
</p:tagLst>
</file>

<file path=ppt/tags/tag6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1.xml><?xml version="1.0" encoding="utf-8"?>
<p:tagLst xmlns:a="http://schemas.openxmlformats.org/drawingml/2006/main" xmlns:r="http://schemas.openxmlformats.org/officeDocument/2006/relationships" xmlns:p="http://schemas.openxmlformats.org/presentationml/2006/main">
  <p:tag name="NAME" val="CustomIcon"/>
</p:tagLst>
</file>

<file path=ppt/tags/tag62.xml><?xml version="1.0" encoding="utf-8"?>
<p:tagLst xmlns:a="http://schemas.openxmlformats.org/drawingml/2006/main" xmlns:r="http://schemas.openxmlformats.org/officeDocument/2006/relationships" xmlns:p="http://schemas.openxmlformats.org/presentationml/2006/main">
  <p:tag name="NAME" val="CustomIcon"/>
</p:tagLst>
</file>

<file path=ppt/tags/tag63.xml><?xml version="1.0" encoding="utf-8"?>
<p:tagLst xmlns:a="http://schemas.openxmlformats.org/drawingml/2006/main" xmlns:r="http://schemas.openxmlformats.org/officeDocument/2006/relationships" xmlns:p="http://schemas.openxmlformats.org/presentationml/2006/main">
  <p:tag name="NAME" val="CustomIcon"/>
</p:tagLst>
</file>

<file path=ppt/tags/tag64.xml><?xml version="1.0" encoding="utf-8"?>
<p:tagLst xmlns:a="http://schemas.openxmlformats.org/drawingml/2006/main" xmlns:r="http://schemas.openxmlformats.org/officeDocument/2006/relationships" xmlns:p="http://schemas.openxmlformats.org/presentationml/2006/main">
  <p:tag name="NAME" val="CustomIcon"/>
</p:tagLst>
</file>

<file path=ppt/tags/tag65.xml><?xml version="1.0" encoding="utf-8"?>
<p:tagLst xmlns:a="http://schemas.openxmlformats.org/drawingml/2006/main" xmlns:r="http://schemas.openxmlformats.org/officeDocument/2006/relationships" xmlns:p="http://schemas.openxmlformats.org/presentationml/2006/main">
  <p:tag name="NAME" val="CustomIcon"/>
</p:tagLst>
</file>

<file path=ppt/tags/tag66.xml><?xml version="1.0" encoding="utf-8"?>
<p:tagLst xmlns:a="http://schemas.openxmlformats.org/drawingml/2006/main" xmlns:r="http://schemas.openxmlformats.org/officeDocument/2006/relationships" xmlns:p="http://schemas.openxmlformats.org/presentationml/2006/main">
  <p:tag name="NAME" val="CustomIcon"/>
</p:tagLst>
</file>

<file path=ppt/tags/tag67.xml><?xml version="1.0" encoding="utf-8"?>
<p:tagLst xmlns:a="http://schemas.openxmlformats.org/drawingml/2006/main" xmlns:r="http://schemas.openxmlformats.org/officeDocument/2006/relationships" xmlns:p="http://schemas.openxmlformats.org/presentationml/2006/main">
  <p:tag name="NAME" val="CustomIcon"/>
</p:tagLst>
</file>

<file path=ppt/tags/tag68.xml><?xml version="1.0" encoding="utf-8"?>
<p:tagLst xmlns:a="http://schemas.openxmlformats.org/drawingml/2006/main" xmlns:r="http://schemas.openxmlformats.org/officeDocument/2006/relationships" xmlns:p="http://schemas.openxmlformats.org/presentationml/2006/main">
  <p:tag name="NAME" val="CustomIcon"/>
</p:tagLst>
</file>

<file path=ppt/tags/tag69.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xml><?xml version="1.0" encoding="utf-8"?>
<p:tagLst xmlns:a="http://schemas.openxmlformats.org/drawingml/2006/main" xmlns:r="http://schemas.openxmlformats.org/officeDocument/2006/relationships" xmlns:p="http://schemas.openxmlformats.org/presentationml/2006/main">
  <p:tag name="SHAPENAME" val="TopLine"/>
</p:tagLst>
</file>

<file path=ppt/tags/tag70.xml><?xml version="1.0" encoding="utf-8"?>
<p:tagLst xmlns:a="http://schemas.openxmlformats.org/drawingml/2006/main" xmlns:r="http://schemas.openxmlformats.org/officeDocument/2006/relationships" xmlns:p="http://schemas.openxmlformats.org/presentationml/2006/main">
  <p:tag name="NAME" val="CustomIcon"/>
</p:tagLst>
</file>

<file path=ppt/tags/tag71.xml><?xml version="1.0" encoding="utf-8"?>
<p:tagLst xmlns:a="http://schemas.openxmlformats.org/drawingml/2006/main" xmlns:r="http://schemas.openxmlformats.org/officeDocument/2006/relationships" xmlns:p="http://schemas.openxmlformats.org/presentationml/2006/main">
  <p:tag name="NAME" val="CustomIcon"/>
</p:tagLst>
</file>

<file path=ppt/tags/tag72.xml><?xml version="1.0" encoding="utf-8"?>
<p:tagLst xmlns:a="http://schemas.openxmlformats.org/drawingml/2006/main" xmlns:r="http://schemas.openxmlformats.org/officeDocument/2006/relationships" xmlns:p="http://schemas.openxmlformats.org/presentationml/2006/main">
  <p:tag name="NAME" val="CustomIcon"/>
</p:tagLst>
</file>

<file path=ppt/tags/tag73.xml><?xml version="1.0" encoding="utf-8"?>
<p:tagLst xmlns:a="http://schemas.openxmlformats.org/drawingml/2006/main" xmlns:r="http://schemas.openxmlformats.org/officeDocument/2006/relationships" xmlns:p="http://schemas.openxmlformats.org/presentationml/2006/main">
  <p:tag name="NAME" val="CustomIcon"/>
</p:tagLst>
</file>

<file path=ppt/tags/tag74.xml><?xml version="1.0" encoding="utf-8"?>
<p:tagLst xmlns:a="http://schemas.openxmlformats.org/drawingml/2006/main" xmlns:r="http://schemas.openxmlformats.org/officeDocument/2006/relationships" xmlns:p="http://schemas.openxmlformats.org/presentationml/2006/main">
  <p:tag name="NAME" val="CustomIcon"/>
</p:tagLst>
</file>

<file path=ppt/tags/tag75.xml><?xml version="1.0" encoding="utf-8"?>
<p:tagLst xmlns:a="http://schemas.openxmlformats.org/drawingml/2006/main" xmlns:r="http://schemas.openxmlformats.org/officeDocument/2006/relationships" xmlns:p="http://schemas.openxmlformats.org/presentationml/2006/main">
  <p:tag name="NAME" val="CustomIcon"/>
</p:tagLst>
</file>

<file path=ppt/tags/tag7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7.xml><?xml version="1.0" encoding="utf-8"?>
<p:tagLst xmlns:a="http://schemas.openxmlformats.org/drawingml/2006/main" xmlns:r="http://schemas.openxmlformats.org/officeDocument/2006/relationships" xmlns:p="http://schemas.openxmlformats.org/presentationml/2006/main">
  <p:tag name="NAME" val="CustomIcon"/>
</p:tagLst>
</file>

<file path=ppt/tags/tag78.xml><?xml version="1.0" encoding="utf-8"?>
<p:tagLst xmlns:a="http://schemas.openxmlformats.org/drawingml/2006/main" xmlns:r="http://schemas.openxmlformats.org/officeDocument/2006/relationships" xmlns:p="http://schemas.openxmlformats.org/presentationml/2006/main">
  <p:tag name="NAME" val="CustomIcon"/>
</p:tagLst>
</file>

<file path=ppt/tags/tag79.xml><?xml version="1.0" encoding="utf-8"?>
<p:tagLst xmlns:a="http://schemas.openxmlformats.org/drawingml/2006/main" xmlns:r="http://schemas.openxmlformats.org/officeDocument/2006/relationships" xmlns:p="http://schemas.openxmlformats.org/presentationml/2006/main">
  <p:tag name="NAME" val="CustomIcon"/>
</p:tagLst>
</file>

<file path=ppt/tags/tag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xml><?xml version="1.0" encoding="utf-8"?>
<p:tagLst xmlns:a="http://schemas.openxmlformats.org/drawingml/2006/main" xmlns:r="http://schemas.openxmlformats.org/officeDocument/2006/relationships" xmlns:p="http://schemas.openxmlformats.org/presentationml/2006/main">
  <p:tag name="SHAPENAME" val="5. Source"/>
</p:tagLst>
</file>

<file path=ppt/theme/theme1.xml><?xml version="1.0" encoding="utf-8"?>
<a:theme xmlns:a="http://schemas.openxmlformats.org/drawingml/2006/main" name="2_Office Theme">
  <a:themeElements>
    <a:clrScheme name="Custom 3">
      <a:dk1>
        <a:srgbClr val="80C7A7"/>
      </a:dk1>
      <a:lt1>
        <a:srgbClr val="FFFFFF"/>
      </a:lt1>
      <a:dk2>
        <a:srgbClr val="3F3F3F"/>
      </a:dk2>
      <a:lt2>
        <a:srgbClr val="000000"/>
      </a:lt2>
      <a:accent1>
        <a:srgbClr val="80C7A7"/>
      </a:accent1>
      <a:accent2>
        <a:srgbClr val="80C7A7"/>
      </a:accent2>
      <a:accent3>
        <a:srgbClr val="80C7A7"/>
      </a:accent3>
      <a:accent4>
        <a:srgbClr val="80C7A7"/>
      </a:accent4>
      <a:accent5>
        <a:srgbClr val="80C7A7"/>
      </a:accent5>
      <a:accent6>
        <a:srgbClr val="80C7A7"/>
      </a:accent6>
      <a:hlink>
        <a:srgbClr val="FFFFFF"/>
      </a:hlink>
      <a:folHlink>
        <a:srgbClr val="000000"/>
      </a:folHlink>
    </a:clrScheme>
    <a:fontScheme name="Modern 0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50000"/>
          </a:lnSpc>
          <a:defRPr sz="1200" dirty="0" smtClean="0">
            <a:solidFill>
              <a:schemeClr val="bg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4">
      <a:dk1>
        <a:srgbClr val="3F3F3F"/>
      </a:dk1>
      <a:lt1>
        <a:srgbClr val="FFFFFF"/>
      </a:lt1>
      <a:dk2>
        <a:srgbClr val="3F3F3F"/>
      </a:dk2>
      <a:lt2>
        <a:srgbClr val="E7E6E6"/>
      </a:lt2>
      <a:accent1>
        <a:srgbClr val="80C7A7"/>
      </a:accent1>
      <a:accent2>
        <a:srgbClr val="92667D"/>
      </a:accent2>
      <a:accent3>
        <a:srgbClr val="D17083"/>
      </a:accent3>
      <a:accent4>
        <a:srgbClr val="FF788B"/>
      </a:accent4>
      <a:accent5>
        <a:srgbClr val="3C5D7A"/>
      </a:accent5>
      <a:accent6>
        <a:srgbClr val="92667D"/>
      </a:accent6>
      <a:hlink>
        <a:srgbClr val="0563C1"/>
      </a:hlink>
      <a:folHlink>
        <a:srgbClr val="954F72"/>
      </a:folHlink>
    </a:clrScheme>
    <a:fontScheme name="Office">
      <a:majorFont>
        <a:latin typeface="Tahoma"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Tahoma"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5511</TotalTime>
  <Words>1122</Words>
  <Application>Microsoft Office PowerPoint</Application>
  <PresentationFormat>Widescreen</PresentationFormat>
  <Paragraphs>94</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Segoe UI</vt:lpstr>
      <vt:lpstr>Tahoma</vt:lpstr>
      <vt:lpstr>2_Office Theme</vt:lpstr>
      <vt:lpstr>3_Office Theme</vt:lpstr>
      <vt:lpstr>Enter Title Here</vt:lpstr>
      <vt:lpstr>Enter Title Here</vt:lpstr>
      <vt:lpstr>Enter Title Here</vt:lpstr>
      <vt:lpstr>Enter Title Here</vt:lpstr>
      <vt:lpstr>Enter Title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 Here</dc:title>
  <dc:creator>Zainab Kassab</dc:creator>
  <cp:lastModifiedBy>Zainab Kassab</cp:lastModifiedBy>
  <cp:revision>111</cp:revision>
  <dcterms:created xsi:type="dcterms:W3CDTF">2022-10-25T11:11:06Z</dcterms:created>
  <dcterms:modified xsi:type="dcterms:W3CDTF">2023-03-08T11:32:31Z</dcterms:modified>
</cp:coreProperties>
</file>