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Default Extension="jpg" ContentType="image/jpeg"/>
  <Override PartName="/ppt/slides/slide421.xml" ContentType="application/vnd.openxmlformats-officedocument.presentationml.slide+xml"/>
  <Override PartName="/ppt/slides/slide432.xml" ContentType="application/vnd.openxmlformats-officedocument.presentationml.slide+xml"/>
  <Override PartName="/ppt/slides/slide443.xml" ContentType="application/vnd.openxmlformats-officedocument.presentationml.slide+xml"/>
  <Override PartName="/ppt/slides/slide454.xml" ContentType="application/vnd.openxmlformats-officedocument.presentationml.slide+xml"/>
  <Override PartName="/ppt/slideLayouts/slideLayout41.xml" ContentType="application/vnd.openxmlformats-officedocument.presentationml.slideLayout+xml"/>
  <Override PartName="/ppt/tags/tag71.xml" ContentType="application/vnd.openxmlformats-officedocument.presentationml.tags+xml"/>
  <Override PartName="/ppt/tags/tag62.xml" ContentType="application/vnd.openxmlformats-officedocument.presentationml.tags+xml"/>
  <Override PartName="/ppt/tags/tag53.xml" ContentType="application/vnd.openxmlformats-officedocument.presentationml.tags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tags/tag334.xml" ContentType="application/vnd.openxmlformats-officedocument.presentationml.tags+xml"/>
  <Override PartName="/ppt/tags/tag285.xml" ContentType="application/vnd.openxmlformats-officedocument.presentationml.tags+xml"/>
  <Override PartName="/ppt/tags/tag326.xml" ContentType="application/vnd.openxmlformats-officedocument.presentationml.tags+xml"/>
  <Override PartName="/ppt/tags/tag277.xml" ContentType="application/vnd.openxmlformats-officedocument.presentationml.tags+xml"/>
  <Override PartName="/ppt/tags/tag268.xml" ContentType="application/vnd.openxmlformats-officedocument.presentationml.tags+xml"/>
  <Override PartName="/ppt/tags/tag319.xml" ContentType="application/vnd.openxmlformats-officedocument.presentationml.tags+xml"/>
  <Override PartName="/ppt/tags/tag3010.xml" ContentType="application/vnd.openxmlformats-officedocument.presentationml.tags+xml"/>
  <Override PartName="/ppt/tags/tag2911.xml" ContentType="application/vnd.openxmlformats-officedocument.presentationml.tags+xml"/>
  <Override PartName="/ppt/tags/tag3412.xml" ContentType="application/vnd.openxmlformats-officedocument.presentationml.tags+xml"/>
  <Override PartName="/ppt/slideLayouts/slideLayout33.xml" ContentType="application/vnd.openxmlformats-officedocument.presentationml.slideLayout+xml"/>
  <Override PartName="/ppt/tags/tag313.xml" ContentType="application/vnd.openxmlformats-officedocument.presentationml.tags+xml"/>
  <Override PartName="/ppt/tags/tag214.xml" ContentType="application/vnd.openxmlformats-officedocument.presentationml.tags+xml"/>
  <Override PartName="/ppt/tags/tag115.xml" ContentType="application/vnd.openxmlformats-officedocument.presentationml.tags+xml"/>
  <Override PartName="/ppt/tags/tag416.xml" ContentType="application/vnd.openxmlformats-officedocument.presentationml.tags+xml"/>
  <Override PartName="/ppt/slideLayouts/slideLayout74.xml" ContentType="application/vnd.openxmlformats-officedocument.presentationml.slideLayout+xml"/>
  <Override PartName="/ppt/tags/tag2517.xml" ContentType="application/vnd.openxmlformats-officedocument.presentationml.tags+xml"/>
  <Override PartName="/ppt/tags/tag2018.xml" ContentType="application/vnd.openxmlformats-officedocument.presentationml.tags+xml"/>
  <Override PartName="/ppt/tags/tag2419.xml" ContentType="application/vnd.openxmlformats-officedocument.presentationml.tags+xml"/>
  <Override PartName="/ppt/tags/tag1920.xml" ContentType="application/vnd.openxmlformats-officedocument.presentationml.tags+xml"/>
  <Override PartName="/ppt/tags/tag1821.xml" ContentType="application/vnd.openxmlformats-officedocument.presentationml.tags+xml"/>
  <Override PartName="/ppt/tags/tag2322.xml" ContentType="application/vnd.openxmlformats-officedocument.presentationml.tags+xml"/>
  <Override PartName="/ppt/tags/tag2223.xml" ContentType="application/vnd.openxmlformats-officedocument.presentationml.tags+xml"/>
  <Override PartName="/ppt/tags/tag2124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ags/tag1725.xml" ContentType="application/vnd.openxmlformats-officedocument.presentationml.tags+xml"/>
  <Override PartName="/ppt/tags/tag1226.xml" ContentType="application/vnd.openxmlformats-officedocument.presentationml.tags+xml"/>
  <Override PartName="/ppt/tags/tag1627.xml" ContentType="application/vnd.openxmlformats-officedocument.presentationml.tags+xml"/>
  <Override PartName="/ppt/tags/tag1128.xml" ContentType="application/vnd.openxmlformats-officedocument.presentationml.tags+xml"/>
  <Override PartName="/ppt/tags/tag1029.xml" ContentType="application/vnd.openxmlformats-officedocument.presentationml.tags+xml"/>
  <Override PartName="/ppt/tags/tag1530.xml" ContentType="application/vnd.openxmlformats-officedocument.presentationml.tags+xml"/>
  <Override PartName="/ppt/tags/tag1431.xml" ContentType="application/vnd.openxmlformats-officedocument.presentationml.tags+xml"/>
  <Override PartName="/ppt/tags/tag1332.xml" ContentType="application/vnd.openxmlformats-officedocument.presentationml.tags+xml"/>
  <Override PartName="/ppt/theme/theme12.xml" ContentType="application/vnd.openxmlformats-officedocument.theme+xml"/>
  <Override PartName="/ppt/slideLayouts/slideLayout58.xml" ContentType="application/vnd.openxmlformats-officedocument.presentationml.slideLayout+xml"/>
  <Override PartName="/ppt/tags/tag933.xml" ContentType="application/vnd.openxmlformats-officedocument.presentationml.tags+xml"/>
  <Override PartName="/ppt/slideLayouts/slideLayout109.xml" ContentType="application/vnd.openxmlformats-officedocument.presentationml.slideLayout+xml"/>
  <Override PartName="/ppt/slideLayouts/slideLayout910.xml" ContentType="application/vnd.openxmlformats-officedocument.presentationml.slideLayout+xml"/>
  <Override PartName="/ppt/tags/tag4234.xml" ContentType="application/vnd.openxmlformats-officedocument.presentationml.tags+xml"/>
  <Override PartName="/ppt/tags/tag3735.xml" ContentType="application/vnd.openxmlformats-officedocument.presentationml.tags+xml"/>
  <Override PartName="/ppt/tags/tag4136.xml" ContentType="application/vnd.openxmlformats-officedocument.presentationml.tags+xml"/>
  <Override PartName="/ppt/tags/tag3637.xml" ContentType="application/vnd.openxmlformats-officedocument.presentationml.tags+xml"/>
  <Override PartName="/ppt/tags/tag3538.xml" ContentType="application/vnd.openxmlformats-officedocument.presentationml.tags+xml"/>
  <Override PartName="/ppt/tags/tag4039.xml" ContentType="application/vnd.openxmlformats-officedocument.presentationml.tags+xml"/>
  <Override PartName="/ppt/tags/tag3940.xml" ContentType="application/vnd.openxmlformats-officedocument.presentationml.tags+xml"/>
  <Override PartName="/ppt/tags/tag3841.xml" ContentType="application/vnd.openxmlformats-officedocument.presentationml.tags+xml"/>
  <Override PartName="/ppt/tags/tag4342.xml" ContentType="application/vnd.openxmlformats-officedocument.presentationml.tags+xml"/>
  <Override PartName="/ppt/tags/tag843.xml" ContentType="application/vnd.openxmlformats-officedocument.presentationml.tags+xml"/>
  <Override PartName="/ppt/tags/tag14844.xml" ContentType="application/vnd.openxmlformats-officedocument.presentationml.tags+xml"/>
  <Override PartName="/ppt/tags/tag14945.xml" ContentType="application/vnd.openxmlformats-officedocument.presentationml.tags+xml"/>
  <Override PartName="/ppt/tags/tag15046.xml" ContentType="application/vnd.openxmlformats-officedocument.presentationml.tags+xml"/>
  <Override PartName="/ppt/tags/tag15147.xml" ContentType="application/vnd.openxmlformats-officedocument.presentationml.tag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d209b523fca42a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9dd2c7e6c2504b03"/>
  </p:sldMasterIdLst>
  <p:sldIdLst>
    <p:sldId xmlns:r="http://schemas.openxmlformats.org/officeDocument/2006/relationships" id="257" r:id="Rb696303066d34a8d"/>
    <p:sldId xmlns:r="http://schemas.openxmlformats.org/officeDocument/2006/relationships" id="258" r:id="R42eec26866ab46ac"/>
    <p:sldId xmlns:r="http://schemas.openxmlformats.org/officeDocument/2006/relationships" id="259" r:id="Re7e5328c06b043ff"/>
    <p:sldId xmlns:r="http://schemas.openxmlformats.org/officeDocument/2006/relationships" id="260" r:id="R2198a40aae1a4a60"/>
  </p:sldIdLst>
  <p:sldSz cx="12192000" cy="6858000"/>
  <p:notesSz cx="6858000" cy="9144000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421.xml" Id="Rb696303066d34a8d" /><Relationship Type="http://schemas.openxmlformats.org/officeDocument/2006/relationships/slideMaster" Target="/ppt/slideMasters/slideMaster11.xml" Id="R9dd2c7e6c2504b03" /><Relationship Type="http://schemas.openxmlformats.org/officeDocument/2006/relationships/slide" Target="/ppt/slides/slide432.xml" Id="R42eec26866ab46ac" /><Relationship Type="http://schemas.openxmlformats.org/officeDocument/2006/relationships/slide" Target="/ppt/slides/slide443.xml" Id="Re7e5328c06b043ff" /><Relationship Type="http://schemas.openxmlformats.org/officeDocument/2006/relationships/slide" Target="/ppt/slides/slide454.xml" Id="R2198a40aae1a4a60" /></Relationships>
</file>

<file path=ppt/slideLayouts/_rels/slideLayout10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3.xml.rels>&#65279;<?xml version="1.0" encoding="utf-8"?><Relationships xmlns="http://schemas.openxmlformats.org/package/2006/relationships"><Relationship Type="http://schemas.openxmlformats.org/officeDocument/2006/relationships/tags" Target="/ppt/tags/tag313.xml" Id="rId3" /><Relationship Type="http://schemas.openxmlformats.org/officeDocument/2006/relationships/tags" Target="/ppt/tags/tag214.xml" Id="rId2" /><Relationship Type="http://schemas.openxmlformats.org/officeDocument/2006/relationships/tags" Target="/ppt/tags/tag115.xml" Id="rId1" /><Relationship Type="http://schemas.openxmlformats.org/officeDocument/2006/relationships/slideMaster" Target="/ppt/slideMasters/slideMaster11.xml" Id="rId5" /><Relationship Type="http://schemas.openxmlformats.org/officeDocument/2006/relationships/tags" Target="/ppt/tags/tag416.xml" Id="rId4" /></Relationships>
</file>

<file path=ppt/slideLayouts/_rels/slideLayout41.xml.rels>&#65279;<?xml version="1.0" encoding="utf-8"?><Relationships xmlns="http://schemas.openxmlformats.org/package/2006/relationships"><Relationship Type="http://schemas.openxmlformats.org/officeDocument/2006/relationships/tags" Target="/ppt/tags/tag71.xml" Id="rId3" /><Relationship Type="http://schemas.openxmlformats.org/officeDocument/2006/relationships/tags" Target="/ppt/tags/tag62.xml" Id="rId2" /><Relationship Type="http://schemas.openxmlformats.org/officeDocument/2006/relationships/tags" Target="/ppt/tags/tag53.xml" Id="rId1" /><Relationship Type="http://schemas.openxmlformats.org/officeDocument/2006/relationships/slideMaster" Target="/ppt/slideMasters/slideMaster11.xml" Id="rId5" /><Relationship Type="http://schemas.openxmlformats.org/officeDocument/2006/relationships/tags" Target="/ppt/tags/tag843.xml" Id="rId4" /></Relationships>
</file>

<file path=ppt/slideLayouts/_rels/slideLayout5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2" /><Relationship Type="http://schemas.openxmlformats.org/officeDocument/2006/relationships/tags" Target="/ppt/tags/tag933.xml" Id="rId1" /></Relationships>
</file>

<file path=ppt/slideLayouts/_rels/slideLayout67.xml.rels>&#65279;<?xml version="1.0" encoding="utf-8"?><Relationships xmlns="http://schemas.openxmlformats.org/package/2006/relationships"><Relationship Type="http://schemas.openxmlformats.org/officeDocument/2006/relationships/tags" Target="/ppt/tags/tag1725.xml" Id="rId8" /><Relationship Type="http://schemas.openxmlformats.org/officeDocument/2006/relationships/tags" Target="/ppt/tags/tag1226.xml" Id="rId3" /><Relationship Type="http://schemas.openxmlformats.org/officeDocument/2006/relationships/tags" Target="/ppt/tags/tag1627.xml" Id="rId7" /><Relationship Type="http://schemas.openxmlformats.org/officeDocument/2006/relationships/tags" Target="/ppt/tags/tag1128.xml" Id="rId2" /><Relationship Type="http://schemas.openxmlformats.org/officeDocument/2006/relationships/tags" Target="/ppt/tags/tag1029.xml" Id="rId1" /><Relationship Type="http://schemas.openxmlformats.org/officeDocument/2006/relationships/tags" Target="/ppt/tags/tag1530.xml" Id="rId6" /><Relationship Type="http://schemas.openxmlformats.org/officeDocument/2006/relationships/tags" Target="/ppt/tags/tag1431.xml" Id="rId5" /><Relationship Type="http://schemas.openxmlformats.org/officeDocument/2006/relationships/tags" Target="/ppt/tags/tag1332.xml" Id="rId4" /><Relationship Type="http://schemas.openxmlformats.org/officeDocument/2006/relationships/slideMaster" Target="/ppt/slideMasters/slideMaster11.xml" Id="rId9" /></Relationships>
</file>

<file path=ppt/slideLayouts/_rels/slideLayout74.xml.rels>&#65279;<?xml version="1.0" encoding="utf-8"?><Relationships xmlns="http://schemas.openxmlformats.org/package/2006/relationships"><Relationship Type="http://schemas.openxmlformats.org/officeDocument/2006/relationships/tags" Target="/ppt/tags/tag2517.xml" Id="rId8" /><Relationship Type="http://schemas.openxmlformats.org/officeDocument/2006/relationships/tags" Target="/ppt/tags/tag2018.xml" Id="rId3" /><Relationship Type="http://schemas.openxmlformats.org/officeDocument/2006/relationships/tags" Target="/ppt/tags/tag2419.xml" Id="rId7" /><Relationship Type="http://schemas.openxmlformats.org/officeDocument/2006/relationships/tags" Target="/ppt/tags/tag1920.xml" Id="rId2" /><Relationship Type="http://schemas.openxmlformats.org/officeDocument/2006/relationships/tags" Target="/ppt/tags/tag1821.xml" Id="rId1" /><Relationship Type="http://schemas.openxmlformats.org/officeDocument/2006/relationships/tags" Target="/ppt/tags/tag2322.xml" Id="rId6" /><Relationship Type="http://schemas.openxmlformats.org/officeDocument/2006/relationships/tags" Target="/ppt/tags/tag2223.xml" Id="rId5" /><Relationship Type="http://schemas.openxmlformats.org/officeDocument/2006/relationships/tags" Target="/ppt/tags/tag2124.xml" Id="rId4" /><Relationship Type="http://schemas.openxmlformats.org/officeDocument/2006/relationships/slideMaster" Target="/ppt/slideMasters/slideMaster11.xml" Id="rId9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tags" Target="/ppt/tags/tag334.xml" Id="rId8" /><Relationship Type="http://schemas.openxmlformats.org/officeDocument/2006/relationships/tags" Target="/ppt/tags/tag285.xml" Id="rId3" /><Relationship Type="http://schemas.openxmlformats.org/officeDocument/2006/relationships/tags" Target="/ppt/tags/tag326.xml" Id="rId7" /><Relationship Type="http://schemas.openxmlformats.org/officeDocument/2006/relationships/tags" Target="/ppt/tags/tag277.xml" Id="rId2" /><Relationship Type="http://schemas.openxmlformats.org/officeDocument/2006/relationships/tags" Target="/ppt/tags/tag268.xml" Id="rId1" /><Relationship Type="http://schemas.openxmlformats.org/officeDocument/2006/relationships/tags" Target="/ppt/tags/tag319.xml" Id="rId6" /><Relationship Type="http://schemas.openxmlformats.org/officeDocument/2006/relationships/tags" Target="/ppt/tags/tag3010.xml" Id="rId5" /><Relationship Type="http://schemas.openxmlformats.org/officeDocument/2006/relationships/slideMaster" Target="/ppt/slideMasters/slideMaster11.xml" Id="rId10" /><Relationship Type="http://schemas.openxmlformats.org/officeDocument/2006/relationships/tags" Target="/ppt/tags/tag2911.xml" Id="rId4" /><Relationship Type="http://schemas.openxmlformats.org/officeDocument/2006/relationships/tags" Target="/ppt/tags/tag3412.xml" Id="rId9" /></Relationships>
</file>

<file path=ppt/slideLayouts/_rels/slideLayout910.xml.rels>&#65279;<?xml version="1.0" encoding="utf-8"?><Relationships xmlns="http://schemas.openxmlformats.org/package/2006/relationships"><Relationship Type="http://schemas.openxmlformats.org/officeDocument/2006/relationships/tags" Target="/ppt/tags/tag4234.xml" Id="rId8" /><Relationship Type="http://schemas.openxmlformats.org/officeDocument/2006/relationships/tags" Target="/ppt/tags/tag3735.xml" Id="rId3" /><Relationship Type="http://schemas.openxmlformats.org/officeDocument/2006/relationships/tags" Target="/ppt/tags/tag4136.xml" Id="rId7" /><Relationship Type="http://schemas.openxmlformats.org/officeDocument/2006/relationships/tags" Target="/ppt/tags/tag3637.xml" Id="rId2" /><Relationship Type="http://schemas.openxmlformats.org/officeDocument/2006/relationships/tags" Target="/ppt/tags/tag3538.xml" Id="rId1" /><Relationship Type="http://schemas.openxmlformats.org/officeDocument/2006/relationships/tags" Target="/ppt/tags/tag4039.xml" Id="rId6" /><Relationship Type="http://schemas.openxmlformats.org/officeDocument/2006/relationships/tags" Target="/ppt/tags/tag3940.xml" Id="rId5" /><Relationship Type="http://schemas.openxmlformats.org/officeDocument/2006/relationships/slideMaster" Target="/ppt/slideMasters/slideMaster11.xml" Id="rId10" /><Relationship Type="http://schemas.openxmlformats.org/officeDocument/2006/relationships/tags" Target="/ppt/tags/tag3841.xml" Id="rId4" /><Relationship Type="http://schemas.openxmlformats.org/officeDocument/2006/relationships/tags" Target="/ppt/tags/tag4342.xml" Id="rId9" /></Relationships>
</file>

<file path=ppt/slideLayouts/slideLayout10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692429"/>
      </p:ext>
    </p:extLst>
  </p:cSld>
  <p:clrMapOvr>
    <a:masterClrMapping/>
  </p:clrMapOvr>
  <p:transition spd="med"/>
</p:sldLayout>
</file>

<file path=ppt/slideLayouts/slideLayout1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65F8-5FCD-4638-8D35-B82B2ED7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6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A732A-598F-4BA5-974D-E62236F55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169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7" indent="0" algn="ctr">
              <a:buNone/>
              <a:defRPr sz="1600"/>
            </a:lvl5pPr>
            <a:lvl6pPr marL="2285846" indent="0" algn="ctr">
              <a:buNone/>
              <a:defRPr sz="1600"/>
            </a:lvl6pPr>
            <a:lvl7pPr marL="2743015" indent="0" algn="ctr">
              <a:buNone/>
              <a:defRPr sz="1600"/>
            </a:lvl7pPr>
            <a:lvl8pPr marL="3200184" indent="0" algn="ctr">
              <a:buNone/>
              <a:defRPr sz="1600"/>
            </a:lvl8pPr>
            <a:lvl9pPr marL="36573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63AE89-D478-4B93-8806-852A1C8F75F6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8EC45-28F4-4DA2-ABC5-F361D4BBD29D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22">
            <a:extLst>
              <a:ext uri="{FF2B5EF4-FFF2-40B4-BE49-F238E27FC236}">
                <a16:creationId xmlns:a16="http://schemas.microsoft.com/office/drawing/2014/main" id="{8FC341B6-150A-4151-A569-EE3EB17ED634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A37882-3819-4CF4-B66D-A671C0FDA89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1489838570"/>
      </p:ext>
    </p:extLst>
  </p:cSld>
  <p:clrMapOvr>
    <a:masterClrMapping/>
  </p:clrMapOvr>
</p:sldLayout>
</file>

<file path=ppt/slideLayouts/slideLayout2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65F8-5FCD-4638-8D35-B82B2ED7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6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A732A-598F-4BA5-974D-E62236F55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169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7" indent="0" algn="ctr">
              <a:buNone/>
              <a:defRPr sz="1600"/>
            </a:lvl5pPr>
            <a:lvl6pPr marL="2285846" indent="0" algn="ctr">
              <a:buNone/>
              <a:defRPr sz="1600"/>
            </a:lvl6pPr>
            <a:lvl7pPr marL="2743015" indent="0" algn="ctr">
              <a:buNone/>
              <a:defRPr sz="1600"/>
            </a:lvl7pPr>
            <a:lvl8pPr marL="3200184" indent="0" algn="ctr">
              <a:buNone/>
              <a:defRPr sz="1600"/>
            </a:lvl8pPr>
            <a:lvl9pPr marL="36573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1F9DC7-F920-4C13-9F91-29CFFF12EAA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734345625"/>
      </p:ext>
    </p:extLst>
  </p:cSld>
  <p:clrMapOvr>
    <a:masterClrMapping/>
  </p:clrMapOvr>
</p:sldLayout>
</file>

<file path=ppt/slideLayouts/slideLayout3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2_obfusc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C605C-2A73-4F5E-A294-077F30A3B3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40" y="6501672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Bpxona …</a:t>
            </a:r>
          </a:p>
        </p:txBody>
      </p:sp>
      <p:cxnSp>
        <p:nvCxnSpPr>
          <p:cNvPr id="9" name="BottomLine">
            <a:extLst>
              <a:ext uri="{FF2B5EF4-FFF2-40B4-BE49-F238E27FC236}">
                <a16:creationId xmlns:a16="http://schemas.microsoft.com/office/drawing/2014/main" id="{079CB140-BAC8-4306-9218-DB71A2E467D4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9" y="640931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TopLine">
            <a:extLst>
              <a:ext uri="{FF2B5EF4-FFF2-40B4-BE49-F238E27FC236}">
                <a16:creationId xmlns:a16="http://schemas.microsoft.com/office/drawing/2014/main" id="{A1F98388-DE29-4ACA-AABF-E5173B62D57C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1120362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77C507D7-520D-4E9C-82D2-A7769F317D40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1A060E-B246-46E4-B870-0E114B1CBAE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3511847871"/>
      </p:ext>
    </p:extLst>
  </p:cSld>
  <p:clrMapOvr>
    <a:masterClrMapping/>
  </p:clrMapOvr>
</p:sldLayout>
</file>

<file path=ppt/slideLayouts/slideLayout4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3_obfusc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40" y="6501672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Bpxona …</a:t>
            </a:r>
          </a:p>
        </p:txBody>
      </p:sp>
      <p:cxnSp>
        <p:nvCxnSpPr>
          <p:cNvPr id="9" name="BottomLine">
            <a:extLst>
              <a:ext uri="{FF2B5EF4-FFF2-40B4-BE49-F238E27FC236}">
                <a16:creationId xmlns:a16="http://schemas.microsoft.com/office/drawing/2014/main" id="{079CB140-BAC8-4306-9218-DB71A2E467D4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9" y="640931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TopLine">
            <a:extLst>
              <a:ext uri="{FF2B5EF4-FFF2-40B4-BE49-F238E27FC236}">
                <a16:creationId xmlns:a16="http://schemas.microsoft.com/office/drawing/2014/main" id="{A1F98388-DE29-4ACA-AABF-E5173B62D57C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1120362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77C507D7-520D-4E9C-82D2-A7769F317D40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0C14DA-2C86-4711-B72B-248BD5871AA3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3A6BA9-1B3A-4662-B3F6-0E82DD5DF06F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22">
            <a:extLst>
              <a:ext uri="{FF2B5EF4-FFF2-40B4-BE49-F238E27FC236}">
                <a16:creationId xmlns:a16="http://schemas.microsoft.com/office/drawing/2014/main" id="{2E069D0B-24FB-41CE-A6D7-2294B7E31521}"/>
              </a:ext>
            </a:extLst>
          </p:cNvPr>
          <p:cNvSpPr>
            <a:spLocks/>
          </p:cNvSpPr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4B26D50-A9D2-471D-8CB0-B094D0EB5E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B611D1-B714-4385-A77B-863F9266B15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1836831448"/>
      </p:ext>
    </p:extLst>
  </p:cSld>
  <p:clrMapOvr>
    <a:masterClrMapping/>
  </p:clrMapOvr>
</p:sldLayout>
</file>

<file path=ppt/slideLayouts/slideLayout5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4_obfusc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40" y="6501672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Bpxona …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0C14DA-2C86-4711-B72B-248BD5871AA3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3A6BA9-1B3A-4662-B3F6-0E82DD5DF06F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22">
            <a:extLst>
              <a:ext uri="{FF2B5EF4-FFF2-40B4-BE49-F238E27FC236}">
                <a16:creationId xmlns:a16="http://schemas.microsoft.com/office/drawing/2014/main" id="{2E069D0B-24FB-41CE-A6D7-2294B7E31521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B611D1-B714-4385-A77B-863F9266B15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848249260"/>
      </p:ext>
    </p:extLst>
  </p:cSld>
  <p:clrMapOvr>
    <a:masterClrMapping/>
  </p:clrMapOvr>
</p:sldLayout>
</file>

<file path=ppt/slideLayouts/slideLayout6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5_Contrast 2/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4C2F13BF-E3F1-4A87-B07F-9C4B87EFBF74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LogoText">
            <a:extLst>
              <a:ext uri="{FF2B5EF4-FFF2-40B4-BE49-F238E27FC236}">
                <a16:creationId xmlns:a16="http://schemas.microsoft.com/office/drawing/2014/main" id="{692ADAA1-F175-4508-A7BE-FD2BF31444C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10772AD4-38FA-4688-AE24-6A26333CEDCF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">
            <a:extLst>
              <a:ext uri="{FF2B5EF4-FFF2-40B4-BE49-F238E27FC236}">
                <a16:creationId xmlns:a16="http://schemas.microsoft.com/office/drawing/2014/main" id="{34AEA312-77E9-4163-8C96-EBF9D3FCA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3" name="SlideLogoText">
            <a:extLst>
              <a:ext uri="{FF2B5EF4-FFF2-40B4-BE49-F238E27FC236}">
                <a16:creationId xmlns:a16="http://schemas.microsoft.com/office/drawing/2014/main" id="{51519919-2BC6-4596-B263-68DE5C3FA671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CBEB14A-E25C-44EA-ABB3-71A3306FA49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433311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Dark">
            <a:extLst>
              <a:ext uri="{FF2B5EF4-FFF2-40B4-BE49-F238E27FC236}">
                <a16:creationId xmlns:a16="http://schemas.microsoft.com/office/drawing/2014/main" id="{5863FE7E-99A2-4451-8663-B681CE6DE4AA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4C2F13BF-E3F1-4A87-B07F-9C4B87EFBF74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LogoText">
            <a:extLst>
              <a:ext uri="{FF2B5EF4-FFF2-40B4-BE49-F238E27FC236}">
                <a16:creationId xmlns:a16="http://schemas.microsoft.com/office/drawing/2014/main" id="{692ADAA1-F175-4508-A7BE-FD2BF31444C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10772AD4-38FA-4688-AE24-6A26333CEDCF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8E043E-A93F-4641-BFB8-8416CD02AD52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C470D3-590B-455A-821E-FFED7FC7030B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2">
            <a:extLst>
              <a:ext uri="{FF2B5EF4-FFF2-40B4-BE49-F238E27FC236}">
                <a16:creationId xmlns:a16="http://schemas.microsoft.com/office/drawing/2014/main" id="{911C0FCF-1F1D-4768-9BB1-6B189197C5FC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516CE418-308F-480C-B024-972F9D92B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5" name="SlideLogoText">
            <a:extLst>
              <a:ext uri="{FF2B5EF4-FFF2-40B4-BE49-F238E27FC236}">
                <a16:creationId xmlns:a16="http://schemas.microsoft.com/office/drawing/2014/main" id="{C823E540-3D48-4791-9E7A-8151FD17091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83191-8DFE-4EC1-A23B-459E3BB2905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630722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1_Contrast 2/3"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37" y="6501672"/>
            <a:ext cx="696773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0" name="RectangleDark">
            <a:extLst>
              <a:ext uri="{FF2B5EF4-FFF2-40B4-BE49-F238E27FC236}">
                <a16:creationId xmlns:a16="http://schemas.microsoft.com/office/drawing/2014/main" id="{99B81D5D-6D8E-4932-A6FD-705DF486F33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BottomLineRight">
            <a:extLst>
              <a:ext uri="{FF2B5EF4-FFF2-40B4-BE49-F238E27FC236}">
                <a16:creationId xmlns:a16="http://schemas.microsoft.com/office/drawing/2014/main" id="{7D1DE2E8-AA9E-42B9-BAD4-151153A5882B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ottomLineLeft">
            <a:extLst>
              <a:ext uri="{FF2B5EF4-FFF2-40B4-BE49-F238E27FC236}">
                <a16:creationId xmlns:a16="http://schemas.microsoft.com/office/drawing/2014/main" id="{FFF61976-64C7-43CE-9784-3224E7096088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E09764B7-783C-4F53-8637-ECFD5B0F06C3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5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99C3F273-2617-463D-A9FD-5DFD518EE87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TopLineRight">
            <a:extLst>
              <a:ext uri="{FF2B5EF4-FFF2-40B4-BE49-F238E27FC236}">
                <a16:creationId xmlns:a16="http://schemas.microsoft.com/office/drawing/2014/main" id="{2DF6A7A1-4C50-45D0-A3DE-C292DF17781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LogoText">
            <a:extLst>
              <a:ext uri="{FF2B5EF4-FFF2-40B4-BE49-F238E27FC236}">
                <a16:creationId xmlns:a16="http://schemas.microsoft.com/office/drawing/2014/main" id="{0CC3AE38-CE18-4D5E-BF7C-1ED7316D966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sp>
        <p:nvSpPr>
          <p:cNvPr id="40" name="Title 2">
            <a:extLst>
              <a:ext uri="{FF2B5EF4-FFF2-40B4-BE49-F238E27FC236}">
                <a16:creationId xmlns:a16="http://schemas.microsoft.com/office/drawing/2014/main" id="{184497AC-F47E-4CDF-89E9-19E69191DB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3" name="SlideLogoText">
            <a:extLst>
              <a:ext uri="{FF2B5EF4-FFF2-40B4-BE49-F238E27FC236}">
                <a16:creationId xmlns:a16="http://schemas.microsoft.com/office/drawing/2014/main" id="{53EB71EE-6350-4BB5-904A-6BEFD0493C06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96A5DE-90C3-4BE6-B712-09541564989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409600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6_Contrast 2/3"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37" y="6501672"/>
            <a:ext cx="696773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0" name="RectangleDark">
            <a:extLst>
              <a:ext uri="{FF2B5EF4-FFF2-40B4-BE49-F238E27FC236}">
                <a16:creationId xmlns:a16="http://schemas.microsoft.com/office/drawing/2014/main" id="{99B81D5D-6D8E-4932-A6FD-705DF486F33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BottomLineRight">
            <a:extLst>
              <a:ext uri="{FF2B5EF4-FFF2-40B4-BE49-F238E27FC236}">
                <a16:creationId xmlns:a16="http://schemas.microsoft.com/office/drawing/2014/main" id="{7D1DE2E8-AA9E-42B9-BAD4-151153A5882B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ottomLineLeft">
            <a:extLst>
              <a:ext uri="{FF2B5EF4-FFF2-40B4-BE49-F238E27FC236}">
                <a16:creationId xmlns:a16="http://schemas.microsoft.com/office/drawing/2014/main" id="{FFF61976-64C7-43CE-9784-3224E7096088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E09764B7-783C-4F53-8637-ECFD5B0F06C3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5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99C3F273-2617-463D-A9FD-5DFD518EE87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TopLineRight">
            <a:extLst>
              <a:ext uri="{FF2B5EF4-FFF2-40B4-BE49-F238E27FC236}">
                <a16:creationId xmlns:a16="http://schemas.microsoft.com/office/drawing/2014/main" id="{2DF6A7A1-4C50-45D0-A3DE-C292DF17781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LogoText">
            <a:extLst>
              <a:ext uri="{FF2B5EF4-FFF2-40B4-BE49-F238E27FC236}">
                <a16:creationId xmlns:a16="http://schemas.microsoft.com/office/drawing/2014/main" id="{0CC3AE38-CE18-4D5E-BF7C-1ED7316D966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50FD26-6F07-4EF5-AEAF-56964121B5EB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2A45AF-D0AC-4366-90E4-25C8E29457F3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22">
            <a:extLst>
              <a:ext uri="{FF2B5EF4-FFF2-40B4-BE49-F238E27FC236}">
                <a16:creationId xmlns:a16="http://schemas.microsoft.com/office/drawing/2014/main" id="{807708C1-7C7B-4D19-A315-BFDDBABA30F0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C49B4D12-6825-4BD2-8EBF-F1C024A716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9" name="SlideLogoText">
            <a:extLst>
              <a:ext uri="{FF2B5EF4-FFF2-40B4-BE49-F238E27FC236}">
                <a16:creationId xmlns:a16="http://schemas.microsoft.com/office/drawing/2014/main" id="{FC7E4E64-4F54-405A-BB1A-73DFEA379C8E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9D32BF-0BF4-4B21-89B9-E7342A36A2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3742838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33.xml" Id="rId3" /><Relationship Type="http://schemas.openxmlformats.org/officeDocument/2006/relationships/slideLayout" Target="/ppt/slideLayouts/slideLayout74.xml" Id="rId7" /><Relationship Type="http://schemas.openxmlformats.org/officeDocument/2006/relationships/slideLayout" Target="/ppt/slideLayouts/slideLayout25.xml" Id="rId2" /><Relationship Type="http://schemas.openxmlformats.org/officeDocument/2006/relationships/slideLayout" Target="/ppt/slideLayouts/slideLayout16.xml" Id="rId1" /><Relationship Type="http://schemas.openxmlformats.org/officeDocument/2006/relationships/slideLayout" Target="/ppt/slideLayouts/slideLayout67.xml" Id="rId6" /><Relationship Type="http://schemas.openxmlformats.org/officeDocument/2006/relationships/theme" Target="/ppt/theme/theme12.xml" Id="rId11" /><Relationship Type="http://schemas.openxmlformats.org/officeDocument/2006/relationships/slideLayout" Target="/ppt/slideLayouts/slideLayout58.xml" Id="rId5" /><Relationship Type="http://schemas.openxmlformats.org/officeDocument/2006/relationships/slideLayout" Target="/ppt/slideLayouts/slideLayout109.xml" Id="rId10" /><Relationship Type="http://schemas.openxmlformats.org/officeDocument/2006/relationships/slideLayout" Target="/ppt/slideLayouts/slideLayout41.xml" Id="rId4" /><Relationship Type="http://schemas.openxmlformats.org/officeDocument/2006/relationships/slideLayout" Target="/ppt/slideLayouts/slideLayout910.xml" Id="rId9" /></Relationships>
</file>

<file path=ppt/slideMasters/slideMaster1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5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4"/>
  </p:sldLayoutIdLst>
  <p:hf hdr="0" ftr="0"/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585" indent="-228585" algn="l" defTabSz="91434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754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2922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093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262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430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0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69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3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9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8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7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6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5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4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4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21.xml.rels>&#65279;<?xml version="1.0" encoding="utf-8"?><Relationships xmlns="http://schemas.openxmlformats.org/package/2006/relationships"><Relationship Type="http://schemas.openxmlformats.org/officeDocument/2006/relationships/image" Target="/ppt/media/image73.png" Id="rId7" /><Relationship Type="http://schemas.openxmlformats.org/officeDocument/2006/relationships/slideLayout" Target="/ppt/slideLayouts/slideLayout41.xml" Id="rId2" /><Relationship Type="http://schemas.openxmlformats.org/officeDocument/2006/relationships/tags" Target="/ppt/tags/tag14844.xml" Id="rId1" /><Relationship Type="http://schemas.openxmlformats.org/officeDocument/2006/relationships/image" Target="/ppt/media/image72.jpg" Id="rId6" /><Relationship Type="http://schemas.openxmlformats.org/officeDocument/2006/relationships/image" Target="/ppt/media/image712.jpg" Id="rId5" /><Relationship Type="http://schemas.openxmlformats.org/officeDocument/2006/relationships/image" Target="/ppt/media/image703.jpg" Id="rId4" /></Relationships>
</file>

<file path=ppt/slides/_rels/slide432.xml.rels>&#65279;<?xml version="1.0" encoding="utf-8"?><Relationships xmlns="http://schemas.openxmlformats.org/package/2006/relationships"><Relationship Type="http://schemas.openxmlformats.org/officeDocument/2006/relationships/image" Target="/ppt/media/image704.jpg" Id="rId7" /><Relationship Type="http://schemas.openxmlformats.org/officeDocument/2006/relationships/tags" Target="/ppt/tags/tag14945.xml" Id="rId1" /><Relationship Type="http://schemas.openxmlformats.org/officeDocument/2006/relationships/image" Target="/ppt/media/image732.png" Id="rId6" /><Relationship Type="http://schemas.openxmlformats.org/officeDocument/2006/relationships/image" Target="/ppt/media/image715.jpg" Id="rId5" /><Relationship Type="http://schemas.openxmlformats.org/officeDocument/2006/relationships/image" Target="/ppt/media/image726.jpg" Id="rId4" /><Relationship Type="http://schemas.openxmlformats.org/officeDocument/2006/relationships/slideLayout" Target="/ppt/slideLayouts/slideLayout41.xml" Id="R5f9c72ef70d649b3" /></Relationships>
</file>

<file path=ppt/slides/_rels/slide443.xml.rels>&#65279;<?xml version="1.0" encoding="utf-8"?><Relationships xmlns="http://schemas.openxmlformats.org/package/2006/relationships"><Relationship Type="http://schemas.openxmlformats.org/officeDocument/2006/relationships/tags" Target="/ppt/tags/tag15046.xml" Id="rId1" /><Relationship Type="http://schemas.openxmlformats.org/officeDocument/2006/relationships/image" Target="/ppt/media/image727.jpg" Id="rId4" /><Relationship Type="http://schemas.openxmlformats.org/officeDocument/2006/relationships/slideLayout" Target="/ppt/slideLayouts/slideLayout41.xml" Id="Rc771d5f8fb0d4056" /></Relationships>
</file>

<file path=ppt/slides/_rels/slide454.xml.rels>&#65279;<?xml version="1.0" encoding="utf-8"?><Relationships xmlns="http://schemas.openxmlformats.org/package/2006/relationships"><Relationship Type="http://schemas.openxmlformats.org/officeDocument/2006/relationships/tags" Target="/ppt/tags/tag15147.xml" Id="rId1" /><Relationship Type="http://schemas.openxmlformats.org/officeDocument/2006/relationships/image" Target="/ppt/media/image708.jpg" Id="rId6" /><Relationship Type="http://schemas.openxmlformats.org/officeDocument/2006/relationships/image" Target="/ppt/media/image733.png" Id="rId5" /><Relationship Type="http://schemas.openxmlformats.org/officeDocument/2006/relationships/image" Target="/ppt/media/image729.jpg" Id="rId4" /><Relationship Type="http://schemas.openxmlformats.org/officeDocument/2006/relationships/slideLayout" Target="/ppt/slideLayouts/slideLayout41.xml" Id="R84f4079146e44ccd" /></Relationships>
</file>

<file path=ppt/slides/slide42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AF629A-4467-8DCC-0D68-F910194783C0}"/>
              </a:ext>
            </a:extLst>
          </p:cNvPr>
          <p:cNvSpPr txBox="1">
            <a:spLocks/>
          </p:cNvSpPr>
          <p:nvPr/>
        </p:nvSpPr>
        <p:spPr>
          <a:xfrm>
            <a:off x="751749" y="2996258"/>
            <a:ext cx="1161627" cy="994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First name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Last name</a:t>
            </a: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" panose="020B0504020101020102" pitchFamily="34" charset="0"/>
              </a:rPr>
              <a:t>Role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D995AAA-6E02-CCAF-CBF6-1D010B60A0B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712850" y="1653195"/>
            <a:ext cx="1239425" cy="1239425"/>
          </a:xfrm>
          <a:prstGeom prst="ellipse">
            <a:avLst/>
          </a:prstGeom>
          <a:ln w="6350">
            <a:solidFill>
              <a:srgbClr val="D0D0D0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7B2CFF7-8641-CDFF-B368-E153510A8548}"/>
              </a:ext>
            </a:extLst>
          </p:cNvPr>
          <p:cNvSpPr txBox="1">
            <a:spLocks/>
          </p:cNvSpPr>
          <p:nvPr/>
        </p:nvSpPr>
        <p:spPr>
          <a:xfrm>
            <a:off x="2112731" y="2996258"/>
            <a:ext cx="1161627" cy="994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First name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Last name</a:t>
            </a: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" panose="020B0504020101020102" pitchFamily="34" charset="0"/>
              </a:rPr>
              <a:t>Role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3E64B25-DBC4-9EC2-5244-A2B2EF7816C9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2073832" y="1653195"/>
            <a:ext cx="1239425" cy="1239425"/>
          </a:xfrm>
          <a:prstGeom prst="ellipse">
            <a:avLst/>
          </a:prstGeom>
          <a:ln w="6350">
            <a:solidFill>
              <a:srgbClr val="D0D0D0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2EE6206-7F94-CBED-ED16-2D0E1A44D102}"/>
              </a:ext>
            </a:extLst>
          </p:cNvPr>
          <p:cNvSpPr txBox="1">
            <a:spLocks/>
          </p:cNvSpPr>
          <p:nvPr/>
        </p:nvSpPr>
        <p:spPr>
          <a:xfrm>
            <a:off x="3473713" y="2996258"/>
            <a:ext cx="1161627" cy="994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First name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Last name</a:t>
            </a: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" panose="020B0504020101020102" pitchFamily="34" charset="0"/>
              </a:rPr>
              <a:t>Role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03F6B76-7387-B597-896A-65191D4C508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3434814" y="1653195"/>
            <a:ext cx="1239425" cy="1239425"/>
          </a:xfrm>
          <a:prstGeom prst="ellipse">
            <a:avLst/>
          </a:prstGeom>
          <a:ln w="6350">
            <a:solidFill>
              <a:srgbClr val="D0D0D0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AF51902-3DB4-6031-0E7C-28C0475D50C4}"/>
              </a:ext>
            </a:extLst>
          </p:cNvPr>
          <p:cNvSpPr txBox="1">
            <a:spLocks/>
          </p:cNvSpPr>
          <p:nvPr/>
        </p:nvSpPr>
        <p:spPr>
          <a:xfrm>
            <a:off x="4834694" y="2996258"/>
            <a:ext cx="1161627" cy="994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First name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Last name</a:t>
            </a: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" panose="020B0504020101020102" pitchFamily="34" charset="0"/>
              </a:rPr>
              <a:t>Role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BA2EEA1-513E-DFE6-BA15-C74F5635308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4795796" y="1653195"/>
            <a:ext cx="1239425" cy="1239425"/>
          </a:xfrm>
          <a:prstGeom prst="ellipse">
            <a:avLst/>
          </a:prstGeom>
          <a:ln w="6350">
            <a:solidFill>
              <a:srgbClr val="D0D0D0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B4C7398-7079-534A-C8A8-AD5E51C8CC57}"/>
              </a:ext>
            </a:extLst>
          </p:cNvPr>
          <p:cNvSpPr txBox="1">
            <a:spLocks/>
          </p:cNvSpPr>
          <p:nvPr/>
        </p:nvSpPr>
        <p:spPr>
          <a:xfrm>
            <a:off x="6195677" y="2996258"/>
            <a:ext cx="1161627" cy="994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First name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Last name</a:t>
            </a: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" panose="020B0504020101020102" pitchFamily="34" charset="0"/>
              </a:rPr>
              <a:t>Role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7752E87-BC72-5E4E-8BA7-34732A74767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6156778" y="1653195"/>
            <a:ext cx="1239425" cy="1239425"/>
          </a:xfrm>
          <a:prstGeom prst="ellipse">
            <a:avLst/>
          </a:prstGeom>
          <a:ln w="6350">
            <a:solidFill>
              <a:srgbClr val="D0D0D0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4A023A6-206A-4650-54B1-4217DF0EBE5C}"/>
              </a:ext>
            </a:extLst>
          </p:cNvPr>
          <p:cNvSpPr txBox="1">
            <a:spLocks/>
          </p:cNvSpPr>
          <p:nvPr/>
        </p:nvSpPr>
        <p:spPr>
          <a:xfrm>
            <a:off x="7556659" y="2996258"/>
            <a:ext cx="1161627" cy="994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First name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Last name</a:t>
            </a: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" panose="020B0504020101020102" pitchFamily="34" charset="0"/>
              </a:rPr>
              <a:t>Role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9FCEF811-93CE-B3BB-CC0B-E1B4E12E590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7517760" y="1653195"/>
            <a:ext cx="1239425" cy="1239425"/>
          </a:xfrm>
          <a:prstGeom prst="ellipse">
            <a:avLst/>
          </a:prstGeom>
          <a:ln w="6350">
            <a:solidFill>
              <a:srgbClr val="D0D0D0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DA8CB80-DD8B-584A-6319-4CC8EDAF514C}"/>
              </a:ext>
            </a:extLst>
          </p:cNvPr>
          <p:cNvSpPr txBox="1">
            <a:spLocks/>
          </p:cNvSpPr>
          <p:nvPr/>
        </p:nvSpPr>
        <p:spPr>
          <a:xfrm>
            <a:off x="8917641" y="2996258"/>
            <a:ext cx="1161627" cy="994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First name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Last name</a:t>
            </a: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" panose="020B0504020101020102" pitchFamily="34" charset="0"/>
              </a:rPr>
              <a:t>Role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5E7BB56-72D6-8CCE-A59C-0201BD28F48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8878742" y="1653195"/>
            <a:ext cx="1239425" cy="1239425"/>
          </a:xfrm>
          <a:prstGeom prst="ellipse">
            <a:avLst/>
          </a:prstGeom>
          <a:ln w="6350">
            <a:solidFill>
              <a:srgbClr val="D0D0D0"/>
            </a:solidFill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05CF6DF-5731-1E83-FD0E-1680156AB2AB}"/>
              </a:ext>
            </a:extLst>
          </p:cNvPr>
          <p:cNvSpPr txBox="1">
            <a:spLocks/>
          </p:cNvSpPr>
          <p:nvPr/>
        </p:nvSpPr>
        <p:spPr>
          <a:xfrm>
            <a:off x="10278622" y="2996258"/>
            <a:ext cx="1161627" cy="994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First name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Last name</a:t>
            </a: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" panose="020B0504020101020102" pitchFamily="34" charset="0"/>
              </a:rPr>
              <a:t>Role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28EA9776-C53E-6801-6912-89E13F5E264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0239724" y="1653195"/>
            <a:ext cx="1239425" cy="1239425"/>
          </a:xfrm>
          <a:prstGeom prst="ellipse">
            <a:avLst/>
          </a:prstGeom>
          <a:ln w="6350">
            <a:solidFill>
              <a:srgbClr val="D0D0D0"/>
            </a:solidFill>
          </a:ln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AC478C1A-E4E3-98B5-9C8E-833BB20FC1A2}"/>
              </a:ext>
            </a:extLst>
          </p:cNvPr>
          <p:cNvSpPr txBox="1">
            <a:spLocks/>
          </p:cNvSpPr>
          <p:nvPr/>
        </p:nvSpPr>
        <p:spPr>
          <a:xfrm>
            <a:off x="751749" y="5396876"/>
            <a:ext cx="1161627" cy="994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First name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Last name</a:t>
            </a: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" panose="020B0504020101020102" pitchFamily="34" charset="0"/>
              </a:rPr>
              <a:t>Role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736A0ABB-E123-6913-0D3A-BDB96F8E858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712850" y="4053813"/>
            <a:ext cx="1239425" cy="1239425"/>
          </a:xfrm>
          <a:prstGeom prst="ellipse">
            <a:avLst/>
          </a:prstGeom>
          <a:ln w="6350">
            <a:solidFill>
              <a:srgbClr val="D0D0D0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BA8E913-A84D-AFB1-13F3-EEAFE84920D1}"/>
              </a:ext>
            </a:extLst>
          </p:cNvPr>
          <p:cNvSpPr txBox="1">
            <a:spLocks/>
          </p:cNvSpPr>
          <p:nvPr/>
        </p:nvSpPr>
        <p:spPr>
          <a:xfrm>
            <a:off x="2112731" y="5396876"/>
            <a:ext cx="1161627" cy="994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First name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Last name</a:t>
            </a: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" panose="020B0504020101020102" pitchFamily="34" charset="0"/>
              </a:rPr>
              <a:t>Role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489A0D0-6648-D666-E24B-C68E0B7B7B6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2073832" y="4053813"/>
            <a:ext cx="1239425" cy="1239425"/>
          </a:xfrm>
          <a:prstGeom prst="ellipse">
            <a:avLst/>
          </a:prstGeom>
          <a:ln w="6350">
            <a:solidFill>
              <a:srgbClr val="D0D0D0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3615A26-D002-FF70-C9AB-EE3187B927D1}"/>
              </a:ext>
            </a:extLst>
          </p:cNvPr>
          <p:cNvSpPr txBox="1">
            <a:spLocks/>
          </p:cNvSpPr>
          <p:nvPr/>
        </p:nvSpPr>
        <p:spPr>
          <a:xfrm>
            <a:off x="3473713" y="5396876"/>
            <a:ext cx="1161627" cy="994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First name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Last name</a:t>
            </a: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" panose="020B0504020101020102" pitchFamily="34" charset="0"/>
              </a:rPr>
              <a:t>Role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A28E491-F0DC-3371-1205-A440B1E955B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3434814" y="4053813"/>
            <a:ext cx="1239425" cy="1239425"/>
          </a:xfrm>
          <a:prstGeom prst="ellipse">
            <a:avLst/>
          </a:prstGeom>
          <a:ln w="6350">
            <a:solidFill>
              <a:srgbClr val="D0D0D0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693D30E-9566-9426-0A65-5814F0589B6A}"/>
              </a:ext>
            </a:extLst>
          </p:cNvPr>
          <p:cNvSpPr txBox="1">
            <a:spLocks/>
          </p:cNvSpPr>
          <p:nvPr/>
        </p:nvSpPr>
        <p:spPr>
          <a:xfrm>
            <a:off x="4834694" y="5396876"/>
            <a:ext cx="1161627" cy="994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First name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Last name</a:t>
            </a: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" panose="020B0504020101020102" pitchFamily="34" charset="0"/>
              </a:rPr>
              <a:t>Role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25E93A6-5833-FDB9-989D-4926D4BF8E5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4795796" y="4053813"/>
            <a:ext cx="1239425" cy="1239425"/>
          </a:xfrm>
          <a:prstGeom prst="ellipse">
            <a:avLst/>
          </a:prstGeom>
          <a:ln w="6350">
            <a:solidFill>
              <a:srgbClr val="D0D0D0"/>
            </a:solidFill>
          </a:ln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9D17BB0-B364-9A77-2174-CE79A0566441}"/>
              </a:ext>
            </a:extLst>
          </p:cNvPr>
          <p:cNvSpPr txBox="1">
            <a:spLocks/>
          </p:cNvSpPr>
          <p:nvPr/>
        </p:nvSpPr>
        <p:spPr>
          <a:xfrm>
            <a:off x="6195677" y="5396876"/>
            <a:ext cx="1161627" cy="994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First name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Last name</a:t>
            </a: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" panose="020B0504020101020102" pitchFamily="34" charset="0"/>
              </a:rPr>
              <a:t>Role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4A49DEA4-AE65-8FC4-4D0C-FE5B62F57F6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6156778" y="4053813"/>
            <a:ext cx="1239425" cy="1239425"/>
          </a:xfrm>
          <a:prstGeom prst="ellipse">
            <a:avLst/>
          </a:prstGeom>
          <a:ln w="6350">
            <a:solidFill>
              <a:srgbClr val="D0D0D0"/>
            </a:solidFill>
          </a:ln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ECA226CF-E3AE-67CA-7DC0-F28DE4E7BC7F}"/>
              </a:ext>
            </a:extLst>
          </p:cNvPr>
          <p:cNvSpPr txBox="1">
            <a:spLocks/>
          </p:cNvSpPr>
          <p:nvPr/>
        </p:nvSpPr>
        <p:spPr>
          <a:xfrm>
            <a:off x="7556659" y="5396876"/>
            <a:ext cx="1161627" cy="994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First name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Last name</a:t>
            </a: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" panose="020B0504020101020102" pitchFamily="34" charset="0"/>
              </a:rPr>
              <a:t>Role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801953CF-E992-5F5D-2F78-DE70A7B95F3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7517760" y="4053813"/>
            <a:ext cx="1239425" cy="1239425"/>
          </a:xfrm>
          <a:prstGeom prst="ellipse">
            <a:avLst/>
          </a:prstGeom>
          <a:ln w="6350">
            <a:solidFill>
              <a:srgbClr val="D0D0D0"/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C0F8E7E-0417-64A4-009E-68A4492D9BDE}"/>
              </a:ext>
            </a:extLst>
          </p:cNvPr>
          <p:cNvSpPr txBox="1">
            <a:spLocks/>
          </p:cNvSpPr>
          <p:nvPr/>
        </p:nvSpPr>
        <p:spPr>
          <a:xfrm>
            <a:off x="8917641" y="5396876"/>
            <a:ext cx="1161627" cy="994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First name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Last name</a:t>
            </a: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" panose="020B0504020101020102" pitchFamily="34" charset="0"/>
              </a:rPr>
              <a:t>Role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446C8756-F74C-14DB-1B79-92ADAAA12A17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8878742" y="4053813"/>
            <a:ext cx="1239425" cy="1239425"/>
          </a:xfrm>
          <a:prstGeom prst="ellipse">
            <a:avLst/>
          </a:prstGeom>
          <a:ln w="6350">
            <a:solidFill>
              <a:srgbClr val="D0D0D0"/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E303AF40-52DE-78C9-A541-FDA09CAFBCBF}"/>
              </a:ext>
            </a:extLst>
          </p:cNvPr>
          <p:cNvSpPr txBox="1">
            <a:spLocks/>
          </p:cNvSpPr>
          <p:nvPr/>
        </p:nvSpPr>
        <p:spPr>
          <a:xfrm>
            <a:off x="10278622" y="5396876"/>
            <a:ext cx="1161627" cy="994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First name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 Medium" panose="020B0604020101020102" pitchFamily="34" charset="0"/>
              </a:rPr>
              <a:t>Last name</a:t>
            </a:r>
          </a:p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Theinhardt Pan" panose="020B0504020101020102" pitchFamily="34" charset="0"/>
              </a:rPr>
              <a:t>Role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FD045F77-B73D-D5D7-EB9A-CDD8FC44EB1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0239724" y="4053813"/>
            <a:ext cx="1239425" cy="1239425"/>
          </a:xfrm>
          <a:prstGeom prst="ellipse">
            <a:avLst/>
          </a:prstGeom>
          <a:ln w="6350">
            <a:solidFill>
              <a:srgbClr val="D0D0D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6206701"/>
      </p:ext>
    </p:extLst>
  </p:cSld>
  <p:clrMapOvr>
    <a:masterClrMapping/>
  </p:clrMapOvr>
</p:sld>
</file>

<file path=ppt/slides/slide43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C7EC7A-866F-3E3F-1BD7-2E930E939377}"/>
              </a:ext>
            </a:extLst>
          </p:cNvPr>
          <p:cNvGrpSpPr/>
          <p:nvPr/>
        </p:nvGrpSpPr>
        <p:grpSpPr>
          <a:xfrm>
            <a:off x="902690" y="1540131"/>
            <a:ext cx="2427638" cy="4761654"/>
            <a:chOff x="496290" y="1540131"/>
            <a:chExt cx="2427638" cy="476165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C6FD3DD-FFB8-6D07-0A19-6B0769AD9B2C}"/>
                </a:ext>
              </a:extLst>
            </p:cNvPr>
            <p:cNvSpPr/>
            <p:nvPr/>
          </p:nvSpPr>
          <p:spPr>
            <a:xfrm>
              <a:off x="496290" y="2844800"/>
              <a:ext cx="2427638" cy="34569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8763C7-B90D-99C2-93BF-A634FEC7997D}"/>
                </a:ext>
              </a:extLst>
            </p:cNvPr>
            <p:cNvSpPr/>
            <p:nvPr/>
          </p:nvSpPr>
          <p:spPr>
            <a:xfrm>
              <a:off x="651711" y="1540131"/>
              <a:ext cx="2116797" cy="211679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1000">
                  <a:schemeClr val="accent1">
                    <a:lumMod val="40000"/>
                    <a:lumOff val="60000"/>
                  </a:schemeClr>
                </a:gs>
                <a:gs pos="83000">
                  <a:schemeClr val="accent1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52A887F-A2E8-B699-722B-A2660EB25928}"/>
                </a:ext>
              </a:extLst>
            </p:cNvPr>
            <p:cNvSpPr/>
            <p:nvPr/>
          </p:nvSpPr>
          <p:spPr>
            <a:xfrm>
              <a:off x="792350" y="1680769"/>
              <a:ext cx="1835520" cy="18355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Picture 7" descr="A person smiling for the camera&#10;&#10;Description automatically generated with low confidence">
              <a:extLst>
                <a:ext uri="{FF2B5EF4-FFF2-40B4-BE49-F238E27FC236}">
                  <a16:creationId xmlns:a16="http://schemas.microsoft.com/office/drawing/2014/main" id="{F0520572-76B2-B08E-D221-38512A58B642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56" t="74" r="16492"/>
            <a:stretch/>
          </p:blipFill>
          <p:spPr>
            <a:xfrm>
              <a:off x="916124" y="1803763"/>
              <a:ext cx="1587972" cy="1589531"/>
            </a:xfrm>
            <a:prstGeom prst="ellipse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56BE44-5C74-922D-75E2-53A65AF740FD}"/>
                </a:ext>
              </a:extLst>
            </p:cNvPr>
            <p:cNvSpPr txBox="1"/>
            <p:nvPr/>
          </p:nvSpPr>
          <p:spPr>
            <a:xfrm>
              <a:off x="882796" y="3724088"/>
              <a:ext cx="1654628" cy="423449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Enter Name Here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434B29-FA33-1BD5-846B-362098C8AFD1}"/>
                </a:ext>
              </a:extLst>
            </p:cNvPr>
            <p:cNvSpPr txBox="1"/>
            <p:nvPr/>
          </p:nvSpPr>
          <p:spPr>
            <a:xfrm>
              <a:off x="788779" y="4162657"/>
              <a:ext cx="1842663" cy="382092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Enter Position Here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D6EE4C-E469-A4CD-EC1B-5609ACF637D3}"/>
                </a:ext>
              </a:extLst>
            </p:cNvPr>
            <p:cNvSpPr txBox="1"/>
            <p:nvPr/>
          </p:nvSpPr>
          <p:spPr>
            <a:xfrm>
              <a:off x="788779" y="4582318"/>
              <a:ext cx="1842663" cy="1351588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Enter Bio bla </a:t>
              </a:r>
              <a:r>
                <a:rPr lang="en-US" sz="1400" dirty="0" err="1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bla</a:t>
              </a:r>
              <a:r>
                <a:rPr lang="en-US" sz="140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400" dirty="0" err="1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bla</a:t>
              </a:r>
              <a:r>
                <a:rPr lang="en-US" sz="140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400" dirty="0" err="1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bla</a:t>
              </a:r>
              <a:r>
                <a:rPr lang="en-US" sz="140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400" dirty="0" err="1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bla</a:t>
              </a:r>
              <a:r>
                <a:rPr lang="en-US" sz="140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400" dirty="0" err="1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bla</a:t>
              </a:r>
              <a:endParaRPr lang="en-US" sz="1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bla </a:t>
              </a:r>
              <a:r>
                <a:rPr lang="en-US" sz="1400" dirty="0" err="1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bla</a:t>
              </a:r>
              <a:endParaRPr lang="en-US" sz="1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bla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4A16790-897B-60E9-2CA4-03C8381CD050}"/>
                </a:ext>
              </a:extLst>
            </p:cNvPr>
            <p:cNvCxnSpPr/>
            <p:nvPr/>
          </p:nvCxnSpPr>
          <p:spPr>
            <a:xfrm>
              <a:off x="788779" y="4645769"/>
              <a:ext cx="18390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EA7260-6138-8537-B37D-071E725AFF4E}"/>
              </a:ext>
            </a:extLst>
          </p:cNvPr>
          <p:cNvGrpSpPr/>
          <p:nvPr/>
        </p:nvGrpSpPr>
        <p:grpSpPr>
          <a:xfrm>
            <a:off x="3555686" y="1540131"/>
            <a:ext cx="2427638" cy="4761654"/>
            <a:chOff x="3420218" y="1540131"/>
            <a:chExt cx="2427638" cy="4761654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C908EC4-78D9-187E-0252-7479D9F43A34}"/>
                </a:ext>
              </a:extLst>
            </p:cNvPr>
            <p:cNvSpPr/>
            <p:nvPr/>
          </p:nvSpPr>
          <p:spPr>
            <a:xfrm>
              <a:off x="3420218" y="2844800"/>
              <a:ext cx="2427638" cy="34569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92DA603-D46B-6064-E5DB-7966F7C9F687}"/>
                </a:ext>
              </a:extLst>
            </p:cNvPr>
            <p:cNvSpPr/>
            <p:nvPr/>
          </p:nvSpPr>
          <p:spPr>
            <a:xfrm>
              <a:off x="3575639" y="1540131"/>
              <a:ext cx="2116797" cy="211679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1000">
                  <a:schemeClr val="accent1">
                    <a:lumMod val="40000"/>
                    <a:lumOff val="60000"/>
                  </a:schemeClr>
                </a:gs>
                <a:gs pos="83000">
                  <a:schemeClr val="accent1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F0CC30E-B90E-AFC5-1AFE-323CE0E3F7FD}"/>
                </a:ext>
              </a:extLst>
            </p:cNvPr>
            <p:cNvSpPr/>
            <p:nvPr/>
          </p:nvSpPr>
          <p:spPr>
            <a:xfrm>
              <a:off x="3716278" y="1680769"/>
              <a:ext cx="1835520" cy="18355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4C0E3A94-A28A-6692-076F-E59D59968893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99" r="16699"/>
            <a:stretch/>
          </p:blipFill>
          <p:spPr>
            <a:xfrm>
              <a:off x="3840052" y="1803763"/>
              <a:ext cx="1587972" cy="1589531"/>
            </a:xfrm>
            <a:prstGeom prst="ellipse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CE2A2D1-86E5-B075-8877-21849616C1EA}"/>
                </a:ext>
              </a:extLst>
            </p:cNvPr>
            <p:cNvSpPr txBox="1"/>
            <p:nvPr/>
          </p:nvSpPr>
          <p:spPr>
            <a:xfrm>
              <a:off x="3806724" y="3724088"/>
              <a:ext cx="1654628" cy="423449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Enter Name Here</a:t>
              </a:r>
              <a:endPara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E51B78F-B2D4-3E80-119A-4FC302B6B632}"/>
                </a:ext>
              </a:extLst>
            </p:cNvPr>
            <p:cNvSpPr txBox="1"/>
            <p:nvPr/>
          </p:nvSpPr>
          <p:spPr>
            <a:xfrm>
              <a:off x="3712707" y="4162657"/>
              <a:ext cx="1842663" cy="382092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Enter Position Here</a:t>
              </a:r>
              <a:endParaRPr lang="en-US" sz="1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AC0B8DE-2CDC-FA75-608C-264C279AD7F6}"/>
                </a:ext>
              </a:extLst>
            </p:cNvPr>
            <p:cNvSpPr txBox="1"/>
            <p:nvPr/>
          </p:nvSpPr>
          <p:spPr>
            <a:xfrm>
              <a:off x="3712707" y="4582318"/>
              <a:ext cx="1842663" cy="1351588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Enter Bio bla bla bla bla bla bla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bla bla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bla</a:t>
              </a:r>
              <a:endParaRPr lang="en-US" sz="1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840364-B955-1B22-5FA0-51646FE8451F}"/>
                </a:ext>
              </a:extLst>
            </p:cNvPr>
            <p:cNvCxnSpPr/>
            <p:nvPr/>
          </p:nvCxnSpPr>
          <p:spPr>
            <a:xfrm>
              <a:off x="3712707" y="4645769"/>
              <a:ext cx="18390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3FA56B-A4D6-F150-DF2D-5A0D4BF5F022}"/>
              </a:ext>
            </a:extLst>
          </p:cNvPr>
          <p:cNvGrpSpPr/>
          <p:nvPr/>
        </p:nvGrpSpPr>
        <p:grpSpPr>
          <a:xfrm>
            <a:off x="6208681" y="1540131"/>
            <a:ext cx="2427638" cy="4761654"/>
            <a:chOff x="6344146" y="1540131"/>
            <a:chExt cx="2427638" cy="4761654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755F684D-429A-0388-C0E0-3E4E055AB596}"/>
                </a:ext>
              </a:extLst>
            </p:cNvPr>
            <p:cNvSpPr/>
            <p:nvPr/>
          </p:nvSpPr>
          <p:spPr>
            <a:xfrm>
              <a:off x="6344146" y="2844800"/>
              <a:ext cx="2427638" cy="34569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2B209B1-7C60-D165-45C6-779AAFED7DEC}"/>
                </a:ext>
              </a:extLst>
            </p:cNvPr>
            <p:cNvSpPr/>
            <p:nvPr/>
          </p:nvSpPr>
          <p:spPr>
            <a:xfrm>
              <a:off x="6499567" y="1540131"/>
              <a:ext cx="2116797" cy="211679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1000">
                  <a:schemeClr val="accent1">
                    <a:lumMod val="40000"/>
                    <a:lumOff val="60000"/>
                  </a:schemeClr>
                </a:gs>
                <a:gs pos="83000">
                  <a:schemeClr val="accent1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ACC5BC1-30C8-90DC-8439-A59AD0C4B7B7}"/>
                </a:ext>
              </a:extLst>
            </p:cNvPr>
            <p:cNvSpPr/>
            <p:nvPr/>
          </p:nvSpPr>
          <p:spPr>
            <a:xfrm>
              <a:off x="6640206" y="1680769"/>
              <a:ext cx="1835520" cy="18355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974AD1B9-618F-018F-C5AE-4E9FB379FF7F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99" r="16699"/>
            <a:stretch/>
          </p:blipFill>
          <p:spPr>
            <a:xfrm>
              <a:off x="6763980" y="1803763"/>
              <a:ext cx="1587972" cy="1589531"/>
            </a:xfrm>
            <a:prstGeom prst="ellipse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9A8D3D6-89CA-1902-4F3B-76847CE95875}"/>
                </a:ext>
              </a:extLst>
            </p:cNvPr>
            <p:cNvSpPr txBox="1"/>
            <p:nvPr/>
          </p:nvSpPr>
          <p:spPr>
            <a:xfrm>
              <a:off x="6730652" y="3724088"/>
              <a:ext cx="1654628" cy="423449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Enter Name Here</a:t>
              </a:r>
              <a:endPara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60EF291-398E-5DD9-8507-44362005F569}"/>
                </a:ext>
              </a:extLst>
            </p:cNvPr>
            <p:cNvSpPr txBox="1"/>
            <p:nvPr/>
          </p:nvSpPr>
          <p:spPr>
            <a:xfrm>
              <a:off x="6636635" y="4162657"/>
              <a:ext cx="1842663" cy="382092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Enter Position Here</a:t>
              </a:r>
              <a:endParaRPr lang="en-US" sz="1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CE90798-2488-322D-807F-68003E88993D}"/>
                </a:ext>
              </a:extLst>
            </p:cNvPr>
            <p:cNvSpPr txBox="1"/>
            <p:nvPr/>
          </p:nvSpPr>
          <p:spPr>
            <a:xfrm>
              <a:off x="6636635" y="4582318"/>
              <a:ext cx="1842663" cy="1351588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Enter Bio bla bla bla bla bla bla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bla bla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bla</a:t>
              </a:r>
              <a:endParaRPr lang="en-US" sz="1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D52422-61C7-4011-9C85-B4245F96CC1B}"/>
                </a:ext>
              </a:extLst>
            </p:cNvPr>
            <p:cNvCxnSpPr/>
            <p:nvPr/>
          </p:nvCxnSpPr>
          <p:spPr>
            <a:xfrm>
              <a:off x="6636635" y="4645769"/>
              <a:ext cx="18390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49863B-1DAF-838E-1360-59BA87A8EFAD}"/>
              </a:ext>
            </a:extLst>
          </p:cNvPr>
          <p:cNvGrpSpPr/>
          <p:nvPr/>
        </p:nvGrpSpPr>
        <p:grpSpPr>
          <a:xfrm>
            <a:off x="8861677" y="1540131"/>
            <a:ext cx="2427638" cy="4761654"/>
            <a:chOff x="9268074" y="1540131"/>
            <a:chExt cx="2427638" cy="4761654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1D9384A-DE85-8AA1-594C-1CAD9F39629F}"/>
                </a:ext>
              </a:extLst>
            </p:cNvPr>
            <p:cNvSpPr/>
            <p:nvPr/>
          </p:nvSpPr>
          <p:spPr>
            <a:xfrm>
              <a:off x="9268074" y="2844800"/>
              <a:ext cx="2427638" cy="34569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345B802-B616-D459-CE91-F4BE451E786F}"/>
                </a:ext>
              </a:extLst>
            </p:cNvPr>
            <p:cNvSpPr/>
            <p:nvPr/>
          </p:nvSpPr>
          <p:spPr>
            <a:xfrm>
              <a:off x="9423495" y="1540131"/>
              <a:ext cx="2116797" cy="211679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1000">
                  <a:schemeClr val="accent1">
                    <a:lumMod val="40000"/>
                    <a:lumOff val="60000"/>
                  </a:schemeClr>
                </a:gs>
                <a:gs pos="83000">
                  <a:schemeClr val="accent1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DA16A10-EBBE-37ED-6933-7C2FD33EEC0B}"/>
                </a:ext>
              </a:extLst>
            </p:cNvPr>
            <p:cNvSpPr/>
            <p:nvPr/>
          </p:nvSpPr>
          <p:spPr>
            <a:xfrm>
              <a:off x="9564134" y="1680769"/>
              <a:ext cx="1835520" cy="18355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624B796-581A-E86C-CA36-EA43A09F2176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99" r="16699"/>
            <a:stretch/>
          </p:blipFill>
          <p:spPr>
            <a:xfrm>
              <a:off x="9687908" y="1803763"/>
              <a:ext cx="1587972" cy="1589531"/>
            </a:xfrm>
            <a:prstGeom prst="ellipse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D69ABF1-E584-5FF4-8016-F0EBCA706AE9}"/>
                </a:ext>
              </a:extLst>
            </p:cNvPr>
            <p:cNvSpPr txBox="1"/>
            <p:nvPr/>
          </p:nvSpPr>
          <p:spPr>
            <a:xfrm>
              <a:off x="9654580" y="3724088"/>
              <a:ext cx="1654628" cy="423449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Enter Name Here</a:t>
              </a:r>
              <a:endPara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85A2BF4-024B-E9A9-8E07-8503EC54A5F7}"/>
                </a:ext>
              </a:extLst>
            </p:cNvPr>
            <p:cNvSpPr txBox="1"/>
            <p:nvPr/>
          </p:nvSpPr>
          <p:spPr>
            <a:xfrm>
              <a:off x="9560563" y="4162657"/>
              <a:ext cx="1842663" cy="382092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Enter Position Here</a:t>
              </a:r>
              <a:endParaRPr lang="en-US" sz="1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AB050C8-58C7-29A9-E8AE-81EB2F73C52D}"/>
                </a:ext>
              </a:extLst>
            </p:cNvPr>
            <p:cNvSpPr txBox="1"/>
            <p:nvPr/>
          </p:nvSpPr>
          <p:spPr>
            <a:xfrm>
              <a:off x="9560563" y="4582318"/>
              <a:ext cx="1842663" cy="1351588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Enter Bio bla bla bla bla bla bla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bla bla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bla</a:t>
              </a:r>
              <a:endParaRPr lang="en-US" sz="1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67D52B4-03DE-C6BE-48F0-7F884BA65226}"/>
                </a:ext>
              </a:extLst>
            </p:cNvPr>
            <p:cNvCxnSpPr/>
            <p:nvPr/>
          </p:nvCxnSpPr>
          <p:spPr>
            <a:xfrm>
              <a:off x="9560563" y="4645769"/>
              <a:ext cx="18390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06233712"/>
      </p:ext>
    </p:extLst>
  </p:cSld>
  <p:clrMapOvr>
    <a:masterClrMapping/>
  </p:clrMapOvr>
</p:sld>
</file>

<file path=ppt/slides/slide44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Enter Subtitle Here</a:t>
            </a:r>
          </a:p>
        </p:txBody>
      </p:sp>
      <p:pic>
        <p:nvPicPr>
          <p:cNvPr id="3" name="Picture 2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CBDC7760-4349-38FB-D58A-8906AEAD83E8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6" t="74" r="16492"/>
          <a:stretch/>
        </p:blipFill>
        <p:spPr>
          <a:xfrm>
            <a:off x="729487" y="1787801"/>
            <a:ext cx="2179170" cy="2181309"/>
          </a:xfrm>
          <a:prstGeom prst="ellipse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682AA8-B02D-FC39-61AA-BB3CE32D8E09}"/>
              </a:ext>
            </a:extLst>
          </p:cNvPr>
          <p:cNvSpPr txBox="1"/>
          <p:nvPr/>
        </p:nvSpPr>
        <p:spPr>
          <a:xfrm>
            <a:off x="683751" y="4139661"/>
            <a:ext cx="2270642" cy="581098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Name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776EF-6B73-F99F-E2FD-DE1271BA33E7}"/>
              </a:ext>
            </a:extLst>
          </p:cNvPr>
          <p:cNvSpPr txBox="1"/>
          <p:nvPr/>
        </p:nvSpPr>
        <p:spPr>
          <a:xfrm>
            <a:off x="554732" y="4720759"/>
            <a:ext cx="2528682" cy="52434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Position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BD3343-B00C-5A19-B50E-7069387F5199}"/>
              </a:ext>
            </a:extLst>
          </p:cNvPr>
          <p:cNvSpPr/>
          <p:nvPr/>
        </p:nvSpPr>
        <p:spPr>
          <a:xfrm>
            <a:off x="4006576" y="1787801"/>
            <a:ext cx="3644347" cy="635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5443F-AABE-15E0-60C2-B8D7EFEBE552}"/>
              </a:ext>
            </a:extLst>
          </p:cNvPr>
          <p:cNvSpPr/>
          <p:nvPr/>
        </p:nvSpPr>
        <p:spPr>
          <a:xfrm>
            <a:off x="7818166" y="1787801"/>
            <a:ext cx="3644347" cy="635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</a:t>
            </a:r>
            <a:endParaRPr lang="en-US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7F00D-1E7E-A2FD-4DDC-EBCEC3F957E7}"/>
              </a:ext>
            </a:extLst>
          </p:cNvPr>
          <p:cNvSpPr txBox="1"/>
          <p:nvPr/>
        </p:nvSpPr>
        <p:spPr>
          <a:xfrm>
            <a:off x="4006576" y="2593895"/>
            <a:ext cx="3644347" cy="329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 leo at quis odio.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quis.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 leo at quis odio.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</a:p>
          <a:p>
            <a:pPr>
              <a:lnSpc>
                <a:spcPct val="150000"/>
              </a:lnSpc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 leo at quis odio.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7FF2A-EB16-9614-C373-6F68F004573C}"/>
              </a:ext>
            </a:extLst>
          </p:cNvPr>
          <p:cNvSpPr txBox="1"/>
          <p:nvPr/>
        </p:nvSpPr>
        <p:spPr>
          <a:xfrm>
            <a:off x="7818165" y="2593894"/>
            <a:ext cx="3644347" cy="329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 leo at quis odio.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quis.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 leo at quis odio.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</a:p>
          <a:p>
            <a:pPr>
              <a:lnSpc>
                <a:spcPct val="150000"/>
              </a:lnSpc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 leo at quis odio.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799349"/>
      </p:ext>
    </p:extLst>
  </p:cSld>
  <p:clrMapOvr>
    <a:masterClrMapping/>
  </p:clrMapOvr>
</p:sld>
</file>

<file path=ppt/slides/slide45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9C4A1-521D-2D4D-8EF2-7358E54CC50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8957060" y="1840764"/>
            <a:ext cx="1463041" cy="1463041"/>
          </a:xfrm>
          <a:prstGeom prst="ellipse">
            <a:avLst/>
          </a:prstGeom>
          <a:ln w="6350">
            <a:solidFill>
              <a:srgbClr val="D0D0D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4DF55-1979-52D9-9CA8-9D77BBE25D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5364484" y="1840764"/>
            <a:ext cx="1463041" cy="1463041"/>
          </a:xfrm>
          <a:prstGeom prst="ellipse">
            <a:avLst/>
          </a:prstGeom>
          <a:ln w="6350">
            <a:solidFill>
              <a:srgbClr val="D0D0D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C3AE6F-CE09-57FF-81B0-7CF44E3EE76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771906" y="1840764"/>
            <a:ext cx="1463041" cy="1463041"/>
          </a:xfrm>
          <a:prstGeom prst="ellipse">
            <a:avLst/>
          </a:prstGeom>
          <a:ln w="6350">
            <a:solidFill>
              <a:srgbClr val="D0D0D0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1CADB1-4AC6-19E9-90E8-9EB435A0FA68}"/>
              </a:ext>
            </a:extLst>
          </p:cNvPr>
          <p:cNvCxnSpPr/>
          <p:nvPr/>
        </p:nvCxnSpPr>
        <p:spPr>
          <a:xfrm>
            <a:off x="770639" y="4124687"/>
            <a:ext cx="3465575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031AAA-13F1-E935-0EB4-9129DA8393CE}"/>
              </a:ext>
            </a:extLst>
          </p:cNvPr>
          <p:cNvSpPr txBox="1">
            <a:spLocks/>
          </p:cNvSpPr>
          <p:nvPr/>
        </p:nvSpPr>
        <p:spPr>
          <a:xfrm>
            <a:off x="770639" y="4319687"/>
            <a:ext cx="3465575" cy="177741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dirty="0">
                <a:solidFill>
                  <a:schemeClr val="bg2"/>
                </a:solidFill>
              </a:rPr>
              <a:t>Enter overview about the employee here.</a:t>
            </a:r>
          </a:p>
          <a:p>
            <a:r>
              <a:rPr lang="en-US" sz="1200" dirty="0">
                <a:solidFill>
                  <a:schemeClr val="bg2"/>
                </a:solidFill>
              </a:rPr>
              <a:t>Add information about their position, role, interests, and any important detail.</a:t>
            </a:r>
          </a:p>
          <a:p>
            <a:r>
              <a:rPr lang="en-US" sz="1200" dirty="0">
                <a:solidFill>
                  <a:schemeClr val="bg2"/>
                </a:solidFill>
              </a:rPr>
              <a:t>- Enter Text Here</a:t>
            </a:r>
          </a:p>
          <a:p>
            <a:r>
              <a:rPr lang="en-US" sz="1200" dirty="0">
                <a:solidFill>
                  <a:schemeClr val="bg2"/>
                </a:solidFill>
              </a:rPr>
              <a:t>- Enter Text Here</a:t>
            </a:r>
          </a:p>
          <a:p>
            <a:r>
              <a:rPr lang="en-US" sz="1200" dirty="0">
                <a:solidFill>
                  <a:schemeClr val="bg2"/>
                </a:solidFill>
              </a:rPr>
              <a:t>- Enter Text Here</a:t>
            </a:r>
          </a:p>
          <a:p>
            <a:r>
              <a:rPr lang="en-US" sz="1200" dirty="0">
                <a:solidFill>
                  <a:schemeClr val="bg2"/>
                </a:solidFill>
              </a:rPr>
              <a:t>- Enter Text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D314D-4497-2F09-F4C3-81A5636728E8}"/>
              </a:ext>
            </a:extLst>
          </p:cNvPr>
          <p:cNvSpPr txBox="1">
            <a:spLocks/>
          </p:cNvSpPr>
          <p:nvPr/>
        </p:nvSpPr>
        <p:spPr>
          <a:xfrm>
            <a:off x="770639" y="3498801"/>
            <a:ext cx="3465575" cy="430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2"/>
                </a:solidFill>
                <a:cs typeface="+mn-cs"/>
              </a:rPr>
              <a:t>Name</a:t>
            </a:r>
            <a:br>
              <a:rPr lang="en-US" b="1" dirty="0">
                <a:solidFill>
                  <a:schemeClr val="bg2"/>
                </a:solidFill>
                <a:cs typeface="+mn-cs"/>
              </a:rPr>
            </a:br>
            <a:r>
              <a:rPr lang="en-US" sz="1200" dirty="0">
                <a:solidFill>
                  <a:schemeClr val="bg2"/>
                </a:solidFill>
                <a:cs typeface="+mn-cs"/>
              </a:rPr>
              <a:t>Position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7C4436-F392-5CCB-EFE0-062ECCA0E69F}"/>
              </a:ext>
            </a:extLst>
          </p:cNvPr>
          <p:cNvCxnSpPr/>
          <p:nvPr/>
        </p:nvCxnSpPr>
        <p:spPr>
          <a:xfrm>
            <a:off x="4363215" y="4124687"/>
            <a:ext cx="3465575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2B4FBF-2CCD-C1B1-792A-763E2769F673}"/>
              </a:ext>
            </a:extLst>
          </p:cNvPr>
          <p:cNvSpPr txBox="1">
            <a:spLocks/>
          </p:cNvSpPr>
          <p:nvPr/>
        </p:nvSpPr>
        <p:spPr>
          <a:xfrm>
            <a:off x="4363215" y="4319685"/>
            <a:ext cx="3465575" cy="177741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dirty="0">
                <a:solidFill>
                  <a:schemeClr val="bg2"/>
                </a:solidFill>
              </a:rPr>
              <a:t>Enter overview about the employee here.</a:t>
            </a:r>
          </a:p>
          <a:p>
            <a:r>
              <a:rPr lang="en-US" sz="1200" dirty="0">
                <a:solidFill>
                  <a:schemeClr val="bg2"/>
                </a:solidFill>
              </a:rPr>
              <a:t>Add information about their position, role, interests, and any important detail.</a:t>
            </a:r>
          </a:p>
          <a:p>
            <a:r>
              <a:rPr lang="en-US" sz="1200" dirty="0">
                <a:solidFill>
                  <a:schemeClr val="bg2"/>
                </a:solidFill>
              </a:rPr>
              <a:t>- Enter Text Here</a:t>
            </a:r>
          </a:p>
          <a:p>
            <a:r>
              <a:rPr lang="en-US" sz="1200" dirty="0">
                <a:solidFill>
                  <a:schemeClr val="bg2"/>
                </a:solidFill>
              </a:rPr>
              <a:t>- Enter Text Here</a:t>
            </a:r>
          </a:p>
          <a:p>
            <a:r>
              <a:rPr lang="en-US" sz="1200" dirty="0">
                <a:solidFill>
                  <a:schemeClr val="bg2"/>
                </a:solidFill>
              </a:rPr>
              <a:t>- Enter Text Here</a:t>
            </a:r>
          </a:p>
          <a:p>
            <a:r>
              <a:rPr lang="en-US" sz="1200" dirty="0">
                <a:solidFill>
                  <a:schemeClr val="bg2"/>
                </a:solidFill>
              </a:rPr>
              <a:t>- Enter Text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7886B3-D15A-61A6-DFB6-22C34DA1142F}"/>
              </a:ext>
            </a:extLst>
          </p:cNvPr>
          <p:cNvSpPr txBox="1">
            <a:spLocks/>
          </p:cNvSpPr>
          <p:nvPr/>
        </p:nvSpPr>
        <p:spPr>
          <a:xfrm>
            <a:off x="4363215" y="3498801"/>
            <a:ext cx="3465575" cy="430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2"/>
                </a:solidFill>
                <a:cs typeface="+mn-cs"/>
              </a:rPr>
              <a:t>Name</a:t>
            </a:r>
            <a:br>
              <a:rPr lang="en-US" b="1">
                <a:solidFill>
                  <a:schemeClr val="bg2"/>
                </a:solidFill>
                <a:cs typeface="+mn-cs"/>
              </a:rPr>
            </a:br>
            <a:r>
              <a:rPr lang="en-US" sz="1200" dirty="0">
                <a:solidFill>
                  <a:schemeClr val="bg2"/>
                </a:solidFill>
                <a:cs typeface="+mn-cs"/>
              </a:rPr>
              <a:t>Position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8B849-57F4-FB1C-E4C1-E4B96619C26D}"/>
              </a:ext>
            </a:extLst>
          </p:cNvPr>
          <p:cNvCxnSpPr/>
          <p:nvPr/>
        </p:nvCxnSpPr>
        <p:spPr>
          <a:xfrm>
            <a:off x="7955790" y="4124687"/>
            <a:ext cx="3465575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F4C8D4-BA6A-CB93-46DA-BF7646C9A00B}"/>
              </a:ext>
            </a:extLst>
          </p:cNvPr>
          <p:cNvSpPr txBox="1">
            <a:spLocks/>
          </p:cNvSpPr>
          <p:nvPr/>
        </p:nvSpPr>
        <p:spPr>
          <a:xfrm>
            <a:off x="7955790" y="4319687"/>
            <a:ext cx="3465575" cy="177741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dirty="0">
                <a:solidFill>
                  <a:schemeClr val="bg2"/>
                </a:solidFill>
              </a:rPr>
              <a:t>Enter overview about the employee here.</a:t>
            </a:r>
          </a:p>
          <a:p>
            <a:r>
              <a:rPr lang="en-US" sz="1200" dirty="0">
                <a:solidFill>
                  <a:schemeClr val="bg2"/>
                </a:solidFill>
              </a:rPr>
              <a:t>Add information about their position, role, interests, and any important detail.</a:t>
            </a:r>
          </a:p>
          <a:p>
            <a:r>
              <a:rPr lang="en-US" sz="1200" dirty="0">
                <a:solidFill>
                  <a:schemeClr val="bg2"/>
                </a:solidFill>
              </a:rPr>
              <a:t>- Enter Text Here</a:t>
            </a:r>
          </a:p>
          <a:p>
            <a:r>
              <a:rPr lang="en-US" sz="1200" dirty="0">
                <a:solidFill>
                  <a:schemeClr val="bg2"/>
                </a:solidFill>
              </a:rPr>
              <a:t>- Enter Text Here</a:t>
            </a:r>
          </a:p>
          <a:p>
            <a:r>
              <a:rPr lang="en-US" sz="1200" dirty="0">
                <a:solidFill>
                  <a:schemeClr val="bg2"/>
                </a:solidFill>
              </a:rPr>
              <a:t>- Enter Text Here</a:t>
            </a:r>
          </a:p>
          <a:p>
            <a:r>
              <a:rPr lang="en-US" sz="1200" dirty="0">
                <a:solidFill>
                  <a:schemeClr val="bg2"/>
                </a:solidFill>
              </a:rPr>
              <a:t>- Enter Text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1F12DD-A5AE-FB75-8CAD-9F14172CED16}"/>
              </a:ext>
            </a:extLst>
          </p:cNvPr>
          <p:cNvSpPr txBox="1">
            <a:spLocks/>
          </p:cNvSpPr>
          <p:nvPr/>
        </p:nvSpPr>
        <p:spPr>
          <a:xfrm>
            <a:off x="7955790" y="3498801"/>
            <a:ext cx="3465575" cy="430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2"/>
                </a:solidFill>
                <a:cs typeface="+mn-cs"/>
              </a:rPr>
              <a:t>Name</a:t>
            </a:r>
            <a:br>
              <a:rPr lang="en-US" b="1">
                <a:solidFill>
                  <a:schemeClr val="bg2"/>
                </a:solidFill>
                <a:cs typeface="+mn-cs"/>
              </a:rPr>
            </a:br>
            <a:r>
              <a:rPr lang="en-US" sz="1200" dirty="0">
                <a:solidFill>
                  <a:schemeClr val="bg2"/>
                </a:solidFill>
                <a:cs typeface="+mn-cs"/>
              </a:rPr>
              <a:t>Position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0264253"/>
      </p:ext>
    </p:extLst>
  </p:cSld>
  <p:clrMapOvr>
    <a:masterClrMapping/>
  </p:clrMapOvr>
</p:sld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4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14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15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15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heme/theme12.xml><?xml version="1.0" encoding="utf-8"?>
<a:theme xmlns:a="http://schemas.openxmlformats.org/drawingml/2006/main" name="2_Office Theme">
  <a:themeElements>
    <a:clrScheme name="Custom 3">
      <a:dk1>
        <a:srgbClr val="80C7A7"/>
      </a:dk1>
      <a:lt1>
        <a:srgbClr val="FFFFFF"/>
      </a:lt1>
      <a:dk2>
        <a:srgbClr val="3F3F3F"/>
      </a:dk2>
      <a:lt2>
        <a:srgbClr val="000000"/>
      </a:lt2>
      <a:accent1>
        <a:srgbClr val="80C7A7"/>
      </a:accent1>
      <a:accent2>
        <a:srgbClr val="80C7A7"/>
      </a:accent2>
      <a:accent3>
        <a:srgbClr val="80C7A7"/>
      </a:accent3>
      <a:accent4>
        <a:srgbClr val="80C7A7"/>
      </a:accent4>
      <a:accent5>
        <a:srgbClr val="80C7A7"/>
      </a:accent5>
      <a:accent6>
        <a:srgbClr val="80C7A7"/>
      </a:accent6>
      <a:hlink>
        <a:srgbClr val="FFFFFF"/>
      </a:hlink>
      <a:folHlink>
        <a:srgbClr val="000000"/>
      </a:folHlink>
    </a:clrScheme>
    <a:fontScheme name="Modern 0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1200" dirty="0" smtClean="0">
            <a:solidFill>
              <a:schemeClr val="bg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